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4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notesSlides/notesSlide5.xml" ContentType="application/vnd.openxmlformats-officedocument.presentationml.notesSlide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notesSlides/notesSlide6.xml" ContentType="application/vnd.openxmlformats-officedocument.presentationml.notesSlide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notesSlides/notesSlide7.xml" ContentType="application/vnd.openxmlformats-officedocument.presentationml.notesSlide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notesSlides/notesSlide8.xml" ContentType="application/vnd.openxmlformats-officedocument.presentationml.notesSlide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notesSlides/notesSlide9.xml" ContentType="application/vnd.openxmlformats-officedocument.presentationml.notesSlide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notesSlides/notesSlide10.xml" ContentType="application/vnd.openxmlformats-officedocument.presentationml.notesSlide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notesSlides/notesSlide11.xml" ContentType="application/vnd.openxmlformats-officedocument.presentationml.notesSlide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notesSlides/notesSlide12.xml" ContentType="application/vnd.openxmlformats-officedocument.presentationml.notesSlide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notesSlides/notesSlide13.xml" ContentType="application/vnd.openxmlformats-officedocument.presentationml.notesSlide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notesSlides/notesSlide14.xml" ContentType="application/vnd.openxmlformats-officedocument.presentationml.notesSlide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notesSlides/notesSlide15.xml" ContentType="application/vnd.openxmlformats-officedocument.presentationml.notesSlide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notesSlides/notesSlide16.xml" ContentType="application/vnd.openxmlformats-officedocument.presentationml.notesSlide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notesSlides/notesSlide17.xml" ContentType="application/vnd.openxmlformats-officedocument.presentationml.notesSlide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notesSlides/notesSlide18.xml" ContentType="application/vnd.openxmlformats-officedocument.presentationml.notesSlide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notesSlides/notesSlide19.xml" ContentType="application/vnd.openxmlformats-officedocument.presentationml.notesSlide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notesSlides/notesSlide20.xml" ContentType="application/vnd.openxmlformats-officedocument.presentationml.notesSlide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notesSlides/notesSlide21.xml" ContentType="application/vnd.openxmlformats-officedocument.presentationml.notesSlide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notesSlides/notesSlide22.xml" ContentType="application/vnd.openxmlformats-officedocument.presentationml.notesSlide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notesSlides/notesSlide23.xml" ContentType="application/vnd.openxmlformats-officedocument.presentationml.notesSlide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notesSlides/notesSlide24.xml" ContentType="application/vnd.openxmlformats-officedocument.presentationml.notesSlide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notesSlides/notesSlide25.xml" ContentType="application/vnd.openxmlformats-officedocument.presentationml.notesSlide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notesSlides/notesSlide26.xml" ContentType="application/vnd.openxmlformats-officedocument.presentationml.notesSlide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notesSlides/notesSlide27.xml" ContentType="application/vnd.openxmlformats-officedocument.presentationml.notesSlide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notesSlides/notesSlide28.xml" ContentType="application/vnd.openxmlformats-officedocument.presentationml.notesSlide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notesSlides/notesSlide29.xml" ContentType="application/vnd.openxmlformats-officedocument.presentationml.notesSlide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notesSlides/notesSlide30.xml" ContentType="application/vnd.openxmlformats-officedocument.presentationml.notesSlide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57" r:id="rId2"/>
    <p:sldId id="358" r:id="rId3"/>
    <p:sldId id="359" r:id="rId4"/>
    <p:sldId id="361" r:id="rId5"/>
    <p:sldId id="259" r:id="rId6"/>
    <p:sldId id="260" r:id="rId7"/>
    <p:sldId id="360" r:id="rId8"/>
    <p:sldId id="326" r:id="rId9"/>
    <p:sldId id="327" r:id="rId10"/>
    <p:sldId id="261" r:id="rId11"/>
    <p:sldId id="362" r:id="rId12"/>
    <p:sldId id="363" r:id="rId13"/>
    <p:sldId id="316" r:id="rId14"/>
    <p:sldId id="262" r:id="rId15"/>
    <p:sldId id="263" r:id="rId16"/>
    <p:sldId id="264" r:id="rId17"/>
    <p:sldId id="265" r:id="rId18"/>
    <p:sldId id="364" r:id="rId19"/>
    <p:sldId id="365" r:id="rId20"/>
    <p:sldId id="366" r:id="rId21"/>
    <p:sldId id="266" r:id="rId22"/>
    <p:sldId id="356" r:id="rId23"/>
    <p:sldId id="317" r:id="rId24"/>
    <p:sldId id="337" r:id="rId25"/>
    <p:sldId id="339" r:id="rId26"/>
    <p:sldId id="271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300"/>
    <a:srgbClr val="006600"/>
    <a:srgbClr val="3333CC"/>
    <a:srgbClr val="68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19" autoAdjust="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6B46-D496-4E93-B7E3-D814E31E2BB1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762F-F553-4D61-B576-BE80FD6C5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7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7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sz="1200" dirty="0" smtClean="0"/>
              <a:t>Capacity and latency are closely coupled</a:t>
            </a:r>
          </a:p>
          <a:p>
            <a:r>
              <a:rPr lang="en-US" sz="1200" dirty="0" smtClean="0"/>
              <a:t>Cost is inversely proportional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bottom 2 = byte offset within word</a:t>
            </a:r>
          </a:p>
          <a:p>
            <a:r>
              <a:rPr lang="en-US" dirty="0" smtClean="0"/>
              <a:t>bottom 6 = byte offset within cache line</a:t>
            </a:r>
          </a:p>
          <a:p>
            <a:r>
              <a:rPr lang="en-US" dirty="0" smtClean="0"/>
              <a:t>next</a:t>
            </a:r>
            <a:r>
              <a:rPr lang="en-US" baseline="0" dirty="0" smtClean="0"/>
              <a:t> 4 = cache line index</a:t>
            </a:r>
          </a:p>
          <a:p>
            <a:r>
              <a:rPr lang="en-US" baseline="0" dirty="0" smtClean="0"/>
              <a:t>remaining = tag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4</a:t>
            </a:r>
            <a:r>
              <a:rPr lang="en-US" baseline="0" dirty="0" smtClean="0"/>
              <a:t> cache lines</a:t>
            </a:r>
          </a:p>
          <a:p>
            <a:r>
              <a:rPr lang="en-US" baseline="0" dirty="0" smtClean="0"/>
              <a:t>line size = 2 bytes</a:t>
            </a:r>
          </a:p>
          <a:p>
            <a:r>
              <a:rPr lang="en-US" dirty="0" smtClean="0"/>
              <a:t>offset</a:t>
            </a:r>
            <a:r>
              <a:rPr lang="en-US" baseline="0" dirty="0" smtClean="0"/>
              <a:t> is 1 bit</a:t>
            </a:r>
          </a:p>
          <a:p>
            <a:r>
              <a:rPr lang="en-US" baseline="0" dirty="0" smtClean="0"/>
              <a:t>index is 2 bits</a:t>
            </a:r>
          </a:p>
          <a:p>
            <a:r>
              <a:rPr lang="en-US" baseline="0" dirty="0" smtClean="0"/>
              <a:t>tag is 2 bits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(2**m</a:t>
            </a:r>
            <a:r>
              <a:rPr lang="en-US" baseline="0" dirty="0" smtClean="0"/>
              <a:t> bytes per line) (2**n lines) = 2**(</a:t>
            </a:r>
            <a:r>
              <a:rPr lang="en-US" baseline="0" dirty="0" err="1" smtClean="0"/>
              <a:t>n+m</a:t>
            </a:r>
            <a:r>
              <a:rPr lang="en-US" baseline="0" dirty="0" smtClean="0"/>
              <a:t>) bytes of data</a:t>
            </a:r>
          </a:p>
          <a:p>
            <a:r>
              <a:rPr lang="en-US" baseline="0" dirty="0" smtClean="0"/>
              <a:t>(1+(32-n-m) bits of overhead per line) (2**n lines)</a:t>
            </a:r>
          </a:p>
          <a:p>
            <a:r>
              <a:rPr lang="en-US" baseline="0" dirty="0" smtClean="0"/>
              <a:t>Some numbers: 32Kb cache, 64byte line size </a:t>
            </a:r>
            <a:r>
              <a:rPr lang="en-US" baseline="0" dirty="0" smtClean="0">
                <a:sym typeface="Wingdings" pitchFamily="2" charset="2"/>
              </a:rPr>
              <a:t> 512 lines, 6bit offset, 9bit index, 17 bit tag  18*512 = 16*512+1024 = 1024bytes + 128 bytes = 1152 bytes overhead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 rate 90%</a:t>
            </a:r>
          </a:p>
          <a:p>
            <a:r>
              <a:rPr lang="en-US" dirty="0" smtClean="0"/>
              <a:t>.90</a:t>
            </a:r>
            <a:r>
              <a:rPr lang="en-US" baseline="0" dirty="0" smtClean="0"/>
              <a:t> *5 + .10*(2+50+16*3) = 4.5 + 10.0 = 14.5 cycles on average</a:t>
            </a:r>
          </a:p>
          <a:p>
            <a:r>
              <a:rPr lang="en-US" baseline="0" dirty="0" smtClean="0"/>
              <a:t>Hit rate 95 % </a:t>
            </a:r>
            <a:r>
              <a:rPr lang="en-US" baseline="0" dirty="0" smtClean="0">
                <a:sym typeface="Wingdings" pitchFamily="2" charset="2"/>
              </a:rPr>
              <a:t> 9.5 cycles on average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L1 L2 and even</a:t>
            </a:r>
            <a:r>
              <a:rPr lang="en-US" baseline="0" dirty="0" smtClean="0"/>
              <a:t> L3 all on-chip these days using SRAM and </a:t>
            </a:r>
            <a:r>
              <a:rPr lang="en-US" baseline="0" smtClean="0"/>
              <a:t>eDRAM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Q: What causes a cache miss?</a:t>
            </a:r>
          </a:p>
          <a:p>
            <a:r>
              <a:rPr lang="en-US" dirty="0" smtClean="0"/>
              <a:t>conflict: collisions, competition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 program, </a:t>
            </a:r>
            <a:r>
              <a:rPr lang="en-US" dirty="0" err="1" smtClean="0"/>
              <a:t>prefetching</a:t>
            </a:r>
            <a:r>
              <a:rPr lang="en-US" dirty="0" smtClean="0"/>
              <a:t> =</a:t>
            </a:r>
            <a:r>
              <a:rPr lang="en-US" baseline="0" dirty="0" smtClean="0"/>
              <a:t> special instructions, prediction in CPU, prediction in cache controller,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program is this? </a:t>
            </a:r>
            <a:r>
              <a:rPr lang="en-US" dirty="0" err="1" smtClean="0"/>
              <a:t>Memcpy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Q: What causes a cache miss?</a:t>
            </a:r>
          </a:p>
          <a:p>
            <a:r>
              <a:rPr lang="en-US" dirty="0" smtClean="0"/>
              <a:t>conflict: collisions, competition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4</a:t>
            </a:r>
            <a:r>
              <a:rPr lang="en-US" baseline="0" dirty="0" smtClean="0"/>
              <a:t> cache lines</a:t>
            </a:r>
          </a:p>
          <a:p>
            <a:r>
              <a:rPr lang="en-US" baseline="0" dirty="0" smtClean="0"/>
              <a:t>line size = 2 words</a:t>
            </a:r>
          </a:p>
          <a:p>
            <a:r>
              <a:rPr lang="en-US" dirty="0" smtClean="0"/>
              <a:t>offset</a:t>
            </a:r>
            <a:r>
              <a:rPr lang="en-US" baseline="0" dirty="0" smtClean="0"/>
              <a:t> is 1 bit</a:t>
            </a:r>
          </a:p>
          <a:p>
            <a:r>
              <a:rPr lang="en-US" baseline="0" dirty="0" smtClean="0"/>
              <a:t>tag is 4 bits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(2**m</a:t>
            </a:r>
            <a:r>
              <a:rPr lang="en-US" baseline="0" dirty="0" smtClean="0"/>
              <a:t> bytes per line) (2**n lines) = 2**(</a:t>
            </a:r>
            <a:r>
              <a:rPr lang="en-US" baseline="0" dirty="0" err="1" smtClean="0"/>
              <a:t>n+m</a:t>
            </a:r>
            <a:r>
              <a:rPr lang="en-US" baseline="0" dirty="0" smtClean="0"/>
              <a:t>) bytes of data</a:t>
            </a:r>
          </a:p>
          <a:p>
            <a:r>
              <a:rPr lang="en-US" baseline="0" dirty="0" smtClean="0"/>
              <a:t>(1+(32-m) bits of overhead per line) (2**n lines)</a:t>
            </a:r>
          </a:p>
          <a:p>
            <a:r>
              <a:rPr lang="en-US" baseline="0" dirty="0" smtClean="0"/>
              <a:t>Some numbers: 32Kb cache, 64byte line size </a:t>
            </a:r>
            <a:r>
              <a:rPr lang="en-US" baseline="0" dirty="0" smtClean="0">
                <a:sym typeface="Wingdings" pitchFamily="2" charset="2"/>
              </a:rPr>
              <a:t> 512 lines, 6bit offset, 26 bit tag  27*512 = 24*512+1536 = 1536bytes + 192 bytes = 1728bytes overhead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</a:t>
            </a:r>
            <a:r>
              <a:rPr lang="en-US" baseline="0" dirty="0" smtClean="0"/>
              <a:t> temporal locality, but lots of </a:t>
            </a:r>
            <a:r>
              <a:rPr lang="en-US" baseline="0" dirty="0" err="1" smtClean="0"/>
              <a:t>spacial</a:t>
            </a:r>
            <a:r>
              <a:rPr lang="en-US" baseline="0" dirty="0" smtClean="0"/>
              <a:t> locality </a:t>
            </a:r>
            <a:r>
              <a:rPr lang="en-US" baseline="0" dirty="0" smtClean="0">
                <a:sym typeface="Wingdings" pitchFamily="2" charset="2"/>
              </a:rPr>
              <a:t> larger blocks would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a typical</a:t>
            </a:r>
            <a:r>
              <a:rPr lang="en-US" baseline="0" dirty="0" smtClean="0"/>
              <a:t>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39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conflict can’t happen with fully associative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block size influences</a:t>
            </a:r>
            <a:r>
              <a:rPr lang="en-US" baseline="0" dirty="0" smtClean="0">
                <a:solidFill>
                  <a:schemeClr val="accent1"/>
                </a:solidFill>
              </a:rPr>
              <a:t> cold misses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90/10 rule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soon = frequency of loads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7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draw:</a:t>
            </a:r>
            <a:r>
              <a:rPr lang="en-US" baseline="0" dirty="0" smtClean="0"/>
              <a:t> dram on right; </a:t>
            </a:r>
            <a:r>
              <a:rPr lang="en-US" baseline="0" dirty="0" err="1" smtClean="0"/>
              <a:t>sram</a:t>
            </a:r>
            <a:r>
              <a:rPr lang="en-US" baseline="0" dirty="0" smtClean="0"/>
              <a:t> in controller; lookup logic;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65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42672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2672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096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096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0"/>
            <a:ext cx="534035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752600"/>
            <a:ext cx="3236913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49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1.xml"/><Relationship Id="rId4" Type="http://schemas.openxmlformats.org/officeDocument/2006/relationships/tags" Target="../tags/tag5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54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tags" Target="../tags/tag567.xml"/><Relationship Id="rId18" Type="http://schemas.openxmlformats.org/officeDocument/2006/relationships/tags" Target="../tags/tag572.xml"/><Relationship Id="rId3" Type="http://schemas.openxmlformats.org/officeDocument/2006/relationships/tags" Target="../tags/tag557.xml"/><Relationship Id="rId21" Type="http://schemas.openxmlformats.org/officeDocument/2006/relationships/notesSlide" Target="../notesSlides/notesSlide7.xml"/><Relationship Id="rId7" Type="http://schemas.openxmlformats.org/officeDocument/2006/relationships/tags" Target="../tags/tag561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10" Type="http://schemas.openxmlformats.org/officeDocument/2006/relationships/tags" Target="../tags/tag564.xml"/><Relationship Id="rId19" Type="http://schemas.openxmlformats.org/officeDocument/2006/relationships/tags" Target="../tags/tag573.xml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85.xml"/><Relationship Id="rId3" Type="http://schemas.openxmlformats.org/officeDocument/2006/relationships/tags" Target="../tags/tag580.xml"/><Relationship Id="rId7" Type="http://schemas.openxmlformats.org/officeDocument/2006/relationships/tags" Target="../tags/tag584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579.xml"/><Relationship Id="rId1" Type="http://schemas.openxmlformats.org/officeDocument/2006/relationships/tags" Target="../tags/tag578.xml"/><Relationship Id="rId6" Type="http://schemas.openxmlformats.org/officeDocument/2006/relationships/tags" Target="../tags/tag58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82.xml"/><Relationship Id="rId10" Type="http://schemas.openxmlformats.org/officeDocument/2006/relationships/tags" Target="../tags/tag587.xml"/><Relationship Id="rId4" Type="http://schemas.openxmlformats.org/officeDocument/2006/relationships/tags" Target="../tags/tag581.xml"/><Relationship Id="rId9" Type="http://schemas.openxmlformats.org/officeDocument/2006/relationships/tags" Target="../tags/tag58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9.xml"/><Relationship Id="rId1" Type="http://schemas.openxmlformats.org/officeDocument/2006/relationships/tags" Target="../tags/tag588.xml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1.xml"/><Relationship Id="rId1" Type="http://schemas.openxmlformats.org/officeDocument/2006/relationships/tags" Target="../tags/tag590.xml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00.xml"/><Relationship Id="rId2" Type="http://schemas.openxmlformats.org/officeDocument/2006/relationships/tags" Target="../tags/tag599.xml"/><Relationship Id="rId1" Type="http://schemas.openxmlformats.org/officeDocument/2006/relationships/tags" Target="../tags/tag598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11.xml"/><Relationship Id="rId13" Type="http://schemas.openxmlformats.org/officeDocument/2006/relationships/tags" Target="../tags/tag616.xml"/><Relationship Id="rId18" Type="http://schemas.openxmlformats.org/officeDocument/2006/relationships/tags" Target="../tags/tag621.xml"/><Relationship Id="rId26" Type="http://schemas.openxmlformats.org/officeDocument/2006/relationships/tags" Target="../tags/tag629.xml"/><Relationship Id="rId39" Type="http://schemas.openxmlformats.org/officeDocument/2006/relationships/tags" Target="../tags/tag642.xml"/><Relationship Id="rId3" Type="http://schemas.openxmlformats.org/officeDocument/2006/relationships/tags" Target="../tags/tag606.xml"/><Relationship Id="rId21" Type="http://schemas.openxmlformats.org/officeDocument/2006/relationships/tags" Target="../tags/tag624.xml"/><Relationship Id="rId34" Type="http://schemas.openxmlformats.org/officeDocument/2006/relationships/tags" Target="../tags/tag637.xml"/><Relationship Id="rId42" Type="http://schemas.openxmlformats.org/officeDocument/2006/relationships/tags" Target="../tags/tag645.xml"/><Relationship Id="rId7" Type="http://schemas.openxmlformats.org/officeDocument/2006/relationships/tags" Target="../tags/tag610.xml"/><Relationship Id="rId12" Type="http://schemas.openxmlformats.org/officeDocument/2006/relationships/tags" Target="../tags/tag615.xml"/><Relationship Id="rId17" Type="http://schemas.openxmlformats.org/officeDocument/2006/relationships/tags" Target="../tags/tag620.xml"/><Relationship Id="rId25" Type="http://schemas.openxmlformats.org/officeDocument/2006/relationships/tags" Target="../tags/tag628.xml"/><Relationship Id="rId33" Type="http://schemas.openxmlformats.org/officeDocument/2006/relationships/tags" Target="../tags/tag636.xml"/><Relationship Id="rId38" Type="http://schemas.openxmlformats.org/officeDocument/2006/relationships/tags" Target="../tags/tag641.xml"/><Relationship Id="rId46" Type="http://schemas.openxmlformats.org/officeDocument/2006/relationships/notesSlide" Target="../notesSlides/notesSlide16.xml"/><Relationship Id="rId2" Type="http://schemas.openxmlformats.org/officeDocument/2006/relationships/tags" Target="../tags/tag605.xml"/><Relationship Id="rId16" Type="http://schemas.openxmlformats.org/officeDocument/2006/relationships/tags" Target="../tags/tag619.xml"/><Relationship Id="rId20" Type="http://schemas.openxmlformats.org/officeDocument/2006/relationships/tags" Target="../tags/tag623.xml"/><Relationship Id="rId29" Type="http://schemas.openxmlformats.org/officeDocument/2006/relationships/tags" Target="../tags/tag632.xml"/><Relationship Id="rId41" Type="http://schemas.openxmlformats.org/officeDocument/2006/relationships/tags" Target="../tags/tag644.xml"/><Relationship Id="rId1" Type="http://schemas.openxmlformats.org/officeDocument/2006/relationships/tags" Target="../tags/tag604.xml"/><Relationship Id="rId6" Type="http://schemas.openxmlformats.org/officeDocument/2006/relationships/tags" Target="../tags/tag609.xml"/><Relationship Id="rId11" Type="http://schemas.openxmlformats.org/officeDocument/2006/relationships/tags" Target="../tags/tag614.xml"/><Relationship Id="rId24" Type="http://schemas.openxmlformats.org/officeDocument/2006/relationships/tags" Target="../tags/tag627.xml"/><Relationship Id="rId32" Type="http://schemas.openxmlformats.org/officeDocument/2006/relationships/tags" Target="../tags/tag635.xml"/><Relationship Id="rId37" Type="http://schemas.openxmlformats.org/officeDocument/2006/relationships/tags" Target="../tags/tag640.xml"/><Relationship Id="rId40" Type="http://schemas.openxmlformats.org/officeDocument/2006/relationships/tags" Target="../tags/tag643.xml"/><Relationship Id="rId45" Type="http://schemas.openxmlformats.org/officeDocument/2006/relationships/slideLayout" Target="../slideLayouts/slideLayout6.xml"/><Relationship Id="rId5" Type="http://schemas.openxmlformats.org/officeDocument/2006/relationships/tags" Target="../tags/tag608.xml"/><Relationship Id="rId15" Type="http://schemas.openxmlformats.org/officeDocument/2006/relationships/tags" Target="../tags/tag618.xml"/><Relationship Id="rId23" Type="http://schemas.openxmlformats.org/officeDocument/2006/relationships/tags" Target="../tags/tag626.xml"/><Relationship Id="rId28" Type="http://schemas.openxmlformats.org/officeDocument/2006/relationships/tags" Target="../tags/tag631.xml"/><Relationship Id="rId36" Type="http://schemas.openxmlformats.org/officeDocument/2006/relationships/tags" Target="../tags/tag639.xml"/><Relationship Id="rId10" Type="http://schemas.openxmlformats.org/officeDocument/2006/relationships/tags" Target="../tags/tag613.xml"/><Relationship Id="rId19" Type="http://schemas.openxmlformats.org/officeDocument/2006/relationships/tags" Target="../tags/tag622.xml"/><Relationship Id="rId31" Type="http://schemas.openxmlformats.org/officeDocument/2006/relationships/tags" Target="../tags/tag634.xml"/><Relationship Id="rId44" Type="http://schemas.openxmlformats.org/officeDocument/2006/relationships/tags" Target="../tags/tag647.xml"/><Relationship Id="rId4" Type="http://schemas.openxmlformats.org/officeDocument/2006/relationships/tags" Target="../tags/tag607.xml"/><Relationship Id="rId9" Type="http://schemas.openxmlformats.org/officeDocument/2006/relationships/tags" Target="../tags/tag612.xml"/><Relationship Id="rId14" Type="http://schemas.openxmlformats.org/officeDocument/2006/relationships/tags" Target="../tags/tag617.xml"/><Relationship Id="rId22" Type="http://schemas.openxmlformats.org/officeDocument/2006/relationships/tags" Target="../tags/tag625.xml"/><Relationship Id="rId27" Type="http://schemas.openxmlformats.org/officeDocument/2006/relationships/tags" Target="../tags/tag630.xml"/><Relationship Id="rId30" Type="http://schemas.openxmlformats.org/officeDocument/2006/relationships/tags" Target="../tags/tag633.xml"/><Relationship Id="rId35" Type="http://schemas.openxmlformats.org/officeDocument/2006/relationships/tags" Target="../tags/tag638.xml"/><Relationship Id="rId43" Type="http://schemas.openxmlformats.org/officeDocument/2006/relationships/tags" Target="../tags/tag646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60.xml"/><Relationship Id="rId18" Type="http://schemas.openxmlformats.org/officeDocument/2006/relationships/tags" Target="../tags/tag665.xml"/><Relationship Id="rId26" Type="http://schemas.openxmlformats.org/officeDocument/2006/relationships/tags" Target="../tags/tag673.xml"/><Relationship Id="rId39" Type="http://schemas.openxmlformats.org/officeDocument/2006/relationships/tags" Target="../tags/tag686.xml"/><Relationship Id="rId3" Type="http://schemas.openxmlformats.org/officeDocument/2006/relationships/tags" Target="../tags/tag650.xml"/><Relationship Id="rId21" Type="http://schemas.openxmlformats.org/officeDocument/2006/relationships/tags" Target="../tags/tag668.xml"/><Relationship Id="rId34" Type="http://schemas.openxmlformats.org/officeDocument/2006/relationships/tags" Target="../tags/tag681.xml"/><Relationship Id="rId42" Type="http://schemas.openxmlformats.org/officeDocument/2006/relationships/tags" Target="../tags/tag689.xml"/><Relationship Id="rId47" Type="http://schemas.openxmlformats.org/officeDocument/2006/relationships/tags" Target="../tags/tag694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654.xml"/><Relationship Id="rId12" Type="http://schemas.openxmlformats.org/officeDocument/2006/relationships/tags" Target="../tags/tag659.xml"/><Relationship Id="rId17" Type="http://schemas.openxmlformats.org/officeDocument/2006/relationships/tags" Target="../tags/tag664.xml"/><Relationship Id="rId25" Type="http://schemas.openxmlformats.org/officeDocument/2006/relationships/tags" Target="../tags/tag672.xml"/><Relationship Id="rId33" Type="http://schemas.openxmlformats.org/officeDocument/2006/relationships/tags" Target="../tags/tag680.xml"/><Relationship Id="rId38" Type="http://schemas.openxmlformats.org/officeDocument/2006/relationships/tags" Target="../tags/tag685.xml"/><Relationship Id="rId46" Type="http://schemas.openxmlformats.org/officeDocument/2006/relationships/tags" Target="../tags/tag693.xml"/><Relationship Id="rId2" Type="http://schemas.openxmlformats.org/officeDocument/2006/relationships/tags" Target="../tags/tag649.xml"/><Relationship Id="rId16" Type="http://schemas.openxmlformats.org/officeDocument/2006/relationships/tags" Target="../tags/tag663.xml"/><Relationship Id="rId20" Type="http://schemas.openxmlformats.org/officeDocument/2006/relationships/tags" Target="../tags/tag667.xml"/><Relationship Id="rId29" Type="http://schemas.openxmlformats.org/officeDocument/2006/relationships/tags" Target="../tags/tag676.xml"/><Relationship Id="rId41" Type="http://schemas.openxmlformats.org/officeDocument/2006/relationships/tags" Target="../tags/tag688.xml"/><Relationship Id="rId1" Type="http://schemas.openxmlformats.org/officeDocument/2006/relationships/tags" Target="../tags/tag648.xml"/><Relationship Id="rId6" Type="http://schemas.openxmlformats.org/officeDocument/2006/relationships/tags" Target="../tags/tag653.xml"/><Relationship Id="rId11" Type="http://schemas.openxmlformats.org/officeDocument/2006/relationships/tags" Target="../tags/tag658.xml"/><Relationship Id="rId24" Type="http://schemas.openxmlformats.org/officeDocument/2006/relationships/tags" Target="../tags/tag671.xml"/><Relationship Id="rId32" Type="http://schemas.openxmlformats.org/officeDocument/2006/relationships/tags" Target="../tags/tag679.xml"/><Relationship Id="rId37" Type="http://schemas.openxmlformats.org/officeDocument/2006/relationships/tags" Target="../tags/tag684.xml"/><Relationship Id="rId40" Type="http://schemas.openxmlformats.org/officeDocument/2006/relationships/tags" Target="../tags/tag687.xml"/><Relationship Id="rId45" Type="http://schemas.openxmlformats.org/officeDocument/2006/relationships/tags" Target="../tags/tag692.xml"/><Relationship Id="rId5" Type="http://schemas.openxmlformats.org/officeDocument/2006/relationships/tags" Target="../tags/tag652.xml"/><Relationship Id="rId15" Type="http://schemas.openxmlformats.org/officeDocument/2006/relationships/tags" Target="../tags/tag662.xml"/><Relationship Id="rId23" Type="http://schemas.openxmlformats.org/officeDocument/2006/relationships/tags" Target="../tags/tag670.xml"/><Relationship Id="rId28" Type="http://schemas.openxmlformats.org/officeDocument/2006/relationships/tags" Target="../tags/tag675.xml"/><Relationship Id="rId36" Type="http://schemas.openxmlformats.org/officeDocument/2006/relationships/tags" Target="../tags/tag683.xml"/><Relationship Id="rId49" Type="http://schemas.openxmlformats.org/officeDocument/2006/relationships/tags" Target="../tags/tag696.xml"/><Relationship Id="rId10" Type="http://schemas.openxmlformats.org/officeDocument/2006/relationships/tags" Target="../tags/tag657.xml"/><Relationship Id="rId19" Type="http://schemas.openxmlformats.org/officeDocument/2006/relationships/tags" Target="../tags/tag666.xml"/><Relationship Id="rId31" Type="http://schemas.openxmlformats.org/officeDocument/2006/relationships/tags" Target="../tags/tag678.xml"/><Relationship Id="rId44" Type="http://schemas.openxmlformats.org/officeDocument/2006/relationships/tags" Target="../tags/tag691.xml"/><Relationship Id="rId4" Type="http://schemas.openxmlformats.org/officeDocument/2006/relationships/tags" Target="../tags/tag651.xml"/><Relationship Id="rId9" Type="http://schemas.openxmlformats.org/officeDocument/2006/relationships/tags" Target="../tags/tag656.xml"/><Relationship Id="rId14" Type="http://schemas.openxmlformats.org/officeDocument/2006/relationships/tags" Target="../tags/tag661.xml"/><Relationship Id="rId22" Type="http://schemas.openxmlformats.org/officeDocument/2006/relationships/tags" Target="../tags/tag669.xml"/><Relationship Id="rId27" Type="http://schemas.openxmlformats.org/officeDocument/2006/relationships/tags" Target="../tags/tag674.xml"/><Relationship Id="rId30" Type="http://schemas.openxmlformats.org/officeDocument/2006/relationships/tags" Target="../tags/tag677.xml"/><Relationship Id="rId35" Type="http://schemas.openxmlformats.org/officeDocument/2006/relationships/tags" Target="../tags/tag682.xml"/><Relationship Id="rId43" Type="http://schemas.openxmlformats.org/officeDocument/2006/relationships/tags" Target="../tags/tag690.xml"/><Relationship Id="rId48" Type="http://schemas.openxmlformats.org/officeDocument/2006/relationships/tags" Target="../tags/tag695.xml"/><Relationship Id="rId8" Type="http://schemas.openxmlformats.org/officeDocument/2006/relationships/tags" Target="../tags/tag655.xml"/><Relationship Id="rId51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99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698.xml"/><Relationship Id="rId1" Type="http://schemas.openxmlformats.org/officeDocument/2006/relationships/tags" Target="../tags/tag69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1.xml"/><Relationship Id="rId4" Type="http://schemas.openxmlformats.org/officeDocument/2006/relationships/tags" Target="../tags/tag70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3.xml"/><Relationship Id="rId1" Type="http://schemas.openxmlformats.org/officeDocument/2006/relationships/tags" Target="../tags/tag702.xml"/><Relationship Id="rId4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5.xml"/><Relationship Id="rId1" Type="http://schemas.openxmlformats.org/officeDocument/2006/relationships/tags" Target="../tags/tag704.xml"/><Relationship Id="rId4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7.xml"/><Relationship Id="rId1" Type="http://schemas.openxmlformats.org/officeDocument/2006/relationships/tags" Target="../tags/tag706.xml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9.xml"/><Relationship Id="rId1" Type="http://schemas.openxmlformats.org/officeDocument/2006/relationships/tags" Target="../tags/tag708.xml"/><Relationship Id="rId4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1.xml"/><Relationship Id="rId1" Type="http://schemas.openxmlformats.org/officeDocument/2006/relationships/tags" Target="../tags/tag710.xml"/><Relationship Id="rId4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3.xml"/><Relationship Id="rId1" Type="http://schemas.openxmlformats.org/officeDocument/2006/relationships/tags" Target="../tags/tag712.xml"/><Relationship Id="rId4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4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728.xml"/><Relationship Id="rId18" Type="http://schemas.openxmlformats.org/officeDocument/2006/relationships/tags" Target="../tags/tag733.xml"/><Relationship Id="rId26" Type="http://schemas.openxmlformats.org/officeDocument/2006/relationships/tags" Target="../tags/tag741.xml"/><Relationship Id="rId39" Type="http://schemas.openxmlformats.org/officeDocument/2006/relationships/tags" Target="../tags/tag754.xml"/><Relationship Id="rId21" Type="http://schemas.openxmlformats.org/officeDocument/2006/relationships/tags" Target="../tags/tag736.xml"/><Relationship Id="rId34" Type="http://schemas.openxmlformats.org/officeDocument/2006/relationships/tags" Target="../tags/tag749.xml"/><Relationship Id="rId42" Type="http://schemas.openxmlformats.org/officeDocument/2006/relationships/tags" Target="../tags/tag757.xml"/><Relationship Id="rId47" Type="http://schemas.openxmlformats.org/officeDocument/2006/relationships/tags" Target="../tags/tag762.xml"/><Relationship Id="rId50" Type="http://schemas.openxmlformats.org/officeDocument/2006/relationships/tags" Target="../tags/tag765.xml"/><Relationship Id="rId55" Type="http://schemas.openxmlformats.org/officeDocument/2006/relationships/tags" Target="../tags/tag770.xml"/><Relationship Id="rId7" Type="http://schemas.openxmlformats.org/officeDocument/2006/relationships/tags" Target="../tags/tag722.xml"/><Relationship Id="rId12" Type="http://schemas.openxmlformats.org/officeDocument/2006/relationships/tags" Target="../tags/tag727.xml"/><Relationship Id="rId17" Type="http://schemas.openxmlformats.org/officeDocument/2006/relationships/tags" Target="../tags/tag732.xml"/><Relationship Id="rId25" Type="http://schemas.openxmlformats.org/officeDocument/2006/relationships/tags" Target="../tags/tag740.xml"/><Relationship Id="rId33" Type="http://schemas.openxmlformats.org/officeDocument/2006/relationships/tags" Target="../tags/tag748.xml"/><Relationship Id="rId38" Type="http://schemas.openxmlformats.org/officeDocument/2006/relationships/tags" Target="../tags/tag753.xml"/><Relationship Id="rId46" Type="http://schemas.openxmlformats.org/officeDocument/2006/relationships/tags" Target="../tags/tag761.xml"/><Relationship Id="rId2" Type="http://schemas.openxmlformats.org/officeDocument/2006/relationships/tags" Target="../tags/tag717.xml"/><Relationship Id="rId16" Type="http://schemas.openxmlformats.org/officeDocument/2006/relationships/tags" Target="../tags/tag731.xml"/><Relationship Id="rId20" Type="http://schemas.openxmlformats.org/officeDocument/2006/relationships/tags" Target="../tags/tag735.xml"/><Relationship Id="rId29" Type="http://schemas.openxmlformats.org/officeDocument/2006/relationships/tags" Target="../tags/tag744.xml"/><Relationship Id="rId41" Type="http://schemas.openxmlformats.org/officeDocument/2006/relationships/tags" Target="../tags/tag756.xml"/><Relationship Id="rId54" Type="http://schemas.openxmlformats.org/officeDocument/2006/relationships/tags" Target="../tags/tag769.xml"/><Relationship Id="rId1" Type="http://schemas.openxmlformats.org/officeDocument/2006/relationships/tags" Target="../tags/tag716.xml"/><Relationship Id="rId6" Type="http://schemas.openxmlformats.org/officeDocument/2006/relationships/tags" Target="../tags/tag721.xml"/><Relationship Id="rId11" Type="http://schemas.openxmlformats.org/officeDocument/2006/relationships/tags" Target="../tags/tag726.xml"/><Relationship Id="rId24" Type="http://schemas.openxmlformats.org/officeDocument/2006/relationships/tags" Target="../tags/tag739.xml"/><Relationship Id="rId32" Type="http://schemas.openxmlformats.org/officeDocument/2006/relationships/tags" Target="../tags/tag747.xml"/><Relationship Id="rId37" Type="http://schemas.openxmlformats.org/officeDocument/2006/relationships/tags" Target="../tags/tag752.xml"/><Relationship Id="rId40" Type="http://schemas.openxmlformats.org/officeDocument/2006/relationships/tags" Target="../tags/tag755.xml"/><Relationship Id="rId45" Type="http://schemas.openxmlformats.org/officeDocument/2006/relationships/tags" Target="../tags/tag760.xml"/><Relationship Id="rId53" Type="http://schemas.openxmlformats.org/officeDocument/2006/relationships/tags" Target="../tags/tag768.xml"/><Relationship Id="rId5" Type="http://schemas.openxmlformats.org/officeDocument/2006/relationships/tags" Target="../tags/tag720.xml"/><Relationship Id="rId15" Type="http://schemas.openxmlformats.org/officeDocument/2006/relationships/tags" Target="../tags/tag730.xml"/><Relationship Id="rId23" Type="http://schemas.openxmlformats.org/officeDocument/2006/relationships/tags" Target="../tags/tag738.xml"/><Relationship Id="rId28" Type="http://schemas.openxmlformats.org/officeDocument/2006/relationships/tags" Target="../tags/tag743.xml"/><Relationship Id="rId36" Type="http://schemas.openxmlformats.org/officeDocument/2006/relationships/tags" Target="../tags/tag751.xml"/><Relationship Id="rId49" Type="http://schemas.openxmlformats.org/officeDocument/2006/relationships/tags" Target="../tags/tag764.xml"/><Relationship Id="rId57" Type="http://schemas.openxmlformats.org/officeDocument/2006/relationships/notesSlide" Target="../notesSlides/notesSlide26.xml"/><Relationship Id="rId10" Type="http://schemas.openxmlformats.org/officeDocument/2006/relationships/tags" Target="../tags/tag725.xml"/><Relationship Id="rId19" Type="http://schemas.openxmlformats.org/officeDocument/2006/relationships/tags" Target="../tags/tag734.xml"/><Relationship Id="rId31" Type="http://schemas.openxmlformats.org/officeDocument/2006/relationships/tags" Target="../tags/tag746.xml"/><Relationship Id="rId44" Type="http://schemas.openxmlformats.org/officeDocument/2006/relationships/tags" Target="../tags/tag759.xml"/><Relationship Id="rId52" Type="http://schemas.openxmlformats.org/officeDocument/2006/relationships/tags" Target="../tags/tag767.xml"/><Relationship Id="rId4" Type="http://schemas.openxmlformats.org/officeDocument/2006/relationships/tags" Target="../tags/tag719.xml"/><Relationship Id="rId9" Type="http://schemas.openxmlformats.org/officeDocument/2006/relationships/tags" Target="../tags/tag724.xml"/><Relationship Id="rId14" Type="http://schemas.openxmlformats.org/officeDocument/2006/relationships/tags" Target="../tags/tag729.xml"/><Relationship Id="rId22" Type="http://schemas.openxmlformats.org/officeDocument/2006/relationships/tags" Target="../tags/tag737.xml"/><Relationship Id="rId27" Type="http://schemas.openxmlformats.org/officeDocument/2006/relationships/tags" Target="../tags/tag742.xml"/><Relationship Id="rId30" Type="http://schemas.openxmlformats.org/officeDocument/2006/relationships/tags" Target="../tags/tag745.xml"/><Relationship Id="rId35" Type="http://schemas.openxmlformats.org/officeDocument/2006/relationships/tags" Target="../tags/tag750.xml"/><Relationship Id="rId43" Type="http://schemas.openxmlformats.org/officeDocument/2006/relationships/tags" Target="../tags/tag758.xml"/><Relationship Id="rId48" Type="http://schemas.openxmlformats.org/officeDocument/2006/relationships/tags" Target="../tags/tag763.xml"/><Relationship Id="rId56" Type="http://schemas.openxmlformats.org/officeDocument/2006/relationships/slideLayout" Target="../slideLayouts/slideLayout6.xml"/><Relationship Id="rId8" Type="http://schemas.openxmlformats.org/officeDocument/2006/relationships/tags" Target="../tags/tag723.xml"/><Relationship Id="rId51" Type="http://schemas.openxmlformats.org/officeDocument/2006/relationships/tags" Target="../tags/tag766.xml"/><Relationship Id="rId3" Type="http://schemas.openxmlformats.org/officeDocument/2006/relationships/tags" Target="../tags/tag718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tags" Target="../tags/tag796.xml"/><Relationship Id="rId117" Type="http://schemas.openxmlformats.org/officeDocument/2006/relationships/notesSlide" Target="../notesSlides/notesSlide27.xml"/><Relationship Id="rId21" Type="http://schemas.openxmlformats.org/officeDocument/2006/relationships/tags" Target="../tags/tag791.xml"/><Relationship Id="rId42" Type="http://schemas.openxmlformats.org/officeDocument/2006/relationships/tags" Target="../tags/tag812.xml"/><Relationship Id="rId47" Type="http://schemas.openxmlformats.org/officeDocument/2006/relationships/tags" Target="../tags/tag817.xml"/><Relationship Id="rId63" Type="http://schemas.openxmlformats.org/officeDocument/2006/relationships/tags" Target="../tags/tag833.xml"/><Relationship Id="rId68" Type="http://schemas.openxmlformats.org/officeDocument/2006/relationships/tags" Target="../tags/tag838.xml"/><Relationship Id="rId84" Type="http://schemas.openxmlformats.org/officeDocument/2006/relationships/tags" Target="../tags/tag854.xml"/><Relationship Id="rId89" Type="http://schemas.openxmlformats.org/officeDocument/2006/relationships/tags" Target="../tags/tag859.xml"/><Relationship Id="rId112" Type="http://schemas.openxmlformats.org/officeDocument/2006/relationships/tags" Target="../tags/tag882.xml"/><Relationship Id="rId16" Type="http://schemas.openxmlformats.org/officeDocument/2006/relationships/tags" Target="../tags/tag786.xml"/><Relationship Id="rId107" Type="http://schemas.openxmlformats.org/officeDocument/2006/relationships/tags" Target="../tags/tag877.xml"/><Relationship Id="rId11" Type="http://schemas.openxmlformats.org/officeDocument/2006/relationships/tags" Target="../tags/tag781.xml"/><Relationship Id="rId24" Type="http://schemas.openxmlformats.org/officeDocument/2006/relationships/tags" Target="../tags/tag794.xml"/><Relationship Id="rId32" Type="http://schemas.openxmlformats.org/officeDocument/2006/relationships/tags" Target="../tags/tag802.xml"/><Relationship Id="rId37" Type="http://schemas.openxmlformats.org/officeDocument/2006/relationships/tags" Target="../tags/tag807.xml"/><Relationship Id="rId40" Type="http://schemas.openxmlformats.org/officeDocument/2006/relationships/tags" Target="../tags/tag810.xml"/><Relationship Id="rId45" Type="http://schemas.openxmlformats.org/officeDocument/2006/relationships/tags" Target="../tags/tag815.xml"/><Relationship Id="rId53" Type="http://schemas.openxmlformats.org/officeDocument/2006/relationships/tags" Target="../tags/tag823.xml"/><Relationship Id="rId58" Type="http://schemas.openxmlformats.org/officeDocument/2006/relationships/tags" Target="../tags/tag828.xml"/><Relationship Id="rId66" Type="http://schemas.openxmlformats.org/officeDocument/2006/relationships/tags" Target="../tags/tag836.xml"/><Relationship Id="rId74" Type="http://schemas.openxmlformats.org/officeDocument/2006/relationships/tags" Target="../tags/tag844.xml"/><Relationship Id="rId79" Type="http://schemas.openxmlformats.org/officeDocument/2006/relationships/tags" Target="../tags/tag849.xml"/><Relationship Id="rId87" Type="http://schemas.openxmlformats.org/officeDocument/2006/relationships/tags" Target="../tags/tag857.xml"/><Relationship Id="rId102" Type="http://schemas.openxmlformats.org/officeDocument/2006/relationships/tags" Target="../tags/tag872.xml"/><Relationship Id="rId110" Type="http://schemas.openxmlformats.org/officeDocument/2006/relationships/tags" Target="../tags/tag880.xml"/><Relationship Id="rId115" Type="http://schemas.openxmlformats.org/officeDocument/2006/relationships/tags" Target="../tags/tag885.xml"/><Relationship Id="rId5" Type="http://schemas.openxmlformats.org/officeDocument/2006/relationships/tags" Target="../tags/tag775.xml"/><Relationship Id="rId61" Type="http://schemas.openxmlformats.org/officeDocument/2006/relationships/tags" Target="../tags/tag831.xml"/><Relationship Id="rId82" Type="http://schemas.openxmlformats.org/officeDocument/2006/relationships/tags" Target="../tags/tag852.xml"/><Relationship Id="rId90" Type="http://schemas.openxmlformats.org/officeDocument/2006/relationships/tags" Target="../tags/tag860.xml"/><Relationship Id="rId95" Type="http://schemas.openxmlformats.org/officeDocument/2006/relationships/tags" Target="../tags/tag865.xml"/><Relationship Id="rId19" Type="http://schemas.openxmlformats.org/officeDocument/2006/relationships/tags" Target="../tags/tag789.xml"/><Relationship Id="rId14" Type="http://schemas.openxmlformats.org/officeDocument/2006/relationships/tags" Target="../tags/tag784.xml"/><Relationship Id="rId22" Type="http://schemas.openxmlformats.org/officeDocument/2006/relationships/tags" Target="../tags/tag792.xml"/><Relationship Id="rId27" Type="http://schemas.openxmlformats.org/officeDocument/2006/relationships/tags" Target="../tags/tag797.xml"/><Relationship Id="rId30" Type="http://schemas.openxmlformats.org/officeDocument/2006/relationships/tags" Target="../tags/tag800.xml"/><Relationship Id="rId35" Type="http://schemas.openxmlformats.org/officeDocument/2006/relationships/tags" Target="../tags/tag805.xml"/><Relationship Id="rId43" Type="http://schemas.openxmlformats.org/officeDocument/2006/relationships/tags" Target="../tags/tag813.xml"/><Relationship Id="rId48" Type="http://schemas.openxmlformats.org/officeDocument/2006/relationships/tags" Target="../tags/tag818.xml"/><Relationship Id="rId56" Type="http://schemas.openxmlformats.org/officeDocument/2006/relationships/tags" Target="../tags/tag826.xml"/><Relationship Id="rId64" Type="http://schemas.openxmlformats.org/officeDocument/2006/relationships/tags" Target="../tags/tag834.xml"/><Relationship Id="rId69" Type="http://schemas.openxmlformats.org/officeDocument/2006/relationships/tags" Target="../tags/tag839.xml"/><Relationship Id="rId77" Type="http://schemas.openxmlformats.org/officeDocument/2006/relationships/tags" Target="../tags/tag847.xml"/><Relationship Id="rId100" Type="http://schemas.openxmlformats.org/officeDocument/2006/relationships/tags" Target="../tags/tag870.xml"/><Relationship Id="rId105" Type="http://schemas.openxmlformats.org/officeDocument/2006/relationships/tags" Target="../tags/tag875.xml"/><Relationship Id="rId113" Type="http://schemas.openxmlformats.org/officeDocument/2006/relationships/tags" Target="../tags/tag883.xml"/><Relationship Id="rId8" Type="http://schemas.openxmlformats.org/officeDocument/2006/relationships/tags" Target="../tags/tag778.xml"/><Relationship Id="rId51" Type="http://schemas.openxmlformats.org/officeDocument/2006/relationships/tags" Target="../tags/tag821.xml"/><Relationship Id="rId72" Type="http://schemas.openxmlformats.org/officeDocument/2006/relationships/tags" Target="../tags/tag842.xml"/><Relationship Id="rId80" Type="http://schemas.openxmlformats.org/officeDocument/2006/relationships/tags" Target="../tags/tag850.xml"/><Relationship Id="rId85" Type="http://schemas.openxmlformats.org/officeDocument/2006/relationships/tags" Target="../tags/tag855.xml"/><Relationship Id="rId93" Type="http://schemas.openxmlformats.org/officeDocument/2006/relationships/tags" Target="../tags/tag863.xml"/><Relationship Id="rId98" Type="http://schemas.openxmlformats.org/officeDocument/2006/relationships/tags" Target="../tags/tag868.xml"/><Relationship Id="rId3" Type="http://schemas.openxmlformats.org/officeDocument/2006/relationships/tags" Target="../tags/tag773.xml"/><Relationship Id="rId12" Type="http://schemas.openxmlformats.org/officeDocument/2006/relationships/tags" Target="../tags/tag782.xml"/><Relationship Id="rId17" Type="http://schemas.openxmlformats.org/officeDocument/2006/relationships/tags" Target="../tags/tag787.xml"/><Relationship Id="rId25" Type="http://schemas.openxmlformats.org/officeDocument/2006/relationships/tags" Target="../tags/tag795.xml"/><Relationship Id="rId33" Type="http://schemas.openxmlformats.org/officeDocument/2006/relationships/tags" Target="../tags/tag803.xml"/><Relationship Id="rId38" Type="http://schemas.openxmlformats.org/officeDocument/2006/relationships/tags" Target="../tags/tag808.xml"/><Relationship Id="rId46" Type="http://schemas.openxmlformats.org/officeDocument/2006/relationships/tags" Target="../tags/tag816.xml"/><Relationship Id="rId59" Type="http://schemas.openxmlformats.org/officeDocument/2006/relationships/tags" Target="../tags/tag829.xml"/><Relationship Id="rId67" Type="http://schemas.openxmlformats.org/officeDocument/2006/relationships/tags" Target="../tags/tag837.xml"/><Relationship Id="rId103" Type="http://schemas.openxmlformats.org/officeDocument/2006/relationships/tags" Target="../tags/tag873.xml"/><Relationship Id="rId108" Type="http://schemas.openxmlformats.org/officeDocument/2006/relationships/tags" Target="../tags/tag878.xml"/><Relationship Id="rId116" Type="http://schemas.openxmlformats.org/officeDocument/2006/relationships/slideLayout" Target="../slideLayouts/slideLayout2.xml"/><Relationship Id="rId20" Type="http://schemas.openxmlformats.org/officeDocument/2006/relationships/tags" Target="../tags/tag790.xml"/><Relationship Id="rId41" Type="http://schemas.openxmlformats.org/officeDocument/2006/relationships/tags" Target="../tags/tag811.xml"/><Relationship Id="rId54" Type="http://schemas.openxmlformats.org/officeDocument/2006/relationships/tags" Target="../tags/tag824.xml"/><Relationship Id="rId62" Type="http://schemas.openxmlformats.org/officeDocument/2006/relationships/tags" Target="../tags/tag832.xml"/><Relationship Id="rId70" Type="http://schemas.openxmlformats.org/officeDocument/2006/relationships/tags" Target="../tags/tag840.xml"/><Relationship Id="rId75" Type="http://schemas.openxmlformats.org/officeDocument/2006/relationships/tags" Target="../tags/tag845.xml"/><Relationship Id="rId83" Type="http://schemas.openxmlformats.org/officeDocument/2006/relationships/tags" Target="../tags/tag853.xml"/><Relationship Id="rId88" Type="http://schemas.openxmlformats.org/officeDocument/2006/relationships/tags" Target="../tags/tag858.xml"/><Relationship Id="rId91" Type="http://schemas.openxmlformats.org/officeDocument/2006/relationships/tags" Target="../tags/tag861.xml"/><Relationship Id="rId96" Type="http://schemas.openxmlformats.org/officeDocument/2006/relationships/tags" Target="../tags/tag866.xml"/><Relationship Id="rId111" Type="http://schemas.openxmlformats.org/officeDocument/2006/relationships/tags" Target="../tags/tag881.xml"/><Relationship Id="rId1" Type="http://schemas.openxmlformats.org/officeDocument/2006/relationships/tags" Target="../tags/tag771.xml"/><Relationship Id="rId6" Type="http://schemas.openxmlformats.org/officeDocument/2006/relationships/tags" Target="../tags/tag776.xml"/><Relationship Id="rId15" Type="http://schemas.openxmlformats.org/officeDocument/2006/relationships/tags" Target="../tags/tag785.xml"/><Relationship Id="rId23" Type="http://schemas.openxmlformats.org/officeDocument/2006/relationships/tags" Target="../tags/tag793.xml"/><Relationship Id="rId28" Type="http://schemas.openxmlformats.org/officeDocument/2006/relationships/tags" Target="../tags/tag798.xml"/><Relationship Id="rId36" Type="http://schemas.openxmlformats.org/officeDocument/2006/relationships/tags" Target="../tags/tag806.xml"/><Relationship Id="rId49" Type="http://schemas.openxmlformats.org/officeDocument/2006/relationships/tags" Target="../tags/tag819.xml"/><Relationship Id="rId57" Type="http://schemas.openxmlformats.org/officeDocument/2006/relationships/tags" Target="../tags/tag827.xml"/><Relationship Id="rId106" Type="http://schemas.openxmlformats.org/officeDocument/2006/relationships/tags" Target="../tags/tag876.xml"/><Relationship Id="rId114" Type="http://schemas.openxmlformats.org/officeDocument/2006/relationships/tags" Target="../tags/tag884.xml"/><Relationship Id="rId10" Type="http://schemas.openxmlformats.org/officeDocument/2006/relationships/tags" Target="../tags/tag780.xml"/><Relationship Id="rId31" Type="http://schemas.openxmlformats.org/officeDocument/2006/relationships/tags" Target="../tags/tag801.xml"/><Relationship Id="rId44" Type="http://schemas.openxmlformats.org/officeDocument/2006/relationships/tags" Target="../tags/tag814.xml"/><Relationship Id="rId52" Type="http://schemas.openxmlformats.org/officeDocument/2006/relationships/tags" Target="../tags/tag822.xml"/><Relationship Id="rId60" Type="http://schemas.openxmlformats.org/officeDocument/2006/relationships/tags" Target="../tags/tag830.xml"/><Relationship Id="rId65" Type="http://schemas.openxmlformats.org/officeDocument/2006/relationships/tags" Target="../tags/tag835.xml"/><Relationship Id="rId73" Type="http://schemas.openxmlformats.org/officeDocument/2006/relationships/tags" Target="../tags/tag843.xml"/><Relationship Id="rId78" Type="http://schemas.openxmlformats.org/officeDocument/2006/relationships/tags" Target="../tags/tag848.xml"/><Relationship Id="rId81" Type="http://schemas.openxmlformats.org/officeDocument/2006/relationships/tags" Target="../tags/tag851.xml"/><Relationship Id="rId86" Type="http://schemas.openxmlformats.org/officeDocument/2006/relationships/tags" Target="../tags/tag856.xml"/><Relationship Id="rId94" Type="http://schemas.openxmlformats.org/officeDocument/2006/relationships/tags" Target="../tags/tag864.xml"/><Relationship Id="rId99" Type="http://schemas.openxmlformats.org/officeDocument/2006/relationships/tags" Target="../tags/tag869.xml"/><Relationship Id="rId101" Type="http://schemas.openxmlformats.org/officeDocument/2006/relationships/tags" Target="../tags/tag871.xml"/><Relationship Id="rId4" Type="http://schemas.openxmlformats.org/officeDocument/2006/relationships/tags" Target="../tags/tag774.xml"/><Relationship Id="rId9" Type="http://schemas.openxmlformats.org/officeDocument/2006/relationships/tags" Target="../tags/tag779.xml"/><Relationship Id="rId13" Type="http://schemas.openxmlformats.org/officeDocument/2006/relationships/tags" Target="../tags/tag783.xml"/><Relationship Id="rId18" Type="http://schemas.openxmlformats.org/officeDocument/2006/relationships/tags" Target="../tags/tag788.xml"/><Relationship Id="rId39" Type="http://schemas.openxmlformats.org/officeDocument/2006/relationships/tags" Target="../tags/tag809.xml"/><Relationship Id="rId109" Type="http://schemas.openxmlformats.org/officeDocument/2006/relationships/tags" Target="../tags/tag879.xml"/><Relationship Id="rId34" Type="http://schemas.openxmlformats.org/officeDocument/2006/relationships/tags" Target="../tags/tag804.xml"/><Relationship Id="rId50" Type="http://schemas.openxmlformats.org/officeDocument/2006/relationships/tags" Target="../tags/tag820.xml"/><Relationship Id="rId55" Type="http://schemas.openxmlformats.org/officeDocument/2006/relationships/tags" Target="../tags/tag825.xml"/><Relationship Id="rId76" Type="http://schemas.openxmlformats.org/officeDocument/2006/relationships/tags" Target="../tags/tag846.xml"/><Relationship Id="rId97" Type="http://schemas.openxmlformats.org/officeDocument/2006/relationships/tags" Target="../tags/tag867.xml"/><Relationship Id="rId104" Type="http://schemas.openxmlformats.org/officeDocument/2006/relationships/tags" Target="../tags/tag874.xml"/><Relationship Id="rId7" Type="http://schemas.openxmlformats.org/officeDocument/2006/relationships/tags" Target="../tags/tag777.xml"/><Relationship Id="rId71" Type="http://schemas.openxmlformats.org/officeDocument/2006/relationships/tags" Target="../tags/tag841.xml"/><Relationship Id="rId92" Type="http://schemas.openxmlformats.org/officeDocument/2006/relationships/tags" Target="../tags/tag862.xml"/><Relationship Id="rId2" Type="http://schemas.openxmlformats.org/officeDocument/2006/relationships/tags" Target="../tags/tag772.xml"/><Relationship Id="rId29" Type="http://schemas.openxmlformats.org/officeDocument/2006/relationships/tags" Target="../tags/tag79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888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887.xml"/><Relationship Id="rId1" Type="http://schemas.openxmlformats.org/officeDocument/2006/relationships/tags" Target="../tags/tag88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0.xml"/><Relationship Id="rId4" Type="http://schemas.openxmlformats.org/officeDocument/2006/relationships/tags" Target="../tags/tag88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2.xml"/><Relationship Id="rId1" Type="http://schemas.openxmlformats.org/officeDocument/2006/relationships/tags" Target="../tags/tag891.xml"/><Relationship Id="rId4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5.xml"/><Relationship Id="rId1" Type="http://schemas.openxmlformats.org/officeDocument/2006/relationships/tags" Target="../tags/tag894.xml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898.xml"/><Relationship Id="rId2" Type="http://schemas.openxmlformats.org/officeDocument/2006/relationships/tags" Target="../tags/tag897.xml"/><Relationship Id="rId1" Type="http://schemas.openxmlformats.org/officeDocument/2006/relationships/tags" Target="../tags/tag896.xml"/><Relationship Id="rId5" Type="http://schemas.openxmlformats.org/officeDocument/2006/relationships/image" Target="../media/image3.em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34" Type="http://schemas.openxmlformats.org/officeDocument/2006/relationships/tags" Target="../tags/tag53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tags" Target="../tags/tag52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tags" Target="../tags/tag48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tags" Target="../tags/tag51.xml"/><Relationship Id="rId37" Type="http://schemas.openxmlformats.org/officeDocument/2006/relationships/notesSlide" Target="../notesSlides/notesSlide2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tags" Target="../tags/tag50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35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71.xml"/><Relationship Id="rId21" Type="http://schemas.openxmlformats.org/officeDocument/2006/relationships/tags" Target="../tags/tag75.xml"/><Relationship Id="rId42" Type="http://schemas.openxmlformats.org/officeDocument/2006/relationships/tags" Target="../tags/tag96.xml"/><Relationship Id="rId63" Type="http://schemas.openxmlformats.org/officeDocument/2006/relationships/tags" Target="../tags/tag117.xml"/><Relationship Id="rId84" Type="http://schemas.openxmlformats.org/officeDocument/2006/relationships/tags" Target="../tags/tag138.xml"/><Relationship Id="rId138" Type="http://schemas.openxmlformats.org/officeDocument/2006/relationships/tags" Target="../tags/tag192.xml"/><Relationship Id="rId159" Type="http://schemas.openxmlformats.org/officeDocument/2006/relationships/tags" Target="../tags/tag213.xml"/><Relationship Id="rId170" Type="http://schemas.openxmlformats.org/officeDocument/2006/relationships/tags" Target="../tags/tag224.xml"/><Relationship Id="rId191" Type="http://schemas.openxmlformats.org/officeDocument/2006/relationships/tags" Target="../tags/tag245.xml"/><Relationship Id="rId205" Type="http://schemas.openxmlformats.org/officeDocument/2006/relationships/tags" Target="../tags/tag259.xml"/><Relationship Id="rId226" Type="http://schemas.openxmlformats.org/officeDocument/2006/relationships/tags" Target="../tags/tag280.xml"/><Relationship Id="rId247" Type="http://schemas.openxmlformats.org/officeDocument/2006/relationships/slideLayout" Target="../slideLayouts/slideLayout2.xml"/><Relationship Id="rId107" Type="http://schemas.openxmlformats.org/officeDocument/2006/relationships/tags" Target="../tags/tag161.xml"/><Relationship Id="rId11" Type="http://schemas.openxmlformats.org/officeDocument/2006/relationships/tags" Target="../tags/tag65.xml"/><Relationship Id="rId32" Type="http://schemas.openxmlformats.org/officeDocument/2006/relationships/tags" Target="../tags/tag86.xml"/><Relationship Id="rId53" Type="http://schemas.openxmlformats.org/officeDocument/2006/relationships/tags" Target="../tags/tag107.xml"/><Relationship Id="rId74" Type="http://schemas.openxmlformats.org/officeDocument/2006/relationships/tags" Target="../tags/tag128.xml"/><Relationship Id="rId128" Type="http://schemas.openxmlformats.org/officeDocument/2006/relationships/tags" Target="../tags/tag182.xml"/><Relationship Id="rId149" Type="http://schemas.openxmlformats.org/officeDocument/2006/relationships/tags" Target="../tags/tag203.xml"/><Relationship Id="rId5" Type="http://schemas.openxmlformats.org/officeDocument/2006/relationships/tags" Target="../tags/tag59.xml"/><Relationship Id="rId95" Type="http://schemas.openxmlformats.org/officeDocument/2006/relationships/tags" Target="../tags/tag149.xml"/><Relationship Id="rId160" Type="http://schemas.openxmlformats.org/officeDocument/2006/relationships/tags" Target="../tags/tag214.xml"/><Relationship Id="rId181" Type="http://schemas.openxmlformats.org/officeDocument/2006/relationships/tags" Target="../tags/tag235.xml"/><Relationship Id="rId216" Type="http://schemas.openxmlformats.org/officeDocument/2006/relationships/tags" Target="../tags/tag270.xml"/><Relationship Id="rId237" Type="http://schemas.openxmlformats.org/officeDocument/2006/relationships/tags" Target="../tags/tag291.xml"/><Relationship Id="rId22" Type="http://schemas.openxmlformats.org/officeDocument/2006/relationships/tags" Target="../tags/tag76.xml"/><Relationship Id="rId43" Type="http://schemas.openxmlformats.org/officeDocument/2006/relationships/tags" Target="../tags/tag97.xml"/><Relationship Id="rId64" Type="http://schemas.openxmlformats.org/officeDocument/2006/relationships/tags" Target="../tags/tag118.xml"/><Relationship Id="rId118" Type="http://schemas.openxmlformats.org/officeDocument/2006/relationships/tags" Target="../tags/tag172.xml"/><Relationship Id="rId139" Type="http://schemas.openxmlformats.org/officeDocument/2006/relationships/tags" Target="../tags/tag193.xml"/><Relationship Id="rId85" Type="http://schemas.openxmlformats.org/officeDocument/2006/relationships/tags" Target="../tags/tag139.xml"/><Relationship Id="rId150" Type="http://schemas.openxmlformats.org/officeDocument/2006/relationships/tags" Target="../tags/tag204.xml"/><Relationship Id="rId171" Type="http://schemas.openxmlformats.org/officeDocument/2006/relationships/tags" Target="../tags/tag225.xml"/><Relationship Id="rId192" Type="http://schemas.openxmlformats.org/officeDocument/2006/relationships/tags" Target="../tags/tag246.xml"/><Relationship Id="rId206" Type="http://schemas.openxmlformats.org/officeDocument/2006/relationships/tags" Target="../tags/tag260.xml"/><Relationship Id="rId227" Type="http://schemas.openxmlformats.org/officeDocument/2006/relationships/tags" Target="../tags/tag281.xml"/><Relationship Id="rId248" Type="http://schemas.openxmlformats.org/officeDocument/2006/relationships/notesSlide" Target="../notesSlides/notesSlide4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33" Type="http://schemas.openxmlformats.org/officeDocument/2006/relationships/tags" Target="../tags/tag87.xml"/><Relationship Id="rId38" Type="http://schemas.openxmlformats.org/officeDocument/2006/relationships/tags" Target="../tags/tag92.xml"/><Relationship Id="rId59" Type="http://schemas.openxmlformats.org/officeDocument/2006/relationships/tags" Target="../tags/tag113.xml"/><Relationship Id="rId103" Type="http://schemas.openxmlformats.org/officeDocument/2006/relationships/tags" Target="../tags/tag157.xml"/><Relationship Id="rId108" Type="http://schemas.openxmlformats.org/officeDocument/2006/relationships/tags" Target="../tags/tag162.xml"/><Relationship Id="rId124" Type="http://schemas.openxmlformats.org/officeDocument/2006/relationships/tags" Target="../tags/tag178.xml"/><Relationship Id="rId129" Type="http://schemas.openxmlformats.org/officeDocument/2006/relationships/tags" Target="../tags/tag183.xml"/><Relationship Id="rId54" Type="http://schemas.openxmlformats.org/officeDocument/2006/relationships/tags" Target="../tags/tag108.xml"/><Relationship Id="rId70" Type="http://schemas.openxmlformats.org/officeDocument/2006/relationships/tags" Target="../tags/tag124.xml"/><Relationship Id="rId75" Type="http://schemas.openxmlformats.org/officeDocument/2006/relationships/tags" Target="../tags/tag129.xml"/><Relationship Id="rId91" Type="http://schemas.openxmlformats.org/officeDocument/2006/relationships/tags" Target="../tags/tag145.xml"/><Relationship Id="rId96" Type="http://schemas.openxmlformats.org/officeDocument/2006/relationships/tags" Target="../tags/tag150.xml"/><Relationship Id="rId140" Type="http://schemas.openxmlformats.org/officeDocument/2006/relationships/tags" Target="../tags/tag194.xml"/><Relationship Id="rId145" Type="http://schemas.openxmlformats.org/officeDocument/2006/relationships/tags" Target="../tags/tag199.xml"/><Relationship Id="rId161" Type="http://schemas.openxmlformats.org/officeDocument/2006/relationships/tags" Target="../tags/tag215.xml"/><Relationship Id="rId166" Type="http://schemas.openxmlformats.org/officeDocument/2006/relationships/tags" Target="../tags/tag220.xml"/><Relationship Id="rId182" Type="http://schemas.openxmlformats.org/officeDocument/2006/relationships/tags" Target="../tags/tag236.xml"/><Relationship Id="rId187" Type="http://schemas.openxmlformats.org/officeDocument/2006/relationships/tags" Target="../tags/tag241.xml"/><Relationship Id="rId217" Type="http://schemas.openxmlformats.org/officeDocument/2006/relationships/tags" Target="../tags/tag271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212" Type="http://schemas.openxmlformats.org/officeDocument/2006/relationships/tags" Target="../tags/tag266.xml"/><Relationship Id="rId233" Type="http://schemas.openxmlformats.org/officeDocument/2006/relationships/tags" Target="../tags/tag287.xml"/><Relationship Id="rId238" Type="http://schemas.openxmlformats.org/officeDocument/2006/relationships/tags" Target="../tags/tag292.xml"/><Relationship Id="rId23" Type="http://schemas.openxmlformats.org/officeDocument/2006/relationships/tags" Target="../tags/tag77.xml"/><Relationship Id="rId28" Type="http://schemas.openxmlformats.org/officeDocument/2006/relationships/tags" Target="../tags/tag82.xml"/><Relationship Id="rId49" Type="http://schemas.openxmlformats.org/officeDocument/2006/relationships/tags" Target="../tags/tag103.xml"/><Relationship Id="rId114" Type="http://schemas.openxmlformats.org/officeDocument/2006/relationships/tags" Target="../tags/tag168.xml"/><Relationship Id="rId119" Type="http://schemas.openxmlformats.org/officeDocument/2006/relationships/tags" Target="../tags/tag173.xml"/><Relationship Id="rId44" Type="http://schemas.openxmlformats.org/officeDocument/2006/relationships/tags" Target="../tags/tag98.xml"/><Relationship Id="rId60" Type="http://schemas.openxmlformats.org/officeDocument/2006/relationships/tags" Target="../tags/tag114.xml"/><Relationship Id="rId65" Type="http://schemas.openxmlformats.org/officeDocument/2006/relationships/tags" Target="../tags/tag119.xml"/><Relationship Id="rId81" Type="http://schemas.openxmlformats.org/officeDocument/2006/relationships/tags" Target="../tags/tag135.xml"/><Relationship Id="rId86" Type="http://schemas.openxmlformats.org/officeDocument/2006/relationships/tags" Target="../tags/tag140.xml"/><Relationship Id="rId130" Type="http://schemas.openxmlformats.org/officeDocument/2006/relationships/tags" Target="../tags/tag184.xml"/><Relationship Id="rId135" Type="http://schemas.openxmlformats.org/officeDocument/2006/relationships/tags" Target="../tags/tag189.xml"/><Relationship Id="rId151" Type="http://schemas.openxmlformats.org/officeDocument/2006/relationships/tags" Target="../tags/tag205.xml"/><Relationship Id="rId156" Type="http://schemas.openxmlformats.org/officeDocument/2006/relationships/tags" Target="../tags/tag210.xml"/><Relationship Id="rId177" Type="http://schemas.openxmlformats.org/officeDocument/2006/relationships/tags" Target="../tags/tag231.xml"/><Relationship Id="rId198" Type="http://schemas.openxmlformats.org/officeDocument/2006/relationships/tags" Target="../tags/tag252.xml"/><Relationship Id="rId172" Type="http://schemas.openxmlformats.org/officeDocument/2006/relationships/tags" Target="../tags/tag226.xml"/><Relationship Id="rId193" Type="http://schemas.openxmlformats.org/officeDocument/2006/relationships/tags" Target="../tags/tag247.xml"/><Relationship Id="rId202" Type="http://schemas.openxmlformats.org/officeDocument/2006/relationships/tags" Target="../tags/tag256.xml"/><Relationship Id="rId207" Type="http://schemas.openxmlformats.org/officeDocument/2006/relationships/tags" Target="../tags/tag261.xml"/><Relationship Id="rId223" Type="http://schemas.openxmlformats.org/officeDocument/2006/relationships/tags" Target="../tags/tag277.xml"/><Relationship Id="rId228" Type="http://schemas.openxmlformats.org/officeDocument/2006/relationships/tags" Target="../tags/tag282.xml"/><Relationship Id="rId244" Type="http://schemas.openxmlformats.org/officeDocument/2006/relationships/tags" Target="../tags/tag298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9" Type="http://schemas.openxmlformats.org/officeDocument/2006/relationships/tags" Target="../tags/tag93.xml"/><Relationship Id="rId109" Type="http://schemas.openxmlformats.org/officeDocument/2006/relationships/tags" Target="../tags/tag163.xml"/><Relationship Id="rId34" Type="http://schemas.openxmlformats.org/officeDocument/2006/relationships/tags" Target="../tags/tag88.xml"/><Relationship Id="rId50" Type="http://schemas.openxmlformats.org/officeDocument/2006/relationships/tags" Target="../tags/tag104.xml"/><Relationship Id="rId55" Type="http://schemas.openxmlformats.org/officeDocument/2006/relationships/tags" Target="../tags/tag109.xml"/><Relationship Id="rId76" Type="http://schemas.openxmlformats.org/officeDocument/2006/relationships/tags" Target="../tags/tag130.xml"/><Relationship Id="rId97" Type="http://schemas.openxmlformats.org/officeDocument/2006/relationships/tags" Target="../tags/tag151.xml"/><Relationship Id="rId104" Type="http://schemas.openxmlformats.org/officeDocument/2006/relationships/tags" Target="../tags/tag158.xml"/><Relationship Id="rId120" Type="http://schemas.openxmlformats.org/officeDocument/2006/relationships/tags" Target="../tags/tag174.xml"/><Relationship Id="rId125" Type="http://schemas.openxmlformats.org/officeDocument/2006/relationships/tags" Target="../tags/tag179.xml"/><Relationship Id="rId141" Type="http://schemas.openxmlformats.org/officeDocument/2006/relationships/tags" Target="../tags/tag195.xml"/><Relationship Id="rId146" Type="http://schemas.openxmlformats.org/officeDocument/2006/relationships/tags" Target="../tags/tag200.xml"/><Relationship Id="rId167" Type="http://schemas.openxmlformats.org/officeDocument/2006/relationships/tags" Target="../tags/tag221.xml"/><Relationship Id="rId188" Type="http://schemas.openxmlformats.org/officeDocument/2006/relationships/tags" Target="../tags/tag242.xml"/><Relationship Id="rId7" Type="http://schemas.openxmlformats.org/officeDocument/2006/relationships/tags" Target="../tags/tag61.xml"/><Relationship Id="rId71" Type="http://schemas.openxmlformats.org/officeDocument/2006/relationships/tags" Target="../tags/tag125.xml"/><Relationship Id="rId92" Type="http://schemas.openxmlformats.org/officeDocument/2006/relationships/tags" Target="../tags/tag146.xml"/><Relationship Id="rId162" Type="http://schemas.openxmlformats.org/officeDocument/2006/relationships/tags" Target="../tags/tag216.xml"/><Relationship Id="rId183" Type="http://schemas.openxmlformats.org/officeDocument/2006/relationships/tags" Target="../tags/tag237.xml"/><Relationship Id="rId213" Type="http://schemas.openxmlformats.org/officeDocument/2006/relationships/tags" Target="../tags/tag267.xml"/><Relationship Id="rId218" Type="http://schemas.openxmlformats.org/officeDocument/2006/relationships/tags" Target="../tags/tag272.xml"/><Relationship Id="rId234" Type="http://schemas.openxmlformats.org/officeDocument/2006/relationships/tags" Target="../tags/tag288.xml"/><Relationship Id="rId239" Type="http://schemas.openxmlformats.org/officeDocument/2006/relationships/tags" Target="../tags/tag293.xml"/><Relationship Id="rId2" Type="http://schemas.openxmlformats.org/officeDocument/2006/relationships/tags" Target="../tags/tag56.xml"/><Relationship Id="rId29" Type="http://schemas.openxmlformats.org/officeDocument/2006/relationships/tags" Target="../tags/tag83.xml"/><Relationship Id="rId24" Type="http://schemas.openxmlformats.org/officeDocument/2006/relationships/tags" Target="../tags/tag78.xml"/><Relationship Id="rId40" Type="http://schemas.openxmlformats.org/officeDocument/2006/relationships/tags" Target="../tags/tag94.xml"/><Relationship Id="rId45" Type="http://schemas.openxmlformats.org/officeDocument/2006/relationships/tags" Target="../tags/tag99.xml"/><Relationship Id="rId66" Type="http://schemas.openxmlformats.org/officeDocument/2006/relationships/tags" Target="../tags/tag120.xml"/><Relationship Id="rId87" Type="http://schemas.openxmlformats.org/officeDocument/2006/relationships/tags" Target="../tags/tag141.xml"/><Relationship Id="rId110" Type="http://schemas.openxmlformats.org/officeDocument/2006/relationships/tags" Target="../tags/tag164.xml"/><Relationship Id="rId115" Type="http://schemas.openxmlformats.org/officeDocument/2006/relationships/tags" Target="../tags/tag169.xml"/><Relationship Id="rId131" Type="http://schemas.openxmlformats.org/officeDocument/2006/relationships/tags" Target="../tags/tag185.xml"/><Relationship Id="rId136" Type="http://schemas.openxmlformats.org/officeDocument/2006/relationships/tags" Target="../tags/tag190.xml"/><Relationship Id="rId157" Type="http://schemas.openxmlformats.org/officeDocument/2006/relationships/tags" Target="../tags/tag211.xml"/><Relationship Id="rId178" Type="http://schemas.openxmlformats.org/officeDocument/2006/relationships/tags" Target="../tags/tag232.xml"/><Relationship Id="rId61" Type="http://schemas.openxmlformats.org/officeDocument/2006/relationships/tags" Target="../tags/tag115.xml"/><Relationship Id="rId82" Type="http://schemas.openxmlformats.org/officeDocument/2006/relationships/tags" Target="../tags/tag136.xml"/><Relationship Id="rId152" Type="http://schemas.openxmlformats.org/officeDocument/2006/relationships/tags" Target="../tags/tag206.xml"/><Relationship Id="rId173" Type="http://schemas.openxmlformats.org/officeDocument/2006/relationships/tags" Target="../tags/tag227.xml"/><Relationship Id="rId194" Type="http://schemas.openxmlformats.org/officeDocument/2006/relationships/tags" Target="../tags/tag248.xml"/><Relationship Id="rId199" Type="http://schemas.openxmlformats.org/officeDocument/2006/relationships/tags" Target="../tags/tag253.xml"/><Relationship Id="rId203" Type="http://schemas.openxmlformats.org/officeDocument/2006/relationships/tags" Target="../tags/tag257.xml"/><Relationship Id="rId208" Type="http://schemas.openxmlformats.org/officeDocument/2006/relationships/tags" Target="../tags/tag262.xml"/><Relationship Id="rId229" Type="http://schemas.openxmlformats.org/officeDocument/2006/relationships/tags" Target="../tags/tag283.xml"/><Relationship Id="rId19" Type="http://schemas.openxmlformats.org/officeDocument/2006/relationships/tags" Target="../tags/tag73.xml"/><Relationship Id="rId224" Type="http://schemas.openxmlformats.org/officeDocument/2006/relationships/tags" Target="../tags/tag278.xml"/><Relationship Id="rId240" Type="http://schemas.openxmlformats.org/officeDocument/2006/relationships/tags" Target="../tags/tag294.xml"/><Relationship Id="rId245" Type="http://schemas.openxmlformats.org/officeDocument/2006/relationships/tags" Target="../tags/tag299.xml"/><Relationship Id="rId14" Type="http://schemas.openxmlformats.org/officeDocument/2006/relationships/tags" Target="../tags/tag68.xml"/><Relationship Id="rId30" Type="http://schemas.openxmlformats.org/officeDocument/2006/relationships/tags" Target="../tags/tag84.xml"/><Relationship Id="rId35" Type="http://schemas.openxmlformats.org/officeDocument/2006/relationships/tags" Target="../tags/tag89.xml"/><Relationship Id="rId56" Type="http://schemas.openxmlformats.org/officeDocument/2006/relationships/tags" Target="../tags/tag110.xml"/><Relationship Id="rId77" Type="http://schemas.openxmlformats.org/officeDocument/2006/relationships/tags" Target="../tags/tag131.xml"/><Relationship Id="rId100" Type="http://schemas.openxmlformats.org/officeDocument/2006/relationships/tags" Target="../tags/tag154.xml"/><Relationship Id="rId105" Type="http://schemas.openxmlformats.org/officeDocument/2006/relationships/tags" Target="../tags/tag159.xml"/><Relationship Id="rId126" Type="http://schemas.openxmlformats.org/officeDocument/2006/relationships/tags" Target="../tags/tag180.xml"/><Relationship Id="rId147" Type="http://schemas.openxmlformats.org/officeDocument/2006/relationships/tags" Target="../tags/tag201.xml"/><Relationship Id="rId168" Type="http://schemas.openxmlformats.org/officeDocument/2006/relationships/tags" Target="../tags/tag222.xml"/><Relationship Id="rId8" Type="http://schemas.openxmlformats.org/officeDocument/2006/relationships/tags" Target="../tags/tag62.xml"/><Relationship Id="rId51" Type="http://schemas.openxmlformats.org/officeDocument/2006/relationships/tags" Target="../tags/tag105.xml"/><Relationship Id="rId72" Type="http://schemas.openxmlformats.org/officeDocument/2006/relationships/tags" Target="../tags/tag126.xml"/><Relationship Id="rId93" Type="http://schemas.openxmlformats.org/officeDocument/2006/relationships/tags" Target="../tags/tag147.xml"/><Relationship Id="rId98" Type="http://schemas.openxmlformats.org/officeDocument/2006/relationships/tags" Target="../tags/tag152.xml"/><Relationship Id="rId121" Type="http://schemas.openxmlformats.org/officeDocument/2006/relationships/tags" Target="../tags/tag175.xml"/><Relationship Id="rId142" Type="http://schemas.openxmlformats.org/officeDocument/2006/relationships/tags" Target="../tags/tag196.xml"/><Relationship Id="rId163" Type="http://schemas.openxmlformats.org/officeDocument/2006/relationships/tags" Target="../tags/tag217.xml"/><Relationship Id="rId184" Type="http://schemas.openxmlformats.org/officeDocument/2006/relationships/tags" Target="../tags/tag238.xml"/><Relationship Id="rId189" Type="http://schemas.openxmlformats.org/officeDocument/2006/relationships/tags" Target="../tags/tag243.xml"/><Relationship Id="rId219" Type="http://schemas.openxmlformats.org/officeDocument/2006/relationships/tags" Target="../tags/tag273.xml"/><Relationship Id="rId3" Type="http://schemas.openxmlformats.org/officeDocument/2006/relationships/tags" Target="../tags/tag57.xml"/><Relationship Id="rId214" Type="http://schemas.openxmlformats.org/officeDocument/2006/relationships/tags" Target="../tags/tag268.xml"/><Relationship Id="rId230" Type="http://schemas.openxmlformats.org/officeDocument/2006/relationships/tags" Target="../tags/tag284.xml"/><Relationship Id="rId235" Type="http://schemas.openxmlformats.org/officeDocument/2006/relationships/tags" Target="../tags/tag289.xml"/><Relationship Id="rId25" Type="http://schemas.openxmlformats.org/officeDocument/2006/relationships/tags" Target="../tags/tag79.xml"/><Relationship Id="rId46" Type="http://schemas.openxmlformats.org/officeDocument/2006/relationships/tags" Target="../tags/tag100.xml"/><Relationship Id="rId67" Type="http://schemas.openxmlformats.org/officeDocument/2006/relationships/tags" Target="../tags/tag121.xml"/><Relationship Id="rId116" Type="http://schemas.openxmlformats.org/officeDocument/2006/relationships/tags" Target="../tags/tag170.xml"/><Relationship Id="rId137" Type="http://schemas.openxmlformats.org/officeDocument/2006/relationships/tags" Target="../tags/tag191.xml"/><Relationship Id="rId158" Type="http://schemas.openxmlformats.org/officeDocument/2006/relationships/tags" Target="../tags/tag212.xml"/><Relationship Id="rId20" Type="http://schemas.openxmlformats.org/officeDocument/2006/relationships/tags" Target="../tags/tag74.xml"/><Relationship Id="rId41" Type="http://schemas.openxmlformats.org/officeDocument/2006/relationships/tags" Target="../tags/tag95.xml"/><Relationship Id="rId62" Type="http://schemas.openxmlformats.org/officeDocument/2006/relationships/tags" Target="../tags/tag116.xml"/><Relationship Id="rId83" Type="http://schemas.openxmlformats.org/officeDocument/2006/relationships/tags" Target="../tags/tag137.xml"/><Relationship Id="rId88" Type="http://schemas.openxmlformats.org/officeDocument/2006/relationships/tags" Target="../tags/tag142.xml"/><Relationship Id="rId111" Type="http://schemas.openxmlformats.org/officeDocument/2006/relationships/tags" Target="../tags/tag165.xml"/><Relationship Id="rId132" Type="http://schemas.openxmlformats.org/officeDocument/2006/relationships/tags" Target="../tags/tag186.xml"/><Relationship Id="rId153" Type="http://schemas.openxmlformats.org/officeDocument/2006/relationships/tags" Target="../tags/tag207.xml"/><Relationship Id="rId174" Type="http://schemas.openxmlformats.org/officeDocument/2006/relationships/tags" Target="../tags/tag228.xml"/><Relationship Id="rId179" Type="http://schemas.openxmlformats.org/officeDocument/2006/relationships/tags" Target="../tags/tag233.xml"/><Relationship Id="rId195" Type="http://schemas.openxmlformats.org/officeDocument/2006/relationships/tags" Target="../tags/tag249.xml"/><Relationship Id="rId209" Type="http://schemas.openxmlformats.org/officeDocument/2006/relationships/tags" Target="../tags/tag263.xml"/><Relationship Id="rId190" Type="http://schemas.openxmlformats.org/officeDocument/2006/relationships/tags" Target="../tags/tag244.xml"/><Relationship Id="rId204" Type="http://schemas.openxmlformats.org/officeDocument/2006/relationships/tags" Target="../tags/tag258.xml"/><Relationship Id="rId220" Type="http://schemas.openxmlformats.org/officeDocument/2006/relationships/tags" Target="../tags/tag274.xml"/><Relationship Id="rId225" Type="http://schemas.openxmlformats.org/officeDocument/2006/relationships/tags" Target="../tags/tag279.xml"/><Relationship Id="rId241" Type="http://schemas.openxmlformats.org/officeDocument/2006/relationships/tags" Target="../tags/tag295.xml"/><Relationship Id="rId246" Type="http://schemas.openxmlformats.org/officeDocument/2006/relationships/tags" Target="../tags/tag300.xml"/><Relationship Id="rId15" Type="http://schemas.openxmlformats.org/officeDocument/2006/relationships/tags" Target="../tags/tag69.xml"/><Relationship Id="rId36" Type="http://schemas.openxmlformats.org/officeDocument/2006/relationships/tags" Target="../tags/tag90.xml"/><Relationship Id="rId57" Type="http://schemas.openxmlformats.org/officeDocument/2006/relationships/tags" Target="../tags/tag111.xml"/><Relationship Id="rId106" Type="http://schemas.openxmlformats.org/officeDocument/2006/relationships/tags" Target="../tags/tag160.xml"/><Relationship Id="rId127" Type="http://schemas.openxmlformats.org/officeDocument/2006/relationships/tags" Target="../tags/tag181.xml"/><Relationship Id="rId10" Type="http://schemas.openxmlformats.org/officeDocument/2006/relationships/tags" Target="../tags/tag64.xml"/><Relationship Id="rId31" Type="http://schemas.openxmlformats.org/officeDocument/2006/relationships/tags" Target="../tags/tag85.xml"/><Relationship Id="rId52" Type="http://schemas.openxmlformats.org/officeDocument/2006/relationships/tags" Target="../tags/tag106.xml"/><Relationship Id="rId73" Type="http://schemas.openxmlformats.org/officeDocument/2006/relationships/tags" Target="../tags/tag127.xml"/><Relationship Id="rId78" Type="http://schemas.openxmlformats.org/officeDocument/2006/relationships/tags" Target="../tags/tag132.xml"/><Relationship Id="rId94" Type="http://schemas.openxmlformats.org/officeDocument/2006/relationships/tags" Target="../tags/tag148.xml"/><Relationship Id="rId99" Type="http://schemas.openxmlformats.org/officeDocument/2006/relationships/tags" Target="../tags/tag153.xml"/><Relationship Id="rId101" Type="http://schemas.openxmlformats.org/officeDocument/2006/relationships/tags" Target="../tags/tag155.xml"/><Relationship Id="rId122" Type="http://schemas.openxmlformats.org/officeDocument/2006/relationships/tags" Target="../tags/tag176.xml"/><Relationship Id="rId143" Type="http://schemas.openxmlformats.org/officeDocument/2006/relationships/tags" Target="../tags/tag197.xml"/><Relationship Id="rId148" Type="http://schemas.openxmlformats.org/officeDocument/2006/relationships/tags" Target="../tags/tag202.xml"/><Relationship Id="rId164" Type="http://schemas.openxmlformats.org/officeDocument/2006/relationships/tags" Target="../tags/tag218.xml"/><Relationship Id="rId169" Type="http://schemas.openxmlformats.org/officeDocument/2006/relationships/tags" Target="../tags/tag223.xml"/><Relationship Id="rId185" Type="http://schemas.openxmlformats.org/officeDocument/2006/relationships/tags" Target="../tags/tag239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80" Type="http://schemas.openxmlformats.org/officeDocument/2006/relationships/tags" Target="../tags/tag234.xml"/><Relationship Id="rId210" Type="http://schemas.openxmlformats.org/officeDocument/2006/relationships/tags" Target="../tags/tag264.xml"/><Relationship Id="rId215" Type="http://schemas.openxmlformats.org/officeDocument/2006/relationships/tags" Target="../tags/tag269.xml"/><Relationship Id="rId236" Type="http://schemas.openxmlformats.org/officeDocument/2006/relationships/tags" Target="../tags/tag290.xml"/><Relationship Id="rId26" Type="http://schemas.openxmlformats.org/officeDocument/2006/relationships/tags" Target="../tags/tag80.xml"/><Relationship Id="rId231" Type="http://schemas.openxmlformats.org/officeDocument/2006/relationships/tags" Target="../tags/tag285.xml"/><Relationship Id="rId47" Type="http://schemas.openxmlformats.org/officeDocument/2006/relationships/tags" Target="../tags/tag101.xml"/><Relationship Id="rId68" Type="http://schemas.openxmlformats.org/officeDocument/2006/relationships/tags" Target="../tags/tag122.xml"/><Relationship Id="rId89" Type="http://schemas.openxmlformats.org/officeDocument/2006/relationships/tags" Target="../tags/tag143.xml"/><Relationship Id="rId112" Type="http://schemas.openxmlformats.org/officeDocument/2006/relationships/tags" Target="../tags/tag166.xml"/><Relationship Id="rId133" Type="http://schemas.openxmlformats.org/officeDocument/2006/relationships/tags" Target="../tags/tag187.xml"/><Relationship Id="rId154" Type="http://schemas.openxmlformats.org/officeDocument/2006/relationships/tags" Target="../tags/tag208.xml"/><Relationship Id="rId175" Type="http://schemas.openxmlformats.org/officeDocument/2006/relationships/tags" Target="../tags/tag229.xml"/><Relationship Id="rId196" Type="http://schemas.openxmlformats.org/officeDocument/2006/relationships/tags" Target="../tags/tag250.xml"/><Relationship Id="rId200" Type="http://schemas.openxmlformats.org/officeDocument/2006/relationships/tags" Target="../tags/tag254.xml"/><Relationship Id="rId16" Type="http://schemas.openxmlformats.org/officeDocument/2006/relationships/tags" Target="../tags/tag70.xml"/><Relationship Id="rId221" Type="http://schemas.openxmlformats.org/officeDocument/2006/relationships/tags" Target="../tags/tag275.xml"/><Relationship Id="rId242" Type="http://schemas.openxmlformats.org/officeDocument/2006/relationships/tags" Target="../tags/tag296.xml"/><Relationship Id="rId37" Type="http://schemas.openxmlformats.org/officeDocument/2006/relationships/tags" Target="../tags/tag91.xml"/><Relationship Id="rId58" Type="http://schemas.openxmlformats.org/officeDocument/2006/relationships/tags" Target="../tags/tag112.xml"/><Relationship Id="rId79" Type="http://schemas.openxmlformats.org/officeDocument/2006/relationships/tags" Target="../tags/tag133.xml"/><Relationship Id="rId102" Type="http://schemas.openxmlformats.org/officeDocument/2006/relationships/tags" Target="../tags/tag156.xml"/><Relationship Id="rId123" Type="http://schemas.openxmlformats.org/officeDocument/2006/relationships/tags" Target="../tags/tag177.xml"/><Relationship Id="rId144" Type="http://schemas.openxmlformats.org/officeDocument/2006/relationships/tags" Target="../tags/tag198.xml"/><Relationship Id="rId90" Type="http://schemas.openxmlformats.org/officeDocument/2006/relationships/tags" Target="../tags/tag144.xml"/><Relationship Id="rId165" Type="http://schemas.openxmlformats.org/officeDocument/2006/relationships/tags" Target="../tags/tag219.xml"/><Relationship Id="rId186" Type="http://schemas.openxmlformats.org/officeDocument/2006/relationships/tags" Target="../tags/tag240.xml"/><Relationship Id="rId211" Type="http://schemas.openxmlformats.org/officeDocument/2006/relationships/tags" Target="../tags/tag265.xml"/><Relationship Id="rId232" Type="http://schemas.openxmlformats.org/officeDocument/2006/relationships/tags" Target="../tags/tag286.xml"/><Relationship Id="rId27" Type="http://schemas.openxmlformats.org/officeDocument/2006/relationships/tags" Target="../tags/tag81.xml"/><Relationship Id="rId48" Type="http://schemas.openxmlformats.org/officeDocument/2006/relationships/tags" Target="../tags/tag102.xml"/><Relationship Id="rId69" Type="http://schemas.openxmlformats.org/officeDocument/2006/relationships/tags" Target="../tags/tag123.xml"/><Relationship Id="rId113" Type="http://schemas.openxmlformats.org/officeDocument/2006/relationships/tags" Target="../tags/tag167.xml"/><Relationship Id="rId134" Type="http://schemas.openxmlformats.org/officeDocument/2006/relationships/tags" Target="../tags/tag188.xml"/><Relationship Id="rId80" Type="http://schemas.openxmlformats.org/officeDocument/2006/relationships/tags" Target="../tags/tag134.xml"/><Relationship Id="rId155" Type="http://schemas.openxmlformats.org/officeDocument/2006/relationships/tags" Target="../tags/tag209.xml"/><Relationship Id="rId176" Type="http://schemas.openxmlformats.org/officeDocument/2006/relationships/tags" Target="../tags/tag230.xml"/><Relationship Id="rId197" Type="http://schemas.openxmlformats.org/officeDocument/2006/relationships/tags" Target="../tags/tag251.xml"/><Relationship Id="rId201" Type="http://schemas.openxmlformats.org/officeDocument/2006/relationships/tags" Target="../tags/tag255.xml"/><Relationship Id="rId222" Type="http://schemas.openxmlformats.org/officeDocument/2006/relationships/tags" Target="../tags/tag276.xml"/><Relationship Id="rId243" Type="http://schemas.openxmlformats.org/officeDocument/2006/relationships/tags" Target="../tags/tag29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417.xml"/><Relationship Id="rId21" Type="http://schemas.openxmlformats.org/officeDocument/2006/relationships/tags" Target="../tags/tag321.xml"/><Relationship Id="rId42" Type="http://schemas.openxmlformats.org/officeDocument/2006/relationships/tags" Target="../tags/tag342.xml"/><Relationship Id="rId63" Type="http://schemas.openxmlformats.org/officeDocument/2006/relationships/tags" Target="../tags/tag363.xml"/><Relationship Id="rId84" Type="http://schemas.openxmlformats.org/officeDocument/2006/relationships/tags" Target="../tags/tag384.xml"/><Relationship Id="rId138" Type="http://schemas.openxmlformats.org/officeDocument/2006/relationships/tags" Target="../tags/tag438.xml"/><Relationship Id="rId159" Type="http://schemas.openxmlformats.org/officeDocument/2006/relationships/tags" Target="../tags/tag459.xml"/><Relationship Id="rId170" Type="http://schemas.openxmlformats.org/officeDocument/2006/relationships/tags" Target="../tags/tag470.xml"/><Relationship Id="rId191" Type="http://schemas.openxmlformats.org/officeDocument/2006/relationships/tags" Target="../tags/tag491.xml"/><Relationship Id="rId205" Type="http://schemas.openxmlformats.org/officeDocument/2006/relationships/tags" Target="../tags/tag505.xml"/><Relationship Id="rId226" Type="http://schemas.openxmlformats.org/officeDocument/2006/relationships/tags" Target="../tags/tag526.xml"/><Relationship Id="rId247" Type="http://schemas.openxmlformats.org/officeDocument/2006/relationships/slideLayout" Target="../slideLayouts/slideLayout2.xml"/><Relationship Id="rId107" Type="http://schemas.openxmlformats.org/officeDocument/2006/relationships/tags" Target="../tags/tag407.xml"/><Relationship Id="rId11" Type="http://schemas.openxmlformats.org/officeDocument/2006/relationships/tags" Target="../tags/tag311.xml"/><Relationship Id="rId32" Type="http://schemas.openxmlformats.org/officeDocument/2006/relationships/tags" Target="../tags/tag332.xml"/><Relationship Id="rId53" Type="http://schemas.openxmlformats.org/officeDocument/2006/relationships/tags" Target="../tags/tag353.xml"/><Relationship Id="rId74" Type="http://schemas.openxmlformats.org/officeDocument/2006/relationships/tags" Target="../tags/tag374.xml"/><Relationship Id="rId128" Type="http://schemas.openxmlformats.org/officeDocument/2006/relationships/tags" Target="../tags/tag428.xml"/><Relationship Id="rId149" Type="http://schemas.openxmlformats.org/officeDocument/2006/relationships/tags" Target="../tags/tag449.xml"/><Relationship Id="rId5" Type="http://schemas.openxmlformats.org/officeDocument/2006/relationships/tags" Target="../tags/tag305.xml"/><Relationship Id="rId95" Type="http://schemas.openxmlformats.org/officeDocument/2006/relationships/tags" Target="../tags/tag395.xml"/><Relationship Id="rId160" Type="http://schemas.openxmlformats.org/officeDocument/2006/relationships/tags" Target="../tags/tag460.xml"/><Relationship Id="rId181" Type="http://schemas.openxmlformats.org/officeDocument/2006/relationships/tags" Target="../tags/tag481.xml"/><Relationship Id="rId216" Type="http://schemas.openxmlformats.org/officeDocument/2006/relationships/tags" Target="../tags/tag516.xml"/><Relationship Id="rId237" Type="http://schemas.openxmlformats.org/officeDocument/2006/relationships/tags" Target="../tags/tag537.xml"/><Relationship Id="rId22" Type="http://schemas.openxmlformats.org/officeDocument/2006/relationships/tags" Target="../tags/tag322.xml"/><Relationship Id="rId43" Type="http://schemas.openxmlformats.org/officeDocument/2006/relationships/tags" Target="../tags/tag343.xml"/><Relationship Id="rId64" Type="http://schemas.openxmlformats.org/officeDocument/2006/relationships/tags" Target="../tags/tag364.xml"/><Relationship Id="rId118" Type="http://schemas.openxmlformats.org/officeDocument/2006/relationships/tags" Target="../tags/tag418.xml"/><Relationship Id="rId139" Type="http://schemas.openxmlformats.org/officeDocument/2006/relationships/tags" Target="../tags/tag439.xml"/><Relationship Id="rId85" Type="http://schemas.openxmlformats.org/officeDocument/2006/relationships/tags" Target="../tags/tag385.xml"/><Relationship Id="rId150" Type="http://schemas.openxmlformats.org/officeDocument/2006/relationships/tags" Target="../tags/tag450.xml"/><Relationship Id="rId171" Type="http://schemas.openxmlformats.org/officeDocument/2006/relationships/tags" Target="../tags/tag471.xml"/><Relationship Id="rId192" Type="http://schemas.openxmlformats.org/officeDocument/2006/relationships/tags" Target="../tags/tag492.xml"/><Relationship Id="rId206" Type="http://schemas.openxmlformats.org/officeDocument/2006/relationships/tags" Target="../tags/tag506.xml"/><Relationship Id="rId227" Type="http://schemas.openxmlformats.org/officeDocument/2006/relationships/tags" Target="../tags/tag527.xml"/><Relationship Id="rId248" Type="http://schemas.openxmlformats.org/officeDocument/2006/relationships/notesSlide" Target="../notesSlides/notesSlide5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33" Type="http://schemas.openxmlformats.org/officeDocument/2006/relationships/tags" Target="../tags/tag333.xml"/><Relationship Id="rId38" Type="http://schemas.openxmlformats.org/officeDocument/2006/relationships/tags" Target="../tags/tag338.xml"/><Relationship Id="rId59" Type="http://schemas.openxmlformats.org/officeDocument/2006/relationships/tags" Target="../tags/tag359.xml"/><Relationship Id="rId103" Type="http://schemas.openxmlformats.org/officeDocument/2006/relationships/tags" Target="../tags/tag403.xml"/><Relationship Id="rId108" Type="http://schemas.openxmlformats.org/officeDocument/2006/relationships/tags" Target="../tags/tag408.xml"/><Relationship Id="rId124" Type="http://schemas.openxmlformats.org/officeDocument/2006/relationships/tags" Target="../tags/tag424.xml"/><Relationship Id="rId129" Type="http://schemas.openxmlformats.org/officeDocument/2006/relationships/tags" Target="../tags/tag429.xml"/><Relationship Id="rId54" Type="http://schemas.openxmlformats.org/officeDocument/2006/relationships/tags" Target="../tags/tag354.xml"/><Relationship Id="rId70" Type="http://schemas.openxmlformats.org/officeDocument/2006/relationships/tags" Target="../tags/tag370.xml"/><Relationship Id="rId75" Type="http://schemas.openxmlformats.org/officeDocument/2006/relationships/tags" Target="../tags/tag375.xml"/><Relationship Id="rId91" Type="http://schemas.openxmlformats.org/officeDocument/2006/relationships/tags" Target="../tags/tag391.xml"/><Relationship Id="rId96" Type="http://schemas.openxmlformats.org/officeDocument/2006/relationships/tags" Target="../tags/tag396.xml"/><Relationship Id="rId140" Type="http://schemas.openxmlformats.org/officeDocument/2006/relationships/tags" Target="../tags/tag440.xml"/><Relationship Id="rId145" Type="http://schemas.openxmlformats.org/officeDocument/2006/relationships/tags" Target="../tags/tag445.xml"/><Relationship Id="rId161" Type="http://schemas.openxmlformats.org/officeDocument/2006/relationships/tags" Target="../tags/tag461.xml"/><Relationship Id="rId166" Type="http://schemas.openxmlformats.org/officeDocument/2006/relationships/tags" Target="../tags/tag466.xml"/><Relationship Id="rId182" Type="http://schemas.openxmlformats.org/officeDocument/2006/relationships/tags" Target="../tags/tag482.xml"/><Relationship Id="rId187" Type="http://schemas.openxmlformats.org/officeDocument/2006/relationships/tags" Target="../tags/tag487.xml"/><Relationship Id="rId217" Type="http://schemas.openxmlformats.org/officeDocument/2006/relationships/tags" Target="../tags/tag517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212" Type="http://schemas.openxmlformats.org/officeDocument/2006/relationships/tags" Target="../tags/tag512.xml"/><Relationship Id="rId233" Type="http://schemas.openxmlformats.org/officeDocument/2006/relationships/tags" Target="../tags/tag533.xml"/><Relationship Id="rId238" Type="http://schemas.openxmlformats.org/officeDocument/2006/relationships/tags" Target="../tags/tag538.xml"/><Relationship Id="rId23" Type="http://schemas.openxmlformats.org/officeDocument/2006/relationships/tags" Target="../tags/tag323.xml"/><Relationship Id="rId28" Type="http://schemas.openxmlformats.org/officeDocument/2006/relationships/tags" Target="../tags/tag328.xml"/><Relationship Id="rId49" Type="http://schemas.openxmlformats.org/officeDocument/2006/relationships/tags" Target="../tags/tag349.xml"/><Relationship Id="rId114" Type="http://schemas.openxmlformats.org/officeDocument/2006/relationships/tags" Target="../tags/tag414.xml"/><Relationship Id="rId119" Type="http://schemas.openxmlformats.org/officeDocument/2006/relationships/tags" Target="../tags/tag419.xml"/><Relationship Id="rId44" Type="http://schemas.openxmlformats.org/officeDocument/2006/relationships/tags" Target="../tags/tag344.xml"/><Relationship Id="rId60" Type="http://schemas.openxmlformats.org/officeDocument/2006/relationships/tags" Target="../tags/tag360.xml"/><Relationship Id="rId65" Type="http://schemas.openxmlformats.org/officeDocument/2006/relationships/tags" Target="../tags/tag365.xml"/><Relationship Id="rId81" Type="http://schemas.openxmlformats.org/officeDocument/2006/relationships/tags" Target="../tags/tag381.xml"/><Relationship Id="rId86" Type="http://schemas.openxmlformats.org/officeDocument/2006/relationships/tags" Target="../tags/tag386.xml"/><Relationship Id="rId130" Type="http://schemas.openxmlformats.org/officeDocument/2006/relationships/tags" Target="../tags/tag430.xml"/><Relationship Id="rId135" Type="http://schemas.openxmlformats.org/officeDocument/2006/relationships/tags" Target="../tags/tag435.xml"/><Relationship Id="rId151" Type="http://schemas.openxmlformats.org/officeDocument/2006/relationships/tags" Target="../tags/tag451.xml"/><Relationship Id="rId156" Type="http://schemas.openxmlformats.org/officeDocument/2006/relationships/tags" Target="../tags/tag456.xml"/><Relationship Id="rId177" Type="http://schemas.openxmlformats.org/officeDocument/2006/relationships/tags" Target="../tags/tag477.xml"/><Relationship Id="rId198" Type="http://schemas.openxmlformats.org/officeDocument/2006/relationships/tags" Target="../tags/tag498.xml"/><Relationship Id="rId172" Type="http://schemas.openxmlformats.org/officeDocument/2006/relationships/tags" Target="../tags/tag472.xml"/><Relationship Id="rId193" Type="http://schemas.openxmlformats.org/officeDocument/2006/relationships/tags" Target="../tags/tag493.xml"/><Relationship Id="rId202" Type="http://schemas.openxmlformats.org/officeDocument/2006/relationships/tags" Target="../tags/tag502.xml"/><Relationship Id="rId207" Type="http://schemas.openxmlformats.org/officeDocument/2006/relationships/tags" Target="../tags/tag507.xml"/><Relationship Id="rId223" Type="http://schemas.openxmlformats.org/officeDocument/2006/relationships/tags" Target="../tags/tag523.xml"/><Relationship Id="rId228" Type="http://schemas.openxmlformats.org/officeDocument/2006/relationships/tags" Target="../tags/tag528.xml"/><Relationship Id="rId244" Type="http://schemas.openxmlformats.org/officeDocument/2006/relationships/tags" Target="../tags/tag544.xml"/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39" Type="http://schemas.openxmlformats.org/officeDocument/2006/relationships/tags" Target="../tags/tag339.xml"/><Relationship Id="rId109" Type="http://schemas.openxmlformats.org/officeDocument/2006/relationships/tags" Target="../tags/tag409.xml"/><Relationship Id="rId34" Type="http://schemas.openxmlformats.org/officeDocument/2006/relationships/tags" Target="../tags/tag334.xml"/><Relationship Id="rId50" Type="http://schemas.openxmlformats.org/officeDocument/2006/relationships/tags" Target="../tags/tag350.xml"/><Relationship Id="rId55" Type="http://schemas.openxmlformats.org/officeDocument/2006/relationships/tags" Target="../tags/tag355.xml"/><Relationship Id="rId76" Type="http://schemas.openxmlformats.org/officeDocument/2006/relationships/tags" Target="../tags/tag376.xml"/><Relationship Id="rId97" Type="http://schemas.openxmlformats.org/officeDocument/2006/relationships/tags" Target="../tags/tag397.xml"/><Relationship Id="rId104" Type="http://schemas.openxmlformats.org/officeDocument/2006/relationships/tags" Target="../tags/tag404.xml"/><Relationship Id="rId120" Type="http://schemas.openxmlformats.org/officeDocument/2006/relationships/tags" Target="../tags/tag420.xml"/><Relationship Id="rId125" Type="http://schemas.openxmlformats.org/officeDocument/2006/relationships/tags" Target="../tags/tag425.xml"/><Relationship Id="rId141" Type="http://schemas.openxmlformats.org/officeDocument/2006/relationships/tags" Target="../tags/tag441.xml"/><Relationship Id="rId146" Type="http://schemas.openxmlformats.org/officeDocument/2006/relationships/tags" Target="../tags/tag446.xml"/><Relationship Id="rId167" Type="http://schemas.openxmlformats.org/officeDocument/2006/relationships/tags" Target="../tags/tag467.xml"/><Relationship Id="rId188" Type="http://schemas.openxmlformats.org/officeDocument/2006/relationships/tags" Target="../tags/tag488.xml"/><Relationship Id="rId7" Type="http://schemas.openxmlformats.org/officeDocument/2006/relationships/tags" Target="../tags/tag307.xml"/><Relationship Id="rId71" Type="http://schemas.openxmlformats.org/officeDocument/2006/relationships/tags" Target="../tags/tag371.xml"/><Relationship Id="rId92" Type="http://schemas.openxmlformats.org/officeDocument/2006/relationships/tags" Target="../tags/tag392.xml"/><Relationship Id="rId162" Type="http://schemas.openxmlformats.org/officeDocument/2006/relationships/tags" Target="../tags/tag462.xml"/><Relationship Id="rId183" Type="http://schemas.openxmlformats.org/officeDocument/2006/relationships/tags" Target="../tags/tag483.xml"/><Relationship Id="rId213" Type="http://schemas.openxmlformats.org/officeDocument/2006/relationships/tags" Target="../tags/tag513.xml"/><Relationship Id="rId218" Type="http://schemas.openxmlformats.org/officeDocument/2006/relationships/tags" Target="../tags/tag518.xml"/><Relationship Id="rId234" Type="http://schemas.openxmlformats.org/officeDocument/2006/relationships/tags" Target="../tags/tag534.xml"/><Relationship Id="rId239" Type="http://schemas.openxmlformats.org/officeDocument/2006/relationships/tags" Target="../tags/tag539.xml"/><Relationship Id="rId2" Type="http://schemas.openxmlformats.org/officeDocument/2006/relationships/tags" Target="../tags/tag302.xml"/><Relationship Id="rId29" Type="http://schemas.openxmlformats.org/officeDocument/2006/relationships/tags" Target="../tags/tag329.xml"/><Relationship Id="rId24" Type="http://schemas.openxmlformats.org/officeDocument/2006/relationships/tags" Target="../tags/tag324.xml"/><Relationship Id="rId40" Type="http://schemas.openxmlformats.org/officeDocument/2006/relationships/tags" Target="../tags/tag340.xml"/><Relationship Id="rId45" Type="http://schemas.openxmlformats.org/officeDocument/2006/relationships/tags" Target="../tags/tag345.xml"/><Relationship Id="rId66" Type="http://schemas.openxmlformats.org/officeDocument/2006/relationships/tags" Target="../tags/tag366.xml"/><Relationship Id="rId87" Type="http://schemas.openxmlformats.org/officeDocument/2006/relationships/tags" Target="../tags/tag387.xml"/><Relationship Id="rId110" Type="http://schemas.openxmlformats.org/officeDocument/2006/relationships/tags" Target="../tags/tag410.xml"/><Relationship Id="rId115" Type="http://schemas.openxmlformats.org/officeDocument/2006/relationships/tags" Target="../tags/tag415.xml"/><Relationship Id="rId131" Type="http://schemas.openxmlformats.org/officeDocument/2006/relationships/tags" Target="../tags/tag431.xml"/><Relationship Id="rId136" Type="http://schemas.openxmlformats.org/officeDocument/2006/relationships/tags" Target="../tags/tag436.xml"/><Relationship Id="rId157" Type="http://schemas.openxmlformats.org/officeDocument/2006/relationships/tags" Target="../tags/tag457.xml"/><Relationship Id="rId178" Type="http://schemas.openxmlformats.org/officeDocument/2006/relationships/tags" Target="../tags/tag478.xml"/><Relationship Id="rId61" Type="http://schemas.openxmlformats.org/officeDocument/2006/relationships/tags" Target="../tags/tag361.xml"/><Relationship Id="rId82" Type="http://schemas.openxmlformats.org/officeDocument/2006/relationships/tags" Target="../tags/tag382.xml"/><Relationship Id="rId152" Type="http://schemas.openxmlformats.org/officeDocument/2006/relationships/tags" Target="../tags/tag452.xml"/><Relationship Id="rId173" Type="http://schemas.openxmlformats.org/officeDocument/2006/relationships/tags" Target="../tags/tag473.xml"/><Relationship Id="rId194" Type="http://schemas.openxmlformats.org/officeDocument/2006/relationships/tags" Target="../tags/tag494.xml"/><Relationship Id="rId199" Type="http://schemas.openxmlformats.org/officeDocument/2006/relationships/tags" Target="../tags/tag499.xml"/><Relationship Id="rId203" Type="http://schemas.openxmlformats.org/officeDocument/2006/relationships/tags" Target="../tags/tag503.xml"/><Relationship Id="rId208" Type="http://schemas.openxmlformats.org/officeDocument/2006/relationships/tags" Target="../tags/tag508.xml"/><Relationship Id="rId229" Type="http://schemas.openxmlformats.org/officeDocument/2006/relationships/tags" Target="../tags/tag529.xml"/><Relationship Id="rId19" Type="http://schemas.openxmlformats.org/officeDocument/2006/relationships/tags" Target="../tags/tag319.xml"/><Relationship Id="rId224" Type="http://schemas.openxmlformats.org/officeDocument/2006/relationships/tags" Target="../tags/tag524.xml"/><Relationship Id="rId240" Type="http://schemas.openxmlformats.org/officeDocument/2006/relationships/tags" Target="../tags/tag540.xml"/><Relationship Id="rId245" Type="http://schemas.openxmlformats.org/officeDocument/2006/relationships/tags" Target="../tags/tag545.xml"/><Relationship Id="rId14" Type="http://schemas.openxmlformats.org/officeDocument/2006/relationships/tags" Target="../tags/tag314.xml"/><Relationship Id="rId30" Type="http://schemas.openxmlformats.org/officeDocument/2006/relationships/tags" Target="../tags/tag330.xml"/><Relationship Id="rId35" Type="http://schemas.openxmlformats.org/officeDocument/2006/relationships/tags" Target="../tags/tag335.xml"/><Relationship Id="rId56" Type="http://schemas.openxmlformats.org/officeDocument/2006/relationships/tags" Target="../tags/tag356.xml"/><Relationship Id="rId77" Type="http://schemas.openxmlformats.org/officeDocument/2006/relationships/tags" Target="../tags/tag377.xml"/><Relationship Id="rId100" Type="http://schemas.openxmlformats.org/officeDocument/2006/relationships/tags" Target="../tags/tag400.xml"/><Relationship Id="rId105" Type="http://schemas.openxmlformats.org/officeDocument/2006/relationships/tags" Target="../tags/tag405.xml"/><Relationship Id="rId126" Type="http://schemas.openxmlformats.org/officeDocument/2006/relationships/tags" Target="../tags/tag426.xml"/><Relationship Id="rId147" Type="http://schemas.openxmlformats.org/officeDocument/2006/relationships/tags" Target="../tags/tag447.xml"/><Relationship Id="rId168" Type="http://schemas.openxmlformats.org/officeDocument/2006/relationships/tags" Target="../tags/tag468.xml"/><Relationship Id="rId8" Type="http://schemas.openxmlformats.org/officeDocument/2006/relationships/tags" Target="../tags/tag308.xml"/><Relationship Id="rId51" Type="http://schemas.openxmlformats.org/officeDocument/2006/relationships/tags" Target="../tags/tag351.xml"/><Relationship Id="rId72" Type="http://schemas.openxmlformats.org/officeDocument/2006/relationships/tags" Target="../tags/tag372.xml"/><Relationship Id="rId93" Type="http://schemas.openxmlformats.org/officeDocument/2006/relationships/tags" Target="../tags/tag393.xml"/><Relationship Id="rId98" Type="http://schemas.openxmlformats.org/officeDocument/2006/relationships/tags" Target="../tags/tag398.xml"/><Relationship Id="rId121" Type="http://schemas.openxmlformats.org/officeDocument/2006/relationships/tags" Target="../tags/tag421.xml"/><Relationship Id="rId142" Type="http://schemas.openxmlformats.org/officeDocument/2006/relationships/tags" Target="../tags/tag442.xml"/><Relationship Id="rId163" Type="http://schemas.openxmlformats.org/officeDocument/2006/relationships/tags" Target="../tags/tag463.xml"/><Relationship Id="rId184" Type="http://schemas.openxmlformats.org/officeDocument/2006/relationships/tags" Target="../tags/tag484.xml"/><Relationship Id="rId189" Type="http://schemas.openxmlformats.org/officeDocument/2006/relationships/tags" Target="../tags/tag489.xml"/><Relationship Id="rId219" Type="http://schemas.openxmlformats.org/officeDocument/2006/relationships/tags" Target="../tags/tag519.xml"/><Relationship Id="rId3" Type="http://schemas.openxmlformats.org/officeDocument/2006/relationships/tags" Target="../tags/tag303.xml"/><Relationship Id="rId214" Type="http://schemas.openxmlformats.org/officeDocument/2006/relationships/tags" Target="../tags/tag514.xml"/><Relationship Id="rId230" Type="http://schemas.openxmlformats.org/officeDocument/2006/relationships/tags" Target="../tags/tag530.xml"/><Relationship Id="rId235" Type="http://schemas.openxmlformats.org/officeDocument/2006/relationships/tags" Target="../tags/tag535.xml"/><Relationship Id="rId25" Type="http://schemas.openxmlformats.org/officeDocument/2006/relationships/tags" Target="../tags/tag325.xml"/><Relationship Id="rId46" Type="http://schemas.openxmlformats.org/officeDocument/2006/relationships/tags" Target="../tags/tag346.xml"/><Relationship Id="rId67" Type="http://schemas.openxmlformats.org/officeDocument/2006/relationships/tags" Target="../tags/tag367.xml"/><Relationship Id="rId116" Type="http://schemas.openxmlformats.org/officeDocument/2006/relationships/tags" Target="../tags/tag416.xml"/><Relationship Id="rId137" Type="http://schemas.openxmlformats.org/officeDocument/2006/relationships/tags" Target="../tags/tag437.xml"/><Relationship Id="rId158" Type="http://schemas.openxmlformats.org/officeDocument/2006/relationships/tags" Target="../tags/tag458.xml"/><Relationship Id="rId20" Type="http://schemas.openxmlformats.org/officeDocument/2006/relationships/tags" Target="../tags/tag320.xml"/><Relationship Id="rId41" Type="http://schemas.openxmlformats.org/officeDocument/2006/relationships/tags" Target="../tags/tag341.xml"/><Relationship Id="rId62" Type="http://schemas.openxmlformats.org/officeDocument/2006/relationships/tags" Target="../tags/tag362.xml"/><Relationship Id="rId83" Type="http://schemas.openxmlformats.org/officeDocument/2006/relationships/tags" Target="../tags/tag383.xml"/><Relationship Id="rId88" Type="http://schemas.openxmlformats.org/officeDocument/2006/relationships/tags" Target="../tags/tag388.xml"/><Relationship Id="rId111" Type="http://schemas.openxmlformats.org/officeDocument/2006/relationships/tags" Target="../tags/tag411.xml"/><Relationship Id="rId132" Type="http://schemas.openxmlformats.org/officeDocument/2006/relationships/tags" Target="../tags/tag432.xml"/><Relationship Id="rId153" Type="http://schemas.openxmlformats.org/officeDocument/2006/relationships/tags" Target="../tags/tag453.xml"/><Relationship Id="rId174" Type="http://schemas.openxmlformats.org/officeDocument/2006/relationships/tags" Target="../tags/tag474.xml"/><Relationship Id="rId179" Type="http://schemas.openxmlformats.org/officeDocument/2006/relationships/tags" Target="../tags/tag479.xml"/><Relationship Id="rId195" Type="http://schemas.openxmlformats.org/officeDocument/2006/relationships/tags" Target="../tags/tag495.xml"/><Relationship Id="rId209" Type="http://schemas.openxmlformats.org/officeDocument/2006/relationships/tags" Target="../tags/tag509.xml"/><Relationship Id="rId190" Type="http://schemas.openxmlformats.org/officeDocument/2006/relationships/tags" Target="../tags/tag490.xml"/><Relationship Id="rId204" Type="http://schemas.openxmlformats.org/officeDocument/2006/relationships/tags" Target="../tags/tag504.xml"/><Relationship Id="rId220" Type="http://schemas.openxmlformats.org/officeDocument/2006/relationships/tags" Target="../tags/tag520.xml"/><Relationship Id="rId225" Type="http://schemas.openxmlformats.org/officeDocument/2006/relationships/tags" Target="../tags/tag525.xml"/><Relationship Id="rId241" Type="http://schemas.openxmlformats.org/officeDocument/2006/relationships/tags" Target="../tags/tag541.xml"/><Relationship Id="rId246" Type="http://schemas.openxmlformats.org/officeDocument/2006/relationships/tags" Target="../tags/tag546.xml"/><Relationship Id="rId15" Type="http://schemas.openxmlformats.org/officeDocument/2006/relationships/tags" Target="../tags/tag315.xml"/><Relationship Id="rId36" Type="http://schemas.openxmlformats.org/officeDocument/2006/relationships/tags" Target="../tags/tag336.xml"/><Relationship Id="rId57" Type="http://schemas.openxmlformats.org/officeDocument/2006/relationships/tags" Target="../tags/tag357.xml"/><Relationship Id="rId106" Type="http://schemas.openxmlformats.org/officeDocument/2006/relationships/tags" Target="../tags/tag406.xml"/><Relationship Id="rId127" Type="http://schemas.openxmlformats.org/officeDocument/2006/relationships/tags" Target="../tags/tag427.xml"/><Relationship Id="rId10" Type="http://schemas.openxmlformats.org/officeDocument/2006/relationships/tags" Target="../tags/tag310.xml"/><Relationship Id="rId31" Type="http://schemas.openxmlformats.org/officeDocument/2006/relationships/tags" Target="../tags/tag331.xml"/><Relationship Id="rId52" Type="http://schemas.openxmlformats.org/officeDocument/2006/relationships/tags" Target="../tags/tag352.xml"/><Relationship Id="rId73" Type="http://schemas.openxmlformats.org/officeDocument/2006/relationships/tags" Target="../tags/tag373.xml"/><Relationship Id="rId78" Type="http://schemas.openxmlformats.org/officeDocument/2006/relationships/tags" Target="../tags/tag378.xml"/><Relationship Id="rId94" Type="http://schemas.openxmlformats.org/officeDocument/2006/relationships/tags" Target="../tags/tag394.xml"/><Relationship Id="rId99" Type="http://schemas.openxmlformats.org/officeDocument/2006/relationships/tags" Target="../tags/tag399.xml"/><Relationship Id="rId101" Type="http://schemas.openxmlformats.org/officeDocument/2006/relationships/tags" Target="../tags/tag401.xml"/><Relationship Id="rId122" Type="http://schemas.openxmlformats.org/officeDocument/2006/relationships/tags" Target="../tags/tag422.xml"/><Relationship Id="rId143" Type="http://schemas.openxmlformats.org/officeDocument/2006/relationships/tags" Target="../tags/tag443.xml"/><Relationship Id="rId148" Type="http://schemas.openxmlformats.org/officeDocument/2006/relationships/tags" Target="../tags/tag448.xml"/><Relationship Id="rId164" Type="http://schemas.openxmlformats.org/officeDocument/2006/relationships/tags" Target="../tags/tag464.xml"/><Relationship Id="rId169" Type="http://schemas.openxmlformats.org/officeDocument/2006/relationships/tags" Target="../tags/tag469.xml"/><Relationship Id="rId185" Type="http://schemas.openxmlformats.org/officeDocument/2006/relationships/tags" Target="../tags/tag485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80" Type="http://schemas.openxmlformats.org/officeDocument/2006/relationships/tags" Target="../tags/tag480.xml"/><Relationship Id="rId210" Type="http://schemas.openxmlformats.org/officeDocument/2006/relationships/tags" Target="../tags/tag510.xml"/><Relationship Id="rId215" Type="http://schemas.openxmlformats.org/officeDocument/2006/relationships/tags" Target="../tags/tag515.xml"/><Relationship Id="rId236" Type="http://schemas.openxmlformats.org/officeDocument/2006/relationships/tags" Target="../tags/tag536.xml"/><Relationship Id="rId26" Type="http://schemas.openxmlformats.org/officeDocument/2006/relationships/tags" Target="../tags/tag326.xml"/><Relationship Id="rId231" Type="http://schemas.openxmlformats.org/officeDocument/2006/relationships/tags" Target="../tags/tag531.xml"/><Relationship Id="rId47" Type="http://schemas.openxmlformats.org/officeDocument/2006/relationships/tags" Target="../tags/tag347.xml"/><Relationship Id="rId68" Type="http://schemas.openxmlformats.org/officeDocument/2006/relationships/tags" Target="../tags/tag368.xml"/><Relationship Id="rId89" Type="http://schemas.openxmlformats.org/officeDocument/2006/relationships/tags" Target="../tags/tag389.xml"/><Relationship Id="rId112" Type="http://schemas.openxmlformats.org/officeDocument/2006/relationships/tags" Target="../tags/tag412.xml"/><Relationship Id="rId133" Type="http://schemas.openxmlformats.org/officeDocument/2006/relationships/tags" Target="../tags/tag433.xml"/><Relationship Id="rId154" Type="http://schemas.openxmlformats.org/officeDocument/2006/relationships/tags" Target="../tags/tag454.xml"/><Relationship Id="rId175" Type="http://schemas.openxmlformats.org/officeDocument/2006/relationships/tags" Target="../tags/tag475.xml"/><Relationship Id="rId196" Type="http://schemas.openxmlformats.org/officeDocument/2006/relationships/tags" Target="../tags/tag496.xml"/><Relationship Id="rId200" Type="http://schemas.openxmlformats.org/officeDocument/2006/relationships/tags" Target="../tags/tag500.xml"/><Relationship Id="rId16" Type="http://schemas.openxmlformats.org/officeDocument/2006/relationships/tags" Target="../tags/tag316.xml"/><Relationship Id="rId221" Type="http://schemas.openxmlformats.org/officeDocument/2006/relationships/tags" Target="../tags/tag521.xml"/><Relationship Id="rId242" Type="http://schemas.openxmlformats.org/officeDocument/2006/relationships/tags" Target="../tags/tag542.xml"/><Relationship Id="rId37" Type="http://schemas.openxmlformats.org/officeDocument/2006/relationships/tags" Target="../tags/tag337.xml"/><Relationship Id="rId58" Type="http://schemas.openxmlformats.org/officeDocument/2006/relationships/tags" Target="../tags/tag358.xml"/><Relationship Id="rId79" Type="http://schemas.openxmlformats.org/officeDocument/2006/relationships/tags" Target="../tags/tag379.xml"/><Relationship Id="rId102" Type="http://schemas.openxmlformats.org/officeDocument/2006/relationships/tags" Target="../tags/tag402.xml"/><Relationship Id="rId123" Type="http://schemas.openxmlformats.org/officeDocument/2006/relationships/tags" Target="../tags/tag423.xml"/><Relationship Id="rId144" Type="http://schemas.openxmlformats.org/officeDocument/2006/relationships/tags" Target="../tags/tag444.xml"/><Relationship Id="rId90" Type="http://schemas.openxmlformats.org/officeDocument/2006/relationships/tags" Target="../tags/tag390.xml"/><Relationship Id="rId165" Type="http://schemas.openxmlformats.org/officeDocument/2006/relationships/tags" Target="../tags/tag465.xml"/><Relationship Id="rId186" Type="http://schemas.openxmlformats.org/officeDocument/2006/relationships/tags" Target="../tags/tag486.xml"/><Relationship Id="rId211" Type="http://schemas.openxmlformats.org/officeDocument/2006/relationships/tags" Target="../tags/tag511.xml"/><Relationship Id="rId232" Type="http://schemas.openxmlformats.org/officeDocument/2006/relationships/tags" Target="../tags/tag532.xml"/><Relationship Id="rId27" Type="http://schemas.openxmlformats.org/officeDocument/2006/relationships/tags" Target="../tags/tag327.xml"/><Relationship Id="rId48" Type="http://schemas.openxmlformats.org/officeDocument/2006/relationships/tags" Target="../tags/tag348.xml"/><Relationship Id="rId69" Type="http://schemas.openxmlformats.org/officeDocument/2006/relationships/tags" Target="../tags/tag369.xml"/><Relationship Id="rId113" Type="http://schemas.openxmlformats.org/officeDocument/2006/relationships/tags" Target="../tags/tag413.xml"/><Relationship Id="rId134" Type="http://schemas.openxmlformats.org/officeDocument/2006/relationships/tags" Target="../tags/tag434.xml"/><Relationship Id="rId80" Type="http://schemas.openxmlformats.org/officeDocument/2006/relationships/tags" Target="../tags/tag380.xml"/><Relationship Id="rId155" Type="http://schemas.openxmlformats.org/officeDocument/2006/relationships/tags" Target="../tags/tag455.xml"/><Relationship Id="rId176" Type="http://schemas.openxmlformats.org/officeDocument/2006/relationships/tags" Target="../tags/tag476.xml"/><Relationship Id="rId197" Type="http://schemas.openxmlformats.org/officeDocument/2006/relationships/tags" Target="../tags/tag497.xml"/><Relationship Id="rId201" Type="http://schemas.openxmlformats.org/officeDocument/2006/relationships/tags" Target="../tags/tag501.xml"/><Relationship Id="rId222" Type="http://schemas.openxmlformats.org/officeDocument/2006/relationships/tags" Target="../tags/tag522.xml"/><Relationship Id="rId243" Type="http://schemas.openxmlformats.org/officeDocument/2006/relationships/tags" Target="../tags/tag5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Han Wang</a:t>
            </a:r>
          </a:p>
          <a:p>
            <a:r>
              <a:rPr lang="en-US" b="1" dirty="0" smtClean="0"/>
              <a:t>CS 3410, Spring 2012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319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en-US" dirty="0">
                <a:solidFill>
                  <a:srgbClr val="FFFF00"/>
                </a:solidFill>
                <a:cs typeface="Calibri"/>
              </a:rPr>
              <a:t>5.1, 5.2 (except writes</a:t>
            </a:r>
            <a:r>
              <a:rPr lang="en-US" dirty="0" smtClean="0">
                <a:solidFill>
                  <a:srgbClr val="FFFF00"/>
                </a:solidFill>
                <a:cs typeface="Calibri"/>
              </a:rPr>
              <a:t>)</a:t>
            </a:r>
            <a:endParaRPr lang="en-US" dirty="0">
              <a:solidFill>
                <a:srgbClr val="FFFF00"/>
              </a:solidFill>
              <a:cs typeface="Calibri"/>
            </a:endParaRPr>
          </a:p>
        </p:txBody>
      </p:sp>
      <p:pic>
        <p:nvPicPr>
          <p:cNvPr id="4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MARTInkAnnotation937"/>
          <p:cNvSpPr/>
          <p:nvPr/>
        </p:nvSpPr>
        <p:spPr>
          <a:xfrm>
            <a:off x="8877471" y="4190323"/>
            <a:ext cx="339682" cy="12182"/>
          </a:xfrm>
          <a:custGeom>
            <a:avLst/>
            <a:gdLst/>
            <a:ahLst/>
            <a:cxnLst/>
            <a:rect l="0" t="0" r="0" b="0"/>
            <a:pathLst>
              <a:path w="339682" h="12182">
                <a:moveTo>
                  <a:pt x="10497" y="0"/>
                </a:moveTo>
                <a:lnTo>
                  <a:pt x="4025" y="0"/>
                </a:lnTo>
                <a:lnTo>
                  <a:pt x="2118" y="1354"/>
                </a:lnTo>
                <a:lnTo>
                  <a:pt x="847" y="3609"/>
                </a:lnTo>
                <a:lnTo>
                  <a:pt x="0" y="6467"/>
                </a:lnTo>
                <a:lnTo>
                  <a:pt x="789" y="8371"/>
                </a:lnTo>
                <a:lnTo>
                  <a:pt x="2671" y="9642"/>
                </a:lnTo>
                <a:lnTo>
                  <a:pt x="10361" y="12137"/>
                </a:lnTo>
                <a:lnTo>
                  <a:pt x="270781" y="12181"/>
                </a:lnTo>
                <a:lnTo>
                  <a:pt x="285620" y="10828"/>
                </a:lnTo>
                <a:lnTo>
                  <a:pt x="299576" y="8572"/>
                </a:lnTo>
                <a:lnTo>
                  <a:pt x="33968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Insight of Caches</a:t>
            </a:r>
            <a:endParaRPr lang="en-US" dirty="0"/>
          </a:p>
        </p:txBody>
      </p:sp>
      <p:sp>
        <p:nvSpPr>
          <p:cNvPr id="31948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457200"/>
            <a:ext cx="84582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Q: What is “active” data?</a:t>
            </a:r>
          </a:p>
          <a:p>
            <a:endParaRPr lang="en-US" i="1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Mem</a:t>
            </a:r>
            <a:r>
              <a:rPr lang="en-US" dirty="0" smtClean="0"/>
              <a:t>[x] is was accessed </a:t>
            </a:r>
            <a:r>
              <a:rPr lang="en-US" i="1" dirty="0" smtClean="0">
                <a:solidFill>
                  <a:schemeClr val="accent1"/>
                </a:solidFill>
              </a:rPr>
              <a:t>recently</a:t>
            </a:r>
            <a:r>
              <a:rPr lang="en-US" dirty="0" smtClean="0"/>
              <a:t>...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] is likely to be accessed</a:t>
            </a:r>
            <a:r>
              <a:rPr lang="en-US" i="1" dirty="0" smtClean="0"/>
              <a:t> soon</a:t>
            </a:r>
            <a:endParaRPr lang="en-US" dirty="0" smtClean="0"/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temporal locality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 </a:t>
            </a:r>
            <a:r>
              <a:rPr lang="en-US" i="1" dirty="0" smtClean="0">
                <a:solidFill>
                  <a:schemeClr val="accent1"/>
                </a:solidFill>
              </a:rPr>
              <a:t>± </a:t>
            </a:r>
            <a:r>
              <a:rPr lang="el-GR" i="1" dirty="0" smtClean="0">
                <a:solidFill>
                  <a:schemeClr val="accent1"/>
                </a:solidFill>
              </a:rPr>
              <a:t>ε</a:t>
            </a:r>
            <a:r>
              <a:rPr lang="en-US" dirty="0" smtClean="0"/>
              <a:t>] is likely to be accessed </a:t>
            </a:r>
            <a:r>
              <a:rPr lang="en-US" i="1" dirty="0" smtClean="0"/>
              <a:t>soon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spatial locality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 hidden="1"/>
          <p:cNvSpPr txBox="1"/>
          <p:nvPr>
            <p:custDataLst>
              <p:tags r:id="rId3"/>
            </p:custDataLst>
          </p:nvPr>
        </p:nvSpPr>
        <p:spPr>
          <a:xfrm>
            <a:off x="1066800" y="5181600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entire block containing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TextBox 8" hidden="1"/>
          <p:cNvSpPr txBox="1"/>
          <p:nvPr>
            <p:custDataLst>
              <p:tags r:id="rId4"/>
            </p:custDataLst>
          </p:nvPr>
        </p:nvSpPr>
        <p:spPr>
          <a:xfrm>
            <a:off x="990600" y="3119735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recently accessed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 hidden="1"/>
          <p:cNvSpPr txBox="1"/>
          <p:nvPr>
            <p:custDataLst>
              <p:tags r:id="rId5"/>
            </p:custDataLst>
          </p:nvPr>
        </p:nvSpPr>
        <p:spPr>
          <a:xfrm>
            <a:off x="4876800" y="381000"/>
            <a:ext cx="4038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A: Data that will be used soon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Writing a report on a specific topic.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While at library, check out books and keep them on desk.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If need more, check them out and bring to desk.</a:t>
            </a:r>
          </a:p>
          <a:p>
            <a:pPr lvl="1"/>
            <a:r>
              <a:rPr lang="en-US" dirty="0"/>
              <a:t>But don’t return earlier books since might need them</a:t>
            </a:r>
          </a:p>
          <a:p>
            <a:pPr lvl="1"/>
            <a:r>
              <a:rPr lang="en-US" dirty="0"/>
              <a:t>Limited space on  desk; Which books to keep?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You hope this collection of </a:t>
            </a:r>
            <a:r>
              <a:rPr lang="en-US" dirty="0" smtClean="0"/>
              <a:t>~20 </a:t>
            </a:r>
            <a:r>
              <a:rPr lang="en-US" dirty="0"/>
              <a:t>books on desk enough to write report, despite </a:t>
            </a:r>
            <a:r>
              <a:rPr lang="en-US" dirty="0" smtClean="0"/>
              <a:t>20 </a:t>
            </a:r>
            <a:r>
              <a:rPr lang="en-US" dirty="0"/>
              <a:t>being only </a:t>
            </a:r>
            <a:r>
              <a:rPr lang="en-US" dirty="0" smtClean="0"/>
              <a:t>0.00002% </a:t>
            </a:r>
            <a:r>
              <a:rPr lang="en-US" dirty="0"/>
              <a:t>of books in </a:t>
            </a:r>
            <a:r>
              <a:rPr lang="en-US" dirty="0" smtClean="0"/>
              <a:t>Cornell libraries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Temporal Locality </a:t>
            </a:r>
            <a:r>
              <a:rPr lang="en-US" dirty="0"/>
              <a:t>(locality in time)</a:t>
            </a:r>
          </a:p>
          <a:p>
            <a:pPr lvl="1"/>
            <a:r>
              <a:rPr lang="en-US" dirty="0"/>
              <a:t>If a memory location is referenced then it will tend to be referenced again soon</a:t>
            </a:r>
          </a:p>
          <a:p>
            <a:pPr lvl="1">
              <a:buNone/>
            </a:pP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Keep most recently accessed data items closer to the processor</a:t>
            </a:r>
          </a:p>
          <a:p>
            <a:pPr lvl="1"/>
            <a:endParaRPr lang="en-US" dirty="0"/>
          </a:p>
          <a:p>
            <a:r>
              <a:rPr lang="en-US" i="1" dirty="0"/>
              <a:t>Spatial Locality</a:t>
            </a:r>
            <a:r>
              <a:rPr lang="en-US" dirty="0"/>
              <a:t> (locality in space)</a:t>
            </a:r>
          </a:p>
          <a:p>
            <a:pPr lvl="1"/>
            <a:r>
              <a:rPr lang="en-US" dirty="0"/>
              <a:t>If a memory location is referenced, the locations with nearby addresses will tend to be referenced soon</a:t>
            </a:r>
          </a:p>
          <a:p>
            <a:pPr lvl="1">
              <a:buNone/>
            </a:pP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Move blocks consisting of contiguous words closer to the processor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Locality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685800" y="152400"/>
            <a:ext cx="29718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 trace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0x7c9a2b19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0x7c9a2b1a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0x7c9a2b1b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0x7c9a2b1d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0x7c9a2b1e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0x7c9a2b1f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0x7c9a2b21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0x7c9a2b22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0x7c9a2b23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0x0040030c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0x7c9a2b04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0x00400314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0x7c9a2b00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...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048000" y="381000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n = 4;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k[] = { 3, 14, 0, 10 };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fib(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) {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if 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&lt;= 2) return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;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da-DK" sz="2400" dirty="0" smtClean="0">
                <a:solidFill>
                  <a:schemeClr val="bg1"/>
                </a:solidFill>
                <a:latin typeface="Consolas" pitchFamily="49" charset="0"/>
              </a:rPr>
              <a:t>else return fib(i-1)+fib(i-2);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main(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ac, char **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av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nn-NO" sz="2400" dirty="0" smtClean="0">
                <a:solidFill>
                  <a:schemeClr val="bg1"/>
                </a:solidFill>
                <a:latin typeface="Consolas" pitchFamily="49" charset="0"/>
              </a:rPr>
              <a:t>	for (int i = 0; i &lt; n; i++)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printi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(fib(k[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]));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prints("\n");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 	}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656511" y="642937"/>
            <a:ext cx="3119232" cy="5607736"/>
            <a:chOff x="-656511" y="642937"/>
            <a:chExt cx="3119232" cy="5607736"/>
          </a:xfrm>
        </p:grpSpPr>
        <p:sp>
          <p:nvSpPr>
            <p:cNvPr id="3" name="SMARTInkAnnotation894"/>
            <p:cNvSpPr/>
            <p:nvPr/>
          </p:nvSpPr>
          <p:spPr>
            <a:xfrm>
              <a:off x="1479694" y="642937"/>
              <a:ext cx="840023" cy="3839764"/>
            </a:xfrm>
            <a:custGeom>
              <a:avLst/>
              <a:gdLst/>
              <a:ahLst/>
              <a:cxnLst/>
              <a:rect l="0" t="0" r="0" b="0"/>
              <a:pathLst>
                <a:path w="840023" h="3839764">
                  <a:moveTo>
                    <a:pt x="697022" y="80368"/>
                  </a:moveTo>
                  <a:lnTo>
                    <a:pt x="658256" y="80368"/>
                  </a:lnTo>
                  <a:lnTo>
                    <a:pt x="656282" y="79376"/>
                  </a:lnTo>
                  <a:lnTo>
                    <a:pt x="654966" y="77722"/>
                  </a:lnTo>
                  <a:lnTo>
                    <a:pt x="652334" y="71438"/>
                  </a:lnTo>
                  <a:lnTo>
                    <a:pt x="643765" y="71438"/>
                  </a:lnTo>
                  <a:lnTo>
                    <a:pt x="648250" y="71438"/>
                  </a:lnTo>
                  <a:lnTo>
                    <a:pt x="649612" y="72430"/>
                  </a:lnTo>
                  <a:lnTo>
                    <a:pt x="650519" y="74084"/>
                  </a:lnTo>
                  <a:lnTo>
                    <a:pt x="651976" y="79126"/>
                  </a:lnTo>
                  <a:lnTo>
                    <a:pt x="652333" y="144221"/>
                  </a:lnTo>
                  <a:lnTo>
                    <a:pt x="649686" y="153726"/>
                  </a:lnTo>
                  <a:lnTo>
                    <a:pt x="638083" y="182816"/>
                  </a:lnTo>
                  <a:lnTo>
                    <a:pt x="632527" y="212501"/>
                  </a:lnTo>
                  <a:lnTo>
                    <a:pt x="619062" y="249873"/>
                  </a:lnTo>
                  <a:lnTo>
                    <a:pt x="618236" y="255879"/>
                  </a:lnTo>
                  <a:lnTo>
                    <a:pt x="614670" y="265198"/>
                  </a:lnTo>
                  <a:lnTo>
                    <a:pt x="607079" y="276023"/>
                  </a:lnTo>
                  <a:lnTo>
                    <a:pt x="604289" y="279265"/>
                  </a:lnTo>
                  <a:lnTo>
                    <a:pt x="602429" y="282419"/>
                  </a:lnTo>
                  <a:lnTo>
                    <a:pt x="600362" y="288569"/>
                  </a:lnTo>
                  <a:lnTo>
                    <a:pt x="598709" y="404820"/>
                  </a:lnTo>
                  <a:lnTo>
                    <a:pt x="598709" y="529458"/>
                  </a:lnTo>
                  <a:lnTo>
                    <a:pt x="599702" y="532558"/>
                  </a:lnTo>
                  <a:lnTo>
                    <a:pt x="603453" y="538648"/>
                  </a:lnTo>
                  <a:lnTo>
                    <a:pt x="605783" y="547308"/>
                  </a:lnTo>
                  <a:lnTo>
                    <a:pt x="607646" y="641164"/>
                  </a:lnTo>
                  <a:lnTo>
                    <a:pt x="610294" y="644796"/>
                  </a:lnTo>
                  <a:lnTo>
                    <a:pt x="612391" y="647153"/>
                  </a:lnTo>
                  <a:lnTo>
                    <a:pt x="613789" y="649717"/>
                  </a:lnTo>
                  <a:lnTo>
                    <a:pt x="616749" y="658065"/>
                  </a:lnTo>
                  <a:lnTo>
                    <a:pt x="622481" y="666823"/>
                  </a:lnTo>
                  <a:lnTo>
                    <a:pt x="624170" y="672736"/>
                  </a:lnTo>
                  <a:lnTo>
                    <a:pt x="625403" y="698254"/>
                  </a:lnTo>
                  <a:lnTo>
                    <a:pt x="626435" y="701644"/>
                  </a:lnTo>
                  <a:lnTo>
                    <a:pt x="639766" y="726393"/>
                  </a:lnTo>
                  <a:lnTo>
                    <a:pt x="642321" y="737339"/>
                  </a:lnTo>
                  <a:lnTo>
                    <a:pt x="644296" y="762110"/>
                  </a:lnTo>
                  <a:lnTo>
                    <a:pt x="650452" y="776317"/>
                  </a:lnTo>
                  <a:lnTo>
                    <a:pt x="651777" y="788291"/>
                  </a:lnTo>
                  <a:lnTo>
                    <a:pt x="652324" y="829137"/>
                  </a:lnTo>
                  <a:lnTo>
                    <a:pt x="653321" y="833547"/>
                  </a:lnTo>
                  <a:lnTo>
                    <a:pt x="659407" y="847754"/>
                  </a:lnTo>
                  <a:lnTo>
                    <a:pt x="660719" y="859728"/>
                  </a:lnTo>
                  <a:lnTo>
                    <a:pt x="661271" y="936254"/>
                  </a:lnTo>
                  <a:lnTo>
                    <a:pt x="662264" y="940677"/>
                  </a:lnTo>
                  <a:lnTo>
                    <a:pt x="668346" y="954905"/>
                  </a:lnTo>
                  <a:lnTo>
                    <a:pt x="669657" y="966883"/>
                  </a:lnTo>
                  <a:lnTo>
                    <a:pt x="669841" y="972011"/>
                  </a:lnTo>
                  <a:lnTo>
                    <a:pt x="672694" y="983000"/>
                  </a:lnTo>
                  <a:lnTo>
                    <a:pt x="677235" y="997697"/>
                  </a:lnTo>
                  <a:lnTo>
                    <a:pt x="679290" y="1005991"/>
                  </a:lnTo>
                  <a:lnTo>
                    <a:pt x="685038" y="1021817"/>
                  </a:lnTo>
                  <a:lnTo>
                    <a:pt x="688175" y="1038082"/>
                  </a:lnTo>
                  <a:lnTo>
                    <a:pt x="703491" y="1069484"/>
                  </a:lnTo>
                  <a:lnTo>
                    <a:pt x="705228" y="1082522"/>
                  </a:lnTo>
                  <a:lnTo>
                    <a:pt x="705815" y="1099965"/>
                  </a:lnTo>
                  <a:lnTo>
                    <a:pt x="706857" y="1103397"/>
                  </a:lnTo>
                  <a:lnTo>
                    <a:pt x="712074" y="1113958"/>
                  </a:lnTo>
                  <a:lnTo>
                    <a:pt x="716988" y="1134801"/>
                  </a:lnTo>
                  <a:lnTo>
                    <a:pt x="721807" y="1149501"/>
                  </a:lnTo>
                  <a:lnTo>
                    <a:pt x="723927" y="1157796"/>
                  </a:lnTo>
                  <a:lnTo>
                    <a:pt x="739242" y="1194102"/>
                  </a:lnTo>
                  <a:lnTo>
                    <a:pt x="740979" y="1207420"/>
                  </a:lnTo>
                  <a:lnTo>
                    <a:pt x="741566" y="1224958"/>
                  </a:lnTo>
                  <a:lnTo>
                    <a:pt x="744295" y="1234327"/>
                  </a:lnTo>
                  <a:lnTo>
                    <a:pt x="747824" y="1244113"/>
                  </a:lnTo>
                  <a:lnTo>
                    <a:pt x="749811" y="1256193"/>
                  </a:lnTo>
                  <a:lnTo>
                    <a:pt x="750647" y="1329192"/>
                  </a:lnTo>
                  <a:lnTo>
                    <a:pt x="751641" y="1333604"/>
                  </a:lnTo>
                  <a:lnTo>
                    <a:pt x="756790" y="1345548"/>
                  </a:lnTo>
                  <a:lnTo>
                    <a:pt x="759033" y="1366858"/>
                  </a:lnTo>
                  <a:lnTo>
                    <a:pt x="759553" y="1400262"/>
                  </a:lnTo>
                  <a:lnTo>
                    <a:pt x="760557" y="1404797"/>
                  </a:lnTo>
                  <a:lnTo>
                    <a:pt x="765722" y="1416913"/>
                  </a:lnTo>
                  <a:lnTo>
                    <a:pt x="769271" y="1442725"/>
                  </a:lnTo>
                  <a:lnTo>
                    <a:pt x="774593" y="1452294"/>
                  </a:lnTo>
                  <a:lnTo>
                    <a:pt x="776186" y="1458396"/>
                  </a:lnTo>
                  <a:lnTo>
                    <a:pt x="777461" y="1522255"/>
                  </a:lnTo>
                  <a:lnTo>
                    <a:pt x="778454" y="1524821"/>
                  </a:lnTo>
                  <a:lnTo>
                    <a:pt x="783603" y="1533173"/>
                  </a:lnTo>
                  <a:lnTo>
                    <a:pt x="785156" y="1538991"/>
                  </a:lnTo>
                  <a:lnTo>
                    <a:pt x="786289" y="1556752"/>
                  </a:lnTo>
                  <a:lnTo>
                    <a:pt x="787319" y="1559725"/>
                  </a:lnTo>
                  <a:lnTo>
                    <a:pt x="791111" y="1565675"/>
                  </a:lnTo>
                  <a:lnTo>
                    <a:pt x="791526" y="1568650"/>
                  </a:lnTo>
                  <a:lnTo>
                    <a:pt x="790810" y="1571626"/>
                  </a:lnTo>
                  <a:lnTo>
                    <a:pt x="788360" y="1577579"/>
                  </a:lnTo>
                  <a:lnTo>
                    <a:pt x="786980" y="1586508"/>
                  </a:lnTo>
                  <a:lnTo>
                    <a:pt x="786399" y="1704783"/>
                  </a:lnTo>
                  <a:lnTo>
                    <a:pt x="786399" y="1721752"/>
                  </a:lnTo>
                  <a:lnTo>
                    <a:pt x="789047" y="1725330"/>
                  </a:lnTo>
                  <a:lnTo>
                    <a:pt x="791144" y="1727673"/>
                  </a:lnTo>
                  <a:lnTo>
                    <a:pt x="792541" y="1730228"/>
                  </a:lnTo>
                  <a:lnTo>
                    <a:pt x="794094" y="1735711"/>
                  </a:lnTo>
                  <a:lnTo>
                    <a:pt x="795336" y="1854893"/>
                  </a:lnTo>
                  <a:lnTo>
                    <a:pt x="795336" y="1873583"/>
                  </a:lnTo>
                  <a:lnTo>
                    <a:pt x="797984" y="1877146"/>
                  </a:lnTo>
                  <a:lnTo>
                    <a:pt x="800081" y="1879486"/>
                  </a:lnTo>
                  <a:lnTo>
                    <a:pt x="801479" y="1882037"/>
                  </a:lnTo>
                  <a:lnTo>
                    <a:pt x="803032" y="1887518"/>
                  </a:lnTo>
                  <a:lnTo>
                    <a:pt x="804274" y="1936349"/>
                  </a:lnTo>
                  <a:lnTo>
                    <a:pt x="810416" y="1944596"/>
                  </a:lnTo>
                  <a:lnTo>
                    <a:pt x="812843" y="1953957"/>
                  </a:lnTo>
                  <a:lnTo>
                    <a:pt x="819281" y="1962406"/>
                  </a:lnTo>
                  <a:lnTo>
                    <a:pt x="820874" y="1967886"/>
                  </a:lnTo>
                  <a:lnTo>
                    <a:pt x="822145" y="2009181"/>
                  </a:lnTo>
                  <a:lnTo>
                    <a:pt x="822149" y="2057173"/>
                  </a:lnTo>
                  <a:lnTo>
                    <a:pt x="821156" y="2060027"/>
                  </a:lnTo>
                  <a:lnTo>
                    <a:pt x="816007" y="2068784"/>
                  </a:lnTo>
                  <a:lnTo>
                    <a:pt x="814454" y="2074697"/>
                  </a:lnTo>
                  <a:lnTo>
                    <a:pt x="812240" y="2110567"/>
                  </a:lnTo>
                  <a:lnTo>
                    <a:pt x="806142" y="2124714"/>
                  </a:lnTo>
                  <a:lnTo>
                    <a:pt x="804827" y="2136678"/>
                  </a:lnTo>
                  <a:lnTo>
                    <a:pt x="804274" y="2253259"/>
                  </a:lnTo>
                  <a:lnTo>
                    <a:pt x="804274" y="2278806"/>
                  </a:lnTo>
                  <a:lnTo>
                    <a:pt x="803281" y="2282196"/>
                  </a:lnTo>
                  <a:lnTo>
                    <a:pt x="798131" y="2292700"/>
                  </a:lnTo>
                  <a:lnTo>
                    <a:pt x="795704" y="2314492"/>
                  </a:lnTo>
                  <a:lnTo>
                    <a:pt x="795346" y="2342522"/>
                  </a:lnTo>
                  <a:lnTo>
                    <a:pt x="794349" y="2345509"/>
                  </a:lnTo>
                  <a:lnTo>
                    <a:pt x="789196" y="2354454"/>
                  </a:lnTo>
                  <a:lnTo>
                    <a:pt x="787642" y="2360411"/>
                  </a:lnTo>
                  <a:lnTo>
                    <a:pt x="786399" y="2479707"/>
                  </a:lnTo>
                  <a:lnTo>
                    <a:pt x="786399" y="2499130"/>
                  </a:lnTo>
                  <a:lnTo>
                    <a:pt x="787391" y="2503493"/>
                  </a:lnTo>
                  <a:lnTo>
                    <a:pt x="793473" y="2517624"/>
                  </a:lnTo>
                  <a:lnTo>
                    <a:pt x="794968" y="2529970"/>
                  </a:lnTo>
                  <a:lnTo>
                    <a:pt x="795336" y="2588397"/>
                  </a:lnTo>
                  <a:lnTo>
                    <a:pt x="796329" y="2592770"/>
                  </a:lnTo>
                  <a:lnTo>
                    <a:pt x="802410" y="2606917"/>
                  </a:lnTo>
                  <a:lnTo>
                    <a:pt x="803032" y="2610078"/>
                  </a:lnTo>
                  <a:lnTo>
                    <a:pt x="806370" y="2616235"/>
                  </a:lnTo>
                  <a:lnTo>
                    <a:pt x="808650" y="2619266"/>
                  </a:lnTo>
                  <a:lnTo>
                    <a:pt x="810171" y="2623271"/>
                  </a:lnTo>
                  <a:lnTo>
                    <a:pt x="812611" y="2641312"/>
                  </a:lnTo>
                  <a:lnTo>
                    <a:pt x="813176" y="2668654"/>
                  </a:lnTo>
                  <a:lnTo>
                    <a:pt x="814181" y="2673064"/>
                  </a:lnTo>
                  <a:lnTo>
                    <a:pt x="820281" y="2687270"/>
                  </a:lnTo>
                  <a:lnTo>
                    <a:pt x="821780" y="2699631"/>
                  </a:lnTo>
                  <a:lnTo>
                    <a:pt x="822149" y="2814945"/>
                  </a:lnTo>
                  <a:lnTo>
                    <a:pt x="822149" y="2887268"/>
                  </a:lnTo>
                  <a:lnTo>
                    <a:pt x="830258" y="2916204"/>
                  </a:lnTo>
                  <a:lnTo>
                    <a:pt x="831087" y="2986756"/>
                  </a:lnTo>
                  <a:lnTo>
                    <a:pt x="832080" y="2989311"/>
                  </a:lnTo>
                  <a:lnTo>
                    <a:pt x="837229" y="2997648"/>
                  </a:lnTo>
                  <a:lnTo>
                    <a:pt x="838782" y="3003463"/>
                  </a:lnTo>
                  <a:lnTo>
                    <a:pt x="840022" y="3034698"/>
                  </a:lnTo>
                  <a:lnTo>
                    <a:pt x="833881" y="3042947"/>
                  </a:lnTo>
                  <a:lnTo>
                    <a:pt x="831455" y="3052308"/>
                  </a:lnTo>
                  <a:lnTo>
                    <a:pt x="831087" y="3105876"/>
                  </a:lnTo>
                  <a:lnTo>
                    <a:pt x="828438" y="3109442"/>
                  </a:lnTo>
                  <a:lnTo>
                    <a:pt x="826342" y="3111781"/>
                  </a:lnTo>
                  <a:lnTo>
                    <a:pt x="824944" y="3114334"/>
                  </a:lnTo>
                  <a:lnTo>
                    <a:pt x="822517" y="3123739"/>
                  </a:lnTo>
                  <a:lnTo>
                    <a:pt x="823388" y="3125281"/>
                  </a:lnTo>
                  <a:lnTo>
                    <a:pt x="827003" y="3129642"/>
                  </a:lnTo>
                  <a:lnTo>
                    <a:pt x="828364" y="3132193"/>
                  </a:lnTo>
                  <a:lnTo>
                    <a:pt x="830728" y="3141598"/>
                  </a:lnTo>
                  <a:lnTo>
                    <a:pt x="831087" y="3178480"/>
                  </a:lnTo>
                  <a:lnTo>
                    <a:pt x="822517" y="3187518"/>
                  </a:lnTo>
                  <a:lnTo>
                    <a:pt x="822149" y="3214575"/>
                  </a:lnTo>
                  <a:lnTo>
                    <a:pt x="817404" y="3214654"/>
                  </a:lnTo>
                  <a:lnTo>
                    <a:pt x="816007" y="3215658"/>
                  </a:lnTo>
                  <a:lnTo>
                    <a:pt x="815075" y="3217318"/>
                  </a:lnTo>
                  <a:lnTo>
                    <a:pt x="813320" y="3223249"/>
                  </a:lnTo>
                  <a:lnTo>
                    <a:pt x="813211" y="3249046"/>
                  </a:lnTo>
                  <a:lnTo>
                    <a:pt x="807069" y="3257267"/>
                  </a:lnTo>
                  <a:lnTo>
                    <a:pt x="805516" y="3262716"/>
                  </a:lnTo>
                  <a:lnTo>
                    <a:pt x="804642" y="3271362"/>
                  </a:lnTo>
                  <a:lnTo>
                    <a:pt x="803526" y="3274299"/>
                  </a:lnTo>
                  <a:lnTo>
                    <a:pt x="798204" y="3283172"/>
                  </a:lnTo>
                  <a:lnTo>
                    <a:pt x="796611" y="3289112"/>
                  </a:lnTo>
                  <a:lnTo>
                    <a:pt x="795337" y="3343921"/>
                  </a:lnTo>
                  <a:lnTo>
                    <a:pt x="794343" y="3345492"/>
                  </a:lnTo>
                  <a:lnTo>
                    <a:pt x="792688" y="3346539"/>
                  </a:lnTo>
                  <a:lnTo>
                    <a:pt x="790592" y="3347237"/>
                  </a:lnTo>
                  <a:lnTo>
                    <a:pt x="789194" y="3348695"/>
                  </a:lnTo>
                  <a:lnTo>
                    <a:pt x="788262" y="3350658"/>
                  </a:lnTo>
                  <a:lnTo>
                    <a:pt x="786767" y="3356199"/>
                  </a:lnTo>
                  <a:lnTo>
                    <a:pt x="786399" y="3458799"/>
                  </a:lnTo>
                  <a:lnTo>
                    <a:pt x="785405" y="3460772"/>
                  </a:lnTo>
                  <a:lnTo>
                    <a:pt x="783750" y="3462088"/>
                  </a:lnTo>
                  <a:lnTo>
                    <a:pt x="781654" y="3462965"/>
                  </a:lnTo>
                  <a:lnTo>
                    <a:pt x="780256" y="3464542"/>
                  </a:lnTo>
                  <a:lnTo>
                    <a:pt x="779324" y="3466585"/>
                  </a:lnTo>
                  <a:lnTo>
                    <a:pt x="778289" y="3471501"/>
                  </a:lnTo>
                  <a:lnTo>
                    <a:pt x="777461" y="3530204"/>
                  </a:lnTo>
                  <a:lnTo>
                    <a:pt x="778454" y="3533180"/>
                  </a:lnTo>
                  <a:lnTo>
                    <a:pt x="785156" y="3543322"/>
                  </a:lnTo>
                  <a:lnTo>
                    <a:pt x="786326" y="3562180"/>
                  </a:lnTo>
                  <a:lnTo>
                    <a:pt x="786399" y="3655587"/>
                  </a:lnTo>
                  <a:lnTo>
                    <a:pt x="787391" y="3657449"/>
                  </a:lnTo>
                  <a:lnTo>
                    <a:pt x="789047" y="3658690"/>
                  </a:lnTo>
                  <a:lnTo>
                    <a:pt x="791144" y="3659517"/>
                  </a:lnTo>
                  <a:lnTo>
                    <a:pt x="792541" y="3661061"/>
                  </a:lnTo>
                  <a:lnTo>
                    <a:pt x="793473" y="3663082"/>
                  </a:lnTo>
                  <a:lnTo>
                    <a:pt x="794968" y="3668715"/>
                  </a:lnTo>
                  <a:lnTo>
                    <a:pt x="795336" y="3713389"/>
                  </a:lnTo>
                  <a:lnTo>
                    <a:pt x="787641" y="3722319"/>
                  </a:lnTo>
                  <a:lnTo>
                    <a:pt x="786951" y="3725721"/>
                  </a:lnTo>
                  <a:lnTo>
                    <a:pt x="786401" y="3745877"/>
                  </a:lnTo>
                  <a:lnTo>
                    <a:pt x="785408" y="3747407"/>
                  </a:lnTo>
                  <a:lnTo>
                    <a:pt x="783752" y="3748428"/>
                  </a:lnTo>
                  <a:lnTo>
                    <a:pt x="777829" y="3750349"/>
                  </a:lnTo>
                  <a:lnTo>
                    <a:pt x="777570" y="3755174"/>
                  </a:lnTo>
                  <a:lnTo>
                    <a:pt x="776541" y="3756582"/>
                  </a:lnTo>
                  <a:lnTo>
                    <a:pt x="774861" y="3757521"/>
                  </a:lnTo>
                  <a:lnTo>
                    <a:pt x="769775" y="3759028"/>
                  </a:lnTo>
                  <a:lnTo>
                    <a:pt x="769358" y="3760143"/>
                  </a:lnTo>
                  <a:lnTo>
                    <a:pt x="768556" y="3767951"/>
                  </a:lnTo>
                  <a:lnTo>
                    <a:pt x="747255" y="3789575"/>
                  </a:lnTo>
                  <a:lnTo>
                    <a:pt x="744414" y="3791422"/>
                  </a:lnTo>
                  <a:lnTo>
                    <a:pt x="735670" y="3795015"/>
                  </a:lnTo>
                  <a:lnTo>
                    <a:pt x="726790" y="3800930"/>
                  </a:lnTo>
                  <a:lnTo>
                    <a:pt x="720845" y="3802662"/>
                  </a:lnTo>
                  <a:lnTo>
                    <a:pt x="711915" y="3803637"/>
                  </a:lnTo>
                  <a:lnTo>
                    <a:pt x="708937" y="3804766"/>
                  </a:lnTo>
                  <a:lnTo>
                    <a:pt x="702980" y="3808666"/>
                  </a:lnTo>
                  <a:lnTo>
                    <a:pt x="694374" y="3811061"/>
                  </a:lnTo>
                  <a:lnTo>
                    <a:pt x="689298" y="3811699"/>
                  </a:lnTo>
                  <a:lnTo>
                    <a:pt x="681011" y="3815054"/>
                  </a:lnTo>
                  <a:lnTo>
                    <a:pt x="677410" y="3817338"/>
                  </a:lnTo>
                  <a:lnTo>
                    <a:pt x="668114" y="3819876"/>
                  </a:lnTo>
                  <a:lnTo>
                    <a:pt x="662854" y="3820553"/>
                  </a:lnTo>
                  <a:lnTo>
                    <a:pt x="654362" y="3823951"/>
                  </a:lnTo>
                  <a:lnTo>
                    <a:pt x="650706" y="3826246"/>
                  </a:lnTo>
                  <a:lnTo>
                    <a:pt x="641349" y="3828796"/>
                  </a:lnTo>
                  <a:lnTo>
                    <a:pt x="619159" y="3830433"/>
                  </a:lnTo>
                  <a:lnTo>
                    <a:pt x="601568" y="3830717"/>
                  </a:lnTo>
                  <a:lnTo>
                    <a:pt x="589717" y="3833429"/>
                  </a:lnTo>
                  <a:lnTo>
                    <a:pt x="577830" y="3836949"/>
                  </a:lnTo>
                  <a:lnTo>
                    <a:pt x="552803" y="3839395"/>
                  </a:lnTo>
                  <a:lnTo>
                    <a:pt x="529304" y="3839717"/>
                  </a:lnTo>
                  <a:lnTo>
                    <a:pt x="501731" y="3839763"/>
                  </a:lnTo>
                  <a:lnTo>
                    <a:pt x="490727" y="3837119"/>
                  </a:lnTo>
                  <a:lnTo>
                    <a:pt x="476014" y="3832697"/>
                  </a:lnTo>
                  <a:lnTo>
                    <a:pt x="452870" y="3830945"/>
                  </a:lnTo>
                  <a:lnTo>
                    <a:pt x="449843" y="3829916"/>
                  </a:lnTo>
                  <a:lnTo>
                    <a:pt x="443832" y="3826128"/>
                  </a:lnTo>
                  <a:lnTo>
                    <a:pt x="435202" y="3823783"/>
                  </a:lnTo>
                  <a:lnTo>
                    <a:pt x="430120" y="3823157"/>
                  </a:lnTo>
                  <a:lnTo>
                    <a:pt x="425739" y="3821748"/>
                  </a:lnTo>
                  <a:lnTo>
                    <a:pt x="418223" y="3817536"/>
                  </a:lnTo>
                  <a:lnTo>
                    <a:pt x="406276" y="3815003"/>
                  </a:lnTo>
                  <a:lnTo>
                    <a:pt x="398919" y="3814328"/>
                  </a:lnTo>
                  <a:lnTo>
                    <a:pt x="388097" y="3810931"/>
                  </a:lnTo>
                  <a:lnTo>
                    <a:pt x="383821" y="3808636"/>
                  </a:lnTo>
                  <a:lnTo>
                    <a:pt x="373773" y="3806086"/>
                  </a:lnTo>
                  <a:lnTo>
                    <a:pt x="362687" y="3803961"/>
                  </a:lnTo>
                  <a:lnTo>
                    <a:pt x="342035" y="3797158"/>
                  </a:lnTo>
                  <a:lnTo>
                    <a:pt x="318609" y="3790780"/>
                  </a:lnTo>
                  <a:lnTo>
                    <a:pt x="292428" y="3780958"/>
                  </a:lnTo>
                  <a:lnTo>
                    <a:pt x="266879" y="3777745"/>
                  </a:lnTo>
                  <a:lnTo>
                    <a:pt x="251900" y="3772662"/>
                  </a:lnTo>
                  <a:lnTo>
                    <a:pt x="229046" y="3762055"/>
                  </a:lnTo>
                  <a:lnTo>
                    <a:pt x="212333" y="3754343"/>
                  </a:lnTo>
                  <a:lnTo>
                    <a:pt x="189305" y="3746238"/>
                  </a:lnTo>
                  <a:lnTo>
                    <a:pt x="162392" y="3729522"/>
                  </a:lnTo>
                  <a:lnTo>
                    <a:pt x="139643" y="3711568"/>
                  </a:lnTo>
                  <a:lnTo>
                    <a:pt x="114828" y="3694279"/>
                  </a:lnTo>
                  <a:lnTo>
                    <a:pt x="107909" y="3685477"/>
                  </a:lnTo>
                  <a:lnTo>
                    <a:pt x="83336" y="3640239"/>
                  </a:lnTo>
                  <a:lnTo>
                    <a:pt x="68414" y="3605817"/>
                  </a:lnTo>
                  <a:lnTo>
                    <a:pt x="48548" y="3536880"/>
                  </a:lnTo>
                  <a:lnTo>
                    <a:pt x="31308" y="3424636"/>
                  </a:lnTo>
                  <a:lnTo>
                    <a:pt x="31396" y="3401594"/>
                  </a:lnTo>
                  <a:lnTo>
                    <a:pt x="34800" y="3349724"/>
                  </a:lnTo>
                  <a:lnTo>
                    <a:pt x="31102" y="3276947"/>
                  </a:lnTo>
                  <a:lnTo>
                    <a:pt x="35373" y="3168261"/>
                  </a:lnTo>
                  <a:lnTo>
                    <a:pt x="44725" y="3054014"/>
                  </a:lnTo>
                  <a:lnTo>
                    <a:pt x="57857" y="2927292"/>
                  </a:lnTo>
                  <a:lnTo>
                    <a:pt x="68325" y="2811928"/>
                  </a:lnTo>
                  <a:lnTo>
                    <a:pt x="78283" y="2694850"/>
                  </a:lnTo>
                  <a:lnTo>
                    <a:pt x="87902" y="2576379"/>
                  </a:lnTo>
                  <a:lnTo>
                    <a:pt x="97294" y="2464507"/>
                  </a:lnTo>
                  <a:lnTo>
                    <a:pt x="107871" y="2354961"/>
                  </a:lnTo>
                  <a:lnTo>
                    <a:pt x="122430" y="2250064"/>
                  </a:lnTo>
                  <a:lnTo>
                    <a:pt x="132559" y="2132942"/>
                  </a:lnTo>
                  <a:lnTo>
                    <a:pt x="140013" y="2024338"/>
                  </a:lnTo>
                  <a:lnTo>
                    <a:pt x="141044" y="1980488"/>
                  </a:lnTo>
                  <a:lnTo>
                    <a:pt x="128033" y="1861285"/>
                  </a:lnTo>
                  <a:lnTo>
                    <a:pt x="117993" y="1741306"/>
                  </a:lnTo>
                  <a:lnTo>
                    <a:pt x="111366" y="1622227"/>
                  </a:lnTo>
                  <a:lnTo>
                    <a:pt x="93935" y="1507382"/>
                  </a:lnTo>
                  <a:lnTo>
                    <a:pt x="76946" y="1412319"/>
                  </a:lnTo>
                  <a:lnTo>
                    <a:pt x="66344" y="1374462"/>
                  </a:lnTo>
                  <a:lnTo>
                    <a:pt x="46231" y="1260440"/>
                  </a:lnTo>
                  <a:lnTo>
                    <a:pt x="35913" y="1145897"/>
                  </a:lnTo>
                  <a:lnTo>
                    <a:pt x="38341" y="1095690"/>
                  </a:lnTo>
                  <a:lnTo>
                    <a:pt x="44414" y="982429"/>
                  </a:lnTo>
                  <a:lnTo>
                    <a:pt x="47176" y="946596"/>
                  </a:lnTo>
                  <a:lnTo>
                    <a:pt x="61734" y="847770"/>
                  </a:lnTo>
                  <a:lnTo>
                    <a:pt x="63126" y="825256"/>
                  </a:lnTo>
                  <a:lnTo>
                    <a:pt x="70818" y="752174"/>
                  </a:lnTo>
                  <a:lnTo>
                    <a:pt x="70373" y="670636"/>
                  </a:lnTo>
                  <a:lnTo>
                    <a:pt x="51466" y="565058"/>
                  </a:lnTo>
                  <a:lnTo>
                    <a:pt x="39341" y="526003"/>
                  </a:lnTo>
                  <a:lnTo>
                    <a:pt x="27081" y="410654"/>
                  </a:lnTo>
                  <a:lnTo>
                    <a:pt x="10739" y="296774"/>
                  </a:lnTo>
                  <a:lnTo>
                    <a:pt x="8084" y="265190"/>
                  </a:lnTo>
                  <a:lnTo>
                    <a:pt x="1801" y="241157"/>
                  </a:lnTo>
                  <a:lnTo>
                    <a:pt x="0" y="191745"/>
                  </a:lnTo>
                  <a:lnTo>
                    <a:pt x="2586" y="179147"/>
                  </a:lnTo>
                  <a:lnTo>
                    <a:pt x="6052" y="166934"/>
                  </a:lnTo>
                  <a:lnTo>
                    <a:pt x="8754" y="113116"/>
                  </a:lnTo>
                  <a:lnTo>
                    <a:pt x="8793" y="101206"/>
                  </a:lnTo>
                  <a:lnTo>
                    <a:pt x="11459" y="89299"/>
                  </a:lnTo>
                  <a:lnTo>
                    <a:pt x="15895" y="74084"/>
                  </a:lnTo>
                  <a:lnTo>
                    <a:pt x="18510" y="55911"/>
                  </a:lnTo>
                  <a:lnTo>
                    <a:pt x="24788" y="37650"/>
                  </a:lnTo>
                  <a:lnTo>
                    <a:pt x="25426" y="34030"/>
                  </a:lnTo>
                  <a:lnTo>
                    <a:pt x="26844" y="31616"/>
                  </a:lnTo>
                  <a:lnTo>
                    <a:pt x="28782" y="30007"/>
                  </a:lnTo>
                  <a:lnTo>
                    <a:pt x="31068" y="28935"/>
                  </a:lnTo>
                  <a:lnTo>
                    <a:pt x="39029" y="22685"/>
                  </a:lnTo>
                  <a:lnTo>
                    <a:pt x="42864" y="21076"/>
                  </a:lnTo>
                  <a:lnTo>
                    <a:pt x="56758" y="17821"/>
                  </a:lnTo>
                  <a:lnTo>
                    <a:pt x="68599" y="12005"/>
                  </a:lnTo>
                  <a:lnTo>
                    <a:pt x="92538" y="6892"/>
                  </a:lnTo>
                  <a:lnTo>
                    <a:pt x="108595" y="3063"/>
                  </a:lnTo>
                  <a:lnTo>
                    <a:pt x="134384" y="908"/>
                  </a:lnTo>
                  <a:lnTo>
                    <a:pt x="152019" y="404"/>
                  </a:lnTo>
                  <a:lnTo>
                    <a:pt x="220544" y="24"/>
                  </a:lnTo>
                  <a:lnTo>
                    <a:pt x="413600" y="0"/>
                  </a:lnTo>
                  <a:lnTo>
                    <a:pt x="438596" y="4741"/>
                  </a:lnTo>
                  <a:lnTo>
                    <a:pt x="456047" y="7068"/>
                  </a:lnTo>
                  <a:lnTo>
                    <a:pt x="482035" y="8562"/>
                  </a:lnTo>
                  <a:lnTo>
                    <a:pt x="507013" y="8882"/>
                  </a:lnTo>
                  <a:lnTo>
                    <a:pt x="520791" y="8921"/>
                  </a:lnTo>
                  <a:lnTo>
                    <a:pt x="523923" y="9916"/>
                  </a:lnTo>
                  <a:lnTo>
                    <a:pt x="530051" y="13668"/>
                  </a:lnTo>
                  <a:lnTo>
                    <a:pt x="532082" y="16057"/>
                  </a:lnTo>
                  <a:lnTo>
                    <a:pt x="533436" y="18642"/>
                  </a:lnTo>
                  <a:lnTo>
                    <a:pt x="534339" y="21358"/>
                  </a:lnTo>
                  <a:lnTo>
                    <a:pt x="533948" y="23169"/>
                  </a:lnTo>
                  <a:lnTo>
                    <a:pt x="532694" y="24376"/>
                  </a:lnTo>
                  <a:lnTo>
                    <a:pt x="527208" y="267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895"/>
            <p:cNvSpPr/>
            <p:nvPr/>
          </p:nvSpPr>
          <p:spPr>
            <a:xfrm>
              <a:off x="452786" y="4446986"/>
              <a:ext cx="2009935" cy="639048"/>
            </a:xfrm>
            <a:custGeom>
              <a:avLst/>
              <a:gdLst/>
              <a:ahLst/>
              <a:cxnLst/>
              <a:rect l="0" t="0" r="0" b="0"/>
              <a:pathLst>
                <a:path w="2009935" h="639048">
                  <a:moveTo>
                    <a:pt x="2009934" y="491131"/>
                  </a:moveTo>
                  <a:lnTo>
                    <a:pt x="2001365" y="482569"/>
                  </a:lnTo>
                  <a:lnTo>
                    <a:pt x="1958722" y="482204"/>
                  </a:lnTo>
                  <a:lnTo>
                    <a:pt x="1928207" y="489331"/>
                  </a:lnTo>
                  <a:lnTo>
                    <a:pt x="1875149" y="503192"/>
                  </a:lnTo>
                  <a:lnTo>
                    <a:pt x="1818534" y="521111"/>
                  </a:lnTo>
                  <a:lnTo>
                    <a:pt x="1756888" y="537879"/>
                  </a:lnTo>
                  <a:lnTo>
                    <a:pt x="1705227" y="551615"/>
                  </a:lnTo>
                  <a:lnTo>
                    <a:pt x="1649536" y="561969"/>
                  </a:lnTo>
                  <a:lnTo>
                    <a:pt x="1608441" y="568255"/>
                  </a:lnTo>
                  <a:lnTo>
                    <a:pt x="1563695" y="574356"/>
                  </a:lnTo>
                  <a:lnTo>
                    <a:pt x="1519974" y="577729"/>
                  </a:lnTo>
                  <a:lnTo>
                    <a:pt x="1475385" y="580220"/>
                  </a:lnTo>
                  <a:lnTo>
                    <a:pt x="1425775" y="584635"/>
                  </a:lnTo>
                  <a:lnTo>
                    <a:pt x="1376583" y="587258"/>
                  </a:lnTo>
                  <a:lnTo>
                    <a:pt x="1327245" y="589417"/>
                  </a:lnTo>
                  <a:lnTo>
                    <a:pt x="1275525" y="593683"/>
                  </a:lnTo>
                  <a:lnTo>
                    <a:pt x="1062486" y="616200"/>
                  </a:lnTo>
                  <a:lnTo>
                    <a:pt x="955283" y="628063"/>
                  </a:lnTo>
                  <a:lnTo>
                    <a:pt x="901663" y="631364"/>
                  </a:lnTo>
                  <a:lnTo>
                    <a:pt x="848040" y="632832"/>
                  </a:lnTo>
                  <a:lnTo>
                    <a:pt x="794416" y="633484"/>
                  </a:lnTo>
                  <a:lnTo>
                    <a:pt x="740791" y="636420"/>
                  </a:lnTo>
                  <a:lnTo>
                    <a:pt x="687165" y="639047"/>
                  </a:lnTo>
                  <a:lnTo>
                    <a:pt x="633540" y="636908"/>
                  </a:lnTo>
                  <a:lnTo>
                    <a:pt x="579914" y="632650"/>
                  </a:lnTo>
                  <a:lnTo>
                    <a:pt x="527282" y="627450"/>
                  </a:lnTo>
                  <a:lnTo>
                    <a:pt x="404664" y="613090"/>
                  </a:lnTo>
                  <a:lnTo>
                    <a:pt x="273625" y="595304"/>
                  </a:lnTo>
                  <a:lnTo>
                    <a:pt x="220150" y="581638"/>
                  </a:lnTo>
                  <a:lnTo>
                    <a:pt x="157597" y="564388"/>
                  </a:lnTo>
                  <a:lnTo>
                    <a:pt x="127399" y="550478"/>
                  </a:lnTo>
                  <a:lnTo>
                    <a:pt x="87227" y="530654"/>
                  </a:lnTo>
                  <a:lnTo>
                    <a:pt x="59656" y="512212"/>
                  </a:lnTo>
                  <a:lnTo>
                    <a:pt x="38908" y="494180"/>
                  </a:lnTo>
                  <a:lnTo>
                    <a:pt x="26319" y="479587"/>
                  </a:lnTo>
                  <a:lnTo>
                    <a:pt x="15097" y="464172"/>
                  </a:lnTo>
                  <a:lnTo>
                    <a:pt x="6799" y="450707"/>
                  </a:lnTo>
                  <a:lnTo>
                    <a:pt x="2448" y="432815"/>
                  </a:lnTo>
                  <a:lnTo>
                    <a:pt x="1289" y="422488"/>
                  </a:lnTo>
                  <a:lnTo>
                    <a:pt x="0" y="403076"/>
                  </a:lnTo>
                  <a:lnTo>
                    <a:pt x="420" y="383534"/>
                  </a:lnTo>
                  <a:lnTo>
                    <a:pt x="1922" y="372767"/>
                  </a:lnTo>
                  <a:lnTo>
                    <a:pt x="3917" y="361620"/>
                  </a:lnTo>
                  <a:lnTo>
                    <a:pt x="6240" y="350220"/>
                  </a:lnTo>
                  <a:lnTo>
                    <a:pt x="11469" y="326970"/>
                  </a:lnTo>
                  <a:lnTo>
                    <a:pt x="13260" y="316206"/>
                  </a:lnTo>
                  <a:lnTo>
                    <a:pt x="15251" y="296309"/>
                  </a:lnTo>
                  <a:lnTo>
                    <a:pt x="18784" y="277543"/>
                  </a:lnTo>
                  <a:lnTo>
                    <a:pt x="24658" y="259281"/>
                  </a:lnTo>
                  <a:lnTo>
                    <a:pt x="33889" y="241243"/>
                  </a:lnTo>
                  <a:lnTo>
                    <a:pt x="45507" y="219094"/>
                  </a:lnTo>
                  <a:lnTo>
                    <a:pt x="54741" y="203538"/>
                  </a:lnTo>
                  <a:lnTo>
                    <a:pt x="65465" y="187695"/>
                  </a:lnTo>
                  <a:lnTo>
                    <a:pt x="82669" y="166627"/>
                  </a:lnTo>
                  <a:lnTo>
                    <a:pt x="94429" y="150454"/>
                  </a:lnTo>
                  <a:lnTo>
                    <a:pt x="111572" y="135990"/>
                  </a:lnTo>
                  <a:lnTo>
                    <a:pt x="177511" y="92392"/>
                  </a:lnTo>
                  <a:lnTo>
                    <a:pt x="209216" y="74448"/>
                  </a:lnTo>
                  <a:lnTo>
                    <a:pt x="243768" y="56564"/>
                  </a:lnTo>
                  <a:lnTo>
                    <a:pt x="298166" y="39872"/>
                  </a:lnTo>
                  <a:lnTo>
                    <a:pt x="356726" y="27020"/>
                  </a:lnTo>
                  <a:lnTo>
                    <a:pt x="403885" y="17926"/>
                  </a:lnTo>
                  <a:lnTo>
                    <a:pt x="473201" y="5965"/>
                  </a:lnTo>
                  <a:lnTo>
                    <a:pt x="531193" y="1766"/>
                  </a:lnTo>
                  <a:lnTo>
                    <a:pt x="592402" y="522"/>
                  </a:lnTo>
                  <a:lnTo>
                    <a:pt x="896954" y="0"/>
                  </a:lnTo>
                  <a:lnTo>
                    <a:pt x="958642" y="4739"/>
                  </a:lnTo>
                  <a:lnTo>
                    <a:pt x="1020946" y="17168"/>
                  </a:lnTo>
                  <a:lnTo>
                    <a:pt x="1105270" y="33008"/>
                  </a:lnTo>
                  <a:lnTo>
                    <a:pt x="1150718" y="43112"/>
                  </a:lnTo>
                  <a:lnTo>
                    <a:pt x="1197399" y="51572"/>
                  </a:lnTo>
                  <a:lnTo>
                    <a:pt x="1244628" y="58639"/>
                  </a:lnTo>
                  <a:lnTo>
                    <a:pt x="1292101" y="65087"/>
                  </a:lnTo>
                  <a:lnTo>
                    <a:pt x="1337033" y="73905"/>
                  </a:lnTo>
                  <a:lnTo>
                    <a:pt x="1381168" y="83448"/>
                  </a:lnTo>
                  <a:lnTo>
                    <a:pt x="1544242" y="110019"/>
                  </a:lnTo>
                  <a:lnTo>
                    <a:pt x="1593782" y="123768"/>
                  </a:lnTo>
                  <a:lnTo>
                    <a:pt x="1654012" y="140055"/>
                  </a:lnTo>
                  <a:lnTo>
                    <a:pt x="1691849" y="155709"/>
                  </a:lnTo>
                  <a:lnTo>
                    <a:pt x="1721376" y="172914"/>
                  </a:lnTo>
                  <a:lnTo>
                    <a:pt x="1736367" y="184667"/>
                  </a:lnTo>
                  <a:lnTo>
                    <a:pt x="1749650" y="199152"/>
                  </a:lnTo>
                  <a:lnTo>
                    <a:pt x="1762174" y="215511"/>
                  </a:lnTo>
                  <a:lnTo>
                    <a:pt x="1774361" y="232704"/>
                  </a:lnTo>
                  <a:lnTo>
                    <a:pt x="1792388" y="259117"/>
                  </a:lnTo>
                  <a:lnTo>
                    <a:pt x="1801692" y="276888"/>
                  </a:lnTo>
                  <a:lnTo>
                    <a:pt x="1808145" y="294709"/>
                  </a:lnTo>
                  <a:lnTo>
                    <a:pt x="1812770" y="321476"/>
                  </a:lnTo>
                  <a:lnTo>
                    <a:pt x="1817371" y="339330"/>
                  </a:lnTo>
                  <a:lnTo>
                    <a:pt x="1818002" y="347267"/>
                  </a:lnTo>
                  <a:lnTo>
                    <a:pt x="1816056" y="361376"/>
                  </a:lnTo>
                  <a:lnTo>
                    <a:pt x="1814121" y="380476"/>
                  </a:lnTo>
                  <a:lnTo>
                    <a:pt x="1813548" y="393962"/>
                  </a:lnTo>
                  <a:lnTo>
                    <a:pt x="1810766" y="403627"/>
                  </a:lnTo>
                  <a:lnTo>
                    <a:pt x="1806219" y="413545"/>
                  </a:lnTo>
                  <a:lnTo>
                    <a:pt x="1800888" y="421260"/>
                  </a:lnTo>
                  <a:lnTo>
                    <a:pt x="1799069" y="425699"/>
                  </a:lnTo>
                  <a:lnTo>
                    <a:pt x="1797048" y="435923"/>
                  </a:lnTo>
                  <a:lnTo>
                    <a:pt x="1794523" y="440435"/>
                  </a:lnTo>
                  <a:lnTo>
                    <a:pt x="1778848" y="457451"/>
                  </a:lnTo>
                  <a:lnTo>
                    <a:pt x="1765895" y="474887"/>
                  </a:lnTo>
                  <a:lnTo>
                    <a:pt x="1747787" y="493988"/>
                  </a:lnTo>
                  <a:lnTo>
                    <a:pt x="1729890" y="511956"/>
                  </a:lnTo>
                  <a:lnTo>
                    <a:pt x="1727904" y="514936"/>
                  </a:lnTo>
                  <a:lnTo>
                    <a:pt x="1725696" y="520893"/>
                  </a:lnTo>
                  <a:lnTo>
                    <a:pt x="1724453" y="529826"/>
                  </a:lnTo>
                  <a:lnTo>
                    <a:pt x="1723286" y="531810"/>
                  </a:lnTo>
                  <a:lnTo>
                    <a:pt x="1721514" y="533133"/>
                  </a:lnTo>
                  <a:lnTo>
                    <a:pt x="1719341" y="534015"/>
                  </a:lnTo>
                  <a:lnTo>
                    <a:pt x="1711536" y="535257"/>
                  </a:lnTo>
                  <a:lnTo>
                    <a:pt x="1708716" y="536423"/>
                  </a:lnTo>
                  <a:lnTo>
                    <a:pt x="1700003" y="542805"/>
                  </a:lnTo>
                  <a:lnTo>
                    <a:pt x="1694096" y="548162"/>
                  </a:lnTo>
                  <a:lnTo>
                    <a:pt x="1691131" y="549987"/>
                  </a:lnTo>
                  <a:lnTo>
                    <a:pt x="1685188" y="552016"/>
                  </a:lnTo>
                  <a:lnTo>
                    <a:pt x="1676259" y="553158"/>
                  </a:lnTo>
                  <a:lnTo>
                    <a:pt x="1673281" y="554310"/>
                  </a:lnTo>
                  <a:lnTo>
                    <a:pt x="1664345" y="559680"/>
                  </a:lnTo>
                  <a:lnTo>
                    <a:pt x="1658387" y="561285"/>
                  </a:lnTo>
                  <a:lnTo>
                    <a:pt x="1649450" y="562188"/>
                  </a:lnTo>
                  <a:lnTo>
                    <a:pt x="1646471" y="561323"/>
                  </a:lnTo>
                  <a:lnTo>
                    <a:pt x="1634554" y="5536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896"/>
            <p:cNvSpPr/>
            <p:nvPr/>
          </p:nvSpPr>
          <p:spPr>
            <a:xfrm>
              <a:off x="443340" y="4973852"/>
              <a:ext cx="1831691" cy="303591"/>
            </a:xfrm>
            <a:custGeom>
              <a:avLst/>
              <a:gdLst/>
              <a:ahLst/>
              <a:cxnLst/>
              <a:rect l="0" t="0" r="0" b="0"/>
              <a:pathLst>
                <a:path w="1831691" h="303591">
                  <a:moveTo>
                    <a:pt x="1831690" y="62492"/>
                  </a:moveTo>
                  <a:lnTo>
                    <a:pt x="1823120" y="62492"/>
                  </a:lnTo>
                  <a:lnTo>
                    <a:pt x="1822785" y="54803"/>
                  </a:lnTo>
                  <a:lnTo>
                    <a:pt x="1821781" y="54390"/>
                  </a:lnTo>
                  <a:lnTo>
                    <a:pt x="1813847" y="53565"/>
                  </a:lnTo>
                  <a:lnTo>
                    <a:pt x="1800502" y="53562"/>
                  </a:lnTo>
                  <a:lnTo>
                    <a:pt x="1797988" y="54554"/>
                  </a:lnTo>
                  <a:lnTo>
                    <a:pt x="1789705" y="59699"/>
                  </a:lnTo>
                  <a:lnTo>
                    <a:pt x="1783901" y="61251"/>
                  </a:lnTo>
                  <a:lnTo>
                    <a:pt x="1765939" y="63238"/>
                  </a:lnTo>
                  <a:lnTo>
                    <a:pt x="1754059" y="68556"/>
                  </a:lnTo>
                  <a:lnTo>
                    <a:pt x="1739394" y="71565"/>
                  </a:lnTo>
                  <a:lnTo>
                    <a:pt x="1728318" y="77306"/>
                  </a:lnTo>
                  <a:lnTo>
                    <a:pt x="1718747" y="80442"/>
                  </a:lnTo>
                  <a:lnTo>
                    <a:pt x="1709622" y="86221"/>
                  </a:lnTo>
                  <a:lnTo>
                    <a:pt x="1700628" y="89366"/>
                  </a:lnTo>
                  <a:lnTo>
                    <a:pt x="1694657" y="93619"/>
                  </a:lnTo>
                  <a:lnTo>
                    <a:pt x="1692667" y="96141"/>
                  </a:lnTo>
                  <a:lnTo>
                    <a:pt x="1691341" y="98816"/>
                  </a:lnTo>
                  <a:lnTo>
                    <a:pt x="1690456" y="101591"/>
                  </a:lnTo>
                  <a:lnTo>
                    <a:pt x="1688874" y="103440"/>
                  </a:lnTo>
                  <a:lnTo>
                    <a:pt x="1686826" y="104674"/>
                  </a:lnTo>
                  <a:lnTo>
                    <a:pt x="1684468" y="105496"/>
                  </a:lnTo>
                  <a:lnTo>
                    <a:pt x="1682895" y="107036"/>
                  </a:lnTo>
                  <a:lnTo>
                    <a:pt x="1681847" y="109055"/>
                  </a:lnTo>
                  <a:lnTo>
                    <a:pt x="1681148" y="111393"/>
                  </a:lnTo>
                  <a:lnTo>
                    <a:pt x="1677724" y="116637"/>
                  </a:lnTo>
                  <a:lnTo>
                    <a:pt x="1675420" y="119425"/>
                  </a:lnTo>
                  <a:lnTo>
                    <a:pt x="1673884" y="122275"/>
                  </a:lnTo>
                  <a:lnTo>
                    <a:pt x="1672178" y="128089"/>
                  </a:lnTo>
                  <a:lnTo>
                    <a:pt x="1671218" y="136939"/>
                  </a:lnTo>
                  <a:lnTo>
                    <a:pt x="1670932" y="145846"/>
                  </a:lnTo>
                  <a:lnTo>
                    <a:pt x="1670813" y="224962"/>
                  </a:lnTo>
                  <a:lnTo>
                    <a:pt x="1671806" y="228351"/>
                  </a:lnTo>
                  <a:lnTo>
                    <a:pt x="1676956" y="236871"/>
                  </a:lnTo>
                  <a:lnTo>
                    <a:pt x="1678508" y="239213"/>
                  </a:lnTo>
                  <a:lnTo>
                    <a:pt x="1679198" y="242899"/>
                  </a:lnTo>
                  <a:lnTo>
                    <a:pt x="1679383" y="245271"/>
                  </a:lnTo>
                  <a:lnTo>
                    <a:pt x="1678512" y="246853"/>
                  </a:lnTo>
                  <a:lnTo>
                    <a:pt x="1676939" y="247907"/>
                  </a:lnTo>
                  <a:lnTo>
                    <a:pt x="1670813" y="250015"/>
                  </a:lnTo>
                  <a:lnTo>
                    <a:pt x="1679383" y="250015"/>
                  </a:lnTo>
                  <a:lnTo>
                    <a:pt x="1679741" y="258577"/>
                  </a:lnTo>
                  <a:lnTo>
                    <a:pt x="1679748" y="263576"/>
                  </a:lnTo>
                  <a:lnTo>
                    <a:pt x="1680742" y="265009"/>
                  </a:lnTo>
                  <a:lnTo>
                    <a:pt x="1682397" y="265965"/>
                  </a:lnTo>
                  <a:lnTo>
                    <a:pt x="1687446" y="267497"/>
                  </a:lnTo>
                  <a:lnTo>
                    <a:pt x="1687860" y="268615"/>
                  </a:lnTo>
                  <a:lnTo>
                    <a:pt x="1688687" y="276794"/>
                  </a:lnTo>
                  <a:lnTo>
                    <a:pt x="1696384" y="276803"/>
                  </a:lnTo>
                  <a:lnTo>
                    <a:pt x="1688788" y="276804"/>
                  </a:lnTo>
                  <a:lnTo>
                    <a:pt x="1697260" y="285366"/>
                  </a:lnTo>
                  <a:lnTo>
                    <a:pt x="1697518" y="280884"/>
                  </a:lnTo>
                  <a:lnTo>
                    <a:pt x="1698547" y="279524"/>
                  </a:lnTo>
                  <a:lnTo>
                    <a:pt x="1700226" y="278618"/>
                  </a:lnTo>
                  <a:lnTo>
                    <a:pt x="1705311" y="277162"/>
                  </a:lnTo>
                  <a:lnTo>
                    <a:pt x="1710938" y="272170"/>
                  </a:lnTo>
                  <a:lnTo>
                    <a:pt x="1712458" y="269746"/>
                  </a:lnTo>
                  <a:lnTo>
                    <a:pt x="1714149" y="264407"/>
                  </a:lnTo>
                  <a:lnTo>
                    <a:pt x="1715593" y="262586"/>
                  </a:lnTo>
                  <a:lnTo>
                    <a:pt x="1717548" y="261372"/>
                  </a:lnTo>
                  <a:lnTo>
                    <a:pt x="1719845" y="260563"/>
                  </a:lnTo>
                  <a:lnTo>
                    <a:pt x="1721376" y="259031"/>
                  </a:lnTo>
                  <a:lnTo>
                    <a:pt x="1722397" y="257018"/>
                  </a:lnTo>
                  <a:lnTo>
                    <a:pt x="1723531" y="252135"/>
                  </a:lnTo>
                  <a:lnTo>
                    <a:pt x="1724170" y="243808"/>
                  </a:lnTo>
                  <a:lnTo>
                    <a:pt x="1724359" y="235057"/>
                  </a:lnTo>
                  <a:lnTo>
                    <a:pt x="1724435" y="211317"/>
                  </a:lnTo>
                  <a:lnTo>
                    <a:pt x="1723444" y="208341"/>
                  </a:lnTo>
                  <a:lnTo>
                    <a:pt x="1718295" y="199413"/>
                  </a:lnTo>
                  <a:lnTo>
                    <a:pt x="1715336" y="190484"/>
                  </a:lnTo>
                  <a:lnTo>
                    <a:pt x="1708611" y="181554"/>
                  </a:lnTo>
                  <a:lnTo>
                    <a:pt x="1700329" y="172624"/>
                  </a:lnTo>
                  <a:lnTo>
                    <a:pt x="1682706" y="154765"/>
                  </a:lnTo>
                  <a:lnTo>
                    <a:pt x="1658895" y="130953"/>
                  </a:lnTo>
                  <a:lnTo>
                    <a:pt x="1652937" y="122354"/>
                  </a:lnTo>
                  <a:lnTo>
                    <a:pt x="1646979" y="112910"/>
                  </a:lnTo>
                  <a:lnTo>
                    <a:pt x="1641021" y="105405"/>
                  </a:lnTo>
                  <a:lnTo>
                    <a:pt x="1632414" y="98762"/>
                  </a:lnTo>
                  <a:lnTo>
                    <a:pt x="1619051" y="89444"/>
                  </a:lnTo>
                  <a:lnTo>
                    <a:pt x="1611064" y="83400"/>
                  </a:lnTo>
                  <a:lnTo>
                    <a:pt x="1596394" y="74420"/>
                  </a:lnTo>
                  <a:lnTo>
                    <a:pt x="1584324" y="65475"/>
                  </a:lnTo>
                  <a:lnTo>
                    <a:pt x="1569603" y="56541"/>
                  </a:lnTo>
                  <a:lnTo>
                    <a:pt x="1557517" y="47610"/>
                  </a:lnTo>
                  <a:lnTo>
                    <a:pt x="1547303" y="41656"/>
                  </a:lnTo>
                  <a:lnTo>
                    <a:pt x="1536143" y="38349"/>
                  </a:lnTo>
                  <a:lnTo>
                    <a:pt x="1524563" y="35886"/>
                  </a:lnTo>
                  <a:lnTo>
                    <a:pt x="1464714" y="14758"/>
                  </a:lnTo>
                  <a:lnTo>
                    <a:pt x="1420489" y="7037"/>
                  </a:lnTo>
                  <a:lnTo>
                    <a:pt x="1401660" y="3119"/>
                  </a:lnTo>
                  <a:lnTo>
                    <a:pt x="1350297" y="396"/>
                  </a:lnTo>
                  <a:lnTo>
                    <a:pt x="1267883" y="0"/>
                  </a:lnTo>
                  <a:lnTo>
                    <a:pt x="1215081" y="978"/>
                  </a:lnTo>
                  <a:lnTo>
                    <a:pt x="1158008" y="7673"/>
                  </a:lnTo>
                  <a:lnTo>
                    <a:pt x="1101403" y="8750"/>
                  </a:lnTo>
                  <a:lnTo>
                    <a:pt x="845571" y="8914"/>
                  </a:lnTo>
                  <a:lnTo>
                    <a:pt x="790414" y="15982"/>
                  </a:lnTo>
                  <a:lnTo>
                    <a:pt x="739195" y="17475"/>
                  </a:lnTo>
                  <a:lnTo>
                    <a:pt x="671777" y="10727"/>
                  </a:lnTo>
                  <a:lnTo>
                    <a:pt x="617778" y="9272"/>
                  </a:lnTo>
                  <a:lnTo>
                    <a:pt x="537351" y="8945"/>
                  </a:lnTo>
                  <a:lnTo>
                    <a:pt x="493622" y="13663"/>
                  </a:lnTo>
                  <a:lnTo>
                    <a:pt x="440504" y="17018"/>
                  </a:lnTo>
                  <a:lnTo>
                    <a:pt x="385875" y="17680"/>
                  </a:lnTo>
                  <a:lnTo>
                    <a:pt x="336539" y="17811"/>
                  </a:lnTo>
                  <a:lnTo>
                    <a:pt x="279246" y="24907"/>
                  </a:lnTo>
                  <a:lnTo>
                    <a:pt x="226069" y="27520"/>
                  </a:lnTo>
                  <a:lnTo>
                    <a:pt x="169568" y="35846"/>
                  </a:lnTo>
                  <a:lnTo>
                    <a:pt x="116684" y="44723"/>
                  </a:lnTo>
                  <a:lnTo>
                    <a:pt x="89643" y="54167"/>
                  </a:lnTo>
                  <a:lnTo>
                    <a:pt x="77287" y="58792"/>
                  </a:lnTo>
                  <a:lnTo>
                    <a:pt x="60158" y="62388"/>
                  </a:lnTo>
                  <a:lnTo>
                    <a:pt x="51935" y="66745"/>
                  </a:lnTo>
                  <a:lnTo>
                    <a:pt x="41723" y="74776"/>
                  </a:lnTo>
                  <a:lnTo>
                    <a:pt x="32407" y="83440"/>
                  </a:lnTo>
                  <a:lnTo>
                    <a:pt x="29375" y="85386"/>
                  </a:lnTo>
                  <a:lnTo>
                    <a:pt x="20363" y="89119"/>
                  </a:lnTo>
                  <a:lnTo>
                    <a:pt x="11403" y="96068"/>
                  </a:lnTo>
                  <a:lnTo>
                    <a:pt x="5439" y="101558"/>
                  </a:lnTo>
                  <a:lnTo>
                    <a:pt x="3452" y="104411"/>
                  </a:lnTo>
                  <a:lnTo>
                    <a:pt x="1244" y="110226"/>
                  </a:lnTo>
                  <a:lnTo>
                    <a:pt x="0" y="119079"/>
                  </a:lnTo>
                  <a:lnTo>
                    <a:pt x="819" y="122045"/>
                  </a:lnTo>
                  <a:lnTo>
                    <a:pt x="4377" y="127986"/>
                  </a:lnTo>
                  <a:lnTo>
                    <a:pt x="11963" y="136909"/>
                  </a:lnTo>
                  <a:lnTo>
                    <a:pt x="20500" y="145836"/>
                  </a:lnTo>
                  <a:lnTo>
                    <a:pt x="39417" y="158735"/>
                  </a:lnTo>
                  <a:lnTo>
                    <a:pt x="44972" y="163364"/>
                  </a:lnTo>
                  <a:lnTo>
                    <a:pt x="50661" y="168435"/>
                  </a:lnTo>
                  <a:lnTo>
                    <a:pt x="64928" y="176716"/>
                  </a:lnTo>
                  <a:lnTo>
                    <a:pt x="81199" y="183703"/>
                  </a:lnTo>
                  <a:lnTo>
                    <a:pt x="98361" y="190116"/>
                  </a:lnTo>
                  <a:lnTo>
                    <a:pt x="124773" y="199305"/>
                  </a:lnTo>
                  <a:lnTo>
                    <a:pt x="145203" y="207964"/>
                  </a:lnTo>
                  <a:lnTo>
                    <a:pt x="166530" y="216443"/>
                  </a:lnTo>
                  <a:lnTo>
                    <a:pt x="253125" y="235390"/>
                  </a:lnTo>
                  <a:lnTo>
                    <a:pt x="288583" y="244139"/>
                  </a:lnTo>
                  <a:lnTo>
                    <a:pt x="355135" y="251888"/>
                  </a:lnTo>
                  <a:lnTo>
                    <a:pt x="397482" y="259500"/>
                  </a:lnTo>
                  <a:lnTo>
                    <a:pt x="445117" y="265393"/>
                  </a:lnTo>
                  <a:lnTo>
                    <a:pt x="490679" y="269786"/>
                  </a:lnTo>
                  <a:lnTo>
                    <a:pt x="538274" y="274725"/>
                  </a:lnTo>
                  <a:lnTo>
                    <a:pt x="590113" y="278834"/>
                  </a:lnTo>
                  <a:lnTo>
                    <a:pt x="640561" y="283690"/>
                  </a:lnTo>
                  <a:lnTo>
                    <a:pt x="689604" y="287774"/>
                  </a:lnTo>
                  <a:lnTo>
                    <a:pt x="741871" y="292622"/>
                  </a:lnTo>
                  <a:lnTo>
                    <a:pt x="795095" y="296705"/>
                  </a:lnTo>
                  <a:lnTo>
                    <a:pt x="848602" y="301552"/>
                  </a:lnTo>
                  <a:lnTo>
                    <a:pt x="902192" y="302989"/>
                  </a:lnTo>
                  <a:lnTo>
                    <a:pt x="1142251" y="303590"/>
                  </a:lnTo>
                  <a:lnTo>
                    <a:pt x="1196751" y="298852"/>
                  </a:lnTo>
                  <a:lnTo>
                    <a:pt x="1267554" y="294499"/>
                  </a:lnTo>
                  <a:lnTo>
                    <a:pt x="1316082" y="288772"/>
                  </a:lnTo>
                  <a:lnTo>
                    <a:pt x="1365769" y="285642"/>
                  </a:lnTo>
                  <a:lnTo>
                    <a:pt x="1421801" y="278844"/>
                  </a:lnTo>
                  <a:lnTo>
                    <a:pt x="1475644" y="277207"/>
                  </a:lnTo>
                  <a:lnTo>
                    <a:pt x="1529474" y="269790"/>
                  </a:lnTo>
                  <a:lnTo>
                    <a:pt x="1550398" y="267733"/>
                  </a:lnTo>
                  <a:lnTo>
                    <a:pt x="1586446" y="260298"/>
                  </a:lnTo>
                  <a:lnTo>
                    <a:pt x="1637126" y="258980"/>
                  </a:lnTo>
                  <a:lnTo>
                    <a:pt x="1640410" y="257976"/>
                  </a:lnTo>
                  <a:lnTo>
                    <a:pt x="1649777" y="252815"/>
                  </a:lnTo>
                  <a:lnTo>
                    <a:pt x="1655837" y="251260"/>
                  </a:lnTo>
                  <a:lnTo>
                    <a:pt x="1686553" y="250047"/>
                  </a:lnTo>
                  <a:lnTo>
                    <a:pt x="1686271" y="249045"/>
                  </a:lnTo>
                  <a:lnTo>
                    <a:pt x="1679751" y="2410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897"/>
            <p:cNvSpPr/>
            <p:nvPr/>
          </p:nvSpPr>
          <p:spPr>
            <a:xfrm>
              <a:off x="2123091" y="5357822"/>
              <a:ext cx="89377" cy="232163"/>
            </a:xfrm>
            <a:custGeom>
              <a:avLst/>
              <a:gdLst/>
              <a:ahLst/>
              <a:cxnLst/>
              <a:rect l="0" t="0" r="0" b="0"/>
              <a:pathLst>
                <a:path w="89377" h="232163">
                  <a:moveTo>
                    <a:pt x="53625" y="17849"/>
                  </a:moveTo>
                  <a:lnTo>
                    <a:pt x="48881" y="17849"/>
                  </a:lnTo>
                  <a:lnTo>
                    <a:pt x="47483" y="16858"/>
                  </a:lnTo>
                  <a:lnTo>
                    <a:pt x="46551" y="15204"/>
                  </a:lnTo>
                  <a:lnTo>
                    <a:pt x="44797" y="9288"/>
                  </a:lnTo>
                  <a:lnTo>
                    <a:pt x="42088" y="9083"/>
                  </a:lnTo>
                  <a:lnTo>
                    <a:pt x="39976" y="9029"/>
                  </a:lnTo>
                  <a:lnTo>
                    <a:pt x="38567" y="8000"/>
                  </a:lnTo>
                  <a:lnTo>
                    <a:pt x="37628" y="6323"/>
                  </a:lnTo>
                  <a:lnTo>
                    <a:pt x="37002" y="4212"/>
                  </a:lnTo>
                  <a:lnTo>
                    <a:pt x="35592" y="2805"/>
                  </a:lnTo>
                  <a:lnTo>
                    <a:pt x="33659" y="1867"/>
                  </a:lnTo>
                  <a:lnTo>
                    <a:pt x="28165" y="361"/>
                  </a:lnTo>
                  <a:lnTo>
                    <a:pt x="26721" y="237"/>
                  </a:lnTo>
                  <a:lnTo>
                    <a:pt x="24765" y="154"/>
                  </a:lnTo>
                  <a:lnTo>
                    <a:pt x="18278" y="0"/>
                  </a:lnTo>
                  <a:lnTo>
                    <a:pt x="17150" y="989"/>
                  </a:lnTo>
                  <a:lnTo>
                    <a:pt x="10215" y="7679"/>
                  </a:lnTo>
                  <a:lnTo>
                    <a:pt x="1354" y="16500"/>
                  </a:lnTo>
                  <a:lnTo>
                    <a:pt x="903" y="17942"/>
                  </a:lnTo>
                  <a:lnTo>
                    <a:pt x="178" y="24739"/>
                  </a:lnTo>
                  <a:lnTo>
                    <a:pt x="2" y="31484"/>
                  </a:lnTo>
                  <a:lnTo>
                    <a:pt x="0" y="65511"/>
                  </a:lnTo>
                  <a:lnTo>
                    <a:pt x="993" y="68475"/>
                  </a:lnTo>
                  <a:lnTo>
                    <a:pt x="2648" y="71444"/>
                  </a:lnTo>
                  <a:lnTo>
                    <a:pt x="4745" y="74415"/>
                  </a:lnTo>
                  <a:lnTo>
                    <a:pt x="7074" y="80362"/>
                  </a:lnTo>
                  <a:lnTo>
                    <a:pt x="8109" y="87305"/>
                  </a:lnTo>
                  <a:lnTo>
                    <a:pt x="8385" y="91934"/>
                  </a:lnTo>
                  <a:lnTo>
                    <a:pt x="8828" y="104142"/>
                  </a:lnTo>
                  <a:lnTo>
                    <a:pt x="8936" y="115944"/>
                  </a:lnTo>
                  <a:lnTo>
                    <a:pt x="8937" y="120777"/>
                  </a:lnTo>
                  <a:lnTo>
                    <a:pt x="9930" y="122187"/>
                  </a:lnTo>
                  <a:lnTo>
                    <a:pt x="11585" y="123126"/>
                  </a:lnTo>
                  <a:lnTo>
                    <a:pt x="13682" y="123753"/>
                  </a:lnTo>
                  <a:lnTo>
                    <a:pt x="15080" y="125163"/>
                  </a:lnTo>
                  <a:lnTo>
                    <a:pt x="16011" y="127095"/>
                  </a:lnTo>
                  <a:lnTo>
                    <a:pt x="16633" y="129375"/>
                  </a:lnTo>
                  <a:lnTo>
                    <a:pt x="18040" y="130895"/>
                  </a:lnTo>
                  <a:lnTo>
                    <a:pt x="19971" y="131908"/>
                  </a:lnTo>
                  <a:lnTo>
                    <a:pt x="26412" y="133817"/>
                  </a:lnTo>
                  <a:lnTo>
                    <a:pt x="26760" y="140988"/>
                  </a:lnTo>
                  <a:lnTo>
                    <a:pt x="26811" y="142833"/>
                  </a:lnTo>
                  <a:lnTo>
                    <a:pt x="34508" y="142862"/>
                  </a:lnTo>
                  <a:lnTo>
                    <a:pt x="34922" y="143855"/>
                  </a:lnTo>
                  <a:lnTo>
                    <a:pt x="35677" y="150967"/>
                  </a:lnTo>
                  <a:lnTo>
                    <a:pt x="35750" y="157931"/>
                  </a:lnTo>
                  <a:lnTo>
                    <a:pt x="35750" y="159483"/>
                  </a:lnTo>
                  <a:lnTo>
                    <a:pt x="38398" y="162819"/>
                  </a:lnTo>
                  <a:lnTo>
                    <a:pt x="43446" y="168303"/>
                  </a:lnTo>
                  <a:lnTo>
                    <a:pt x="49065" y="173995"/>
                  </a:lnTo>
                  <a:lnTo>
                    <a:pt x="50585" y="176517"/>
                  </a:lnTo>
                  <a:lnTo>
                    <a:pt x="52274" y="181965"/>
                  </a:lnTo>
                  <a:lnTo>
                    <a:pt x="53718" y="183814"/>
                  </a:lnTo>
                  <a:lnTo>
                    <a:pt x="55673" y="185047"/>
                  </a:lnTo>
                  <a:lnTo>
                    <a:pt x="57970" y="185869"/>
                  </a:lnTo>
                  <a:lnTo>
                    <a:pt x="60494" y="187410"/>
                  </a:lnTo>
                  <a:lnTo>
                    <a:pt x="63170" y="189429"/>
                  </a:lnTo>
                  <a:lnTo>
                    <a:pt x="65947" y="191767"/>
                  </a:lnTo>
                  <a:lnTo>
                    <a:pt x="68791" y="194318"/>
                  </a:lnTo>
                  <a:lnTo>
                    <a:pt x="74600" y="199798"/>
                  </a:lnTo>
                  <a:lnTo>
                    <a:pt x="83453" y="208462"/>
                  </a:lnTo>
                  <a:lnTo>
                    <a:pt x="85427" y="211401"/>
                  </a:lnTo>
                  <a:lnTo>
                    <a:pt x="87621" y="217313"/>
                  </a:lnTo>
                  <a:lnTo>
                    <a:pt x="88596" y="223248"/>
                  </a:lnTo>
                  <a:lnTo>
                    <a:pt x="89376" y="2321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898"/>
            <p:cNvSpPr/>
            <p:nvPr/>
          </p:nvSpPr>
          <p:spPr>
            <a:xfrm>
              <a:off x="2167779" y="5679281"/>
              <a:ext cx="71502" cy="116087"/>
            </a:xfrm>
            <a:custGeom>
              <a:avLst/>
              <a:gdLst/>
              <a:ahLst/>
              <a:cxnLst/>
              <a:rect l="0" t="0" r="0" b="0"/>
              <a:pathLst>
                <a:path w="71502" h="116087">
                  <a:moveTo>
                    <a:pt x="71501" y="0"/>
                  </a:moveTo>
                  <a:lnTo>
                    <a:pt x="71501" y="4740"/>
                  </a:lnTo>
                  <a:lnTo>
                    <a:pt x="70508" y="6137"/>
                  </a:lnTo>
                  <a:lnTo>
                    <a:pt x="68853" y="7068"/>
                  </a:lnTo>
                  <a:lnTo>
                    <a:pt x="66756" y="7689"/>
                  </a:lnTo>
                  <a:lnTo>
                    <a:pt x="65359" y="9094"/>
                  </a:lnTo>
                  <a:lnTo>
                    <a:pt x="64427" y="11024"/>
                  </a:lnTo>
                  <a:lnTo>
                    <a:pt x="63806" y="13302"/>
                  </a:lnTo>
                  <a:lnTo>
                    <a:pt x="63391" y="15814"/>
                  </a:lnTo>
                  <a:lnTo>
                    <a:pt x="63115" y="18480"/>
                  </a:lnTo>
                  <a:lnTo>
                    <a:pt x="62931" y="21249"/>
                  </a:lnTo>
                  <a:lnTo>
                    <a:pt x="61816" y="23096"/>
                  </a:lnTo>
                  <a:lnTo>
                    <a:pt x="60079" y="24327"/>
                  </a:lnTo>
                  <a:lnTo>
                    <a:pt x="57927" y="25148"/>
                  </a:lnTo>
                  <a:lnTo>
                    <a:pt x="56494" y="26687"/>
                  </a:lnTo>
                  <a:lnTo>
                    <a:pt x="55538" y="28705"/>
                  </a:lnTo>
                  <a:lnTo>
                    <a:pt x="54900" y="31044"/>
                  </a:lnTo>
                  <a:lnTo>
                    <a:pt x="53482" y="34586"/>
                  </a:lnTo>
                  <a:lnTo>
                    <a:pt x="51544" y="38932"/>
                  </a:lnTo>
                  <a:lnTo>
                    <a:pt x="49259" y="43814"/>
                  </a:lnTo>
                  <a:lnTo>
                    <a:pt x="46742" y="47069"/>
                  </a:lnTo>
                  <a:lnTo>
                    <a:pt x="44071" y="49239"/>
                  </a:lnTo>
                  <a:lnTo>
                    <a:pt x="41298" y="50685"/>
                  </a:lnTo>
                  <a:lnTo>
                    <a:pt x="38456" y="52642"/>
                  </a:lnTo>
                  <a:lnTo>
                    <a:pt x="35568" y="54938"/>
                  </a:lnTo>
                  <a:lnTo>
                    <a:pt x="32649" y="57461"/>
                  </a:lnTo>
                  <a:lnTo>
                    <a:pt x="30704" y="60136"/>
                  </a:lnTo>
                  <a:lnTo>
                    <a:pt x="29407" y="62912"/>
                  </a:lnTo>
                  <a:lnTo>
                    <a:pt x="28542" y="65753"/>
                  </a:lnTo>
                  <a:lnTo>
                    <a:pt x="26973" y="68640"/>
                  </a:lnTo>
                  <a:lnTo>
                    <a:pt x="24933" y="71558"/>
                  </a:lnTo>
                  <a:lnTo>
                    <a:pt x="22580" y="74494"/>
                  </a:lnTo>
                  <a:lnTo>
                    <a:pt x="20019" y="76452"/>
                  </a:lnTo>
                  <a:lnTo>
                    <a:pt x="17318" y="77757"/>
                  </a:lnTo>
                  <a:lnTo>
                    <a:pt x="14525" y="78627"/>
                  </a:lnTo>
                  <a:lnTo>
                    <a:pt x="12662" y="80200"/>
                  </a:lnTo>
                  <a:lnTo>
                    <a:pt x="11421" y="82240"/>
                  </a:lnTo>
                  <a:lnTo>
                    <a:pt x="10593" y="84592"/>
                  </a:lnTo>
                  <a:lnTo>
                    <a:pt x="10041" y="87153"/>
                  </a:lnTo>
                  <a:lnTo>
                    <a:pt x="9673" y="89852"/>
                  </a:lnTo>
                  <a:lnTo>
                    <a:pt x="9428" y="92643"/>
                  </a:lnTo>
                  <a:lnTo>
                    <a:pt x="9264" y="95497"/>
                  </a:lnTo>
                  <a:lnTo>
                    <a:pt x="9083" y="101313"/>
                  </a:lnTo>
                  <a:lnTo>
                    <a:pt x="8041" y="104253"/>
                  </a:lnTo>
                  <a:lnTo>
                    <a:pt x="6354" y="107205"/>
                  </a:lnTo>
                  <a:lnTo>
                    <a:pt x="0" y="1160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899"/>
            <p:cNvSpPr/>
            <p:nvPr/>
          </p:nvSpPr>
          <p:spPr>
            <a:xfrm>
              <a:off x="2167779" y="5813226"/>
              <a:ext cx="53616" cy="437447"/>
            </a:xfrm>
            <a:custGeom>
              <a:avLst/>
              <a:gdLst/>
              <a:ahLst/>
              <a:cxnLst/>
              <a:rect l="0" t="0" r="0" b="0"/>
              <a:pathLst>
                <a:path w="53616" h="437447">
                  <a:moveTo>
                    <a:pt x="0" y="0"/>
                  </a:moveTo>
                  <a:lnTo>
                    <a:pt x="0" y="91907"/>
                  </a:lnTo>
                  <a:lnTo>
                    <a:pt x="993" y="95998"/>
                  </a:lnTo>
                  <a:lnTo>
                    <a:pt x="2648" y="100710"/>
                  </a:lnTo>
                  <a:lnTo>
                    <a:pt x="4745" y="105835"/>
                  </a:lnTo>
                  <a:lnTo>
                    <a:pt x="6142" y="110245"/>
                  </a:lnTo>
                  <a:lnTo>
                    <a:pt x="7695" y="117789"/>
                  </a:lnTo>
                  <a:lnTo>
                    <a:pt x="9102" y="121190"/>
                  </a:lnTo>
                  <a:lnTo>
                    <a:pt x="11033" y="124450"/>
                  </a:lnTo>
                  <a:lnTo>
                    <a:pt x="13314" y="127615"/>
                  </a:lnTo>
                  <a:lnTo>
                    <a:pt x="14834" y="131710"/>
                  </a:lnTo>
                  <a:lnTo>
                    <a:pt x="15848" y="136424"/>
                  </a:lnTo>
                  <a:lnTo>
                    <a:pt x="17274" y="149893"/>
                  </a:lnTo>
                  <a:lnTo>
                    <a:pt x="17474" y="153507"/>
                  </a:lnTo>
                  <a:lnTo>
                    <a:pt x="18601" y="157901"/>
                  </a:lnTo>
                  <a:lnTo>
                    <a:pt x="20345" y="162814"/>
                  </a:lnTo>
                  <a:lnTo>
                    <a:pt x="22501" y="168074"/>
                  </a:lnTo>
                  <a:lnTo>
                    <a:pt x="23938" y="173565"/>
                  </a:lnTo>
                  <a:lnTo>
                    <a:pt x="25535" y="184957"/>
                  </a:lnTo>
                  <a:lnTo>
                    <a:pt x="26954" y="190774"/>
                  </a:lnTo>
                  <a:lnTo>
                    <a:pt x="28893" y="196636"/>
                  </a:lnTo>
                  <a:lnTo>
                    <a:pt x="31179" y="202528"/>
                  </a:lnTo>
                  <a:lnTo>
                    <a:pt x="32703" y="207449"/>
                  </a:lnTo>
                  <a:lnTo>
                    <a:pt x="33718" y="211721"/>
                  </a:lnTo>
                  <a:lnTo>
                    <a:pt x="34396" y="215561"/>
                  </a:lnTo>
                  <a:lnTo>
                    <a:pt x="35840" y="220107"/>
                  </a:lnTo>
                  <a:lnTo>
                    <a:pt x="37797" y="225120"/>
                  </a:lnTo>
                  <a:lnTo>
                    <a:pt x="40093" y="230448"/>
                  </a:lnTo>
                  <a:lnTo>
                    <a:pt x="41625" y="234991"/>
                  </a:lnTo>
                  <a:lnTo>
                    <a:pt x="42646" y="239012"/>
                  </a:lnTo>
                  <a:lnTo>
                    <a:pt x="43327" y="242685"/>
                  </a:lnTo>
                  <a:lnTo>
                    <a:pt x="44774" y="246126"/>
                  </a:lnTo>
                  <a:lnTo>
                    <a:pt x="46731" y="249412"/>
                  </a:lnTo>
                  <a:lnTo>
                    <a:pt x="49029" y="252595"/>
                  </a:lnTo>
                  <a:lnTo>
                    <a:pt x="50561" y="255710"/>
                  </a:lnTo>
                  <a:lnTo>
                    <a:pt x="51583" y="258777"/>
                  </a:lnTo>
                  <a:lnTo>
                    <a:pt x="53222" y="266091"/>
                  </a:lnTo>
                  <a:lnTo>
                    <a:pt x="53572" y="277368"/>
                  </a:lnTo>
                  <a:lnTo>
                    <a:pt x="53615" y="288835"/>
                  </a:lnTo>
                  <a:lnTo>
                    <a:pt x="52625" y="291775"/>
                  </a:lnTo>
                  <a:lnTo>
                    <a:pt x="50973" y="294728"/>
                  </a:lnTo>
                  <a:lnTo>
                    <a:pt x="48878" y="297689"/>
                  </a:lnTo>
                  <a:lnTo>
                    <a:pt x="47481" y="300655"/>
                  </a:lnTo>
                  <a:lnTo>
                    <a:pt x="45929" y="306596"/>
                  </a:lnTo>
                  <a:lnTo>
                    <a:pt x="44933" y="318494"/>
                  </a:lnTo>
                  <a:lnTo>
                    <a:pt x="44737" y="330399"/>
                  </a:lnTo>
                  <a:lnTo>
                    <a:pt x="44688" y="364463"/>
                  </a:lnTo>
                  <a:lnTo>
                    <a:pt x="43695" y="366007"/>
                  </a:lnTo>
                  <a:lnTo>
                    <a:pt x="42040" y="368028"/>
                  </a:lnTo>
                  <a:lnTo>
                    <a:pt x="39943" y="370367"/>
                  </a:lnTo>
                  <a:lnTo>
                    <a:pt x="38546" y="372919"/>
                  </a:lnTo>
                  <a:lnTo>
                    <a:pt x="36993" y="378401"/>
                  </a:lnTo>
                  <a:lnTo>
                    <a:pt x="35760" y="383934"/>
                  </a:lnTo>
                  <a:lnTo>
                    <a:pt x="35750" y="423946"/>
                  </a:lnTo>
                  <a:lnTo>
                    <a:pt x="34757" y="425506"/>
                  </a:lnTo>
                  <a:lnTo>
                    <a:pt x="33102" y="426546"/>
                  </a:lnTo>
                  <a:lnTo>
                    <a:pt x="26861" y="428610"/>
                  </a:lnTo>
                  <a:lnTo>
                    <a:pt x="26813" y="428625"/>
                  </a:lnTo>
                  <a:lnTo>
                    <a:pt x="26813" y="437446"/>
                  </a:lnTo>
                  <a:lnTo>
                    <a:pt x="26813" y="432782"/>
                  </a:lnTo>
                  <a:lnTo>
                    <a:pt x="25820" y="430405"/>
                  </a:lnTo>
                  <a:lnTo>
                    <a:pt x="24164" y="427827"/>
                  </a:lnTo>
                  <a:lnTo>
                    <a:pt x="17875" y="4196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900"/>
            <p:cNvSpPr/>
            <p:nvPr/>
          </p:nvSpPr>
          <p:spPr>
            <a:xfrm>
              <a:off x="452283" y="5491757"/>
              <a:ext cx="1858499" cy="294681"/>
            </a:xfrm>
            <a:custGeom>
              <a:avLst/>
              <a:gdLst/>
              <a:ahLst/>
              <a:cxnLst/>
              <a:rect l="0" t="0" r="0" b="0"/>
              <a:pathLst>
                <a:path w="1858499" h="294681">
                  <a:moveTo>
                    <a:pt x="1858498" y="98227"/>
                  </a:moveTo>
                  <a:lnTo>
                    <a:pt x="1853753" y="98227"/>
                  </a:lnTo>
                  <a:lnTo>
                    <a:pt x="1851362" y="97235"/>
                  </a:lnTo>
                  <a:lnTo>
                    <a:pt x="1843253" y="92090"/>
                  </a:lnTo>
                  <a:lnTo>
                    <a:pt x="1837488" y="90539"/>
                  </a:lnTo>
                  <a:lnTo>
                    <a:pt x="1782415" y="86666"/>
                  </a:lnTo>
                  <a:lnTo>
                    <a:pt x="1761475" y="82234"/>
                  </a:lnTo>
                  <a:lnTo>
                    <a:pt x="1712176" y="77886"/>
                  </a:lnTo>
                  <a:lnTo>
                    <a:pt x="1681410" y="70703"/>
                  </a:lnTo>
                  <a:lnTo>
                    <a:pt x="1660624" y="66150"/>
                  </a:lnTo>
                  <a:lnTo>
                    <a:pt x="1609470" y="60582"/>
                  </a:lnTo>
                  <a:lnTo>
                    <a:pt x="1556074" y="54962"/>
                  </a:lnTo>
                  <a:lnTo>
                    <a:pt x="1497713" y="47715"/>
                  </a:lnTo>
                  <a:lnTo>
                    <a:pt x="1453237" y="44565"/>
                  </a:lnTo>
                  <a:lnTo>
                    <a:pt x="1408611" y="37789"/>
                  </a:lnTo>
                  <a:lnTo>
                    <a:pt x="1329409" y="23694"/>
                  </a:lnTo>
                  <a:lnTo>
                    <a:pt x="1281773" y="19589"/>
                  </a:lnTo>
                  <a:lnTo>
                    <a:pt x="1214057" y="12065"/>
                  </a:lnTo>
                  <a:lnTo>
                    <a:pt x="1161087" y="9859"/>
                  </a:lnTo>
                  <a:lnTo>
                    <a:pt x="1071951" y="9053"/>
                  </a:lnTo>
                  <a:lnTo>
                    <a:pt x="959987" y="8941"/>
                  </a:lnTo>
                  <a:lnTo>
                    <a:pt x="903413" y="4193"/>
                  </a:lnTo>
                  <a:lnTo>
                    <a:pt x="848914" y="1243"/>
                  </a:lnTo>
                  <a:lnTo>
                    <a:pt x="795029" y="369"/>
                  </a:lnTo>
                  <a:lnTo>
                    <a:pt x="454200" y="0"/>
                  </a:lnTo>
                  <a:lnTo>
                    <a:pt x="383254" y="7069"/>
                  </a:lnTo>
                  <a:lnTo>
                    <a:pt x="338943" y="8379"/>
                  </a:lnTo>
                  <a:lnTo>
                    <a:pt x="297015" y="11413"/>
                  </a:lnTo>
                  <a:lnTo>
                    <a:pt x="256785" y="18595"/>
                  </a:lnTo>
                  <a:lnTo>
                    <a:pt x="216067" y="27007"/>
                  </a:lnTo>
                  <a:lnTo>
                    <a:pt x="181492" y="35784"/>
                  </a:lnTo>
                  <a:lnTo>
                    <a:pt x="152380" y="44668"/>
                  </a:lnTo>
                  <a:lnTo>
                    <a:pt x="115852" y="56559"/>
                  </a:lnTo>
                  <a:lnTo>
                    <a:pt x="93649" y="65486"/>
                  </a:lnTo>
                  <a:lnTo>
                    <a:pt x="62211" y="77391"/>
                  </a:lnTo>
                  <a:lnTo>
                    <a:pt x="43109" y="86321"/>
                  </a:lnTo>
                  <a:lnTo>
                    <a:pt x="30718" y="95251"/>
                  </a:lnTo>
                  <a:lnTo>
                    <a:pt x="23952" y="101204"/>
                  </a:lnTo>
                  <a:lnTo>
                    <a:pt x="20757" y="103188"/>
                  </a:lnTo>
                  <a:lnTo>
                    <a:pt x="11516" y="106973"/>
                  </a:lnTo>
                  <a:lnTo>
                    <a:pt x="5487" y="111375"/>
                  </a:lnTo>
                  <a:lnTo>
                    <a:pt x="3482" y="113937"/>
                  </a:lnTo>
                  <a:lnTo>
                    <a:pt x="2145" y="116638"/>
                  </a:lnTo>
                  <a:lnTo>
                    <a:pt x="660" y="122285"/>
                  </a:lnTo>
                  <a:lnTo>
                    <a:pt x="0" y="128102"/>
                  </a:lnTo>
                  <a:lnTo>
                    <a:pt x="817" y="131042"/>
                  </a:lnTo>
                  <a:lnTo>
                    <a:pt x="4373" y="136955"/>
                  </a:lnTo>
                  <a:lnTo>
                    <a:pt x="11958" y="145862"/>
                  </a:lnTo>
                  <a:lnTo>
                    <a:pt x="17600" y="154455"/>
                  </a:lnTo>
                  <a:lnTo>
                    <a:pt x="20495" y="159525"/>
                  </a:lnTo>
                  <a:lnTo>
                    <a:pt x="29008" y="167804"/>
                  </a:lnTo>
                  <a:lnTo>
                    <a:pt x="40405" y="174791"/>
                  </a:lnTo>
                  <a:lnTo>
                    <a:pt x="55401" y="181203"/>
                  </a:lnTo>
                  <a:lnTo>
                    <a:pt x="71996" y="190006"/>
                  </a:lnTo>
                  <a:lnTo>
                    <a:pt x="80593" y="195132"/>
                  </a:lnTo>
                  <a:lnTo>
                    <a:pt x="90296" y="200534"/>
                  </a:lnTo>
                  <a:lnTo>
                    <a:pt x="111670" y="211827"/>
                  </a:lnTo>
                  <a:lnTo>
                    <a:pt x="134411" y="220815"/>
                  </a:lnTo>
                  <a:lnTo>
                    <a:pt x="158751" y="229109"/>
                  </a:lnTo>
                  <a:lnTo>
                    <a:pt x="186121" y="239410"/>
                  </a:lnTo>
                  <a:lnTo>
                    <a:pt x="214836" y="247957"/>
                  </a:lnTo>
                  <a:lnTo>
                    <a:pt x="244150" y="255063"/>
                  </a:lnTo>
                  <a:lnTo>
                    <a:pt x="273729" y="261528"/>
                  </a:lnTo>
                  <a:lnTo>
                    <a:pt x="306075" y="267709"/>
                  </a:lnTo>
                  <a:lnTo>
                    <a:pt x="360432" y="276767"/>
                  </a:lnTo>
                  <a:lnTo>
                    <a:pt x="417915" y="283089"/>
                  </a:lnTo>
                  <a:lnTo>
                    <a:pt x="456555" y="285560"/>
                  </a:lnTo>
                  <a:lnTo>
                    <a:pt x="500210" y="289965"/>
                  </a:lnTo>
                  <a:lnTo>
                    <a:pt x="546093" y="292585"/>
                  </a:lnTo>
                  <a:lnTo>
                    <a:pt x="592968" y="293749"/>
                  </a:lnTo>
                  <a:lnTo>
                    <a:pt x="1156773" y="294680"/>
                  </a:lnTo>
                  <a:lnTo>
                    <a:pt x="1207984" y="292035"/>
                  </a:lnTo>
                  <a:lnTo>
                    <a:pt x="1260536" y="288543"/>
                  </a:lnTo>
                  <a:lnTo>
                    <a:pt x="1313685" y="286991"/>
                  </a:lnTo>
                  <a:lnTo>
                    <a:pt x="1461774" y="285860"/>
                  </a:lnTo>
                  <a:lnTo>
                    <a:pt x="1507065" y="283153"/>
                  </a:lnTo>
                  <a:lnTo>
                    <a:pt x="1550366" y="279635"/>
                  </a:lnTo>
                  <a:lnTo>
                    <a:pt x="1592782" y="278071"/>
                  </a:lnTo>
                  <a:lnTo>
                    <a:pt x="1632158" y="274731"/>
                  </a:lnTo>
                  <a:lnTo>
                    <a:pt x="1687824" y="269918"/>
                  </a:lnTo>
                  <a:lnTo>
                    <a:pt x="1724052" y="266807"/>
                  </a:lnTo>
                  <a:lnTo>
                    <a:pt x="1742055" y="263200"/>
                  </a:lnTo>
                  <a:lnTo>
                    <a:pt x="1795935" y="2500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901"/>
            <p:cNvSpPr/>
            <p:nvPr/>
          </p:nvSpPr>
          <p:spPr>
            <a:xfrm>
              <a:off x="178248" y="728235"/>
              <a:ext cx="318196" cy="2352508"/>
            </a:xfrm>
            <a:custGeom>
              <a:avLst/>
              <a:gdLst/>
              <a:ahLst/>
              <a:cxnLst/>
              <a:rect l="0" t="0" r="0" b="0"/>
              <a:pathLst>
                <a:path w="318196" h="2352508">
                  <a:moveTo>
                    <a:pt x="318195" y="30788"/>
                  </a:moveTo>
                  <a:lnTo>
                    <a:pt x="313450" y="26048"/>
                  </a:lnTo>
                  <a:lnTo>
                    <a:pt x="309073" y="23659"/>
                  </a:lnTo>
                  <a:lnTo>
                    <a:pt x="303176" y="21075"/>
                  </a:lnTo>
                  <a:lnTo>
                    <a:pt x="296266" y="18359"/>
                  </a:lnTo>
                  <a:lnTo>
                    <a:pt x="280642" y="12697"/>
                  </a:lnTo>
                  <a:lnTo>
                    <a:pt x="272306" y="9797"/>
                  </a:lnTo>
                  <a:lnTo>
                    <a:pt x="262775" y="6873"/>
                  </a:lnTo>
                  <a:lnTo>
                    <a:pt x="241593" y="977"/>
                  </a:lnTo>
                  <a:lnTo>
                    <a:pt x="230384" y="0"/>
                  </a:lnTo>
                  <a:lnTo>
                    <a:pt x="218938" y="341"/>
                  </a:lnTo>
                  <a:lnTo>
                    <a:pt x="207336" y="1560"/>
                  </a:lnTo>
                  <a:lnTo>
                    <a:pt x="195628" y="5350"/>
                  </a:lnTo>
                  <a:lnTo>
                    <a:pt x="183851" y="10853"/>
                  </a:lnTo>
                  <a:lnTo>
                    <a:pt x="172028" y="17498"/>
                  </a:lnTo>
                  <a:lnTo>
                    <a:pt x="159180" y="25897"/>
                  </a:lnTo>
                  <a:lnTo>
                    <a:pt x="145649" y="35465"/>
                  </a:lnTo>
                  <a:lnTo>
                    <a:pt x="131663" y="45812"/>
                  </a:lnTo>
                  <a:lnTo>
                    <a:pt x="118367" y="57671"/>
                  </a:lnTo>
                  <a:lnTo>
                    <a:pt x="105531" y="70539"/>
                  </a:lnTo>
                  <a:lnTo>
                    <a:pt x="93001" y="84077"/>
                  </a:lnTo>
                  <a:lnTo>
                    <a:pt x="80676" y="98064"/>
                  </a:lnTo>
                  <a:lnTo>
                    <a:pt x="56388" y="126835"/>
                  </a:lnTo>
                  <a:lnTo>
                    <a:pt x="46336" y="140460"/>
                  </a:lnTo>
                  <a:lnTo>
                    <a:pt x="37649" y="153512"/>
                  </a:lnTo>
                  <a:lnTo>
                    <a:pt x="22700" y="177606"/>
                  </a:lnTo>
                  <a:lnTo>
                    <a:pt x="9435" y="198236"/>
                  </a:lnTo>
                  <a:lnTo>
                    <a:pt x="2216" y="219972"/>
                  </a:lnTo>
                  <a:lnTo>
                    <a:pt x="0" y="241870"/>
                  </a:lnTo>
                  <a:lnTo>
                    <a:pt x="4336" y="270933"/>
                  </a:lnTo>
                  <a:lnTo>
                    <a:pt x="11911" y="298395"/>
                  </a:lnTo>
                  <a:lnTo>
                    <a:pt x="21437" y="326376"/>
                  </a:lnTo>
                  <a:lnTo>
                    <a:pt x="31053" y="348030"/>
                  </a:lnTo>
                  <a:lnTo>
                    <a:pt x="36398" y="358369"/>
                  </a:lnTo>
                  <a:lnTo>
                    <a:pt x="41947" y="368238"/>
                  </a:lnTo>
                  <a:lnTo>
                    <a:pt x="47633" y="377794"/>
                  </a:lnTo>
                  <a:lnTo>
                    <a:pt x="59246" y="396349"/>
                  </a:lnTo>
                  <a:lnTo>
                    <a:pt x="82885" y="432514"/>
                  </a:lnTo>
                  <a:lnTo>
                    <a:pt x="88828" y="442473"/>
                  </a:lnTo>
                  <a:lnTo>
                    <a:pt x="94776" y="453081"/>
                  </a:lnTo>
                  <a:lnTo>
                    <a:pt x="106681" y="475450"/>
                  </a:lnTo>
                  <a:lnTo>
                    <a:pt x="118592" y="498622"/>
                  </a:lnTo>
                  <a:lnTo>
                    <a:pt x="124549" y="512341"/>
                  </a:lnTo>
                  <a:lnTo>
                    <a:pt x="130507" y="527441"/>
                  </a:lnTo>
                  <a:lnTo>
                    <a:pt x="136465" y="543460"/>
                  </a:lnTo>
                  <a:lnTo>
                    <a:pt x="145732" y="577135"/>
                  </a:lnTo>
                  <a:lnTo>
                    <a:pt x="153885" y="634854"/>
                  </a:lnTo>
                  <a:lnTo>
                    <a:pt x="153653" y="704872"/>
                  </a:lnTo>
                  <a:lnTo>
                    <a:pt x="148737" y="756030"/>
                  </a:lnTo>
                  <a:lnTo>
                    <a:pt x="139932" y="808532"/>
                  </a:lnTo>
                  <a:lnTo>
                    <a:pt x="134804" y="834042"/>
                  </a:lnTo>
                  <a:lnTo>
                    <a:pt x="123809" y="883553"/>
                  </a:lnTo>
                  <a:lnTo>
                    <a:pt x="106453" y="956052"/>
                  </a:lnTo>
                  <a:lnTo>
                    <a:pt x="100567" y="978029"/>
                  </a:lnTo>
                  <a:lnTo>
                    <a:pt x="88731" y="1018323"/>
                  </a:lnTo>
                  <a:lnTo>
                    <a:pt x="82794" y="1036411"/>
                  </a:lnTo>
                  <a:lnTo>
                    <a:pt x="65942" y="1084577"/>
                  </a:lnTo>
                  <a:lnTo>
                    <a:pt x="57784" y="1111649"/>
                  </a:lnTo>
                  <a:lnTo>
                    <a:pt x="50848" y="1136910"/>
                  </a:lnTo>
                  <a:lnTo>
                    <a:pt x="43048" y="1175985"/>
                  </a:lnTo>
                  <a:lnTo>
                    <a:pt x="41697" y="1196488"/>
                  </a:lnTo>
                  <a:lnTo>
                    <a:pt x="44030" y="1209013"/>
                  </a:lnTo>
                  <a:lnTo>
                    <a:pt x="46042" y="1215130"/>
                  </a:lnTo>
                  <a:lnTo>
                    <a:pt x="53574" y="1227220"/>
                  </a:lnTo>
                  <a:lnTo>
                    <a:pt x="58363" y="1233222"/>
                  </a:lnTo>
                  <a:lnTo>
                    <a:pt x="64535" y="1238215"/>
                  </a:lnTo>
                  <a:lnTo>
                    <a:pt x="71629" y="1242536"/>
                  </a:lnTo>
                  <a:lnTo>
                    <a:pt x="79337" y="1246409"/>
                  </a:lnTo>
                  <a:lnTo>
                    <a:pt x="87456" y="1251968"/>
                  </a:lnTo>
                  <a:lnTo>
                    <a:pt x="95847" y="1258650"/>
                  </a:lnTo>
                  <a:lnTo>
                    <a:pt x="104420" y="1266082"/>
                  </a:lnTo>
                  <a:lnTo>
                    <a:pt x="113115" y="1274013"/>
                  </a:lnTo>
                  <a:lnTo>
                    <a:pt x="130721" y="1290762"/>
                  </a:lnTo>
                  <a:lnTo>
                    <a:pt x="139586" y="1300388"/>
                  </a:lnTo>
                  <a:lnTo>
                    <a:pt x="148476" y="1310774"/>
                  </a:lnTo>
                  <a:lnTo>
                    <a:pt x="157382" y="1321667"/>
                  </a:lnTo>
                  <a:lnTo>
                    <a:pt x="166298" y="1333890"/>
                  </a:lnTo>
                  <a:lnTo>
                    <a:pt x="175221" y="1346999"/>
                  </a:lnTo>
                  <a:lnTo>
                    <a:pt x="184149" y="1360700"/>
                  </a:lnTo>
                  <a:lnTo>
                    <a:pt x="191095" y="1375787"/>
                  </a:lnTo>
                  <a:lnTo>
                    <a:pt x="196718" y="1391797"/>
                  </a:lnTo>
                  <a:lnTo>
                    <a:pt x="206607" y="1427447"/>
                  </a:lnTo>
                  <a:lnTo>
                    <a:pt x="217623" y="1469749"/>
                  </a:lnTo>
                  <a:lnTo>
                    <a:pt x="226491" y="1515009"/>
                  </a:lnTo>
                  <a:lnTo>
                    <a:pt x="234418" y="1587760"/>
                  </a:lnTo>
                  <a:lnTo>
                    <a:pt x="235280" y="1639557"/>
                  </a:lnTo>
                  <a:lnTo>
                    <a:pt x="232352" y="1692344"/>
                  </a:lnTo>
                  <a:lnTo>
                    <a:pt x="227741" y="1745570"/>
                  </a:lnTo>
                  <a:lnTo>
                    <a:pt x="216689" y="1852500"/>
                  </a:lnTo>
                  <a:lnTo>
                    <a:pt x="208201" y="1903401"/>
                  </a:lnTo>
                  <a:lnTo>
                    <a:pt x="186568" y="2005495"/>
                  </a:lnTo>
                  <a:lnTo>
                    <a:pt x="179797" y="2030877"/>
                  </a:lnTo>
                  <a:lnTo>
                    <a:pt x="172304" y="2055736"/>
                  </a:lnTo>
                  <a:lnTo>
                    <a:pt x="138872" y="2157405"/>
                  </a:lnTo>
                  <a:lnTo>
                    <a:pt x="121314" y="2207587"/>
                  </a:lnTo>
                  <a:lnTo>
                    <a:pt x="112460" y="2232081"/>
                  </a:lnTo>
                  <a:lnTo>
                    <a:pt x="104572" y="2256348"/>
                  </a:lnTo>
                  <a:lnTo>
                    <a:pt x="97327" y="2280464"/>
                  </a:lnTo>
                  <a:lnTo>
                    <a:pt x="76879" y="23525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902"/>
            <p:cNvSpPr/>
            <p:nvPr/>
          </p:nvSpPr>
          <p:spPr>
            <a:xfrm>
              <a:off x="211681" y="3214687"/>
              <a:ext cx="257950" cy="839392"/>
            </a:xfrm>
            <a:custGeom>
              <a:avLst/>
              <a:gdLst/>
              <a:ahLst/>
              <a:cxnLst/>
              <a:rect l="0" t="0" r="0" b="0"/>
              <a:pathLst>
                <a:path w="257950" h="839392">
                  <a:moveTo>
                    <a:pt x="7695" y="0"/>
                  </a:moveTo>
                  <a:lnTo>
                    <a:pt x="2951" y="37924"/>
                  </a:lnTo>
                  <a:lnTo>
                    <a:pt x="1553" y="56040"/>
                  </a:lnTo>
                  <a:lnTo>
                    <a:pt x="621" y="75063"/>
                  </a:lnTo>
                  <a:lnTo>
                    <a:pt x="0" y="94691"/>
                  </a:lnTo>
                  <a:lnTo>
                    <a:pt x="579" y="115713"/>
                  </a:lnTo>
                  <a:lnTo>
                    <a:pt x="1958" y="137666"/>
                  </a:lnTo>
                  <a:lnTo>
                    <a:pt x="6139" y="184216"/>
                  </a:lnTo>
                  <a:lnTo>
                    <a:pt x="11307" y="234671"/>
                  </a:lnTo>
                  <a:lnTo>
                    <a:pt x="15069" y="259635"/>
                  </a:lnTo>
                  <a:lnTo>
                    <a:pt x="19562" y="284215"/>
                  </a:lnTo>
                  <a:lnTo>
                    <a:pt x="41045" y="385437"/>
                  </a:lnTo>
                  <a:lnTo>
                    <a:pt x="47804" y="410747"/>
                  </a:lnTo>
                  <a:lnTo>
                    <a:pt x="55289" y="435558"/>
                  </a:lnTo>
                  <a:lnTo>
                    <a:pt x="88708" y="537151"/>
                  </a:lnTo>
                  <a:lnTo>
                    <a:pt x="97454" y="561499"/>
                  </a:lnTo>
                  <a:lnTo>
                    <a:pt x="115117" y="607074"/>
                  </a:lnTo>
                  <a:lnTo>
                    <a:pt x="141810" y="671778"/>
                  </a:lnTo>
                  <a:lnTo>
                    <a:pt x="150731" y="690938"/>
                  </a:lnTo>
                  <a:lnTo>
                    <a:pt x="159657" y="708672"/>
                  </a:lnTo>
                  <a:lnTo>
                    <a:pt x="183807" y="754689"/>
                  </a:lnTo>
                  <a:lnTo>
                    <a:pt x="190645" y="768039"/>
                  </a:lnTo>
                  <a:lnTo>
                    <a:pt x="197191" y="779917"/>
                  </a:lnTo>
                  <a:lnTo>
                    <a:pt x="203541" y="790812"/>
                  </a:lnTo>
                  <a:lnTo>
                    <a:pt x="209760" y="801052"/>
                  </a:lnTo>
                  <a:lnTo>
                    <a:pt x="215892" y="809863"/>
                  </a:lnTo>
                  <a:lnTo>
                    <a:pt x="221967" y="817721"/>
                  </a:lnTo>
                  <a:lnTo>
                    <a:pt x="228002" y="824944"/>
                  </a:lnTo>
                  <a:lnTo>
                    <a:pt x="234012" y="829760"/>
                  </a:lnTo>
                  <a:lnTo>
                    <a:pt x="240005" y="832970"/>
                  </a:lnTo>
                  <a:lnTo>
                    <a:pt x="257949" y="8393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903"/>
            <p:cNvSpPr/>
            <p:nvPr/>
          </p:nvSpPr>
          <p:spPr>
            <a:xfrm>
              <a:off x="-647573" y="1924914"/>
              <a:ext cx="125128" cy="57477"/>
            </a:xfrm>
            <a:custGeom>
              <a:avLst/>
              <a:gdLst/>
              <a:ahLst/>
              <a:cxnLst/>
              <a:rect l="0" t="0" r="0" b="0"/>
              <a:pathLst>
                <a:path w="125128" h="57477">
                  <a:moveTo>
                    <a:pt x="125127" y="57476"/>
                  </a:moveTo>
                  <a:lnTo>
                    <a:pt x="120382" y="52736"/>
                  </a:lnTo>
                  <a:lnTo>
                    <a:pt x="116998" y="50347"/>
                  </a:lnTo>
                  <a:lnTo>
                    <a:pt x="112756" y="47763"/>
                  </a:lnTo>
                  <a:lnTo>
                    <a:pt x="107942" y="45048"/>
                  </a:lnTo>
                  <a:lnTo>
                    <a:pt x="102747" y="41253"/>
                  </a:lnTo>
                  <a:lnTo>
                    <a:pt x="97297" y="36739"/>
                  </a:lnTo>
                  <a:lnTo>
                    <a:pt x="91677" y="31745"/>
                  </a:lnTo>
                  <a:lnTo>
                    <a:pt x="84952" y="27424"/>
                  </a:lnTo>
                  <a:lnTo>
                    <a:pt x="77489" y="23551"/>
                  </a:lnTo>
                  <a:lnTo>
                    <a:pt x="69535" y="19977"/>
                  </a:lnTo>
                  <a:lnTo>
                    <a:pt x="63238" y="16601"/>
                  </a:lnTo>
                  <a:lnTo>
                    <a:pt x="58048" y="13359"/>
                  </a:lnTo>
                  <a:lnTo>
                    <a:pt x="53595" y="10206"/>
                  </a:lnTo>
                  <a:lnTo>
                    <a:pt x="48640" y="7111"/>
                  </a:lnTo>
                  <a:lnTo>
                    <a:pt x="43350" y="4056"/>
                  </a:lnTo>
                  <a:lnTo>
                    <a:pt x="37838" y="1027"/>
                  </a:lnTo>
                  <a:lnTo>
                    <a:pt x="32177" y="0"/>
                  </a:lnTo>
                  <a:lnTo>
                    <a:pt x="26416" y="307"/>
                  </a:lnTo>
                  <a:lnTo>
                    <a:pt x="20590" y="1504"/>
                  </a:lnTo>
                  <a:lnTo>
                    <a:pt x="15713" y="5279"/>
                  </a:lnTo>
                  <a:lnTo>
                    <a:pt x="11468" y="10772"/>
                  </a:lnTo>
                  <a:lnTo>
                    <a:pt x="7646" y="17410"/>
                  </a:lnTo>
                  <a:lnTo>
                    <a:pt x="5097" y="24813"/>
                  </a:lnTo>
                  <a:lnTo>
                    <a:pt x="3398" y="32724"/>
                  </a:lnTo>
                  <a:lnTo>
                    <a:pt x="0" y="574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904"/>
            <p:cNvSpPr/>
            <p:nvPr/>
          </p:nvSpPr>
          <p:spPr>
            <a:xfrm>
              <a:off x="-656511" y="1987770"/>
              <a:ext cx="241317" cy="321531"/>
            </a:xfrm>
            <a:custGeom>
              <a:avLst/>
              <a:gdLst/>
              <a:ahLst/>
              <a:cxnLst/>
              <a:rect l="0" t="0" r="0" b="0"/>
              <a:pathLst>
                <a:path w="241317" h="321531">
                  <a:moveTo>
                    <a:pt x="0" y="92847"/>
                  </a:moveTo>
                  <a:lnTo>
                    <a:pt x="4745" y="111809"/>
                  </a:lnTo>
                  <a:lnTo>
                    <a:pt x="6143" y="120371"/>
                  </a:lnTo>
                  <a:lnTo>
                    <a:pt x="7075" y="129056"/>
                  </a:lnTo>
                  <a:lnTo>
                    <a:pt x="7696" y="137822"/>
                  </a:lnTo>
                  <a:lnTo>
                    <a:pt x="9103" y="144659"/>
                  </a:lnTo>
                  <a:lnTo>
                    <a:pt x="11034" y="150208"/>
                  </a:lnTo>
                  <a:lnTo>
                    <a:pt x="13315" y="154900"/>
                  </a:lnTo>
                  <a:lnTo>
                    <a:pt x="15828" y="158028"/>
                  </a:lnTo>
                  <a:lnTo>
                    <a:pt x="18497" y="160114"/>
                  </a:lnTo>
                  <a:lnTo>
                    <a:pt x="21269" y="161504"/>
                  </a:lnTo>
                  <a:lnTo>
                    <a:pt x="25103" y="162431"/>
                  </a:lnTo>
                  <a:lnTo>
                    <a:pt x="29645" y="163049"/>
                  </a:lnTo>
                  <a:lnTo>
                    <a:pt x="34660" y="163461"/>
                  </a:lnTo>
                  <a:lnTo>
                    <a:pt x="39989" y="162743"/>
                  </a:lnTo>
                  <a:lnTo>
                    <a:pt x="45528" y="161273"/>
                  </a:lnTo>
                  <a:lnTo>
                    <a:pt x="51206" y="159300"/>
                  </a:lnTo>
                  <a:lnTo>
                    <a:pt x="55985" y="156993"/>
                  </a:lnTo>
                  <a:lnTo>
                    <a:pt x="60164" y="154463"/>
                  </a:lnTo>
                  <a:lnTo>
                    <a:pt x="67456" y="149005"/>
                  </a:lnTo>
                  <a:lnTo>
                    <a:pt x="74007" y="143272"/>
                  </a:lnTo>
                  <a:lnTo>
                    <a:pt x="77144" y="142339"/>
                  </a:lnTo>
                  <a:lnTo>
                    <a:pt x="80228" y="142709"/>
                  </a:lnTo>
                  <a:lnTo>
                    <a:pt x="83278" y="143948"/>
                  </a:lnTo>
                  <a:lnTo>
                    <a:pt x="86304" y="146758"/>
                  </a:lnTo>
                  <a:lnTo>
                    <a:pt x="92314" y="155172"/>
                  </a:lnTo>
                  <a:lnTo>
                    <a:pt x="95307" y="161186"/>
                  </a:lnTo>
                  <a:lnTo>
                    <a:pt x="98296" y="168172"/>
                  </a:lnTo>
                  <a:lnTo>
                    <a:pt x="101281" y="175806"/>
                  </a:lnTo>
                  <a:lnTo>
                    <a:pt x="107246" y="192225"/>
                  </a:lnTo>
                  <a:lnTo>
                    <a:pt x="110227" y="200771"/>
                  </a:lnTo>
                  <a:lnTo>
                    <a:pt x="111222" y="211429"/>
                  </a:lnTo>
                  <a:lnTo>
                    <a:pt x="110891" y="223496"/>
                  </a:lnTo>
                  <a:lnTo>
                    <a:pt x="109678" y="236501"/>
                  </a:lnTo>
                  <a:lnTo>
                    <a:pt x="107876" y="248147"/>
                  </a:lnTo>
                  <a:lnTo>
                    <a:pt x="105682" y="258889"/>
                  </a:lnTo>
                  <a:lnTo>
                    <a:pt x="103226" y="269026"/>
                  </a:lnTo>
                  <a:lnTo>
                    <a:pt x="101589" y="277768"/>
                  </a:lnTo>
                  <a:lnTo>
                    <a:pt x="100497" y="285581"/>
                  </a:lnTo>
                  <a:lnTo>
                    <a:pt x="99769" y="292774"/>
                  </a:lnTo>
                  <a:lnTo>
                    <a:pt x="100278" y="299554"/>
                  </a:lnTo>
                  <a:lnTo>
                    <a:pt x="101609" y="306057"/>
                  </a:lnTo>
                  <a:lnTo>
                    <a:pt x="106137" y="321274"/>
                  </a:lnTo>
                  <a:lnTo>
                    <a:pt x="108495" y="321530"/>
                  </a:lnTo>
                  <a:lnTo>
                    <a:pt x="112053" y="320708"/>
                  </a:lnTo>
                  <a:lnTo>
                    <a:pt x="116411" y="319169"/>
                  </a:lnTo>
                  <a:lnTo>
                    <a:pt x="120309" y="315166"/>
                  </a:lnTo>
                  <a:lnTo>
                    <a:pt x="123901" y="309520"/>
                  </a:lnTo>
                  <a:lnTo>
                    <a:pt x="127289" y="302780"/>
                  </a:lnTo>
                  <a:lnTo>
                    <a:pt x="129548" y="295310"/>
                  </a:lnTo>
                  <a:lnTo>
                    <a:pt x="131053" y="287354"/>
                  </a:lnTo>
                  <a:lnTo>
                    <a:pt x="132057" y="279073"/>
                  </a:lnTo>
                  <a:lnTo>
                    <a:pt x="133719" y="268591"/>
                  </a:lnTo>
                  <a:lnTo>
                    <a:pt x="138215" y="243716"/>
                  </a:lnTo>
                  <a:lnTo>
                    <a:pt x="146328" y="201821"/>
                  </a:lnTo>
                  <a:lnTo>
                    <a:pt x="148199" y="187324"/>
                  </a:lnTo>
                  <a:lnTo>
                    <a:pt x="149446" y="172699"/>
                  </a:lnTo>
                  <a:lnTo>
                    <a:pt x="150277" y="157988"/>
                  </a:lnTo>
                  <a:lnTo>
                    <a:pt x="151825" y="143220"/>
                  </a:lnTo>
                  <a:lnTo>
                    <a:pt x="153849" y="128413"/>
                  </a:lnTo>
                  <a:lnTo>
                    <a:pt x="156192" y="113581"/>
                  </a:lnTo>
                  <a:lnTo>
                    <a:pt x="157754" y="99725"/>
                  </a:lnTo>
                  <a:lnTo>
                    <a:pt x="158795" y="86518"/>
                  </a:lnTo>
                  <a:lnTo>
                    <a:pt x="159952" y="63245"/>
                  </a:lnTo>
                  <a:lnTo>
                    <a:pt x="160466" y="46287"/>
                  </a:lnTo>
                  <a:lnTo>
                    <a:pt x="160823" y="15658"/>
                  </a:lnTo>
                  <a:lnTo>
                    <a:pt x="160867" y="1201"/>
                  </a:lnTo>
                  <a:lnTo>
                    <a:pt x="161864" y="0"/>
                  </a:lnTo>
                  <a:lnTo>
                    <a:pt x="163521" y="191"/>
                  </a:lnTo>
                  <a:lnTo>
                    <a:pt x="168011" y="3050"/>
                  </a:lnTo>
                  <a:lnTo>
                    <a:pt x="173317" y="7627"/>
                  </a:lnTo>
                  <a:lnTo>
                    <a:pt x="176122" y="12221"/>
                  </a:lnTo>
                  <a:lnTo>
                    <a:pt x="178985" y="18261"/>
                  </a:lnTo>
                  <a:lnTo>
                    <a:pt x="181887" y="25263"/>
                  </a:lnTo>
                  <a:lnTo>
                    <a:pt x="185807" y="33901"/>
                  </a:lnTo>
                  <a:lnTo>
                    <a:pt x="195460" y="54081"/>
                  </a:lnTo>
                  <a:lnTo>
                    <a:pt x="200815" y="66011"/>
                  </a:lnTo>
                  <a:lnTo>
                    <a:pt x="212061" y="92495"/>
                  </a:lnTo>
                  <a:lnTo>
                    <a:pt x="217840" y="107496"/>
                  </a:lnTo>
                  <a:lnTo>
                    <a:pt x="241316" y="1732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905"/>
            <p:cNvSpPr/>
            <p:nvPr/>
          </p:nvSpPr>
          <p:spPr>
            <a:xfrm>
              <a:off x="-370507" y="2250281"/>
              <a:ext cx="53627" cy="83414"/>
            </a:xfrm>
            <a:custGeom>
              <a:avLst/>
              <a:gdLst/>
              <a:ahLst/>
              <a:cxnLst/>
              <a:rect l="0" t="0" r="0" b="0"/>
              <a:pathLst>
                <a:path w="53627" h="83414">
                  <a:moveTo>
                    <a:pt x="0" y="0"/>
                  </a:moveTo>
                  <a:lnTo>
                    <a:pt x="24880" y="49716"/>
                  </a:lnTo>
                  <a:lnTo>
                    <a:pt x="29497" y="57948"/>
                  </a:lnTo>
                  <a:lnTo>
                    <a:pt x="33567" y="64429"/>
                  </a:lnTo>
                  <a:lnTo>
                    <a:pt x="37274" y="69742"/>
                  </a:lnTo>
                  <a:lnTo>
                    <a:pt x="40739" y="74276"/>
                  </a:lnTo>
                  <a:lnTo>
                    <a:pt x="44041" y="78291"/>
                  </a:lnTo>
                  <a:lnTo>
                    <a:pt x="47236" y="81960"/>
                  </a:lnTo>
                  <a:lnTo>
                    <a:pt x="49366" y="83413"/>
                  </a:lnTo>
                  <a:lnTo>
                    <a:pt x="50786" y="83390"/>
                  </a:lnTo>
                  <a:lnTo>
                    <a:pt x="53626" y="803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906"/>
            <p:cNvSpPr/>
            <p:nvPr/>
          </p:nvSpPr>
          <p:spPr>
            <a:xfrm>
              <a:off x="-450946" y="1884164"/>
              <a:ext cx="78166" cy="160735"/>
            </a:xfrm>
            <a:custGeom>
              <a:avLst/>
              <a:gdLst/>
              <a:ahLst/>
              <a:cxnLst/>
              <a:rect l="0" t="0" r="0" b="0"/>
              <a:pathLst>
                <a:path w="78166" h="160735">
                  <a:moveTo>
                    <a:pt x="0" y="0"/>
                  </a:moveTo>
                  <a:lnTo>
                    <a:pt x="12440" y="0"/>
                  </a:lnTo>
                  <a:lnTo>
                    <a:pt x="16238" y="992"/>
                  </a:lnTo>
                  <a:lnTo>
                    <a:pt x="20756" y="2646"/>
                  </a:lnTo>
                  <a:lnTo>
                    <a:pt x="25755" y="4740"/>
                  </a:lnTo>
                  <a:lnTo>
                    <a:pt x="31073" y="7129"/>
                  </a:lnTo>
                  <a:lnTo>
                    <a:pt x="42278" y="12429"/>
                  </a:lnTo>
                  <a:lnTo>
                    <a:pt x="48047" y="17215"/>
                  </a:lnTo>
                  <a:lnTo>
                    <a:pt x="53879" y="23383"/>
                  </a:lnTo>
                  <a:lnTo>
                    <a:pt x="59753" y="30472"/>
                  </a:lnTo>
                  <a:lnTo>
                    <a:pt x="64663" y="39166"/>
                  </a:lnTo>
                  <a:lnTo>
                    <a:pt x="68928" y="48931"/>
                  </a:lnTo>
                  <a:lnTo>
                    <a:pt x="72765" y="59410"/>
                  </a:lnTo>
                  <a:lnTo>
                    <a:pt x="75323" y="71356"/>
                  </a:lnTo>
                  <a:lnTo>
                    <a:pt x="77029" y="84282"/>
                  </a:lnTo>
                  <a:lnTo>
                    <a:pt x="78165" y="97860"/>
                  </a:lnTo>
                  <a:lnTo>
                    <a:pt x="76937" y="110880"/>
                  </a:lnTo>
                  <a:lnTo>
                    <a:pt x="74132" y="123530"/>
                  </a:lnTo>
                  <a:lnTo>
                    <a:pt x="62564" y="1607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907"/>
            <p:cNvSpPr/>
            <p:nvPr/>
          </p:nvSpPr>
          <p:spPr>
            <a:xfrm>
              <a:off x="-361092" y="1833022"/>
              <a:ext cx="124651" cy="135136"/>
            </a:xfrm>
            <a:custGeom>
              <a:avLst/>
              <a:gdLst/>
              <a:ahLst/>
              <a:cxnLst/>
              <a:rect l="0" t="0" r="0" b="0"/>
              <a:pathLst>
                <a:path w="124651" h="135136">
                  <a:moveTo>
                    <a:pt x="17398" y="51142"/>
                  </a:moveTo>
                  <a:lnTo>
                    <a:pt x="4959" y="76000"/>
                  </a:lnTo>
                  <a:lnTo>
                    <a:pt x="3147" y="81604"/>
                  </a:lnTo>
                  <a:lnTo>
                    <a:pt x="1939" y="87325"/>
                  </a:lnTo>
                  <a:lnTo>
                    <a:pt x="1134" y="93124"/>
                  </a:lnTo>
                  <a:lnTo>
                    <a:pt x="597" y="98973"/>
                  </a:lnTo>
                  <a:lnTo>
                    <a:pt x="239" y="104858"/>
                  </a:lnTo>
                  <a:lnTo>
                    <a:pt x="0" y="110765"/>
                  </a:lnTo>
                  <a:lnTo>
                    <a:pt x="834" y="115695"/>
                  </a:lnTo>
                  <a:lnTo>
                    <a:pt x="2383" y="119974"/>
                  </a:lnTo>
                  <a:lnTo>
                    <a:pt x="4409" y="123819"/>
                  </a:lnTo>
                  <a:lnTo>
                    <a:pt x="6753" y="127375"/>
                  </a:lnTo>
                  <a:lnTo>
                    <a:pt x="9308" y="130737"/>
                  </a:lnTo>
                  <a:lnTo>
                    <a:pt x="12005" y="133971"/>
                  </a:lnTo>
                  <a:lnTo>
                    <a:pt x="14796" y="135135"/>
                  </a:lnTo>
                  <a:lnTo>
                    <a:pt x="17650" y="134918"/>
                  </a:lnTo>
                  <a:lnTo>
                    <a:pt x="20545" y="133782"/>
                  </a:lnTo>
                  <a:lnTo>
                    <a:pt x="24461" y="132032"/>
                  </a:lnTo>
                  <a:lnTo>
                    <a:pt x="34110" y="127442"/>
                  </a:lnTo>
                  <a:lnTo>
                    <a:pt x="39463" y="123837"/>
                  </a:lnTo>
                  <a:lnTo>
                    <a:pt x="45018" y="119449"/>
                  </a:lnTo>
                  <a:lnTo>
                    <a:pt x="50707" y="114540"/>
                  </a:lnTo>
                  <a:lnTo>
                    <a:pt x="55494" y="108290"/>
                  </a:lnTo>
                  <a:lnTo>
                    <a:pt x="59677" y="101147"/>
                  </a:lnTo>
                  <a:lnTo>
                    <a:pt x="63460" y="93408"/>
                  </a:lnTo>
                  <a:lnTo>
                    <a:pt x="67967" y="85272"/>
                  </a:lnTo>
                  <a:lnTo>
                    <a:pt x="72958" y="76872"/>
                  </a:lnTo>
                  <a:lnTo>
                    <a:pt x="78272" y="68295"/>
                  </a:lnTo>
                  <a:lnTo>
                    <a:pt x="82807" y="59601"/>
                  </a:lnTo>
                  <a:lnTo>
                    <a:pt x="86824" y="50828"/>
                  </a:lnTo>
                  <a:lnTo>
                    <a:pt x="90495" y="42003"/>
                  </a:lnTo>
                  <a:lnTo>
                    <a:pt x="92942" y="34135"/>
                  </a:lnTo>
                  <a:lnTo>
                    <a:pt x="94574" y="26906"/>
                  </a:lnTo>
                  <a:lnTo>
                    <a:pt x="95661" y="20102"/>
                  </a:lnTo>
                  <a:lnTo>
                    <a:pt x="97380" y="14573"/>
                  </a:lnTo>
                  <a:lnTo>
                    <a:pt x="99518" y="9896"/>
                  </a:lnTo>
                  <a:lnTo>
                    <a:pt x="105341" y="0"/>
                  </a:lnTo>
                  <a:lnTo>
                    <a:pt x="106812" y="180"/>
                  </a:lnTo>
                  <a:lnTo>
                    <a:pt x="108786" y="1292"/>
                  </a:lnTo>
                  <a:lnTo>
                    <a:pt x="111094" y="3026"/>
                  </a:lnTo>
                  <a:lnTo>
                    <a:pt x="112633" y="6166"/>
                  </a:lnTo>
                  <a:lnTo>
                    <a:pt x="113660" y="10244"/>
                  </a:lnTo>
                  <a:lnTo>
                    <a:pt x="114344" y="14947"/>
                  </a:lnTo>
                  <a:lnTo>
                    <a:pt x="115793" y="20067"/>
                  </a:lnTo>
                  <a:lnTo>
                    <a:pt x="117752" y="25464"/>
                  </a:lnTo>
                  <a:lnTo>
                    <a:pt x="124650" y="42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908"/>
            <p:cNvSpPr/>
            <p:nvPr/>
          </p:nvSpPr>
          <p:spPr>
            <a:xfrm>
              <a:off x="-200692" y="1787023"/>
              <a:ext cx="178754" cy="120146"/>
            </a:xfrm>
            <a:custGeom>
              <a:avLst/>
              <a:gdLst/>
              <a:ahLst/>
              <a:cxnLst/>
              <a:rect l="0" t="0" r="0" b="0"/>
              <a:pathLst>
                <a:path w="178754" h="120146">
                  <a:moveTo>
                    <a:pt x="0" y="115000"/>
                  </a:moveTo>
                  <a:lnTo>
                    <a:pt x="14234" y="119741"/>
                  </a:lnTo>
                  <a:lnTo>
                    <a:pt x="20413" y="120145"/>
                  </a:lnTo>
                  <a:lnTo>
                    <a:pt x="26519" y="119422"/>
                  </a:lnTo>
                  <a:lnTo>
                    <a:pt x="32575" y="117948"/>
                  </a:lnTo>
                  <a:lnTo>
                    <a:pt x="38599" y="115973"/>
                  </a:lnTo>
                  <a:lnTo>
                    <a:pt x="44601" y="113664"/>
                  </a:lnTo>
                  <a:lnTo>
                    <a:pt x="50589" y="111133"/>
                  </a:lnTo>
                  <a:lnTo>
                    <a:pt x="56566" y="107461"/>
                  </a:lnTo>
                  <a:lnTo>
                    <a:pt x="62538" y="103029"/>
                  </a:lnTo>
                  <a:lnTo>
                    <a:pt x="68505" y="98090"/>
                  </a:lnTo>
                  <a:lnTo>
                    <a:pt x="73476" y="91820"/>
                  </a:lnTo>
                  <a:lnTo>
                    <a:pt x="77783" y="84664"/>
                  </a:lnTo>
                  <a:lnTo>
                    <a:pt x="81648" y="76917"/>
                  </a:lnTo>
                  <a:lnTo>
                    <a:pt x="86210" y="68775"/>
                  </a:lnTo>
                  <a:lnTo>
                    <a:pt x="91238" y="60371"/>
                  </a:lnTo>
                  <a:lnTo>
                    <a:pt x="96576" y="51792"/>
                  </a:lnTo>
                  <a:lnTo>
                    <a:pt x="100134" y="44088"/>
                  </a:lnTo>
                  <a:lnTo>
                    <a:pt x="102507" y="36967"/>
                  </a:lnTo>
                  <a:lnTo>
                    <a:pt x="104088" y="30236"/>
                  </a:lnTo>
                  <a:lnTo>
                    <a:pt x="105143" y="23764"/>
                  </a:lnTo>
                  <a:lnTo>
                    <a:pt x="105846" y="17465"/>
                  </a:lnTo>
                  <a:lnTo>
                    <a:pt x="107169" y="0"/>
                  </a:lnTo>
                  <a:lnTo>
                    <a:pt x="108190" y="630"/>
                  </a:lnTo>
                  <a:lnTo>
                    <a:pt x="111972" y="3977"/>
                  </a:lnTo>
                  <a:lnTo>
                    <a:pt x="116963" y="8771"/>
                  </a:lnTo>
                  <a:lnTo>
                    <a:pt x="133003" y="24674"/>
                  </a:lnTo>
                  <a:lnTo>
                    <a:pt x="138323" y="28986"/>
                  </a:lnTo>
                  <a:lnTo>
                    <a:pt x="143855" y="32853"/>
                  </a:lnTo>
                  <a:lnTo>
                    <a:pt x="149529" y="36423"/>
                  </a:lnTo>
                  <a:lnTo>
                    <a:pt x="154305" y="38803"/>
                  </a:lnTo>
                  <a:lnTo>
                    <a:pt x="158482" y="40389"/>
                  </a:lnTo>
                  <a:lnTo>
                    <a:pt x="162259" y="41447"/>
                  </a:lnTo>
                  <a:lnTo>
                    <a:pt x="165771" y="41160"/>
                  </a:lnTo>
                  <a:lnTo>
                    <a:pt x="169105" y="39977"/>
                  </a:lnTo>
                  <a:lnTo>
                    <a:pt x="178753" y="346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909"/>
            <p:cNvSpPr/>
            <p:nvPr/>
          </p:nvSpPr>
          <p:spPr>
            <a:xfrm>
              <a:off x="-214534" y="1589484"/>
              <a:ext cx="67469" cy="71439"/>
            </a:xfrm>
            <a:custGeom>
              <a:avLst/>
              <a:gdLst/>
              <a:ahLst/>
              <a:cxnLst/>
              <a:rect l="0" t="0" r="0" b="0"/>
              <a:pathLst>
                <a:path w="67469" h="71439">
                  <a:moveTo>
                    <a:pt x="13842" y="0"/>
                  </a:moveTo>
                  <a:lnTo>
                    <a:pt x="9097" y="0"/>
                  </a:lnTo>
                  <a:lnTo>
                    <a:pt x="7700" y="992"/>
                  </a:lnTo>
                  <a:lnTo>
                    <a:pt x="6768" y="2646"/>
                  </a:lnTo>
                  <a:lnTo>
                    <a:pt x="6147" y="4741"/>
                  </a:lnTo>
                  <a:lnTo>
                    <a:pt x="4740" y="7129"/>
                  </a:lnTo>
                  <a:lnTo>
                    <a:pt x="2808" y="9714"/>
                  </a:lnTo>
                  <a:lnTo>
                    <a:pt x="528" y="12429"/>
                  </a:lnTo>
                  <a:lnTo>
                    <a:pt x="0" y="15231"/>
                  </a:lnTo>
                  <a:lnTo>
                    <a:pt x="642" y="18092"/>
                  </a:lnTo>
                  <a:lnTo>
                    <a:pt x="2063" y="20991"/>
                  </a:lnTo>
                  <a:lnTo>
                    <a:pt x="4996" y="24908"/>
                  </a:lnTo>
                  <a:lnTo>
                    <a:pt x="8938" y="29504"/>
                  </a:lnTo>
                  <a:lnTo>
                    <a:pt x="13552" y="34552"/>
                  </a:lnTo>
                  <a:lnTo>
                    <a:pt x="23975" y="45453"/>
                  </a:lnTo>
                  <a:lnTo>
                    <a:pt x="29535" y="51138"/>
                  </a:lnTo>
                  <a:lnTo>
                    <a:pt x="36221" y="55920"/>
                  </a:lnTo>
                  <a:lnTo>
                    <a:pt x="43657" y="60101"/>
                  </a:lnTo>
                  <a:lnTo>
                    <a:pt x="67468" y="714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910"/>
            <p:cNvSpPr/>
            <p:nvPr/>
          </p:nvSpPr>
          <p:spPr>
            <a:xfrm>
              <a:off x="-566934" y="1902023"/>
              <a:ext cx="89177" cy="248105"/>
            </a:xfrm>
            <a:custGeom>
              <a:avLst/>
              <a:gdLst/>
              <a:ahLst/>
              <a:cxnLst/>
              <a:rect l="0" t="0" r="0" b="0"/>
              <a:pathLst>
                <a:path w="89177" h="248105">
                  <a:moveTo>
                    <a:pt x="89176" y="0"/>
                  </a:moveTo>
                  <a:lnTo>
                    <a:pt x="84431" y="0"/>
                  </a:lnTo>
                  <a:lnTo>
                    <a:pt x="81048" y="992"/>
                  </a:lnTo>
                  <a:lnTo>
                    <a:pt x="76805" y="2646"/>
                  </a:lnTo>
                  <a:lnTo>
                    <a:pt x="71991" y="4741"/>
                  </a:lnTo>
                  <a:lnTo>
                    <a:pt x="61346" y="9714"/>
                  </a:lnTo>
                  <a:lnTo>
                    <a:pt x="38329" y="20991"/>
                  </a:lnTo>
                  <a:lnTo>
                    <a:pt x="32437" y="24908"/>
                  </a:lnTo>
                  <a:lnTo>
                    <a:pt x="26523" y="29504"/>
                  </a:lnTo>
                  <a:lnTo>
                    <a:pt x="20595" y="34552"/>
                  </a:lnTo>
                  <a:lnTo>
                    <a:pt x="15649" y="39902"/>
                  </a:lnTo>
                  <a:lnTo>
                    <a:pt x="11359" y="45453"/>
                  </a:lnTo>
                  <a:lnTo>
                    <a:pt x="7506" y="51138"/>
                  </a:lnTo>
                  <a:lnTo>
                    <a:pt x="4937" y="56913"/>
                  </a:lnTo>
                  <a:lnTo>
                    <a:pt x="3225" y="62746"/>
                  </a:lnTo>
                  <a:lnTo>
                    <a:pt x="2083" y="68620"/>
                  </a:lnTo>
                  <a:lnTo>
                    <a:pt x="1322" y="73528"/>
                  </a:lnTo>
                  <a:lnTo>
                    <a:pt x="815" y="77792"/>
                  </a:lnTo>
                  <a:lnTo>
                    <a:pt x="0" y="87025"/>
                  </a:lnTo>
                  <a:lnTo>
                    <a:pt x="927" y="88774"/>
                  </a:lnTo>
                  <a:lnTo>
                    <a:pt x="2537" y="90933"/>
                  </a:lnTo>
                  <a:lnTo>
                    <a:pt x="4604" y="93364"/>
                  </a:lnTo>
                  <a:lnTo>
                    <a:pt x="6975" y="94985"/>
                  </a:lnTo>
                  <a:lnTo>
                    <a:pt x="9548" y="96066"/>
                  </a:lnTo>
                  <a:lnTo>
                    <a:pt x="12257" y="96786"/>
                  </a:lnTo>
                  <a:lnTo>
                    <a:pt x="15056" y="98259"/>
                  </a:lnTo>
                  <a:lnTo>
                    <a:pt x="17915" y="100232"/>
                  </a:lnTo>
                  <a:lnTo>
                    <a:pt x="20815" y="102540"/>
                  </a:lnTo>
                  <a:lnTo>
                    <a:pt x="23740" y="104079"/>
                  </a:lnTo>
                  <a:lnTo>
                    <a:pt x="26684" y="105105"/>
                  </a:lnTo>
                  <a:lnTo>
                    <a:pt x="33799" y="106751"/>
                  </a:lnTo>
                  <a:lnTo>
                    <a:pt x="35376" y="107879"/>
                  </a:lnTo>
                  <a:lnTo>
                    <a:pt x="37420" y="109622"/>
                  </a:lnTo>
                  <a:lnTo>
                    <a:pt x="39776" y="111777"/>
                  </a:lnTo>
                  <a:lnTo>
                    <a:pt x="45042" y="116817"/>
                  </a:lnTo>
                  <a:lnTo>
                    <a:pt x="56514" y="128137"/>
                  </a:lnTo>
                  <a:lnTo>
                    <a:pt x="59457" y="132057"/>
                  </a:lnTo>
                  <a:lnTo>
                    <a:pt x="62412" y="136656"/>
                  </a:lnTo>
                  <a:lnTo>
                    <a:pt x="65375" y="141705"/>
                  </a:lnTo>
                  <a:lnTo>
                    <a:pt x="67350" y="147056"/>
                  </a:lnTo>
                  <a:lnTo>
                    <a:pt x="68667" y="152608"/>
                  </a:lnTo>
                  <a:lnTo>
                    <a:pt x="69545" y="158293"/>
                  </a:lnTo>
                  <a:lnTo>
                    <a:pt x="69137" y="165060"/>
                  </a:lnTo>
                  <a:lnTo>
                    <a:pt x="67872" y="172548"/>
                  </a:lnTo>
                  <a:lnTo>
                    <a:pt x="66036" y="180517"/>
                  </a:lnTo>
                  <a:lnTo>
                    <a:pt x="64811" y="187813"/>
                  </a:lnTo>
                  <a:lnTo>
                    <a:pt x="63995" y="194662"/>
                  </a:lnTo>
                  <a:lnTo>
                    <a:pt x="63451" y="201212"/>
                  </a:lnTo>
                  <a:lnTo>
                    <a:pt x="63089" y="207564"/>
                  </a:lnTo>
                  <a:lnTo>
                    <a:pt x="62686" y="219912"/>
                  </a:lnTo>
                  <a:lnTo>
                    <a:pt x="62427" y="236879"/>
                  </a:lnTo>
                  <a:lnTo>
                    <a:pt x="62391" y="243525"/>
                  </a:lnTo>
                  <a:lnTo>
                    <a:pt x="63375" y="245694"/>
                  </a:lnTo>
                  <a:lnTo>
                    <a:pt x="65024" y="247140"/>
                  </a:lnTo>
                  <a:lnTo>
                    <a:pt x="67116" y="248104"/>
                  </a:lnTo>
                  <a:lnTo>
                    <a:pt x="68511" y="247754"/>
                  </a:lnTo>
                  <a:lnTo>
                    <a:pt x="69441" y="246529"/>
                  </a:lnTo>
                  <a:lnTo>
                    <a:pt x="70474" y="242522"/>
                  </a:lnTo>
                  <a:lnTo>
                    <a:pt x="70750" y="240064"/>
                  </a:lnTo>
                  <a:lnTo>
                    <a:pt x="71301" y="2321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911"/>
            <p:cNvSpPr/>
            <p:nvPr/>
          </p:nvSpPr>
          <p:spPr>
            <a:xfrm>
              <a:off x="-477617" y="1813828"/>
              <a:ext cx="241176" cy="219663"/>
            </a:xfrm>
            <a:custGeom>
              <a:avLst/>
              <a:gdLst/>
              <a:ahLst/>
              <a:cxnLst/>
              <a:rect l="0" t="0" r="0" b="0"/>
              <a:pathLst>
                <a:path w="241176" h="219663">
                  <a:moveTo>
                    <a:pt x="8796" y="132844"/>
                  </a:moveTo>
                  <a:lnTo>
                    <a:pt x="8796" y="111853"/>
                  </a:lnTo>
                  <a:lnTo>
                    <a:pt x="9789" y="107936"/>
                  </a:lnTo>
                  <a:lnTo>
                    <a:pt x="11444" y="103340"/>
                  </a:lnTo>
                  <a:lnTo>
                    <a:pt x="13541" y="98292"/>
                  </a:lnTo>
                  <a:lnTo>
                    <a:pt x="14939" y="93934"/>
                  </a:lnTo>
                  <a:lnTo>
                    <a:pt x="15870" y="90037"/>
                  </a:lnTo>
                  <a:lnTo>
                    <a:pt x="16491" y="86446"/>
                  </a:lnTo>
                  <a:lnTo>
                    <a:pt x="17182" y="79811"/>
                  </a:lnTo>
                  <a:lnTo>
                    <a:pt x="17488" y="73555"/>
                  </a:lnTo>
                  <a:lnTo>
                    <a:pt x="17724" y="61938"/>
                  </a:lnTo>
                  <a:lnTo>
                    <a:pt x="12986" y="61564"/>
                  </a:lnTo>
                  <a:lnTo>
                    <a:pt x="10597" y="63496"/>
                  </a:lnTo>
                  <a:lnTo>
                    <a:pt x="8010" y="66768"/>
                  </a:lnTo>
                  <a:lnTo>
                    <a:pt x="5293" y="70934"/>
                  </a:lnTo>
                  <a:lnTo>
                    <a:pt x="3482" y="75695"/>
                  </a:lnTo>
                  <a:lnTo>
                    <a:pt x="2274" y="80854"/>
                  </a:lnTo>
                  <a:lnTo>
                    <a:pt x="1469" y="86278"/>
                  </a:lnTo>
                  <a:lnTo>
                    <a:pt x="932" y="93862"/>
                  </a:lnTo>
                  <a:lnTo>
                    <a:pt x="574" y="102887"/>
                  </a:lnTo>
                  <a:lnTo>
                    <a:pt x="177" y="123499"/>
                  </a:lnTo>
                  <a:lnTo>
                    <a:pt x="0" y="145888"/>
                  </a:lnTo>
                  <a:lnTo>
                    <a:pt x="946" y="156423"/>
                  </a:lnTo>
                  <a:lnTo>
                    <a:pt x="2570" y="166423"/>
                  </a:lnTo>
                  <a:lnTo>
                    <a:pt x="4645" y="176065"/>
                  </a:lnTo>
                  <a:lnTo>
                    <a:pt x="7022" y="184479"/>
                  </a:lnTo>
                  <a:lnTo>
                    <a:pt x="9600" y="192072"/>
                  </a:lnTo>
                  <a:lnTo>
                    <a:pt x="12311" y="199118"/>
                  </a:lnTo>
                  <a:lnTo>
                    <a:pt x="14119" y="204808"/>
                  </a:lnTo>
                  <a:lnTo>
                    <a:pt x="15324" y="209593"/>
                  </a:lnTo>
                  <a:lnTo>
                    <a:pt x="16127" y="213776"/>
                  </a:lnTo>
                  <a:lnTo>
                    <a:pt x="19642" y="216564"/>
                  </a:lnTo>
                  <a:lnTo>
                    <a:pt x="24964" y="218423"/>
                  </a:lnTo>
                  <a:lnTo>
                    <a:pt x="31492" y="219662"/>
                  </a:lnTo>
                  <a:lnTo>
                    <a:pt x="36836" y="219496"/>
                  </a:lnTo>
                  <a:lnTo>
                    <a:pt x="41393" y="218393"/>
                  </a:lnTo>
                  <a:lnTo>
                    <a:pt x="45423" y="216666"/>
                  </a:lnTo>
                  <a:lnTo>
                    <a:pt x="50096" y="212538"/>
                  </a:lnTo>
                  <a:lnTo>
                    <a:pt x="55198" y="206809"/>
                  </a:lnTo>
                  <a:lnTo>
                    <a:pt x="60585" y="200013"/>
                  </a:lnTo>
                  <a:lnTo>
                    <a:pt x="67156" y="192506"/>
                  </a:lnTo>
                  <a:lnTo>
                    <a:pt x="74516" y="184525"/>
                  </a:lnTo>
                  <a:lnTo>
                    <a:pt x="82401" y="176228"/>
                  </a:lnTo>
                  <a:lnTo>
                    <a:pt x="88651" y="166727"/>
                  </a:lnTo>
                  <a:lnTo>
                    <a:pt x="93811" y="156425"/>
                  </a:lnTo>
                  <a:lnTo>
                    <a:pt x="98244" y="145588"/>
                  </a:lnTo>
                  <a:lnTo>
                    <a:pt x="102193" y="135387"/>
                  </a:lnTo>
                  <a:lnTo>
                    <a:pt x="109228" y="116114"/>
                  </a:lnTo>
                  <a:lnTo>
                    <a:pt x="112494" y="105816"/>
                  </a:lnTo>
                  <a:lnTo>
                    <a:pt x="118772" y="83790"/>
                  </a:lnTo>
                  <a:lnTo>
                    <a:pt x="120843" y="73352"/>
                  </a:lnTo>
                  <a:lnTo>
                    <a:pt x="122224" y="63417"/>
                  </a:lnTo>
                  <a:lnTo>
                    <a:pt x="123144" y="53817"/>
                  </a:lnTo>
                  <a:lnTo>
                    <a:pt x="124751" y="45433"/>
                  </a:lnTo>
                  <a:lnTo>
                    <a:pt x="126815" y="37859"/>
                  </a:lnTo>
                  <a:lnTo>
                    <a:pt x="129184" y="30825"/>
                  </a:lnTo>
                  <a:lnTo>
                    <a:pt x="130764" y="24152"/>
                  </a:lnTo>
                  <a:lnTo>
                    <a:pt x="131817" y="17718"/>
                  </a:lnTo>
                  <a:lnTo>
                    <a:pt x="132519" y="11445"/>
                  </a:lnTo>
                  <a:lnTo>
                    <a:pt x="133980" y="7263"/>
                  </a:lnTo>
                  <a:lnTo>
                    <a:pt x="135947" y="4475"/>
                  </a:lnTo>
                  <a:lnTo>
                    <a:pt x="141495" y="0"/>
                  </a:lnTo>
                  <a:lnTo>
                    <a:pt x="141950" y="1617"/>
                  </a:lnTo>
                  <a:lnTo>
                    <a:pt x="142254" y="4680"/>
                  </a:lnTo>
                  <a:lnTo>
                    <a:pt x="142456" y="8706"/>
                  </a:lnTo>
                  <a:lnTo>
                    <a:pt x="143584" y="14366"/>
                  </a:lnTo>
                  <a:lnTo>
                    <a:pt x="145329" y="21116"/>
                  </a:lnTo>
                  <a:lnTo>
                    <a:pt x="147486" y="28593"/>
                  </a:lnTo>
                  <a:lnTo>
                    <a:pt x="150909" y="37547"/>
                  </a:lnTo>
                  <a:lnTo>
                    <a:pt x="155178" y="47484"/>
                  </a:lnTo>
                  <a:lnTo>
                    <a:pt x="160010" y="58078"/>
                  </a:lnTo>
                  <a:lnTo>
                    <a:pt x="166210" y="69109"/>
                  </a:lnTo>
                  <a:lnTo>
                    <a:pt x="173323" y="80432"/>
                  </a:lnTo>
                  <a:lnTo>
                    <a:pt x="201400" y="122381"/>
                  </a:lnTo>
                  <a:lnTo>
                    <a:pt x="208700" y="129837"/>
                  </a:lnTo>
                  <a:lnTo>
                    <a:pt x="216546" y="135800"/>
                  </a:lnTo>
                  <a:lnTo>
                    <a:pt x="241175" y="1507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33400"/>
            <a:ext cx="86868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Memory closer to processor is fast but small</a:t>
            </a:r>
          </a:p>
          <a:p>
            <a:pPr lvl="1"/>
            <a:r>
              <a:rPr lang="en-US" dirty="0" smtClean="0"/>
              <a:t>usually stores </a:t>
            </a:r>
            <a:r>
              <a:rPr lang="en-US" dirty="0" smtClean="0">
                <a:solidFill>
                  <a:schemeClr val="accent1"/>
                </a:solidFill>
              </a:rPr>
              <a:t>subset</a:t>
            </a:r>
            <a:r>
              <a:rPr lang="en-US" dirty="0" smtClean="0"/>
              <a:t> of memory farther away</a:t>
            </a:r>
          </a:p>
          <a:p>
            <a:pPr lvl="2"/>
            <a:r>
              <a:rPr lang="en-US" dirty="0" smtClean="0"/>
              <a:t>“strictly inclusive”</a:t>
            </a:r>
          </a:p>
          <a:p>
            <a:pPr lvl="1"/>
            <a:r>
              <a:rPr lang="en-US" dirty="0" smtClean="0"/>
              <a:t>alternatives:</a:t>
            </a:r>
          </a:p>
          <a:p>
            <a:pPr lvl="2"/>
            <a:r>
              <a:rPr lang="en-US" dirty="0" smtClean="0"/>
              <a:t>strictly exclusive</a:t>
            </a:r>
          </a:p>
          <a:p>
            <a:pPr lvl="2"/>
            <a:r>
              <a:rPr lang="en-US" dirty="0" smtClean="0"/>
              <a:t>mostly inclusive</a:t>
            </a:r>
          </a:p>
          <a:p>
            <a:pPr lvl="1"/>
            <a:r>
              <a:rPr lang="en-US" dirty="0" smtClean="0"/>
              <a:t>Transfer whole </a:t>
            </a:r>
            <a:r>
              <a:rPr lang="en-US" dirty="0" smtClean="0">
                <a:solidFill>
                  <a:schemeClr val="accent1"/>
                </a:solidFill>
              </a:rPr>
              <a:t>blocks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cache lines</a:t>
            </a:r>
            <a:r>
              <a:rPr lang="en-US" dirty="0" smtClean="0"/>
              <a:t>):</a:t>
            </a:r>
          </a:p>
          <a:p>
            <a:pPr lvl="1">
              <a:buNone/>
            </a:pPr>
            <a:r>
              <a:rPr lang="en-US" dirty="0" smtClean="0"/>
              <a:t>	4kb: disk </a:t>
            </a:r>
            <a:r>
              <a:rPr lang="en-US" dirty="0" smtClean="0">
                <a:sym typeface="Wingdings" pitchFamily="2" charset="2"/>
              </a:rPr>
              <a:t>↔ ram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256b: ram ↔ L2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64b: L2 ↔ L1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6248400" y="1600200"/>
            <a:ext cx="609600" cy="838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5410200" y="3124200"/>
            <a:ext cx="24384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3657600" y="4800600"/>
            <a:ext cx="5105400" cy="16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 hidden="1"/>
          <p:cNvSpPr txBox="1"/>
          <p:nvPr>
            <p:custDataLst>
              <p:tags r:id="rId6"/>
            </p:custDataLst>
          </p:nvPr>
        </p:nvSpPr>
        <p:spPr>
          <a:xfrm>
            <a:off x="6400800" y="1828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4" name="TextBox 33" hidden="1"/>
          <p:cNvSpPr txBox="1"/>
          <p:nvPr>
            <p:custDataLst>
              <p:tags r:id="rId7"/>
            </p:custDataLst>
          </p:nvPr>
        </p:nvSpPr>
        <p:spPr>
          <a:xfrm flipH="1">
            <a:off x="6705600" y="1828800"/>
            <a:ext cx="1524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6" name="TextBox 35" hidden="1"/>
          <p:cNvSpPr txBox="1"/>
          <p:nvPr>
            <p:custDataLst>
              <p:tags r:id="rId8"/>
            </p:custDataLst>
          </p:nvPr>
        </p:nvSpPr>
        <p:spPr>
          <a:xfrm>
            <a:off x="5943600" y="3352800"/>
            <a:ext cx="1524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8" name="TextBox 37" hidden="1"/>
          <p:cNvSpPr txBox="1"/>
          <p:nvPr>
            <p:custDataLst>
              <p:tags r:id="rId9"/>
            </p:custDataLst>
          </p:nvPr>
        </p:nvSpPr>
        <p:spPr>
          <a:xfrm>
            <a:off x="6248400" y="1828800"/>
            <a:ext cx="609600" cy="152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9" name="TextBox 38" hidden="1"/>
          <p:cNvSpPr txBox="1"/>
          <p:nvPr>
            <p:custDataLst>
              <p:tags r:id="rId10"/>
            </p:custDataLst>
          </p:nvPr>
        </p:nvSpPr>
        <p:spPr>
          <a:xfrm>
            <a:off x="6705600" y="3505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0" name="TextBox 39" hidden="1"/>
          <p:cNvSpPr txBox="1"/>
          <p:nvPr>
            <p:custDataLst>
              <p:tags r:id="rId11"/>
            </p:custDataLst>
          </p:nvPr>
        </p:nvSpPr>
        <p:spPr>
          <a:xfrm flipH="1">
            <a:off x="7010400" y="3505200"/>
            <a:ext cx="1524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1" name="TextBox 40" hidden="1"/>
          <p:cNvSpPr txBox="1"/>
          <p:nvPr>
            <p:custDataLst>
              <p:tags r:id="rId12"/>
            </p:custDataLst>
          </p:nvPr>
        </p:nvSpPr>
        <p:spPr>
          <a:xfrm>
            <a:off x="6553200" y="3505200"/>
            <a:ext cx="609600" cy="152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2" name="TextBox 41" hidden="1"/>
          <p:cNvSpPr txBox="1"/>
          <p:nvPr>
            <p:custDataLst>
              <p:tags r:id="rId13"/>
            </p:custDataLst>
          </p:nvPr>
        </p:nvSpPr>
        <p:spPr>
          <a:xfrm>
            <a:off x="5410200" y="3352800"/>
            <a:ext cx="2438400" cy="304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3" name="TextBox 42" hidden="1"/>
          <p:cNvSpPr txBox="1"/>
          <p:nvPr>
            <p:custDataLst>
              <p:tags r:id="rId14"/>
            </p:custDataLst>
          </p:nvPr>
        </p:nvSpPr>
        <p:spPr>
          <a:xfrm>
            <a:off x="4953000" y="5257800"/>
            <a:ext cx="1524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4" name="TextBox 43" hidden="1"/>
          <p:cNvSpPr txBox="1"/>
          <p:nvPr>
            <p:custDataLst>
              <p:tags r:id="rId15"/>
            </p:custDataLst>
          </p:nvPr>
        </p:nvSpPr>
        <p:spPr>
          <a:xfrm>
            <a:off x="5715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5" name="TextBox 44" hidden="1"/>
          <p:cNvSpPr txBox="1"/>
          <p:nvPr>
            <p:custDataLst>
              <p:tags r:id="rId16"/>
            </p:custDataLst>
          </p:nvPr>
        </p:nvSpPr>
        <p:spPr>
          <a:xfrm flipH="1">
            <a:off x="6019800" y="5410200"/>
            <a:ext cx="1524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6" name="TextBox 45" hidden="1"/>
          <p:cNvSpPr txBox="1"/>
          <p:nvPr>
            <p:custDataLst>
              <p:tags r:id="rId17"/>
            </p:custDataLst>
          </p:nvPr>
        </p:nvSpPr>
        <p:spPr>
          <a:xfrm>
            <a:off x="5562600" y="5410200"/>
            <a:ext cx="609600" cy="152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7" name="TextBox 46" hidden="1"/>
          <p:cNvSpPr txBox="1"/>
          <p:nvPr>
            <p:custDataLst>
              <p:tags r:id="rId18"/>
            </p:custDataLst>
          </p:nvPr>
        </p:nvSpPr>
        <p:spPr>
          <a:xfrm>
            <a:off x="4419600" y="5257800"/>
            <a:ext cx="2438400" cy="304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8" name="TextBox 47" hidden="1"/>
          <p:cNvSpPr txBox="1"/>
          <p:nvPr>
            <p:custDataLst>
              <p:tags r:id="rId19"/>
            </p:custDataLst>
          </p:nvPr>
        </p:nvSpPr>
        <p:spPr>
          <a:xfrm>
            <a:off x="3657600" y="5257800"/>
            <a:ext cx="5105400" cy="6096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2" name="SMARTInkAnnotation804"/>
          <p:cNvSpPr/>
          <p:nvPr/>
        </p:nvSpPr>
        <p:spPr>
          <a:xfrm>
            <a:off x="8084487" y="1509117"/>
            <a:ext cx="62565" cy="210572"/>
          </a:xfrm>
          <a:custGeom>
            <a:avLst/>
            <a:gdLst/>
            <a:ahLst/>
            <a:cxnLst/>
            <a:rect l="0" t="0" r="0" b="0"/>
            <a:pathLst>
              <a:path w="62565" h="210572">
                <a:moveTo>
                  <a:pt x="0" y="0"/>
                </a:moveTo>
                <a:lnTo>
                  <a:pt x="4745" y="0"/>
                </a:lnTo>
                <a:lnTo>
                  <a:pt x="6142" y="992"/>
                </a:lnTo>
                <a:lnTo>
                  <a:pt x="7074" y="2646"/>
                </a:lnTo>
                <a:lnTo>
                  <a:pt x="7696" y="4740"/>
                </a:lnTo>
                <a:lnTo>
                  <a:pt x="8110" y="9113"/>
                </a:lnTo>
                <a:lnTo>
                  <a:pt x="8386" y="15005"/>
                </a:lnTo>
                <a:lnTo>
                  <a:pt x="8570" y="21910"/>
                </a:lnTo>
                <a:lnTo>
                  <a:pt x="9685" y="29489"/>
                </a:lnTo>
                <a:lnTo>
                  <a:pt x="11422" y="37519"/>
                </a:lnTo>
                <a:lnTo>
                  <a:pt x="13573" y="45849"/>
                </a:lnTo>
                <a:lnTo>
                  <a:pt x="15007" y="55370"/>
                </a:lnTo>
                <a:lnTo>
                  <a:pt x="15963" y="65687"/>
                </a:lnTo>
                <a:lnTo>
                  <a:pt x="16599" y="76534"/>
                </a:lnTo>
                <a:lnTo>
                  <a:pt x="17308" y="101815"/>
                </a:lnTo>
                <a:lnTo>
                  <a:pt x="17498" y="115501"/>
                </a:lnTo>
                <a:lnTo>
                  <a:pt x="18617" y="127602"/>
                </a:lnTo>
                <a:lnTo>
                  <a:pt x="20356" y="138647"/>
                </a:lnTo>
                <a:lnTo>
                  <a:pt x="22509" y="148986"/>
                </a:lnTo>
                <a:lnTo>
                  <a:pt x="24936" y="158855"/>
                </a:lnTo>
                <a:lnTo>
                  <a:pt x="27548" y="168411"/>
                </a:lnTo>
                <a:lnTo>
                  <a:pt x="30283" y="177759"/>
                </a:lnTo>
                <a:lnTo>
                  <a:pt x="33099" y="185974"/>
                </a:lnTo>
                <a:lnTo>
                  <a:pt x="35968" y="193436"/>
                </a:lnTo>
                <a:lnTo>
                  <a:pt x="38875" y="200395"/>
                </a:lnTo>
                <a:lnTo>
                  <a:pt x="42798" y="205034"/>
                </a:lnTo>
                <a:lnTo>
                  <a:pt x="47400" y="208127"/>
                </a:lnTo>
                <a:lnTo>
                  <a:pt x="52455" y="210189"/>
                </a:lnTo>
                <a:lnTo>
                  <a:pt x="55825" y="210571"/>
                </a:lnTo>
                <a:lnTo>
                  <a:pt x="58070" y="209834"/>
                </a:lnTo>
                <a:lnTo>
                  <a:pt x="62564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Annotation805"/>
          <p:cNvSpPr/>
          <p:nvPr/>
        </p:nvSpPr>
        <p:spPr>
          <a:xfrm>
            <a:off x="8086097" y="1482361"/>
            <a:ext cx="195019" cy="169632"/>
          </a:xfrm>
          <a:custGeom>
            <a:avLst/>
            <a:gdLst/>
            <a:ahLst/>
            <a:cxnLst/>
            <a:rect l="0" t="0" r="0" b="0"/>
            <a:pathLst>
              <a:path w="195019" h="169632">
                <a:moveTo>
                  <a:pt x="16265" y="17826"/>
                </a:moveTo>
                <a:lnTo>
                  <a:pt x="11520" y="13086"/>
                </a:lnTo>
                <a:lnTo>
                  <a:pt x="9130" y="11690"/>
                </a:lnTo>
                <a:lnTo>
                  <a:pt x="3825" y="10138"/>
                </a:lnTo>
                <a:lnTo>
                  <a:pt x="0" y="9265"/>
                </a:lnTo>
                <a:lnTo>
                  <a:pt x="457" y="8150"/>
                </a:lnTo>
                <a:lnTo>
                  <a:pt x="3612" y="4265"/>
                </a:lnTo>
                <a:lnTo>
                  <a:pt x="6837" y="2832"/>
                </a:lnTo>
                <a:lnTo>
                  <a:pt x="10972" y="1877"/>
                </a:lnTo>
                <a:lnTo>
                  <a:pt x="15716" y="1240"/>
                </a:lnTo>
                <a:lnTo>
                  <a:pt x="22851" y="816"/>
                </a:lnTo>
                <a:lnTo>
                  <a:pt x="41370" y="344"/>
                </a:lnTo>
                <a:lnTo>
                  <a:pt x="116689" y="0"/>
                </a:lnTo>
                <a:lnTo>
                  <a:pt x="128896" y="981"/>
                </a:lnTo>
                <a:lnTo>
                  <a:pt x="141006" y="2628"/>
                </a:lnTo>
                <a:lnTo>
                  <a:pt x="153052" y="4717"/>
                </a:lnTo>
                <a:lnTo>
                  <a:pt x="163068" y="7103"/>
                </a:lnTo>
                <a:lnTo>
                  <a:pt x="171732" y="9685"/>
                </a:lnTo>
                <a:lnTo>
                  <a:pt x="179494" y="12399"/>
                </a:lnTo>
                <a:lnTo>
                  <a:pt x="184669" y="15200"/>
                </a:lnTo>
                <a:lnTo>
                  <a:pt x="188118" y="18060"/>
                </a:lnTo>
                <a:lnTo>
                  <a:pt x="190419" y="20959"/>
                </a:lnTo>
                <a:lnTo>
                  <a:pt x="189965" y="24876"/>
                </a:lnTo>
                <a:lnTo>
                  <a:pt x="187678" y="29471"/>
                </a:lnTo>
                <a:lnTo>
                  <a:pt x="184166" y="34519"/>
                </a:lnTo>
                <a:lnTo>
                  <a:pt x="178846" y="39869"/>
                </a:lnTo>
                <a:lnTo>
                  <a:pt x="172320" y="45420"/>
                </a:lnTo>
                <a:lnTo>
                  <a:pt x="164989" y="51105"/>
                </a:lnTo>
                <a:lnTo>
                  <a:pt x="156131" y="55887"/>
                </a:lnTo>
                <a:lnTo>
                  <a:pt x="146253" y="60067"/>
                </a:lnTo>
                <a:lnTo>
                  <a:pt x="135695" y="63846"/>
                </a:lnTo>
                <a:lnTo>
                  <a:pt x="124684" y="68350"/>
                </a:lnTo>
                <a:lnTo>
                  <a:pt x="113370" y="73337"/>
                </a:lnTo>
                <a:lnTo>
                  <a:pt x="101857" y="78646"/>
                </a:lnTo>
                <a:lnTo>
                  <a:pt x="92195" y="82185"/>
                </a:lnTo>
                <a:lnTo>
                  <a:pt x="83766" y="84545"/>
                </a:lnTo>
                <a:lnTo>
                  <a:pt x="76162" y="86118"/>
                </a:lnTo>
                <a:lnTo>
                  <a:pt x="69106" y="88159"/>
                </a:lnTo>
                <a:lnTo>
                  <a:pt x="62416" y="90511"/>
                </a:lnTo>
                <a:lnTo>
                  <a:pt x="55971" y="93072"/>
                </a:lnTo>
                <a:lnTo>
                  <a:pt x="51674" y="95772"/>
                </a:lnTo>
                <a:lnTo>
                  <a:pt x="48809" y="98563"/>
                </a:lnTo>
                <a:lnTo>
                  <a:pt x="46897" y="101417"/>
                </a:lnTo>
                <a:lnTo>
                  <a:pt x="45624" y="104311"/>
                </a:lnTo>
                <a:lnTo>
                  <a:pt x="44776" y="107233"/>
                </a:lnTo>
                <a:lnTo>
                  <a:pt x="44211" y="110173"/>
                </a:lnTo>
                <a:lnTo>
                  <a:pt x="45818" y="113125"/>
                </a:lnTo>
                <a:lnTo>
                  <a:pt x="48878" y="116085"/>
                </a:lnTo>
                <a:lnTo>
                  <a:pt x="52902" y="119051"/>
                </a:lnTo>
                <a:lnTo>
                  <a:pt x="57572" y="122021"/>
                </a:lnTo>
                <a:lnTo>
                  <a:pt x="62671" y="124992"/>
                </a:lnTo>
                <a:lnTo>
                  <a:pt x="68057" y="127966"/>
                </a:lnTo>
                <a:lnTo>
                  <a:pt x="74627" y="131932"/>
                </a:lnTo>
                <a:lnTo>
                  <a:pt x="89871" y="141631"/>
                </a:lnTo>
                <a:lnTo>
                  <a:pt x="98107" y="146004"/>
                </a:lnTo>
                <a:lnTo>
                  <a:pt x="106577" y="149911"/>
                </a:lnTo>
                <a:lnTo>
                  <a:pt x="115203" y="153508"/>
                </a:lnTo>
                <a:lnTo>
                  <a:pt x="123932" y="156898"/>
                </a:lnTo>
                <a:lnTo>
                  <a:pt x="141577" y="163310"/>
                </a:lnTo>
                <a:lnTo>
                  <a:pt x="151445" y="165417"/>
                </a:lnTo>
                <a:lnTo>
                  <a:pt x="161997" y="166822"/>
                </a:lnTo>
                <a:lnTo>
                  <a:pt x="195018" y="1696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806"/>
          <p:cNvSpPr/>
          <p:nvPr/>
        </p:nvSpPr>
        <p:spPr>
          <a:xfrm>
            <a:off x="8415179" y="1510926"/>
            <a:ext cx="277068" cy="105348"/>
          </a:xfrm>
          <a:custGeom>
            <a:avLst/>
            <a:gdLst/>
            <a:ahLst/>
            <a:cxnLst/>
            <a:rect l="0" t="0" r="0" b="0"/>
            <a:pathLst>
              <a:path w="277068" h="105348">
                <a:moveTo>
                  <a:pt x="0" y="105347"/>
                </a:moveTo>
                <a:lnTo>
                  <a:pt x="18059" y="105347"/>
                </a:lnTo>
                <a:lnTo>
                  <a:pt x="22963" y="104355"/>
                </a:lnTo>
                <a:lnTo>
                  <a:pt x="28218" y="102702"/>
                </a:lnTo>
                <a:lnTo>
                  <a:pt x="33708" y="100607"/>
                </a:lnTo>
                <a:lnTo>
                  <a:pt x="47753" y="95634"/>
                </a:lnTo>
                <a:lnTo>
                  <a:pt x="81045" y="84356"/>
                </a:lnTo>
                <a:lnTo>
                  <a:pt x="89780" y="80439"/>
                </a:lnTo>
                <a:lnTo>
                  <a:pt x="98583" y="75843"/>
                </a:lnTo>
                <a:lnTo>
                  <a:pt x="107431" y="70795"/>
                </a:lnTo>
                <a:lnTo>
                  <a:pt x="115315" y="65445"/>
                </a:lnTo>
                <a:lnTo>
                  <a:pt x="122558" y="59894"/>
                </a:lnTo>
                <a:lnTo>
                  <a:pt x="129374" y="54209"/>
                </a:lnTo>
                <a:lnTo>
                  <a:pt x="134909" y="48435"/>
                </a:lnTo>
                <a:lnTo>
                  <a:pt x="139593" y="42601"/>
                </a:lnTo>
                <a:lnTo>
                  <a:pt x="143708" y="36727"/>
                </a:lnTo>
                <a:lnTo>
                  <a:pt x="147445" y="31819"/>
                </a:lnTo>
                <a:lnTo>
                  <a:pt x="150930" y="27555"/>
                </a:lnTo>
                <a:lnTo>
                  <a:pt x="154245" y="23720"/>
                </a:lnTo>
                <a:lnTo>
                  <a:pt x="156456" y="20171"/>
                </a:lnTo>
                <a:lnTo>
                  <a:pt x="157931" y="16814"/>
                </a:lnTo>
                <a:lnTo>
                  <a:pt x="158913" y="13582"/>
                </a:lnTo>
                <a:lnTo>
                  <a:pt x="158574" y="10436"/>
                </a:lnTo>
                <a:lnTo>
                  <a:pt x="157356" y="7347"/>
                </a:lnTo>
                <a:lnTo>
                  <a:pt x="155551" y="4295"/>
                </a:lnTo>
                <a:lnTo>
                  <a:pt x="152361" y="2260"/>
                </a:lnTo>
                <a:lnTo>
                  <a:pt x="148248" y="904"/>
                </a:lnTo>
                <a:lnTo>
                  <a:pt x="143520" y="0"/>
                </a:lnTo>
                <a:lnTo>
                  <a:pt x="138382" y="389"/>
                </a:lnTo>
                <a:lnTo>
                  <a:pt x="132971" y="1641"/>
                </a:lnTo>
                <a:lnTo>
                  <a:pt x="127377" y="3467"/>
                </a:lnTo>
                <a:lnTo>
                  <a:pt x="121662" y="5677"/>
                </a:lnTo>
                <a:lnTo>
                  <a:pt x="115865" y="8143"/>
                </a:lnTo>
                <a:lnTo>
                  <a:pt x="110015" y="10779"/>
                </a:lnTo>
                <a:lnTo>
                  <a:pt x="104129" y="14520"/>
                </a:lnTo>
                <a:lnTo>
                  <a:pt x="98218" y="18999"/>
                </a:lnTo>
                <a:lnTo>
                  <a:pt x="92292" y="23969"/>
                </a:lnTo>
                <a:lnTo>
                  <a:pt x="88341" y="29267"/>
                </a:lnTo>
                <a:lnTo>
                  <a:pt x="85707" y="34783"/>
                </a:lnTo>
                <a:lnTo>
                  <a:pt x="83951" y="40445"/>
                </a:lnTo>
                <a:lnTo>
                  <a:pt x="82780" y="45212"/>
                </a:lnTo>
                <a:lnTo>
                  <a:pt x="81999" y="49382"/>
                </a:lnTo>
                <a:lnTo>
                  <a:pt x="81478" y="53154"/>
                </a:lnTo>
                <a:lnTo>
                  <a:pt x="83119" y="57654"/>
                </a:lnTo>
                <a:lnTo>
                  <a:pt x="86197" y="62637"/>
                </a:lnTo>
                <a:lnTo>
                  <a:pt x="90236" y="67944"/>
                </a:lnTo>
                <a:lnTo>
                  <a:pt x="95909" y="72474"/>
                </a:lnTo>
                <a:lnTo>
                  <a:pt x="102669" y="76487"/>
                </a:lnTo>
                <a:lnTo>
                  <a:pt x="110156" y="80154"/>
                </a:lnTo>
                <a:lnTo>
                  <a:pt x="119118" y="82598"/>
                </a:lnTo>
                <a:lnTo>
                  <a:pt x="129065" y="84228"/>
                </a:lnTo>
                <a:lnTo>
                  <a:pt x="139669" y="85315"/>
                </a:lnTo>
                <a:lnTo>
                  <a:pt x="152697" y="84055"/>
                </a:lnTo>
                <a:lnTo>
                  <a:pt x="167341" y="81230"/>
                </a:lnTo>
                <a:lnTo>
                  <a:pt x="183063" y="77363"/>
                </a:lnTo>
                <a:lnTo>
                  <a:pt x="277067" y="517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807"/>
          <p:cNvSpPr/>
          <p:nvPr/>
        </p:nvSpPr>
        <p:spPr>
          <a:xfrm>
            <a:off x="8716182" y="1447851"/>
            <a:ext cx="296404" cy="328529"/>
          </a:xfrm>
          <a:custGeom>
            <a:avLst/>
            <a:gdLst/>
            <a:ahLst/>
            <a:cxnLst/>
            <a:rect l="0" t="0" r="0" b="0"/>
            <a:pathLst>
              <a:path w="296404" h="328529">
                <a:moveTo>
                  <a:pt x="172691" y="7688"/>
                </a:moveTo>
                <a:lnTo>
                  <a:pt x="167946" y="7688"/>
                </a:lnTo>
                <a:lnTo>
                  <a:pt x="165556" y="6696"/>
                </a:lnTo>
                <a:lnTo>
                  <a:pt x="157446" y="1551"/>
                </a:lnTo>
                <a:lnTo>
                  <a:pt x="151681" y="0"/>
                </a:lnTo>
                <a:lnTo>
                  <a:pt x="143161" y="1956"/>
                </a:lnTo>
                <a:lnTo>
                  <a:pt x="138108" y="3867"/>
                </a:lnTo>
                <a:lnTo>
                  <a:pt x="132753" y="6133"/>
                </a:lnTo>
                <a:lnTo>
                  <a:pt x="127198" y="8635"/>
                </a:lnTo>
                <a:lnTo>
                  <a:pt x="121508" y="11296"/>
                </a:lnTo>
                <a:lnTo>
                  <a:pt x="114736" y="15054"/>
                </a:lnTo>
                <a:lnTo>
                  <a:pt x="107241" y="19544"/>
                </a:lnTo>
                <a:lnTo>
                  <a:pt x="99265" y="24522"/>
                </a:lnTo>
                <a:lnTo>
                  <a:pt x="92955" y="29825"/>
                </a:lnTo>
                <a:lnTo>
                  <a:pt x="87755" y="35344"/>
                </a:lnTo>
                <a:lnTo>
                  <a:pt x="83296" y="41008"/>
                </a:lnTo>
                <a:lnTo>
                  <a:pt x="79331" y="47761"/>
                </a:lnTo>
                <a:lnTo>
                  <a:pt x="75692" y="55239"/>
                </a:lnTo>
                <a:lnTo>
                  <a:pt x="72275" y="63201"/>
                </a:lnTo>
                <a:lnTo>
                  <a:pt x="70989" y="70494"/>
                </a:lnTo>
                <a:lnTo>
                  <a:pt x="71126" y="77340"/>
                </a:lnTo>
                <a:lnTo>
                  <a:pt x="72209" y="83888"/>
                </a:lnTo>
                <a:lnTo>
                  <a:pt x="74919" y="89246"/>
                </a:lnTo>
                <a:lnTo>
                  <a:pt x="78711" y="93810"/>
                </a:lnTo>
                <a:lnTo>
                  <a:pt x="83224" y="97845"/>
                </a:lnTo>
                <a:lnTo>
                  <a:pt x="90205" y="100535"/>
                </a:lnTo>
                <a:lnTo>
                  <a:pt x="98833" y="102328"/>
                </a:lnTo>
                <a:lnTo>
                  <a:pt x="108555" y="103523"/>
                </a:lnTo>
                <a:lnTo>
                  <a:pt x="119010" y="104321"/>
                </a:lnTo>
                <a:lnTo>
                  <a:pt x="129952" y="104852"/>
                </a:lnTo>
                <a:lnTo>
                  <a:pt x="141219" y="105206"/>
                </a:lnTo>
                <a:lnTo>
                  <a:pt x="152703" y="103458"/>
                </a:lnTo>
                <a:lnTo>
                  <a:pt x="164332" y="100308"/>
                </a:lnTo>
                <a:lnTo>
                  <a:pt x="234765" y="76343"/>
                </a:lnTo>
                <a:lnTo>
                  <a:pt x="242873" y="73302"/>
                </a:lnTo>
                <a:lnTo>
                  <a:pt x="250264" y="70282"/>
                </a:lnTo>
                <a:lnTo>
                  <a:pt x="257178" y="67277"/>
                </a:lnTo>
                <a:lnTo>
                  <a:pt x="262780" y="66265"/>
                </a:lnTo>
                <a:lnTo>
                  <a:pt x="267508" y="66583"/>
                </a:lnTo>
                <a:lnTo>
                  <a:pt x="271653" y="67787"/>
                </a:lnTo>
                <a:lnTo>
                  <a:pt x="275409" y="70575"/>
                </a:lnTo>
                <a:lnTo>
                  <a:pt x="282232" y="78963"/>
                </a:lnTo>
                <a:lnTo>
                  <a:pt x="284448" y="85963"/>
                </a:lnTo>
                <a:lnTo>
                  <a:pt x="285927" y="94597"/>
                </a:lnTo>
                <a:lnTo>
                  <a:pt x="286910" y="104323"/>
                </a:lnTo>
                <a:lnTo>
                  <a:pt x="288560" y="115768"/>
                </a:lnTo>
                <a:lnTo>
                  <a:pt x="293042" y="141713"/>
                </a:lnTo>
                <a:lnTo>
                  <a:pt x="294634" y="155577"/>
                </a:lnTo>
                <a:lnTo>
                  <a:pt x="295695" y="169781"/>
                </a:lnTo>
                <a:lnTo>
                  <a:pt x="296403" y="184211"/>
                </a:lnTo>
                <a:lnTo>
                  <a:pt x="295881" y="197800"/>
                </a:lnTo>
                <a:lnTo>
                  <a:pt x="294541" y="210828"/>
                </a:lnTo>
                <a:lnTo>
                  <a:pt x="292654" y="223481"/>
                </a:lnTo>
                <a:lnTo>
                  <a:pt x="290404" y="235886"/>
                </a:lnTo>
                <a:lnTo>
                  <a:pt x="287909" y="248125"/>
                </a:lnTo>
                <a:lnTo>
                  <a:pt x="285254" y="260253"/>
                </a:lnTo>
                <a:lnTo>
                  <a:pt x="280505" y="271314"/>
                </a:lnTo>
                <a:lnTo>
                  <a:pt x="274358" y="281666"/>
                </a:lnTo>
                <a:lnTo>
                  <a:pt x="267283" y="291543"/>
                </a:lnTo>
                <a:lnTo>
                  <a:pt x="257600" y="299120"/>
                </a:lnTo>
                <a:lnTo>
                  <a:pt x="246179" y="305163"/>
                </a:lnTo>
                <a:lnTo>
                  <a:pt x="233600" y="310185"/>
                </a:lnTo>
                <a:lnTo>
                  <a:pt x="220248" y="314524"/>
                </a:lnTo>
                <a:lnTo>
                  <a:pt x="206382" y="318410"/>
                </a:lnTo>
                <a:lnTo>
                  <a:pt x="192172" y="321992"/>
                </a:lnTo>
                <a:lnTo>
                  <a:pt x="176741" y="324380"/>
                </a:lnTo>
                <a:lnTo>
                  <a:pt x="160495" y="325972"/>
                </a:lnTo>
                <a:lnTo>
                  <a:pt x="143706" y="327034"/>
                </a:lnTo>
                <a:lnTo>
                  <a:pt x="109162" y="328213"/>
                </a:lnTo>
                <a:lnTo>
                  <a:pt x="91609" y="328528"/>
                </a:lnTo>
                <a:lnTo>
                  <a:pt x="75933" y="327745"/>
                </a:lnTo>
                <a:lnTo>
                  <a:pt x="61512" y="326231"/>
                </a:lnTo>
                <a:lnTo>
                  <a:pt x="47926" y="324230"/>
                </a:lnTo>
                <a:lnTo>
                  <a:pt x="35888" y="321903"/>
                </a:lnTo>
                <a:lnTo>
                  <a:pt x="24884" y="319360"/>
                </a:lnTo>
                <a:lnTo>
                  <a:pt x="14568" y="316673"/>
                </a:lnTo>
                <a:lnTo>
                  <a:pt x="7692" y="312897"/>
                </a:lnTo>
                <a:lnTo>
                  <a:pt x="3107" y="308395"/>
                </a:lnTo>
                <a:lnTo>
                  <a:pt x="51" y="303409"/>
                </a:lnTo>
                <a:lnTo>
                  <a:pt x="0" y="299093"/>
                </a:lnTo>
                <a:lnTo>
                  <a:pt x="1952" y="295224"/>
                </a:lnTo>
                <a:lnTo>
                  <a:pt x="5238" y="291652"/>
                </a:lnTo>
                <a:lnTo>
                  <a:pt x="11403" y="286294"/>
                </a:lnTo>
                <a:lnTo>
                  <a:pt x="19485" y="279746"/>
                </a:lnTo>
                <a:lnTo>
                  <a:pt x="28845" y="272404"/>
                </a:lnTo>
                <a:lnTo>
                  <a:pt x="43028" y="264532"/>
                </a:lnTo>
                <a:lnTo>
                  <a:pt x="60430" y="256308"/>
                </a:lnTo>
                <a:lnTo>
                  <a:pt x="79975" y="247849"/>
                </a:lnTo>
                <a:lnTo>
                  <a:pt x="101943" y="239233"/>
                </a:lnTo>
                <a:lnTo>
                  <a:pt x="204066" y="201371"/>
                </a:lnTo>
                <a:lnTo>
                  <a:pt x="288881" y="16842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808"/>
          <p:cNvSpPr/>
          <p:nvPr/>
        </p:nvSpPr>
        <p:spPr>
          <a:xfrm>
            <a:off x="8780951" y="3098634"/>
            <a:ext cx="384990" cy="157280"/>
          </a:xfrm>
          <a:custGeom>
            <a:avLst/>
            <a:gdLst/>
            <a:ahLst/>
            <a:cxnLst/>
            <a:rect l="0" t="0" r="0" b="0"/>
            <a:pathLst>
              <a:path w="384990" h="157280">
                <a:moveTo>
                  <a:pt x="340301" y="8897"/>
                </a:moveTo>
                <a:lnTo>
                  <a:pt x="330811" y="8897"/>
                </a:lnTo>
                <a:lnTo>
                  <a:pt x="325037" y="7905"/>
                </a:lnTo>
                <a:lnTo>
                  <a:pt x="318208" y="6251"/>
                </a:lnTo>
                <a:lnTo>
                  <a:pt x="310676" y="4157"/>
                </a:lnTo>
                <a:lnTo>
                  <a:pt x="302676" y="2760"/>
                </a:lnTo>
                <a:lnTo>
                  <a:pt x="294362" y="1829"/>
                </a:lnTo>
                <a:lnTo>
                  <a:pt x="285841" y="1209"/>
                </a:lnTo>
                <a:lnTo>
                  <a:pt x="275195" y="795"/>
                </a:lnTo>
                <a:lnTo>
                  <a:pt x="236489" y="213"/>
                </a:lnTo>
                <a:lnTo>
                  <a:pt x="164195" y="0"/>
                </a:lnTo>
                <a:lnTo>
                  <a:pt x="149410" y="981"/>
                </a:lnTo>
                <a:lnTo>
                  <a:pt x="134588" y="2628"/>
                </a:lnTo>
                <a:lnTo>
                  <a:pt x="119741" y="4718"/>
                </a:lnTo>
                <a:lnTo>
                  <a:pt x="105872" y="6111"/>
                </a:lnTo>
                <a:lnTo>
                  <a:pt x="92652" y="7039"/>
                </a:lnTo>
                <a:lnTo>
                  <a:pt x="79866" y="7658"/>
                </a:lnTo>
                <a:lnTo>
                  <a:pt x="68364" y="11048"/>
                </a:lnTo>
                <a:lnTo>
                  <a:pt x="57716" y="16284"/>
                </a:lnTo>
                <a:lnTo>
                  <a:pt x="47639" y="22752"/>
                </a:lnTo>
                <a:lnTo>
                  <a:pt x="38935" y="29048"/>
                </a:lnTo>
                <a:lnTo>
                  <a:pt x="31144" y="35229"/>
                </a:lnTo>
                <a:lnTo>
                  <a:pt x="23966" y="41335"/>
                </a:lnTo>
                <a:lnTo>
                  <a:pt x="17193" y="48381"/>
                </a:lnTo>
                <a:lnTo>
                  <a:pt x="10694" y="56056"/>
                </a:lnTo>
                <a:lnTo>
                  <a:pt x="4373" y="64149"/>
                </a:lnTo>
                <a:lnTo>
                  <a:pt x="1153" y="71529"/>
                </a:lnTo>
                <a:lnTo>
                  <a:pt x="0" y="78433"/>
                </a:lnTo>
                <a:lnTo>
                  <a:pt x="224" y="85020"/>
                </a:lnTo>
                <a:lnTo>
                  <a:pt x="1366" y="92388"/>
                </a:lnTo>
                <a:lnTo>
                  <a:pt x="3120" y="100276"/>
                </a:lnTo>
                <a:lnTo>
                  <a:pt x="5284" y="108512"/>
                </a:lnTo>
                <a:lnTo>
                  <a:pt x="11690" y="115987"/>
                </a:lnTo>
                <a:lnTo>
                  <a:pt x="20926" y="122954"/>
                </a:lnTo>
                <a:lnTo>
                  <a:pt x="32050" y="129583"/>
                </a:lnTo>
                <a:lnTo>
                  <a:pt x="45424" y="135988"/>
                </a:lnTo>
                <a:lnTo>
                  <a:pt x="60298" y="142241"/>
                </a:lnTo>
                <a:lnTo>
                  <a:pt x="76173" y="148395"/>
                </a:lnTo>
                <a:lnTo>
                  <a:pt x="93707" y="152497"/>
                </a:lnTo>
                <a:lnTo>
                  <a:pt x="112348" y="155232"/>
                </a:lnTo>
                <a:lnTo>
                  <a:pt x="131727" y="157056"/>
                </a:lnTo>
                <a:lnTo>
                  <a:pt x="153585" y="157279"/>
                </a:lnTo>
                <a:lnTo>
                  <a:pt x="177094" y="156436"/>
                </a:lnTo>
                <a:lnTo>
                  <a:pt x="201704" y="154881"/>
                </a:lnTo>
                <a:lnTo>
                  <a:pt x="226055" y="151860"/>
                </a:lnTo>
                <a:lnTo>
                  <a:pt x="250234" y="147862"/>
                </a:lnTo>
                <a:lnTo>
                  <a:pt x="274297" y="143213"/>
                </a:lnTo>
                <a:lnTo>
                  <a:pt x="297292" y="137136"/>
                </a:lnTo>
                <a:lnTo>
                  <a:pt x="319572" y="130108"/>
                </a:lnTo>
                <a:lnTo>
                  <a:pt x="384989" y="1071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809"/>
          <p:cNvSpPr/>
          <p:nvPr/>
        </p:nvSpPr>
        <p:spPr>
          <a:xfrm>
            <a:off x="9300004" y="2922385"/>
            <a:ext cx="1099089" cy="255991"/>
          </a:xfrm>
          <a:custGeom>
            <a:avLst/>
            <a:gdLst/>
            <a:ahLst/>
            <a:cxnLst/>
            <a:rect l="0" t="0" r="0" b="0"/>
            <a:pathLst>
              <a:path w="1099089" h="255991">
                <a:moveTo>
                  <a:pt x="0" y="113709"/>
                </a:moveTo>
                <a:lnTo>
                  <a:pt x="4745" y="113709"/>
                </a:lnTo>
                <a:lnTo>
                  <a:pt x="6143" y="114701"/>
                </a:lnTo>
                <a:lnTo>
                  <a:pt x="7074" y="116355"/>
                </a:lnTo>
                <a:lnTo>
                  <a:pt x="7696" y="118449"/>
                </a:lnTo>
                <a:lnTo>
                  <a:pt x="8386" y="126068"/>
                </a:lnTo>
                <a:lnTo>
                  <a:pt x="8570" y="130878"/>
                </a:lnTo>
                <a:lnTo>
                  <a:pt x="8829" y="147128"/>
                </a:lnTo>
                <a:lnTo>
                  <a:pt x="8905" y="164511"/>
                </a:lnTo>
                <a:lnTo>
                  <a:pt x="7923" y="171390"/>
                </a:lnTo>
                <a:lnTo>
                  <a:pt x="6275" y="178951"/>
                </a:lnTo>
                <a:lnTo>
                  <a:pt x="4185" y="186969"/>
                </a:lnTo>
                <a:lnTo>
                  <a:pt x="2789" y="193307"/>
                </a:lnTo>
                <a:lnTo>
                  <a:pt x="1859" y="198524"/>
                </a:lnTo>
                <a:lnTo>
                  <a:pt x="1240" y="202995"/>
                </a:lnTo>
                <a:lnTo>
                  <a:pt x="826" y="208951"/>
                </a:lnTo>
                <a:lnTo>
                  <a:pt x="551" y="215899"/>
                </a:lnTo>
                <a:lnTo>
                  <a:pt x="110" y="238956"/>
                </a:lnTo>
                <a:lnTo>
                  <a:pt x="1065" y="242848"/>
                </a:lnTo>
                <a:lnTo>
                  <a:pt x="4777" y="249817"/>
                </a:lnTo>
                <a:lnTo>
                  <a:pt x="7705" y="254579"/>
                </a:lnTo>
                <a:lnTo>
                  <a:pt x="9109" y="255247"/>
                </a:lnTo>
                <a:lnTo>
                  <a:pt x="13317" y="255990"/>
                </a:lnTo>
                <a:lnTo>
                  <a:pt x="14837" y="254203"/>
                </a:lnTo>
                <a:lnTo>
                  <a:pt x="16524" y="246927"/>
                </a:lnTo>
                <a:lnTo>
                  <a:pt x="19923" y="239724"/>
                </a:lnTo>
                <a:lnTo>
                  <a:pt x="24745" y="232223"/>
                </a:lnTo>
                <a:lnTo>
                  <a:pt x="27420" y="227445"/>
                </a:lnTo>
                <a:lnTo>
                  <a:pt x="30198" y="222275"/>
                </a:lnTo>
                <a:lnTo>
                  <a:pt x="32048" y="217836"/>
                </a:lnTo>
                <a:lnTo>
                  <a:pt x="34105" y="210259"/>
                </a:lnTo>
                <a:lnTo>
                  <a:pt x="35019" y="203583"/>
                </a:lnTo>
                <a:lnTo>
                  <a:pt x="35263" y="200414"/>
                </a:lnTo>
                <a:lnTo>
                  <a:pt x="36418" y="197309"/>
                </a:lnTo>
                <a:lnTo>
                  <a:pt x="40351" y="191214"/>
                </a:lnTo>
                <a:lnTo>
                  <a:pt x="44308" y="185679"/>
                </a:lnTo>
                <a:lnTo>
                  <a:pt x="49320" y="190045"/>
                </a:lnTo>
                <a:lnTo>
                  <a:pt x="50755" y="192380"/>
                </a:lnTo>
                <a:lnTo>
                  <a:pt x="52351" y="197622"/>
                </a:lnTo>
                <a:lnTo>
                  <a:pt x="53059" y="203259"/>
                </a:lnTo>
                <a:lnTo>
                  <a:pt x="53374" y="209071"/>
                </a:lnTo>
                <a:lnTo>
                  <a:pt x="53593" y="219116"/>
                </a:lnTo>
                <a:lnTo>
                  <a:pt x="54597" y="218707"/>
                </a:lnTo>
                <a:lnTo>
                  <a:pt x="58361" y="215606"/>
                </a:lnTo>
                <a:lnTo>
                  <a:pt x="59762" y="213390"/>
                </a:lnTo>
                <a:lnTo>
                  <a:pt x="61319" y="208282"/>
                </a:lnTo>
                <a:lnTo>
                  <a:pt x="63721" y="205532"/>
                </a:lnTo>
                <a:lnTo>
                  <a:pt x="71684" y="199829"/>
                </a:lnTo>
                <a:lnTo>
                  <a:pt x="74602" y="195927"/>
                </a:lnTo>
                <a:lnTo>
                  <a:pt x="76548" y="191341"/>
                </a:lnTo>
                <a:lnTo>
                  <a:pt x="77845" y="186300"/>
                </a:lnTo>
                <a:lnTo>
                  <a:pt x="79703" y="181946"/>
                </a:lnTo>
                <a:lnTo>
                  <a:pt x="84415" y="174463"/>
                </a:lnTo>
                <a:lnTo>
                  <a:pt x="87172" y="167831"/>
                </a:lnTo>
                <a:lnTo>
                  <a:pt x="89338" y="158521"/>
                </a:lnTo>
                <a:lnTo>
                  <a:pt x="89373" y="175541"/>
                </a:lnTo>
                <a:lnTo>
                  <a:pt x="90367" y="180727"/>
                </a:lnTo>
                <a:lnTo>
                  <a:pt x="92023" y="186169"/>
                </a:lnTo>
                <a:lnTo>
                  <a:pt x="94120" y="191781"/>
                </a:lnTo>
                <a:lnTo>
                  <a:pt x="96511" y="196515"/>
                </a:lnTo>
                <a:lnTo>
                  <a:pt x="101817" y="204420"/>
                </a:lnTo>
                <a:lnTo>
                  <a:pt x="104836" y="211241"/>
                </a:lnTo>
                <a:lnTo>
                  <a:pt x="106178" y="217580"/>
                </a:lnTo>
                <a:lnTo>
                  <a:pt x="106775" y="223704"/>
                </a:lnTo>
                <a:lnTo>
                  <a:pt x="107209" y="229260"/>
                </a:lnTo>
                <a:lnTo>
                  <a:pt x="109881" y="224265"/>
                </a:lnTo>
                <a:lnTo>
                  <a:pt x="113386" y="216423"/>
                </a:lnTo>
                <a:lnTo>
                  <a:pt x="116351" y="204446"/>
                </a:lnTo>
                <a:lnTo>
                  <a:pt x="120565" y="190747"/>
                </a:lnTo>
                <a:lnTo>
                  <a:pt x="128520" y="166300"/>
                </a:lnTo>
                <a:lnTo>
                  <a:pt x="130368" y="156707"/>
                </a:lnTo>
                <a:lnTo>
                  <a:pt x="131600" y="146344"/>
                </a:lnTo>
                <a:lnTo>
                  <a:pt x="132422" y="135465"/>
                </a:lnTo>
                <a:lnTo>
                  <a:pt x="132969" y="124244"/>
                </a:lnTo>
                <a:lnTo>
                  <a:pt x="133578" y="101193"/>
                </a:lnTo>
                <a:lnTo>
                  <a:pt x="133921" y="65903"/>
                </a:lnTo>
                <a:lnTo>
                  <a:pt x="134961" y="56042"/>
                </a:lnTo>
                <a:lnTo>
                  <a:pt x="136649" y="47483"/>
                </a:lnTo>
                <a:lnTo>
                  <a:pt x="138767" y="39793"/>
                </a:lnTo>
                <a:lnTo>
                  <a:pt x="140179" y="32681"/>
                </a:lnTo>
                <a:lnTo>
                  <a:pt x="141120" y="25956"/>
                </a:lnTo>
                <a:lnTo>
                  <a:pt x="141748" y="19488"/>
                </a:lnTo>
                <a:lnTo>
                  <a:pt x="144152" y="14184"/>
                </a:lnTo>
                <a:lnTo>
                  <a:pt x="147740" y="9656"/>
                </a:lnTo>
                <a:lnTo>
                  <a:pt x="156033" y="2971"/>
                </a:lnTo>
                <a:lnTo>
                  <a:pt x="163027" y="0"/>
                </a:lnTo>
                <a:lnTo>
                  <a:pt x="166283" y="200"/>
                </a:lnTo>
                <a:lnTo>
                  <a:pt x="169446" y="1325"/>
                </a:lnTo>
                <a:lnTo>
                  <a:pt x="172549" y="3068"/>
                </a:lnTo>
                <a:lnTo>
                  <a:pt x="174617" y="6213"/>
                </a:lnTo>
                <a:lnTo>
                  <a:pt x="175996" y="10295"/>
                </a:lnTo>
                <a:lnTo>
                  <a:pt x="176914" y="15001"/>
                </a:lnTo>
                <a:lnTo>
                  <a:pt x="177528" y="22107"/>
                </a:lnTo>
                <a:lnTo>
                  <a:pt x="177937" y="30812"/>
                </a:lnTo>
                <a:lnTo>
                  <a:pt x="178208" y="40585"/>
                </a:lnTo>
                <a:lnTo>
                  <a:pt x="176404" y="50077"/>
                </a:lnTo>
                <a:lnTo>
                  <a:pt x="173215" y="59381"/>
                </a:lnTo>
                <a:lnTo>
                  <a:pt x="169102" y="68561"/>
                </a:lnTo>
                <a:lnTo>
                  <a:pt x="159236" y="89344"/>
                </a:lnTo>
                <a:lnTo>
                  <a:pt x="153825" y="100442"/>
                </a:lnTo>
                <a:lnTo>
                  <a:pt x="148232" y="110817"/>
                </a:lnTo>
                <a:lnTo>
                  <a:pt x="142517" y="120711"/>
                </a:lnTo>
                <a:lnTo>
                  <a:pt x="136721" y="130283"/>
                </a:lnTo>
                <a:lnTo>
                  <a:pt x="131863" y="137657"/>
                </a:lnTo>
                <a:lnTo>
                  <a:pt x="127631" y="143565"/>
                </a:lnTo>
                <a:lnTo>
                  <a:pt x="123817" y="148496"/>
                </a:lnTo>
                <a:lnTo>
                  <a:pt x="122267" y="152775"/>
                </a:lnTo>
                <a:lnTo>
                  <a:pt x="122227" y="156620"/>
                </a:lnTo>
                <a:lnTo>
                  <a:pt x="123194" y="160176"/>
                </a:lnTo>
                <a:lnTo>
                  <a:pt x="126917" y="166772"/>
                </a:lnTo>
                <a:lnTo>
                  <a:pt x="129300" y="169920"/>
                </a:lnTo>
                <a:lnTo>
                  <a:pt x="134860" y="171027"/>
                </a:lnTo>
                <a:lnTo>
                  <a:pt x="162658" y="167844"/>
                </a:lnTo>
                <a:lnTo>
                  <a:pt x="188151" y="163235"/>
                </a:lnTo>
                <a:lnTo>
                  <a:pt x="200907" y="159625"/>
                </a:lnTo>
                <a:lnTo>
                  <a:pt x="213384" y="155233"/>
                </a:lnTo>
                <a:lnTo>
                  <a:pt x="225674" y="150321"/>
                </a:lnTo>
                <a:lnTo>
                  <a:pt x="237839" y="146055"/>
                </a:lnTo>
                <a:lnTo>
                  <a:pt x="261950" y="138668"/>
                </a:lnTo>
                <a:lnTo>
                  <a:pt x="271954" y="134317"/>
                </a:lnTo>
                <a:lnTo>
                  <a:pt x="280609" y="129432"/>
                </a:lnTo>
                <a:lnTo>
                  <a:pt x="288367" y="124191"/>
                </a:lnTo>
                <a:lnTo>
                  <a:pt x="299633" y="118368"/>
                </a:lnTo>
                <a:lnTo>
                  <a:pt x="307950" y="115779"/>
                </a:lnTo>
                <a:lnTo>
                  <a:pt x="314958" y="114629"/>
                </a:lnTo>
                <a:lnTo>
                  <a:pt x="317224" y="116307"/>
                </a:lnTo>
                <a:lnTo>
                  <a:pt x="318734" y="119410"/>
                </a:lnTo>
                <a:lnTo>
                  <a:pt x="320412" y="127157"/>
                </a:lnTo>
                <a:lnTo>
                  <a:pt x="321158" y="133907"/>
                </a:lnTo>
                <a:lnTo>
                  <a:pt x="321357" y="138088"/>
                </a:lnTo>
                <a:lnTo>
                  <a:pt x="321578" y="148026"/>
                </a:lnTo>
                <a:lnTo>
                  <a:pt x="321703" y="164777"/>
                </a:lnTo>
                <a:lnTo>
                  <a:pt x="332643" y="169582"/>
                </a:lnTo>
                <a:lnTo>
                  <a:pt x="350861" y="173778"/>
                </a:lnTo>
                <a:lnTo>
                  <a:pt x="373931" y="177567"/>
                </a:lnTo>
                <a:lnTo>
                  <a:pt x="405200" y="181086"/>
                </a:lnTo>
                <a:lnTo>
                  <a:pt x="482313" y="187641"/>
                </a:lnTo>
                <a:lnTo>
                  <a:pt x="527108" y="189786"/>
                </a:lnTo>
                <a:lnTo>
                  <a:pt x="624546" y="192169"/>
                </a:lnTo>
                <a:lnTo>
                  <a:pt x="677542" y="191813"/>
                </a:lnTo>
                <a:lnTo>
                  <a:pt x="789389" y="188771"/>
                </a:lnTo>
                <a:lnTo>
                  <a:pt x="837090" y="185578"/>
                </a:lnTo>
                <a:lnTo>
                  <a:pt x="878822" y="181465"/>
                </a:lnTo>
                <a:lnTo>
                  <a:pt x="916574" y="176739"/>
                </a:lnTo>
                <a:lnTo>
                  <a:pt x="946707" y="170612"/>
                </a:lnTo>
                <a:lnTo>
                  <a:pt x="971760" y="163550"/>
                </a:lnTo>
                <a:lnTo>
                  <a:pt x="993429" y="155866"/>
                </a:lnTo>
                <a:lnTo>
                  <a:pt x="1011846" y="147767"/>
                </a:lnTo>
                <a:lnTo>
                  <a:pt x="1028097" y="139391"/>
                </a:lnTo>
                <a:lnTo>
                  <a:pt x="1042903" y="130830"/>
                </a:lnTo>
                <a:lnTo>
                  <a:pt x="1054761" y="123138"/>
                </a:lnTo>
                <a:lnTo>
                  <a:pt x="1064650" y="116027"/>
                </a:lnTo>
                <a:lnTo>
                  <a:pt x="1073230" y="109301"/>
                </a:lnTo>
                <a:lnTo>
                  <a:pt x="1079944" y="101841"/>
                </a:lnTo>
                <a:lnTo>
                  <a:pt x="1085412" y="93891"/>
                </a:lnTo>
                <a:lnTo>
                  <a:pt x="1090051" y="85614"/>
                </a:lnTo>
                <a:lnTo>
                  <a:pt x="1093144" y="78112"/>
                </a:lnTo>
                <a:lnTo>
                  <a:pt x="1095205" y="71126"/>
                </a:lnTo>
                <a:lnTo>
                  <a:pt x="1096580" y="64484"/>
                </a:lnTo>
                <a:lnTo>
                  <a:pt x="1097495" y="59064"/>
                </a:lnTo>
                <a:lnTo>
                  <a:pt x="1098107" y="54459"/>
                </a:lnTo>
                <a:lnTo>
                  <a:pt x="1098785" y="46696"/>
                </a:lnTo>
                <a:lnTo>
                  <a:pt x="1099088" y="39938"/>
                </a:lnTo>
                <a:lnTo>
                  <a:pt x="1092217" y="38732"/>
                </a:lnTo>
                <a:lnTo>
                  <a:pt x="1066045" y="40037"/>
                </a:lnTo>
                <a:lnTo>
                  <a:pt x="979016" y="46349"/>
                </a:lnTo>
                <a:lnTo>
                  <a:pt x="896565" y="54336"/>
                </a:lnTo>
                <a:lnTo>
                  <a:pt x="850943" y="59244"/>
                </a:lnTo>
                <a:lnTo>
                  <a:pt x="749936" y="67344"/>
                </a:lnTo>
                <a:lnTo>
                  <a:pt x="696586" y="70892"/>
                </a:lnTo>
                <a:lnTo>
                  <a:pt x="649101" y="76234"/>
                </a:lnTo>
                <a:lnTo>
                  <a:pt x="605529" y="82773"/>
                </a:lnTo>
                <a:lnTo>
                  <a:pt x="564564" y="90108"/>
                </a:lnTo>
                <a:lnTo>
                  <a:pt x="531294" y="97975"/>
                </a:lnTo>
                <a:lnTo>
                  <a:pt x="503157" y="106196"/>
                </a:lnTo>
                <a:lnTo>
                  <a:pt x="478440" y="114653"/>
                </a:lnTo>
                <a:lnTo>
                  <a:pt x="469907" y="123268"/>
                </a:lnTo>
                <a:lnTo>
                  <a:pt x="472162" y="131988"/>
                </a:lnTo>
                <a:lnTo>
                  <a:pt x="481611" y="140777"/>
                </a:lnTo>
                <a:lnTo>
                  <a:pt x="501812" y="148622"/>
                </a:lnTo>
                <a:lnTo>
                  <a:pt x="529184" y="155836"/>
                </a:lnTo>
                <a:lnTo>
                  <a:pt x="561334" y="162629"/>
                </a:lnTo>
                <a:lnTo>
                  <a:pt x="599650" y="169143"/>
                </a:lnTo>
                <a:lnTo>
                  <a:pt x="687242" y="181672"/>
                </a:lnTo>
                <a:lnTo>
                  <a:pt x="735228" y="186798"/>
                </a:lnTo>
                <a:lnTo>
                  <a:pt x="836214" y="195141"/>
                </a:lnTo>
                <a:lnTo>
                  <a:pt x="879230" y="196770"/>
                </a:lnTo>
                <a:lnTo>
                  <a:pt x="916844" y="196865"/>
                </a:lnTo>
                <a:lnTo>
                  <a:pt x="950861" y="195935"/>
                </a:lnTo>
                <a:lnTo>
                  <a:pt x="979496" y="194323"/>
                </a:lnTo>
                <a:lnTo>
                  <a:pt x="1004545" y="192256"/>
                </a:lnTo>
                <a:lnTo>
                  <a:pt x="1072516" y="1851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810"/>
          <p:cNvSpPr/>
          <p:nvPr/>
        </p:nvSpPr>
        <p:spPr>
          <a:xfrm>
            <a:off x="10461896" y="3053953"/>
            <a:ext cx="8938" cy="17861"/>
          </a:xfrm>
          <a:custGeom>
            <a:avLst/>
            <a:gdLst/>
            <a:ahLst/>
            <a:cxnLst/>
            <a:rect l="0" t="0" r="0" b="0"/>
            <a:pathLst>
              <a:path w="8938" h="17861">
                <a:moveTo>
                  <a:pt x="0" y="17860"/>
                </a:moveTo>
                <a:lnTo>
                  <a:pt x="7696" y="10171"/>
                </a:lnTo>
                <a:lnTo>
                  <a:pt x="8109" y="10749"/>
                </a:lnTo>
                <a:lnTo>
                  <a:pt x="8385" y="12127"/>
                </a:lnTo>
                <a:lnTo>
                  <a:pt x="8570" y="14038"/>
                </a:lnTo>
                <a:lnTo>
                  <a:pt x="8691" y="14319"/>
                </a:lnTo>
                <a:lnTo>
                  <a:pt x="8773" y="13515"/>
                </a:lnTo>
                <a:lnTo>
                  <a:pt x="8828" y="11987"/>
                </a:lnTo>
                <a:lnTo>
                  <a:pt x="89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811"/>
          <p:cNvSpPr/>
          <p:nvPr/>
        </p:nvSpPr>
        <p:spPr>
          <a:xfrm>
            <a:off x="9076563" y="2868773"/>
            <a:ext cx="1412287" cy="335041"/>
          </a:xfrm>
          <a:custGeom>
            <a:avLst/>
            <a:gdLst/>
            <a:ahLst/>
            <a:cxnLst/>
            <a:rect l="0" t="0" r="0" b="0"/>
            <a:pathLst>
              <a:path w="1412287" h="335041">
                <a:moveTo>
                  <a:pt x="0" y="292336"/>
                </a:moveTo>
                <a:lnTo>
                  <a:pt x="0" y="275167"/>
                </a:lnTo>
                <a:lnTo>
                  <a:pt x="1986" y="270968"/>
                </a:lnTo>
                <a:lnTo>
                  <a:pt x="5297" y="267176"/>
                </a:lnTo>
                <a:lnTo>
                  <a:pt x="16258" y="258334"/>
                </a:lnTo>
                <a:lnTo>
                  <a:pt x="34370" y="244482"/>
                </a:lnTo>
                <a:lnTo>
                  <a:pt x="45753" y="236621"/>
                </a:lnTo>
                <a:lnTo>
                  <a:pt x="58309" y="228404"/>
                </a:lnTo>
                <a:lnTo>
                  <a:pt x="102350" y="199971"/>
                </a:lnTo>
                <a:lnTo>
                  <a:pt x="118880" y="189088"/>
                </a:lnTo>
                <a:lnTo>
                  <a:pt x="136851" y="177863"/>
                </a:lnTo>
                <a:lnTo>
                  <a:pt x="175358" y="154808"/>
                </a:lnTo>
                <a:lnTo>
                  <a:pt x="202309" y="144096"/>
                </a:lnTo>
                <a:lnTo>
                  <a:pt x="234180" y="133978"/>
                </a:lnTo>
                <a:lnTo>
                  <a:pt x="269329" y="124257"/>
                </a:lnTo>
                <a:lnTo>
                  <a:pt x="314611" y="113806"/>
                </a:lnTo>
                <a:lnTo>
                  <a:pt x="423184" y="91612"/>
                </a:lnTo>
                <a:lnTo>
                  <a:pt x="486694" y="81130"/>
                </a:lnTo>
                <a:lnTo>
                  <a:pt x="626115" y="61545"/>
                </a:lnTo>
                <a:lnTo>
                  <a:pt x="701428" y="53147"/>
                </a:lnTo>
                <a:lnTo>
                  <a:pt x="1187924" y="9518"/>
                </a:lnTo>
                <a:lnTo>
                  <a:pt x="1235851" y="5564"/>
                </a:lnTo>
                <a:lnTo>
                  <a:pt x="1274755" y="2928"/>
                </a:lnTo>
                <a:lnTo>
                  <a:pt x="1336517" y="0"/>
                </a:lnTo>
                <a:lnTo>
                  <a:pt x="1376548" y="3989"/>
                </a:lnTo>
                <a:lnTo>
                  <a:pt x="1391392" y="7832"/>
                </a:lnTo>
                <a:lnTo>
                  <a:pt x="1401289" y="12377"/>
                </a:lnTo>
                <a:lnTo>
                  <a:pt x="1407886" y="17392"/>
                </a:lnTo>
                <a:lnTo>
                  <a:pt x="1412286" y="22720"/>
                </a:lnTo>
                <a:lnTo>
                  <a:pt x="1406279" y="29248"/>
                </a:lnTo>
                <a:lnTo>
                  <a:pt x="1393338" y="36577"/>
                </a:lnTo>
                <a:lnTo>
                  <a:pt x="1375773" y="44440"/>
                </a:lnTo>
                <a:lnTo>
                  <a:pt x="1345195" y="52658"/>
                </a:lnTo>
                <a:lnTo>
                  <a:pt x="1305942" y="61113"/>
                </a:lnTo>
                <a:lnTo>
                  <a:pt x="1206053" y="79438"/>
                </a:lnTo>
                <a:lnTo>
                  <a:pt x="1078902" y="100811"/>
                </a:lnTo>
                <a:lnTo>
                  <a:pt x="934338" y="120894"/>
                </a:lnTo>
                <a:lnTo>
                  <a:pt x="580955" y="165102"/>
                </a:lnTo>
                <a:lnTo>
                  <a:pt x="476016" y="175595"/>
                </a:lnTo>
                <a:lnTo>
                  <a:pt x="433533" y="180774"/>
                </a:lnTo>
                <a:lnTo>
                  <a:pt x="396274" y="186211"/>
                </a:lnTo>
                <a:lnTo>
                  <a:pt x="286490" y="204456"/>
                </a:lnTo>
                <a:lnTo>
                  <a:pt x="253450" y="208630"/>
                </a:lnTo>
                <a:lnTo>
                  <a:pt x="213496" y="211676"/>
                </a:lnTo>
                <a:lnTo>
                  <a:pt x="213832" y="211773"/>
                </a:lnTo>
                <a:lnTo>
                  <a:pt x="245892" y="204801"/>
                </a:lnTo>
                <a:lnTo>
                  <a:pt x="278438" y="199523"/>
                </a:lnTo>
                <a:lnTo>
                  <a:pt x="307773" y="196726"/>
                </a:lnTo>
                <a:lnTo>
                  <a:pt x="566931" y="177415"/>
                </a:lnTo>
                <a:lnTo>
                  <a:pt x="710767" y="169161"/>
                </a:lnTo>
                <a:lnTo>
                  <a:pt x="863078" y="161193"/>
                </a:lnTo>
                <a:lnTo>
                  <a:pt x="1238504" y="136470"/>
                </a:lnTo>
                <a:lnTo>
                  <a:pt x="1322297" y="133044"/>
                </a:lnTo>
                <a:lnTo>
                  <a:pt x="1351026" y="132243"/>
                </a:lnTo>
                <a:lnTo>
                  <a:pt x="1348559" y="133021"/>
                </a:lnTo>
                <a:lnTo>
                  <a:pt x="1316686" y="136532"/>
                </a:lnTo>
                <a:lnTo>
                  <a:pt x="749013" y="194838"/>
                </a:lnTo>
                <a:lnTo>
                  <a:pt x="672137" y="204517"/>
                </a:lnTo>
                <a:lnTo>
                  <a:pt x="531106" y="225855"/>
                </a:lnTo>
                <a:lnTo>
                  <a:pt x="471253" y="237101"/>
                </a:lnTo>
                <a:lnTo>
                  <a:pt x="417447" y="248567"/>
                </a:lnTo>
                <a:lnTo>
                  <a:pt x="285890" y="278376"/>
                </a:lnTo>
                <a:lnTo>
                  <a:pt x="250178" y="286006"/>
                </a:lnTo>
                <a:lnTo>
                  <a:pt x="191960" y="299775"/>
                </a:lnTo>
                <a:lnTo>
                  <a:pt x="112178" y="320043"/>
                </a:lnTo>
                <a:lnTo>
                  <a:pt x="94545" y="327140"/>
                </a:lnTo>
                <a:lnTo>
                  <a:pt x="89843" y="330421"/>
                </a:lnTo>
                <a:lnTo>
                  <a:pt x="89687" y="332609"/>
                </a:lnTo>
                <a:lnTo>
                  <a:pt x="92563" y="334067"/>
                </a:lnTo>
                <a:lnTo>
                  <a:pt x="97460" y="335040"/>
                </a:lnTo>
                <a:lnTo>
                  <a:pt x="116141" y="330829"/>
                </a:lnTo>
                <a:lnTo>
                  <a:pt x="140995" y="323334"/>
                </a:lnTo>
                <a:lnTo>
                  <a:pt x="168592" y="316696"/>
                </a:lnTo>
                <a:lnTo>
                  <a:pt x="277788" y="291624"/>
                </a:lnTo>
                <a:lnTo>
                  <a:pt x="443944" y="250622"/>
                </a:lnTo>
                <a:lnTo>
                  <a:pt x="473052" y="241385"/>
                </a:lnTo>
                <a:lnTo>
                  <a:pt x="487311" y="234964"/>
                </a:lnTo>
                <a:lnTo>
                  <a:pt x="489724" y="233252"/>
                </a:lnTo>
                <a:lnTo>
                  <a:pt x="490339" y="232111"/>
                </a:lnTo>
                <a:lnTo>
                  <a:pt x="467482" y="235245"/>
                </a:lnTo>
                <a:lnTo>
                  <a:pt x="440148" y="242488"/>
                </a:lnTo>
                <a:lnTo>
                  <a:pt x="407146" y="251330"/>
                </a:lnTo>
                <a:lnTo>
                  <a:pt x="369305" y="258567"/>
                </a:lnTo>
                <a:lnTo>
                  <a:pt x="331964" y="267736"/>
                </a:lnTo>
                <a:lnTo>
                  <a:pt x="277067" y="2834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812"/>
          <p:cNvSpPr/>
          <p:nvPr/>
        </p:nvSpPr>
        <p:spPr>
          <a:xfrm>
            <a:off x="8205294" y="3046265"/>
            <a:ext cx="322343" cy="238778"/>
          </a:xfrm>
          <a:custGeom>
            <a:avLst/>
            <a:gdLst/>
            <a:ahLst/>
            <a:cxnLst/>
            <a:rect l="0" t="0" r="0" b="0"/>
            <a:pathLst>
              <a:path w="322343" h="238778">
                <a:moveTo>
                  <a:pt x="290324" y="7688"/>
                </a:moveTo>
                <a:lnTo>
                  <a:pt x="273140" y="7688"/>
                </a:lnTo>
                <a:lnTo>
                  <a:pt x="266951" y="6696"/>
                </a:lnTo>
                <a:lnTo>
                  <a:pt x="259845" y="5042"/>
                </a:lnTo>
                <a:lnTo>
                  <a:pt x="252129" y="2948"/>
                </a:lnTo>
                <a:lnTo>
                  <a:pt x="244007" y="1551"/>
                </a:lnTo>
                <a:lnTo>
                  <a:pt x="235612" y="620"/>
                </a:lnTo>
                <a:lnTo>
                  <a:pt x="227036" y="0"/>
                </a:lnTo>
                <a:lnTo>
                  <a:pt x="217347" y="578"/>
                </a:lnTo>
                <a:lnTo>
                  <a:pt x="206915" y="1956"/>
                </a:lnTo>
                <a:lnTo>
                  <a:pt x="195988" y="3866"/>
                </a:lnTo>
                <a:lnTo>
                  <a:pt x="183737" y="7125"/>
                </a:lnTo>
                <a:lnTo>
                  <a:pt x="170606" y="11281"/>
                </a:lnTo>
                <a:lnTo>
                  <a:pt x="156887" y="16037"/>
                </a:lnTo>
                <a:lnTo>
                  <a:pt x="128402" y="26612"/>
                </a:lnTo>
                <a:lnTo>
                  <a:pt x="113854" y="32210"/>
                </a:lnTo>
                <a:lnTo>
                  <a:pt x="100184" y="38919"/>
                </a:lnTo>
                <a:lnTo>
                  <a:pt x="87097" y="46368"/>
                </a:lnTo>
                <a:lnTo>
                  <a:pt x="74401" y="54310"/>
                </a:lnTo>
                <a:lnTo>
                  <a:pt x="61964" y="61590"/>
                </a:lnTo>
                <a:lnTo>
                  <a:pt x="49701" y="68427"/>
                </a:lnTo>
                <a:lnTo>
                  <a:pt x="37552" y="74970"/>
                </a:lnTo>
                <a:lnTo>
                  <a:pt x="27468" y="82308"/>
                </a:lnTo>
                <a:lnTo>
                  <a:pt x="18760" y="90177"/>
                </a:lnTo>
                <a:lnTo>
                  <a:pt x="10967" y="98400"/>
                </a:lnTo>
                <a:lnTo>
                  <a:pt x="5772" y="104873"/>
                </a:lnTo>
                <a:lnTo>
                  <a:pt x="2308" y="110181"/>
                </a:lnTo>
                <a:lnTo>
                  <a:pt x="0" y="114712"/>
                </a:lnTo>
                <a:lnTo>
                  <a:pt x="1440" y="118725"/>
                </a:lnTo>
                <a:lnTo>
                  <a:pt x="5380" y="122392"/>
                </a:lnTo>
                <a:lnTo>
                  <a:pt x="10984" y="125830"/>
                </a:lnTo>
                <a:lnTo>
                  <a:pt x="18694" y="128121"/>
                </a:lnTo>
                <a:lnTo>
                  <a:pt x="27805" y="129648"/>
                </a:lnTo>
                <a:lnTo>
                  <a:pt x="37852" y="130667"/>
                </a:lnTo>
                <a:lnTo>
                  <a:pt x="50508" y="131346"/>
                </a:lnTo>
                <a:lnTo>
                  <a:pt x="80460" y="132100"/>
                </a:lnTo>
                <a:lnTo>
                  <a:pt x="130822" y="132525"/>
                </a:lnTo>
                <a:lnTo>
                  <a:pt x="149231" y="131592"/>
                </a:lnTo>
                <a:lnTo>
                  <a:pt x="168458" y="129978"/>
                </a:lnTo>
                <a:lnTo>
                  <a:pt x="188224" y="127910"/>
                </a:lnTo>
                <a:lnTo>
                  <a:pt x="207362" y="126531"/>
                </a:lnTo>
                <a:lnTo>
                  <a:pt x="226078" y="125612"/>
                </a:lnTo>
                <a:lnTo>
                  <a:pt x="244514" y="124999"/>
                </a:lnTo>
                <a:lnTo>
                  <a:pt x="260777" y="125583"/>
                </a:lnTo>
                <a:lnTo>
                  <a:pt x="275592" y="126964"/>
                </a:lnTo>
                <a:lnTo>
                  <a:pt x="289440" y="128877"/>
                </a:lnTo>
                <a:lnTo>
                  <a:pt x="300658" y="131145"/>
                </a:lnTo>
                <a:lnTo>
                  <a:pt x="310124" y="133649"/>
                </a:lnTo>
                <a:lnTo>
                  <a:pt x="318420" y="136310"/>
                </a:lnTo>
                <a:lnTo>
                  <a:pt x="321965" y="139077"/>
                </a:lnTo>
                <a:lnTo>
                  <a:pt x="322342" y="141913"/>
                </a:lnTo>
                <a:lnTo>
                  <a:pt x="320606" y="144796"/>
                </a:lnTo>
                <a:lnTo>
                  <a:pt x="316472" y="149695"/>
                </a:lnTo>
                <a:lnTo>
                  <a:pt x="310735" y="155938"/>
                </a:lnTo>
                <a:lnTo>
                  <a:pt x="303932" y="163076"/>
                </a:lnTo>
                <a:lnTo>
                  <a:pt x="294429" y="170811"/>
                </a:lnTo>
                <a:lnTo>
                  <a:pt x="283131" y="178945"/>
                </a:lnTo>
                <a:lnTo>
                  <a:pt x="270633" y="187343"/>
                </a:lnTo>
                <a:lnTo>
                  <a:pt x="257334" y="194927"/>
                </a:lnTo>
                <a:lnTo>
                  <a:pt x="243504" y="201967"/>
                </a:lnTo>
                <a:lnTo>
                  <a:pt x="229318" y="208644"/>
                </a:lnTo>
                <a:lnTo>
                  <a:pt x="216883" y="215081"/>
                </a:lnTo>
                <a:lnTo>
                  <a:pt x="205614" y="221356"/>
                </a:lnTo>
                <a:lnTo>
                  <a:pt x="195120" y="227524"/>
                </a:lnTo>
                <a:lnTo>
                  <a:pt x="186138" y="231636"/>
                </a:lnTo>
                <a:lnTo>
                  <a:pt x="178165" y="234377"/>
                </a:lnTo>
                <a:lnTo>
                  <a:pt x="170863" y="236205"/>
                </a:lnTo>
                <a:lnTo>
                  <a:pt x="165002" y="237423"/>
                </a:lnTo>
                <a:lnTo>
                  <a:pt x="155842" y="238777"/>
                </a:lnTo>
                <a:lnTo>
                  <a:pt x="153002" y="238145"/>
                </a:lnTo>
                <a:lnTo>
                  <a:pt x="151108" y="236733"/>
                </a:lnTo>
                <a:lnTo>
                  <a:pt x="149846" y="234798"/>
                </a:lnTo>
                <a:lnTo>
                  <a:pt x="149998" y="229540"/>
                </a:lnTo>
                <a:lnTo>
                  <a:pt x="151092" y="222066"/>
                </a:lnTo>
                <a:lnTo>
                  <a:pt x="152816" y="213114"/>
                </a:lnTo>
                <a:lnTo>
                  <a:pt x="155950" y="203178"/>
                </a:lnTo>
                <a:lnTo>
                  <a:pt x="160026" y="192585"/>
                </a:lnTo>
                <a:lnTo>
                  <a:pt x="174135" y="15949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813"/>
          <p:cNvSpPr/>
          <p:nvPr/>
        </p:nvSpPr>
        <p:spPr>
          <a:xfrm>
            <a:off x="8450930" y="2902257"/>
            <a:ext cx="80439" cy="455306"/>
          </a:xfrm>
          <a:custGeom>
            <a:avLst/>
            <a:gdLst/>
            <a:ahLst/>
            <a:cxnLst/>
            <a:rect l="0" t="0" r="0" b="0"/>
            <a:pathLst>
              <a:path w="80439" h="455306">
                <a:moveTo>
                  <a:pt x="80438" y="8821"/>
                </a:moveTo>
                <a:lnTo>
                  <a:pt x="75693" y="8821"/>
                </a:lnTo>
                <a:lnTo>
                  <a:pt x="73303" y="7829"/>
                </a:lnTo>
                <a:lnTo>
                  <a:pt x="70717" y="6175"/>
                </a:lnTo>
                <a:lnTo>
                  <a:pt x="67998" y="4080"/>
                </a:lnTo>
                <a:lnTo>
                  <a:pt x="64201" y="2684"/>
                </a:lnTo>
                <a:lnTo>
                  <a:pt x="59683" y="1753"/>
                </a:lnTo>
                <a:lnTo>
                  <a:pt x="54685" y="1133"/>
                </a:lnTo>
                <a:lnTo>
                  <a:pt x="50359" y="719"/>
                </a:lnTo>
                <a:lnTo>
                  <a:pt x="46483" y="443"/>
                </a:lnTo>
                <a:lnTo>
                  <a:pt x="42905" y="259"/>
                </a:lnTo>
                <a:lnTo>
                  <a:pt x="36281" y="55"/>
                </a:lnTo>
                <a:lnTo>
                  <a:pt x="33126" y="0"/>
                </a:lnTo>
                <a:lnTo>
                  <a:pt x="30028" y="1948"/>
                </a:lnTo>
                <a:lnTo>
                  <a:pt x="26970" y="5231"/>
                </a:lnTo>
                <a:lnTo>
                  <a:pt x="23938" y="9404"/>
                </a:lnTo>
                <a:lnTo>
                  <a:pt x="21917" y="15163"/>
                </a:lnTo>
                <a:lnTo>
                  <a:pt x="20570" y="21979"/>
                </a:lnTo>
                <a:lnTo>
                  <a:pt x="19672" y="29499"/>
                </a:lnTo>
                <a:lnTo>
                  <a:pt x="19073" y="40466"/>
                </a:lnTo>
                <a:lnTo>
                  <a:pt x="18408" y="68526"/>
                </a:lnTo>
                <a:lnTo>
                  <a:pt x="17238" y="86327"/>
                </a:lnTo>
                <a:lnTo>
                  <a:pt x="13289" y="127273"/>
                </a:lnTo>
                <a:lnTo>
                  <a:pt x="11838" y="150297"/>
                </a:lnTo>
                <a:lnTo>
                  <a:pt x="10871" y="174576"/>
                </a:lnTo>
                <a:lnTo>
                  <a:pt x="9798" y="226357"/>
                </a:lnTo>
                <a:lnTo>
                  <a:pt x="9051" y="360321"/>
                </a:lnTo>
                <a:lnTo>
                  <a:pt x="8020" y="382060"/>
                </a:lnTo>
                <a:lnTo>
                  <a:pt x="6340" y="401514"/>
                </a:lnTo>
                <a:lnTo>
                  <a:pt x="0" y="4553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814"/>
          <p:cNvSpPr/>
          <p:nvPr/>
        </p:nvSpPr>
        <p:spPr>
          <a:xfrm>
            <a:off x="8513493" y="4370172"/>
            <a:ext cx="536259" cy="237548"/>
          </a:xfrm>
          <a:custGeom>
            <a:avLst/>
            <a:gdLst/>
            <a:ahLst/>
            <a:cxnLst/>
            <a:rect l="0" t="0" r="0" b="0"/>
            <a:pathLst>
              <a:path w="536259" h="237548">
                <a:moveTo>
                  <a:pt x="0" y="237547"/>
                </a:moveTo>
                <a:lnTo>
                  <a:pt x="0" y="232807"/>
                </a:lnTo>
                <a:lnTo>
                  <a:pt x="993" y="228433"/>
                </a:lnTo>
                <a:lnTo>
                  <a:pt x="2649" y="222541"/>
                </a:lnTo>
                <a:lnTo>
                  <a:pt x="4744" y="215637"/>
                </a:lnTo>
                <a:lnTo>
                  <a:pt x="8128" y="208057"/>
                </a:lnTo>
                <a:lnTo>
                  <a:pt x="12371" y="200028"/>
                </a:lnTo>
                <a:lnTo>
                  <a:pt x="17185" y="191698"/>
                </a:lnTo>
                <a:lnTo>
                  <a:pt x="23373" y="182176"/>
                </a:lnTo>
                <a:lnTo>
                  <a:pt x="30479" y="171860"/>
                </a:lnTo>
                <a:lnTo>
                  <a:pt x="38194" y="161013"/>
                </a:lnTo>
                <a:lnTo>
                  <a:pt x="46317" y="150806"/>
                </a:lnTo>
                <a:lnTo>
                  <a:pt x="54712" y="141024"/>
                </a:lnTo>
                <a:lnTo>
                  <a:pt x="63287" y="131526"/>
                </a:lnTo>
                <a:lnTo>
                  <a:pt x="70990" y="122218"/>
                </a:lnTo>
                <a:lnTo>
                  <a:pt x="78112" y="113036"/>
                </a:lnTo>
                <a:lnTo>
                  <a:pt x="84847" y="103938"/>
                </a:lnTo>
                <a:lnTo>
                  <a:pt x="92314" y="96881"/>
                </a:lnTo>
                <a:lnTo>
                  <a:pt x="100273" y="91183"/>
                </a:lnTo>
                <a:lnTo>
                  <a:pt x="108557" y="86393"/>
                </a:lnTo>
                <a:lnTo>
                  <a:pt x="123059" y="81070"/>
                </a:lnTo>
                <a:lnTo>
                  <a:pt x="129707" y="79651"/>
                </a:lnTo>
                <a:lnTo>
                  <a:pt x="136124" y="79697"/>
                </a:lnTo>
                <a:lnTo>
                  <a:pt x="148552" y="82393"/>
                </a:lnTo>
                <a:lnTo>
                  <a:pt x="153654" y="85494"/>
                </a:lnTo>
                <a:lnTo>
                  <a:pt x="158047" y="89545"/>
                </a:lnTo>
                <a:lnTo>
                  <a:pt x="161970" y="94231"/>
                </a:lnTo>
                <a:lnTo>
                  <a:pt x="166572" y="100331"/>
                </a:lnTo>
                <a:lnTo>
                  <a:pt x="176980" y="115046"/>
                </a:lnTo>
                <a:lnTo>
                  <a:pt x="181544" y="123137"/>
                </a:lnTo>
                <a:lnTo>
                  <a:pt x="185578" y="131509"/>
                </a:lnTo>
                <a:lnTo>
                  <a:pt x="189261" y="140065"/>
                </a:lnTo>
                <a:lnTo>
                  <a:pt x="192710" y="148747"/>
                </a:lnTo>
                <a:lnTo>
                  <a:pt x="199189" y="166330"/>
                </a:lnTo>
                <a:lnTo>
                  <a:pt x="202309" y="174194"/>
                </a:lnTo>
                <a:lnTo>
                  <a:pt x="205379" y="181421"/>
                </a:lnTo>
                <a:lnTo>
                  <a:pt x="208420" y="188223"/>
                </a:lnTo>
                <a:lnTo>
                  <a:pt x="210449" y="193750"/>
                </a:lnTo>
                <a:lnTo>
                  <a:pt x="211800" y="198427"/>
                </a:lnTo>
                <a:lnTo>
                  <a:pt x="212701" y="202537"/>
                </a:lnTo>
                <a:lnTo>
                  <a:pt x="214294" y="205277"/>
                </a:lnTo>
                <a:lnTo>
                  <a:pt x="216350" y="207104"/>
                </a:lnTo>
                <a:lnTo>
                  <a:pt x="218714" y="208322"/>
                </a:lnTo>
                <a:lnTo>
                  <a:pt x="222275" y="208142"/>
                </a:lnTo>
                <a:lnTo>
                  <a:pt x="231530" y="205296"/>
                </a:lnTo>
                <a:lnTo>
                  <a:pt x="242263" y="198077"/>
                </a:lnTo>
                <a:lnTo>
                  <a:pt x="247906" y="193375"/>
                </a:lnTo>
                <a:lnTo>
                  <a:pt x="254645" y="186270"/>
                </a:lnTo>
                <a:lnTo>
                  <a:pt x="262119" y="177565"/>
                </a:lnTo>
                <a:lnTo>
                  <a:pt x="270082" y="167794"/>
                </a:lnTo>
                <a:lnTo>
                  <a:pt x="278368" y="156318"/>
                </a:lnTo>
                <a:lnTo>
                  <a:pt x="286872" y="143707"/>
                </a:lnTo>
                <a:lnTo>
                  <a:pt x="295520" y="130338"/>
                </a:lnTo>
                <a:lnTo>
                  <a:pt x="305259" y="117457"/>
                </a:lnTo>
                <a:lnTo>
                  <a:pt x="315722" y="104901"/>
                </a:lnTo>
                <a:lnTo>
                  <a:pt x="326671" y="92562"/>
                </a:lnTo>
                <a:lnTo>
                  <a:pt x="336949" y="80367"/>
                </a:lnTo>
                <a:lnTo>
                  <a:pt x="356314" y="56233"/>
                </a:lnTo>
                <a:lnTo>
                  <a:pt x="365648" y="46226"/>
                </a:lnTo>
                <a:lnTo>
                  <a:pt x="374851" y="37569"/>
                </a:lnTo>
                <a:lnTo>
                  <a:pt x="383965" y="29814"/>
                </a:lnTo>
                <a:lnTo>
                  <a:pt x="392027" y="22660"/>
                </a:lnTo>
                <a:lnTo>
                  <a:pt x="406282" y="9419"/>
                </a:lnTo>
                <a:lnTo>
                  <a:pt x="413856" y="5094"/>
                </a:lnTo>
                <a:lnTo>
                  <a:pt x="430218" y="289"/>
                </a:lnTo>
                <a:lnTo>
                  <a:pt x="437758" y="0"/>
                </a:lnTo>
                <a:lnTo>
                  <a:pt x="451433" y="2324"/>
                </a:lnTo>
                <a:lnTo>
                  <a:pt x="466779" y="9311"/>
                </a:lnTo>
                <a:lnTo>
                  <a:pt x="475043" y="13952"/>
                </a:lnTo>
                <a:lnTo>
                  <a:pt x="481546" y="20022"/>
                </a:lnTo>
                <a:lnTo>
                  <a:pt x="486872" y="27046"/>
                </a:lnTo>
                <a:lnTo>
                  <a:pt x="491418" y="34705"/>
                </a:lnTo>
                <a:lnTo>
                  <a:pt x="496433" y="43780"/>
                </a:lnTo>
                <a:lnTo>
                  <a:pt x="507303" y="64446"/>
                </a:lnTo>
                <a:lnTo>
                  <a:pt x="511989" y="75514"/>
                </a:lnTo>
                <a:lnTo>
                  <a:pt x="516106" y="86861"/>
                </a:lnTo>
                <a:lnTo>
                  <a:pt x="519844" y="98394"/>
                </a:lnTo>
                <a:lnTo>
                  <a:pt x="521343" y="109060"/>
                </a:lnTo>
                <a:lnTo>
                  <a:pt x="521349" y="119147"/>
                </a:lnTo>
                <a:lnTo>
                  <a:pt x="520360" y="128848"/>
                </a:lnTo>
                <a:lnTo>
                  <a:pt x="519701" y="139284"/>
                </a:lnTo>
                <a:lnTo>
                  <a:pt x="519260" y="150210"/>
                </a:lnTo>
                <a:lnTo>
                  <a:pt x="518968" y="161463"/>
                </a:lnTo>
                <a:lnTo>
                  <a:pt x="519766" y="170949"/>
                </a:lnTo>
                <a:lnTo>
                  <a:pt x="521290" y="179258"/>
                </a:lnTo>
                <a:lnTo>
                  <a:pt x="523300" y="186781"/>
                </a:lnTo>
                <a:lnTo>
                  <a:pt x="524640" y="192789"/>
                </a:lnTo>
                <a:lnTo>
                  <a:pt x="525534" y="197786"/>
                </a:lnTo>
                <a:lnTo>
                  <a:pt x="526128" y="202110"/>
                </a:lnTo>
                <a:lnTo>
                  <a:pt x="527519" y="205985"/>
                </a:lnTo>
                <a:lnTo>
                  <a:pt x="529439" y="209560"/>
                </a:lnTo>
                <a:lnTo>
                  <a:pt x="536258" y="2196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815"/>
          <p:cNvSpPr/>
          <p:nvPr/>
        </p:nvSpPr>
        <p:spPr>
          <a:xfrm>
            <a:off x="9139127" y="4430534"/>
            <a:ext cx="97046" cy="114678"/>
          </a:xfrm>
          <a:custGeom>
            <a:avLst/>
            <a:gdLst/>
            <a:ahLst/>
            <a:cxnLst/>
            <a:rect l="0" t="0" r="0" b="0"/>
            <a:pathLst>
              <a:path w="97046" h="114678">
                <a:moveTo>
                  <a:pt x="0" y="114677"/>
                </a:moveTo>
                <a:lnTo>
                  <a:pt x="21268" y="114677"/>
                </a:lnTo>
                <a:lnTo>
                  <a:pt x="24109" y="113685"/>
                </a:lnTo>
                <a:lnTo>
                  <a:pt x="26997" y="112031"/>
                </a:lnTo>
                <a:lnTo>
                  <a:pt x="29914" y="109937"/>
                </a:lnTo>
                <a:lnTo>
                  <a:pt x="33846" y="106555"/>
                </a:lnTo>
                <a:lnTo>
                  <a:pt x="38452" y="102318"/>
                </a:lnTo>
                <a:lnTo>
                  <a:pt x="48869" y="92317"/>
                </a:lnTo>
                <a:lnTo>
                  <a:pt x="60118" y="81257"/>
                </a:lnTo>
                <a:lnTo>
                  <a:pt x="65899" y="76522"/>
                </a:lnTo>
                <a:lnTo>
                  <a:pt x="71739" y="72373"/>
                </a:lnTo>
                <a:lnTo>
                  <a:pt x="77618" y="68615"/>
                </a:lnTo>
                <a:lnTo>
                  <a:pt x="81537" y="64125"/>
                </a:lnTo>
                <a:lnTo>
                  <a:pt x="84150" y="59148"/>
                </a:lnTo>
                <a:lnTo>
                  <a:pt x="85892" y="53845"/>
                </a:lnTo>
                <a:lnTo>
                  <a:pt x="87053" y="48325"/>
                </a:lnTo>
                <a:lnTo>
                  <a:pt x="87827" y="42662"/>
                </a:lnTo>
                <a:lnTo>
                  <a:pt x="88345" y="36901"/>
                </a:lnTo>
                <a:lnTo>
                  <a:pt x="88687" y="32068"/>
                </a:lnTo>
                <a:lnTo>
                  <a:pt x="88918" y="27855"/>
                </a:lnTo>
                <a:lnTo>
                  <a:pt x="89071" y="24053"/>
                </a:lnTo>
                <a:lnTo>
                  <a:pt x="90165" y="20527"/>
                </a:lnTo>
                <a:lnTo>
                  <a:pt x="91889" y="17184"/>
                </a:lnTo>
                <a:lnTo>
                  <a:pt x="97045" y="9429"/>
                </a:lnTo>
                <a:lnTo>
                  <a:pt x="96474" y="7801"/>
                </a:lnTo>
                <a:lnTo>
                  <a:pt x="95102" y="5723"/>
                </a:lnTo>
                <a:lnTo>
                  <a:pt x="93194" y="3346"/>
                </a:lnTo>
                <a:lnTo>
                  <a:pt x="89934" y="1761"/>
                </a:lnTo>
                <a:lnTo>
                  <a:pt x="85776" y="704"/>
                </a:lnTo>
                <a:lnTo>
                  <a:pt x="81017" y="0"/>
                </a:lnTo>
                <a:lnTo>
                  <a:pt x="76852" y="522"/>
                </a:lnTo>
                <a:lnTo>
                  <a:pt x="73083" y="1863"/>
                </a:lnTo>
                <a:lnTo>
                  <a:pt x="69576" y="3749"/>
                </a:lnTo>
                <a:lnTo>
                  <a:pt x="66245" y="5998"/>
                </a:lnTo>
                <a:lnTo>
                  <a:pt x="63031" y="8490"/>
                </a:lnTo>
                <a:lnTo>
                  <a:pt x="59897" y="11144"/>
                </a:lnTo>
                <a:lnTo>
                  <a:pt x="56812" y="13904"/>
                </a:lnTo>
                <a:lnTo>
                  <a:pt x="50738" y="19618"/>
                </a:lnTo>
                <a:lnTo>
                  <a:pt x="48721" y="23523"/>
                </a:lnTo>
                <a:lnTo>
                  <a:pt x="47377" y="28111"/>
                </a:lnTo>
                <a:lnTo>
                  <a:pt x="46481" y="33154"/>
                </a:lnTo>
                <a:lnTo>
                  <a:pt x="46877" y="38500"/>
                </a:lnTo>
                <a:lnTo>
                  <a:pt x="48132" y="44048"/>
                </a:lnTo>
                <a:lnTo>
                  <a:pt x="49965" y="49732"/>
                </a:lnTo>
                <a:lnTo>
                  <a:pt x="51184" y="55505"/>
                </a:lnTo>
                <a:lnTo>
                  <a:pt x="51997" y="61338"/>
                </a:lnTo>
                <a:lnTo>
                  <a:pt x="52541" y="67212"/>
                </a:lnTo>
                <a:lnTo>
                  <a:pt x="53895" y="73112"/>
                </a:lnTo>
                <a:lnTo>
                  <a:pt x="55791" y="79029"/>
                </a:lnTo>
                <a:lnTo>
                  <a:pt x="62563" y="968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816"/>
          <p:cNvSpPr/>
          <p:nvPr/>
        </p:nvSpPr>
        <p:spPr>
          <a:xfrm>
            <a:off x="9237441" y="4518422"/>
            <a:ext cx="26813" cy="17860"/>
          </a:xfrm>
          <a:custGeom>
            <a:avLst/>
            <a:gdLst/>
            <a:ahLst/>
            <a:cxnLst/>
            <a:rect l="0" t="0" r="0" b="0"/>
            <a:pathLst>
              <a:path w="26813" h="17860">
                <a:moveTo>
                  <a:pt x="0" y="17859"/>
                </a:moveTo>
                <a:lnTo>
                  <a:pt x="4744" y="13119"/>
                </a:lnTo>
                <a:lnTo>
                  <a:pt x="8128" y="10730"/>
                </a:lnTo>
                <a:lnTo>
                  <a:pt x="12371" y="8146"/>
                </a:lnTo>
                <a:lnTo>
                  <a:pt x="268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817"/>
          <p:cNvSpPr/>
          <p:nvPr/>
        </p:nvSpPr>
        <p:spPr>
          <a:xfrm>
            <a:off x="9282171" y="4346127"/>
            <a:ext cx="285963" cy="175653"/>
          </a:xfrm>
          <a:custGeom>
            <a:avLst/>
            <a:gdLst/>
            <a:ahLst/>
            <a:cxnLst/>
            <a:rect l="0" t="0" r="0" b="0"/>
            <a:pathLst>
              <a:path w="285963" h="175653">
                <a:moveTo>
                  <a:pt x="26770" y="65139"/>
                </a:moveTo>
                <a:lnTo>
                  <a:pt x="22025" y="69879"/>
                </a:lnTo>
                <a:lnTo>
                  <a:pt x="20628" y="73259"/>
                </a:lnTo>
                <a:lnTo>
                  <a:pt x="19696" y="77498"/>
                </a:lnTo>
                <a:lnTo>
                  <a:pt x="19074" y="82308"/>
                </a:lnTo>
                <a:lnTo>
                  <a:pt x="17668" y="88491"/>
                </a:lnTo>
                <a:lnTo>
                  <a:pt x="15737" y="95589"/>
                </a:lnTo>
                <a:lnTo>
                  <a:pt x="13456" y="103299"/>
                </a:lnTo>
                <a:lnTo>
                  <a:pt x="10942" y="110422"/>
                </a:lnTo>
                <a:lnTo>
                  <a:pt x="8274" y="117156"/>
                </a:lnTo>
                <a:lnTo>
                  <a:pt x="5502" y="123629"/>
                </a:lnTo>
                <a:lnTo>
                  <a:pt x="3654" y="130921"/>
                </a:lnTo>
                <a:lnTo>
                  <a:pt x="2422" y="138759"/>
                </a:lnTo>
                <a:lnTo>
                  <a:pt x="1600" y="146962"/>
                </a:lnTo>
                <a:lnTo>
                  <a:pt x="1053" y="153422"/>
                </a:lnTo>
                <a:lnTo>
                  <a:pt x="687" y="158721"/>
                </a:lnTo>
                <a:lnTo>
                  <a:pt x="281" y="167254"/>
                </a:lnTo>
                <a:lnTo>
                  <a:pt x="53" y="175652"/>
                </a:lnTo>
                <a:lnTo>
                  <a:pt x="21" y="175525"/>
                </a:lnTo>
                <a:lnTo>
                  <a:pt x="0" y="174449"/>
                </a:lnTo>
                <a:lnTo>
                  <a:pt x="2624" y="170606"/>
                </a:lnTo>
                <a:lnTo>
                  <a:pt x="4714" y="168193"/>
                </a:lnTo>
                <a:lnTo>
                  <a:pt x="6109" y="164599"/>
                </a:lnTo>
                <a:lnTo>
                  <a:pt x="7037" y="160219"/>
                </a:lnTo>
                <a:lnTo>
                  <a:pt x="7657" y="155315"/>
                </a:lnTo>
                <a:lnTo>
                  <a:pt x="10056" y="149068"/>
                </a:lnTo>
                <a:lnTo>
                  <a:pt x="13641" y="141928"/>
                </a:lnTo>
                <a:lnTo>
                  <a:pt x="18017" y="134191"/>
                </a:lnTo>
                <a:lnTo>
                  <a:pt x="20936" y="126056"/>
                </a:lnTo>
                <a:lnTo>
                  <a:pt x="22880" y="117657"/>
                </a:lnTo>
                <a:lnTo>
                  <a:pt x="24177" y="109081"/>
                </a:lnTo>
                <a:lnTo>
                  <a:pt x="26035" y="101378"/>
                </a:lnTo>
                <a:lnTo>
                  <a:pt x="28266" y="94259"/>
                </a:lnTo>
                <a:lnTo>
                  <a:pt x="30747" y="87529"/>
                </a:lnTo>
                <a:lnTo>
                  <a:pt x="33394" y="81057"/>
                </a:lnTo>
                <a:lnTo>
                  <a:pt x="36151" y="74759"/>
                </a:lnTo>
                <a:lnTo>
                  <a:pt x="38983" y="68576"/>
                </a:lnTo>
                <a:lnTo>
                  <a:pt x="40870" y="63461"/>
                </a:lnTo>
                <a:lnTo>
                  <a:pt x="42129" y="59060"/>
                </a:lnTo>
                <a:lnTo>
                  <a:pt x="44148" y="49606"/>
                </a:lnTo>
                <a:lnTo>
                  <a:pt x="44424" y="53604"/>
                </a:lnTo>
                <a:lnTo>
                  <a:pt x="44602" y="67600"/>
                </a:lnTo>
                <a:lnTo>
                  <a:pt x="44645" y="116755"/>
                </a:lnTo>
                <a:lnTo>
                  <a:pt x="43652" y="120385"/>
                </a:lnTo>
                <a:lnTo>
                  <a:pt x="41996" y="122806"/>
                </a:lnTo>
                <a:lnTo>
                  <a:pt x="39901" y="124420"/>
                </a:lnTo>
                <a:lnTo>
                  <a:pt x="37511" y="125495"/>
                </a:lnTo>
                <a:lnTo>
                  <a:pt x="32205" y="126690"/>
                </a:lnTo>
                <a:lnTo>
                  <a:pt x="30394" y="126017"/>
                </a:lnTo>
                <a:lnTo>
                  <a:pt x="29185" y="124576"/>
                </a:lnTo>
                <a:lnTo>
                  <a:pt x="28381" y="122623"/>
                </a:lnTo>
                <a:lnTo>
                  <a:pt x="28837" y="119336"/>
                </a:lnTo>
                <a:lnTo>
                  <a:pt x="30135" y="115161"/>
                </a:lnTo>
                <a:lnTo>
                  <a:pt x="31992" y="110393"/>
                </a:lnTo>
                <a:lnTo>
                  <a:pt x="35217" y="104238"/>
                </a:lnTo>
                <a:lnTo>
                  <a:pt x="39353" y="97158"/>
                </a:lnTo>
                <a:lnTo>
                  <a:pt x="49245" y="81354"/>
                </a:lnTo>
                <a:lnTo>
                  <a:pt x="60261" y="64408"/>
                </a:lnTo>
                <a:lnTo>
                  <a:pt x="64988" y="55722"/>
                </a:lnTo>
                <a:lnTo>
                  <a:pt x="69130" y="46954"/>
                </a:lnTo>
                <a:lnTo>
                  <a:pt x="72886" y="38133"/>
                </a:lnTo>
                <a:lnTo>
                  <a:pt x="79706" y="23040"/>
                </a:lnTo>
                <a:lnTo>
                  <a:pt x="82915" y="16237"/>
                </a:lnTo>
                <a:lnTo>
                  <a:pt x="87042" y="10709"/>
                </a:lnTo>
                <a:lnTo>
                  <a:pt x="91778" y="6032"/>
                </a:lnTo>
                <a:lnTo>
                  <a:pt x="96922" y="1922"/>
                </a:lnTo>
                <a:lnTo>
                  <a:pt x="100351" y="174"/>
                </a:lnTo>
                <a:lnTo>
                  <a:pt x="102636" y="0"/>
                </a:lnTo>
                <a:lnTo>
                  <a:pt x="111150" y="4497"/>
                </a:lnTo>
                <a:lnTo>
                  <a:pt x="115796" y="6851"/>
                </a:lnTo>
                <a:lnTo>
                  <a:pt x="117899" y="10406"/>
                </a:lnTo>
                <a:lnTo>
                  <a:pt x="118307" y="14760"/>
                </a:lnTo>
                <a:lnTo>
                  <a:pt x="117587" y="19646"/>
                </a:lnTo>
                <a:lnTo>
                  <a:pt x="119094" y="25881"/>
                </a:lnTo>
                <a:lnTo>
                  <a:pt x="122083" y="33013"/>
                </a:lnTo>
                <a:lnTo>
                  <a:pt x="126063" y="40745"/>
                </a:lnTo>
                <a:lnTo>
                  <a:pt x="133682" y="48876"/>
                </a:lnTo>
                <a:lnTo>
                  <a:pt x="143726" y="57274"/>
                </a:lnTo>
                <a:lnTo>
                  <a:pt x="155388" y="65849"/>
                </a:lnTo>
                <a:lnTo>
                  <a:pt x="167133" y="73549"/>
                </a:lnTo>
                <a:lnTo>
                  <a:pt x="178938" y="80668"/>
                </a:lnTo>
                <a:lnTo>
                  <a:pt x="190778" y="87398"/>
                </a:lnTo>
                <a:lnTo>
                  <a:pt x="204631" y="93868"/>
                </a:lnTo>
                <a:lnTo>
                  <a:pt x="219824" y="100167"/>
                </a:lnTo>
                <a:lnTo>
                  <a:pt x="235912" y="106350"/>
                </a:lnTo>
                <a:lnTo>
                  <a:pt x="248623" y="111465"/>
                </a:lnTo>
                <a:lnTo>
                  <a:pt x="259084" y="115866"/>
                </a:lnTo>
                <a:lnTo>
                  <a:pt x="285962" y="1276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818"/>
          <p:cNvSpPr/>
          <p:nvPr/>
        </p:nvSpPr>
        <p:spPr>
          <a:xfrm>
            <a:off x="4380042" y="1580555"/>
            <a:ext cx="4410519" cy="2714257"/>
          </a:xfrm>
          <a:custGeom>
            <a:avLst/>
            <a:gdLst/>
            <a:ahLst/>
            <a:cxnLst/>
            <a:rect l="0" t="0" r="0" b="0"/>
            <a:pathLst>
              <a:path w="4410519" h="2714257">
                <a:moveTo>
                  <a:pt x="75769" y="0"/>
                </a:moveTo>
                <a:lnTo>
                  <a:pt x="75769" y="4740"/>
                </a:lnTo>
                <a:lnTo>
                  <a:pt x="74776" y="7129"/>
                </a:lnTo>
                <a:lnTo>
                  <a:pt x="68634" y="17215"/>
                </a:lnTo>
                <a:lnTo>
                  <a:pt x="63329" y="30471"/>
                </a:lnTo>
                <a:lnTo>
                  <a:pt x="51077" y="112865"/>
                </a:lnTo>
                <a:lnTo>
                  <a:pt x="39849" y="185013"/>
                </a:lnTo>
                <a:lnTo>
                  <a:pt x="33679" y="251933"/>
                </a:lnTo>
                <a:lnTo>
                  <a:pt x="31851" y="324678"/>
                </a:lnTo>
                <a:lnTo>
                  <a:pt x="31094" y="636137"/>
                </a:lnTo>
                <a:lnTo>
                  <a:pt x="28439" y="709037"/>
                </a:lnTo>
                <a:lnTo>
                  <a:pt x="24941" y="784432"/>
                </a:lnTo>
                <a:lnTo>
                  <a:pt x="22973" y="899394"/>
                </a:lnTo>
                <a:lnTo>
                  <a:pt x="22145" y="1556742"/>
                </a:lnTo>
                <a:lnTo>
                  <a:pt x="19496" y="1631487"/>
                </a:lnTo>
                <a:lnTo>
                  <a:pt x="15008" y="1704394"/>
                </a:lnTo>
                <a:lnTo>
                  <a:pt x="9703" y="1776485"/>
                </a:lnTo>
                <a:lnTo>
                  <a:pt x="6684" y="1845567"/>
                </a:lnTo>
                <a:lnTo>
                  <a:pt x="4349" y="1911658"/>
                </a:lnTo>
                <a:lnTo>
                  <a:pt x="0" y="1974105"/>
                </a:lnTo>
                <a:lnTo>
                  <a:pt x="55" y="2034932"/>
                </a:lnTo>
                <a:lnTo>
                  <a:pt x="2395" y="2095039"/>
                </a:lnTo>
                <a:lnTo>
                  <a:pt x="3898" y="2209179"/>
                </a:lnTo>
                <a:lnTo>
                  <a:pt x="6806" y="2281759"/>
                </a:lnTo>
                <a:lnTo>
                  <a:pt x="16686" y="2363765"/>
                </a:lnTo>
                <a:lnTo>
                  <a:pt x="31147" y="2442962"/>
                </a:lnTo>
                <a:lnTo>
                  <a:pt x="51939" y="2525116"/>
                </a:lnTo>
                <a:lnTo>
                  <a:pt x="62860" y="2556291"/>
                </a:lnTo>
                <a:lnTo>
                  <a:pt x="68696" y="2587437"/>
                </a:lnTo>
                <a:lnTo>
                  <a:pt x="74612" y="2601542"/>
                </a:lnTo>
                <a:lnTo>
                  <a:pt x="89108" y="2625225"/>
                </a:lnTo>
                <a:lnTo>
                  <a:pt x="100235" y="2638842"/>
                </a:lnTo>
                <a:lnTo>
                  <a:pt x="155544" y="2675809"/>
                </a:lnTo>
                <a:lnTo>
                  <a:pt x="192313" y="2689013"/>
                </a:lnTo>
                <a:lnTo>
                  <a:pt x="256358" y="2701371"/>
                </a:lnTo>
                <a:lnTo>
                  <a:pt x="389479" y="2705442"/>
                </a:lnTo>
                <a:lnTo>
                  <a:pt x="551804" y="2705680"/>
                </a:lnTo>
                <a:lnTo>
                  <a:pt x="683836" y="2712761"/>
                </a:lnTo>
                <a:lnTo>
                  <a:pt x="795584" y="2714256"/>
                </a:lnTo>
                <a:lnTo>
                  <a:pt x="985111" y="2706904"/>
                </a:lnTo>
                <a:lnTo>
                  <a:pt x="1121790" y="2704941"/>
                </a:lnTo>
                <a:lnTo>
                  <a:pt x="1257659" y="2698674"/>
                </a:lnTo>
                <a:lnTo>
                  <a:pt x="1394213" y="2697142"/>
                </a:lnTo>
                <a:lnTo>
                  <a:pt x="1568961" y="2689746"/>
                </a:lnTo>
                <a:lnTo>
                  <a:pt x="1706729" y="2688213"/>
                </a:lnTo>
                <a:lnTo>
                  <a:pt x="2025159" y="2687845"/>
                </a:lnTo>
                <a:lnTo>
                  <a:pt x="2234016" y="2695525"/>
                </a:lnTo>
                <a:lnTo>
                  <a:pt x="2338256" y="2691657"/>
                </a:lnTo>
                <a:lnTo>
                  <a:pt x="2474099" y="2688590"/>
                </a:lnTo>
                <a:lnTo>
                  <a:pt x="2749480" y="2687865"/>
                </a:lnTo>
                <a:lnTo>
                  <a:pt x="2950301" y="2680150"/>
                </a:lnTo>
                <a:lnTo>
                  <a:pt x="3139602" y="2679015"/>
                </a:lnTo>
                <a:lnTo>
                  <a:pt x="3322689" y="2671227"/>
                </a:lnTo>
                <a:lnTo>
                  <a:pt x="3436050" y="2669231"/>
                </a:lnTo>
                <a:lnTo>
                  <a:pt x="3550393" y="2662957"/>
                </a:lnTo>
                <a:lnTo>
                  <a:pt x="3679156" y="2661298"/>
                </a:lnTo>
                <a:lnTo>
                  <a:pt x="3846343" y="2661056"/>
                </a:lnTo>
                <a:lnTo>
                  <a:pt x="3983331" y="2652669"/>
                </a:lnTo>
                <a:lnTo>
                  <a:pt x="4114489" y="2661233"/>
                </a:lnTo>
                <a:lnTo>
                  <a:pt x="4242854" y="2669710"/>
                </a:lnTo>
                <a:lnTo>
                  <a:pt x="4409789" y="2669976"/>
                </a:lnTo>
                <a:lnTo>
                  <a:pt x="4410194" y="2667331"/>
                </a:lnTo>
                <a:lnTo>
                  <a:pt x="4410518" y="2661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819"/>
          <p:cNvSpPr/>
          <p:nvPr/>
        </p:nvSpPr>
        <p:spPr>
          <a:xfrm>
            <a:off x="8670782" y="1482828"/>
            <a:ext cx="191280" cy="2562321"/>
          </a:xfrm>
          <a:custGeom>
            <a:avLst/>
            <a:gdLst/>
            <a:ahLst/>
            <a:cxnLst/>
            <a:rect l="0" t="0" r="0" b="0"/>
            <a:pathLst>
              <a:path w="191280" h="2562321">
                <a:moveTo>
                  <a:pt x="191279" y="70938"/>
                </a:moveTo>
                <a:lnTo>
                  <a:pt x="170269" y="49947"/>
                </a:lnTo>
                <a:lnTo>
                  <a:pt x="168334" y="47022"/>
                </a:lnTo>
                <a:lnTo>
                  <a:pt x="162581" y="32552"/>
                </a:lnTo>
                <a:lnTo>
                  <a:pt x="156921" y="20360"/>
                </a:lnTo>
                <a:lnTo>
                  <a:pt x="156147" y="16047"/>
                </a:lnTo>
                <a:lnTo>
                  <a:pt x="155941" y="13508"/>
                </a:lnTo>
                <a:lnTo>
                  <a:pt x="154810" y="10823"/>
                </a:lnTo>
                <a:lnTo>
                  <a:pt x="149467" y="3296"/>
                </a:lnTo>
                <a:lnTo>
                  <a:pt x="147869" y="1187"/>
                </a:lnTo>
                <a:lnTo>
                  <a:pt x="148437" y="625"/>
                </a:lnTo>
                <a:lnTo>
                  <a:pt x="151714" y="0"/>
                </a:lnTo>
                <a:lnTo>
                  <a:pt x="152986" y="826"/>
                </a:lnTo>
                <a:lnTo>
                  <a:pt x="153832" y="2368"/>
                </a:lnTo>
                <a:lnTo>
                  <a:pt x="154774" y="6728"/>
                </a:lnTo>
                <a:lnTo>
                  <a:pt x="156299" y="16745"/>
                </a:lnTo>
                <a:lnTo>
                  <a:pt x="161604" y="38675"/>
                </a:lnTo>
                <a:lnTo>
                  <a:pt x="166548" y="83784"/>
                </a:lnTo>
                <a:lnTo>
                  <a:pt x="176794" y="144913"/>
                </a:lnTo>
                <a:lnTo>
                  <a:pt x="186598" y="266924"/>
                </a:lnTo>
                <a:lnTo>
                  <a:pt x="189892" y="341335"/>
                </a:lnTo>
                <a:lnTo>
                  <a:pt x="191004" y="446480"/>
                </a:lnTo>
                <a:lnTo>
                  <a:pt x="191268" y="685174"/>
                </a:lnTo>
                <a:lnTo>
                  <a:pt x="188625" y="752713"/>
                </a:lnTo>
                <a:lnTo>
                  <a:pt x="183149" y="823410"/>
                </a:lnTo>
                <a:lnTo>
                  <a:pt x="174093" y="897825"/>
                </a:lnTo>
                <a:lnTo>
                  <a:pt x="157829" y="1012236"/>
                </a:lnTo>
                <a:lnTo>
                  <a:pt x="151104" y="1051689"/>
                </a:lnTo>
                <a:lnTo>
                  <a:pt x="121553" y="1212168"/>
                </a:lnTo>
                <a:lnTo>
                  <a:pt x="115002" y="1251453"/>
                </a:lnTo>
                <a:lnTo>
                  <a:pt x="107657" y="1289549"/>
                </a:lnTo>
                <a:lnTo>
                  <a:pt x="91549" y="1363629"/>
                </a:lnTo>
                <a:lnTo>
                  <a:pt x="85070" y="1401044"/>
                </a:lnTo>
                <a:lnTo>
                  <a:pt x="79756" y="1438886"/>
                </a:lnTo>
                <a:lnTo>
                  <a:pt x="75221" y="1477012"/>
                </a:lnTo>
                <a:lnTo>
                  <a:pt x="64886" y="1551125"/>
                </a:lnTo>
                <a:lnTo>
                  <a:pt x="59349" y="1587557"/>
                </a:lnTo>
                <a:lnTo>
                  <a:pt x="54665" y="1624744"/>
                </a:lnTo>
                <a:lnTo>
                  <a:pt x="42335" y="1738706"/>
                </a:lnTo>
                <a:lnTo>
                  <a:pt x="27537" y="1853171"/>
                </a:lnTo>
                <a:lnTo>
                  <a:pt x="19860" y="1926667"/>
                </a:lnTo>
                <a:lnTo>
                  <a:pt x="729" y="2150168"/>
                </a:lnTo>
                <a:lnTo>
                  <a:pt x="0" y="2219730"/>
                </a:lnTo>
                <a:lnTo>
                  <a:pt x="2987" y="2285042"/>
                </a:lnTo>
                <a:lnTo>
                  <a:pt x="7625" y="2343835"/>
                </a:lnTo>
                <a:lnTo>
                  <a:pt x="11244" y="2371023"/>
                </a:lnTo>
                <a:lnTo>
                  <a:pt x="15644" y="2397086"/>
                </a:lnTo>
                <a:lnTo>
                  <a:pt x="28677" y="2466398"/>
                </a:lnTo>
                <a:lnTo>
                  <a:pt x="32231" y="2486466"/>
                </a:lnTo>
                <a:lnTo>
                  <a:pt x="36586" y="2503813"/>
                </a:lnTo>
                <a:lnTo>
                  <a:pt x="41476" y="2519347"/>
                </a:lnTo>
                <a:lnTo>
                  <a:pt x="57214" y="25623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820"/>
          <p:cNvSpPr/>
          <p:nvPr/>
        </p:nvSpPr>
        <p:spPr>
          <a:xfrm>
            <a:off x="4393247" y="1553766"/>
            <a:ext cx="4736943" cy="53578"/>
          </a:xfrm>
          <a:custGeom>
            <a:avLst/>
            <a:gdLst/>
            <a:ahLst/>
            <a:cxnLst/>
            <a:rect l="0" t="0" r="0" b="0"/>
            <a:pathLst>
              <a:path w="4736943" h="53578">
                <a:moveTo>
                  <a:pt x="0" y="44648"/>
                </a:moveTo>
                <a:lnTo>
                  <a:pt x="54036" y="45640"/>
                </a:lnTo>
                <a:lnTo>
                  <a:pt x="64822" y="47294"/>
                </a:lnTo>
                <a:lnTo>
                  <a:pt x="75987" y="49389"/>
                </a:lnTo>
                <a:lnTo>
                  <a:pt x="89387" y="50785"/>
                </a:lnTo>
                <a:lnTo>
                  <a:pt x="120167" y="52336"/>
                </a:lnTo>
                <a:lnTo>
                  <a:pt x="258159" y="53469"/>
                </a:lnTo>
                <a:lnTo>
                  <a:pt x="678808" y="53577"/>
                </a:lnTo>
                <a:lnTo>
                  <a:pt x="720667" y="52585"/>
                </a:lnTo>
                <a:lnTo>
                  <a:pt x="851744" y="47441"/>
                </a:lnTo>
                <a:lnTo>
                  <a:pt x="989778" y="45475"/>
                </a:lnTo>
                <a:lnTo>
                  <a:pt x="1551690" y="43662"/>
                </a:lnTo>
                <a:lnTo>
                  <a:pt x="1759147" y="37582"/>
                </a:lnTo>
                <a:lnTo>
                  <a:pt x="2189178" y="34799"/>
                </a:lnTo>
                <a:lnTo>
                  <a:pt x="2404115" y="28665"/>
                </a:lnTo>
                <a:lnTo>
                  <a:pt x="2457776" y="28039"/>
                </a:lnTo>
                <a:lnTo>
                  <a:pt x="2565066" y="24699"/>
                </a:lnTo>
                <a:lnTo>
                  <a:pt x="2618703" y="22419"/>
                </a:lnTo>
                <a:lnTo>
                  <a:pt x="2725966" y="19886"/>
                </a:lnTo>
                <a:lnTo>
                  <a:pt x="2980826" y="17134"/>
                </a:lnTo>
                <a:lnTo>
                  <a:pt x="3130636" y="11801"/>
                </a:lnTo>
                <a:lnTo>
                  <a:pt x="3321459" y="9497"/>
                </a:lnTo>
                <a:lnTo>
                  <a:pt x="3507635" y="9041"/>
                </a:lnTo>
                <a:lnTo>
                  <a:pt x="3552947" y="9996"/>
                </a:lnTo>
                <a:lnTo>
                  <a:pt x="3682152" y="15088"/>
                </a:lnTo>
                <a:lnTo>
                  <a:pt x="3802640" y="17038"/>
                </a:lnTo>
                <a:lnTo>
                  <a:pt x="4204702" y="17849"/>
                </a:lnTo>
                <a:lnTo>
                  <a:pt x="4238119" y="16860"/>
                </a:lnTo>
                <a:lnTo>
                  <a:pt x="4336352" y="11720"/>
                </a:lnTo>
                <a:lnTo>
                  <a:pt x="4398355" y="10170"/>
                </a:lnTo>
                <a:lnTo>
                  <a:pt x="4549250" y="9038"/>
                </a:lnTo>
                <a:lnTo>
                  <a:pt x="4570104" y="8010"/>
                </a:lnTo>
                <a:lnTo>
                  <a:pt x="4589967" y="6332"/>
                </a:lnTo>
                <a:lnTo>
                  <a:pt x="4609166" y="4221"/>
                </a:lnTo>
                <a:lnTo>
                  <a:pt x="4625939" y="2814"/>
                </a:lnTo>
                <a:lnTo>
                  <a:pt x="4655167" y="1250"/>
                </a:lnTo>
                <a:lnTo>
                  <a:pt x="47369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821"/>
          <p:cNvSpPr/>
          <p:nvPr/>
        </p:nvSpPr>
        <p:spPr>
          <a:xfrm>
            <a:off x="6288024" y="2598548"/>
            <a:ext cx="107253" cy="508984"/>
          </a:xfrm>
          <a:custGeom>
            <a:avLst/>
            <a:gdLst/>
            <a:ahLst/>
            <a:cxnLst/>
            <a:rect l="0" t="0" r="0" b="0"/>
            <a:pathLst>
              <a:path w="107253" h="508984">
                <a:moveTo>
                  <a:pt x="107252" y="8921"/>
                </a:moveTo>
                <a:lnTo>
                  <a:pt x="107252" y="4180"/>
                </a:lnTo>
                <a:lnTo>
                  <a:pt x="106259" y="2784"/>
                </a:lnTo>
                <a:lnTo>
                  <a:pt x="104604" y="1853"/>
                </a:lnTo>
                <a:lnTo>
                  <a:pt x="99557" y="359"/>
                </a:lnTo>
                <a:lnTo>
                  <a:pt x="96218" y="154"/>
                </a:lnTo>
                <a:lnTo>
                  <a:pt x="89777" y="0"/>
                </a:lnTo>
                <a:lnTo>
                  <a:pt x="89430" y="14998"/>
                </a:lnTo>
                <a:lnTo>
                  <a:pt x="88407" y="30473"/>
                </a:lnTo>
                <a:lnTo>
                  <a:pt x="86744" y="40156"/>
                </a:lnTo>
                <a:lnTo>
                  <a:pt x="84642" y="50580"/>
                </a:lnTo>
                <a:lnTo>
                  <a:pt x="83241" y="63483"/>
                </a:lnTo>
                <a:lnTo>
                  <a:pt x="82307" y="78037"/>
                </a:lnTo>
                <a:lnTo>
                  <a:pt x="81684" y="93694"/>
                </a:lnTo>
                <a:lnTo>
                  <a:pt x="80277" y="111077"/>
                </a:lnTo>
                <a:lnTo>
                  <a:pt x="76064" y="148912"/>
                </a:lnTo>
                <a:lnTo>
                  <a:pt x="59462" y="271128"/>
                </a:lnTo>
                <a:lnTo>
                  <a:pt x="50611" y="328705"/>
                </a:lnTo>
                <a:lnTo>
                  <a:pt x="44672" y="362714"/>
                </a:lnTo>
                <a:lnTo>
                  <a:pt x="41698" y="378728"/>
                </a:lnTo>
                <a:lnTo>
                  <a:pt x="39716" y="393373"/>
                </a:lnTo>
                <a:lnTo>
                  <a:pt x="38394" y="407105"/>
                </a:lnTo>
                <a:lnTo>
                  <a:pt x="37513" y="420229"/>
                </a:lnTo>
                <a:lnTo>
                  <a:pt x="35933" y="431954"/>
                </a:lnTo>
                <a:lnTo>
                  <a:pt x="33885" y="442748"/>
                </a:lnTo>
                <a:lnTo>
                  <a:pt x="31529" y="452920"/>
                </a:lnTo>
                <a:lnTo>
                  <a:pt x="29956" y="462678"/>
                </a:lnTo>
                <a:lnTo>
                  <a:pt x="28909" y="472160"/>
                </a:lnTo>
                <a:lnTo>
                  <a:pt x="28210" y="481458"/>
                </a:lnTo>
                <a:lnTo>
                  <a:pt x="26751" y="488649"/>
                </a:lnTo>
                <a:lnTo>
                  <a:pt x="24786" y="494434"/>
                </a:lnTo>
                <a:lnTo>
                  <a:pt x="22482" y="499284"/>
                </a:lnTo>
                <a:lnTo>
                  <a:pt x="19954" y="502517"/>
                </a:lnTo>
                <a:lnTo>
                  <a:pt x="17275" y="504672"/>
                </a:lnTo>
                <a:lnTo>
                  <a:pt x="14495" y="506109"/>
                </a:lnTo>
                <a:lnTo>
                  <a:pt x="11650" y="507067"/>
                </a:lnTo>
                <a:lnTo>
                  <a:pt x="8760" y="507706"/>
                </a:lnTo>
                <a:lnTo>
                  <a:pt x="0" y="5089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822"/>
          <p:cNvSpPr/>
          <p:nvPr/>
        </p:nvSpPr>
        <p:spPr>
          <a:xfrm>
            <a:off x="6252415" y="2888415"/>
            <a:ext cx="241176" cy="213677"/>
          </a:xfrm>
          <a:custGeom>
            <a:avLst/>
            <a:gdLst/>
            <a:ahLst/>
            <a:cxnLst/>
            <a:rect l="0" t="0" r="0" b="0"/>
            <a:pathLst>
              <a:path w="241176" h="213677">
                <a:moveTo>
                  <a:pt x="17734" y="40523"/>
                </a:moveTo>
                <a:lnTo>
                  <a:pt x="17734" y="27220"/>
                </a:lnTo>
                <a:lnTo>
                  <a:pt x="16741" y="24709"/>
                </a:lnTo>
                <a:lnTo>
                  <a:pt x="12990" y="19273"/>
                </a:lnTo>
                <a:lnTo>
                  <a:pt x="8012" y="13549"/>
                </a:lnTo>
                <a:lnTo>
                  <a:pt x="1469" y="6531"/>
                </a:lnTo>
                <a:lnTo>
                  <a:pt x="932" y="4963"/>
                </a:lnTo>
                <a:lnTo>
                  <a:pt x="177" y="0"/>
                </a:lnTo>
                <a:lnTo>
                  <a:pt x="0" y="2007"/>
                </a:lnTo>
                <a:lnTo>
                  <a:pt x="946" y="3932"/>
                </a:lnTo>
                <a:lnTo>
                  <a:pt x="4646" y="8716"/>
                </a:lnTo>
                <a:lnTo>
                  <a:pt x="6029" y="12372"/>
                </a:lnTo>
                <a:lnTo>
                  <a:pt x="6952" y="16795"/>
                </a:lnTo>
                <a:lnTo>
                  <a:pt x="7566" y="21728"/>
                </a:lnTo>
                <a:lnTo>
                  <a:pt x="8969" y="27993"/>
                </a:lnTo>
                <a:lnTo>
                  <a:pt x="10898" y="35146"/>
                </a:lnTo>
                <a:lnTo>
                  <a:pt x="15688" y="51031"/>
                </a:lnTo>
                <a:lnTo>
                  <a:pt x="21128" y="68013"/>
                </a:lnTo>
                <a:lnTo>
                  <a:pt x="23969" y="77701"/>
                </a:lnTo>
                <a:lnTo>
                  <a:pt x="29774" y="99049"/>
                </a:lnTo>
                <a:lnTo>
                  <a:pt x="38625" y="133380"/>
                </a:lnTo>
                <a:lnTo>
                  <a:pt x="40599" y="144099"/>
                </a:lnTo>
                <a:lnTo>
                  <a:pt x="41915" y="154222"/>
                </a:lnTo>
                <a:lnTo>
                  <a:pt x="42792" y="163947"/>
                </a:lnTo>
                <a:lnTo>
                  <a:pt x="44370" y="172415"/>
                </a:lnTo>
                <a:lnTo>
                  <a:pt x="46415" y="180045"/>
                </a:lnTo>
                <a:lnTo>
                  <a:pt x="48772" y="187115"/>
                </a:lnTo>
                <a:lnTo>
                  <a:pt x="51336" y="192822"/>
                </a:lnTo>
                <a:lnTo>
                  <a:pt x="54038" y="197617"/>
                </a:lnTo>
                <a:lnTo>
                  <a:pt x="56833" y="201807"/>
                </a:lnTo>
                <a:lnTo>
                  <a:pt x="60682" y="205593"/>
                </a:lnTo>
                <a:lnTo>
                  <a:pt x="65235" y="209108"/>
                </a:lnTo>
                <a:lnTo>
                  <a:pt x="70256" y="212444"/>
                </a:lnTo>
                <a:lnTo>
                  <a:pt x="75589" y="213676"/>
                </a:lnTo>
                <a:lnTo>
                  <a:pt x="81131" y="213505"/>
                </a:lnTo>
                <a:lnTo>
                  <a:pt x="86811" y="212399"/>
                </a:lnTo>
                <a:lnTo>
                  <a:pt x="93578" y="210669"/>
                </a:lnTo>
                <a:lnTo>
                  <a:pt x="101069" y="208524"/>
                </a:lnTo>
                <a:lnTo>
                  <a:pt x="109040" y="206102"/>
                </a:lnTo>
                <a:lnTo>
                  <a:pt x="117335" y="201510"/>
                </a:lnTo>
                <a:lnTo>
                  <a:pt x="125843" y="195472"/>
                </a:lnTo>
                <a:lnTo>
                  <a:pt x="134495" y="188471"/>
                </a:lnTo>
                <a:lnTo>
                  <a:pt x="143243" y="179834"/>
                </a:lnTo>
                <a:lnTo>
                  <a:pt x="152053" y="170108"/>
                </a:lnTo>
                <a:lnTo>
                  <a:pt x="160906" y="159655"/>
                </a:lnTo>
                <a:lnTo>
                  <a:pt x="170779" y="148717"/>
                </a:lnTo>
                <a:lnTo>
                  <a:pt x="192345" y="125981"/>
                </a:lnTo>
                <a:lnTo>
                  <a:pt x="201669" y="113370"/>
                </a:lnTo>
                <a:lnTo>
                  <a:pt x="209873" y="100002"/>
                </a:lnTo>
                <a:lnTo>
                  <a:pt x="217328" y="86128"/>
                </a:lnTo>
                <a:lnTo>
                  <a:pt x="223291" y="72911"/>
                </a:lnTo>
                <a:lnTo>
                  <a:pt x="228260" y="60130"/>
                </a:lnTo>
                <a:lnTo>
                  <a:pt x="241175" y="226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823"/>
          <p:cNvSpPr/>
          <p:nvPr/>
        </p:nvSpPr>
        <p:spPr>
          <a:xfrm>
            <a:off x="5364590" y="2662810"/>
            <a:ext cx="279926" cy="192346"/>
          </a:xfrm>
          <a:custGeom>
            <a:avLst/>
            <a:gdLst/>
            <a:ahLst/>
            <a:cxnLst/>
            <a:rect l="0" t="0" r="0" b="0"/>
            <a:pathLst>
              <a:path w="279926" h="192346">
                <a:moveTo>
                  <a:pt x="154799" y="60744"/>
                </a:moveTo>
                <a:lnTo>
                  <a:pt x="150054" y="56004"/>
                </a:lnTo>
                <a:lnTo>
                  <a:pt x="147663" y="54608"/>
                </a:lnTo>
                <a:lnTo>
                  <a:pt x="139553" y="51650"/>
                </a:lnTo>
                <a:lnTo>
                  <a:pt x="133790" y="47442"/>
                </a:lnTo>
                <a:lnTo>
                  <a:pt x="131855" y="44931"/>
                </a:lnTo>
                <a:lnTo>
                  <a:pt x="130565" y="42265"/>
                </a:lnTo>
                <a:lnTo>
                  <a:pt x="129705" y="39495"/>
                </a:lnTo>
                <a:lnTo>
                  <a:pt x="126102" y="33772"/>
                </a:lnTo>
                <a:lnTo>
                  <a:pt x="121190" y="27921"/>
                </a:lnTo>
                <a:lnTo>
                  <a:pt x="115697" y="22013"/>
                </a:lnTo>
                <a:lnTo>
                  <a:pt x="104079" y="10136"/>
                </a:lnTo>
                <a:lnTo>
                  <a:pt x="98161" y="4187"/>
                </a:lnTo>
                <a:lnTo>
                  <a:pt x="94200" y="2203"/>
                </a:lnTo>
                <a:lnTo>
                  <a:pt x="89572" y="881"/>
                </a:lnTo>
                <a:lnTo>
                  <a:pt x="84501" y="0"/>
                </a:lnTo>
                <a:lnTo>
                  <a:pt x="79134" y="404"/>
                </a:lnTo>
                <a:lnTo>
                  <a:pt x="73571" y="1666"/>
                </a:lnTo>
                <a:lnTo>
                  <a:pt x="67876" y="3500"/>
                </a:lnTo>
                <a:lnTo>
                  <a:pt x="62092" y="6706"/>
                </a:lnTo>
                <a:lnTo>
                  <a:pt x="56252" y="10828"/>
                </a:lnTo>
                <a:lnTo>
                  <a:pt x="50371" y="15561"/>
                </a:lnTo>
                <a:lnTo>
                  <a:pt x="44464" y="21692"/>
                </a:lnTo>
                <a:lnTo>
                  <a:pt x="38540" y="28757"/>
                </a:lnTo>
                <a:lnTo>
                  <a:pt x="32605" y="36443"/>
                </a:lnTo>
                <a:lnTo>
                  <a:pt x="26662" y="45536"/>
                </a:lnTo>
                <a:lnTo>
                  <a:pt x="20714" y="55566"/>
                </a:lnTo>
                <a:lnTo>
                  <a:pt x="14762" y="66222"/>
                </a:lnTo>
                <a:lnTo>
                  <a:pt x="9801" y="77294"/>
                </a:lnTo>
                <a:lnTo>
                  <a:pt x="5501" y="88645"/>
                </a:lnTo>
                <a:lnTo>
                  <a:pt x="1641" y="100181"/>
                </a:lnTo>
                <a:lnTo>
                  <a:pt x="60" y="110848"/>
                </a:lnTo>
                <a:lnTo>
                  <a:pt x="0" y="120936"/>
                </a:lnTo>
                <a:lnTo>
                  <a:pt x="953" y="130638"/>
                </a:lnTo>
                <a:lnTo>
                  <a:pt x="2582" y="139090"/>
                </a:lnTo>
                <a:lnTo>
                  <a:pt x="4660" y="146709"/>
                </a:lnTo>
                <a:lnTo>
                  <a:pt x="7039" y="153773"/>
                </a:lnTo>
                <a:lnTo>
                  <a:pt x="10611" y="160467"/>
                </a:lnTo>
                <a:lnTo>
                  <a:pt x="14979" y="166913"/>
                </a:lnTo>
                <a:lnTo>
                  <a:pt x="19876" y="173196"/>
                </a:lnTo>
                <a:lnTo>
                  <a:pt x="25128" y="178376"/>
                </a:lnTo>
                <a:lnTo>
                  <a:pt x="30614" y="182822"/>
                </a:lnTo>
                <a:lnTo>
                  <a:pt x="36259" y="186778"/>
                </a:lnTo>
                <a:lnTo>
                  <a:pt x="43000" y="189415"/>
                </a:lnTo>
                <a:lnTo>
                  <a:pt x="50474" y="191173"/>
                </a:lnTo>
                <a:lnTo>
                  <a:pt x="58436" y="192345"/>
                </a:lnTo>
                <a:lnTo>
                  <a:pt x="66723" y="192135"/>
                </a:lnTo>
                <a:lnTo>
                  <a:pt x="75227" y="191002"/>
                </a:lnTo>
                <a:lnTo>
                  <a:pt x="83875" y="189255"/>
                </a:lnTo>
                <a:lnTo>
                  <a:pt x="92621" y="186105"/>
                </a:lnTo>
                <a:lnTo>
                  <a:pt x="101430" y="182022"/>
                </a:lnTo>
                <a:lnTo>
                  <a:pt x="110282" y="177315"/>
                </a:lnTo>
                <a:lnTo>
                  <a:pt x="118169" y="172192"/>
                </a:lnTo>
                <a:lnTo>
                  <a:pt x="125413" y="166793"/>
                </a:lnTo>
                <a:lnTo>
                  <a:pt x="132230" y="161209"/>
                </a:lnTo>
                <a:lnTo>
                  <a:pt x="138759" y="154510"/>
                </a:lnTo>
                <a:lnTo>
                  <a:pt x="145099" y="147067"/>
                </a:lnTo>
                <a:lnTo>
                  <a:pt x="151311" y="139129"/>
                </a:lnTo>
                <a:lnTo>
                  <a:pt x="157439" y="130860"/>
                </a:lnTo>
                <a:lnTo>
                  <a:pt x="169544" y="113735"/>
                </a:lnTo>
                <a:lnTo>
                  <a:pt x="173566" y="105001"/>
                </a:lnTo>
                <a:lnTo>
                  <a:pt x="176248" y="96202"/>
                </a:lnTo>
                <a:lnTo>
                  <a:pt x="178035" y="87359"/>
                </a:lnTo>
                <a:lnTo>
                  <a:pt x="179227" y="80472"/>
                </a:lnTo>
                <a:lnTo>
                  <a:pt x="180022" y="74888"/>
                </a:lnTo>
                <a:lnTo>
                  <a:pt x="180552" y="70174"/>
                </a:lnTo>
                <a:lnTo>
                  <a:pt x="180905" y="66039"/>
                </a:lnTo>
                <a:lnTo>
                  <a:pt x="181140" y="62289"/>
                </a:lnTo>
                <a:lnTo>
                  <a:pt x="181402" y="55478"/>
                </a:lnTo>
                <a:lnTo>
                  <a:pt x="181584" y="44740"/>
                </a:lnTo>
                <a:lnTo>
                  <a:pt x="182587" y="45114"/>
                </a:lnTo>
                <a:lnTo>
                  <a:pt x="186348" y="48175"/>
                </a:lnTo>
                <a:lnTo>
                  <a:pt x="187749" y="50381"/>
                </a:lnTo>
                <a:lnTo>
                  <a:pt x="189304" y="55477"/>
                </a:lnTo>
                <a:lnTo>
                  <a:pt x="190712" y="60209"/>
                </a:lnTo>
                <a:lnTo>
                  <a:pt x="194924" y="73405"/>
                </a:lnTo>
                <a:lnTo>
                  <a:pt x="197438" y="80099"/>
                </a:lnTo>
                <a:lnTo>
                  <a:pt x="200107" y="86546"/>
                </a:lnTo>
                <a:lnTo>
                  <a:pt x="202880" y="92828"/>
                </a:lnTo>
                <a:lnTo>
                  <a:pt x="206714" y="99001"/>
                </a:lnTo>
                <a:lnTo>
                  <a:pt x="211256" y="105100"/>
                </a:lnTo>
                <a:lnTo>
                  <a:pt x="216271" y="111151"/>
                </a:lnTo>
                <a:lnTo>
                  <a:pt x="222593" y="117169"/>
                </a:lnTo>
                <a:lnTo>
                  <a:pt x="229787" y="123166"/>
                </a:lnTo>
                <a:lnTo>
                  <a:pt x="237562" y="129148"/>
                </a:lnTo>
                <a:lnTo>
                  <a:pt x="245725" y="134128"/>
                </a:lnTo>
                <a:lnTo>
                  <a:pt x="254145" y="138440"/>
                </a:lnTo>
                <a:lnTo>
                  <a:pt x="279925" y="1500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824"/>
          <p:cNvSpPr/>
          <p:nvPr/>
        </p:nvSpPr>
        <p:spPr>
          <a:xfrm>
            <a:off x="5618393" y="2518794"/>
            <a:ext cx="204876" cy="274399"/>
          </a:xfrm>
          <a:custGeom>
            <a:avLst/>
            <a:gdLst/>
            <a:ahLst/>
            <a:cxnLst/>
            <a:rect l="0" t="0" r="0" b="0"/>
            <a:pathLst>
              <a:path w="204876" h="274399">
                <a:moveTo>
                  <a:pt x="142312" y="133323"/>
                </a:moveTo>
                <a:lnTo>
                  <a:pt x="137568" y="133323"/>
                </a:lnTo>
                <a:lnTo>
                  <a:pt x="134183" y="134315"/>
                </a:lnTo>
                <a:lnTo>
                  <a:pt x="129942" y="135969"/>
                </a:lnTo>
                <a:lnTo>
                  <a:pt x="125127" y="138064"/>
                </a:lnTo>
                <a:lnTo>
                  <a:pt x="114482" y="143036"/>
                </a:lnTo>
                <a:lnTo>
                  <a:pt x="108862" y="145752"/>
                </a:lnTo>
                <a:lnTo>
                  <a:pt x="102137" y="148554"/>
                </a:lnTo>
                <a:lnTo>
                  <a:pt x="94674" y="151415"/>
                </a:lnTo>
                <a:lnTo>
                  <a:pt x="78438" y="157239"/>
                </a:lnTo>
                <a:lnTo>
                  <a:pt x="61290" y="163135"/>
                </a:lnTo>
                <a:lnTo>
                  <a:pt x="53540" y="167088"/>
                </a:lnTo>
                <a:lnTo>
                  <a:pt x="46387" y="171708"/>
                </a:lnTo>
                <a:lnTo>
                  <a:pt x="39632" y="176772"/>
                </a:lnTo>
                <a:lnTo>
                  <a:pt x="33142" y="182133"/>
                </a:lnTo>
                <a:lnTo>
                  <a:pt x="26831" y="187691"/>
                </a:lnTo>
                <a:lnTo>
                  <a:pt x="20636" y="193381"/>
                </a:lnTo>
                <a:lnTo>
                  <a:pt x="15513" y="199159"/>
                </a:lnTo>
                <a:lnTo>
                  <a:pt x="11105" y="204995"/>
                </a:lnTo>
                <a:lnTo>
                  <a:pt x="7173" y="210870"/>
                </a:lnTo>
                <a:lnTo>
                  <a:pt x="4552" y="215778"/>
                </a:lnTo>
                <a:lnTo>
                  <a:pt x="1639" y="223879"/>
                </a:lnTo>
                <a:lnTo>
                  <a:pt x="863" y="228420"/>
                </a:lnTo>
                <a:lnTo>
                  <a:pt x="345" y="233432"/>
                </a:lnTo>
                <a:lnTo>
                  <a:pt x="0" y="238758"/>
                </a:lnTo>
                <a:lnTo>
                  <a:pt x="762" y="243300"/>
                </a:lnTo>
                <a:lnTo>
                  <a:pt x="4259" y="250994"/>
                </a:lnTo>
                <a:lnTo>
                  <a:pt x="9122" y="257720"/>
                </a:lnTo>
                <a:lnTo>
                  <a:pt x="11810" y="260903"/>
                </a:lnTo>
                <a:lnTo>
                  <a:pt x="15588" y="264017"/>
                </a:lnTo>
                <a:lnTo>
                  <a:pt x="20092" y="267085"/>
                </a:lnTo>
                <a:lnTo>
                  <a:pt x="25081" y="270123"/>
                </a:lnTo>
                <a:lnTo>
                  <a:pt x="29401" y="272148"/>
                </a:lnTo>
                <a:lnTo>
                  <a:pt x="33272" y="273498"/>
                </a:lnTo>
                <a:lnTo>
                  <a:pt x="36848" y="274398"/>
                </a:lnTo>
                <a:lnTo>
                  <a:pt x="41217" y="274005"/>
                </a:lnTo>
                <a:lnTo>
                  <a:pt x="46117" y="272752"/>
                </a:lnTo>
                <a:lnTo>
                  <a:pt x="51369" y="270924"/>
                </a:lnTo>
                <a:lnTo>
                  <a:pt x="56856" y="267721"/>
                </a:lnTo>
                <a:lnTo>
                  <a:pt x="62501" y="263602"/>
                </a:lnTo>
                <a:lnTo>
                  <a:pt x="68249" y="258871"/>
                </a:lnTo>
                <a:lnTo>
                  <a:pt x="74069" y="252740"/>
                </a:lnTo>
                <a:lnTo>
                  <a:pt x="79934" y="245677"/>
                </a:lnTo>
                <a:lnTo>
                  <a:pt x="85831" y="237991"/>
                </a:lnTo>
                <a:lnTo>
                  <a:pt x="89762" y="229891"/>
                </a:lnTo>
                <a:lnTo>
                  <a:pt x="92382" y="221514"/>
                </a:lnTo>
                <a:lnTo>
                  <a:pt x="94129" y="212953"/>
                </a:lnTo>
                <a:lnTo>
                  <a:pt x="98719" y="192857"/>
                </a:lnTo>
                <a:lnTo>
                  <a:pt x="101333" y="181942"/>
                </a:lnTo>
                <a:lnTo>
                  <a:pt x="103076" y="169704"/>
                </a:lnTo>
                <a:lnTo>
                  <a:pt x="104237" y="156585"/>
                </a:lnTo>
                <a:lnTo>
                  <a:pt x="105012" y="142878"/>
                </a:lnTo>
                <a:lnTo>
                  <a:pt x="106522" y="128779"/>
                </a:lnTo>
                <a:lnTo>
                  <a:pt x="108521" y="114419"/>
                </a:lnTo>
                <a:lnTo>
                  <a:pt x="110846" y="99884"/>
                </a:lnTo>
                <a:lnTo>
                  <a:pt x="111405" y="87218"/>
                </a:lnTo>
                <a:lnTo>
                  <a:pt x="110783" y="75797"/>
                </a:lnTo>
                <a:lnTo>
                  <a:pt x="109376" y="65207"/>
                </a:lnTo>
                <a:lnTo>
                  <a:pt x="108438" y="55170"/>
                </a:lnTo>
                <a:lnTo>
                  <a:pt x="107812" y="45502"/>
                </a:lnTo>
                <a:lnTo>
                  <a:pt x="106932" y="22966"/>
                </a:lnTo>
                <a:lnTo>
                  <a:pt x="106808" y="18080"/>
                </a:lnTo>
                <a:lnTo>
                  <a:pt x="105733" y="13830"/>
                </a:lnTo>
                <a:lnTo>
                  <a:pt x="101889" y="6463"/>
                </a:lnTo>
                <a:lnTo>
                  <a:pt x="97998" y="0"/>
                </a:lnTo>
                <a:lnTo>
                  <a:pt x="97789" y="4946"/>
                </a:lnTo>
                <a:lnTo>
                  <a:pt x="97734" y="9043"/>
                </a:lnTo>
                <a:lnTo>
                  <a:pt x="98691" y="14751"/>
                </a:lnTo>
                <a:lnTo>
                  <a:pt x="100321" y="21533"/>
                </a:lnTo>
                <a:lnTo>
                  <a:pt x="102401" y="29031"/>
                </a:lnTo>
                <a:lnTo>
                  <a:pt x="107360" y="45299"/>
                </a:lnTo>
                <a:lnTo>
                  <a:pt x="110073" y="53804"/>
                </a:lnTo>
                <a:lnTo>
                  <a:pt x="112875" y="63443"/>
                </a:lnTo>
                <a:lnTo>
                  <a:pt x="121562" y="95971"/>
                </a:lnTo>
                <a:lnTo>
                  <a:pt x="127462" y="119037"/>
                </a:lnTo>
                <a:lnTo>
                  <a:pt x="132412" y="129752"/>
                </a:lnTo>
                <a:lnTo>
                  <a:pt x="138691" y="139872"/>
                </a:lnTo>
                <a:lnTo>
                  <a:pt x="145857" y="149596"/>
                </a:lnTo>
                <a:lnTo>
                  <a:pt x="152619" y="158062"/>
                </a:lnTo>
                <a:lnTo>
                  <a:pt x="159114" y="165691"/>
                </a:lnTo>
                <a:lnTo>
                  <a:pt x="165431" y="172761"/>
                </a:lnTo>
                <a:lnTo>
                  <a:pt x="172621" y="178466"/>
                </a:lnTo>
                <a:lnTo>
                  <a:pt x="180393" y="183262"/>
                </a:lnTo>
                <a:lnTo>
                  <a:pt x="204875" y="1958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825"/>
          <p:cNvSpPr/>
          <p:nvPr/>
        </p:nvSpPr>
        <p:spPr>
          <a:xfrm>
            <a:off x="5850204" y="2458282"/>
            <a:ext cx="169692" cy="273890"/>
          </a:xfrm>
          <a:custGeom>
            <a:avLst/>
            <a:gdLst/>
            <a:ahLst/>
            <a:cxnLst/>
            <a:rect l="0" t="0" r="0" b="0"/>
            <a:pathLst>
              <a:path w="169692" h="273890">
                <a:moveTo>
                  <a:pt x="80315" y="140257"/>
                </a:moveTo>
                <a:lnTo>
                  <a:pt x="75571" y="140257"/>
                </a:lnTo>
                <a:lnTo>
                  <a:pt x="73180" y="139265"/>
                </a:lnTo>
                <a:lnTo>
                  <a:pt x="70593" y="137611"/>
                </a:lnTo>
                <a:lnTo>
                  <a:pt x="67875" y="135516"/>
                </a:lnTo>
                <a:lnTo>
                  <a:pt x="65071" y="134120"/>
                </a:lnTo>
                <a:lnTo>
                  <a:pt x="62208" y="133189"/>
                </a:lnTo>
                <a:lnTo>
                  <a:pt x="59306" y="132569"/>
                </a:lnTo>
                <a:lnTo>
                  <a:pt x="56378" y="131163"/>
                </a:lnTo>
                <a:lnTo>
                  <a:pt x="53434" y="129233"/>
                </a:lnTo>
                <a:lnTo>
                  <a:pt x="50477" y="126955"/>
                </a:lnTo>
                <a:lnTo>
                  <a:pt x="46521" y="126428"/>
                </a:lnTo>
                <a:lnTo>
                  <a:pt x="41896" y="127069"/>
                </a:lnTo>
                <a:lnTo>
                  <a:pt x="36827" y="128488"/>
                </a:lnTo>
                <a:lnTo>
                  <a:pt x="32455" y="130427"/>
                </a:lnTo>
                <a:lnTo>
                  <a:pt x="28546" y="132711"/>
                </a:lnTo>
                <a:lnTo>
                  <a:pt x="24949" y="135227"/>
                </a:lnTo>
                <a:lnTo>
                  <a:pt x="21557" y="137896"/>
                </a:lnTo>
                <a:lnTo>
                  <a:pt x="18302" y="140667"/>
                </a:lnTo>
                <a:lnTo>
                  <a:pt x="15140" y="143507"/>
                </a:lnTo>
                <a:lnTo>
                  <a:pt x="13031" y="147385"/>
                </a:lnTo>
                <a:lnTo>
                  <a:pt x="11625" y="151954"/>
                </a:lnTo>
                <a:lnTo>
                  <a:pt x="10689" y="156985"/>
                </a:lnTo>
                <a:lnTo>
                  <a:pt x="9071" y="163315"/>
                </a:lnTo>
                <a:lnTo>
                  <a:pt x="6999" y="170512"/>
                </a:lnTo>
                <a:lnTo>
                  <a:pt x="4625" y="178286"/>
                </a:lnTo>
                <a:lnTo>
                  <a:pt x="3042" y="186446"/>
                </a:lnTo>
                <a:lnTo>
                  <a:pt x="1987" y="194862"/>
                </a:lnTo>
                <a:lnTo>
                  <a:pt x="1283" y="203449"/>
                </a:lnTo>
                <a:lnTo>
                  <a:pt x="814" y="211159"/>
                </a:lnTo>
                <a:lnTo>
                  <a:pt x="293" y="225016"/>
                </a:lnTo>
                <a:lnTo>
                  <a:pt x="0" y="243974"/>
                </a:lnTo>
                <a:lnTo>
                  <a:pt x="952" y="250081"/>
                </a:lnTo>
                <a:lnTo>
                  <a:pt x="2580" y="256137"/>
                </a:lnTo>
                <a:lnTo>
                  <a:pt x="4658" y="262159"/>
                </a:lnTo>
                <a:lnTo>
                  <a:pt x="8030" y="266173"/>
                </a:lnTo>
                <a:lnTo>
                  <a:pt x="12263" y="268850"/>
                </a:lnTo>
                <a:lnTo>
                  <a:pt x="17072" y="270634"/>
                </a:lnTo>
                <a:lnTo>
                  <a:pt x="21271" y="271823"/>
                </a:lnTo>
                <a:lnTo>
                  <a:pt x="25063" y="272616"/>
                </a:lnTo>
                <a:lnTo>
                  <a:pt x="28584" y="273145"/>
                </a:lnTo>
                <a:lnTo>
                  <a:pt x="32918" y="273498"/>
                </a:lnTo>
                <a:lnTo>
                  <a:pt x="37794" y="273732"/>
                </a:lnTo>
                <a:lnTo>
                  <a:pt x="43030" y="273889"/>
                </a:lnTo>
                <a:lnTo>
                  <a:pt x="47514" y="272009"/>
                </a:lnTo>
                <a:lnTo>
                  <a:pt x="51497" y="268771"/>
                </a:lnTo>
                <a:lnTo>
                  <a:pt x="55144" y="264629"/>
                </a:lnTo>
                <a:lnTo>
                  <a:pt x="59562" y="258890"/>
                </a:lnTo>
                <a:lnTo>
                  <a:pt x="64494" y="252088"/>
                </a:lnTo>
                <a:lnTo>
                  <a:pt x="69768" y="244577"/>
                </a:lnTo>
                <a:lnTo>
                  <a:pt x="74276" y="235600"/>
                </a:lnTo>
                <a:lnTo>
                  <a:pt x="78275" y="225647"/>
                </a:lnTo>
                <a:lnTo>
                  <a:pt x="81935" y="215043"/>
                </a:lnTo>
                <a:lnTo>
                  <a:pt x="84374" y="203013"/>
                </a:lnTo>
                <a:lnTo>
                  <a:pt x="86000" y="190032"/>
                </a:lnTo>
                <a:lnTo>
                  <a:pt x="87084" y="176417"/>
                </a:lnTo>
                <a:lnTo>
                  <a:pt x="86813" y="161387"/>
                </a:lnTo>
                <a:lnTo>
                  <a:pt x="85641" y="145414"/>
                </a:lnTo>
                <a:lnTo>
                  <a:pt x="83865" y="128812"/>
                </a:lnTo>
                <a:lnTo>
                  <a:pt x="82682" y="113776"/>
                </a:lnTo>
                <a:lnTo>
                  <a:pt x="81892" y="99782"/>
                </a:lnTo>
                <a:lnTo>
                  <a:pt x="81367" y="86485"/>
                </a:lnTo>
                <a:lnTo>
                  <a:pt x="80023" y="73651"/>
                </a:lnTo>
                <a:lnTo>
                  <a:pt x="78135" y="61126"/>
                </a:lnTo>
                <a:lnTo>
                  <a:pt x="75882" y="48808"/>
                </a:lnTo>
                <a:lnTo>
                  <a:pt x="73388" y="38611"/>
                </a:lnTo>
                <a:lnTo>
                  <a:pt x="70732" y="29829"/>
                </a:lnTo>
                <a:lnTo>
                  <a:pt x="67967" y="21990"/>
                </a:lnTo>
                <a:lnTo>
                  <a:pt x="65132" y="15772"/>
                </a:lnTo>
                <a:lnTo>
                  <a:pt x="62249" y="10634"/>
                </a:lnTo>
                <a:lnTo>
                  <a:pt x="55230" y="0"/>
                </a:lnTo>
                <a:lnTo>
                  <a:pt x="54654" y="119"/>
                </a:lnTo>
                <a:lnTo>
                  <a:pt x="54270" y="1191"/>
                </a:lnTo>
                <a:lnTo>
                  <a:pt x="54014" y="2898"/>
                </a:lnTo>
                <a:lnTo>
                  <a:pt x="56377" y="10086"/>
                </a:lnTo>
                <a:lnTo>
                  <a:pt x="58399" y="14781"/>
                </a:lnTo>
                <a:lnTo>
                  <a:pt x="60739" y="21880"/>
                </a:lnTo>
                <a:lnTo>
                  <a:pt x="63292" y="30581"/>
                </a:lnTo>
                <a:lnTo>
                  <a:pt x="65987" y="40351"/>
                </a:lnTo>
                <a:lnTo>
                  <a:pt x="71630" y="59143"/>
                </a:lnTo>
                <a:lnTo>
                  <a:pt x="74525" y="68322"/>
                </a:lnTo>
                <a:lnTo>
                  <a:pt x="78441" y="78409"/>
                </a:lnTo>
                <a:lnTo>
                  <a:pt x="83038" y="89103"/>
                </a:lnTo>
                <a:lnTo>
                  <a:pt x="88089" y="100201"/>
                </a:lnTo>
                <a:lnTo>
                  <a:pt x="94435" y="111569"/>
                </a:lnTo>
                <a:lnTo>
                  <a:pt x="101645" y="123116"/>
                </a:lnTo>
                <a:lnTo>
                  <a:pt x="109431" y="134783"/>
                </a:lnTo>
                <a:lnTo>
                  <a:pt x="117601" y="145537"/>
                </a:lnTo>
                <a:lnTo>
                  <a:pt x="126027" y="155683"/>
                </a:lnTo>
                <a:lnTo>
                  <a:pt x="134623" y="165424"/>
                </a:lnTo>
                <a:lnTo>
                  <a:pt x="149471" y="181538"/>
                </a:lnTo>
                <a:lnTo>
                  <a:pt x="169691" y="2027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826"/>
          <p:cNvSpPr/>
          <p:nvPr/>
        </p:nvSpPr>
        <p:spPr>
          <a:xfrm>
            <a:off x="6064584" y="2482453"/>
            <a:ext cx="178753" cy="204286"/>
          </a:xfrm>
          <a:custGeom>
            <a:avLst/>
            <a:gdLst/>
            <a:ahLst/>
            <a:cxnLst/>
            <a:rect l="0" t="0" r="0" b="0"/>
            <a:pathLst>
              <a:path w="178753" h="204286">
                <a:moveTo>
                  <a:pt x="0" y="53578"/>
                </a:moveTo>
                <a:lnTo>
                  <a:pt x="0" y="58319"/>
                </a:lnTo>
                <a:lnTo>
                  <a:pt x="993" y="60707"/>
                </a:lnTo>
                <a:lnTo>
                  <a:pt x="4745" y="66007"/>
                </a:lnTo>
                <a:lnTo>
                  <a:pt x="6142" y="68809"/>
                </a:lnTo>
                <a:lnTo>
                  <a:pt x="7695" y="74569"/>
                </a:lnTo>
                <a:lnTo>
                  <a:pt x="9102" y="79478"/>
                </a:lnTo>
                <a:lnTo>
                  <a:pt x="13314" y="92870"/>
                </a:lnTo>
                <a:lnTo>
                  <a:pt x="15828" y="101601"/>
                </a:lnTo>
                <a:lnTo>
                  <a:pt x="21269" y="121885"/>
                </a:lnTo>
                <a:lnTo>
                  <a:pt x="25103" y="131858"/>
                </a:lnTo>
                <a:lnTo>
                  <a:pt x="29645" y="141484"/>
                </a:lnTo>
                <a:lnTo>
                  <a:pt x="42879" y="166606"/>
                </a:lnTo>
                <a:lnTo>
                  <a:pt x="60691" y="201676"/>
                </a:lnTo>
                <a:lnTo>
                  <a:pt x="60323" y="202912"/>
                </a:lnTo>
                <a:lnTo>
                  <a:pt x="59083" y="203736"/>
                </a:lnTo>
                <a:lnTo>
                  <a:pt x="57264" y="204285"/>
                </a:lnTo>
                <a:lnTo>
                  <a:pt x="56051" y="202666"/>
                </a:lnTo>
                <a:lnTo>
                  <a:pt x="55243" y="199603"/>
                </a:lnTo>
                <a:lnTo>
                  <a:pt x="54703" y="195576"/>
                </a:lnTo>
                <a:lnTo>
                  <a:pt x="53351" y="190908"/>
                </a:lnTo>
                <a:lnTo>
                  <a:pt x="51457" y="185811"/>
                </a:lnTo>
                <a:lnTo>
                  <a:pt x="49201" y="180428"/>
                </a:lnTo>
                <a:lnTo>
                  <a:pt x="47696" y="173864"/>
                </a:lnTo>
                <a:lnTo>
                  <a:pt x="46693" y="166511"/>
                </a:lnTo>
                <a:lnTo>
                  <a:pt x="46025" y="158632"/>
                </a:lnTo>
                <a:lnTo>
                  <a:pt x="46572" y="150403"/>
                </a:lnTo>
                <a:lnTo>
                  <a:pt x="47931" y="141941"/>
                </a:lnTo>
                <a:lnTo>
                  <a:pt x="49829" y="133322"/>
                </a:lnTo>
                <a:lnTo>
                  <a:pt x="54074" y="124600"/>
                </a:lnTo>
                <a:lnTo>
                  <a:pt x="59882" y="115809"/>
                </a:lnTo>
                <a:lnTo>
                  <a:pt x="66735" y="106972"/>
                </a:lnTo>
                <a:lnTo>
                  <a:pt x="74282" y="98103"/>
                </a:lnTo>
                <a:lnTo>
                  <a:pt x="82292" y="89215"/>
                </a:lnTo>
                <a:lnTo>
                  <a:pt x="100131" y="70409"/>
                </a:lnTo>
                <a:lnTo>
                  <a:pt x="121300" y="48821"/>
                </a:lnTo>
                <a:lnTo>
                  <a:pt x="132506" y="38501"/>
                </a:lnTo>
                <a:lnTo>
                  <a:pt x="143950" y="28644"/>
                </a:lnTo>
                <a:lnTo>
                  <a:pt x="17875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827"/>
          <p:cNvSpPr/>
          <p:nvPr/>
        </p:nvSpPr>
        <p:spPr>
          <a:xfrm>
            <a:off x="6091909" y="3366492"/>
            <a:ext cx="1618059" cy="62509"/>
          </a:xfrm>
          <a:custGeom>
            <a:avLst/>
            <a:gdLst/>
            <a:ahLst/>
            <a:cxnLst/>
            <a:rect l="0" t="0" r="0" b="0"/>
            <a:pathLst>
              <a:path w="1618059" h="62509">
                <a:moveTo>
                  <a:pt x="35238" y="62508"/>
                </a:moveTo>
                <a:lnTo>
                  <a:pt x="27543" y="62508"/>
                </a:lnTo>
                <a:lnTo>
                  <a:pt x="26136" y="61516"/>
                </a:lnTo>
                <a:lnTo>
                  <a:pt x="24204" y="59862"/>
                </a:lnTo>
                <a:lnTo>
                  <a:pt x="21924" y="57767"/>
                </a:lnTo>
                <a:lnTo>
                  <a:pt x="19410" y="56371"/>
                </a:lnTo>
                <a:lnTo>
                  <a:pt x="13970" y="54819"/>
                </a:lnTo>
                <a:lnTo>
                  <a:pt x="11129" y="53414"/>
                </a:lnTo>
                <a:lnTo>
                  <a:pt x="8241" y="51484"/>
                </a:lnTo>
                <a:lnTo>
                  <a:pt x="5323" y="49205"/>
                </a:lnTo>
                <a:lnTo>
                  <a:pt x="3378" y="46694"/>
                </a:lnTo>
                <a:lnTo>
                  <a:pt x="2081" y="44028"/>
                </a:lnTo>
                <a:lnTo>
                  <a:pt x="0" y="37360"/>
                </a:lnTo>
                <a:lnTo>
                  <a:pt x="822" y="36813"/>
                </a:lnTo>
                <a:lnTo>
                  <a:pt x="8711" y="35051"/>
                </a:lnTo>
                <a:lnTo>
                  <a:pt x="21462" y="31123"/>
                </a:lnTo>
                <a:lnTo>
                  <a:pt x="39708" y="26069"/>
                </a:lnTo>
                <a:lnTo>
                  <a:pt x="50135" y="23332"/>
                </a:lnTo>
                <a:lnTo>
                  <a:pt x="63044" y="21508"/>
                </a:lnTo>
                <a:lnTo>
                  <a:pt x="77609" y="20292"/>
                </a:lnTo>
                <a:lnTo>
                  <a:pt x="126576" y="18580"/>
                </a:lnTo>
                <a:lnTo>
                  <a:pt x="164216" y="17187"/>
                </a:lnTo>
                <a:lnTo>
                  <a:pt x="210738" y="13261"/>
                </a:lnTo>
                <a:lnTo>
                  <a:pt x="236649" y="11817"/>
                </a:lnTo>
                <a:lnTo>
                  <a:pt x="291920" y="10213"/>
                </a:lnTo>
                <a:lnTo>
                  <a:pt x="378870" y="9310"/>
                </a:lnTo>
                <a:lnTo>
                  <a:pt x="411300" y="8191"/>
                </a:lnTo>
                <a:lnTo>
                  <a:pt x="518624" y="2868"/>
                </a:lnTo>
                <a:lnTo>
                  <a:pt x="594009" y="1275"/>
                </a:lnTo>
                <a:lnTo>
                  <a:pt x="1415830" y="0"/>
                </a:lnTo>
                <a:lnTo>
                  <a:pt x="1442237" y="992"/>
                </a:lnTo>
                <a:lnTo>
                  <a:pt x="1466792" y="2646"/>
                </a:lnTo>
                <a:lnTo>
                  <a:pt x="1490115" y="4741"/>
                </a:lnTo>
                <a:lnTo>
                  <a:pt x="1510629" y="6137"/>
                </a:lnTo>
                <a:lnTo>
                  <a:pt x="1546663" y="7688"/>
                </a:lnTo>
                <a:lnTo>
                  <a:pt x="1590119" y="8562"/>
                </a:lnTo>
                <a:lnTo>
                  <a:pt x="1600139" y="9676"/>
                </a:lnTo>
                <a:lnTo>
                  <a:pt x="1607811" y="11412"/>
                </a:lnTo>
                <a:lnTo>
                  <a:pt x="1613920" y="13561"/>
                </a:lnTo>
                <a:lnTo>
                  <a:pt x="1616998" y="14002"/>
                </a:lnTo>
                <a:lnTo>
                  <a:pt x="1618058" y="13303"/>
                </a:lnTo>
                <a:lnTo>
                  <a:pt x="161719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828"/>
          <p:cNvSpPr/>
          <p:nvPr/>
        </p:nvSpPr>
        <p:spPr>
          <a:xfrm>
            <a:off x="6180773" y="3366492"/>
            <a:ext cx="53627" cy="500063"/>
          </a:xfrm>
          <a:custGeom>
            <a:avLst/>
            <a:gdLst/>
            <a:ahLst/>
            <a:cxnLst/>
            <a:rect l="0" t="0" r="0" b="0"/>
            <a:pathLst>
              <a:path w="53627" h="500063">
                <a:moveTo>
                  <a:pt x="53626" y="0"/>
                </a:moveTo>
                <a:lnTo>
                  <a:pt x="48882" y="4741"/>
                </a:lnTo>
                <a:lnTo>
                  <a:pt x="46491" y="6137"/>
                </a:lnTo>
                <a:lnTo>
                  <a:pt x="43903" y="7068"/>
                </a:lnTo>
                <a:lnTo>
                  <a:pt x="41186" y="7688"/>
                </a:lnTo>
                <a:lnTo>
                  <a:pt x="39374" y="9094"/>
                </a:lnTo>
                <a:lnTo>
                  <a:pt x="38166" y="11024"/>
                </a:lnTo>
                <a:lnTo>
                  <a:pt x="37361" y="13302"/>
                </a:lnTo>
                <a:lnTo>
                  <a:pt x="35831" y="16806"/>
                </a:lnTo>
                <a:lnTo>
                  <a:pt x="31483" y="25990"/>
                </a:lnTo>
                <a:lnTo>
                  <a:pt x="28933" y="32210"/>
                </a:lnTo>
                <a:lnTo>
                  <a:pt x="26240" y="39332"/>
                </a:lnTo>
                <a:lnTo>
                  <a:pt x="23452" y="47057"/>
                </a:lnTo>
                <a:lnTo>
                  <a:pt x="21593" y="56176"/>
                </a:lnTo>
                <a:lnTo>
                  <a:pt x="20354" y="66224"/>
                </a:lnTo>
                <a:lnTo>
                  <a:pt x="19528" y="76892"/>
                </a:lnTo>
                <a:lnTo>
                  <a:pt x="18977" y="88965"/>
                </a:lnTo>
                <a:lnTo>
                  <a:pt x="18365" y="115607"/>
                </a:lnTo>
                <a:lnTo>
                  <a:pt x="17875" y="386032"/>
                </a:lnTo>
                <a:lnTo>
                  <a:pt x="18868" y="397253"/>
                </a:lnTo>
                <a:lnTo>
                  <a:pt x="20524" y="407710"/>
                </a:lnTo>
                <a:lnTo>
                  <a:pt x="22620" y="417658"/>
                </a:lnTo>
                <a:lnTo>
                  <a:pt x="23025" y="427267"/>
                </a:lnTo>
                <a:lnTo>
                  <a:pt x="22301" y="436649"/>
                </a:lnTo>
                <a:lnTo>
                  <a:pt x="20826" y="445881"/>
                </a:lnTo>
                <a:lnTo>
                  <a:pt x="18850" y="455012"/>
                </a:lnTo>
                <a:lnTo>
                  <a:pt x="16538" y="464075"/>
                </a:lnTo>
                <a:lnTo>
                  <a:pt x="14004" y="473095"/>
                </a:lnTo>
                <a:lnTo>
                  <a:pt x="11323" y="480100"/>
                </a:lnTo>
                <a:lnTo>
                  <a:pt x="8542" y="485762"/>
                </a:lnTo>
                <a:lnTo>
                  <a:pt x="0" y="5000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829"/>
          <p:cNvSpPr/>
          <p:nvPr/>
        </p:nvSpPr>
        <p:spPr>
          <a:xfrm>
            <a:off x="6225461" y="3839765"/>
            <a:ext cx="1653462" cy="61987"/>
          </a:xfrm>
          <a:custGeom>
            <a:avLst/>
            <a:gdLst/>
            <a:ahLst/>
            <a:cxnLst/>
            <a:rect l="0" t="0" r="0" b="0"/>
            <a:pathLst>
              <a:path w="1653462" h="61987">
                <a:moveTo>
                  <a:pt x="0" y="0"/>
                </a:moveTo>
                <a:lnTo>
                  <a:pt x="458530" y="0"/>
                </a:lnTo>
                <a:lnTo>
                  <a:pt x="493377" y="992"/>
                </a:lnTo>
                <a:lnTo>
                  <a:pt x="563873" y="4741"/>
                </a:lnTo>
                <a:lnTo>
                  <a:pt x="670561" y="12429"/>
                </a:lnTo>
                <a:lnTo>
                  <a:pt x="707224" y="14239"/>
                </a:lnTo>
                <a:lnTo>
                  <a:pt x="819514" y="17779"/>
                </a:lnTo>
                <a:lnTo>
                  <a:pt x="929692" y="24671"/>
                </a:lnTo>
                <a:lnTo>
                  <a:pt x="1192530" y="44699"/>
                </a:lnTo>
                <a:lnTo>
                  <a:pt x="1322973" y="56565"/>
                </a:lnTo>
                <a:lnTo>
                  <a:pt x="1352697" y="58546"/>
                </a:lnTo>
                <a:lnTo>
                  <a:pt x="1381451" y="59867"/>
                </a:lnTo>
                <a:lnTo>
                  <a:pt x="1436240" y="61334"/>
                </a:lnTo>
                <a:lnTo>
                  <a:pt x="1487073" y="61986"/>
                </a:lnTo>
                <a:lnTo>
                  <a:pt x="1510757" y="61168"/>
                </a:lnTo>
                <a:lnTo>
                  <a:pt x="1533498" y="59631"/>
                </a:lnTo>
                <a:lnTo>
                  <a:pt x="1555611" y="57613"/>
                </a:lnTo>
                <a:lnTo>
                  <a:pt x="1574323" y="56269"/>
                </a:lnTo>
                <a:lnTo>
                  <a:pt x="1605710" y="54774"/>
                </a:lnTo>
                <a:lnTo>
                  <a:pt x="1617655" y="52391"/>
                </a:lnTo>
                <a:lnTo>
                  <a:pt x="1627603" y="48818"/>
                </a:lnTo>
                <a:lnTo>
                  <a:pt x="1653461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Annotation830"/>
          <p:cNvSpPr/>
          <p:nvPr/>
        </p:nvSpPr>
        <p:spPr>
          <a:xfrm>
            <a:off x="7878922" y="3375422"/>
            <a:ext cx="75505" cy="500063"/>
          </a:xfrm>
          <a:custGeom>
            <a:avLst/>
            <a:gdLst/>
            <a:ahLst/>
            <a:cxnLst/>
            <a:rect l="0" t="0" r="0" b="0"/>
            <a:pathLst>
              <a:path w="75505" h="500063">
                <a:moveTo>
                  <a:pt x="44688" y="0"/>
                </a:moveTo>
                <a:lnTo>
                  <a:pt x="49433" y="0"/>
                </a:lnTo>
                <a:lnTo>
                  <a:pt x="51823" y="992"/>
                </a:lnTo>
                <a:lnTo>
                  <a:pt x="54410" y="2645"/>
                </a:lnTo>
                <a:lnTo>
                  <a:pt x="57128" y="4741"/>
                </a:lnTo>
                <a:lnTo>
                  <a:pt x="59933" y="9113"/>
                </a:lnTo>
                <a:lnTo>
                  <a:pt x="62796" y="15005"/>
                </a:lnTo>
                <a:lnTo>
                  <a:pt x="65698" y="21909"/>
                </a:lnTo>
                <a:lnTo>
                  <a:pt x="68625" y="31474"/>
                </a:lnTo>
                <a:lnTo>
                  <a:pt x="71569" y="42810"/>
                </a:lnTo>
                <a:lnTo>
                  <a:pt x="74526" y="55329"/>
                </a:lnTo>
                <a:lnTo>
                  <a:pt x="75504" y="69629"/>
                </a:lnTo>
                <a:lnTo>
                  <a:pt x="75162" y="85114"/>
                </a:lnTo>
                <a:lnTo>
                  <a:pt x="73943" y="101391"/>
                </a:lnTo>
                <a:lnTo>
                  <a:pt x="67479" y="166963"/>
                </a:lnTo>
                <a:lnTo>
                  <a:pt x="63855" y="191676"/>
                </a:lnTo>
                <a:lnTo>
                  <a:pt x="59452" y="217081"/>
                </a:lnTo>
                <a:lnTo>
                  <a:pt x="54531" y="242947"/>
                </a:lnTo>
                <a:lnTo>
                  <a:pt x="43767" y="292854"/>
                </a:lnTo>
                <a:lnTo>
                  <a:pt x="38115" y="317275"/>
                </a:lnTo>
                <a:lnTo>
                  <a:pt x="29188" y="360284"/>
                </a:lnTo>
                <a:lnTo>
                  <a:pt x="15366" y="431662"/>
                </a:lnTo>
                <a:lnTo>
                  <a:pt x="12229" y="445532"/>
                </a:lnTo>
                <a:lnTo>
                  <a:pt x="9146" y="457756"/>
                </a:lnTo>
                <a:lnTo>
                  <a:pt x="6097" y="468881"/>
                </a:lnTo>
                <a:lnTo>
                  <a:pt x="4065" y="477291"/>
                </a:lnTo>
                <a:lnTo>
                  <a:pt x="2710" y="483889"/>
                </a:lnTo>
                <a:lnTo>
                  <a:pt x="0" y="5000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Annotation831"/>
          <p:cNvSpPr/>
          <p:nvPr/>
        </p:nvSpPr>
        <p:spPr>
          <a:xfrm>
            <a:off x="6457948" y="3375422"/>
            <a:ext cx="26701" cy="446485"/>
          </a:xfrm>
          <a:custGeom>
            <a:avLst/>
            <a:gdLst/>
            <a:ahLst/>
            <a:cxnLst/>
            <a:rect l="0" t="0" r="0" b="0"/>
            <a:pathLst>
              <a:path w="26701" h="446485">
                <a:moveTo>
                  <a:pt x="8829" y="0"/>
                </a:moveTo>
                <a:lnTo>
                  <a:pt x="0" y="0"/>
                </a:lnTo>
                <a:lnTo>
                  <a:pt x="4668" y="9481"/>
                </a:lnTo>
                <a:lnTo>
                  <a:pt x="7048" y="15250"/>
                </a:lnTo>
                <a:lnTo>
                  <a:pt x="9628" y="22073"/>
                </a:lnTo>
                <a:lnTo>
                  <a:pt x="12341" y="29598"/>
                </a:lnTo>
                <a:lnTo>
                  <a:pt x="15143" y="39575"/>
                </a:lnTo>
                <a:lnTo>
                  <a:pt x="18003" y="51188"/>
                </a:lnTo>
                <a:lnTo>
                  <a:pt x="20904" y="63891"/>
                </a:lnTo>
                <a:lnTo>
                  <a:pt x="22837" y="78313"/>
                </a:lnTo>
                <a:lnTo>
                  <a:pt x="24126" y="93880"/>
                </a:lnTo>
                <a:lnTo>
                  <a:pt x="24985" y="110212"/>
                </a:lnTo>
                <a:lnTo>
                  <a:pt x="25941" y="146879"/>
                </a:lnTo>
                <a:lnTo>
                  <a:pt x="26700" y="384164"/>
                </a:lnTo>
                <a:lnTo>
                  <a:pt x="25709" y="396008"/>
                </a:lnTo>
                <a:lnTo>
                  <a:pt x="24054" y="406880"/>
                </a:lnTo>
                <a:lnTo>
                  <a:pt x="21958" y="417105"/>
                </a:lnTo>
                <a:lnTo>
                  <a:pt x="19568" y="424913"/>
                </a:lnTo>
                <a:lnTo>
                  <a:pt x="16981" y="431112"/>
                </a:lnTo>
                <a:lnTo>
                  <a:pt x="8829" y="44648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Annotation832"/>
          <p:cNvSpPr/>
          <p:nvPr/>
        </p:nvSpPr>
        <p:spPr>
          <a:xfrm>
            <a:off x="6185462" y="3450653"/>
            <a:ext cx="1881151" cy="67645"/>
          </a:xfrm>
          <a:custGeom>
            <a:avLst/>
            <a:gdLst/>
            <a:ahLst/>
            <a:cxnLst/>
            <a:rect l="0" t="0" r="0" b="0"/>
            <a:pathLst>
              <a:path w="1881151" h="67645">
                <a:moveTo>
                  <a:pt x="22124" y="67644"/>
                </a:moveTo>
                <a:lnTo>
                  <a:pt x="8810" y="54341"/>
                </a:lnTo>
                <a:lnTo>
                  <a:pt x="6296" y="52822"/>
                </a:lnTo>
                <a:lnTo>
                  <a:pt x="855" y="51134"/>
                </a:lnTo>
                <a:lnTo>
                  <a:pt x="0" y="50684"/>
                </a:lnTo>
                <a:lnTo>
                  <a:pt x="424" y="50384"/>
                </a:lnTo>
                <a:lnTo>
                  <a:pt x="1698" y="50184"/>
                </a:lnTo>
                <a:lnTo>
                  <a:pt x="3542" y="49059"/>
                </a:lnTo>
                <a:lnTo>
                  <a:pt x="5764" y="47316"/>
                </a:lnTo>
                <a:lnTo>
                  <a:pt x="8238" y="45162"/>
                </a:lnTo>
                <a:lnTo>
                  <a:pt x="11873" y="43727"/>
                </a:lnTo>
                <a:lnTo>
                  <a:pt x="27472" y="40714"/>
                </a:lnTo>
                <a:lnTo>
                  <a:pt x="34627" y="38776"/>
                </a:lnTo>
                <a:lnTo>
                  <a:pt x="42377" y="36492"/>
                </a:lnTo>
                <a:lnTo>
                  <a:pt x="51515" y="34970"/>
                </a:lnTo>
                <a:lnTo>
                  <a:pt x="72261" y="33279"/>
                </a:lnTo>
                <a:lnTo>
                  <a:pt x="84347" y="31835"/>
                </a:lnTo>
                <a:lnTo>
                  <a:pt x="97371" y="29881"/>
                </a:lnTo>
                <a:lnTo>
                  <a:pt x="111018" y="27585"/>
                </a:lnTo>
                <a:lnTo>
                  <a:pt x="127068" y="26055"/>
                </a:lnTo>
                <a:lnTo>
                  <a:pt x="183862" y="22910"/>
                </a:lnTo>
                <a:lnTo>
                  <a:pt x="227741" y="18658"/>
                </a:lnTo>
                <a:lnTo>
                  <a:pt x="297109" y="10686"/>
                </a:lnTo>
                <a:lnTo>
                  <a:pt x="322630" y="8836"/>
                </a:lnTo>
                <a:lnTo>
                  <a:pt x="377468" y="6780"/>
                </a:lnTo>
                <a:lnTo>
                  <a:pt x="501717" y="5461"/>
                </a:lnTo>
                <a:lnTo>
                  <a:pt x="675346" y="5179"/>
                </a:lnTo>
                <a:lnTo>
                  <a:pt x="712825" y="4172"/>
                </a:lnTo>
                <a:lnTo>
                  <a:pt x="791542" y="408"/>
                </a:lnTo>
                <a:lnTo>
                  <a:pt x="831004" y="0"/>
                </a:lnTo>
                <a:lnTo>
                  <a:pt x="870222" y="720"/>
                </a:lnTo>
                <a:lnTo>
                  <a:pt x="949216" y="3173"/>
                </a:lnTo>
                <a:lnTo>
                  <a:pt x="1195250" y="4964"/>
                </a:lnTo>
                <a:lnTo>
                  <a:pt x="1274743" y="5059"/>
                </a:lnTo>
                <a:lnTo>
                  <a:pt x="1314016" y="6077"/>
                </a:lnTo>
                <a:lnTo>
                  <a:pt x="1392078" y="9854"/>
                </a:lnTo>
                <a:lnTo>
                  <a:pt x="1538261" y="19370"/>
                </a:lnTo>
                <a:lnTo>
                  <a:pt x="1633131" y="22914"/>
                </a:lnTo>
                <a:lnTo>
                  <a:pt x="1690481" y="27258"/>
                </a:lnTo>
                <a:lnTo>
                  <a:pt x="1740465" y="32497"/>
                </a:lnTo>
                <a:lnTo>
                  <a:pt x="1763526" y="35283"/>
                </a:lnTo>
                <a:lnTo>
                  <a:pt x="1783866" y="37140"/>
                </a:lnTo>
                <a:lnTo>
                  <a:pt x="1819705" y="39204"/>
                </a:lnTo>
                <a:lnTo>
                  <a:pt x="1834230" y="40746"/>
                </a:lnTo>
                <a:lnTo>
                  <a:pt x="1846890" y="42767"/>
                </a:lnTo>
                <a:lnTo>
                  <a:pt x="1881150" y="497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Annotation833"/>
          <p:cNvSpPr/>
          <p:nvPr/>
        </p:nvSpPr>
        <p:spPr>
          <a:xfrm>
            <a:off x="6211779" y="3554019"/>
            <a:ext cx="1872709" cy="35716"/>
          </a:xfrm>
          <a:custGeom>
            <a:avLst/>
            <a:gdLst/>
            <a:ahLst/>
            <a:cxnLst/>
            <a:rect l="0" t="0" r="0" b="0"/>
            <a:pathLst>
              <a:path w="1872709" h="35716">
                <a:moveTo>
                  <a:pt x="4745" y="35715"/>
                </a:moveTo>
                <a:lnTo>
                  <a:pt x="0" y="35715"/>
                </a:lnTo>
                <a:lnTo>
                  <a:pt x="149691" y="35715"/>
                </a:lnTo>
                <a:lnTo>
                  <a:pt x="172876" y="34723"/>
                </a:lnTo>
                <a:lnTo>
                  <a:pt x="197272" y="33069"/>
                </a:lnTo>
                <a:lnTo>
                  <a:pt x="422473" y="14724"/>
                </a:lnTo>
                <a:lnTo>
                  <a:pt x="460989" y="12792"/>
                </a:lnTo>
                <a:lnTo>
                  <a:pt x="540860" y="10644"/>
                </a:lnTo>
                <a:lnTo>
                  <a:pt x="713546" y="8273"/>
                </a:lnTo>
                <a:lnTo>
                  <a:pt x="853524" y="2890"/>
                </a:lnTo>
                <a:lnTo>
                  <a:pt x="1051566" y="568"/>
                </a:lnTo>
                <a:lnTo>
                  <a:pt x="1636955" y="0"/>
                </a:lnTo>
                <a:lnTo>
                  <a:pt x="1671844" y="991"/>
                </a:lnTo>
                <a:lnTo>
                  <a:pt x="1705035" y="2644"/>
                </a:lnTo>
                <a:lnTo>
                  <a:pt x="1763430" y="6134"/>
                </a:lnTo>
                <a:lnTo>
                  <a:pt x="1805933" y="7685"/>
                </a:lnTo>
                <a:lnTo>
                  <a:pt x="1872708" y="89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Annotation834"/>
          <p:cNvSpPr/>
          <p:nvPr/>
        </p:nvSpPr>
        <p:spPr>
          <a:xfrm>
            <a:off x="5859018" y="3626727"/>
            <a:ext cx="2323784" cy="68345"/>
          </a:xfrm>
          <a:custGeom>
            <a:avLst/>
            <a:gdLst/>
            <a:ahLst/>
            <a:cxnLst/>
            <a:rect l="0" t="0" r="0" b="0"/>
            <a:pathLst>
              <a:path w="2323784" h="68345">
                <a:moveTo>
                  <a:pt x="0" y="61234"/>
                </a:moveTo>
                <a:lnTo>
                  <a:pt x="12440" y="61234"/>
                </a:lnTo>
                <a:lnTo>
                  <a:pt x="18224" y="62226"/>
                </a:lnTo>
                <a:lnTo>
                  <a:pt x="26052" y="63880"/>
                </a:lnTo>
                <a:lnTo>
                  <a:pt x="35244" y="65974"/>
                </a:lnTo>
                <a:lnTo>
                  <a:pt x="46336" y="67370"/>
                </a:lnTo>
                <a:lnTo>
                  <a:pt x="86665" y="68344"/>
                </a:lnTo>
                <a:lnTo>
                  <a:pt x="102465" y="66966"/>
                </a:lnTo>
                <a:lnTo>
                  <a:pt x="118957" y="65055"/>
                </a:lnTo>
                <a:lnTo>
                  <a:pt x="155818" y="62932"/>
                </a:lnTo>
                <a:lnTo>
                  <a:pt x="197358" y="60996"/>
                </a:lnTo>
                <a:lnTo>
                  <a:pt x="245613" y="56829"/>
                </a:lnTo>
                <a:lnTo>
                  <a:pt x="270993" y="55321"/>
                </a:lnTo>
                <a:lnTo>
                  <a:pt x="350409" y="52206"/>
                </a:lnTo>
                <a:lnTo>
                  <a:pt x="407315" y="47961"/>
                </a:lnTo>
                <a:lnTo>
                  <a:pt x="436393" y="46432"/>
                </a:lnTo>
                <a:lnTo>
                  <a:pt x="526750" y="43288"/>
                </a:lnTo>
                <a:lnTo>
                  <a:pt x="628114" y="36514"/>
                </a:lnTo>
                <a:lnTo>
                  <a:pt x="698237" y="31065"/>
                </a:lnTo>
                <a:lnTo>
                  <a:pt x="735607" y="29215"/>
                </a:lnTo>
                <a:lnTo>
                  <a:pt x="853632" y="25619"/>
                </a:lnTo>
                <a:lnTo>
                  <a:pt x="972794" y="19703"/>
                </a:lnTo>
                <a:lnTo>
                  <a:pt x="1100566" y="17509"/>
                </a:lnTo>
                <a:lnTo>
                  <a:pt x="1315368" y="16707"/>
                </a:lnTo>
                <a:lnTo>
                  <a:pt x="1359544" y="15675"/>
                </a:lnTo>
                <a:lnTo>
                  <a:pt x="1492887" y="10472"/>
                </a:lnTo>
                <a:lnTo>
                  <a:pt x="1625745" y="8490"/>
                </a:lnTo>
                <a:lnTo>
                  <a:pt x="1711320" y="8027"/>
                </a:lnTo>
                <a:lnTo>
                  <a:pt x="1752610" y="6911"/>
                </a:lnTo>
                <a:lnTo>
                  <a:pt x="1871412" y="1592"/>
                </a:lnTo>
                <a:lnTo>
                  <a:pt x="1945964" y="0"/>
                </a:lnTo>
                <a:lnTo>
                  <a:pt x="2013523" y="1938"/>
                </a:lnTo>
                <a:lnTo>
                  <a:pt x="2045441" y="3844"/>
                </a:lnTo>
                <a:lnTo>
                  <a:pt x="2104742" y="5961"/>
                </a:lnTo>
                <a:lnTo>
                  <a:pt x="2201402" y="7321"/>
                </a:lnTo>
                <a:lnTo>
                  <a:pt x="2220347" y="8425"/>
                </a:lnTo>
                <a:lnTo>
                  <a:pt x="2237944" y="10153"/>
                </a:lnTo>
                <a:lnTo>
                  <a:pt x="2254640" y="12297"/>
                </a:lnTo>
                <a:lnTo>
                  <a:pt x="2269743" y="13727"/>
                </a:lnTo>
                <a:lnTo>
                  <a:pt x="2283784" y="14679"/>
                </a:lnTo>
                <a:lnTo>
                  <a:pt x="2323783" y="165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Annotation835"/>
          <p:cNvSpPr/>
          <p:nvPr/>
        </p:nvSpPr>
        <p:spPr>
          <a:xfrm>
            <a:off x="6225461" y="3723680"/>
            <a:ext cx="1796464" cy="26790"/>
          </a:xfrm>
          <a:custGeom>
            <a:avLst/>
            <a:gdLst/>
            <a:ahLst/>
            <a:cxnLst/>
            <a:rect l="0" t="0" r="0" b="0"/>
            <a:pathLst>
              <a:path w="1796464" h="26790">
                <a:moveTo>
                  <a:pt x="0" y="26789"/>
                </a:moveTo>
                <a:lnTo>
                  <a:pt x="4745" y="26789"/>
                </a:lnTo>
                <a:lnTo>
                  <a:pt x="7136" y="25797"/>
                </a:lnTo>
                <a:lnTo>
                  <a:pt x="9722" y="24142"/>
                </a:lnTo>
                <a:lnTo>
                  <a:pt x="12440" y="22048"/>
                </a:lnTo>
                <a:lnTo>
                  <a:pt x="16238" y="20652"/>
                </a:lnTo>
                <a:lnTo>
                  <a:pt x="20757" y="19721"/>
                </a:lnTo>
                <a:lnTo>
                  <a:pt x="25754" y="19100"/>
                </a:lnTo>
                <a:lnTo>
                  <a:pt x="41901" y="18410"/>
                </a:lnTo>
                <a:lnTo>
                  <a:pt x="89378" y="17968"/>
                </a:lnTo>
                <a:lnTo>
                  <a:pt x="141458" y="17891"/>
                </a:lnTo>
                <a:lnTo>
                  <a:pt x="161834" y="16888"/>
                </a:lnTo>
                <a:lnTo>
                  <a:pt x="183363" y="15227"/>
                </a:lnTo>
                <a:lnTo>
                  <a:pt x="205659" y="13128"/>
                </a:lnTo>
                <a:lnTo>
                  <a:pt x="229462" y="11728"/>
                </a:lnTo>
                <a:lnTo>
                  <a:pt x="279742" y="10173"/>
                </a:lnTo>
                <a:lnTo>
                  <a:pt x="445874" y="9038"/>
                </a:lnTo>
                <a:lnTo>
                  <a:pt x="1643783" y="8929"/>
                </a:lnTo>
                <a:lnTo>
                  <a:pt x="1674815" y="7937"/>
                </a:lnTo>
                <a:lnTo>
                  <a:pt x="1705433" y="6283"/>
                </a:lnTo>
                <a:lnTo>
                  <a:pt x="179646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Annotation836"/>
          <p:cNvSpPr/>
          <p:nvPr/>
        </p:nvSpPr>
        <p:spPr>
          <a:xfrm>
            <a:off x="7137099" y="3187898"/>
            <a:ext cx="25171" cy="71439"/>
          </a:xfrm>
          <a:custGeom>
            <a:avLst/>
            <a:gdLst/>
            <a:ahLst/>
            <a:cxnLst/>
            <a:rect l="0" t="0" r="0" b="0"/>
            <a:pathLst>
              <a:path w="25171" h="71439">
                <a:moveTo>
                  <a:pt x="0" y="71438"/>
                </a:moveTo>
                <a:lnTo>
                  <a:pt x="0" y="66697"/>
                </a:lnTo>
                <a:lnTo>
                  <a:pt x="993" y="64309"/>
                </a:lnTo>
                <a:lnTo>
                  <a:pt x="2649" y="61724"/>
                </a:lnTo>
                <a:lnTo>
                  <a:pt x="4745" y="59009"/>
                </a:lnTo>
                <a:lnTo>
                  <a:pt x="6143" y="56207"/>
                </a:lnTo>
                <a:lnTo>
                  <a:pt x="7075" y="53346"/>
                </a:lnTo>
                <a:lnTo>
                  <a:pt x="7695" y="50447"/>
                </a:lnTo>
                <a:lnTo>
                  <a:pt x="9104" y="46530"/>
                </a:lnTo>
                <a:lnTo>
                  <a:pt x="11034" y="41934"/>
                </a:lnTo>
                <a:lnTo>
                  <a:pt x="13314" y="36886"/>
                </a:lnTo>
                <a:lnTo>
                  <a:pt x="15827" y="32528"/>
                </a:lnTo>
                <a:lnTo>
                  <a:pt x="18497" y="28630"/>
                </a:lnTo>
                <a:lnTo>
                  <a:pt x="21269" y="25040"/>
                </a:lnTo>
                <a:lnTo>
                  <a:pt x="23117" y="20662"/>
                </a:lnTo>
                <a:lnTo>
                  <a:pt x="24349" y="15759"/>
                </a:lnTo>
                <a:lnTo>
                  <a:pt x="25170" y="10506"/>
                </a:lnTo>
                <a:lnTo>
                  <a:pt x="24725" y="7004"/>
                </a:lnTo>
                <a:lnTo>
                  <a:pt x="23434" y="4669"/>
                </a:lnTo>
                <a:lnTo>
                  <a:pt x="17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Annotation837"/>
          <p:cNvSpPr/>
          <p:nvPr/>
        </p:nvSpPr>
        <p:spPr>
          <a:xfrm>
            <a:off x="7039462" y="3082674"/>
            <a:ext cx="240640" cy="185593"/>
          </a:xfrm>
          <a:custGeom>
            <a:avLst/>
            <a:gdLst/>
            <a:ahLst/>
            <a:cxnLst/>
            <a:rect l="0" t="0" r="0" b="0"/>
            <a:pathLst>
              <a:path w="240640" h="185593">
                <a:moveTo>
                  <a:pt x="97636" y="96295"/>
                </a:moveTo>
                <a:lnTo>
                  <a:pt x="88147" y="96295"/>
                </a:lnTo>
                <a:lnTo>
                  <a:pt x="83366" y="97287"/>
                </a:lnTo>
                <a:lnTo>
                  <a:pt x="78192" y="98940"/>
                </a:lnTo>
                <a:lnTo>
                  <a:pt x="72757" y="101035"/>
                </a:lnTo>
                <a:lnTo>
                  <a:pt x="67147" y="103424"/>
                </a:lnTo>
                <a:lnTo>
                  <a:pt x="55618" y="108723"/>
                </a:lnTo>
                <a:lnTo>
                  <a:pt x="26095" y="123152"/>
                </a:lnTo>
                <a:lnTo>
                  <a:pt x="20150" y="126106"/>
                </a:lnTo>
                <a:lnTo>
                  <a:pt x="15193" y="129068"/>
                </a:lnTo>
                <a:lnTo>
                  <a:pt x="10896" y="132034"/>
                </a:lnTo>
                <a:lnTo>
                  <a:pt x="7038" y="135003"/>
                </a:lnTo>
                <a:lnTo>
                  <a:pt x="4466" y="138968"/>
                </a:lnTo>
                <a:lnTo>
                  <a:pt x="2752" y="143595"/>
                </a:lnTo>
                <a:lnTo>
                  <a:pt x="1609" y="148664"/>
                </a:lnTo>
                <a:lnTo>
                  <a:pt x="847" y="153036"/>
                </a:lnTo>
                <a:lnTo>
                  <a:pt x="339" y="156942"/>
                </a:lnTo>
                <a:lnTo>
                  <a:pt x="0" y="160539"/>
                </a:lnTo>
                <a:lnTo>
                  <a:pt x="767" y="162937"/>
                </a:lnTo>
                <a:lnTo>
                  <a:pt x="2272" y="164535"/>
                </a:lnTo>
                <a:lnTo>
                  <a:pt x="4268" y="165601"/>
                </a:lnTo>
                <a:lnTo>
                  <a:pt x="11783" y="166785"/>
                </a:lnTo>
                <a:lnTo>
                  <a:pt x="16567" y="167100"/>
                </a:lnTo>
                <a:lnTo>
                  <a:pt x="21742" y="167311"/>
                </a:lnTo>
                <a:lnTo>
                  <a:pt x="32790" y="167545"/>
                </a:lnTo>
                <a:lnTo>
                  <a:pt x="39509" y="165623"/>
                </a:lnTo>
                <a:lnTo>
                  <a:pt x="46967" y="162357"/>
                </a:lnTo>
                <a:lnTo>
                  <a:pt x="54920" y="158196"/>
                </a:lnTo>
                <a:lnTo>
                  <a:pt x="62207" y="153437"/>
                </a:lnTo>
                <a:lnTo>
                  <a:pt x="69051" y="148280"/>
                </a:lnTo>
                <a:lnTo>
                  <a:pt x="75601" y="142858"/>
                </a:lnTo>
                <a:lnTo>
                  <a:pt x="82946" y="136266"/>
                </a:lnTo>
                <a:lnTo>
                  <a:pt x="99052" y="121005"/>
                </a:lnTo>
                <a:lnTo>
                  <a:pt x="106524" y="112768"/>
                </a:lnTo>
                <a:lnTo>
                  <a:pt x="113493" y="104300"/>
                </a:lnTo>
                <a:lnTo>
                  <a:pt x="120124" y="95679"/>
                </a:lnTo>
                <a:lnTo>
                  <a:pt x="126532" y="86954"/>
                </a:lnTo>
                <a:lnTo>
                  <a:pt x="138946" y="69323"/>
                </a:lnTo>
                <a:lnTo>
                  <a:pt x="145038" y="61446"/>
                </a:lnTo>
                <a:lnTo>
                  <a:pt x="151085" y="54211"/>
                </a:lnTo>
                <a:lnTo>
                  <a:pt x="157102" y="47403"/>
                </a:lnTo>
                <a:lnTo>
                  <a:pt x="162107" y="40880"/>
                </a:lnTo>
                <a:lnTo>
                  <a:pt x="166437" y="34547"/>
                </a:lnTo>
                <a:lnTo>
                  <a:pt x="170317" y="28340"/>
                </a:lnTo>
                <a:lnTo>
                  <a:pt x="173895" y="23211"/>
                </a:lnTo>
                <a:lnTo>
                  <a:pt x="177275" y="18799"/>
                </a:lnTo>
                <a:lnTo>
                  <a:pt x="180521" y="14865"/>
                </a:lnTo>
                <a:lnTo>
                  <a:pt x="182685" y="11250"/>
                </a:lnTo>
                <a:lnTo>
                  <a:pt x="184128" y="7849"/>
                </a:lnTo>
                <a:lnTo>
                  <a:pt x="185089" y="4588"/>
                </a:lnTo>
                <a:lnTo>
                  <a:pt x="186723" y="2415"/>
                </a:lnTo>
                <a:lnTo>
                  <a:pt x="188806" y="966"/>
                </a:lnTo>
                <a:lnTo>
                  <a:pt x="191187" y="0"/>
                </a:lnTo>
                <a:lnTo>
                  <a:pt x="192775" y="348"/>
                </a:lnTo>
                <a:lnTo>
                  <a:pt x="193834" y="1573"/>
                </a:lnTo>
                <a:lnTo>
                  <a:pt x="194539" y="3381"/>
                </a:lnTo>
                <a:lnTo>
                  <a:pt x="195010" y="6571"/>
                </a:lnTo>
                <a:lnTo>
                  <a:pt x="195324" y="10682"/>
                </a:lnTo>
                <a:lnTo>
                  <a:pt x="195532" y="15407"/>
                </a:lnTo>
                <a:lnTo>
                  <a:pt x="195765" y="25948"/>
                </a:lnTo>
                <a:lnTo>
                  <a:pt x="195826" y="31538"/>
                </a:lnTo>
                <a:lnTo>
                  <a:pt x="196861" y="38241"/>
                </a:lnTo>
                <a:lnTo>
                  <a:pt x="198544" y="45686"/>
                </a:lnTo>
                <a:lnTo>
                  <a:pt x="200659" y="53626"/>
                </a:lnTo>
                <a:lnTo>
                  <a:pt x="205656" y="70385"/>
                </a:lnTo>
                <a:lnTo>
                  <a:pt x="216957" y="105398"/>
                </a:lnTo>
                <a:lnTo>
                  <a:pt x="218893" y="114270"/>
                </a:lnTo>
                <a:lnTo>
                  <a:pt x="220182" y="123161"/>
                </a:lnTo>
                <a:lnTo>
                  <a:pt x="221043" y="132065"/>
                </a:lnTo>
                <a:lnTo>
                  <a:pt x="222609" y="139985"/>
                </a:lnTo>
                <a:lnTo>
                  <a:pt x="224647" y="147250"/>
                </a:lnTo>
                <a:lnTo>
                  <a:pt x="226998" y="154077"/>
                </a:lnTo>
                <a:lnTo>
                  <a:pt x="229559" y="160613"/>
                </a:lnTo>
                <a:lnTo>
                  <a:pt x="232259" y="166955"/>
                </a:lnTo>
                <a:lnTo>
                  <a:pt x="240639" y="18559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Annotation838"/>
          <p:cNvSpPr/>
          <p:nvPr/>
        </p:nvSpPr>
        <p:spPr>
          <a:xfrm>
            <a:off x="7282475" y="3129175"/>
            <a:ext cx="247880" cy="112302"/>
          </a:xfrm>
          <a:custGeom>
            <a:avLst/>
            <a:gdLst/>
            <a:ahLst/>
            <a:cxnLst/>
            <a:rect l="0" t="0" r="0" b="0"/>
            <a:pathLst>
              <a:path w="247880" h="112302">
                <a:moveTo>
                  <a:pt x="185316" y="5145"/>
                </a:moveTo>
                <a:lnTo>
                  <a:pt x="180571" y="5145"/>
                </a:lnTo>
                <a:lnTo>
                  <a:pt x="172945" y="2499"/>
                </a:lnTo>
                <a:lnTo>
                  <a:pt x="168131" y="404"/>
                </a:lnTo>
                <a:lnTo>
                  <a:pt x="162936" y="0"/>
                </a:lnTo>
                <a:lnTo>
                  <a:pt x="157486" y="723"/>
                </a:lnTo>
                <a:lnTo>
                  <a:pt x="151867" y="2197"/>
                </a:lnTo>
                <a:lnTo>
                  <a:pt x="145141" y="3180"/>
                </a:lnTo>
                <a:lnTo>
                  <a:pt x="137679" y="3835"/>
                </a:lnTo>
                <a:lnTo>
                  <a:pt x="129724" y="4272"/>
                </a:lnTo>
                <a:lnTo>
                  <a:pt x="120449" y="6547"/>
                </a:lnTo>
                <a:lnTo>
                  <a:pt x="110292" y="10049"/>
                </a:lnTo>
                <a:lnTo>
                  <a:pt x="99550" y="14367"/>
                </a:lnTo>
                <a:lnTo>
                  <a:pt x="88416" y="19231"/>
                </a:lnTo>
                <a:lnTo>
                  <a:pt x="65452" y="29926"/>
                </a:lnTo>
                <a:lnTo>
                  <a:pt x="55753" y="35556"/>
                </a:lnTo>
                <a:lnTo>
                  <a:pt x="47302" y="41294"/>
                </a:lnTo>
                <a:lnTo>
                  <a:pt x="39680" y="47104"/>
                </a:lnTo>
                <a:lnTo>
                  <a:pt x="32613" y="52961"/>
                </a:lnTo>
                <a:lnTo>
                  <a:pt x="25916" y="58851"/>
                </a:lnTo>
                <a:lnTo>
                  <a:pt x="14172" y="69694"/>
                </a:lnTo>
                <a:lnTo>
                  <a:pt x="5641" y="77820"/>
                </a:lnTo>
                <a:lnTo>
                  <a:pt x="2969" y="81377"/>
                </a:lnTo>
                <a:lnTo>
                  <a:pt x="1188" y="84739"/>
                </a:lnTo>
                <a:lnTo>
                  <a:pt x="0" y="87974"/>
                </a:lnTo>
                <a:lnTo>
                  <a:pt x="202" y="90130"/>
                </a:lnTo>
                <a:lnTo>
                  <a:pt x="1329" y="91567"/>
                </a:lnTo>
                <a:lnTo>
                  <a:pt x="3074" y="92526"/>
                </a:lnTo>
                <a:lnTo>
                  <a:pt x="10309" y="93590"/>
                </a:lnTo>
                <a:lnTo>
                  <a:pt x="15018" y="93874"/>
                </a:lnTo>
                <a:lnTo>
                  <a:pt x="20145" y="92079"/>
                </a:lnTo>
                <a:lnTo>
                  <a:pt x="25548" y="88898"/>
                </a:lnTo>
                <a:lnTo>
                  <a:pt x="31137" y="84793"/>
                </a:lnTo>
                <a:lnTo>
                  <a:pt x="36849" y="81064"/>
                </a:lnTo>
                <a:lnTo>
                  <a:pt x="42642" y="77586"/>
                </a:lnTo>
                <a:lnTo>
                  <a:pt x="48491" y="74275"/>
                </a:lnTo>
                <a:lnTo>
                  <a:pt x="55370" y="70083"/>
                </a:lnTo>
                <a:lnTo>
                  <a:pt x="70957" y="60134"/>
                </a:lnTo>
                <a:lnTo>
                  <a:pt x="79285" y="55695"/>
                </a:lnTo>
                <a:lnTo>
                  <a:pt x="87815" y="51743"/>
                </a:lnTo>
                <a:lnTo>
                  <a:pt x="96482" y="48117"/>
                </a:lnTo>
                <a:lnTo>
                  <a:pt x="111408" y="41442"/>
                </a:lnTo>
                <a:lnTo>
                  <a:pt x="118169" y="38272"/>
                </a:lnTo>
                <a:lnTo>
                  <a:pt x="124661" y="36160"/>
                </a:lnTo>
                <a:lnTo>
                  <a:pt x="130977" y="34751"/>
                </a:lnTo>
                <a:lnTo>
                  <a:pt x="137174" y="33812"/>
                </a:lnTo>
                <a:lnTo>
                  <a:pt x="143290" y="33186"/>
                </a:lnTo>
                <a:lnTo>
                  <a:pt x="149354" y="32769"/>
                </a:lnTo>
                <a:lnTo>
                  <a:pt x="155383" y="32491"/>
                </a:lnTo>
                <a:lnTo>
                  <a:pt x="161388" y="34290"/>
                </a:lnTo>
                <a:lnTo>
                  <a:pt x="167377" y="37473"/>
                </a:lnTo>
                <a:lnTo>
                  <a:pt x="173358" y="41580"/>
                </a:lnTo>
                <a:lnTo>
                  <a:pt x="179329" y="46302"/>
                </a:lnTo>
                <a:lnTo>
                  <a:pt x="185297" y="51435"/>
                </a:lnTo>
                <a:lnTo>
                  <a:pt x="191262" y="56841"/>
                </a:lnTo>
                <a:lnTo>
                  <a:pt x="203186" y="68139"/>
                </a:lnTo>
                <a:lnTo>
                  <a:pt x="209146" y="73930"/>
                </a:lnTo>
                <a:lnTo>
                  <a:pt x="214112" y="79775"/>
                </a:lnTo>
                <a:lnTo>
                  <a:pt x="218417" y="85656"/>
                </a:lnTo>
                <a:lnTo>
                  <a:pt x="222279" y="91562"/>
                </a:lnTo>
                <a:lnTo>
                  <a:pt x="226840" y="96491"/>
                </a:lnTo>
                <a:lnTo>
                  <a:pt x="231867" y="100769"/>
                </a:lnTo>
                <a:lnTo>
                  <a:pt x="247879" y="1123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Annotation839"/>
          <p:cNvSpPr/>
          <p:nvPr/>
        </p:nvSpPr>
        <p:spPr>
          <a:xfrm>
            <a:off x="7691231" y="3000375"/>
            <a:ext cx="16601" cy="223243"/>
          </a:xfrm>
          <a:custGeom>
            <a:avLst/>
            <a:gdLst/>
            <a:ahLst/>
            <a:cxnLst/>
            <a:rect l="0" t="0" r="0" b="0"/>
            <a:pathLst>
              <a:path w="16601" h="223243">
                <a:moveTo>
                  <a:pt x="0" y="0"/>
                </a:moveTo>
                <a:lnTo>
                  <a:pt x="0" y="4741"/>
                </a:lnTo>
                <a:lnTo>
                  <a:pt x="993" y="7129"/>
                </a:lnTo>
                <a:lnTo>
                  <a:pt x="2650" y="9713"/>
                </a:lnTo>
                <a:lnTo>
                  <a:pt x="4745" y="12429"/>
                </a:lnTo>
                <a:lnTo>
                  <a:pt x="6143" y="15231"/>
                </a:lnTo>
                <a:lnTo>
                  <a:pt x="7074" y="18091"/>
                </a:lnTo>
                <a:lnTo>
                  <a:pt x="7697" y="20991"/>
                </a:lnTo>
                <a:lnTo>
                  <a:pt x="8111" y="25900"/>
                </a:lnTo>
                <a:lnTo>
                  <a:pt x="8387" y="32149"/>
                </a:lnTo>
                <a:lnTo>
                  <a:pt x="8570" y="39292"/>
                </a:lnTo>
                <a:lnTo>
                  <a:pt x="9686" y="48023"/>
                </a:lnTo>
                <a:lnTo>
                  <a:pt x="11422" y="57812"/>
                </a:lnTo>
                <a:lnTo>
                  <a:pt x="13574" y="68307"/>
                </a:lnTo>
                <a:lnTo>
                  <a:pt x="15007" y="80264"/>
                </a:lnTo>
                <a:lnTo>
                  <a:pt x="15963" y="93197"/>
                </a:lnTo>
                <a:lnTo>
                  <a:pt x="16600" y="106780"/>
                </a:lnTo>
                <a:lnTo>
                  <a:pt x="16033" y="119803"/>
                </a:lnTo>
                <a:lnTo>
                  <a:pt x="14660" y="132455"/>
                </a:lnTo>
                <a:lnTo>
                  <a:pt x="12753" y="144858"/>
                </a:lnTo>
                <a:lnTo>
                  <a:pt x="11481" y="156103"/>
                </a:lnTo>
                <a:lnTo>
                  <a:pt x="10634" y="166576"/>
                </a:lnTo>
                <a:lnTo>
                  <a:pt x="10068" y="176535"/>
                </a:lnTo>
                <a:lnTo>
                  <a:pt x="9440" y="195538"/>
                </a:lnTo>
                <a:lnTo>
                  <a:pt x="8938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Annotation840"/>
          <p:cNvSpPr/>
          <p:nvPr/>
        </p:nvSpPr>
        <p:spPr>
          <a:xfrm>
            <a:off x="7566105" y="3048910"/>
            <a:ext cx="482633" cy="110285"/>
          </a:xfrm>
          <a:custGeom>
            <a:avLst/>
            <a:gdLst/>
            <a:ahLst/>
            <a:cxnLst/>
            <a:rect l="0" t="0" r="0" b="0"/>
            <a:pathLst>
              <a:path w="482633" h="110285">
                <a:moveTo>
                  <a:pt x="0" y="58621"/>
                </a:moveTo>
                <a:lnTo>
                  <a:pt x="4745" y="53880"/>
                </a:lnTo>
                <a:lnTo>
                  <a:pt x="8129" y="52484"/>
                </a:lnTo>
                <a:lnTo>
                  <a:pt x="23374" y="49527"/>
                </a:lnTo>
                <a:lnTo>
                  <a:pt x="30479" y="47598"/>
                </a:lnTo>
                <a:lnTo>
                  <a:pt x="38194" y="45319"/>
                </a:lnTo>
                <a:lnTo>
                  <a:pt x="48304" y="42807"/>
                </a:lnTo>
                <a:lnTo>
                  <a:pt x="72776" y="37372"/>
                </a:lnTo>
                <a:lnTo>
                  <a:pt x="86255" y="35525"/>
                </a:lnTo>
                <a:lnTo>
                  <a:pt x="100205" y="34294"/>
                </a:lnTo>
                <a:lnTo>
                  <a:pt x="114470" y="33473"/>
                </a:lnTo>
                <a:lnTo>
                  <a:pt x="128946" y="31934"/>
                </a:lnTo>
                <a:lnTo>
                  <a:pt x="143562" y="29916"/>
                </a:lnTo>
                <a:lnTo>
                  <a:pt x="173044" y="25027"/>
                </a:lnTo>
                <a:lnTo>
                  <a:pt x="247308" y="10884"/>
                </a:lnTo>
                <a:lnTo>
                  <a:pt x="260206" y="8937"/>
                </a:lnTo>
                <a:lnTo>
                  <a:pt x="271785" y="7639"/>
                </a:lnTo>
                <a:lnTo>
                  <a:pt x="282483" y="6774"/>
                </a:lnTo>
                <a:lnTo>
                  <a:pt x="291601" y="6197"/>
                </a:lnTo>
                <a:lnTo>
                  <a:pt x="307029" y="5556"/>
                </a:lnTo>
                <a:lnTo>
                  <a:pt x="312930" y="4392"/>
                </a:lnTo>
                <a:lnTo>
                  <a:pt x="317858" y="2625"/>
                </a:lnTo>
                <a:lnTo>
                  <a:pt x="322137" y="454"/>
                </a:lnTo>
                <a:lnTo>
                  <a:pt x="323996" y="0"/>
                </a:lnTo>
                <a:lnTo>
                  <a:pt x="324241" y="688"/>
                </a:lnTo>
                <a:lnTo>
                  <a:pt x="323412" y="2140"/>
                </a:lnTo>
                <a:lnTo>
                  <a:pt x="321867" y="3108"/>
                </a:lnTo>
                <a:lnTo>
                  <a:pt x="317501" y="4183"/>
                </a:lnTo>
                <a:lnTo>
                  <a:pt x="312251" y="7307"/>
                </a:lnTo>
                <a:lnTo>
                  <a:pt x="309460" y="9528"/>
                </a:lnTo>
                <a:lnTo>
                  <a:pt x="305615" y="12995"/>
                </a:lnTo>
                <a:lnTo>
                  <a:pt x="296044" y="22137"/>
                </a:lnTo>
                <a:lnTo>
                  <a:pt x="289718" y="26361"/>
                </a:lnTo>
                <a:lnTo>
                  <a:pt x="282521" y="30169"/>
                </a:lnTo>
                <a:lnTo>
                  <a:pt x="274745" y="33700"/>
                </a:lnTo>
                <a:lnTo>
                  <a:pt x="267574" y="38038"/>
                </a:lnTo>
                <a:lnTo>
                  <a:pt x="260808" y="42915"/>
                </a:lnTo>
                <a:lnTo>
                  <a:pt x="254311" y="48150"/>
                </a:lnTo>
                <a:lnTo>
                  <a:pt x="247993" y="53625"/>
                </a:lnTo>
                <a:lnTo>
                  <a:pt x="241795" y="59259"/>
                </a:lnTo>
                <a:lnTo>
                  <a:pt x="235677" y="64999"/>
                </a:lnTo>
                <a:lnTo>
                  <a:pt x="230606" y="70811"/>
                </a:lnTo>
                <a:lnTo>
                  <a:pt x="226231" y="76669"/>
                </a:lnTo>
                <a:lnTo>
                  <a:pt x="222321" y="82560"/>
                </a:lnTo>
                <a:lnTo>
                  <a:pt x="219715" y="87479"/>
                </a:lnTo>
                <a:lnTo>
                  <a:pt x="217978" y="91750"/>
                </a:lnTo>
                <a:lnTo>
                  <a:pt x="216820" y="95590"/>
                </a:lnTo>
                <a:lnTo>
                  <a:pt x="217041" y="99142"/>
                </a:lnTo>
                <a:lnTo>
                  <a:pt x="218181" y="102502"/>
                </a:lnTo>
                <a:lnTo>
                  <a:pt x="219934" y="105734"/>
                </a:lnTo>
                <a:lnTo>
                  <a:pt x="222096" y="107889"/>
                </a:lnTo>
                <a:lnTo>
                  <a:pt x="224530" y="109326"/>
                </a:lnTo>
                <a:lnTo>
                  <a:pt x="227147" y="110284"/>
                </a:lnTo>
                <a:lnTo>
                  <a:pt x="237997" y="108702"/>
                </a:lnTo>
                <a:lnTo>
                  <a:pt x="245062" y="106891"/>
                </a:lnTo>
                <a:lnTo>
                  <a:pt x="252751" y="104691"/>
                </a:lnTo>
                <a:lnTo>
                  <a:pt x="269238" y="99602"/>
                </a:lnTo>
                <a:lnTo>
                  <a:pt x="277806" y="95864"/>
                </a:lnTo>
                <a:lnTo>
                  <a:pt x="286497" y="91387"/>
                </a:lnTo>
                <a:lnTo>
                  <a:pt x="295272" y="86418"/>
                </a:lnTo>
                <a:lnTo>
                  <a:pt x="304098" y="81121"/>
                </a:lnTo>
                <a:lnTo>
                  <a:pt x="321852" y="69944"/>
                </a:lnTo>
                <a:lnTo>
                  <a:pt x="329764" y="65177"/>
                </a:lnTo>
                <a:lnTo>
                  <a:pt x="337024" y="61007"/>
                </a:lnTo>
                <a:lnTo>
                  <a:pt x="350389" y="53729"/>
                </a:lnTo>
                <a:lnTo>
                  <a:pt x="362950" y="47186"/>
                </a:lnTo>
                <a:lnTo>
                  <a:pt x="368086" y="45045"/>
                </a:lnTo>
                <a:lnTo>
                  <a:pt x="380060" y="42031"/>
                </a:lnTo>
                <a:lnTo>
                  <a:pt x="386729" y="41326"/>
                </a:lnTo>
                <a:lnTo>
                  <a:pt x="389898" y="42130"/>
                </a:lnTo>
                <a:lnTo>
                  <a:pt x="393004" y="43658"/>
                </a:lnTo>
                <a:lnTo>
                  <a:pt x="396068" y="45669"/>
                </a:lnTo>
                <a:lnTo>
                  <a:pt x="399102" y="48002"/>
                </a:lnTo>
                <a:lnTo>
                  <a:pt x="402119" y="50549"/>
                </a:lnTo>
                <a:lnTo>
                  <a:pt x="405123" y="53240"/>
                </a:lnTo>
                <a:lnTo>
                  <a:pt x="413758" y="61521"/>
                </a:lnTo>
                <a:lnTo>
                  <a:pt x="430739" y="78266"/>
                </a:lnTo>
                <a:lnTo>
                  <a:pt x="435127" y="81640"/>
                </a:lnTo>
                <a:lnTo>
                  <a:pt x="440037" y="84881"/>
                </a:lnTo>
                <a:lnTo>
                  <a:pt x="445298" y="88034"/>
                </a:lnTo>
                <a:lnTo>
                  <a:pt x="449797" y="91128"/>
                </a:lnTo>
                <a:lnTo>
                  <a:pt x="453791" y="94183"/>
                </a:lnTo>
                <a:lnTo>
                  <a:pt x="457447" y="97212"/>
                </a:lnTo>
                <a:lnTo>
                  <a:pt x="461869" y="98239"/>
                </a:lnTo>
                <a:lnTo>
                  <a:pt x="466803" y="97931"/>
                </a:lnTo>
                <a:lnTo>
                  <a:pt x="482632" y="943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Annotation841"/>
          <p:cNvSpPr/>
          <p:nvPr/>
        </p:nvSpPr>
        <p:spPr>
          <a:xfrm>
            <a:off x="6050570" y="3107899"/>
            <a:ext cx="22952" cy="222875"/>
          </a:xfrm>
          <a:custGeom>
            <a:avLst/>
            <a:gdLst/>
            <a:ahLst/>
            <a:cxnLst/>
            <a:rect l="0" t="0" r="0" b="0"/>
            <a:pathLst>
              <a:path w="22952" h="222875">
                <a:moveTo>
                  <a:pt x="14013" y="8562"/>
                </a:moveTo>
                <a:lnTo>
                  <a:pt x="14013" y="0"/>
                </a:lnTo>
                <a:lnTo>
                  <a:pt x="14013" y="4481"/>
                </a:lnTo>
                <a:lnTo>
                  <a:pt x="13021" y="7826"/>
                </a:lnTo>
                <a:lnTo>
                  <a:pt x="11366" y="12040"/>
                </a:lnTo>
                <a:lnTo>
                  <a:pt x="9269" y="16834"/>
                </a:lnTo>
                <a:lnTo>
                  <a:pt x="7871" y="23006"/>
                </a:lnTo>
                <a:lnTo>
                  <a:pt x="6940" y="30098"/>
                </a:lnTo>
                <a:lnTo>
                  <a:pt x="6318" y="37802"/>
                </a:lnTo>
                <a:lnTo>
                  <a:pt x="5905" y="46907"/>
                </a:lnTo>
                <a:lnTo>
                  <a:pt x="5444" y="67607"/>
                </a:lnTo>
                <a:lnTo>
                  <a:pt x="4329" y="79675"/>
                </a:lnTo>
                <a:lnTo>
                  <a:pt x="2592" y="92682"/>
                </a:lnTo>
                <a:lnTo>
                  <a:pt x="440" y="106314"/>
                </a:lnTo>
                <a:lnTo>
                  <a:pt x="0" y="119370"/>
                </a:lnTo>
                <a:lnTo>
                  <a:pt x="699" y="132044"/>
                </a:lnTo>
                <a:lnTo>
                  <a:pt x="2158" y="144461"/>
                </a:lnTo>
                <a:lnTo>
                  <a:pt x="3130" y="155716"/>
                </a:lnTo>
                <a:lnTo>
                  <a:pt x="3779" y="166196"/>
                </a:lnTo>
                <a:lnTo>
                  <a:pt x="4212" y="176159"/>
                </a:lnTo>
                <a:lnTo>
                  <a:pt x="5493" y="184785"/>
                </a:lnTo>
                <a:lnTo>
                  <a:pt x="7340" y="192520"/>
                </a:lnTo>
                <a:lnTo>
                  <a:pt x="9565" y="199662"/>
                </a:lnTo>
                <a:lnTo>
                  <a:pt x="12041" y="205415"/>
                </a:lnTo>
                <a:lnTo>
                  <a:pt x="14684" y="210242"/>
                </a:lnTo>
                <a:lnTo>
                  <a:pt x="22951" y="2228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Annotation842"/>
          <p:cNvSpPr/>
          <p:nvPr/>
        </p:nvSpPr>
        <p:spPr>
          <a:xfrm>
            <a:off x="5930520" y="3134443"/>
            <a:ext cx="381966" cy="98105"/>
          </a:xfrm>
          <a:custGeom>
            <a:avLst/>
            <a:gdLst/>
            <a:ahLst/>
            <a:cxnLst/>
            <a:rect l="0" t="0" r="0" b="0"/>
            <a:pathLst>
              <a:path w="381966" h="98105">
                <a:moveTo>
                  <a:pt x="0" y="98104"/>
                </a:moveTo>
                <a:lnTo>
                  <a:pt x="0" y="90415"/>
                </a:lnTo>
                <a:lnTo>
                  <a:pt x="992" y="89010"/>
                </a:lnTo>
                <a:lnTo>
                  <a:pt x="2647" y="87080"/>
                </a:lnTo>
                <a:lnTo>
                  <a:pt x="4744" y="84801"/>
                </a:lnTo>
                <a:lnTo>
                  <a:pt x="8129" y="83282"/>
                </a:lnTo>
                <a:lnTo>
                  <a:pt x="17184" y="81594"/>
                </a:lnTo>
                <a:lnTo>
                  <a:pt x="24366" y="80152"/>
                </a:lnTo>
                <a:lnTo>
                  <a:pt x="42938" y="75904"/>
                </a:lnTo>
                <a:lnTo>
                  <a:pt x="88221" y="65092"/>
                </a:lnTo>
                <a:lnTo>
                  <a:pt x="158530" y="50443"/>
                </a:lnTo>
                <a:lnTo>
                  <a:pt x="261214" y="29641"/>
                </a:lnTo>
                <a:lnTo>
                  <a:pt x="287233" y="23689"/>
                </a:lnTo>
                <a:lnTo>
                  <a:pt x="298740" y="20712"/>
                </a:lnTo>
                <a:lnTo>
                  <a:pt x="309391" y="17736"/>
                </a:lnTo>
                <a:lnTo>
                  <a:pt x="319471" y="14760"/>
                </a:lnTo>
                <a:lnTo>
                  <a:pt x="328176" y="12775"/>
                </a:lnTo>
                <a:lnTo>
                  <a:pt x="335966" y="11452"/>
                </a:lnTo>
                <a:lnTo>
                  <a:pt x="343145" y="10571"/>
                </a:lnTo>
                <a:lnTo>
                  <a:pt x="349918" y="8991"/>
                </a:lnTo>
                <a:lnTo>
                  <a:pt x="356419" y="6945"/>
                </a:lnTo>
                <a:lnTo>
                  <a:pt x="362739" y="4589"/>
                </a:lnTo>
                <a:lnTo>
                  <a:pt x="372409" y="1971"/>
                </a:lnTo>
                <a:lnTo>
                  <a:pt x="381965" y="291"/>
                </a:lnTo>
                <a:lnTo>
                  <a:pt x="381756" y="153"/>
                </a:lnTo>
                <a:lnTo>
                  <a:pt x="378876" y="0"/>
                </a:lnTo>
                <a:lnTo>
                  <a:pt x="376717" y="951"/>
                </a:lnTo>
                <a:lnTo>
                  <a:pt x="374285" y="2578"/>
                </a:lnTo>
                <a:lnTo>
                  <a:pt x="366442" y="88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Annotation843"/>
          <p:cNvSpPr/>
          <p:nvPr/>
        </p:nvSpPr>
        <p:spPr>
          <a:xfrm>
            <a:off x="6212839" y="3178969"/>
            <a:ext cx="236063" cy="62310"/>
          </a:xfrm>
          <a:custGeom>
            <a:avLst/>
            <a:gdLst/>
            <a:ahLst/>
            <a:cxnLst/>
            <a:rect l="0" t="0" r="0" b="0"/>
            <a:pathLst>
              <a:path w="236063" h="62310">
                <a:moveTo>
                  <a:pt x="48372" y="0"/>
                </a:moveTo>
                <a:lnTo>
                  <a:pt x="23493" y="24857"/>
                </a:lnTo>
                <a:lnTo>
                  <a:pt x="18876" y="30462"/>
                </a:lnTo>
                <a:lnTo>
                  <a:pt x="14806" y="36183"/>
                </a:lnTo>
                <a:lnTo>
                  <a:pt x="11099" y="41981"/>
                </a:lnTo>
                <a:lnTo>
                  <a:pt x="7634" y="46839"/>
                </a:lnTo>
                <a:lnTo>
                  <a:pt x="4331" y="51069"/>
                </a:lnTo>
                <a:lnTo>
                  <a:pt x="1136" y="54882"/>
                </a:lnTo>
                <a:lnTo>
                  <a:pt x="0" y="57424"/>
                </a:lnTo>
                <a:lnTo>
                  <a:pt x="234" y="59118"/>
                </a:lnTo>
                <a:lnTo>
                  <a:pt x="1384" y="60248"/>
                </a:lnTo>
                <a:lnTo>
                  <a:pt x="7959" y="61503"/>
                </a:lnTo>
                <a:lnTo>
                  <a:pt x="12492" y="61838"/>
                </a:lnTo>
                <a:lnTo>
                  <a:pt x="17501" y="62061"/>
                </a:lnTo>
                <a:lnTo>
                  <a:pt x="28363" y="62309"/>
                </a:lnTo>
                <a:lnTo>
                  <a:pt x="34039" y="61383"/>
                </a:lnTo>
                <a:lnTo>
                  <a:pt x="39810" y="59773"/>
                </a:lnTo>
                <a:lnTo>
                  <a:pt x="45644" y="57708"/>
                </a:lnTo>
                <a:lnTo>
                  <a:pt x="51519" y="55339"/>
                </a:lnTo>
                <a:lnTo>
                  <a:pt x="57421" y="52768"/>
                </a:lnTo>
                <a:lnTo>
                  <a:pt x="69277" y="47265"/>
                </a:lnTo>
                <a:lnTo>
                  <a:pt x="81166" y="41512"/>
                </a:lnTo>
                <a:lnTo>
                  <a:pt x="87117" y="37596"/>
                </a:lnTo>
                <a:lnTo>
                  <a:pt x="93071" y="33001"/>
                </a:lnTo>
                <a:lnTo>
                  <a:pt x="99026" y="27954"/>
                </a:lnTo>
                <a:lnTo>
                  <a:pt x="104982" y="23597"/>
                </a:lnTo>
                <a:lnTo>
                  <a:pt x="110938" y="19700"/>
                </a:lnTo>
                <a:lnTo>
                  <a:pt x="116896" y="16109"/>
                </a:lnTo>
                <a:lnTo>
                  <a:pt x="121861" y="12724"/>
                </a:lnTo>
                <a:lnTo>
                  <a:pt x="126164" y="9475"/>
                </a:lnTo>
                <a:lnTo>
                  <a:pt x="130025" y="6317"/>
                </a:lnTo>
                <a:lnTo>
                  <a:pt x="133593" y="4211"/>
                </a:lnTo>
                <a:lnTo>
                  <a:pt x="136965" y="2807"/>
                </a:lnTo>
                <a:lnTo>
                  <a:pt x="143358" y="1248"/>
                </a:lnTo>
                <a:lnTo>
                  <a:pt x="149511" y="554"/>
                </a:lnTo>
                <a:lnTo>
                  <a:pt x="155555" y="246"/>
                </a:lnTo>
                <a:lnTo>
                  <a:pt x="158557" y="164"/>
                </a:lnTo>
                <a:lnTo>
                  <a:pt x="160558" y="1102"/>
                </a:lnTo>
                <a:lnTo>
                  <a:pt x="161893" y="2719"/>
                </a:lnTo>
                <a:lnTo>
                  <a:pt x="162783" y="4789"/>
                </a:lnTo>
                <a:lnTo>
                  <a:pt x="164368" y="7161"/>
                </a:lnTo>
                <a:lnTo>
                  <a:pt x="166419" y="9735"/>
                </a:lnTo>
                <a:lnTo>
                  <a:pt x="168780" y="12443"/>
                </a:lnTo>
                <a:lnTo>
                  <a:pt x="171345" y="16233"/>
                </a:lnTo>
                <a:lnTo>
                  <a:pt x="174049" y="20744"/>
                </a:lnTo>
                <a:lnTo>
                  <a:pt x="176845" y="25735"/>
                </a:lnTo>
                <a:lnTo>
                  <a:pt x="179702" y="30055"/>
                </a:lnTo>
                <a:lnTo>
                  <a:pt x="182600" y="33927"/>
                </a:lnTo>
                <a:lnTo>
                  <a:pt x="185524" y="37501"/>
                </a:lnTo>
                <a:lnTo>
                  <a:pt x="188467" y="40876"/>
                </a:lnTo>
                <a:lnTo>
                  <a:pt x="191423" y="44117"/>
                </a:lnTo>
                <a:lnTo>
                  <a:pt x="194386" y="47271"/>
                </a:lnTo>
                <a:lnTo>
                  <a:pt x="198348" y="49373"/>
                </a:lnTo>
                <a:lnTo>
                  <a:pt x="202975" y="50775"/>
                </a:lnTo>
                <a:lnTo>
                  <a:pt x="208045" y="51709"/>
                </a:lnTo>
                <a:lnTo>
                  <a:pt x="213412" y="51340"/>
                </a:lnTo>
                <a:lnTo>
                  <a:pt x="218976" y="50101"/>
                </a:lnTo>
                <a:lnTo>
                  <a:pt x="236062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Annotation844"/>
          <p:cNvSpPr/>
          <p:nvPr/>
        </p:nvSpPr>
        <p:spPr>
          <a:xfrm>
            <a:off x="6359526" y="3099110"/>
            <a:ext cx="240747" cy="185216"/>
          </a:xfrm>
          <a:custGeom>
            <a:avLst/>
            <a:gdLst/>
            <a:ahLst/>
            <a:cxnLst/>
            <a:rect l="0" t="0" r="0" b="0"/>
            <a:pathLst>
              <a:path w="240747" h="185216">
                <a:moveTo>
                  <a:pt x="205565" y="26281"/>
                </a:moveTo>
                <a:lnTo>
                  <a:pt x="205565" y="13852"/>
                </a:lnTo>
                <a:lnTo>
                  <a:pt x="206558" y="11049"/>
                </a:lnTo>
                <a:lnTo>
                  <a:pt x="210309" y="5289"/>
                </a:lnTo>
                <a:lnTo>
                  <a:pt x="210713" y="3357"/>
                </a:lnTo>
                <a:lnTo>
                  <a:pt x="209990" y="2068"/>
                </a:lnTo>
                <a:lnTo>
                  <a:pt x="208516" y="1210"/>
                </a:lnTo>
                <a:lnTo>
                  <a:pt x="204228" y="255"/>
                </a:lnTo>
                <a:lnTo>
                  <a:pt x="201694" y="0"/>
                </a:lnTo>
                <a:lnTo>
                  <a:pt x="199012" y="823"/>
                </a:lnTo>
                <a:lnTo>
                  <a:pt x="193384" y="4383"/>
                </a:lnTo>
                <a:lnTo>
                  <a:pt x="188507" y="6721"/>
                </a:lnTo>
                <a:lnTo>
                  <a:pt x="182276" y="9272"/>
                </a:lnTo>
                <a:lnTo>
                  <a:pt x="175143" y="11965"/>
                </a:lnTo>
                <a:lnTo>
                  <a:pt x="168402" y="15745"/>
                </a:lnTo>
                <a:lnTo>
                  <a:pt x="161921" y="20249"/>
                </a:lnTo>
                <a:lnTo>
                  <a:pt x="155614" y="25236"/>
                </a:lnTo>
                <a:lnTo>
                  <a:pt x="149424" y="30545"/>
                </a:lnTo>
                <a:lnTo>
                  <a:pt x="143311" y="36069"/>
                </a:lnTo>
                <a:lnTo>
                  <a:pt x="137249" y="41736"/>
                </a:lnTo>
                <a:lnTo>
                  <a:pt x="132215" y="47498"/>
                </a:lnTo>
                <a:lnTo>
                  <a:pt x="127866" y="53324"/>
                </a:lnTo>
                <a:lnTo>
                  <a:pt x="123974" y="59192"/>
                </a:lnTo>
                <a:lnTo>
                  <a:pt x="120385" y="64097"/>
                </a:lnTo>
                <a:lnTo>
                  <a:pt x="117000" y="68358"/>
                </a:lnTo>
                <a:lnTo>
                  <a:pt x="113751" y="72192"/>
                </a:lnTo>
                <a:lnTo>
                  <a:pt x="112578" y="75739"/>
                </a:lnTo>
                <a:lnTo>
                  <a:pt x="112787" y="79097"/>
                </a:lnTo>
                <a:lnTo>
                  <a:pt x="113922" y="82327"/>
                </a:lnTo>
                <a:lnTo>
                  <a:pt x="115671" y="84481"/>
                </a:lnTo>
                <a:lnTo>
                  <a:pt x="117829" y="85917"/>
                </a:lnTo>
                <a:lnTo>
                  <a:pt x="120262" y="86874"/>
                </a:lnTo>
                <a:lnTo>
                  <a:pt x="122876" y="86520"/>
                </a:lnTo>
                <a:lnTo>
                  <a:pt x="125612" y="85292"/>
                </a:lnTo>
                <a:lnTo>
                  <a:pt x="128430" y="83481"/>
                </a:lnTo>
                <a:lnTo>
                  <a:pt x="132294" y="82273"/>
                </a:lnTo>
                <a:lnTo>
                  <a:pt x="136856" y="81469"/>
                </a:lnTo>
                <a:lnTo>
                  <a:pt x="141883" y="80932"/>
                </a:lnTo>
                <a:lnTo>
                  <a:pt x="147221" y="79582"/>
                </a:lnTo>
                <a:lnTo>
                  <a:pt x="152766" y="77690"/>
                </a:lnTo>
                <a:lnTo>
                  <a:pt x="158450" y="75436"/>
                </a:lnTo>
                <a:lnTo>
                  <a:pt x="164223" y="73934"/>
                </a:lnTo>
                <a:lnTo>
                  <a:pt x="170060" y="72932"/>
                </a:lnTo>
                <a:lnTo>
                  <a:pt x="175936" y="72264"/>
                </a:lnTo>
                <a:lnTo>
                  <a:pt x="181840" y="71819"/>
                </a:lnTo>
                <a:lnTo>
                  <a:pt x="187762" y="71522"/>
                </a:lnTo>
                <a:lnTo>
                  <a:pt x="193696" y="71325"/>
                </a:lnTo>
                <a:lnTo>
                  <a:pt x="199640" y="72185"/>
                </a:lnTo>
                <a:lnTo>
                  <a:pt x="205586" y="73751"/>
                </a:lnTo>
                <a:lnTo>
                  <a:pt x="211537" y="75787"/>
                </a:lnTo>
                <a:lnTo>
                  <a:pt x="216497" y="78136"/>
                </a:lnTo>
                <a:lnTo>
                  <a:pt x="220798" y="80695"/>
                </a:lnTo>
                <a:lnTo>
                  <a:pt x="224658" y="83392"/>
                </a:lnTo>
                <a:lnTo>
                  <a:pt x="228224" y="87176"/>
                </a:lnTo>
                <a:lnTo>
                  <a:pt x="231595" y="91682"/>
                </a:lnTo>
                <a:lnTo>
                  <a:pt x="234835" y="96670"/>
                </a:lnTo>
                <a:lnTo>
                  <a:pt x="236995" y="100988"/>
                </a:lnTo>
                <a:lnTo>
                  <a:pt x="238435" y="104859"/>
                </a:lnTo>
                <a:lnTo>
                  <a:pt x="239395" y="108432"/>
                </a:lnTo>
                <a:lnTo>
                  <a:pt x="240035" y="112798"/>
                </a:lnTo>
                <a:lnTo>
                  <a:pt x="240462" y="117693"/>
                </a:lnTo>
                <a:lnTo>
                  <a:pt x="240746" y="122941"/>
                </a:lnTo>
                <a:lnTo>
                  <a:pt x="238950" y="127432"/>
                </a:lnTo>
                <a:lnTo>
                  <a:pt x="235767" y="131418"/>
                </a:lnTo>
                <a:lnTo>
                  <a:pt x="231658" y="135067"/>
                </a:lnTo>
                <a:lnTo>
                  <a:pt x="225939" y="139485"/>
                </a:lnTo>
                <a:lnTo>
                  <a:pt x="219148" y="144414"/>
                </a:lnTo>
                <a:lnTo>
                  <a:pt x="211641" y="149685"/>
                </a:lnTo>
                <a:lnTo>
                  <a:pt x="203657" y="154190"/>
                </a:lnTo>
                <a:lnTo>
                  <a:pt x="195355" y="158187"/>
                </a:lnTo>
                <a:lnTo>
                  <a:pt x="186842" y="161843"/>
                </a:lnTo>
                <a:lnTo>
                  <a:pt x="177194" y="165273"/>
                </a:lnTo>
                <a:lnTo>
                  <a:pt x="166789" y="168551"/>
                </a:lnTo>
                <a:lnTo>
                  <a:pt x="144636" y="174840"/>
                </a:lnTo>
                <a:lnTo>
                  <a:pt x="121549" y="180942"/>
                </a:lnTo>
                <a:lnTo>
                  <a:pt x="109832" y="182966"/>
                </a:lnTo>
                <a:lnTo>
                  <a:pt x="98048" y="184316"/>
                </a:lnTo>
                <a:lnTo>
                  <a:pt x="86220" y="185215"/>
                </a:lnTo>
                <a:lnTo>
                  <a:pt x="74362" y="184823"/>
                </a:lnTo>
                <a:lnTo>
                  <a:pt x="62484" y="183569"/>
                </a:lnTo>
                <a:lnTo>
                  <a:pt x="50594" y="181741"/>
                </a:lnTo>
                <a:lnTo>
                  <a:pt x="39688" y="178538"/>
                </a:lnTo>
                <a:lnTo>
                  <a:pt x="29437" y="174418"/>
                </a:lnTo>
                <a:lnTo>
                  <a:pt x="0" y="160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Annotation845"/>
          <p:cNvSpPr/>
          <p:nvPr/>
        </p:nvSpPr>
        <p:spPr>
          <a:xfrm>
            <a:off x="5885987" y="3370300"/>
            <a:ext cx="44533" cy="353381"/>
          </a:xfrm>
          <a:custGeom>
            <a:avLst/>
            <a:gdLst/>
            <a:ahLst/>
            <a:cxnLst/>
            <a:rect l="0" t="0" r="0" b="0"/>
            <a:pathLst>
              <a:path w="44533" h="353381">
                <a:moveTo>
                  <a:pt x="44532" y="22981"/>
                </a:moveTo>
                <a:lnTo>
                  <a:pt x="35043" y="18240"/>
                </a:lnTo>
                <a:lnTo>
                  <a:pt x="31254" y="16844"/>
                </a:lnTo>
                <a:lnTo>
                  <a:pt x="27736" y="15913"/>
                </a:lnTo>
                <a:lnTo>
                  <a:pt x="24397" y="15293"/>
                </a:lnTo>
                <a:lnTo>
                  <a:pt x="21178" y="13886"/>
                </a:lnTo>
                <a:lnTo>
                  <a:pt x="18039" y="11957"/>
                </a:lnTo>
                <a:lnTo>
                  <a:pt x="14953" y="9679"/>
                </a:lnTo>
                <a:lnTo>
                  <a:pt x="11903" y="8160"/>
                </a:lnTo>
                <a:lnTo>
                  <a:pt x="8876" y="7147"/>
                </a:lnTo>
                <a:lnTo>
                  <a:pt x="372" y="5240"/>
                </a:lnTo>
                <a:lnTo>
                  <a:pt x="0" y="416"/>
                </a:lnTo>
                <a:lnTo>
                  <a:pt x="942" y="0"/>
                </a:lnTo>
                <a:lnTo>
                  <a:pt x="2562" y="715"/>
                </a:lnTo>
                <a:lnTo>
                  <a:pt x="4635" y="2184"/>
                </a:lnTo>
                <a:lnTo>
                  <a:pt x="7010" y="3163"/>
                </a:lnTo>
                <a:lnTo>
                  <a:pt x="9586" y="3816"/>
                </a:lnTo>
                <a:lnTo>
                  <a:pt x="12298" y="4251"/>
                </a:lnTo>
                <a:lnTo>
                  <a:pt x="15098" y="7518"/>
                </a:lnTo>
                <a:lnTo>
                  <a:pt x="17957" y="12673"/>
                </a:lnTo>
                <a:lnTo>
                  <a:pt x="20857" y="19085"/>
                </a:lnTo>
                <a:lnTo>
                  <a:pt x="23784" y="27329"/>
                </a:lnTo>
                <a:lnTo>
                  <a:pt x="26728" y="36794"/>
                </a:lnTo>
                <a:lnTo>
                  <a:pt x="29683" y="47072"/>
                </a:lnTo>
                <a:lnTo>
                  <a:pt x="31654" y="58886"/>
                </a:lnTo>
                <a:lnTo>
                  <a:pt x="32967" y="71722"/>
                </a:lnTo>
                <a:lnTo>
                  <a:pt x="33843" y="85241"/>
                </a:lnTo>
                <a:lnTo>
                  <a:pt x="33434" y="100206"/>
                </a:lnTo>
                <a:lnTo>
                  <a:pt x="32167" y="116136"/>
                </a:lnTo>
                <a:lnTo>
                  <a:pt x="30331" y="132709"/>
                </a:lnTo>
                <a:lnTo>
                  <a:pt x="28112" y="148719"/>
                </a:lnTo>
                <a:lnTo>
                  <a:pt x="23001" y="179737"/>
                </a:lnTo>
                <a:lnTo>
                  <a:pt x="20247" y="193962"/>
                </a:lnTo>
                <a:lnTo>
                  <a:pt x="14539" y="220350"/>
                </a:lnTo>
                <a:lnTo>
                  <a:pt x="12620" y="232943"/>
                </a:lnTo>
                <a:lnTo>
                  <a:pt x="11341" y="245307"/>
                </a:lnTo>
                <a:lnTo>
                  <a:pt x="10488" y="257519"/>
                </a:lnTo>
                <a:lnTo>
                  <a:pt x="8926" y="268636"/>
                </a:lnTo>
                <a:lnTo>
                  <a:pt x="6892" y="279025"/>
                </a:lnTo>
                <a:lnTo>
                  <a:pt x="4543" y="288927"/>
                </a:lnTo>
                <a:lnTo>
                  <a:pt x="3970" y="297513"/>
                </a:lnTo>
                <a:lnTo>
                  <a:pt x="4581" y="305221"/>
                </a:lnTo>
                <a:lnTo>
                  <a:pt x="5981" y="312344"/>
                </a:lnTo>
                <a:lnTo>
                  <a:pt x="6914" y="319077"/>
                </a:lnTo>
                <a:lnTo>
                  <a:pt x="7536" y="325550"/>
                </a:lnTo>
                <a:lnTo>
                  <a:pt x="7952" y="331850"/>
                </a:lnTo>
                <a:lnTo>
                  <a:pt x="9221" y="337042"/>
                </a:lnTo>
                <a:lnTo>
                  <a:pt x="11061" y="341496"/>
                </a:lnTo>
                <a:lnTo>
                  <a:pt x="17719" y="3533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Annotation846"/>
          <p:cNvSpPr/>
          <p:nvPr/>
        </p:nvSpPr>
        <p:spPr>
          <a:xfrm>
            <a:off x="5903707" y="3741539"/>
            <a:ext cx="214504" cy="35201"/>
          </a:xfrm>
          <a:custGeom>
            <a:avLst/>
            <a:gdLst/>
            <a:ahLst/>
            <a:cxnLst/>
            <a:rect l="0" t="0" r="0" b="0"/>
            <a:pathLst>
              <a:path w="214504" h="35201">
                <a:moveTo>
                  <a:pt x="0" y="0"/>
                </a:moveTo>
                <a:lnTo>
                  <a:pt x="12440" y="0"/>
                </a:lnTo>
                <a:lnTo>
                  <a:pt x="16238" y="992"/>
                </a:lnTo>
                <a:lnTo>
                  <a:pt x="20756" y="2646"/>
                </a:lnTo>
                <a:lnTo>
                  <a:pt x="25754" y="4740"/>
                </a:lnTo>
                <a:lnTo>
                  <a:pt x="31072" y="7129"/>
                </a:lnTo>
                <a:lnTo>
                  <a:pt x="42278" y="12429"/>
                </a:lnTo>
                <a:lnTo>
                  <a:pt x="50033" y="15231"/>
                </a:lnTo>
                <a:lnTo>
                  <a:pt x="59175" y="18092"/>
                </a:lnTo>
                <a:lnTo>
                  <a:pt x="79926" y="23916"/>
                </a:lnTo>
                <a:lnTo>
                  <a:pt x="102389" y="29811"/>
                </a:lnTo>
                <a:lnTo>
                  <a:pt x="113940" y="31780"/>
                </a:lnTo>
                <a:lnTo>
                  <a:pt x="125614" y="33093"/>
                </a:lnTo>
                <a:lnTo>
                  <a:pt x="137368" y="33969"/>
                </a:lnTo>
                <a:lnTo>
                  <a:pt x="148184" y="34552"/>
                </a:lnTo>
                <a:lnTo>
                  <a:pt x="168145" y="35200"/>
                </a:lnTo>
                <a:lnTo>
                  <a:pt x="177640" y="34381"/>
                </a:lnTo>
                <a:lnTo>
                  <a:pt x="186948" y="32842"/>
                </a:lnTo>
                <a:lnTo>
                  <a:pt x="214503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Annotation847"/>
          <p:cNvSpPr/>
          <p:nvPr/>
        </p:nvSpPr>
        <p:spPr>
          <a:xfrm>
            <a:off x="5949637" y="3402332"/>
            <a:ext cx="209221" cy="26669"/>
          </a:xfrm>
          <a:custGeom>
            <a:avLst/>
            <a:gdLst/>
            <a:ahLst/>
            <a:cxnLst/>
            <a:rect l="0" t="0" r="0" b="0"/>
            <a:pathLst>
              <a:path w="209221" h="26669">
                <a:moveTo>
                  <a:pt x="7695" y="26668"/>
                </a:moveTo>
                <a:lnTo>
                  <a:pt x="0" y="26668"/>
                </a:lnTo>
                <a:lnTo>
                  <a:pt x="16052" y="26668"/>
                </a:lnTo>
                <a:lnTo>
                  <a:pt x="22204" y="25676"/>
                </a:lnTo>
                <a:lnTo>
                  <a:pt x="29284" y="24022"/>
                </a:lnTo>
                <a:lnTo>
                  <a:pt x="56132" y="16954"/>
                </a:lnTo>
                <a:lnTo>
                  <a:pt x="66800" y="14239"/>
                </a:lnTo>
                <a:lnTo>
                  <a:pt x="77883" y="12429"/>
                </a:lnTo>
                <a:lnTo>
                  <a:pt x="89244" y="11222"/>
                </a:lnTo>
                <a:lnTo>
                  <a:pt x="100791" y="10417"/>
                </a:lnTo>
                <a:lnTo>
                  <a:pt x="112462" y="8889"/>
                </a:lnTo>
                <a:lnTo>
                  <a:pt x="124214" y="6878"/>
                </a:lnTo>
                <a:lnTo>
                  <a:pt x="136021" y="4545"/>
                </a:lnTo>
                <a:lnTo>
                  <a:pt x="147864" y="2990"/>
                </a:lnTo>
                <a:lnTo>
                  <a:pt x="159732" y="1953"/>
                </a:lnTo>
                <a:lnTo>
                  <a:pt x="181525" y="800"/>
                </a:lnTo>
                <a:lnTo>
                  <a:pt x="208689" y="0"/>
                </a:lnTo>
                <a:lnTo>
                  <a:pt x="209220" y="952"/>
                </a:lnTo>
                <a:lnTo>
                  <a:pt x="208581" y="2579"/>
                </a:lnTo>
                <a:lnTo>
                  <a:pt x="204323" y="88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Annotation848"/>
          <p:cNvSpPr/>
          <p:nvPr/>
        </p:nvSpPr>
        <p:spPr>
          <a:xfrm>
            <a:off x="5921691" y="3473648"/>
            <a:ext cx="142894" cy="17861"/>
          </a:xfrm>
          <a:custGeom>
            <a:avLst/>
            <a:gdLst/>
            <a:ahLst/>
            <a:cxnLst/>
            <a:rect l="0" t="0" r="0" b="0"/>
            <a:pathLst>
              <a:path w="142894" h="17861">
                <a:moveTo>
                  <a:pt x="8829" y="17860"/>
                </a:moveTo>
                <a:lnTo>
                  <a:pt x="0" y="17860"/>
                </a:lnTo>
                <a:lnTo>
                  <a:pt x="55484" y="17860"/>
                </a:lnTo>
                <a:lnTo>
                  <a:pt x="63766" y="16868"/>
                </a:lnTo>
                <a:lnTo>
                  <a:pt x="72267" y="15214"/>
                </a:lnTo>
                <a:lnTo>
                  <a:pt x="80912" y="13119"/>
                </a:lnTo>
                <a:lnTo>
                  <a:pt x="89656" y="11723"/>
                </a:lnTo>
                <a:lnTo>
                  <a:pt x="98464" y="10792"/>
                </a:lnTo>
                <a:lnTo>
                  <a:pt x="107315" y="10171"/>
                </a:lnTo>
                <a:lnTo>
                  <a:pt x="115202" y="8766"/>
                </a:lnTo>
                <a:lnTo>
                  <a:pt x="122446" y="6836"/>
                </a:lnTo>
                <a:lnTo>
                  <a:pt x="14289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32" name="SMARTInkAnnotation849"/>
          <p:cNvSpPr/>
          <p:nvPr/>
        </p:nvSpPr>
        <p:spPr>
          <a:xfrm>
            <a:off x="5943245" y="3545086"/>
            <a:ext cx="82186" cy="17860"/>
          </a:xfrm>
          <a:custGeom>
            <a:avLst/>
            <a:gdLst/>
            <a:ahLst/>
            <a:cxnLst/>
            <a:rect l="0" t="0" r="0" b="0"/>
            <a:pathLst>
              <a:path w="82186" h="17860">
                <a:moveTo>
                  <a:pt x="5150" y="0"/>
                </a:moveTo>
                <a:lnTo>
                  <a:pt x="0" y="0"/>
                </a:lnTo>
                <a:lnTo>
                  <a:pt x="54841" y="0"/>
                </a:lnTo>
                <a:lnTo>
                  <a:pt x="61118" y="992"/>
                </a:lnTo>
                <a:lnTo>
                  <a:pt x="67288" y="2645"/>
                </a:lnTo>
                <a:lnTo>
                  <a:pt x="73388" y="4740"/>
                </a:lnTo>
                <a:lnTo>
                  <a:pt x="77455" y="7129"/>
                </a:lnTo>
                <a:lnTo>
                  <a:pt x="80166" y="9713"/>
                </a:lnTo>
                <a:lnTo>
                  <a:pt x="81974" y="12428"/>
                </a:lnTo>
                <a:lnTo>
                  <a:pt x="82185" y="14239"/>
                </a:lnTo>
                <a:lnTo>
                  <a:pt x="81333" y="15446"/>
                </a:lnTo>
                <a:lnTo>
                  <a:pt x="7665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33" name="SMARTInkAnnotation850"/>
          <p:cNvSpPr/>
          <p:nvPr/>
        </p:nvSpPr>
        <p:spPr>
          <a:xfrm>
            <a:off x="5885831" y="3652242"/>
            <a:ext cx="286006" cy="44650"/>
          </a:xfrm>
          <a:custGeom>
            <a:avLst/>
            <a:gdLst/>
            <a:ahLst/>
            <a:cxnLst/>
            <a:rect l="0" t="0" r="0" b="0"/>
            <a:pathLst>
              <a:path w="286006" h="44650">
                <a:moveTo>
                  <a:pt x="0" y="44649"/>
                </a:moveTo>
                <a:lnTo>
                  <a:pt x="9490" y="44649"/>
                </a:lnTo>
                <a:lnTo>
                  <a:pt x="14271" y="43656"/>
                </a:lnTo>
                <a:lnTo>
                  <a:pt x="19445" y="42002"/>
                </a:lnTo>
                <a:lnTo>
                  <a:pt x="24880" y="39908"/>
                </a:lnTo>
                <a:lnTo>
                  <a:pt x="33469" y="38511"/>
                </a:lnTo>
                <a:lnTo>
                  <a:pt x="44161" y="37580"/>
                </a:lnTo>
                <a:lnTo>
                  <a:pt x="56254" y="36960"/>
                </a:lnTo>
                <a:lnTo>
                  <a:pt x="71267" y="35554"/>
                </a:lnTo>
                <a:lnTo>
                  <a:pt x="170140" y="23399"/>
                </a:lnTo>
                <a:lnTo>
                  <a:pt x="192872" y="19568"/>
                </a:lnTo>
                <a:lnTo>
                  <a:pt x="215972" y="15030"/>
                </a:lnTo>
                <a:lnTo>
                  <a:pt x="28600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36" name="SMARTInkAnnotation851"/>
          <p:cNvSpPr/>
          <p:nvPr/>
        </p:nvSpPr>
        <p:spPr>
          <a:xfrm>
            <a:off x="6826456" y="2580680"/>
            <a:ext cx="239142" cy="598290"/>
          </a:xfrm>
          <a:custGeom>
            <a:avLst/>
            <a:gdLst/>
            <a:ahLst/>
            <a:cxnLst/>
            <a:rect l="0" t="0" r="0" b="0"/>
            <a:pathLst>
              <a:path w="239142" h="598290">
                <a:moveTo>
                  <a:pt x="114015" y="598289"/>
                </a:moveTo>
                <a:lnTo>
                  <a:pt x="114015" y="576930"/>
                </a:lnTo>
                <a:lnTo>
                  <a:pt x="107872" y="558314"/>
                </a:lnTo>
                <a:lnTo>
                  <a:pt x="104912" y="541355"/>
                </a:lnTo>
                <a:lnTo>
                  <a:pt x="98187" y="521778"/>
                </a:lnTo>
                <a:lnTo>
                  <a:pt x="95519" y="512555"/>
                </a:lnTo>
                <a:lnTo>
                  <a:pt x="92747" y="502437"/>
                </a:lnTo>
                <a:lnTo>
                  <a:pt x="90899" y="490732"/>
                </a:lnTo>
                <a:lnTo>
                  <a:pt x="89666" y="477967"/>
                </a:lnTo>
                <a:lnTo>
                  <a:pt x="88845" y="464496"/>
                </a:lnTo>
                <a:lnTo>
                  <a:pt x="87304" y="450555"/>
                </a:lnTo>
                <a:lnTo>
                  <a:pt x="85284" y="436299"/>
                </a:lnTo>
                <a:lnTo>
                  <a:pt x="82943" y="421835"/>
                </a:lnTo>
                <a:lnTo>
                  <a:pt x="81384" y="406239"/>
                </a:lnTo>
                <a:lnTo>
                  <a:pt x="80344" y="389888"/>
                </a:lnTo>
                <a:lnTo>
                  <a:pt x="79650" y="373034"/>
                </a:lnTo>
                <a:lnTo>
                  <a:pt x="80182" y="355846"/>
                </a:lnTo>
                <a:lnTo>
                  <a:pt x="81529" y="338434"/>
                </a:lnTo>
                <a:lnTo>
                  <a:pt x="83420" y="320872"/>
                </a:lnTo>
                <a:lnTo>
                  <a:pt x="84680" y="303212"/>
                </a:lnTo>
                <a:lnTo>
                  <a:pt x="85521" y="285485"/>
                </a:lnTo>
                <a:lnTo>
                  <a:pt x="86455" y="249913"/>
                </a:lnTo>
                <a:lnTo>
                  <a:pt x="87194" y="100298"/>
                </a:lnTo>
                <a:lnTo>
                  <a:pt x="86203" y="90678"/>
                </a:lnTo>
                <a:lnTo>
                  <a:pt x="81058" y="63909"/>
                </a:lnTo>
                <a:lnTo>
                  <a:pt x="79505" y="49570"/>
                </a:lnTo>
                <a:lnTo>
                  <a:pt x="78510" y="31325"/>
                </a:lnTo>
                <a:lnTo>
                  <a:pt x="78374" y="24505"/>
                </a:lnTo>
                <a:lnTo>
                  <a:pt x="77344" y="22290"/>
                </a:lnTo>
                <a:lnTo>
                  <a:pt x="75665" y="20813"/>
                </a:lnTo>
                <a:lnTo>
                  <a:pt x="73552" y="19828"/>
                </a:lnTo>
                <a:lnTo>
                  <a:pt x="72143" y="18180"/>
                </a:lnTo>
                <a:lnTo>
                  <a:pt x="71204" y="16088"/>
                </a:lnTo>
                <a:lnTo>
                  <a:pt x="69697" y="10343"/>
                </a:lnTo>
                <a:lnTo>
                  <a:pt x="69326" y="3"/>
                </a:lnTo>
                <a:lnTo>
                  <a:pt x="77023" y="0"/>
                </a:lnTo>
                <a:lnTo>
                  <a:pt x="77436" y="992"/>
                </a:lnTo>
                <a:lnTo>
                  <a:pt x="78155" y="12428"/>
                </a:lnTo>
                <a:lnTo>
                  <a:pt x="78233" y="20990"/>
                </a:lnTo>
                <a:lnTo>
                  <a:pt x="73510" y="34552"/>
                </a:lnTo>
                <a:lnTo>
                  <a:pt x="70129" y="40894"/>
                </a:lnTo>
                <a:lnTo>
                  <a:pt x="65890" y="48098"/>
                </a:lnTo>
                <a:lnTo>
                  <a:pt x="61077" y="55878"/>
                </a:lnTo>
                <a:lnTo>
                  <a:pt x="55882" y="63049"/>
                </a:lnTo>
                <a:lnTo>
                  <a:pt x="50433" y="69813"/>
                </a:lnTo>
                <a:lnTo>
                  <a:pt x="44815" y="76308"/>
                </a:lnTo>
                <a:lnTo>
                  <a:pt x="40075" y="82622"/>
                </a:lnTo>
                <a:lnTo>
                  <a:pt x="35923" y="88815"/>
                </a:lnTo>
                <a:lnTo>
                  <a:pt x="32162" y="94929"/>
                </a:lnTo>
                <a:lnTo>
                  <a:pt x="27668" y="99996"/>
                </a:lnTo>
                <a:lnTo>
                  <a:pt x="22686" y="104367"/>
                </a:lnTo>
                <a:lnTo>
                  <a:pt x="17378" y="108273"/>
                </a:lnTo>
                <a:lnTo>
                  <a:pt x="12847" y="111870"/>
                </a:lnTo>
                <a:lnTo>
                  <a:pt x="8833" y="115259"/>
                </a:lnTo>
                <a:lnTo>
                  <a:pt x="5163" y="118511"/>
                </a:lnTo>
                <a:lnTo>
                  <a:pt x="2718" y="119687"/>
                </a:lnTo>
                <a:lnTo>
                  <a:pt x="1087" y="119479"/>
                </a:lnTo>
                <a:lnTo>
                  <a:pt x="0" y="118348"/>
                </a:lnTo>
                <a:lnTo>
                  <a:pt x="268" y="116601"/>
                </a:lnTo>
                <a:lnTo>
                  <a:pt x="3215" y="112015"/>
                </a:lnTo>
                <a:lnTo>
                  <a:pt x="10482" y="106670"/>
                </a:lnTo>
                <a:lnTo>
                  <a:pt x="15202" y="103855"/>
                </a:lnTo>
                <a:lnTo>
                  <a:pt x="20333" y="99002"/>
                </a:lnTo>
                <a:lnTo>
                  <a:pt x="25740" y="92790"/>
                </a:lnTo>
                <a:lnTo>
                  <a:pt x="31332" y="85672"/>
                </a:lnTo>
                <a:lnTo>
                  <a:pt x="37045" y="78943"/>
                </a:lnTo>
                <a:lnTo>
                  <a:pt x="42840" y="72472"/>
                </a:lnTo>
                <a:lnTo>
                  <a:pt x="54576" y="59991"/>
                </a:lnTo>
                <a:lnTo>
                  <a:pt x="84242" y="29826"/>
                </a:lnTo>
                <a:lnTo>
                  <a:pt x="97359" y="16664"/>
                </a:lnTo>
                <a:lnTo>
                  <a:pt x="100925" y="14086"/>
                </a:lnTo>
                <a:lnTo>
                  <a:pt x="107535" y="11221"/>
                </a:lnTo>
                <a:lnTo>
                  <a:pt x="111681" y="10457"/>
                </a:lnTo>
                <a:lnTo>
                  <a:pt x="116431" y="9948"/>
                </a:lnTo>
                <a:lnTo>
                  <a:pt x="121584" y="9608"/>
                </a:lnTo>
                <a:lnTo>
                  <a:pt x="127999" y="9382"/>
                </a:lnTo>
                <a:lnTo>
                  <a:pt x="143070" y="9130"/>
                </a:lnTo>
                <a:lnTo>
                  <a:pt x="151261" y="10055"/>
                </a:lnTo>
                <a:lnTo>
                  <a:pt x="159701" y="11664"/>
                </a:lnTo>
                <a:lnTo>
                  <a:pt x="168305" y="13729"/>
                </a:lnTo>
                <a:lnTo>
                  <a:pt x="177021" y="15106"/>
                </a:lnTo>
                <a:lnTo>
                  <a:pt x="185811" y="16024"/>
                </a:lnTo>
                <a:lnTo>
                  <a:pt x="194650" y="16635"/>
                </a:lnTo>
                <a:lnTo>
                  <a:pt x="203523" y="18036"/>
                </a:lnTo>
                <a:lnTo>
                  <a:pt x="212416" y="19961"/>
                </a:lnTo>
                <a:lnTo>
                  <a:pt x="239141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37" name="SMARTInkAnnotation852"/>
          <p:cNvSpPr/>
          <p:nvPr/>
        </p:nvSpPr>
        <p:spPr>
          <a:xfrm>
            <a:off x="7289726" y="2583163"/>
            <a:ext cx="178066" cy="211830"/>
          </a:xfrm>
          <a:custGeom>
            <a:avLst/>
            <a:gdLst/>
            <a:ahLst/>
            <a:cxnLst/>
            <a:rect l="0" t="0" r="0" b="0"/>
            <a:pathLst>
              <a:path w="178066" h="211830">
                <a:moveTo>
                  <a:pt x="151252" y="149321"/>
                </a:moveTo>
                <a:lnTo>
                  <a:pt x="146507" y="144581"/>
                </a:lnTo>
                <a:lnTo>
                  <a:pt x="145110" y="142192"/>
                </a:lnTo>
                <a:lnTo>
                  <a:pt x="143556" y="136892"/>
                </a:lnTo>
                <a:lnTo>
                  <a:pt x="140218" y="131230"/>
                </a:lnTo>
                <a:lnTo>
                  <a:pt x="135425" y="125406"/>
                </a:lnTo>
                <a:lnTo>
                  <a:pt x="129984" y="119510"/>
                </a:lnTo>
                <a:lnTo>
                  <a:pt x="121336" y="110612"/>
                </a:lnTo>
                <a:lnTo>
                  <a:pt x="118399" y="108632"/>
                </a:lnTo>
                <a:lnTo>
                  <a:pt x="115447" y="107313"/>
                </a:lnTo>
                <a:lnTo>
                  <a:pt x="112486" y="106433"/>
                </a:lnTo>
                <a:lnTo>
                  <a:pt x="108526" y="105846"/>
                </a:lnTo>
                <a:lnTo>
                  <a:pt x="103899" y="105455"/>
                </a:lnTo>
                <a:lnTo>
                  <a:pt x="98829" y="105194"/>
                </a:lnTo>
                <a:lnTo>
                  <a:pt x="87899" y="104905"/>
                </a:lnTo>
                <a:lnTo>
                  <a:pt x="82204" y="104827"/>
                </a:lnTo>
                <a:lnTo>
                  <a:pt x="75428" y="106760"/>
                </a:lnTo>
                <a:lnTo>
                  <a:pt x="67930" y="110033"/>
                </a:lnTo>
                <a:lnTo>
                  <a:pt x="59954" y="114199"/>
                </a:lnTo>
                <a:lnTo>
                  <a:pt x="52650" y="118961"/>
                </a:lnTo>
                <a:lnTo>
                  <a:pt x="45794" y="124120"/>
                </a:lnTo>
                <a:lnTo>
                  <a:pt x="39238" y="129544"/>
                </a:lnTo>
                <a:lnTo>
                  <a:pt x="32881" y="135144"/>
                </a:lnTo>
                <a:lnTo>
                  <a:pt x="20522" y="146659"/>
                </a:lnTo>
                <a:lnTo>
                  <a:pt x="15437" y="152507"/>
                </a:lnTo>
                <a:lnTo>
                  <a:pt x="11055" y="158390"/>
                </a:lnTo>
                <a:lnTo>
                  <a:pt x="7141" y="164297"/>
                </a:lnTo>
                <a:lnTo>
                  <a:pt x="4531" y="170219"/>
                </a:lnTo>
                <a:lnTo>
                  <a:pt x="2792" y="176152"/>
                </a:lnTo>
                <a:lnTo>
                  <a:pt x="1631" y="182091"/>
                </a:lnTo>
                <a:lnTo>
                  <a:pt x="859" y="187043"/>
                </a:lnTo>
                <a:lnTo>
                  <a:pt x="343" y="191336"/>
                </a:lnTo>
                <a:lnTo>
                  <a:pt x="0" y="195190"/>
                </a:lnTo>
                <a:lnTo>
                  <a:pt x="763" y="198752"/>
                </a:lnTo>
                <a:lnTo>
                  <a:pt x="4261" y="205356"/>
                </a:lnTo>
                <a:lnTo>
                  <a:pt x="7576" y="207513"/>
                </a:lnTo>
                <a:lnTo>
                  <a:pt x="11773" y="208952"/>
                </a:lnTo>
                <a:lnTo>
                  <a:pt x="16557" y="209911"/>
                </a:lnTo>
                <a:lnTo>
                  <a:pt x="20739" y="209558"/>
                </a:lnTo>
                <a:lnTo>
                  <a:pt x="24521" y="208331"/>
                </a:lnTo>
                <a:lnTo>
                  <a:pt x="28035" y="206520"/>
                </a:lnTo>
                <a:lnTo>
                  <a:pt x="33357" y="203329"/>
                </a:lnTo>
                <a:lnTo>
                  <a:pt x="47215" y="194491"/>
                </a:lnTo>
                <a:lnTo>
                  <a:pt x="54087" y="187372"/>
                </a:lnTo>
                <a:lnTo>
                  <a:pt x="60656" y="178657"/>
                </a:lnTo>
                <a:lnTo>
                  <a:pt x="85468" y="140895"/>
                </a:lnTo>
                <a:lnTo>
                  <a:pt x="90513" y="130805"/>
                </a:lnTo>
                <a:lnTo>
                  <a:pt x="94871" y="120110"/>
                </a:lnTo>
                <a:lnTo>
                  <a:pt x="98769" y="109011"/>
                </a:lnTo>
                <a:lnTo>
                  <a:pt x="102360" y="97643"/>
                </a:lnTo>
                <a:lnTo>
                  <a:pt x="115259" y="53528"/>
                </a:lnTo>
                <a:lnTo>
                  <a:pt x="118319" y="43787"/>
                </a:lnTo>
                <a:lnTo>
                  <a:pt x="120359" y="35309"/>
                </a:lnTo>
                <a:lnTo>
                  <a:pt x="121720" y="27673"/>
                </a:lnTo>
                <a:lnTo>
                  <a:pt x="122626" y="20597"/>
                </a:lnTo>
                <a:lnTo>
                  <a:pt x="124223" y="14888"/>
                </a:lnTo>
                <a:lnTo>
                  <a:pt x="126282" y="10090"/>
                </a:lnTo>
                <a:lnTo>
                  <a:pt x="131975" y="0"/>
                </a:lnTo>
                <a:lnTo>
                  <a:pt x="130106" y="3912"/>
                </a:lnTo>
                <a:lnTo>
                  <a:pt x="128217" y="7733"/>
                </a:lnTo>
                <a:lnTo>
                  <a:pt x="126957" y="13257"/>
                </a:lnTo>
                <a:lnTo>
                  <a:pt x="126117" y="19916"/>
                </a:lnTo>
                <a:lnTo>
                  <a:pt x="125559" y="27333"/>
                </a:lnTo>
                <a:lnTo>
                  <a:pt x="125186" y="37238"/>
                </a:lnTo>
                <a:lnTo>
                  <a:pt x="124771" y="61472"/>
                </a:lnTo>
                <a:lnTo>
                  <a:pt x="125653" y="73888"/>
                </a:lnTo>
                <a:lnTo>
                  <a:pt x="127234" y="86134"/>
                </a:lnTo>
                <a:lnTo>
                  <a:pt x="131640" y="111316"/>
                </a:lnTo>
                <a:lnTo>
                  <a:pt x="136908" y="139045"/>
                </a:lnTo>
                <a:lnTo>
                  <a:pt x="140696" y="151400"/>
                </a:lnTo>
                <a:lnTo>
                  <a:pt x="145208" y="162613"/>
                </a:lnTo>
                <a:lnTo>
                  <a:pt x="150202" y="173065"/>
                </a:lnTo>
                <a:lnTo>
                  <a:pt x="155517" y="182018"/>
                </a:lnTo>
                <a:lnTo>
                  <a:pt x="161047" y="189970"/>
                </a:lnTo>
                <a:lnTo>
                  <a:pt x="178065" y="2118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38" name="SMARTInkAnnotation853"/>
          <p:cNvSpPr/>
          <p:nvPr/>
        </p:nvSpPr>
        <p:spPr>
          <a:xfrm>
            <a:off x="7557844" y="2643187"/>
            <a:ext cx="258516" cy="136809"/>
          </a:xfrm>
          <a:custGeom>
            <a:avLst/>
            <a:gdLst/>
            <a:ahLst/>
            <a:cxnLst/>
            <a:rect l="0" t="0" r="0" b="0"/>
            <a:pathLst>
              <a:path w="258516" h="136809">
                <a:moveTo>
                  <a:pt x="106575" y="0"/>
                </a:moveTo>
                <a:lnTo>
                  <a:pt x="101830" y="4741"/>
                </a:lnTo>
                <a:lnTo>
                  <a:pt x="98447" y="6137"/>
                </a:lnTo>
                <a:lnTo>
                  <a:pt x="94204" y="7068"/>
                </a:lnTo>
                <a:lnTo>
                  <a:pt x="89389" y="7689"/>
                </a:lnTo>
                <a:lnTo>
                  <a:pt x="84195" y="9095"/>
                </a:lnTo>
                <a:lnTo>
                  <a:pt x="78745" y="11024"/>
                </a:lnTo>
                <a:lnTo>
                  <a:pt x="73125" y="13303"/>
                </a:lnTo>
                <a:lnTo>
                  <a:pt x="67393" y="16806"/>
                </a:lnTo>
                <a:lnTo>
                  <a:pt x="61585" y="21126"/>
                </a:lnTo>
                <a:lnTo>
                  <a:pt x="55727" y="25990"/>
                </a:lnTo>
                <a:lnTo>
                  <a:pt x="49836" y="31218"/>
                </a:lnTo>
                <a:lnTo>
                  <a:pt x="37993" y="42317"/>
                </a:lnTo>
                <a:lnTo>
                  <a:pt x="20160" y="59723"/>
                </a:lnTo>
                <a:lnTo>
                  <a:pt x="15200" y="65612"/>
                </a:lnTo>
                <a:lnTo>
                  <a:pt x="10901" y="71523"/>
                </a:lnTo>
                <a:lnTo>
                  <a:pt x="7042" y="77448"/>
                </a:lnTo>
                <a:lnTo>
                  <a:pt x="4469" y="83382"/>
                </a:lnTo>
                <a:lnTo>
                  <a:pt x="2753" y="89322"/>
                </a:lnTo>
                <a:lnTo>
                  <a:pt x="1610" y="95267"/>
                </a:lnTo>
                <a:lnTo>
                  <a:pt x="847" y="100222"/>
                </a:lnTo>
                <a:lnTo>
                  <a:pt x="339" y="104518"/>
                </a:lnTo>
                <a:lnTo>
                  <a:pt x="0" y="108374"/>
                </a:lnTo>
                <a:lnTo>
                  <a:pt x="1761" y="111937"/>
                </a:lnTo>
                <a:lnTo>
                  <a:pt x="4921" y="115305"/>
                </a:lnTo>
                <a:lnTo>
                  <a:pt x="9014" y="118542"/>
                </a:lnTo>
                <a:lnTo>
                  <a:pt x="16209" y="122139"/>
                </a:lnTo>
                <a:lnTo>
                  <a:pt x="19518" y="123098"/>
                </a:lnTo>
                <a:lnTo>
                  <a:pt x="23710" y="122745"/>
                </a:lnTo>
                <a:lnTo>
                  <a:pt x="28490" y="121518"/>
                </a:lnTo>
                <a:lnTo>
                  <a:pt x="33664" y="119707"/>
                </a:lnTo>
                <a:lnTo>
                  <a:pt x="39099" y="117508"/>
                </a:lnTo>
                <a:lnTo>
                  <a:pt x="44708" y="115050"/>
                </a:lnTo>
                <a:lnTo>
                  <a:pt x="50434" y="112419"/>
                </a:lnTo>
                <a:lnTo>
                  <a:pt x="55245" y="108680"/>
                </a:lnTo>
                <a:lnTo>
                  <a:pt x="59445" y="104204"/>
                </a:lnTo>
                <a:lnTo>
                  <a:pt x="63238" y="99235"/>
                </a:lnTo>
                <a:lnTo>
                  <a:pt x="67753" y="93938"/>
                </a:lnTo>
                <a:lnTo>
                  <a:pt x="72748" y="88422"/>
                </a:lnTo>
                <a:lnTo>
                  <a:pt x="86620" y="73824"/>
                </a:lnTo>
                <a:lnTo>
                  <a:pt x="90293" y="70052"/>
                </a:lnTo>
                <a:lnTo>
                  <a:pt x="94728" y="66545"/>
                </a:lnTo>
                <a:lnTo>
                  <a:pt x="99669" y="63215"/>
                </a:lnTo>
                <a:lnTo>
                  <a:pt x="104950" y="60003"/>
                </a:lnTo>
                <a:lnTo>
                  <a:pt x="109463" y="57862"/>
                </a:lnTo>
                <a:lnTo>
                  <a:pt x="117127" y="55482"/>
                </a:lnTo>
                <a:lnTo>
                  <a:pt x="120562" y="55840"/>
                </a:lnTo>
                <a:lnTo>
                  <a:pt x="123843" y="57070"/>
                </a:lnTo>
                <a:lnTo>
                  <a:pt x="127024" y="58883"/>
                </a:lnTo>
                <a:lnTo>
                  <a:pt x="131132" y="62076"/>
                </a:lnTo>
                <a:lnTo>
                  <a:pt x="135855" y="66189"/>
                </a:lnTo>
                <a:lnTo>
                  <a:pt x="140991" y="70915"/>
                </a:lnTo>
                <a:lnTo>
                  <a:pt x="151993" y="81458"/>
                </a:lnTo>
                <a:lnTo>
                  <a:pt x="157708" y="87048"/>
                </a:lnTo>
                <a:lnTo>
                  <a:pt x="164498" y="92759"/>
                </a:lnTo>
                <a:lnTo>
                  <a:pt x="172003" y="98550"/>
                </a:lnTo>
                <a:lnTo>
                  <a:pt x="179986" y="104395"/>
                </a:lnTo>
                <a:lnTo>
                  <a:pt x="187293" y="110277"/>
                </a:lnTo>
                <a:lnTo>
                  <a:pt x="194152" y="116182"/>
                </a:lnTo>
                <a:lnTo>
                  <a:pt x="200710" y="122103"/>
                </a:lnTo>
                <a:lnTo>
                  <a:pt x="208062" y="127043"/>
                </a:lnTo>
                <a:lnTo>
                  <a:pt x="215942" y="131328"/>
                </a:lnTo>
                <a:lnTo>
                  <a:pt x="224173" y="135177"/>
                </a:lnTo>
                <a:lnTo>
                  <a:pt x="231648" y="136751"/>
                </a:lnTo>
                <a:lnTo>
                  <a:pt x="238618" y="136808"/>
                </a:lnTo>
                <a:lnTo>
                  <a:pt x="258515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39" name="SMARTInkAnnotation854"/>
          <p:cNvSpPr/>
          <p:nvPr/>
        </p:nvSpPr>
        <p:spPr>
          <a:xfrm>
            <a:off x="7861047" y="2549573"/>
            <a:ext cx="8938" cy="171035"/>
          </a:xfrm>
          <a:custGeom>
            <a:avLst/>
            <a:gdLst/>
            <a:ahLst/>
            <a:cxnLst/>
            <a:rect l="0" t="0" r="0" b="0"/>
            <a:pathLst>
              <a:path w="8938" h="171035">
                <a:moveTo>
                  <a:pt x="8937" y="13247"/>
                </a:moveTo>
                <a:lnTo>
                  <a:pt x="4192" y="13247"/>
                </a:lnTo>
                <a:lnTo>
                  <a:pt x="2795" y="12255"/>
                </a:lnTo>
                <a:lnTo>
                  <a:pt x="1863" y="10602"/>
                </a:lnTo>
                <a:lnTo>
                  <a:pt x="1241" y="8507"/>
                </a:lnTo>
                <a:lnTo>
                  <a:pt x="828" y="6118"/>
                </a:lnTo>
                <a:lnTo>
                  <a:pt x="552" y="3534"/>
                </a:lnTo>
                <a:lnTo>
                  <a:pt x="368" y="818"/>
                </a:lnTo>
                <a:lnTo>
                  <a:pt x="245" y="0"/>
                </a:lnTo>
                <a:lnTo>
                  <a:pt x="109" y="1737"/>
                </a:lnTo>
                <a:lnTo>
                  <a:pt x="33" y="8294"/>
                </a:lnTo>
                <a:lnTo>
                  <a:pt x="0" y="115072"/>
                </a:lnTo>
                <a:lnTo>
                  <a:pt x="992" y="125779"/>
                </a:lnTo>
                <a:lnTo>
                  <a:pt x="2649" y="135894"/>
                </a:lnTo>
                <a:lnTo>
                  <a:pt x="4744" y="145613"/>
                </a:lnTo>
                <a:lnTo>
                  <a:pt x="6142" y="153085"/>
                </a:lnTo>
                <a:lnTo>
                  <a:pt x="7074" y="159058"/>
                </a:lnTo>
                <a:lnTo>
                  <a:pt x="8570" y="171034"/>
                </a:lnTo>
                <a:lnTo>
                  <a:pt x="7699" y="171024"/>
                </a:lnTo>
                <a:lnTo>
                  <a:pt x="6126" y="170026"/>
                </a:lnTo>
                <a:lnTo>
                  <a:pt x="0" y="1650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40" name="SMARTInkAnnotation855"/>
          <p:cNvSpPr/>
          <p:nvPr/>
        </p:nvSpPr>
        <p:spPr>
          <a:xfrm>
            <a:off x="7764083" y="2571900"/>
            <a:ext cx="463407" cy="151655"/>
          </a:xfrm>
          <a:custGeom>
            <a:avLst/>
            <a:gdLst/>
            <a:ahLst/>
            <a:cxnLst/>
            <a:rect l="0" t="0" r="0" b="0"/>
            <a:pathLst>
              <a:path w="463407" h="151655">
                <a:moveTo>
                  <a:pt x="16524" y="26639"/>
                </a:moveTo>
                <a:lnTo>
                  <a:pt x="0" y="26639"/>
                </a:lnTo>
                <a:lnTo>
                  <a:pt x="83215" y="26639"/>
                </a:lnTo>
                <a:lnTo>
                  <a:pt x="94749" y="25646"/>
                </a:lnTo>
                <a:lnTo>
                  <a:pt x="106412" y="23993"/>
                </a:lnTo>
                <a:lnTo>
                  <a:pt x="144451" y="16925"/>
                </a:lnTo>
                <a:lnTo>
                  <a:pt x="158413" y="14210"/>
                </a:lnTo>
                <a:lnTo>
                  <a:pt x="184521" y="8547"/>
                </a:lnTo>
                <a:lnTo>
                  <a:pt x="197045" y="5648"/>
                </a:lnTo>
                <a:lnTo>
                  <a:pt x="208371" y="3715"/>
                </a:lnTo>
                <a:lnTo>
                  <a:pt x="218903" y="2427"/>
                </a:lnTo>
                <a:lnTo>
                  <a:pt x="228904" y="1568"/>
                </a:lnTo>
                <a:lnTo>
                  <a:pt x="238549" y="995"/>
                </a:lnTo>
                <a:lnTo>
                  <a:pt x="257211" y="359"/>
                </a:lnTo>
                <a:lnTo>
                  <a:pt x="274977" y="0"/>
                </a:lnTo>
                <a:lnTo>
                  <a:pt x="279197" y="942"/>
                </a:lnTo>
                <a:lnTo>
                  <a:pt x="286531" y="4635"/>
                </a:lnTo>
                <a:lnTo>
                  <a:pt x="287891" y="8001"/>
                </a:lnTo>
                <a:lnTo>
                  <a:pt x="287805" y="12229"/>
                </a:lnTo>
                <a:lnTo>
                  <a:pt x="286754" y="17032"/>
                </a:lnTo>
                <a:lnTo>
                  <a:pt x="284068" y="23211"/>
                </a:lnTo>
                <a:lnTo>
                  <a:pt x="280292" y="30307"/>
                </a:lnTo>
                <a:lnTo>
                  <a:pt x="275787" y="38014"/>
                </a:lnTo>
                <a:lnTo>
                  <a:pt x="271792" y="46128"/>
                </a:lnTo>
                <a:lnTo>
                  <a:pt x="268134" y="54514"/>
                </a:lnTo>
                <a:lnTo>
                  <a:pt x="264703" y="63082"/>
                </a:lnTo>
                <a:lnTo>
                  <a:pt x="260430" y="71770"/>
                </a:lnTo>
                <a:lnTo>
                  <a:pt x="255593" y="80539"/>
                </a:lnTo>
                <a:lnTo>
                  <a:pt x="250384" y="89361"/>
                </a:lnTo>
                <a:lnTo>
                  <a:pt x="241948" y="104456"/>
                </a:lnTo>
                <a:lnTo>
                  <a:pt x="238308" y="111259"/>
                </a:lnTo>
                <a:lnTo>
                  <a:pt x="234888" y="116787"/>
                </a:lnTo>
                <a:lnTo>
                  <a:pt x="231615" y="121464"/>
                </a:lnTo>
                <a:lnTo>
                  <a:pt x="228440" y="125574"/>
                </a:lnTo>
                <a:lnTo>
                  <a:pt x="227317" y="129307"/>
                </a:lnTo>
                <a:lnTo>
                  <a:pt x="227560" y="132787"/>
                </a:lnTo>
                <a:lnTo>
                  <a:pt x="228715" y="136100"/>
                </a:lnTo>
                <a:lnTo>
                  <a:pt x="231472" y="138308"/>
                </a:lnTo>
                <a:lnTo>
                  <a:pt x="235297" y="139780"/>
                </a:lnTo>
                <a:lnTo>
                  <a:pt x="244842" y="141416"/>
                </a:lnTo>
                <a:lnTo>
                  <a:pt x="255705" y="142143"/>
                </a:lnTo>
                <a:lnTo>
                  <a:pt x="269802" y="139820"/>
                </a:lnTo>
                <a:lnTo>
                  <a:pt x="277732" y="137812"/>
                </a:lnTo>
                <a:lnTo>
                  <a:pt x="285996" y="135481"/>
                </a:lnTo>
                <a:lnTo>
                  <a:pt x="303126" y="130245"/>
                </a:lnTo>
                <a:lnTo>
                  <a:pt x="310871" y="126467"/>
                </a:lnTo>
                <a:lnTo>
                  <a:pt x="318021" y="121965"/>
                </a:lnTo>
                <a:lnTo>
                  <a:pt x="324774" y="116978"/>
                </a:lnTo>
                <a:lnTo>
                  <a:pt x="340221" y="106146"/>
                </a:lnTo>
                <a:lnTo>
                  <a:pt x="348512" y="100480"/>
                </a:lnTo>
                <a:lnTo>
                  <a:pt x="356024" y="95710"/>
                </a:lnTo>
                <a:lnTo>
                  <a:pt x="363019" y="91538"/>
                </a:lnTo>
                <a:lnTo>
                  <a:pt x="369669" y="87764"/>
                </a:lnTo>
                <a:lnTo>
                  <a:pt x="375095" y="84256"/>
                </a:lnTo>
                <a:lnTo>
                  <a:pt x="379705" y="80925"/>
                </a:lnTo>
                <a:lnTo>
                  <a:pt x="383772" y="77713"/>
                </a:lnTo>
                <a:lnTo>
                  <a:pt x="390938" y="74143"/>
                </a:lnTo>
                <a:lnTo>
                  <a:pt x="400557" y="72133"/>
                </a:lnTo>
                <a:lnTo>
                  <a:pt x="412703" y="71454"/>
                </a:lnTo>
                <a:lnTo>
                  <a:pt x="414709" y="72391"/>
                </a:lnTo>
                <a:lnTo>
                  <a:pt x="416046" y="74007"/>
                </a:lnTo>
                <a:lnTo>
                  <a:pt x="416936" y="76077"/>
                </a:lnTo>
                <a:lnTo>
                  <a:pt x="418523" y="78449"/>
                </a:lnTo>
                <a:lnTo>
                  <a:pt x="420574" y="81023"/>
                </a:lnTo>
                <a:lnTo>
                  <a:pt x="422934" y="83731"/>
                </a:lnTo>
                <a:lnTo>
                  <a:pt x="426495" y="87521"/>
                </a:lnTo>
                <a:lnTo>
                  <a:pt x="435747" y="97023"/>
                </a:lnTo>
                <a:lnTo>
                  <a:pt x="440001" y="102335"/>
                </a:lnTo>
                <a:lnTo>
                  <a:pt x="443831" y="107861"/>
                </a:lnTo>
                <a:lnTo>
                  <a:pt x="447377" y="113529"/>
                </a:lnTo>
                <a:lnTo>
                  <a:pt x="450734" y="119292"/>
                </a:lnTo>
                <a:lnTo>
                  <a:pt x="453965" y="125119"/>
                </a:lnTo>
                <a:lnTo>
                  <a:pt x="457112" y="130987"/>
                </a:lnTo>
                <a:lnTo>
                  <a:pt x="459210" y="135892"/>
                </a:lnTo>
                <a:lnTo>
                  <a:pt x="460609" y="140154"/>
                </a:lnTo>
                <a:lnTo>
                  <a:pt x="463406" y="1516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41" name="SMARTInkAnnotation856"/>
          <p:cNvSpPr/>
          <p:nvPr/>
        </p:nvSpPr>
        <p:spPr>
          <a:xfrm>
            <a:off x="6065115" y="3955884"/>
            <a:ext cx="356975" cy="896401"/>
          </a:xfrm>
          <a:custGeom>
            <a:avLst/>
            <a:gdLst/>
            <a:ahLst/>
            <a:cxnLst/>
            <a:rect l="0" t="0" r="0" b="0"/>
            <a:pathLst>
              <a:path w="356975" h="896401">
                <a:moveTo>
                  <a:pt x="151409" y="8897"/>
                </a:moveTo>
                <a:lnTo>
                  <a:pt x="143713" y="8897"/>
                </a:lnTo>
                <a:lnTo>
                  <a:pt x="143299" y="7905"/>
                </a:lnTo>
                <a:lnTo>
                  <a:pt x="142474" y="0"/>
                </a:lnTo>
                <a:lnTo>
                  <a:pt x="142471" y="7659"/>
                </a:lnTo>
                <a:lnTo>
                  <a:pt x="135397" y="25515"/>
                </a:lnTo>
                <a:lnTo>
                  <a:pt x="134086" y="40610"/>
                </a:lnTo>
                <a:lnTo>
                  <a:pt x="132786" y="56726"/>
                </a:lnTo>
                <a:lnTo>
                  <a:pt x="128898" y="77118"/>
                </a:lnTo>
                <a:lnTo>
                  <a:pt x="123860" y="99410"/>
                </a:lnTo>
                <a:lnTo>
                  <a:pt x="118311" y="123539"/>
                </a:lnTo>
                <a:lnTo>
                  <a:pt x="112533" y="150799"/>
                </a:lnTo>
                <a:lnTo>
                  <a:pt x="110596" y="166007"/>
                </a:lnTo>
                <a:lnTo>
                  <a:pt x="109304" y="182098"/>
                </a:lnTo>
                <a:lnTo>
                  <a:pt x="108443" y="198778"/>
                </a:lnTo>
                <a:lnTo>
                  <a:pt x="106875" y="215852"/>
                </a:lnTo>
                <a:lnTo>
                  <a:pt x="104837" y="233187"/>
                </a:lnTo>
                <a:lnTo>
                  <a:pt x="102486" y="250698"/>
                </a:lnTo>
                <a:lnTo>
                  <a:pt x="100919" y="268324"/>
                </a:lnTo>
                <a:lnTo>
                  <a:pt x="99873" y="286028"/>
                </a:lnTo>
                <a:lnTo>
                  <a:pt x="99177" y="303784"/>
                </a:lnTo>
                <a:lnTo>
                  <a:pt x="97719" y="321574"/>
                </a:lnTo>
                <a:lnTo>
                  <a:pt x="95754" y="339388"/>
                </a:lnTo>
                <a:lnTo>
                  <a:pt x="93451" y="357216"/>
                </a:lnTo>
                <a:lnTo>
                  <a:pt x="91916" y="375055"/>
                </a:lnTo>
                <a:lnTo>
                  <a:pt x="90893" y="392901"/>
                </a:lnTo>
                <a:lnTo>
                  <a:pt x="90210" y="410751"/>
                </a:lnTo>
                <a:lnTo>
                  <a:pt x="88762" y="428604"/>
                </a:lnTo>
                <a:lnTo>
                  <a:pt x="86804" y="446460"/>
                </a:lnTo>
                <a:lnTo>
                  <a:pt x="84505" y="464317"/>
                </a:lnTo>
                <a:lnTo>
                  <a:pt x="82973" y="482174"/>
                </a:lnTo>
                <a:lnTo>
                  <a:pt x="81951" y="500032"/>
                </a:lnTo>
                <a:lnTo>
                  <a:pt x="81270" y="517891"/>
                </a:lnTo>
                <a:lnTo>
                  <a:pt x="79822" y="534758"/>
                </a:lnTo>
                <a:lnTo>
                  <a:pt x="77864" y="550963"/>
                </a:lnTo>
                <a:lnTo>
                  <a:pt x="75566" y="566727"/>
                </a:lnTo>
                <a:lnTo>
                  <a:pt x="74034" y="582198"/>
                </a:lnTo>
                <a:lnTo>
                  <a:pt x="73013" y="597473"/>
                </a:lnTo>
                <a:lnTo>
                  <a:pt x="72332" y="612617"/>
                </a:lnTo>
                <a:lnTo>
                  <a:pt x="68927" y="637381"/>
                </a:lnTo>
                <a:lnTo>
                  <a:pt x="64104" y="659302"/>
                </a:lnTo>
                <a:lnTo>
                  <a:pt x="58650" y="682273"/>
                </a:lnTo>
                <a:lnTo>
                  <a:pt x="54741" y="708038"/>
                </a:lnTo>
                <a:lnTo>
                  <a:pt x="47277" y="734521"/>
                </a:lnTo>
                <a:lnTo>
                  <a:pt x="44568" y="760117"/>
                </a:lnTo>
                <a:lnTo>
                  <a:pt x="44161" y="767861"/>
                </a:lnTo>
                <a:lnTo>
                  <a:pt x="44158" y="755487"/>
                </a:lnTo>
                <a:lnTo>
                  <a:pt x="45150" y="752686"/>
                </a:lnTo>
                <a:lnTo>
                  <a:pt x="48903" y="746929"/>
                </a:lnTo>
                <a:lnTo>
                  <a:pt x="51231" y="738416"/>
                </a:lnTo>
                <a:lnTo>
                  <a:pt x="52849" y="711008"/>
                </a:lnTo>
                <a:lnTo>
                  <a:pt x="53063" y="681553"/>
                </a:lnTo>
                <a:lnTo>
                  <a:pt x="52080" y="676608"/>
                </a:lnTo>
                <a:lnTo>
                  <a:pt x="48341" y="668467"/>
                </a:lnTo>
                <a:lnTo>
                  <a:pt x="40720" y="661542"/>
                </a:lnTo>
                <a:lnTo>
                  <a:pt x="31706" y="655157"/>
                </a:lnTo>
                <a:lnTo>
                  <a:pt x="21048" y="646976"/>
                </a:lnTo>
                <a:lnTo>
                  <a:pt x="14687" y="644715"/>
                </a:lnTo>
                <a:lnTo>
                  <a:pt x="5523" y="643441"/>
                </a:lnTo>
                <a:lnTo>
                  <a:pt x="0" y="642952"/>
                </a:lnTo>
                <a:lnTo>
                  <a:pt x="9261" y="642912"/>
                </a:lnTo>
                <a:lnTo>
                  <a:pt x="11955" y="642909"/>
                </a:lnTo>
                <a:lnTo>
                  <a:pt x="14745" y="644892"/>
                </a:lnTo>
                <a:lnTo>
                  <a:pt x="20493" y="652387"/>
                </a:lnTo>
                <a:lnTo>
                  <a:pt x="29311" y="667763"/>
                </a:lnTo>
                <a:lnTo>
                  <a:pt x="42958" y="694368"/>
                </a:lnTo>
                <a:lnTo>
                  <a:pt x="53887" y="718694"/>
                </a:lnTo>
                <a:lnTo>
                  <a:pt x="64370" y="745050"/>
                </a:lnTo>
                <a:lnTo>
                  <a:pt x="72340" y="769993"/>
                </a:lnTo>
                <a:lnTo>
                  <a:pt x="79193" y="796953"/>
                </a:lnTo>
                <a:lnTo>
                  <a:pt x="84556" y="823488"/>
                </a:lnTo>
                <a:lnTo>
                  <a:pt x="86939" y="845204"/>
                </a:lnTo>
                <a:lnTo>
                  <a:pt x="93025" y="869422"/>
                </a:lnTo>
                <a:lnTo>
                  <a:pt x="98316" y="880170"/>
                </a:lnTo>
                <a:lnTo>
                  <a:pt x="101117" y="884426"/>
                </a:lnTo>
                <a:lnTo>
                  <a:pt x="109527" y="891800"/>
                </a:lnTo>
                <a:lnTo>
                  <a:pt x="114550" y="895155"/>
                </a:lnTo>
                <a:lnTo>
                  <a:pt x="118891" y="896400"/>
                </a:lnTo>
                <a:lnTo>
                  <a:pt x="122778" y="896238"/>
                </a:lnTo>
                <a:lnTo>
                  <a:pt x="126364" y="895137"/>
                </a:lnTo>
                <a:lnTo>
                  <a:pt x="135643" y="888622"/>
                </a:lnTo>
                <a:lnTo>
                  <a:pt x="140898" y="884107"/>
                </a:lnTo>
                <a:lnTo>
                  <a:pt x="147381" y="878121"/>
                </a:lnTo>
                <a:lnTo>
                  <a:pt x="162529" y="863531"/>
                </a:lnTo>
                <a:lnTo>
                  <a:pt x="170738" y="854481"/>
                </a:lnTo>
                <a:lnTo>
                  <a:pt x="179191" y="844479"/>
                </a:lnTo>
                <a:lnTo>
                  <a:pt x="187805" y="833843"/>
                </a:lnTo>
                <a:lnTo>
                  <a:pt x="198514" y="821790"/>
                </a:lnTo>
                <a:lnTo>
                  <a:pt x="223653" y="795169"/>
                </a:lnTo>
                <a:lnTo>
                  <a:pt x="236315" y="781126"/>
                </a:lnTo>
                <a:lnTo>
                  <a:pt x="273114" y="738650"/>
                </a:lnTo>
                <a:lnTo>
                  <a:pt x="297194" y="712909"/>
                </a:lnTo>
                <a:lnTo>
                  <a:pt x="308182" y="700489"/>
                </a:lnTo>
                <a:lnTo>
                  <a:pt x="318488" y="688239"/>
                </a:lnTo>
                <a:lnTo>
                  <a:pt x="328337" y="676104"/>
                </a:lnTo>
                <a:lnTo>
                  <a:pt x="335897" y="665038"/>
                </a:lnTo>
                <a:lnTo>
                  <a:pt x="341929" y="654684"/>
                </a:lnTo>
                <a:lnTo>
                  <a:pt x="356974" y="6250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42" name="SMARTInkAnnotation857"/>
          <p:cNvSpPr/>
          <p:nvPr/>
        </p:nvSpPr>
        <p:spPr>
          <a:xfrm>
            <a:off x="4241831" y="4879053"/>
            <a:ext cx="267607" cy="210147"/>
          </a:xfrm>
          <a:custGeom>
            <a:avLst/>
            <a:gdLst/>
            <a:ahLst/>
            <a:cxnLst/>
            <a:rect l="0" t="0" r="0" b="0"/>
            <a:pathLst>
              <a:path w="267607" h="210147">
                <a:moveTo>
                  <a:pt x="79916" y="67994"/>
                </a:moveTo>
                <a:lnTo>
                  <a:pt x="75171" y="72734"/>
                </a:lnTo>
                <a:lnTo>
                  <a:pt x="73773" y="77107"/>
                </a:lnTo>
                <a:lnTo>
                  <a:pt x="72842" y="83000"/>
                </a:lnTo>
                <a:lnTo>
                  <a:pt x="72220" y="89904"/>
                </a:lnTo>
                <a:lnTo>
                  <a:pt x="70814" y="97483"/>
                </a:lnTo>
                <a:lnTo>
                  <a:pt x="68882" y="105513"/>
                </a:lnTo>
                <a:lnTo>
                  <a:pt x="66602" y="113842"/>
                </a:lnTo>
                <a:lnTo>
                  <a:pt x="65082" y="122372"/>
                </a:lnTo>
                <a:lnTo>
                  <a:pt x="64068" y="131035"/>
                </a:lnTo>
                <a:lnTo>
                  <a:pt x="63392" y="139786"/>
                </a:lnTo>
                <a:lnTo>
                  <a:pt x="61949" y="148598"/>
                </a:lnTo>
                <a:lnTo>
                  <a:pt x="59992" y="157448"/>
                </a:lnTo>
                <a:lnTo>
                  <a:pt x="57696" y="166325"/>
                </a:lnTo>
                <a:lnTo>
                  <a:pt x="56166" y="174228"/>
                </a:lnTo>
                <a:lnTo>
                  <a:pt x="55144" y="181480"/>
                </a:lnTo>
                <a:lnTo>
                  <a:pt x="54465" y="188300"/>
                </a:lnTo>
                <a:lnTo>
                  <a:pt x="54010" y="193838"/>
                </a:lnTo>
                <a:lnTo>
                  <a:pt x="53708" y="198523"/>
                </a:lnTo>
                <a:lnTo>
                  <a:pt x="53138" y="210146"/>
                </a:lnTo>
                <a:lnTo>
                  <a:pt x="48368" y="205915"/>
                </a:lnTo>
                <a:lnTo>
                  <a:pt x="45975" y="202605"/>
                </a:lnTo>
                <a:lnTo>
                  <a:pt x="43386" y="198414"/>
                </a:lnTo>
                <a:lnTo>
                  <a:pt x="40666" y="193636"/>
                </a:lnTo>
                <a:lnTo>
                  <a:pt x="37860" y="187474"/>
                </a:lnTo>
                <a:lnTo>
                  <a:pt x="34997" y="180389"/>
                </a:lnTo>
                <a:lnTo>
                  <a:pt x="32095" y="172690"/>
                </a:lnTo>
                <a:lnTo>
                  <a:pt x="29166" y="165572"/>
                </a:lnTo>
                <a:lnTo>
                  <a:pt x="26222" y="158843"/>
                </a:lnTo>
                <a:lnTo>
                  <a:pt x="20301" y="146074"/>
                </a:lnTo>
                <a:lnTo>
                  <a:pt x="14360" y="133785"/>
                </a:lnTo>
                <a:lnTo>
                  <a:pt x="11385" y="128722"/>
                </a:lnTo>
                <a:lnTo>
                  <a:pt x="8409" y="124354"/>
                </a:lnTo>
                <a:lnTo>
                  <a:pt x="5432" y="120450"/>
                </a:lnTo>
                <a:lnTo>
                  <a:pt x="3447" y="116855"/>
                </a:lnTo>
                <a:lnTo>
                  <a:pt x="2124" y="113467"/>
                </a:lnTo>
                <a:lnTo>
                  <a:pt x="0" y="105639"/>
                </a:lnTo>
                <a:lnTo>
                  <a:pt x="819" y="104997"/>
                </a:lnTo>
                <a:lnTo>
                  <a:pt x="4376" y="104284"/>
                </a:lnTo>
                <a:lnTo>
                  <a:pt x="11917" y="106612"/>
                </a:lnTo>
                <a:lnTo>
                  <a:pt x="16708" y="108622"/>
                </a:lnTo>
                <a:lnTo>
                  <a:pt x="21888" y="110954"/>
                </a:lnTo>
                <a:lnTo>
                  <a:pt x="32941" y="116191"/>
                </a:lnTo>
                <a:lnTo>
                  <a:pt x="50328" y="124718"/>
                </a:lnTo>
                <a:lnTo>
                  <a:pt x="55226" y="127638"/>
                </a:lnTo>
                <a:lnTo>
                  <a:pt x="63316" y="133529"/>
                </a:lnTo>
                <a:lnTo>
                  <a:pt x="67856" y="136488"/>
                </a:lnTo>
                <a:lnTo>
                  <a:pt x="72869" y="139453"/>
                </a:lnTo>
                <a:lnTo>
                  <a:pt x="78197" y="142423"/>
                </a:lnTo>
                <a:lnTo>
                  <a:pt x="82742" y="144402"/>
                </a:lnTo>
                <a:lnTo>
                  <a:pt x="90441" y="146601"/>
                </a:lnTo>
                <a:lnTo>
                  <a:pt x="93885" y="146196"/>
                </a:lnTo>
                <a:lnTo>
                  <a:pt x="97173" y="144933"/>
                </a:lnTo>
                <a:lnTo>
                  <a:pt x="103475" y="140884"/>
                </a:lnTo>
                <a:lnTo>
                  <a:pt x="109586" y="135777"/>
                </a:lnTo>
                <a:lnTo>
                  <a:pt x="113599" y="132034"/>
                </a:lnTo>
                <a:lnTo>
                  <a:pt x="123354" y="122584"/>
                </a:lnTo>
                <a:lnTo>
                  <a:pt x="128736" y="116293"/>
                </a:lnTo>
                <a:lnTo>
                  <a:pt x="134311" y="109123"/>
                </a:lnTo>
                <a:lnTo>
                  <a:pt x="140013" y="101366"/>
                </a:lnTo>
                <a:lnTo>
                  <a:pt x="151645" y="84811"/>
                </a:lnTo>
                <a:lnTo>
                  <a:pt x="157527" y="76229"/>
                </a:lnTo>
                <a:lnTo>
                  <a:pt x="164428" y="67530"/>
                </a:lnTo>
                <a:lnTo>
                  <a:pt x="172009" y="58755"/>
                </a:lnTo>
                <a:lnTo>
                  <a:pt x="187381" y="42059"/>
                </a:lnTo>
                <a:lnTo>
                  <a:pt x="200835" y="28024"/>
                </a:lnTo>
                <a:lnTo>
                  <a:pt x="206210" y="21504"/>
                </a:lnTo>
                <a:lnTo>
                  <a:pt x="210786" y="15172"/>
                </a:lnTo>
                <a:lnTo>
                  <a:pt x="214830" y="8967"/>
                </a:lnTo>
                <a:lnTo>
                  <a:pt x="218519" y="4830"/>
                </a:lnTo>
                <a:lnTo>
                  <a:pt x="221972" y="2072"/>
                </a:lnTo>
                <a:lnTo>
                  <a:pt x="225266" y="233"/>
                </a:lnTo>
                <a:lnTo>
                  <a:pt x="227463" y="0"/>
                </a:lnTo>
                <a:lnTo>
                  <a:pt x="228927" y="836"/>
                </a:lnTo>
                <a:lnTo>
                  <a:pt x="229904" y="2386"/>
                </a:lnTo>
                <a:lnTo>
                  <a:pt x="230554" y="5404"/>
                </a:lnTo>
                <a:lnTo>
                  <a:pt x="230988" y="9400"/>
                </a:lnTo>
                <a:lnTo>
                  <a:pt x="231277" y="14048"/>
                </a:lnTo>
                <a:lnTo>
                  <a:pt x="232463" y="19131"/>
                </a:lnTo>
                <a:lnTo>
                  <a:pt x="234247" y="24505"/>
                </a:lnTo>
                <a:lnTo>
                  <a:pt x="236429" y="30071"/>
                </a:lnTo>
                <a:lnTo>
                  <a:pt x="237884" y="36759"/>
                </a:lnTo>
                <a:lnTo>
                  <a:pt x="238853" y="44194"/>
                </a:lnTo>
                <a:lnTo>
                  <a:pt x="239501" y="52127"/>
                </a:lnTo>
                <a:lnTo>
                  <a:pt x="239932" y="60393"/>
                </a:lnTo>
                <a:lnTo>
                  <a:pt x="240410" y="77513"/>
                </a:lnTo>
                <a:lnTo>
                  <a:pt x="241531" y="85254"/>
                </a:lnTo>
                <a:lnTo>
                  <a:pt x="243272" y="92399"/>
                </a:lnTo>
                <a:lnTo>
                  <a:pt x="245424" y="99147"/>
                </a:lnTo>
                <a:lnTo>
                  <a:pt x="247853" y="104637"/>
                </a:lnTo>
                <a:lnTo>
                  <a:pt x="250465" y="109290"/>
                </a:lnTo>
                <a:lnTo>
                  <a:pt x="253200" y="113384"/>
                </a:lnTo>
                <a:lnTo>
                  <a:pt x="256015" y="117106"/>
                </a:lnTo>
                <a:lnTo>
                  <a:pt x="258887" y="120579"/>
                </a:lnTo>
                <a:lnTo>
                  <a:pt x="267606" y="1305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43" name="SMARTInkAnnotation858"/>
          <p:cNvSpPr/>
          <p:nvPr/>
        </p:nvSpPr>
        <p:spPr>
          <a:xfrm>
            <a:off x="4572000" y="4871986"/>
            <a:ext cx="589884" cy="136102"/>
          </a:xfrm>
          <a:custGeom>
            <a:avLst/>
            <a:gdLst/>
            <a:ahLst/>
            <a:cxnLst/>
            <a:rect l="0" t="0" r="0" b="0"/>
            <a:pathLst>
              <a:path w="589884" h="136102">
                <a:moveTo>
                  <a:pt x="0" y="110779"/>
                </a:moveTo>
                <a:lnTo>
                  <a:pt x="34583" y="110779"/>
                </a:lnTo>
                <a:lnTo>
                  <a:pt x="48142" y="108134"/>
                </a:lnTo>
                <a:lnTo>
                  <a:pt x="55928" y="106039"/>
                </a:lnTo>
                <a:lnTo>
                  <a:pt x="72525" y="101066"/>
                </a:lnTo>
                <a:lnTo>
                  <a:pt x="107454" y="89789"/>
                </a:lnTo>
                <a:lnTo>
                  <a:pt x="116324" y="85872"/>
                </a:lnTo>
                <a:lnTo>
                  <a:pt x="125217" y="81276"/>
                </a:lnTo>
                <a:lnTo>
                  <a:pt x="134125" y="76227"/>
                </a:lnTo>
                <a:lnTo>
                  <a:pt x="141056" y="70877"/>
                </a:lnTo>
                <a:lnTo>
                  <a:pt x="146670" y="65326"/>
                </a:lnTo>
                <a:lnTo>
                  <a:pt x="151406" y="59642"/>
                </a:lnTo>
                <a:lnTo>
                  <a:pt x="156549" y="53868"/>
                </a:lnTo>
                <a:lnTo>
                  <a:pt x="167561" y="42159"/>
                </a:lnTo>
                <a:lnTo>
                  <a:pt x="172284" y="36259"/>
                </a:lnTo>
                <a:lnTo>
                  <a:pt x="176427" y="30341"/>
                </a:lnTo>
                <a:lnTo>
                  <a:pt x="180181" y="24412"/>
                </a:lnTo>
                <a:lnTo>
                  <a:pt x="181691" y="19466"/>
                </a:lnTo>
                <a:lnTo>
                  <a:pt x="181705" y="15178"/>
                </a:lnTo>
                <a:lnTo>
                  <a:pt x="180721" y="11326"/>
                </a:lnTo>
                <a:lnTo>
                  <a:pt x="179072" y="7767"/>
                </a:lnTo>
                <a:lnTo>
                  <a:pt x="176979" y="4401"/>
                </a:lnTo>
                <a:lnTo>
                  <a:pt x="174591" y="1165"/>
                </a:lnTo>
                <a:lnTo>
                  <a:pt x="171013" y="0"/>
                </a:lnTo>
                <a:lnTo>
                  <a:pt x="166641" y="216"/>
                </a:lnTo>
                <a:lnTo>
                  <a:pt x="155495" y="3101"/>
                </a:lnTo>
                <a:lnTo>
                  <a:pt x="140609" y="7691"/>
                </a:lnTo>
                <a:lnTo>
                  <a:pt x="132469" y="12288"/>
                </a:lnTo>
                <a:lnTo>
                  <a:pt x="124064" y="18329"/>
                </a:lnTo>
                <a:lnTo>
                  <a:pt x="115481" y="25333"/>
                </a:lnTo>
                <a:lnTo>
                  <a:pt x="106779" y="31987"/>
                </a:lnTo>
                <a:lnTo>
                  <a:pt x="97999" y="38407"/>
                </a:lnTo>
                <a:lnTo>
                  <a:pt x="89166" y="44672"/>
                </a:lnTo>
                <a:lnTo>
                  <a:pt x="82285" y="51825"/>
                </a:lnTo>
                <a:lnTo>
                  <a:pt x="76704" y="59570"/>
                </a:lnTo>
                <a:lnTo>
                  <a:pt x="71991" y="67710"/>
                </a:lnTo>
                <a:lnTo>
                  <a:pt x="67855" y="76114"/>
                </a:lnTo>
                <a:lnTo>
                  <a:pt x="64105" y="84692"/>
                </a:lnTo>
                <a:lnTo>
                  <a:pt x="60612" y="93388"/>
                </a:lnTo>
                <a:lnTo>
                  <a:pt x="59276" y="100178"/>
                </a:lnTo>
                <a:lnTo>
                  <a:pt x="59380" y="105696"/>
                </a:lnTo>
                <a:lnTo>
                  <a:pt x="60441" y="110367"/>
                </a:lnTo>
                <a:lnTo>
                  <a:pt x="63135" y="115465"/>
                </a:lnTo>
                <a:lnTo>
                  <a:pt x="66917" y="120849"/>
                </a:lnTo>
                <a:lnTo>
                  <a:pt x="71424" y="126422"/>
                </a:lnTo>
                <a:lnTo>
                  <a:pt x="77408" y="130138"/>
                </a:lnTo>
                <a:lnTo>
                  <a:pt x="92001" y="134265"/>
                </a:lnTo>
                <a:lnTo>
                  <a:pt x="108419" y="136101"/>
                </a:lnTo>
                <a:lnTo>
                  <a:pt x="125645" y="135924"/>
                </a:lnTo>
                <a:lnTo>
                  <a:pt x="143233" y="132538"/>
                </a:lnTo>
                <a:lnTo>
                  <a:pt x="153086" y="129254"/>
                </a:lnTo>
                <a:lnTo>
                  <a:pt x="163628" y="125080"/>
                </a:lnTo>
                <a:lnTo>
                  <a:pt x="174628" y="120314"/>
                </a:lnTo>
                <a:lnTo>
                  <a:pt x="184941" y="114158"/>
                </a:lnTo>
                <a:lnTo>
                  <a:pt x="194795" y="107079"/>
                </a:lnTo>
                <a:lnTo>
                  <a:pt x="204343" y="99383"/>
                </a:lnTo>
                <a:lnTo>
                  <a:pt x="212696" y="92268"/>
                </a:lnTo>
                <a:lnTo>
                  <a:pt x="220249" y="85540"/>
                </a:lnTo>
                <a:lnTo>
                  <a:pt x="227272" y="79070"/>
                </a:lnTo>
                <a:lnTo>
                  <a:pt x="243018" y="63944"/>
                </a:lnTo>
                <a:lnTo>
                  <a:pt x="251389" y="55743"/>
                </a:lnTo>
                <a:lnTo>
                  <a:pt x="257962" y="48292"/>
                </a:lnTo>
                <a:lnTo>
                  <a:pt x="263337" y="41340"/>
                </a:lnTo>
                <a:lnTo>
                  <a:pt x="267913" y="34721"/>
                </a:lnTo>
                <a:lnTo>
                  <a:pt x="272951" y="28324"/>
                </a:lnTo>
                <a:lnTo>
                  <a:pt x="278295" y="22075"/>
                </a:lnTo>
                <a:lnTo>
                  <a:pt x="283844" y="15924"/>
                </a:lnTo>
                <a:lnTo>
                  <a:pt x="287543" y="10831"/>
                </a:lnTo>
                <a:lnTo>
                  <a:pt x="290010" y="6444"/>
                </a:lnTo>
                <a:lnTo>
                  <a:pt x="291654" y="2527"/>
                </a:lnTo>
                <a:lnTo>
                  <a:pt x="292750" y="908"/>
                </a:lnTo>
                <a:lnTo>
                  <a:pt x="293480" y="821"/>
                </a:lnTo>
                <a:lnTo>
                  <a:pt x="293968" y="1755"/>
                </a:lnTo>
                <a:lnTo>
                  <a:pt x="294509" y="5439"/>
                </a:lnTo>
                <a:lnTo>
                  <a:pt x="294653" y="7810"/>
                </a:lnTo>
                <a:lnTo>
                  <a:pt x="294813" y="18382"/>
                </a:lnTo>
                <a:lnTo>
                  <a:pt x="294856" y="25369"/>
                </a:lnTo>
                <a:lnTo>
                  <a:pt x="293892" y="33003"/>
                </a:lnTo>
                <a:lnTo>
                  <a:pt x="292255" y="41069"/>
                </a:lnTo>
                <a:lnTo>
                  <a:pt x="290172" y="49423"/>
                </a:lnTo>
                <a:lnTo>
                  <a:pt x="287790" y="57969"/>
                </a:lnTo>
                <a:lnTo>
                  <a:pt x="282494" y="75402"/>
                </a:lnTo>
                <a:lnTo>
                  <a:pt x="279692" y="83225"/>
                </a:lnTo>
                <a:lnTo>
                  <a:pt x="276831" y="90426"/>
                </a:lnTo>
                <a:lnTo>
                  <a:pt x="273930" y="97211"/>
                </a:lnTo>
                <a:lnTo>
                  <a:pt x="271997" y="102725"/>
                </a:lnTo>
                <a:lnTo>
                  <a:pt x="270707" y="107394"/>
                </a:lnTo>
                <a:lnTo>
                  <a:pt x="269848" y="111499"/>
                </a:lnTo>
                <a:lnTo>
                  <a:pt x="270268" y="115228"/>
                </a:lnTo>
                <a:lnTo>
                  <a:pt x="271541" y="118706"/>
                </a:lnTo>
                <a:lnTo>
                  <a:pt x="273383" y="122017"/>
                </a:lnTo>
                <a:lnTo>
                  <a:pt x="275604" y="123232"/>
                </a:lnTo>
                <a:lnTo>
                  <a:pt x="278077" y="123050"/>
                </a:lnTo>
                <a:lnTo>
                  <a:pt x="280720" y="121937"/>
                </a:lnTo>
                <a:lnTo>
                  <a:pt x="284467" y="119209"/>
                </a:lnTo>
                <a:lnTo>
                  <a:pt x="288952" y="115408"/>
                </a:lnTo>
                <a:lnTo>
                  <a:pt x="293927" y="110888"/>
                </a:lnTo>
                <a:lnTo>
                  <a:pt x="300224" y="105891"/>
                </a:lnTo>
                <a:lnTo>
                  <a:pt x="307401" y="100575"/>
                </a:lnTo>
                <a:lnTo>
                  <a:pt x="315164" y="95046"/>
                </a:lnTo>
                <a:lnTo>
                  <a:pt x="322327" y="88385"/>
                </a:lnTo>
                <a:lnTo>
                  <a:pt x="329088" y="80967"/>
                </a:lnTo>
                <a:lnTo>
                  <a:pt x="335581" y="73045"/>
                </a:lnTo>
                <a:lnTo>
                  <a:pt x="340903" y="66771"/>
                </a:lnTo>
                <a:lnTo>
                  <a:pt x="345444" y="61597"/>
                </a:lnTo>
                <a:lnTo>
                  <a:pt x="349464" y="57155"/>
                </a:lnTo>
                <a:lnTo>
                  <a:pt x="354131" y="53202"/>
                </a:lnTo>
                <a:lnTo>
                  <a:pt x="359228" y="49574"/>
                </a:lnTo>
                <a:lnTo>
                  <a:pt x="372190" y="41363"/>
                </a:lnTo>
                <a:lnTo>
                  <a:pt x="374247" y="42674"/>
                </a:lnTo>
                <a:lnTo>
                  <a:pt x="376610" y="45532"/>
                </a:lnTo>
                <a:lnTo>
                  <a:pt x="379180" y="49421"/>
                </a:lnTo>
                <a:lnTo>
                  <a:pt x="381886" y="53999"/>
                </a:lnTo>
                <a:lnTo>
                  <a:pt x="384682" y="59035"/>
                </a:lnTo>
                <a:lnTo>
                  <a:pt x="390439" y="69922"/>
                </a:lnTo>
                <a:lnTo>
                  <a:pt x="396306" y="81376"/>
                </a:lnTo>
                <a:lnTo>
                  <a:pt x="399262" y="88201"/>
                </a:lnTo>
                <a:lnTo>
                  <a:pt x="402225" y="95727"/>
                </a:lnTo>
                <a:lnTo>
                  <a:pt x="405194" y="103721"/>
                </a:lnTo>
                <a:lnTo>
                  <a:pt x="408166" y="110042"/>
                </a:lnTo>
                <a:lnTo>
                  <a:pt x="411141" y="115249"/>
                </a:lnTo>
                <a:lnTo>
                  <a:pt x="414117" y="119712"/>
                </a:lnTo>
                <a:lnTo>
                  <a:pt x="416101" y="123680"/>
                </a:lnTo>
                <a:lnTo>
                  <a:pt x="417424" y="127317"/>
                </a:lnTo>
                <a:lnTo>
                  <a:pt x="418305" y="130734"/>
                </a:lnTo>
                <a:lnTo>
                  <a:pt x="419886" y="132020"/>
                </a:lnTo>
                <a:lnTo>
                  <a:pt x="421933" y="131885"/>
                </a:lnTo>
                <a:lnTo>
                  <a:pt x="424290" y="130803"/>
                </a:lnTo>
                <a:lnTo>
                  <a:pt x="429558" y="126955"/>
                </a:lnTo>
                <a:lnTo>
                  <a:pt x="432353" y="124540"/>
                </a:lnTo>
                <a:lnTo>
                  <a:pt x="435210" y="120945"/>
                </a:lnTo>
                <a:lnTo>
                  <a:pt x="438108" y="116565"/>
                </a:lnTo>
                <a:lnTo>
                  <a:pt x="441032" y="111660"/>
                </a:lnTo>
                <a:lnTo>
                  <a:pt x="444968" y="106405"/>
                </a:lnTo>
                <a:lnTo>
                  <a:pt x="449578" y="100918"/>
                </a:lnTo>
                <a:lnTo>
                  <a:pt x="454637" y="95276"/>
                </a:lnTo>
                <a:lnTo>
                  <a:pt x="459004" y="89530"/>
                </a:lnTo>
                <a:lnTo>
                  <a:pt x="462908" y="83714"/>
                </a:lnTo>
                <a:lnTo>
                  <a:pt x="466503" y="77853"/>
                </a:lnTo>
                <a:lnTo>
                  <a:pt x="470886" y="71961"/>
                </a:lnTo>
                <a:lnTo>
                  <a:pt x="475795" y="66049"/>
                </a:lnTo>
                <a:lnTo>
                  <a:pt x="485551" y="55180"/>
                </a:lnTo>
                <a:lnTo>
                  <a:pt x="493198" y="47043"/>
                </a:lnTo>
                <a:lnTo>
                  <a:pt x="503086" y="36883"/>
                </a:lnTo>
                <a:lnTo>
                  <a:pt x="506199" y="35718"/>
                </a:lnTo>
                <a:lnTo>
                  <a:pt x="509267" y="35935"/>
                </a:lnTo>
                <a:lnTo>
                  <a:pt x="512305" y="37070"/>
                </a:lnTo>
                <a:lnTo>
                  <a:pt x="518330" y="40978"/>
                </a:lnTo>
                <a:lnTo>
                  <a:pt x="521327" y="43409"/>
                </a:lnTo>
                <a:lnTo>
                  <a:pt x="524317" y="46022"/>
                </a:lnTo>
                <a:lnTo>
                  <a:pt x="527305" y="48757"/>
                </a:lnTo>
                <a:lnTo>
                  <a:pt x="530289" y="51572"/>
                </a:lnTo>
                <a:lnTo>
                  <a:pt x="543978" y="65014"/>
                </a:lnTo>
                <a:lnTo>
                  <a:pt x="549349" y="69355"/>
                </a:lnTo>
                <a:lnTo>
                  <a:pt x="554916" y="73242"/>
                </a:lnTo>
                <a:lnTo>
                  <a:pt x="560613" y="76824"/>
                </a:lnTo>
                <a:lnTo>
                  <a:pt x="566398" y="80205"/>
                </a:lnTo>
                <a:lnTo>
                  <a:pt x="572241" y="83451"/>
                </a:lnTo>
                <a:lnTo>
                  <a:pt x="589883" y="929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44" name="SMARTInkAnnotation859"/>
          <p:cNvSpPr/>
          <p:nvPr/>
        </p:nvSpPr>
        <p:spPr>
          <a:xfrm>
            <a:off x="4866942" y="5286375"/>
            <a:ext cx="165380" cy="816912"/>
          </a:xfrm>
          <a:custGeom>
            <a:avLst/>
            <a:gdLst/>
            <a:ahLst/>
            <a:cxnLst/>
            <a:rect l="0" t="0" r="0" b="0"/>
            <a:pathLst>
              <a:path w="165380" h="816912">
                <a:moveTo>
                  <a:pt x="0" y="0"/>
                </a:moveTo>
                <a:lnTo>
                  <a:pt x="7695" y="0"/>
                </a:lnTo>
                <a:lnTo>
                  <a:pt x="8386" y="5292"/>
                </a:lnTo>
                <a:lnTo>
                  <a:pt x="8569" y="9481"/>
                </a:lnTo>
                <a:lnTo>
                  <a:pt x="11422" y="19427"/>
                </a:lnTo>
                <a:lnTo>
                  <a:pt x="16000" y="33439"/>
                </a:lnTo>
                <a:lnTo>
                  <a:pt x="18611" y="44121"/>
                </a:lnTo>
                <a:lnTo>
                  <a:pt x="21345" y="56203"/>
                </a:lnTo>
                <a:lnTo>
                  <a:pt x="24161" y="71203"/>
                </a:lnTo>
                <a:lnTo>
                  <a:pt x="29937" y="106390"/>
                </a:lnTo>
                <a:lnTo>
                  <a:pt x="35815" y="153118"/>
                </a:lnTo>
                <a:lnTo>
                  <a:pt x="38773" y="179469"/>
                </a:lnTo>
                <a:lnTo>
                  <a:pt x="47355" y="240498"/>
                </a:lnTo>
                <a:lnTo>
                  <a:pt x="52425" y="273441"/>
                </a:lnTo>
                <a:lnTo>
                  <a:pt x="58783" y="308302"/>
                </a:lnTo>
                <a:lnTo>
                  <a:pt x="87747" y="454283"/>
                </a:lnTo>
                <a:lnTo>
                  <a:pt x="94249" y="490379"/>
                </a:lnTo>
                <a:lnTo>
                  <a:pt x="101562" y="525356"/>
                </a:lnTo>
                <a:lnTo>
                  <a:pt x="124103" y="622761"/>
                </a:lnTo>
                <a:lnTo>
                  <a:pt x="129410" y="649330"/>
                </a:lnTo>
                <a:lnTo>
                  <a:pt x="133941" y="673988"/>
                </a:lnTo>
                <a:lnTo>
                  <a:pt x="138947" y="696380"/>
                </a:lnTo>
                <a:lnTo>
                  <a:pt x="144271" y="717261"/>
                </a:lnTo>
                <a:lnTo>
                  <a:pt x="149806" y="737135"/>
                </a:lnTo>
                <a:lnTo>
                  <a:pt x="153497" y="753361"/>
                </a:lnTo>
                <a:lnTo>
                  <a:pt x="155957" y="767154"/>
                </a:lnTo>
                <a:lnTo>
                  <a:pt x="159684" y="789426"/>
                </a:lnTo>
                <a:lnTo>
                  <a:pt x="164650" y="805939"/>
                </a:lnTo>
                <a:lnTo>
                  <a:pt x="165379" y="811136"/>
                </a:lnTo>
                <a:lnTo>
                  <a:pt x="164872" y="814600"/>
                </a:lnTo>
                <a:lnTo>
                  <a:pt x="163540" y="816911"/>
                </a:lnTo>
                <a:lnTo>
                  <a:pt x="162653" y="816466"/>
                </a:lnTo>
                <a:lnTo>
                  <a:pt x="160878" y="8036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45" name="SMARTInkAnnotation860"/>
          <p:cNvSpPr/>
          <p:nvPr/>
        </p:nvSpPr>
        <p:spPr>
          <a:xfrm>
            <a:off x="4992069" y="5080992"/>
            <a:ext cx="1045703" cy="116087"/>
          </a:xfrm>
          <a:custGeom>
            <a:avLst/>
            <a:gdLst/>
            <a:ahLst/>
            <a:cxnLst/>
            <a:rect l="0" t="0" r="0" b="0"/>
            <a:pathLst>
              <a:path w="1045703" h="116087">
                <a:moveTo>
                  <a:pt x="0" y="116086"/>
                </a:moveTo>
                <a:lnTo>
                  <a:pt x="4745" y="116086"/>
                </a:lnTo>
                <a:lnTo>
                  <a:pt x="15019" y="113441"/>
                </a:lnTo>
                <a:lnTo>
                  <a:pt x="21930" y="111346"/>
                </a:lnTo>
                <a:lnTo>
                  <a:pt x="42848" y="109018"/>
                </a:lnTo>
                <a:lnTo>
                  <a:pt x="70684" y="106992"/>
                </a:lnTo>
                <a:lnTo>
                  <a:pt x="179551" y="94837"/>
                </a:lnTo>
                <a:lnTo>
                  <a:pt x="278407" y="86198"/>
                </a:lnTo>
                <a:lnTo>
                  <a:pt x="394204" y="77354"/>
                </a:lnTo>
                <a:lnTo>
                  <a:pt x="478088" y="68776"/>
                </a:lnTo>
                <a:lnTo>
                  <a:pt x="104570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46" name="SMARTInkAnnotation861"/>
          <p:cNvSpPr/>
          <p:nvPr/>
        </p:nvSpPr>
        <p:spPr>
          <a:xfrm>
            <a:off x="6406011" y="5143500"/>
            <a:ext cx="123330" cy="1044774"/>
          </a:xfrm>
          <a:custGeom>
            <a:avLst/>
            <a:gdLst/>
            <a:ahLst/>
            <a:cxnLst/>
            <a:rect l="0" t="0" r="0" b="0"/>
            <a:pathLst>
              <a:path w="123330" h="1044774">
                <a:moveTo>
                  <a:pt x="60766" y="0"/>
                </a:moveTo>
                <a:lnTo>
                  <a:pt x="56022" y="4740"/>
                </a:lnTo>
                <a:lnTo>
                  <a:pt x="53631" y="8121"/>
                </a:lnTo>
                <a:lnTo>
                  <a:pt x="51044" y="12359"/>
                </a:lnTo>
                <a:lnTo>
                  <a:pt x="48326" y="17169"/>
                </a:lnTo>
                <a:lnTo>
                  <a:pt x="44528" y="23352"/>
                </a:lnTo>
                <a:lnTo>
                  <a:pt x="35012" y="38160"/>
                </a:lnTo>
                <a:lnTo>
                  <a:pt x="30686" y="48260"/>
                </a:lnTo>
                <a:lnTo>
                  <a:pt x="26810" y="59955"/>
                </a:lnTo>
                <a:lnTo>
                  <a:pt x="23233" y="72712"/>
                </a:lnTo>
                <a:lnTo>
                  <a:pt x="19855" y="88162"/>
                </a:lnTo>
                <a:lnTo>
                  <a:pt x="16610" y="105408"/>
                </a:lnTo>
                <a:lnTo>
                  <a:pt x="13454" y="123850"/>
                </a:lnTo>
                <a:lnTo>
                  <a:pt x="7298" y="168154"/>
                </a:lnTo>
                <a:lnTo>
                  <a:pt x="4266" y="192470"/>
                </a:lnTo>
                <a:lnTo>
                  <a:pt x="2245" y="219594"/>
                </a:lnTo>
                <a:lnTo>
                  <a:pt x="898" y="248591"/>
                </a:lnTo>
                <a:lnTo>
                  <a:pt x="0" y="278836"/>
                </a:lnTo>
                <a:lnTo>
                  <a:pt x="393" y="311899"/>
                </a:lnTo>
                <a:lnTo>
                  <a:pt x="1649" y="346838"/>
                </a:lnTo>
                <a:lnTo>
                  <a:pt x="3479" y="383030"/>
                </a:lnTo>
                <a:lnTo>
                  <a:pt x="6686" y="420057"/>
                </a:lnTo>
                <a:lnTo>
                  <a:pt x="10810" y="457639"/>
                </a:lnTo>
                <a:lnTo>
                  <a:pt x="15545" y="495593"/>
                </a:lnTo>
                <a:lnTo>
                  <a:pt x="21681" y="533793"/>
                </a:lnTo>
                <a:lnTo>
                  <a:pt x="28750" y="572159"/>
                </a:lnTo>
                <a:lnTo>
                  <a:pt x="43558" y="648191"/>
                </a:lnTo>
                <a:lnTo>
                  <a:pt x="56759" y="721671"/>
                </a:lnTo>
                <a:lnTo>
                  <a:pt x="64053" y="755950"/>
                </a:lnTo>
                <a:lnTo>
                  <a:pt x="71895" y="788724"/>
                </a:lnTo>
                <a:lnTo>
                  <a:pt x="101142" y="903135"/>
                </a:lnTo>
                <a:lnTo>
                  <a:pt x="106552" y="926535"/>
                </a:lnTo>
                <a:lnTo>
                  <a:pt x="115210" y="968411"/>
                </a:lnTo>
                <a:lnTo>
                  <a:pt x="117916" y="985927"/>
                </a:lnTo>
                <a:lnTo>
                  <a:pt x="119721" y="1001574"/>
                </a:lnTo>
                <a:lnTo>
                  <a:pt x="123329" y="104477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47" name="SMARTInkAnnotation862"/>
          <p:cNvSpPr/>
          <p:nvPr/>
        </p:nvSpPr>
        <p:spPr>
          <a:xfrm>
            <a:off x="5009943" y="5181701"/>
            <a:ext cx="1161894" cy="202902"/>
          </a:xfrm>
          <a:custGeom>
            <a:avLst/>
            <a:gdLst/>
            <a:ahLst/>
            <a:cxnLst/>
            <a:rect l="0" t="0" r="0" b="0"/>
            <a:pathLst>
              <a:path w="1161894" h="202902">
                <a:moveTo>
                  <a:pt x="0" y="202901"/>
                </a:moveTo>
                <a:lnTo>
                  <a:pt x="4745" y="198161"/>
                </a:lnTo>
                <a:lnTo>
                  <a:pt x="15019" y="193187"/>
                </a:lnTo>
                <a:lnTo>
                  <a:pt x="32495" y="187669"/>
                </a:lnTo>
                <a:lnTo>
                  <a:pt x="60124" y="181910"/>
                </a:lnTo>
                <a:lnTo>
                  <a:pt x="79806" y="177001"/>
                </a:lnTo>
                <a:lnTo>
                  <a:pt x="157931" y="155870"/>
                </a:lnTo>
                <a:lnTo>
                  <a:pt x="484929" y="74293"/>
                </a:lnTo>
                <a:lnTo>
                  <a:pt x="583292" y="53468"/>
                </a:lnTo>
                <a:lnTo>
                  <a:pt x="633156" y="43747"/>
                </a:lnTo>
                <a:lnTo>
                  <a:pt x="682289" y="35283"/>
                </a:lnTo>
                <a:lnTo>
                  <a:pt x="779251" y="20586"/>
                </a:lnTo>
                <a:lnTo>
                  <a:pt x="824373" y="14881"/>
                </a:lnTo>
                <a:lnTo>
                  <a:pt x="908936" y="5896"/>
                </a:lnTo>
                <a:lnTo>
                  <a:pt x="947574" y="3103"/>
                </a:lnTo>
                <a:lnTo>
                  <a:pt x="984256" y="1241"/>
                </a:lnTo>
                <a:lnTo>
                  <a:pt x="1019634" y="0"/>
                </a:lnTo>
                <a:lnTo>
                  <a:pt x="1049178" y="165"/>
                </a:lnTo>
                <a:lnTo>
                  <a:pt x="1074833" y="1267"/>
                </a:lnTo>
                <a:lnTo>
                  <a:pt x="1097894" y="2993"/>
                </a:lnTo>
                <a:lnTo>
                  <a:pt x="1128815" y="7558"/>
                </a:lnTo>
                <a:lnTo>
                  <a:pt x="1161893" y="153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48" name="SMARTInkAnnotation863"/>
          <p:cNvSpPr/>
          <p:nvPr/>
        </p:nvSpPr>
        <p:spPr>
          <a:xfrm>
            <a:off x="4992069" y="5348883"/>
            <a:ext cx="1385333" cy="178595"/>
          </a:xfrm>
          <a:custGeom>
            <a:avLst/>
            <a:gdLst/>
            <a:ahLst/>
            <a:cxnLst/>
            <a:rect l="0" t="0" r="0" b="0"/>
            <a:pathLst>
              <a:path w="1385333" h="178595">
                <a:moveTo>
                  <a:pt x="0" y="178594"/>
                </a:moveTo>
                <a:lnTo>
                  <a:pt x="14234" y="173854"/>
                </a:lnTo>
                <a:lnTo>
                  <a:pt x="42065" y="170905"/>
                </a:lnTo>
                <a:lnTo>
                  <a:pt x="57835" y="168507"/>
                </a:lnTo>
                <a:lnTo>
                  <a:pt x="77287" y="164923"/>
                </a:lnTo>
                <a:lnTo>
                  <a:pt x="99192" y="160550"/>
                </a:lnTo>
                <a:lnTo>
                  <a:pt x="186957" y="144915"/>
                </a:lnTo>
                <a:lnTo>
                  <a:pt x="264492" y="133528"/>
                </a:lnTo>
                <a:lnTo>
                  <a:pt x="405419" y="113317"/>
                </a:lnTo>
                <a:lnTo>
                  <a:pt x="626823" y="79820"/>
                </a:lnTo>
                <a:lnTo>
                  <a:pt x="746324" y="64910"/>
                </a:lnTo>
                <a:lnTo>
                  <a:pt x="1255904" y="7758"/>
                </a:lnTo>
                <a:lnTo>
                  <a:pt x="1287129" y="5172"/>
                </a:lnTo>
                <a:lnTo>
                  <a:pt x="1313905" y="3448"/>
                </a:lnTo>
                <a:lnTo>
                  <a:pt x="13853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49" name="SMARTInkAnnotation864"/>
          <p:cNvSpPr/>
          <p:nvPr/>
        </p:nvSpPr>
        <p:spPr>
          <a:xfrm>
            <a:off x="5233753" y="5464968"/>
            <a:ext cx="893395" cy="116088"/>
          </a:xfrm>
          <a:custGeom>
            <a:avLst/>
            <a:gdLst/>
            <a:ahLst/>
            <a:cxnLst/>
            <a:rect l="0" t="0" r="0" b="0"/>
            <a:pathLst>
              <a:path w="893395" h="116088">
                <a:moveTo>
                  <a:pt x="8569" y="116087"/>
                </a:moveTo>
                <a:lnTo>
                  <a:pt x="3825" y="116087"/>
                </a:lnTo>
                <a:lnTo>
                  <a:pt x="2426" y="115095"/>
                </a:lnTo>
                <a:lnTo>
                  <a:pt x="1495" y="113441"/>
                </a:lnTo>
                <a:lnTo>
                  <a:pt x="0" y="108398"/>
                </a:lnTo>
                <a:lnTo>
                  <a:pt x="37368" y="106410"/>
                </a:lnTo>
                <a:lnTo>
                  <a:pt x="71353" y="102525"/>
                </a:lnTo>
                <a:lnTo>
                  <a:pt x="122870" y="94846"/>
                </a:lnTo>
                <a:lnTo>
                  <a:pt x="262532" y="73747"/>
                </a:lnTo>
                <a:lnTo>
                  <a:pt x="497083" y="41915"/>
                </a:lnTo>
                <a:lnTo>
                  <a:pt x="645876" y="19696"/>
                </a:lnTo>
                <a:lnTo>
                  <a:pt x="692631" y="13131"/>
                </a:lnTo>
                <a:lnTo>
                  <a:pt x="735719" y="8753"/>
                </a:lnTo>
                <a:lnTo>
                  <a:pt x="776360" y="5836"/>
                </a:lnTo>
                <a:lnTo>
                  <a:pt x="8933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50" name="SMARTInkAnnotation865"/>
          <p:cNvSpPr/>
          <p:nvPr/>
        </p:nvSpPr>
        <p:spPr>
          <a:xfrm>
            <a:off x="5243564" y="5634633"/>
            <a:ext cx="767395" cy="142876"/>
          </a:xfrm>
          <a:custGeom>
            <a:avLst/>
            <a:gdLst/>
            <a:ahLst/>
            <a:cxnLst/>
            <a:rect l="0" t="0" r="0" b="0"/>
            <a:pathLst>
              <a:path w="767395" h="142876">
                <a:moveTo>
                  <a:pt x="7695" y="142875"/>
                </a:moveTo>
                <a:lnTo>
                  <a:pt x="0" y="142875"/>
                </a:lnTo>
                <a:lnTo>
                  <a:pt x="8615" y="142875"/>
                </a:lnTo>
                <a:lnTo>
                  <a:pt x="23662" y="140229"/>
                </a:lnTo>
                <a:lnTo>
                  <a:pt x="33236" y="138134"/>
                </a:lnTo>
                <a:lnTo>
                  <a:pt x="84668" y="125705"/>
                </a:lnTo>
                <a:lnTo>
                  <a:pt x="109657" y="120515"/>
                </a:lnTo>
                <a:lnTo>
                  <a:pt x="169201" y="109455"/>
                </a:lnTo>
                <a:lnTo>
                  <a:pt x="361740" y="77632"/>
                </a:lnTo>
                <a:lnTo>
                  <a:pt x="404603" y="69614"/>
                </a:lnTo>
                <a:lnTo>
                  <a:pt x="494598" y="55413"/>
                </a:lnTo>
                <a:lnTo>
                  <a:pt x="540842" y="48849"/>
                </a:lnTo>
                <a:lnTo>
                  <a:pt x="581603" y="41495"/>
                </a:lnTo>
                <a:lnTo>
                  <a:pt x="618706" y="33616"/>
                </a:lnTo>
                <a:lnTo>
                  <a:pt x="705133" y="13598"/>
                </a:lnTo>
                <a:lnTo>
                  <a:pt x="7673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51" name="SMARTInkAnnotation866"/>
          <p:cNvSpPr/>
          <p:nvPr/>
        </p:nvSpPr>
        <p:spPr>
          <a:xfrm>
            <a:off x="5036756" y="5795367"/>
            <a:ext cx="831201" cy="98228"/>
          </a:xfrm>
          <a:custGeom>
            <a:avLst/>
            <a:gdLst/>
            <a:ahLst/>
            <a:cxnLst/>
            <a:rect l="0" t="0" r="0" b="0"/>
            <a:pathLst>
              <a:path w="831201" h="98228">
                <a:moveTo>
                  <a:pt x="0" y="98227"/>
                </a:moveTo>
                <a:lnTo>
                  <a:pt x="4745" y="98227"/>
                </a:lnTo>
                <a:lnTo>
                  <a:pt x="20315" y="95581"/>
                </a:lnTo>
                <a:lnTo>
                  <a:pt x="31418" y="93487"/>
                </a:lnTo>
                <a:lnTo>
                  <a:pt x="46766" y="92090"/>
                </a:lnTo>
                <a:lnTo>
                  <a:pt x="64942" y="91159"/>
                </a:lnTo>
                <a:lnTo>
                  <a:pt x="85003" y="90538"/>
                </a:lnTo>
                <a:lnTo>
                  <a:pt x="109302" y="88140"/>
                </a:lnTo>
                <a:lnTo>
                  <a:pt x="136424" y="84557"/>
                </a:lnTo>
                <a:lnTo>
                  <a:pt x="313864" y="58907"/>
                </a:lnTo>
                <a:lnTo>
                  <a:pt x="540944" y="29683"/>
                </a:lnTo>
                <a:lnTo>
                  <a:pt x="627387" y="20469"/>
                </a:lnTo>
                <a:lnTo>
                  <a:pt x="8312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52" name="SMARTInkAnnotation867"/>
          <p:cNvSpPr/>
          <p:nvPr/>
        </p:nvSpPr>
        <p:spPr>
          <a:xfrm>
            <a:off x="5054632" y="5991820"/>
            <a:ext cx="956327" cy="160735"/>
          </a:xfrm>
          <a:custGeom>
            <a:avLst/>
            <a:gdLst/>
            <a:ahLst/>
            <a:cxnLst/>
            <a:rect l="0" t="0" r="0" b="0"/>
            <a:pathLst>
              <a:path w="956327" h="160735">
                <a:moveTo>
                  <a:pt x="0" y="160734"/>
                </a:moveTo>
                <a:lnTo>
                  <a:pt x="4744" y="160734"/>
                </a:lnTo>
                <a:lnTo>
                  <a:pt x="21930" y="155994"/>
                </a:lnTo>
                <a:lnTo>
                  <a:pt x="42848" y="151021"/>
                </a:lnTo>
                <a:lnTo>
                  <a:pt x="55379" y="148305"/>
                </a:lnTo>
                <a:lnTo>
                  <a:pt x="72670" y="145503"/>
                </a:lnTo>
                <a:lnTo>
                  <a:pt x="172584" y="131231"/>
                </a:lnTo>
                <a:lnTo>
                  <a:pt x="241553" y="119841"/>
                </a:lnTo>
                <a:lnTo>
                  <a:pt x="475809" y="79686"/>
                </a:lnTo>
                <a:lnTo>
                  <a:pt x="710022" y="43522"/>
                </a:lnTo>
                <a:lnTo>
                  <a:pt x="95632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53" name="SMARTInkAnnotation868"/>
          <p:cNvSpPr/>
          <p:nvPr/>
        </p:nvSpPr>
        <p:spPr>
          <a:xfrm>
            <a:off x="5045695" y="6063258"/>
            <a:ext cx="1421083" cy="223243"/>
          </a:xfrm>
          <a:custGeom>
            <a:avLst/>
            <a:gdLst/>
            <a:ahLst/>
            <a:cxnLst/>
            <a:rect l="0" t="0" r="0" b="0"/>
            <a:pathLst>
              <a:path w="1421083" h="223243">
                <a:moveTo>
                  <a:pt x="0" y="223242"/>
                </a:moveTo>
                <a:lnTo>
                  <a:pt x="24366" y="222250"/>
                </a:lnTo>
                <a:lnTo>
                  <a:pt x="57425" y="216113"/>
                </a:lnTo>
                <a:lnTo>
                  <a:pt x="94706" y="210813"/>
                </a:lnTo>
                <a:lnTo>
                  <a:pt x="119742" y="206026"/>
                </a:lnTo>
                <a:lnTo>
                  <a:pt x="179338" y="192770"/>
                </a:lnTo>
                <a:lnTo>
                  <a:pt x="215887" y="186060"/>
                </a:lnTo>
                <a:lnTo>
                  <a:pt x="699495" y="109639"/>
                </a:lnTo>
                <a:lnTo>
                  <a:pt x="1059499" y="58094"/>
                </a:lnTo>
                <a:lnTo>
                  <a:pt x="142108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54" name="SMARTInkAnnotation869"/>
          <p:cNvSpPr/>
          <p:nvPr/>
        </p:nvSpPr>
        <p:spPr>
          <a:xfrm>
            <a:off x="5850081" y="2857500"/>
            <a:ext cx="26814" cy="8930"/>
          </a:xfrm>
          <a:custGeom>
            <a:avLst/>
            <a:gdLst/>
            <a:ahLst/>
            <a:cxnLst/>
            <a:rect l="0" t="0" r="0" b="0"/>
            <a:pathLst>
              <a:path w="26814" h="8930">
                <a:moveTo>
                  <a:pt x="26813" y="8929"/>
                </a:moveTo>
                <a:lnTo>
                  <a:pt x="10288" y="8929"/>
                </a:lnTo>
                <a:lnTo>
                  <a:pt x="8846" y="7937"/>
                </a:lnTo>
                <a:lnTo>
                  <a:pt x="6890" y="6284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55" name="SMARTInkAnnotation870"/>
          <p:cNvSpPr/>
          <p:nvPr/>
        </p:nvSpPr>
        <p:spPr>
          <a:xfrm>
            <a:off x="4580937" y="2834575"/>
            <a:ext cx="1260207" cy="737301"/>
          </a:xfrm>
          <a:custGeom>
            <a:avLst/>
            <a:gdLst/>
            <a:ahLst/>
            <a:cxnLst/>
            <a:rect l="0" t="0" r="0" b="0"/>
            <a:pathLst>
              <a:path w="1260207" h="737301">
                <a:moveTo>
                  <a:pt x="1260206" y="22925"/>
                </a:moveTo>
                <a:lnTo>
                  <a:pt x="1260206" y="18184"/>
                </a:lnTo>
                <a:lnTo>
                  <a:pt x="1259214" y="16788"/>
                </a:lnTo>
                <a:lnTo>
                  <a:pt x="1257559" y="15857"/>
                </a:lnTo>
                <a:lnTo>
                  <a:pt x="1255462" y="15237"/>
                </a:lnTo>
                <a:lnTo>
                  <a:pt x="1250484" y="11901"/>
                </a:lnTo>
                <a:lnTo>
                  <a:pt x="1247767" y="9623"/>
                </a:lnTo>
                <a:lnTo>
                  <a:pt x="1243969" y="8104"/>
                </a:lnTo>
                <a:lnTo>
                  <a:pt x="1229135" y="5966"/>
                </a:lnTo>
                <a:lnTo>
                  <a:pt x="1212159" y="4340"/>
                </a:lnTo>
                <a:lnTo>
                  <a:pt x="1200454" y="443"/>
                </a:lnTo>
                <a:lnTo>
                  <a:pt x="1193558" y="0"/>
                </a:lnTo>
                <a:lnTo>
                  <a:pt x="1161086" y="3771"/>
                </a:lnTo>
                <a:lnTo>
                  <a:pt x="1132193" y="4682"/>
                </a:lnTo>
                <a:lnTo>
                  <a:pt x="1110956" y="5887"/>
                </a:lnTo>
                <a:lnTo>
                  <a:pt x="1080265" y="12144"/>
                </a:lnTo>
                <a:lnTo>
                  <a:pt x="1041599" y="20282"/>
                </a:lnTo>
                <a:lnTo>
                  <a:pt x="989796" y="31921"/>
                </a:lnTo>
                <a:lnTo>
                  <a:pt x="962264" y="37837"/>
                </a:lnTo>
                <a:lnTo>
                  <a:pt x="923439" y="46746"/>
                </a:lnTo>
                <a:lnTo>
                  <a:pt x="895367" y="52695"/>
                </a:lnTo>
                <a:lnTo>
                  <a:pt x="866339" y="61291"/>
                </a:lnTo>
                <a:lnTo>
                  <a:pt x="836886" y="71727"/>
                </a:lnTo>
                <a:lnTo>
                  <a:pt x="792390" y="88758"/>
                </a:lnTo>
                <a:lnTo>
                  <a:pt x="673299" y="136048"/>
                </a:lnTo>
                <a:lnTo>
                  <a:pt x="643508" y="145301"/>
                </a:lnTo>
                <a:lnTo>
                  <a:pt x="614710" y="153713"/>
                </a:lnTo>
                <a:lnTo>
                  <a:pt x="588670" y="164066"/>
                </a:lnTo>
                <a:lnTo>
                  <a:pt x="546933" y="181051"/>
                </a:lnTo>
                <a:lnTo>
                  <a:pt x="523127" y="195398"/>
                </a:lnTo>
                <a:lnTo>
                  <a:pt x="490328" y="217565"/>
                </a:lnTo>
                <a:lnTo>
                  <a:pt x="458100" y="239346"/>
                </a:lnTo>
                <a:lnTo>
                  <a:pt x="437964" y="256034"/>
                </a:lnTo>
                <a:lnTo>
                  <a:pt x="415775" y="273373"/>
                </a:lnTo>
                <a:lnTo>
                  <a:pt x="395320" y="291000"/>
                </a:lnTo>
                <a:lnTo>
                  <a:pt x="375305" y="309749"/>
                </a:lnTo>
                <a:lnTo>
                  <a:pt x="323118" y="361022"/>
                </a:lnTo>
                <a:lnTo>
                  <a:pt x="301837" y="379565"/>
                </a:lnTo>
                <a:lnTo>
                  <a:pt x="279138" y="397729"/>
                </a:lnTo>
                <a:lnTo>
                  <a:pt x="255809" y="415723"/>
                </a:lnTo>
                <a:lnTo>
                  <a:pt x="234847" y="436288"/>
                </a:lnTo>
                <a:lnTo>
                  <a:pt x="215601" y="458657"/>
                </a:lnTo>
                <a:lnTo>
                  <a:pt x="197116" y="481828"/>
                </a:lnTo>
                <a:lnTo>
                  <a:pt x="178970" y="502710"/>
                </a:lnTo>
                <a:lnTo>
                  <a:pt x="160974" y="522905"/>
                </a:lnTo>
                <a:lnTo>
                  <a:pt x="143045" y="545109"/>
                </a:lnTo>
                <a:lnTo>
                  <a:pt x="107260" y="591702"/>
                </a:lnTo>
                <a:lnTo>
                  <a:pt x="35751" y="686708"/>
                </a:lnTo>
                <a:lnTo>
                  <a:pt x="20524" y="707869"/>
                </a:lnTo>
                <a:lnTo>
                  <a:pt x="0" y="737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56" name="SMARTInkAnnotation871"/>
          <p:cNvSpPr/>
          <p:nvPr/>
        </p:nvSpPr>
        <p:spPr>
          <a:xfrm>
            <a:off x="4447398" y="3643313"/>
            <a:ext cx="1179074" cy="1160849"/>
          </a:xfrm>
          <a:custGeom>
            <a:avLst/>
            <a:gdLst/>
            <a:ahLst/>
            <a:cxnLst/>
            <a:rect l="0" t="0" r="0" b="0"/>
            <a:pathLst>
              <a:path w="1179074" h="1160849">
                <a:moveTo>
                  <a:pt x="88851" y="0"/>
                </a:moveTo>
                <a:lnTo>
                  <a:pt x="75574" y="28516"/>
                </a:lnTo>
                <a:lnTo>
                  <a:pt x="64505" y="61916"/>
                </a:lnTo>
                <a:lnTo>
                  <a:pt x="54528" y="88703"/>
                </a:lnTo>
                <a:lnTo>
                  <a:pt x="46122" y="114499"/>
                </a:lnTo>
                <a:lnTo>
                  <a:pt x="39075" y="139193"/>
                </a:lnTo>
                <a:lnTo>
                  <a:pt x="26460" y="187383"/>
                </a:lnTo>
                <a:lnTo>
                  <a:pt x="5444" y="270858"/>
                </a:lnTo>
                <a:lnTo>
                  <a:pt x="1244" y="306583"/>
                </a:lnTo>
                <a:lnTo>
                  <a:pt x="0" y="342303"/>
                </a:lnTo>
                <a:lnTo>
                  <a:pt x="4376" y="378023"/>
                </a:lnTo>
                <a:lnTo>
                  <a:pt x="11962" y="409001"/>
                </a:lnTo>
                <a:lnTo>
                  <a:pt x="20498" y="437031"/>
                </a:lnTo>
                <a:lnTo>
                  <a:pt x="33273" y="473170"/>
                </a:lnTo>
                <a:lnTo>
                  <a:pt x="53892" y="508971"/>
                </a:lnTo>
                <a:lnTo>
                  <a:pt x="77091" y="544707"/>
                </a:lnTo>
                <a:lnTo>
                  <a:pt x="107935" y="580428"/>
                </a:lnTo>
                <a:lnTo>
                  <a:pt x="142716" y="616148"/>
                </a:lnTo>
                <a:lnTo>
                  <a:pt x="205054" y="678655"/>
                </a:lnTo>
                <a:lnTo>
                  <a:pt x="241787" y="708238"/>
                </a:lnTo>
                <a:lnTo>
                  <a:pt x="273747" y="733061"/>
                </a:lnTo>
                <a:lnTo>
                  <a:pt x="303520" y="758276"/>
                </a:lnTo>
                <a:lnTo>
                  <a:pt x="337058" y="779748"/>
                </a:lnTo>
                <a:lnTo>
                  <a:pt x="373145" y="804520"/>
                </a:lnTo>
                <a:lnTo>
                  <a:pt x="400577" y="821907"/>
                </a:lnTo>
                <a:lnTo>
                  <a:pt x="426673" y="839558"/>
                </a:lnTo>
                <a:lnTo>
                  <a:pt x="452504" y="856331"/>
                </a:lnTo>
                <a:lnTo>
                  <a:pt x="494962" y="877923"/>
                </a:lnTo>
                <a:lnTo>
                  <a:pt x="524233" y="894219"/>
                </a:lnTo>
                <a:lnTo>
                  <a:pt x="568628" y="920128"/>
                </a:lnTo>
                <a:lnTo>
                  <a:pt x="598350" y="935135"/>
                </a:lnTo>
                <a:lnTo>
                  <a:pt x="627120" y="948420"/>
                </a:lnTo>
                <a:lnTo>
                  <a:pt x="653147" y="960939"/>
                </a:lnTo>
                <a:lnTo>
                  <a:pt x="680603" y="973118"/>
                </a:lnTo>
                <a:lnTo>
                  <a:pt x="738688" y="997105"/>
                </a:lnTo>
                <a:lnTo>
                  <a:pt x="917075" y="1068585"/>
                </a:lnTo>
                <a:lnTo>
                  <a:pt x="952271" y="1081704"/>
                </a:lnTo>
                <a:lnTo>
                  <a:pt x="1007099" y="1105186"/>
                </a:lnTo>
                <a:lnTo>
                  <a:pt x="1035549" y="1115590"/>
                </a:lnTo>
                <a:lnTo>
                  <a:pt x="1071854" y="1127994"/>
                </a:lnTo>
                <a:lnTo>
                  <a:pt x="1106939" y="1142983"/>
                </a:lnTo>
                <a:lnTo>
                  <a:pt x="1119301" y="1147953"/>
                </a:lnTo>
                <a:lnTo>
                  <a:pt x="1143421" y="1153789"/>
                </a:lnTo>
                <a:lnTo>
                  <a:pt x="1158698" y="1158764"/>
                </a:lnTo>
                <a:lnTo>
                  <a:pt x="1179073" y="1160848"/>
                </a:lnTo>
                <a:lnTo>
                  <a:pt x="1161367" y="1151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57" name="SMARTInkAnnotation872"/>
          <p:cNvSpPr/>
          <p:nvPr/>
        </p:nvSpPr>
        <p:spPr>
          <a:xfrm>
            <a:off x="5341004" y="4446984"/>
            <a:ext cx="347606" cy="409483"/>
          </a:xfrm>
          <a:custGeom>
            <a:avLst/>
            <a:gdLst/>
            <a:ahLst/>
            <a:cxnLst/>
            <a:rect l="0" t="0" r="0" b="0"/>
            <a:pathLst>
              <a:path w="347606" h="409483">
                <a:moveTo>
                  <a:pt x="8569" y="357187"/>
                </a:moveTo>
                <a:lnTo>
                  <a:pt x="0" y="365749"/>
                </a:lnTo>
                <a:lnTo>
                  <a:pt x="9402" y="366069"/>
                </a:lnTo>
                <a:lnTo>
                  <a:pt x="25395" y="366107"/>
                </a:lnTo>
                <a:lnTo>
                  <a:pt x="36240" y="368758"/>
                </a:lnTo>
                <a:lnTo>
                  <a:pt x="41912" y="370854"/>
                </a:lnTo>
                <a:lnTo>
                  <a:pt x="49666" y="372252"/>
                </a:lnTo>
                <a:lnTo>
                  <a:pt x="58808" y="373183"/>
                </a:lnTo>
                <a:lnTo>
                  <a:pt x="68875" y="373805"/>
                </a:lnTo>
                <a:lnTo>
                  <a:pt x="79559" y="375211"/>
                </a:lnTo>
                <a:lnTo>
                  <a:pt x="90653" y="377141"/>
                </a:lnTo>
                <a:lnTo>
                  <a:pt x="102021" y="379420"/>
                </a:lnTo>
                <a:lnTo>
                  <a:pt x="113573" y="380939"/>
                </a:lnTo>
                <a:lnTo>
                  <a:pt x="125246" y="381951"/>
                </a:lnTo>
                <a:lnTo>
                  <a:pt x="137000" y="382626"/>
                </a:lnTo>
                <a:lnTo>
                  <a:pt x="149802" y="384069"/>
                </a:lnTo>
                <a:lnTo>
                  <a:pt x="163302" y="386023"/>
                </a:lnTo>
                <a:lnTo>
                  <a:pt x="191542" y="390839"/>
                </a:lnTo>
                <a:lnTo>
                  <a:pt x="220645" y="396287"/>
                </a:lnTo>
                <a:lnTo>
                  <a:pt x="233371" y="398137"/>
                </a:lnTo>
                <a:lnTo>
                  <a:pt x="244834" y="399370"/>
                </a:lnTo>
                <a:lnTo>
                  <a:pt x="255455" y="400191"/>
                </a:lnTo>
                <a:lnTo>
                  <a:pt x="266509" y="400740"/>
                </a:lnTo>
                <a:lnTo>
                  <a:pt x="289383" y="401349"/>
                </a:lnTo>
                <a:lnTo>
                  <a:pt x="299058" y="402504"/>
                </a:lnTo>
                <a:lnTo>
                  <a:pt x="307493" y="404266"/>
                </a:lnTo>
                <a:lnTo>
                  <a:pt x="315103" y="406432"/>
                </a:lnTo>
                <a:lnTo>
                  <a:pt x="321171" y="407877"/>
                </a:lnTo>
                <a:lnTo>
                  <a:pt x="330559" y="409482"/>
                </a:lnTo>
                <a:lnTo>
                  <a:pt x="334453" y="408918"/>
                </a:lnTo>
                <a:lnTo>
                  <a:pt x="338042" y="407550"/>
                </a:lnTo>
                <a:lnTo>
                  <a:pt x="346193" y="402965"/>
                </a:lnTo>
                <a:lnTo>
                  <a:pt x="346862" y="400604"/>
                </a:lnTo>
                <a:lnTo>
                  <a:pt x="347605" y="392690"/>
                </a:lnTo>
                <a:lnTo>
                  <a:pt x="345287" y="379911"/>
                </a:lnTo>
                <a:lnTo>
                  <a:pt x="327174" y="308802"/>
                </a:lnTo>
                <a:lnTo>
                  <a:pt x="323259" y="296157"/>
                </a:lnTo>
                <a:lnTo>
                  <a:pt x="318663" y="282766"/>
                </a:lnTo>
                <a:lnTo>
                  <a:pt x="313612" y="268879"/>
                </a:lnTo>
                <a:lnTo>
                  <a:pt x="308259" y="255651"/>
                </a:lnTo>
                <a:lnTo>
                  <a:pt x="302705" y="242863"/>
                </a:lnTo>
                <a:lnTo>
                  <a:pt x="297015" y="230370"/>
                </a:lnTo>
                <a:lnTo>
                  <a:pt x="285397" y="203259"/>
                </a:lnTo>
                <a:lnTo>
                  <a:pt x="279518" y="189084"/>
                </a:lnTo>
                <a:lnTo>
                  <a:pt x="273612" y="176658"/>
                </a:lnTo>
                <a:lnTo>
                  <a:pt x="267690" y="165397"/>
                </a:lnTo>
                <a:lnTo>
                  <a:pt x="261755" y="154913"/>
                </a:lnTo>
                <a:lnTo>
                  <a:pt x="249865" y="132681"/>
                </a:lnTo>
                <a:lnTo>
                  <a:pt x="243913" y="121196"/>
                </a:lnTo>
                <a:lnTo>
                  <a:pt x="238953" y="110563"/>
                </a:lnTo>
                <a:lnTo>
                  <a:pt x="234652" y="100498"/>
                </a:lnTo>
                <a:lnTo>
                  <a:pt x="230792" y="90811"/>
                </a:lnTo>
                <a:lnTo>
                  <a:pt x="227226" y="80385"/>
                </a:lnTo>
                <a:lnTo>
                  <a:pt x="223856" y="69465"/>
                </a:lnTo>
                <a:lnTo>
                  <a:pt x="220615" y="58216"/>
                </a:lnTo>
                <a:lnTo>
                  <a:pt x="216469" y="46748"/>
                </a:lnTo>
                <a:lnTo>
                  <a:pt x="211718" y="35134"/>
                </a:lnTo>
                <a:lnTo>
                  <a:pt x="1962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58" name="SMARTInkAnnotation873"/>
          <p:cNvSpPr/>
          <p:nvPr/>
        </p:nvSpPr>
        <p:spPr>
          <a:xfrm>
            <a:off x="3330361" y="3420070"/>
            <a:ext cx="258501" cy="184826"/>
          </a:xfrm>
          <a:custGeom>
            <a:avLst/>
            <a:gdLst/>
            <a:ahLst/>
            <a:cxnLst/>
            <a:rect l="0" t="0" r="0" b="0"/>
            <a:pathLst>
              <a:path w="258501" h="184826">
                <a:moveTo>
                  <a:pt x="133374" y="0"/>
                </a:moveTo>
                <a:lnTo>
                  <a:pt x="111444" y="0"/>
                </a:lnTo>
                <a:lnTo>
                  <a:pt x="103858" y="993"/>
                </a:lnTo>
                <a:lnTo>
                  <a:pt x="95821" y="2646"/>
                </a:lnTo>
                <a:lnTo>
                  <a:pt x="87485" y="4741"/>
                </a:lnTo>
                <a:lnTo>
                  <a:pt x="78947" y="8121"/>
                </a:lnTo>
                <a:lnTo>
                  <a:pt x="70276" y="12360"/>
                </a:lnTo>
                <a:lnTo>
                  <a:pt x="53691" y="21368"/>
                </a:lnTo>
                <a:lnTo>
                  <a:pt x="39699" y="28680"/>
                </a:lnTo>
                <a:lnTo>
                  <a:pt x="33187" y="33010"/>
                </a:lnTo>
                <a:lnTo>
                  <a:pt x="26860" y="37882"/>
                </a:lnTo>
                <a:lnTo>
                  <a:pt x="20656" y="43114"/>
                </a:lnTo>
                <a:lnTo>
                  <a:pt x="15526" y="49579"/>
                </a:lnTo>
                <a:lnTo>
                  <a:pt x="11114" y="56865"/>
                </a:lnTo>
                <a:lnTo>
                  <a:pt x="7179" y="64699"/>
                </a:lnTo>
                <a:lnTo>
                  <a:pt x="4556" y="72899"/>
                </a:lnTo>
                <a:lnTo>
                  <a:pt x="2807" y="81341"/>
                </a:lnTo>
                <a:lnTo>
                  <a:pt x="1641" y="89946"/>
                </a:lnTo>
                <a:lnTo>
                  <a:pt x="864" y="98660"/>
                </a:lnTo>
                <a:lnTo>
                  <a:pt x="346" y="107445"/>
                </a:lnTo>
                <a:lnTo>
                  <a:pt x="0" y="116278"/>
                </a:lnTo>
                <a:lnTo>
                  <a:pt x="763" y="124152"/>
                </a:lnTo>
                <a:lnTo>
                  <a:pt x="2265" y="131385"/>
                </a:lnTo>
                <a:lnTo>
                  <a:pt x="4259" y="138191"/>
                </a:lnTo>
                <a:lnTo>
                  <a:pt x="11810" y="161993"/>
                </a:lnTo>
                <a:lnTo>
                  <a:pt x="14595" y="168518"/>
                </a:lnTo>
                <a:lnTo>
                  <a:pt x="17444" y="173861"/>
                </a:lnTo>
                <a:lnTo>
                  <a:pt x="20336" y="178415"/>
                </a:lnTo>
                <a:lnTo>
                  <a:pt x="24251" y="181451"/>
                </a:lnTo>
                <a:lnTo>
                  <a:pt x="28848" y="183476"/>
                </a:lnTo>
                <a:lnTo>
                  <a:pt x="33897" y="184825"/>
                </a:lnTo>
                <a:lnTo>
                  <a:pt x="39250" y="184732"/>
                </a:lnTo>
                <a:lnTo>
                  <a:pt x="44805" y="183678"/>
                </a:lnTo>
                <a:lnTo>
                  <a:pt x="50494" y="181984"/>
                </a:lnTo>
                <a:lnTo>
                  <a:pt x="56273" y="178869"/>
                </a:lnTo>
                <a:lnTo>
                  <a:pt x="62111" y="174809"/>
                </a:lnTo>
                <a:lnTo>
                  <a:pt x="67990" y="170117"/>
                </a:lnTo>
                <a:lnTo>
                  <a:pt x="74889" y="164013"/>
                </a:lnTo>
                <a:lnTo>
                  <a:pt x="90498" y="149293"/>
                </a:lnTo>
                <a:lnTo>
                  <a:pt x="96845" y="141201"/>
                </a:lnTo>
                <a:lnTo>
                  <a:pt x="102070" y="132829"/>
                </a:lnTo>
                <a:lnTo>
                  <a:pt x="106546" y="124271"/>
                </a:lnTo>
                <a:lnTo>
                  <a:pt x="111516" y="115590"/>
                </a:lnTo>
                <a:lnTo>
                  <a:pt x="116816" y="106826"/>
                </a:lnTo>
                <a:lnTo>
                  <a:pt x="122335" y="98006"/>
                </a:lnTo>
                <a:lnTo>
                  <a:pt x="127008" y="90142"/>
                </a:lnTo>
                <a:lnTo>
                  <a:pt x="131116" y="82915"/>
                </a:lnTo>
                <a:lnTo>
                  <a:pt x="138328" y="69594"/>
                </a:lnTo>
                <a:lnTo>
                  <a:pt x="144845" y="57058"/>
                </a:lnTo>
                <a:lnTo>
                  <a:pt x="146979" y="51929"/>
                </a:lnTo>
                <a:lnTo>
                  <a:pt x="148402" y="47518"/>
                </a:lnTo>
                <a:lnTo>
                  <a:pt x="149351" y="43585"/>
                </a:lnTo>
                <a:lnTo>
                  <a:pt x="150977" y="40963"/>
                </a:lnTo>
                <a:lnTo>
                  <a:pt x="153053" y="39215"/>
                </a:lnTo>
                <a:lnTo>
                  <a:pt x="155431" y="38050"/>
                </a:lnTo>
                <a:lnTo>
                  <a:pt x="163370" y="36755"/>
                </a:lnTo>
                <a:lnTo>
                  <a:pt x="168267" y="36410"/>
                </a:lnTo>
                <a:lnTo>
                  <a:pt x="172525" y="38164"/>
                </a:lnTo>
                <a:lnTo>
                  <a:pt x="176357" y="41317"/>
                </a:lnTo>
                <a:lnTo>
                  <a:pt x="179905" y="45404"/>
                </a:lnTo>
                <a:lnTo>
                  <a:pt x="184255" y="49121"/>
                </a:lnTo>
                <a:lnTo>
                  <a:pt x="189143" y="52591"/>
                </a:lnTo>
                <a:lnTo>
                  <a:pt x="194387" y="55897"/>
                </a:lnTo>
                <a:lnTo>
                  <a:pt x="199869" y="59093"/>
                </a:lnTo>
                <a:lnTo>
                  <a:pt x="205510" y="62216"/>
                </a:lnTo>
                <a:lnTo>
                  <a:pt x="211257" y="65290"/>
                </a:lnTo>
                <a:lnTo>
                  <a:pt x="217074" y="67339"/>
                </a:lnTo>
                <a:lnTo>
                  <a:pt x="222938" y="68705"/>
                </a:lnTo>
                <a:lnTo>
                  <a:pt x="228834" y="69616"/>
                </a:lnTo>
                <a:lnTo>
                  <a:pt x="233757" y="70224"/>
                </a:lnTo>
                <a:lnTo>
                  <a:pt x="238033" y="70628"/>
                </a:lnTo>
                <a:lnTo>
                  <a:pt x="241876" y="70898"/>
                </a:lnTo>
                <a:lnTo>
                  <a:pt x="245432" y="70086"/>
                </a:lnTo>
                <a:lnTo>
                  <a:pt x="248795" y="68552"/>
                </a:lnTo>
                <a:lnTo>
                  <a:pt x="25850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59" name="SMARTInkAnnotation874"/>
          <p:cNvSpPr/>
          <p:nvPr/>
        </p:nvSpPr>
        <p:spPr>
          <a:xfrm>
            <a:off x="3599931" y="3277195"/>
            <a:ext cx="239185" cy="177396"/>
          </a:xfrm>
          <a:custGeom>
            <a:avLst/>
            <a:gdLst/>
            <a:ahLst/>
            <a:cxnLst/>
            <a:rect l="0" t="0" r="0" b="0"/>
            <a:pathLst>
              <a:path w="239185" h="177396">
                <a:moveTo>
                  <a:pt x="60431" y="0"/>
                </a:moveTo>
                <a:lnTo>
                  <a:pt x="55687" y="4741"/>
                </a:lnTo>
                <a:lnTo>
                  <a:pt x="53296" y="6137"/>
                </a:lnTo>
                <a:lnTo>
                  <a:pt x="47992" y="7688"/>
                </a:lnTo>
                <a:lnTo>
                  <a:pt x="42324" y="11024"/>
                </a:lnTo>
                <a:lnTo>
                  <a:pt x="39422" y="13302"/>
                </a:lnTo>
                <a:lnTo>
                  <a:pt x="36495" y="16806"/>
                </a:lnTo>
                <a:lnTo>
                  <a:pt x="33550" y="21126"/>
                </a:lnTo>
                <a:lnTo>
                  <a:pt x="30594" y="25990"/>
                </a:lnTo>
                <a:lnTo>
                  <a:pt x="26637" y="31217"/>
                </a:lnTo>
                <a:lnTo>
                  <a:pt x="22012" y="36687"/>
                </a:lnTo>
                <a:lnTo>
                  <a:pt x="16944" y="42317"/>
                </a:lnTo>
                <a:lnTo>
                  <a:pt x="12571" y="49047"/>
                </a:lnTo>
                <a:lnTo>
                  <a:pt x="8663" y="56511"/>
                </a:lnTo>
                <a:lnTo>
                  <a:pt x="5065" y="64463"/>
                </a:lnTo>
                <a:lnTo>
                  <a:pt x="2666" y="72741"/>
                </a:lnTo>
                <a:lnTo>
                  <a:pt x="1067" y="81236"/>
                </a:lnTo>
                <a:lnTo>
                  <a:pt x="0" y="89876"/>
                </a:lnTo>
                <a:lnTo>
                  <a:pt x="283" y="98613"/>
                </a:lnTo>
                <a:lnTo>
                  <a:pt x="1464" y="107414"/>
                </a:lnTo>
                <a:lnTo>
                  <a:pt x="3244" y="116258"/>
                </a:lnTo>
                <a:lnTo>
                  <a:pt x="5425" y="125130"/>
                </a:lnTo>
                <a:lnTo>
                  <a:pt x="7871" y="134022"/>
                </a:lnTo>
                <a:lnTo>
                  <a:pt x="10495" y="142926"/>
                </a:lnTo>
                <a:lnTo>
                  <a:pt x="14231" y="150847"/>
                </a:lnTo>
                <a:lnTo>
                  <a:pt x="18707" y="158111"/>
                </a:lnTo>
                <a:lnTo>
                  <a:pt x="23678" y="164939"/>
                </a:lnTo>
                <a:lnTo>
                  <a:pt x="28977" y="169490"/>
                </a:lnTo>
                <a:lnTo>
                  <a:pt x="34497" y="172525"/>
                </a:lnTo>
                <a:lnTo>
                  <a:pt x="40162" y="174548"/>
                </a:lnTo>
                <a:lnTo>
                  <a:pt x="46918" y="175897"/>
                </a:lnTo>
                <a:lnTo>
                  <a:pt x="54403" y="176796"/>
                </a:lnTo>
                <a:lnTo>
                  <a:pt x="62370" y="177395"/>
                </a:lnTo>
                <a:lnTo>
                  <a:pt x="71655" y="176802"/>
                </a:lnTo>
                <a:lnTo>
                  <a:pt x="81817" y="175415"/>
                </a:lnTo>
                <a:lnTo>
                  <a:pt x="92564" y="173498"/>
                </a:lnTo>
                <a:lnTo>
                  <a:pt x="102707" y="170236"/>
                </a:lnTo>
                <a:lnTo>
                  <a:pt x="112449" y="166077"/>
                </a:lnTo>
                <a:lnTo>
                  <a:pt x="121923" y="161319"/>
                </a:lnTo>
                <a:lnTo>
                  <a:pt x="132211" y="155171"/>
                </a:lnTo>
                <a:lnTo>
                  <a:pt x="143042" y="148096"/>
                </a:lnTo>
                <a:lnTo>
                  <a:pt x="154235" y="140403"/>
                </a:lnTo>
                <a:lnTo>
                  <a:pt x="177264" y="123916"/>
                </a:lnTo>
                <a:lnTo>
                  <a:pt x="188966" y="115353"/>
                </a:lnTo>
                <a:lnTo>
                  <a:pt x="199747" y="106668"/>
                </a:lnTo>
                <a:lnTo>
                  <a:pt x="209914" y="97901"/>
                </a:lnTo>
                <a:lnTo>
                  <a:pt x="239184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60" name="SMARTInkAnnotation875"/>
          <p:cNvSpPr/>
          <p:nvPr/>
        </p:nvSpPr>
        <p:spPr>
          <a:xfrm>
            <a:off x="3134843" y="3545086"/>
            <a:ext cx="239516" cy="167225"/>
          </a:xfrm>
          <a:custGeom>
            <a:avLst/>
            <a:gdLst/>
            <a:ahLst/>
            <a:cxnLst/>
            <a:rect l="0" t="0" r="0" b="0"/>
            <a:pathLst>
              <a:path w="239516" h="167225">
                <a:moveTo>
                  <a:pt x="114388" y="0"/>
                </a:moveTo>
                <a:lnTo>
                  <a:pt x="62331" y="0"/>
                </a:lnTo>
                <a:lnTo>
                  <a:pt x="57836" y="992"/>
                </a:lnTo>
                <a:lnTo>
                  <a:pt x="53846" y="2645"/>
                </a:lnTo>
                <a:lnTo>
                  <a:pt x="50194" y="4740"/>
                </a:lnTo>
                <a:lnTo>
                  <a:pt x="45772" y="6137"/>
                </a:lnTo>
                <a:lnTo>
                  <a:pt x="40839" y="7067"/>
                </a:lnTo>
                <a:lnTo>
                  <a:pt x="35563" y="7688"/>
                </a:lnTo>
                <a:lnTo>
                  <a:pt x="31053" y="9094"/>
                </a:lnTo>
                <a:lnTo>
                  <a:pt x="27053" y="11023"/>
                </a:lnTo>
                <a:lnTo>
                  <a:pt x="23394" y="13302"/>
                </a:lnTo>
                <a:lnTo>
                  <a:pt x="19961" y="16806"/>
                </a:lnTo>
                <a:lnTo>
                  <a:pt x="16679" y="21125"/>
                </a:lnTo>
                <a:lnTo>
                  <a:pt x="13499" y="25990"/>
                </a:lnTo>
                <a:lnTo>
                  <a:pt x="10385" y="32210"/>
                </a:lnTo>
                <a:lnTo>
                  <a:pt x="7316" y="39332"/>
                </a:lnTo>
                <a:lnTo>
                  <a:pt x="4277" y="47057"/>
                </a:lnTo>
                <a:lnTo>
                  <a:pt x="2252" y="55184"/>
                </a:lnTo>
                <a:lnTo>
                  <a:pt x="901" y="63578"/>
                </a:lnTo>
                <a:lnTo>
                  <a:pt x="0" y="72151"/>
                </a:lnTo>
                <a:lnTo>
                  <a:pt x="393" y="80843"/>
                </a:lnTo>
                <a:lnTo>
                  <a:pt x="1648" y="89614"/>
                </a:lnTo>
                <a:lnTo>
                  <a:pt x="3478" y="98438"/>
                </a:lnTo>
                <a:lnTo>
                  <a:pt x="5690" y="107297"/>
                </a:lnTo>
                <a:lnTo>
                  <a:pt x="8159" y="116180"/>
                </a:lnTo>
                <a:lnTo>
                  <a:pt x="10797" y="125078"/>
                </a:lnTo>
                <a:lnTo>
                  <a:pt x="13550" y="132995"/>
                </a:lnTo>
                <a:lnTo>
                  <a:pt x="16378" y="140257"/>
                </a:lnTo>
                <a:lnTo>
                  <a:pt x="19256" y="147082"/>
                </a:lnTo>
                <a:lnTo>
                  <a:pt x="24154" y="152625"/>
                </a:lnTo>
                <a:lnTo>
                  <a:pt x="30399" y="157312"/>
                </a:lnTo>
                <a:lnTo>
                  <a:pt x="37541" y="161430"/>
                </a:lnTo>
                <a:lnTo>
                  <a:pt x="45281" y="164174"/>
                </a:lnTo>
                <a:lnTo>
                  <a:pt x="53421" y="166005"/>
                </a:lnTo>
                <a:lnTo>
                  <a:pt x="61827" y="167224"/>
                </a:lnTo>
                <a:lnTo>
                  <a:pt x="71403" y="167046"/>
                </a:lnTo>
                <a:lnTo>
                  <a:pt x="81759" y="165934"/>
                </a:lnTo>
                <a:lnTo>
                  <a:pt x="92635" y="164201"/>
                </a:lnTo>
                <a:lnTo>
                  <a:pt x="104852" y="160068"/>
                </a:lnTo>
                <a:lnTo>
                  <a:pt x="117961" y="154337"/>
                </a:lnTo>
                <a:lnTo>
                  <a:pt x="131667" y="147540"/>
                </a:lnTo>
                <a:lnTo>
                  <a:pt x="144776" y="140032"/>
                </a:lnTo>
                <a:lnTo>
                  <a:pt x="157487" y="132050"/>
                </a:lnTo>
                <a:lnTo>
                  <a:pt x="169934" y="123752"/>
                </a:lnTo>
                <a:lnTo>
                  <a:pt x="183197" y="114251"/>
                </a:lnTo>
                <a:lnTo>
                  <a:pt x="239515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61" name="SMARTInkAnnotation876"/>
          <p:cNvSpPr/>
          <p:nvPr/>
        </p:nvSpPr>
        <p:spPr>
          <a:xfrm>
            <a:off x="3758676" y="3053953"/>
            <a:ext cx="437945" cy="300710"/>
          </a:xfrm>
          <a:custGeom>
            <a:avLst/>
            <a:gdLst/>
            <a:ahLst/>
            <a:cxnLst/>
            <a:rect l="0" t="0" r="0" b="0"/>
            <a:pathLst>
              <a:path w="437945" h="300710">
                <a:moveTo>
                  <a:pt x="0" y="0"/>
                </a:moveTo>
                <a:lnTo>
                  <a:pt x="0" y="25731"/>
                </a:lnTo>
                <a:lnTo>
                  <a:pt x="1986" y="32037"/>
                </a:lnTo>
                <a:lnTo>
                  <a:pt x="5297" y="39217"/>
                </a:lnTo>
                <a:lnTo>
                  <a:pt x="9490" y="46981"/>
                </a:lnTo>
                <a:lnTo>
                  <a:pt x="13278" y="57117"/>
                </a:lnTo>
                <a:lnTo>
                  <a:pt x="16796" y="68836"/>
                </a:lnTo>
                <a:lnTo>
                  <a:pt x="20135" y="81609"/>
                </a:lnTo>
                <a:lnTo>
                  <a:pt x="25341" y="95086"/>
                </a:lnTo>
                <a:lnTo>
                  <a:pt x="31790" y="109031"/>
                </a:lnTo>
                <a:lnTo>
                  <a:pt x="39068" y="123289"/>
                </a:lnTo>
                <a:lnTo>
                  <a:pt x="45907" y="137755"/>
                </a:lnTo>
                <a:lnTo>
                  <a:pt x="58802" y="167058"/>
                </a:lnTo>
                <a:lnTo>
                  <a:pt x="77228" y="211446"/>
                </a:lnTo>
                <a:lnTo>
                  <a:pt x="86625" y="235859"/>
                </a:lnTo>
                <a:lnTo>
                  <a:pt x="94112" y="256631"/>
                </a:lnTo>
                <a:lnTo>
                  <a:pt x="100750" y="275785"/>
                </a:lnTo>
                <a:lnTo>
                  <a:pt x="103910" y="283075"/>
                </a:lnTo>
                <a:lnTo>
                  <a:pt x="107010" y="288928"/>
                </a:lnTo>
                <a:lnTo>
                  <a:pt x="114376" y="300709"/>
                </a:lnTo>
                <a:lnTo>
                  <a:pt x="114981" y="300684"/>
                </a:lnTo>
                <a:lnTo>
                  <a:pt x="115384" y="299674"/>
                </a:lnTo>
                <a:lnTo>
                  <a:pt x="115652" y="298009"/>
                </a:lnTo>
                <a:lnTo>
                  <a:pt x="113302" y="290868"/>
                </a:lnTo>
                <a:lnTo>
                  <a:pt x="111285" y="286185"/>
                </a:lnTo>
                <a:lnTo>
                  <a:pt x="109941" y="280087"/>
                </a:lnTo>
                <a:lnTo>
                  <a:pt x="109044" y="273045"/>
                </a:lnTo>
                <a:lnTo>
                  <a:pt x="108446" y="265373"/>
                </a:lnTo>
                <a:lnTo>
                  <a:pt x="107055" y="256291"/>
                </a:lnTo>
                <a:lnTo>
                  <a:pt x="105134" y="246267"/>
                </a:lnTo>
                <a:lnTo>
                  <a:pt x="102861" y="235615"/>
                </a:lnTo>
                <a:lnTo>
                  <a:pt x="101345" y="226530"/>
                </a:lnTo>
                <a:lnTo>
                  <a:pt x="100335" y="218489"/>
                </a:lnTo>
                <a:lnTo>
                  <a:pt x="99661" y="211144"/>
                </a:lnTo>
                <a:lnTo>
                  <a:pt x="99213" y="204262"/>
                </a:lnTo>
                <a:lnTo>
                  <a:pt x="98913" y="197690"/>
                </a:lnTo>
                <a:lnTo>
                  <a:pt x="98491" y="181606"/>
                </a:lnTo>
                <a:lnTo>
                  <a:pt x="98432" y="177626"/>
                </a:lnTo>
                <a:lnTo>
                  <a:pt x="100379" y="174972"/>
                </a:lnTo>
                <a:lnTo>
                  <a:pt x="103663" y="173203"/>
                </a:lnTo>
                <a:lnTo>
                  <a:pt x="107839" y="172023"/>
                </a:lnTo>
                <a:lnTo>
                  <a:pt x="111615" y="172229"/>
                </a:lnTo>
                <a:lnTo>
                  <a:pt x="115126" y="173358"/>
                </a:lnTo>
                <a:lnTo>
                  <a:pt x="121675" y="177259"/>
                </a:lnTo>
                <a:lnTo>
                  <a:pt x="131938" y="185033"/>
                </a:lnTo>
                <a:lnTo>
                  <a:pt x="141726" y="190716"/>
                </a:lnTo>
                <a:lnTo>
                  <a:pt x="152697" y="196549"/>
                </a:lnTo>
                <a:lnTo>
                  <a:pt x="175923" y="208378"/>
                </a:lnTo>
                <a:lnTo>
                  <a:pt x="187757" y="211675"/>
                </a:lnTo>
                <a:lnTo>
                  <a:pt x="199637" y="213140"/>
                </a:lnTo>
                <a:lnTo>
                  <a:pt x="211537" y="213791"/>
                </a:lnTo>
                <a:lnTo>
                  <a:pt x="226094" y="214081"/>
                </a:lnTo>
                <a:lnTo>
                  <a:pt x="234148" y="214158"/>
                </a:lnTo>
                <a:lnTo>
                  <a:pt x="241503" y="212225"/>
                </a:lnTo>
                <a:lnTo>
                  <a:pt x="254971" y="204786"/>
                </a:lnTo>
                <a:lnTo>
                  <a:pt x="261343" y="200024"/>
                </a:lnTo>
                <a:lnTo>
                  <a:pt x="267577" y="194865"/>
                </a:lnTo>
                <a:lnTo>
                  <a:pt x="273719" y="189441"/>
                </a:lnTo>
                <a:lnTo>
                  <a:pt x="280793" y="183841"/>
                </a:lnTo>
                <a:lnTo>
                  <a:pt x="288489" y="178123"/>
                </a:lnTo>
                <a:lnTo>
                  <a:pt x="296598" y="172327"/>
                </a:lnTo>
                <a:lnTo>
                  <a:pt x="302998" y="165486"/>
                </a:lnTo>
                <a:lnTo>
                  <a:pt x="308257" y="157949"/>
                </a:lnTo>
                <a:lnTo>
                  <a:pt x="312756" y="149948"/>
                </a:lnTo>
                <a:lnTo>
                  <a:pt x="316749" y="140645"/>
                </a:lnTo>
                <a:lnTo>
                  <a:pt x="320404" y="130474"/>
                </a:lnTo>
                <a:lnTo>
                  <a:pt x="323833" y="119725"/>
                </a:lnTo>
                <a:lnTo>
                  <a:pt x="326120" y="109583"/>
                </a:lnTo>
                <a:lnTo>
                  <a:pt x="327644" y="99844"/>
                </a:lnTo>
                <a:lnTo>
                  <a:pt x="328659" y="90375"/>
                </a:lnTo>
                <a:lnTo>
                  <a:pt x="329337" y="81086"/>
                </a:lnTo>
                <a:lnTo>
                  <a:pt x="329789" y="71916"/>
                </a:lnTo>
                <a:lnTo>
                  <a:pt x="330090" y="62827"/>
                </a:lnTo>
                <a:lnTo>
                  <a:pt x="329298" y="54783"/>
                </a:lnTo>
                <a:lnTo>
                  <a:pt x="327777" y="47436"/>
                </a:lnTo>
                <a:lnTo>
                  <a:pt x="325769" y="40554"/>
                </a:lnTo>
                <a:lnTo>
                  <a:pt x="324431" y="34973"/>
                </a:lnTo>
                <a:lnTo>
                  <a:pt x="322944" y="26127"/>
                </a:lnTo>
                <a:lnTo>
                  <a:pt x="321554" y="23371"/>
                </a:lnTo>
                <a:lnTo>
                  <a:pt x="319635" y="21534"/>
                </a:lnTo>
                <a:lnTo>
                  <a:pt x="317363" y="20309"/>
                </a:lnTo>
                <a:lnTo>
                  <a:pt x="315847" y="20485"/>
                </a:lnTo>
                <a:lnTo>
                  <a:pt x="314837" y="21594"/>
                </a:lnTo>
                <a:lnTo>
                  <a:pt x="312721" y="27457"/>
                </a:lnTo>
                <a:lnTo>
                  <a:pt x="308471" y="39984"/>
                </a:lnTo>
                <a:lnTo>
                  <a:pt x="307934" y="46500"/>
                </a:lnTo>
                <a:lnTo>
                  <a:pt x="308568" y="52828"/>
                </a:lnTo>
                <a:lnTo>
                  <a:pt x="309985" y="59031"/>
                </a:lnTo>
                <a:lnTo>
                  <a:pt x="311922" y="66143"/>
                </a:lnTo>
                <a:lnTo>
                  <a:pt x="316723" y="81983"/>
                </a:lnTo>
                <a:lnTo>
                  <a:pt x="320386" y="90374"/>
                </a:lnTo>
                <a:lnTo>
                  <a:pt x="324814" y="98944"/>
                </a:lnTo>
                <a:lnTo>
                  <a:pt x="329753" y="107635"/>
                </a:lnTo>
                <a:lnTo>
                  <a:pt x="336025" y="114421"/>
                </a:lnTo>
                <a:lnTo>
                  <a:pt x="343184" y="119937"/>
                </a:lnTo>
                <a:lnTo>
                  <a:pt x="350937" y="124606"/>
                </a:lnTo>
                <a:lnTo>
                  <a:pt x="358092" y="128712"/>
                </a:lnTo>
                <a:lnTo>
                  <a:pt x="371338" y="135918"/>
                </a:lnTo>
                <a:lnTo>
                  <a:pt x="379637" y="137245"/>
                </a:lnTo>
                <a:lnTo>
                  <a:pt x="389143" y="137137"/>
                </a:lnTo>
                <a:lnTo>
                  <a:pt x="399450" y="136073"/>
                </a:lnTo>
                <a:lnTo>
                  <a:pt x="408309" y="134372"/>
                </a:lnTo>
                <a:lnTo>
                  <a:pt x="416202" y="132245"/>
                </a:lnTo>
                <a:lnTo>
                  <a:pt x="437944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62" name="SMARTInkAnnotation877"/>
          <p:cNvSpPr/>
          <p:nvPr/>
        </p:nvSpPr>
        <p:spPr>
          <a:xfrm>
            <a:off x="4303871" y="2841926"/>
            <a:ext cx="286006" cy="189636"/>
          </a:xfrm>
          <a:custGeom>
            <a:avLst/>
            <a:gdLst/>
            <a:ahLst/>
            <a:cxnLst/>
            <a:rect l="0" t="0" r="0" b="0"/>
            <a:pathLst>
              <a:path w="286006" h="189636">
                <a:moveTo>
                  <a:pt x="0" y="33433"/>
                </a:moveTo>
                <a:lnTo>
                  <a:pt x="0" y="50603"/>
                </a:lnTo>
                <a:lnTo>
                  <a:pt x="993" y="56786"/>
                </a:lnTo>
                <a:lnTo>
                  <a:pt x="2648" y="63884"/>
                </a:lnTo>
                <a:lnTo>
                  <a:pt x="4745" y="71593"/>
                </a:lnTo>
                <a:lnTo>
                  <a:pt x="9723" y="88096"/>
                </a:lnTo>
                <a:lnTo>
                  <a:pt x="12440" y="96664"/>
                </a:lnTo>
                <a:lnTo>
                  <a:pt x="18108" y="116768"/>
                </a:lnTo>
                <a:lnTo>
                  <a:pt x="21010" y="127685"/>
                </a:lnTo>
                <a:lnTo>
                  <a:pt x="22944" y="136947"/>
                </a:lnTo>
                <a:lnTo>
                  <a:pt x="24234" y="145107"/>
                </a:lnTo>
                <a:lnTo>
                  <a:pt x="25093" y="152531"/>
                </a:lnTo>
                <a:lnTo>
                  <a:pt x="26660" y="159464"/>
                </a:lnTo>
                <a:lnTo>
                  <a:pt x="28697" y="166071"/>
                </a:lnTo>
                <a:lnTo>
                  <a:pt x="31049" y="172461"/>
                </a:lnTo>
                <a:lnTo>
                  <a:pt x="33609" y="176719"/>
                </a:lnTo>
                <a:lnTo>
                  <a:pt x="36309" y="179559"/>
                </a:lnTo>
                <a:lnTo>
                  <a:pt x="39102" y="181452"/>
                </a:lnTo>
                <a:lnTo>
                  <a:pt x="40965" y="183706"/>
                </a:lnTo>
                <a:lnTo>
                  <a:pt x="42206" y="186201"/>
                </a:lnTo>
                <a:lnTo>
                  <a:pt x="43033" y="188857"/>
                </a:lnTo>
                <a:lnTo>
                  <a:pt x="43585" y="189635"/>
                </a:lnTo>
                <a:lnTo>
                  <a:pt x="43953" y="189162"/>
                </a:lnTo>
                <a:lnTo>
                  <a:pt x="44198" y="187854"/>
                </a:lnTo>
                <a:lnTo>
                  <a:pt x="45355" y="184997"/>
                </a:lnTo>
                <a:lnTo>
                  <a:pt x="47119" y="181109"/>
                </a:lnTo>
                <a:lnTo>
                  <a:pt x="49288" y="176532"/>
                </a:lnTo>
                <a:lnTo>
                  <a:pt x="50734" y="170504"/>
                </a:lnTo>
                <a:lnTo>
                  <a:pt x="51698" y="163510"/>
                </a:lnTo>
                <a:lnTo>
                  <a:pt x="52341" y="155870"/>
                </a:lnTo>
                <a:lnTo>
                  <a:pt x="53762" y="147800"/>
                </a:lnTo>
                <a:lnTo>
                  <a:pt x="55703" y="139443"/>
                </a:lnTo>
                <a:lnTo>
                  <a:pt x="57990" y="130895"/>
                </a:lnTo>
                <a:lnTo>
                  <a:pt x="59515" y="122221"/>
                </a:lnTo>
                <a:lnTo>
                  <a:pt x="60531" y="113461"/>
                </a:lnTo>
                <a:lnTo>
                  <a:pt x="61209" y="104644"/>
                </a:lnTo>
                <a:lnTo>
                  <a:pt x="62653" y="95790"/>
                </a:lnTo>
                <a:lnTo>
                  <a:pt x="64610" y="86911"/>
                </a:lnTo>
                <a:lnTo>
                  <a:pt x="66907" y="78015"/>
                </a:lnTo>
                <a:lnTo>
                  <a:pt x="69431" y="71092"/>
                </a:lnTo>
                <a:lnTo>
                  <a:pt x="72108" y="65484"/>
                </a:lnTo>
                <a:lnTo>
                  <a:pt x="74885" y="60754"/>
                </a:lnTo>
                <a:lnTo>
                  <a:pt x="77729" y="57600"/>
                </a:lnTo>
                <a:lnTo>
                  <a:pt x="80618" y="55498"/>
                </a:lnTo>
                <a:lnTo>
                  <a:pt x="86478" y="53161"/>
                </a:lnTo>
                <a:lnTo>
                  <a:pt x="92392" y="52123"/>
                </a:lnTo>
                <a:lnTo>
                  <a:pt x="95359" y="52839"/>
                </a:lnTo>
                <a:lnTo>
                  <a:pt x="101305" y="56279"/>
                </a:lnTo>
                <a:lnTo>
                  <a:pt x="109905" y="61116"/>
                </a:lnTo>
                <a:lnTo>
                  <a:pt x="114979" y="63795"/>
                </a:lnTo>
                <a:lnTo>
                  <a:pt x="123266" y="69417"/>
                </a:lnTo>
                <a:lnTo>
                  <a:pt x="126865" y="72305"/>
                </a:lnTo>
                <a:lnTo>
                  <a:pt x="130258" y="76215"/>
                </a:lnTo>
                <a:lnTo>
                  <a:pt x="133513" y="80806"/>
                </a:lnTo>
                <a:lnTo>
                  <a:pt x="136677" y="85851"/>
                </a:lnTo>
                <a:lnTo>
                  <a:pt x="138786" y="90207"/>
                </a:lnTo>
                <a:lnTo>
                  <a:pt x="140191" y="94103"/>
                </a:lnTo>
                <a:lnTo>
                  <a:pt x="141128" y="97692"/>
                </a:lnTo>
                <a:lnTo>
                  <a:pt x="142746" y="100085"/>
                </a:lnTo>
                <a:lnTo>
                  <a:pt x="144818" y="101680"/>
                </a:lnTo>
                <a:lnTo>
                  <a:pt x="150533" y="104241"/>
                </a:lnTo>
                <a:lnTo>
                  <a:pt x="151003" y="103459"/>
                </a:lnTo>
                <a:lnTo>
                  <a:pt x="151524" y="99943"/>
                </a:lnTo>
                <a:lnTo>
                  <a:pt x="151663" y="96625"/>
                </a:lnTo>
                <a:lnTo>
                  <a:pt x="151858" y="82474"/>
                </a:lnTo>
                <a:lnTo>
                  <a:pt x="151937" y="36349"/>
                </a:lnTo>
                <a:lnTo>
                  <a:pt x="152931" y="30416"/>
                </a:lnTo>
                <a:lnTo>
                  <a:pt x="154587" y="24476"/>
                </a:lnTo>
                <a:lnTo>
                  <a:pt x="156684" y="18532"/>
                </a:lnTo>
                <a:lnTo>
                  <a:pt x="158082" y="13578"/>
                </a:lnTo>
                <a:lnTo>
                  <a:pt x="159014" y="9282"/>
                </a:lnTo>
                <a:lnTo>
                  <a:pt x="159635" y="5426"/>
                </a:lnTo>
                <a:lnTo>
                  <a:pt x="161043" y="2855"/>
                </a:lnTo>
                <a:lnTo>
                  <a:pt x="162974" y="1142"/>
                </a:lnTo>
                <a:lnTo>
                  <a:pt x="165255" y="0"/>
                </a:lnTo>
                <a:lnTo>
                  <a:pt x="167768" y="230"/>
                </a:lnTo>
                <a:lnTo>
                  <a:pt x="170437" y="1376"/>
                </a:lnTo>
                <a:lnTo>
                  <a:pt x="177043" y="5295"/>
                </a:lnTo>
                <a:lnTo>
                  <a:pt x="186599" y="10344"/>
                </a:lnTo>
                <a:lnTo>
                  <a:pt x="203147" y="18765"/>
                </a:lnTo>
                <a:lnTo>
                  <a:pt x="208919" y="22662"/>
                </a:lnTo>
                <a:lnTo>
                  <a:pt x="214753" y="27245"/>
                </a:lnTo>
                <a:lnTo>
                  <a:pt x="220628" y="32284"/>
                </a:lnTo>
                <a:lnTo>
                  <a:pt x="226531" y="36636"/>
                </a:lnTo>
                <a:lnTo>
                  <a:pt x="232453" y="40529"/>
                </a:lnTo>
                <a:lnTo>
                  <a:pt x="238387" y="44117"/>
                </a:lnTo>
                <a:lnTo>
                  <a:pt x="244329" y="46509"/>
                </a:lnTo>
                <a:lnTo>
                  <a:pt x="250277" y="48103"/>
                </a:lnTo>
                <a:lnTo>
                  <a:pt x="256227" y="49167"/>
                </a:lnTo>
                <a:lnTo>
                  <a:pt x="262181" y="49875"/>
                </a:lnTo>
                <a:lnTo>
                  <a:pt x="268136" y="50348"/>
                </a:lnTo>
                <a:lnTo>
                  <a:pt x="286005" y="512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63" name="SMARTInkAnnotation878"/>
          <p:cNvSpPr/>
          <p:nvPr/>
        </p:nvSpPr>
        <p:spPr>
          <a:xfrm>
            <a:off x="4652439" y="2718410"/>
            <a:ext cx="26814" cy="112302"/>
          </a:xfrm>
          <a:custGeom>
            <a:avLst/>
            <a:gdLst/>
            <a:ahLst/>
            <a:cxnLst/>
            <a:rect l="0" t="0" r="0" b="0"/>
            <a:pathLst>
              <a:path w="26814" h="112302">
                <a:moveTo>
                  <a:pt x="0" y="5144"/>
                </a:moveTo>
                <a:lnTo>
                  <a:pt x="0" y="0"/>
                </a:lnTo>
                <a:lnTo>
                  <a:pt x="0" y="17315"/>
                </a:lnTo>
                <a:lnTo>
                  <a:pt x="992" y="22188"/>
                </a:lnTo>
                <a:lnTo>
                  <a:pt x="2647" y="28413"/>
                </a:lnTo>
                <a:lnTo>
                  <a:pt x="4745" y="35539"/>
                </a:lnTo>
                <a:lnTo>
                  <a:pt x="6142" y="43267"/>
                </a:lnTo>
                <a:lnTo>
                  <a:pt x="7073" y="51396"/>
                </a:lnTo>
                <a:lnTo>
                  <a:pt x="7695" y="59791"/>
                </a:lnTo>
                <a:lnTo>
                  <a:pt x="10095" y="67372"/>
                </a:lnTo>
                <a:lnTo>
                  <a:pt x="13682" y="74411"/>
                </a:lnTo>
                <a:lnTo>
                  <a:pt x="18058" y="81088"/>
                </a:lnTo>
                <a:lnTo>
                  <a:pt x="20977" y="87523"/>
                </a:lnTo>
                <a:lnTo>
                  <a:pt x="22922" y="93798"/>
                </a:lnTo>
                <a:lnTo>
                  <a:pt x="26813" y="1123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64" name="SMARTInkAnnotation879"/>
          <p:cNvSpPr/>
          <p:nvPr/>
        </p:nvSpPr>
        <p:spPr>
          <a:xfrm>
            <a:off x="4770383" y="2580679"/>
            <a:ext cx="96283" cy="178595"/>
          </a:xfrm>
          <a:custGeom>
            <a:avLst/>
            <a:gdLst/>
            <a:ahLst/>
            <a:cxnLst/>
            <a:rect l="0" t="0" r="0" b="0"/>
            <a:pathLst>
              <a:path w="96283" h="178595">
                <a:moveTo>
                  <a:pt x="42933" y="0"/>
                </a:moveTo>
                <a:lnTo>
                  <a:pt x="35238" y="7689"/>
                </a:lnTo>
                <a:lnTo>
                  <a:pt x="33831" y="10087"/>
                </a:lnTo>
                <a:lnTo>
                  <a:pt x="29619" y="18043"/>
                </a:lnTo>
                <a:lnTo>
                  <a:pt x="21665" y="33679"/>
                </a:lnTo>
                <a:lnTo>
                  <a:pt x="18823" y="40312"/>
                </a:lnTo>
                <a:lnTo>
                  <a:pt x="15936" y="47711"/>
                </a:lnTo>
                <a:lnTo>
                  <a:pt x="13018" y="55620"/>
                </a:lnTo>
                <a:lnTo>
                  <a:pt x="10080" y="62877"/>
                </a:lnTo>
                <a:lnTo>
                  <a:pt x="7128" y="69699"/>
                </a:lnTo>
                <a:lnTo>
                  <a:pt x="4167" y="76232"/>
                </a:lnTo>
                <a:lnTo>
                  <a:pt x="2193" y="81579"/>
                </a:lnTo>
                <a:lnTo>
                  <a:pt x="877" y="86137"/>
                </a:lnTo>
                <a:lnTo>
                  <a:pt x="0" y="90167"/>
                </a:lnTo>
                <a:lnTo>
                  <a:pt x="408" y="93846"/>
                </a:lnTo>
                <a:lnTo>
                  <a:pt x="1673" y="97291"/>
                </a:lnTo>
                <a:lnTo>
                  <a:pt x="3510" y="100579"/>
                </a:lnTo>
                <a:lnTo>
                  <a:pt x="5727" y="103764"/>
                </a:lnTo>
                <a:lnTo>
                  <a:pt x="8198" y="106879"/>
                </a:lnTo>
                <a:lnTo>
                  <a:pt x="10839" y="109948"/>
                </a:lnTo>
                <a:lnTo>
                  <a:pt x="14586" y="111002"/>
                </a:lnTo>
                <a:lnTo>
                  <a:pt x="19069" y="110713"/>
                </a:lnTo>
                <a:lnTo>
                  <a:pt x="24045" y="109527"/>
                </a:lnTo>
                <a:lnTo>
                  <a:pt x="29348" y="108737"/>
                </a:lnTo>
                <a:lnTo>
                  <a:pt x="34869" y="108210"/>
                </a:lnTo>
                <a:lnTo>
                  <a:pt x="40537" y="107859"/>
                </a:lnTo>
                <a:lnTo>
                  <a:pt x="52130" y="107469"/>
                </a:lnTo>
                <a:lnTo>
                  <a:pt x="75555" y="107198"/>
                </a:lnTo>
                <a:lnTo>
                  <a:pt x="85900" y="107175"/>
                </a:lnTo>
                <a:lnTo>
                  <a:pt x="89453" y="109153"/>
                </a:lnTo>
                <a:lnTo>
                  <a:pt x="91822" y="112457"/>
                </a:lnTo>
                <a:lnTo>
                  <a:pt x="93401" y="116643"/>
                </a:lnTo>
                <a:lnTo>
                  <a:pt x="94454" y="120426"/>
                </a:lnTo>
                <a:lnTo>
                  <a:pt x="95155" y="123941"/>
                </a:lnTo>
                <a:lnTo>
                  <a:pt x="95623" y="127276"/>
                </a:lnTo>
                <a:lnTo>
                  <a:pt x="95935" y="131483"/>
                </a:lnTo>
                <a:lnTo>
                  <a:pt x="96143" y="136273"/>
                </a:lnTo>
                <a:lnTo>
                  <a:pt x="96282" y="141450"/>
                </a:lnTo>
                <a:lnTo>
                  <a:pt x="94388" y="145894"/>
                </a:lnTo>
                <a:lnTo>
                  <a:pt x="91139" y="149849"/>
                </a:lnTo>
                <a:lnTo>
                  <a:pt x="86988" y="153478"/>
                </a:lnTo>
                <a:lnTo>
                  <a:pt x="83227" y="157881"/>
                </a:lnTo>
                <a:lnTo>
                  <a:pt x="79726" y="162801"/>
                </a:lnTo>
                <a:lnTo>
                  <a:pt x="76400" y="168065"/>
                </a:lnTo>
                <a:lnTo>
                  <a:pt x="72196" y="171575"/>
                </a:lnTo>
                <a:lnTo>
                  <a:pt x="67407" y="173915"/>
                </a:lnTo>
                <a:lnTo>
                  <a:pt x="51871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65" name="Freeform 3192864"/>
          <p:cNvSpPr/>
          <p:nvPr/>
        </p:nvSpPr>
        <p:spPr>
          <a:xfrm>
            <a:off x="4974193" y="2518172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66" name="SMARTInkAnnotation881"/>
          <p:cNvSpPr/>
          <p:nvPr/>
        </p:nvSpPr>
        <p:spPr>
          <a:xfrm>
            <a:off x="4957560" y="2518172"/>
            <a:ext cx="162480" cy="142876"/>
          </a:xfrm>
          <a:custGeom>
            <a:avLst/>
            <a:gdLst/>
            <a:ahLst/>
            <a:cxnLst/>
            <a:rect l="0" t="0" r="0" b="0"/>
            <a:pathLst>
              <a:path w="162480" h="142876">
                <a:moveTo>
                  <a:pt x="7695" y="0"/>
                </a:moveTo>
                <a:lnTo>
                  <a:pt x="0" y="0"/>
                </a:lnTo>
                <a:lnTo>
                  <a:pt x="580" y="992"/>
                </a:lnTo>
                <a:lnTo>
                  <a:pt x="3870" y="4740"/>
                </a:lnTo>
                <a:lnTo>
                  <a:pt x="5146" y="7129"/>
                </a:lnTo>
                <a:lnTo>
                  <a:pt x="5996" y="9713"/>
                </a:lnTo>
                <a:lnTo>
                  <a:pt x="6562" y="12429"/>
                </a:lnTo>
                <a:lnTo>
                  <a:pt x="7933" y="14239"/>
                </a:lnTo>
                <a:lnTo>
                  <a:pt x="9841" y="15445"/>
                </a:lnTo>
                <a:lnTo>
                  <a:pt x="12104" y="16250"/>
                </a:lnTo>
                <a:lnTo>
                  <a:pt x="15600" y="17778"/>
                </a:lnTo>
                <a:lnTo>
                  <a:pt x="24781" y="22123"/>
                </a:lnTo>
                <a:lnTo>
                  <a:pt x="29017" y="23678"/>
                </a:lnTo>
                <a:lnTo>
                  <a:pt x="32833" y="24715"/>
                </a:lnTo>
                <a:lnTo>
                  <a:pt x="36371" y="25406"/>
                </a:lnTo>
                <a:lnTo>
                  <a:pt x="40715" y="25867"/>
                </a:lnTo>
                <a:lnTo>
                  <a:pt x="45598" y="26174"/>
                </a:lnTo>
                <a:lnTo>
                  <a:pt x="50840" y="26379"/>
                </a:lnTo>
                <a:lnTo>
                  <a:pt x="61960" y="26607"/>
                </a:lnTo>
                <a:lnTo>
                  <a:pt x="129487" y="26785"/>
                </a:lnTo>
                <a:lnTo>
                  <a:pt x="135564" y="27779"/>
                </a:lnTo>
                <a:lnTo>
                  <a:pt x="141602" y="29433"/>
                </a:lnTo>
                <a:lnTo>
                  <a:pt x="147613" y="31528"/>
                </a:lnTo>
                <a:lnTo>
                  <a:pt x="152614" y="33917"/>
                </a:lnTo>
                <a:lnTo>
                  <a:pt x="156941" y="36502"/>
                </a:lnTo>
                <a:lnTo>
                  <a:pt x="160819" y="39218"/>
                </a:lnTo>
                <a:lnTo>
                  <a:pt x="162410" y="42020"/>
                </a:lnTo>
                <a:lnTo>
                  <a:pt x="162479" y="44880"/>
                </a:lnTo>
                <a:lnTo>
                  <a:pt x="161531" y="47780"/>
                </a:lnTo>
                <a:lnTo>
                  <a:pt x="158913" y="51697"/>
                </a:lnTo>
                <a:lnTo>
                  <a:pt x="155182" y="56293"/>
                </a:lnTo>
                <a:lnTo>
                  <a:pt x="150708" y="61341"/>
                </a:lnTo>
                <a:lnTo>
                  <a:pt x="137792" y="74887"/>
                </a:lnTo>
                <a:lnTo>
                  <a:pt x="130177" y="82667"/>
                </a:lnTo>
                <a:lnTo>
                  <a:pt x="121128" y="90830"/>
                </a:lnTo>
                <a:lnTo>
                  <a:pt x="111124" y="99248"/>
                </a:lnTo>
                <a:lnTo>
                  <a:pt x="100481" y="107837"/>
                </a:lnTo>
                <a:lnTo>
                  <a:pt x="87428" y="115548"/>
                </a:lnTo>
                <a:lnTo>
                  <a:pt x="72767" y="122672"/>
                </a:lnTo>
                <a:lnTo>
                  <a:pt x="25571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67" name="SMARTInkAnnotation882"/>
          <p:cNvSpPr/>
          <p:nvPr/>
        </p:nvSpPr>
        <p:spPr>
          <a:xfrm>
            <a:off x="4482624" y="2553890"/>
            <a:ext cx="232379" cy="35720"/>
          </a:xfrm>
          <a:custGeom>
            <a:avLst/>
            <a:gdLst/>
            <a:ahLst/>
            <a:cxnLst/>
            <a:rect l="0" t="0" r="0" b="0"/>
            <a:pathLst>
              <a:path w="232379" h="35720">
                <a:moveTo>
                  <a:pt x="0" y="35719"/>
                </a:moveTo>
                <a:lnTo>
                  <a:pt x="30499" y="35719"/>
                </a:lnTo>
                <a:lnTo>
                  <a:pt x="41187" y="34727"/>
                </a:lnTo>
                <a:lnTo>
                  <a:pt x="54271" y="33073"/>
                </a:lnTo>
                <a:lnTo>
                  <a:pt x="122827" y="23290"/>
                </a:lnTo>
                <a:lnTo>
                  <a:pt x="143454" y="19496"/>
                </a:lnTo>
                <a:lnTo>
                  <a:pt x="165151" y="14982"/>
                </a:lnTo>
                <a:lnTo>
                  <a:pt x="2323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68" name="SMARTInkAnnotation883"/>
          <p:cNvSpPr/>
          <p:nvPr/>
        </p:nvSpPr>
        <p:spPr>
          <a:xfrm>
            <a:off x="7056769" y="2152054"/>
            <a:ext cx="445674" cy="1375174"/>
          </a:xfrm>
          <a:custGeom>
            <a:avLst/>
            <a:gdLst/>
            <a:ahLst/>
            <a:cxnLst/>
            <a:rect l="0" t="0" r="0" b="0"/>
            <a:pathLst>
              <a:path w="445674" h="1375174">
                <a:moveTo>
                  <a:pt x="419960" y="1375173"/>
                </a:moveTo>
                <a:lnTo>
                  <a:pt x="406645" y="1375173"/>
                </a:lnTo>
                <a:lnTo>
                  <a:pt x="404132" y="1374180"/>
                </a:lnTo>
                <a:lnTo>
                  <a:pt x="393151" y="1366246"/>
                </a:lnTo>
                <a:lnTo>
                  <a:pt x="393147" y="1357313"/>
                </a:lnTo>
                <a:lnTo>
                  <a:pt x="393147" y="1366233"/>
                </a:lnTo>
                <a:lnTo>
                  <a:pt x="393147" y="1347841"/>
                </a:lnTo>
                <a:lnTo>
                  <a:pt x="394140" y="1344054"/>
                </a:lnTo>
                <a:lnTo>
                  <a:pt x="399289" y="1332989"/>
                </a:lnTo>
                <a:lnTo>
                  <a:pt x="407982" y="1293323"/>
                </a:lnTo>
                <a:lnTo>
                  <a:pt x="410422" y="1258793"/>
                </a:lnTo>
                <a:lnTo>
                  <a:pt x="410903" y="1223310"/>
                </a:lnTo>
                <a:lnTo>
                  <a:pt x="411021" y="1086399"/>
                </a:lnTo>
                <a:lnTo>
                  <a:pt x="408373" y="1057321"/>
                </a:lnTo>
                <a:lnTo>
                  <a:pt x="404879" y="1025546"/>
                </a:lnTo>
                <a:lnTo>
                  <a:pt x="403327" y="994887"/>
                </a:lnTo>
                <a:lnTo>
                  <a:pt x="399988" y="964724"/>
                </a:lnTo>
                <a:lnTo>
                  <a:pt x="396188" y="933790"/>
                </a:lnTo>
                <a:lnTo>
                  <a:pt x="394498" y="900198"/>
                </a:lnTo>
                <a:lnTo>
                  <a:pt x="391100" y="868070"/>
                </a:lnTo>
                <a:lnTo>
                  <a:pt x="380826" y="802282"/>
                </a:lnTo>
                <a:lnTo>
                  <a:pt x="354407" y="642902"/>
                </a:lnTo>
                <a:lnTo>
                  <a:pt x="345806" y="607203"/>
                </a:lnTo>
                <a:lnTo>
                  <a:pt x="335363" y="571494"/>
                </a:lnTo>
                <a:lnTo>
                  <a:pt x="324101" y="535778"/>
                </a:lnTo>
                <a:lnTo>
                  <a:pt x="315124" y="500062"/>
                </a:lnTo>
                <a:lnTo>
                  <a:pt x="306830" y="464344"/>
                </a:lnTo>
                <a:lnTo>
                  <a:pt x="296523" y="428625"/>
                </a:lnTo>
                <a:lnTo>
                  <a:pt x="285322" y="395552"/>
                </a:lnTo>
                <a:lnTo>
                  <a:pt x="273723" y="365309"/>
                </a:lnTo>
                <a:lnTo>
                  <a:pt x="250094" y="310910"/>
                </a:lnTo>
                <a:lnTo>
                  <a:pt x="238206" y="284034"/>
                </a:lnTo>
                <a:lnTo>
                  <a:pt x="226301" y="262167"/>
                </a:lnTo>
                <a:lnTo>
                  <a:pt x="219353" y="252169"/>
                </a:lnTo>
                <a:lnTo>
                  <a:pt x="211742" y="242527"/>
                </a:lnTo>
                <a:lnTo>
                  <a:pt x="203689" y="233122"/>
                </a:lnTo>
                <a:lnTo>
                  <a:pt x="196332" y="223876"/>
                </a:lnTo>
                <a:lnTo>
                  <a:pt x="182864" y="205665"/>
                </a:lnTo>
                <a:lnTo>
                  <a:pt x="175499" y="197633"/>
                </a:lnTo>
                <a:lnTo>
                  <a:pt x="167609" y="190295"/>
                </a:lnTo>
                <a:lnTo>
                  <a:pt x="159370" y="183418"/>
                </a:lnTo>
                <a:lnTo>
                  <a:pt x="151892" y="176849"/>
                </a:lnTo>
                <a:lnTo>
                  <a:pt x="138286" y="164259"/>
                </a:lnTo>
                <a:lnTo>
                  <a:pt x="125618" y="154694"/>
                </a:lnTo>
                <a:lnTo>
                  <a:pt x="113368" y="146144"/>
                </a:lnTo>
                <a:lnTo>
                  <a:pt x="101303" y="135729"/>
                </a:lnTo>
                <a:lnTo>
                  <a:pt x="89320" y="127131"/>
                </a:lnTo>
                <a:lnTo>
                  <a:pt x="78367" y="120003"/>
                </a:lnTo>
                <a:lnTo>
                  <a:pt x="66618" y="110412"/>
                </a:lnTo>
                <a:lnTo>
                  <a:pt x="55854" y="101286"/>
                </a:lnTo>
                <a:lnTo>
                  <a:pt x="45949" y="95287"/>
                </a:lnTo>
                <a:lnTo>
                  <a:pt x="37574" y="91960"/>
                </a:lnTo>
                <a:lnTo>
                  <a:pt x="33951" y="91072"/>
                </a:lnTo>
                <a:lnTo>
                  <a:pt x="27278" y="87440"/>
                </a:lnTo>
                <a:lnTo>
                  <a:pt x="24107" y="85083"/>
                </a:lnTo>
                <a:lnTo>
                  <a:pt x="17936" y="82463"/>
                </a:lnTo>
                <a:lnTo>
                  <a:pt x="10628" y="80782"/>
                </a:lnTo>
                <a:lnTo>
                  <a:pt x="10028" y="79651"/>
                </a:lnTo>
                <a:lnTo>
                  <a:pt x="8832" y="71471"/>
                </a:lnTo>
                <a:lnTo>
                  <a:pt x="0" y="71438"/>
                </a:lnTo>
                <a:lnTo>
                  <a:pt x="12341" y="83867"/>
                </a:lnTo>
                <a:lnTo>
                  <a:pt x="20904" y="92429"/>
                </a:lnTo>
                <a:lnTo>
                  <a:pt x="32694" y="117477"/>
                </a:lnTo>
                <a:lnTo>
                  <a:pt x="44585" y="145208"/>
                </a:lnTo>
                <a:lnTo>
                  <a:pt x="49548" y="161771"/>
                </a:lnTo>
                <a:lnTo>
                  <a:pt x="55381" y="194013"/>
                </a:lnTo>
                <a:lnTo>
                  <a:pt x="68908" y="229312"/>
                </a:lnTo>
                <a:lnTo>
                  <a:pt x="71379" y="249862"/>
                </a:lnTo>
                <a:lnTo>
                  <a:pt x="66643" y="240501"/>
                </a:lnTo>
                <a:lnTo>
                  <a:pt x="64316" y="230582"/>
                </a:lnTo>
                <a:lnTo>
                  <a:pt x="60357" y="211196"/>
                </a:lnTo>
                <a:lnTo>
                  <a:pt x="58077" y="203305"/>
                </a:lnTo>
                <a:lnTo>
                  <a:pt x="58193" y="186600"/>
                </a:lnTo>
                <a:lnTo>
                  <a:pt x="62887" y="143746"/>
                </a:lnTo>
                <a:lnTo>
                  <a:pt x="66950" y="129702"/>
                </a:lnTo>
                <a:lnTo>
                  <a:pt x="79565" y="105899"/>
                </a:lnTo>
                <a:lnTo>
                  <a:pt x="90252" y="91384"/>
                </a:lnTo>
                <a:lnTo>
                  <a:pt x="101621" y="79311"/>
                </a:lnTo>
                <a:lnTo>
                  <a:pt x="113296" y="70637"/>
                </a:lnTo>
                <a:lnTo>
                  <a:pt x="135778" y="55436"/>
                </a:lnTo>
                <a:lnTo>
                  <a:pt x="145101" y="50848"/>
                </a:lnTo>
                <a:lnTo>
                  <a:pt x="155289" y="46797"/>
                </a:lnTo>
                <a:lnTo>
                  <a:pt x="166053" y="43105"/>
                </a:lnTo>
                <a:lnTo>
                  <a:pt x="191253" y="33710"/>
                </a:lnTo>
                <a:lnTo>
                  <a:pt x="204926" y="28426"/>
                </a:lnTo>
                <a:lnTo>
                  <a:pt x="218013" y="24904"/>
                </a:lnTo>
                <a:lnTo>
                  <a:pt x="230709" y="22556"/>
                </a:lnTo>
                <a:lnTo>
                  <a:pt x="243146" y="20991"/>
                </a:lnTo>
                <a:lnTo>
                  <a:pt x="256402" y="18955"/>
                </a:lnTo>
                <a:lnTo>
                  <a:pt x="284374" y="14047"/>
                </a:lnTo>
                <a:lnTo>
                  <a:pt x="298783" y="12341"/>
                </a:lnTo>
                <a:lnTo>
                  <a:pt x="313356" y="11204"/>
                </a:lnTo>
                <a:lnTo>
                  <a:pt x="340802" y="9941"/>
                </a:lnTo>
                <a:lnTo>
                  <a:pt x="362931" y="9379"/>
                </a:lnTo>
                <a:lnTo>
                  <a:pt x="392138" y="9063"/>
                </a:lnTo>
                <a:lnTo>
                  <a:pt x="400419" y="10011"/>
                </a:lnTo>
                <a:lnTo>
                  <a:pt x="407926" y="11635"/>
                </a:lnTo>
                <a:lnTo>
                  <a:pt x="421563" y="15093"/>
                </a:lnTo>
                <a:lnTo>
                  <a:pt x="434244" y="16630"/>
                </a:lnTo>
                <a:lnTo>
                  <a:pt x="445673" y="17752"/>
                </a:lnTo>
                <a:lnTo>
                  <a:pt x="440987" y="12520"/>
                </a:lnTo>
                <a:lnTo>
                  <a:pt x="4288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69" name="SMARTInkAnnotation884"/>
          <p:cNvSpPr/>
          <p:nvPr/>
        </p:nvSpPr>
        <p:spPr>
          <a:xfrm>
            <a:off x="7503707" y="2134205"/>
            <a:ext cx="205401" cy="158804"/>
          </a:xfrm>
          <a:custGeom>
            <a:avLst/>
            <a:gdLst/>
            <a:ahLst/>
            <a:cxnLst/>
            <a:rect l="0" t="0" r="0" b="0"/>
            <a:pathLst>
              <a:path w="205401" h="158804">
                <a:moveTo>
                  <a:pt x="169649" y="17849"/>
                </a:moveTo>
                <a:lnTo>
                  <a:pt x="148381" y="17849"/>
                </a:lnTo>
                <a:lnTo>
                  <a:pt x="146533" y="16857"/>
                </a:lnTo>
                <a:lnTo>
                  <a:pt x="145301" y="15204"/>
                </a:lnTo>
                <a:lnTo>
                  <a:pt x="142981" y="9288"/>
                </a:lnTo>
                <a:lnTo>
                  <a:pt x="138134" y="9029"/>
                </a:lnTo>
                <a:lnTo>
                  <a:pt x="136722" y="8000"/>
                </a:lnTo>
                <a:lnTo>
                  <a:pt x="135781" y="6322"/>
                </a:lnTo>
                <a:lnTo>
                  <a:pt x="135154" y="4212"/>
                </a:lnTo>
                <a:lnTo>
                  <a:pt x="133742" y="2805"/>
                </a:lnTo>
                <a:lnTo>
                  <a:pt x="131808" y="1866"/>
                </a:lnTo>
                <a:lnTo>
                  <a:pt x="126314" y="361"/>
                </a:lnTo>
                <a:lnTo>
                  <a:pt x="120617" y="100"/>
                </a:lnTo>
                <a:lnTo>
                  <a:pt x="96292" y="0"/>
                </a:lnTo>
                <a:lnTo>
                  <a:pt x="92939" y="989"/>
                </a:lnTo>
                <a:lnTo>
                  <a:pt x="86564" y="4733"/>
                </a:lnTo>
                <a:lnTo>
                  <a:pt x="82481" y="6129"/>
                </a:lnTo>
                <a:lnTo>
                  <a:pt x="77773" y="7059"/>
                </a:lnTo>
                <a:lnTo>
                  <a:pt x="72648" y="7679"/>
                </a:lnTo>
                <a:lnTo>
                  <a:pt x="67246" y="9085"/>
                </a:lnTo>
                <a:lnTo>
                  <a:pt x="61657" y="11014"/>
                </a:lnTo>
                <a:lnTo>
                  <a:pt x="55946" y="13293"/>
                </a:lnTo>
                <a:lnTo>
                  <a:pt x="51144" y="15804"/>
                </a:lnTo>
                <a:lnTo>
                  <a:pt x="46951" y="18470"/>
                </a:lnTo>
                <a:lnTo>
                  <a:pt x="43162" y="21240"/>
                </a:lnTo>
                <a:lnTo>
                  <a:pt x="38650" y="24079"/>
                </a:lnTo>
                <a:lnTo>
                  <a:pt x="33655" y="26963"/>
                </a:lnTo>
                <a:lnTo>
                  <a:pt x="28340" y="29878"/>
                </a:lnTo>
                <a:lnTo>
                  <a:pt x="23804" y="32814"/>
                </a:lnTo>
                <a:lnTo>
                  <a:pt x="19786" y="35763"/>
                </a:lnTo>
                <a:lnTo>
                  <a:pt x="16115" y="38722"/>
                </a:lnTo>
                <a:lnTo>
                  <a:pt x="12674" y="42678"/>
                </a:lnTo>
                <a:lnTo>
                  <a:pt x="9387" y="47301"/>
                </a:lnTo>
                <a:lnTo>
                  <a:pt x="6203" y="52366"/>
                </a:lnTo>
                <a:lnTo>
                  <a:pt x="4080" y="58720"/>
                </a:lnTo>
                <a:lnTo>
                  <a:pt x="2665" y="65933"/>
                </a:lnTo>
                <a:lnTo>
                  <a:pt x="1722" y="73717"/>
                </a:lnTo>
                <a:lnTo>
                  <a:pt x="1092" y="80892"/>
                </a:lnTo>
                <a:lnTo>
                  <a:pt x="673" y="87659"/>
                </a:lnTo>
                <a:lnTo>
                  <a:pt x="207" y="100470"/>
                </a:lnTo>
                <a:lnTo>
                  <a:pt x="0" y="112778"/>
                </a:lnTo>
                <a:lnTo>
                  <a:pt x="938" y="118838"/>
                </a:lnTo>
                <a:lnTo>
                  <a:pt x="2557" y="124863"/>
                </a:lnTo>
                <a:lnTo>
                  <a:pt x="4628" y="130864"/>
                </a:lnTo>
                <a:lnTo>
                  <a:pt x="7003" y="135856"/>
                </a:lnTo>
                <a:lnTo>
                  <a:pt x="9579" y="140177"/>
                </a:lnTo>
                <a:lnTo>
                  <a:pt x="12289" y="144050"/>
                </a:lnTo>
                <a:lnTo>
                  <a:pt x="16082" y="147624"/>
                </a:lnTo>
                <a:lnTo>
                  <a:pt x="20597" y="150999"/>
                </a:lnTo>
                <a:lnTo>
                  <a:pt x="25593" y="154240"/>
                </a:lnTo>
                <a:lnTo>
                  <a:pt x="31903" y="156402"/>
                </a:lnTo>
                <a:lnTo>
                  <a:pt x="39088" y="157843"/>
                </a:lnTo>
                <a:lnTo>
                  <a:pt x="46858" y="158803"/>
                </a:lnTo>
                <a:lnTo>
                  <a:pt x="55018" y="158452"/>
                </a:lnTo>
                <a:lnTo>
                  <a:pt x="63437" y="157225"/>
                </a:lnTo>
                <a:lnTo>
                  <a:pt x="72027" y="155415"/>
                </a:lnTo>
                <a:lnTo>
                  <a:pt x="80735" y="153216"/>
                </a:lnTo>
                <a:lnTo>
                  <a:pt x="89519" y="150758"/>
                </a:lnTo>
                <a:lnTo>
                  <a:pt x="98354" y="148127"/>
                </a:lnTo>
                <a:lnTo>
                  <a:pt x="108216" y="144389"/>
                </a:lnTo>
                <a:lnTo>
                  <a:pt x="118763" y="139912"/>
                </a:lnTo>
                <a:lnTo>
                  <a:pt x="129767" y="134944"/>
                </a:lnTo>
                <a:lnTo>
                  <a:pt x="140081" y="129647"/>
                </a:lnTo>
                <a:lnTo>
                  <a:pt x="149937" y="124131"/>
                </a:lnTo>
                <a:lnTo>
                  <a:pt x="159488" y="118469"/>
                </a:lnTo>
                <a:lnTo>
                  <a:pt x="178042" y="106887"/>
                </a:lnTo>
                <a:lnTo>
                  <a:pt x="205400" y="892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70" name="SMARTInkAnnotation885"/>
          <p:cNvSpPr/>
          <p:nvPr/>
        </p:nvSpPr>
        <p:spPr>
          <a:xfrm>
            <a:off x="7861047" y="2027039"/>
            <a:ext cx="8938" cy="17860"/>
          </a:xfrm>
          <a:custGeom>
            <a:avLst/>
            <a:gdLst/>
            <a:ahLst/>
            <a:cxnLst/>
            <a:rect l="0" t="0" r="0" b="0"/>
            <a:pathLst>
              <a:path w="8938" h="17860">
                <a:moveTo>
                  <a:pt x="0" y="0"/>
                </a:moveTo>
                <a:lnTo>
                  <a:pt x="4744" y="4740"/>
                </a:lnTo>
                <a:lnTo>
                  <a:pt x="6142" y="7129"/>
                </a:lnTo>
                <a:lnTo>
                  <a:pt x="7074" y="9713"/>
                </a:lnTo>
                <a:lnTo>
                  <a:pt x="893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71" name="SMARTInkAnnotation886"/>
          <p:cNvSpPr/>
          <p:nvPr/>
        </p:nvSpPr>
        <p:spPr>
          <a:xfrm>
            <a:off x="7861082" y="2116338"/>
            <a:ext cx="187656" cy="88837"/>
          </a:xfrm>
          <a:custGeom>
            <a:avLst/>
            <a:gdLst/>
            <a:ahLst/>
            <a:cxnLst/>
            <a:rect l="0" t="0" r="0" b="0"/>
            <a:pathLst>
              <a:path w="187656" h="88837">
                <a:moveTo>
                  <a:pt x="89340" y="8927"/>
                </a:moveTo>
                <a:lnTo>
                  <a:pt x="81645" y="8927"/>
                </a:lnTo>
                <a:lnTo>
                  <a:pt x="78307" y="6281"/>
                </a:lnTo>
                <a:lnTo>
                  <a:pt x="76027" y="4187"/>
                </a:lnTo>
                <a:lnTo>
                  <a:pt x="73514" y="2791"/>
                </a:lnTo>
                <a:lnTo>
                  <a:pt x="68072" y="1239"/>
                </a:lnTo>
                <a:lnTo>
                  <a:pt x="62344" y="549"/>
                </a:lnTo>
                <a:lnTo>
                  <a:pt x="56488" y="243"/>
                </a:lnTo>
                <a:lnTo>
                  <a:pt x="50575" y="107"/>
                </a:lnTo>
                <a:lnTo>
                  <a:pt x="31493" y="0"/>
                </a:lnTo>
                <a:lnTo>
                  <a:pt x="28928" y="992"/>
                </a:lnTo>
                <a:lnTo>
                  <a:pt x="26224" y="2645"/>
                </a:lnTo>
                <a:lnTo>
                  <a:pt x="23431" y="4739"/>
                </a:lnTo>
                <a:lnTo>
                  <a:pt x="20573" y="7127"/>
                </a:lnTo>
                <a:lnTo>
                  <a:pt x="17676" y="9712"/>
                </a:lnTo>
                <a:lnTo>
                  <a:pt x="14751" y="12427"/>
                </a:lnTo>
                <a:lnTo>
                  <a:pt x="12801" y="15229"/>
                </a:lnTo>
                <a:lnTo>
                  <a:pt x="11502" y="18089"/>
                </a:lnTo>
                <a:lnTo>
                  <a:pt x="10636" y="20989"/>
                </a:lnTo>
                <a:lnTo>
                  <a:pt x="9065" y="24906"/>
                </a:lnTo>
                <a:lnTo>
                  <a:pt x="7025" y="29502"/>
                </a:lnTo>
                <a:lnTo>
                  <a:pt x="4671" y="34550"/>
                </a:lnTo>
                <a:lnTo>
                  <a:pt x="3102" y="39899"/>
                </a:lnTo>
                <a:lnTo>
                  <a:pt x="2056" y="45451"/>
                </a:lnTo>
                <a:lnTo>
                  <a:pt x="1358" y="51136"/>
                </a:lnTo>
                <a:lnTo>
                  <a:pt x="894" y="56910"/>
                </a:lnTo>
                <a:lnTo>
                  <a:pt x="584" y="62744"/>
                </a:lnTo>
                <a:lnTo>
                  <a:pt x="87" y="76884"/>
                </a:lnTo>
                <a:lnTo>
                  <a:pt x="0" y="84074"/>
                </a:lnTo>
                <a:lnTo>
                  <a:pt x="982" y="85814"/>
                </a:lnTo>
                <a:lnTo>
                  <a:pt x="2629" y="86974"/>
                </a:lnTo>
                <a:lnTo>
                  <a:pt x="7663" y="88836"/>
                </a:lnTo>
                <a:lnTo>
                  <a:pt x="11000" y="86445"/>
                </a:lnTo>
                <a:lnTo>
                  <a:pt x="13279" y="84418"/>
                </a:lnTo>
                <a:lnTo>
                  <a:pt x="16786" y="82075"/>
                </a:lnTo>
                <a:lnTo>
                  <a:pt x="21110" y="79521"/>
                </a:lnTo>
                <a:lnTo>
                  <a:pt x="25978" y="76825"/>
                </a:lnTo>
                <a:lnTo>
                  <a:pt x="30217" y="73044"/>
                </a:lnTo>
                <a:lnTo>
                  <a:pt x="34035" y="68539"/>
                </a:lnTo>
                <a:lnTo>
                  <a:pt x="37575" y="63551"/>
                </a:lnTo>
                <a:lnTo>
                  <a:pt x="40927" y="59234"/>
                </a:lnTo>
                <a:lnTo>
                  <a:pt x="44155" y="55364"/>
                </a:lnTo>
                <a:lnTo>
                  <a:pt x="47300" y="51791"/>
                </a:lnTo>
                <a:lnTo>
                  <a:pt x="50391" y="49409"/>
                </a:lnTo>
                <a:lnTo>
                  <a:pt x="53443" y="47822"/>
                </a:lnTo>
                <a:lnTo>
                  <a:pt x="56472" y="46763"/>
                </a:lnTo>
                <a:lnTo>
                  <a:pt x="59483" y="45065"/>
                </a:lnTo>
                <a:lnTo>
                  <a:pt x="62485" y="42941"/>
                </a:lnTo>
                <a:lnTo>
                  <a:pt x="65478" y="40533"/>
                </a:lnTo>
                <a:lnTo>
                  <a:pt x="68467" y="38927"/>
                </a:lnTo>
                <a:lnTo>
                  <a:pt x="71453" y="37857"/>
                </a:lnTo>
                <a:lnTo>
                  <a:pt x="74436" y="37144"/>
                </a:lnTo>
                <a:lnTo>
                  <a:pt x="77418" y="37660"/>
                </a:lnTo>
                <a:lnTo>
                  <a:pt x="80399" y="38997"/>
                </a:lnTo>
                <a:lnTo>
                  <a:pt x="83380" y="40880"/>
                </a:lnTo>
                <a:lnTo>
                  <a:pt x="86360" y="42135"/>
                </a:lnTo>
                <a:lnTo>
                  <a:pt x="89340" y="42972"/>
                </a:lnTo>
                <a:lnTo>
                  <a:pt x="92319" y="43530"/>
                </a:lnTo>
                <a:lnTo>
                  <a:pt x="95299" y="44894"/>
                </a:lnTo>
                <a:lnTo>
                  <a:pt x="98279" y="46796"/>
                </a:lnTo>
                <a:lnTo>
                  <a:pt x="101258" y="49056"/>
                </a:lnTo>
                <a:lnTo>
                  <a:pt x="105230" y="50562"/>
                </a:lnTo>
                <a:lnTo>
                  <a:pt x="109866" y="51567"/>
                </a:lnTo>
                <a:lnTo>
                  <a:pt x="114940" y="52237"/>
                </a:lnTo>
                <a:lnTo>
                  <a:pt x="120311" y="52683"/>
                </a:lnTo>
                <a:lnTo>
                  <a:pt x="125875" y="52981"/>
                </a:lnTo>
                <a:lnTo>
                  <a:pt x="137357" y="53311"/>
                </a:lnTo>
                <a:lnTo>
                  <a:pt x="149081" y="53458"/>
                </a:lnTo>
                <a:lnTo>
                  <a:pt x="155981" y="52505"/>
                </a:lnTo>
                <a:lnTo>
                  <a:pt x="163560" y="50878"/>
                </a:lnTo>
                <a:lnTo>
                  <a:pt x="187655" y="446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72" name="SMARTInkAnnotation887"/>
          <p:cNvSpPr/>
          <p:nvPr/>
        </p:nvSpPr>
        <p:spPr>
          <a:xfrm>
            <a:off x="8121881" y="1952831"/>
            <a:ext cx="570366" cy="216517"/>
          </a:xfrm>
          <a:custGeom>
            <a:avLst/>
            <a:gdLst/>
            <a:ahLst/>
            <a:cxnLst/>
            <a:rect l="0" t="0" r="0" b="0"/>
            <a:pathLst>
              <a:path w="570366" h="216517">
                <a:moveTo>
                  <a:pt x="25170" y="118857"/>
                </a:moveTo>
                <a:lnTo>
                  <a:pt x="20425" y="123597"/>
                </a:lnTo>
                <a:lnTo>
                  <a:pt x="19028" y="125986"/>
                </a:lnTo>
                <a:lnTo>
                  <a:pt x="17473" y="131285"/>
                </a:lnTo>
                <a:lnTo>
                  <a:pt x="14136" y="136948"/>
                </a:lnTo>
                <a:lnTo>
                  <a:pt x="11856" y="139847"/>
                </a:lnTo>
                <a:lnTo>
                  <a:pt x="9342" y="143764"/>
                </a:lnTo>
                <a:lnTo>
                  <a:pt x="6673" y="148360"/>
                </a:lnTo>
                <a:lnTo>
                  <a:pt x="3901" y="153409"/>
                </a:lnTo>
                <a:lnTo>
                  <a:pt x="2053" y="158758"/>
                </a:lnTo>
                <a:lnTo>
                  <a:pt x="822" y="164310"/>
                </a:lnTo>
                <a:lnTo>
                  <a:pt x="0" y="169994"/>
                </a:lnTo>
                <a:lnTo>
                  <a:pt x="445" y="175769"/>
                </a:lnTo>
                <a:lnTo>
                  <a:pt x="1736" y="181603"/>
                </a:lnTo>
                <a:lnTo>
                  <a:pt x="3588" y="187476"/>
                </a:lnTo>
                <a:lnTo>
                  <a:pt x="4824" y="192384"/>
                </a:lnTo>
                <a:lnTo>
                  <a:pt x="5648" y="196648"/>
                </a:lnTo>
                <a:lnTo>
                  <a:pt x="6197" y="200483"/>
                </a:lnTo>
                <a:lnTo>
                  <a:pt x="8549" y="204032"/>
                </a:lnTo>
                <a:lnTo>
                  <a:pt x="16458" y="210621"/>
                </a:lnTo>
                <a:lnTo>
                  <a:pt x="29242" y="214211"/>
                </a:lnTo>
                <a:lnTo>
                  <a:pt x="43862" y="215807"/>
                </a:lnTo>
                <a:lnTo>
                  <a:pt x="56980" y="216516"/>
                </a:lnTo>
                <a:lnTo>
                  <a:pt x="72079" y="211539"/>
                </a:lnTo>
                <a:lnTo>
                  <a:pt x="80276" y="207434"/>
                </a:lnTo>
                <a:lnTo>
                  <a:pt x="87726" y="202713"/>
                </a:lnTo>
                <a:lnTo>
                  <a:pt x="94680" y="197581"/>
                </a:lnTo>
                <a:lnTo>
                  <a:pt x="101302" y="192176"/>
                </a:lnTo>
                <a:lnTo>
                  <a:pt x="106711" y="185595"/>
                </a:lnTo>
                <a:lnTo>
                  <a:pt x="111308" y="178232"/>
                </a:lnTo>
                <a:lnTo>
                  <a:pt x="115366" y="170346"/>
                </a:lnTo>
                <a:lnTo>
                  <a:pt x="119065" y="162113"/>
                </a:lnTo>
                <a:lnTo>
                  <a:pt x="122525" y="153647"/>
                </a:lnTo>
                <a:lnTo>
                  <a:pt x="125823" y="145027"/>
                </a:lnTo>
                <a:lnTo>
                  <a:pt x="128022" y="136303"/>
                </a:lnTo>
                <a:lnTo>
                  <a:pt x="129488" y="127511"/>
                </a:lnTo>
                <a:lnTo>
                  <a:pt x="130466" y="118673"/>
                </a:lnTo>
                <a:lnTo>
                  <a:pt x="131118" y="108812"/>
                </a:lnTo>
                <a:lnTo>
                  <a:pt x="131552" y="98270"/>
                </a:lnTo>
                <a:lnTo>
                  <a:pt x="132163" y="67116"/>
                </a:lnTo>
                <a:lnTo>
                  <a:pt x="132250" y="57574"/>
                </a:lnTo>
                <a:lnTo>
                  <a:pt x="131314" y="49228"/>
                </a:lnTo>
                <a:lnTo>
                  <a:pt x="129697" y="41680"/>
                </a:lnTo>
                <a:lnTo>
                  <a:pt x="127626" y="34663"/>
                </a:lnTo>
                <a:lnTo>
                  <a:pt x="126245" y="28001"/>
                </a:lnTo>
                <a:lnTo>
                  <a:pt x="125324" y="21575"/>
                </a:lnTo>
                <a:lnTo>
                  <a:pt x="124711" y="15307"/>
                </a:lnTo>
                <a:lnTo>
                  <a:pt x="124302" y="10136"/>
                </a:lnTo>
                <a:lnTo>
                  <a:pt x="124029" y="5697"/>
                </a:lnTo>
                <a:lnTo>
                  <a:pt x="123847" y="1745"/>
                </a:lnTo>
                <a:lnTo>
                  <a:pt x="122733" y="102"/>
                </a:lnTo>
                <a:lnTo>
                  <a:pt x="120997" y="0"/>
                </a:lnTo>
                <a:lnTo>
                  <a:pt x="118846" y="923"/>
                </a:lnTo>
                <a:lnTo>
                  <a:pt x="117413" y="3523"/>
                </a:lnTo>
                <a:lnTo>
                  <a:pt x="116457" y="7241"/>
                </a:lnTo>
                <a:lnTo>
                  <a:pt x="115820" y="11704"/>
                </a:lnTo>
                <a:lnTo>
                  <a:pt x="116388" y="17656"/>
                </a:lnTo>
                <a:lnTo>
                  <a:pt x="117761" y="24600"/>
                </a:lnTo>
                <a:lnTo>
                  <a:pt x="119668" y="32207"/>
                </a:lnTo>
                <a:lnTo>
                  <a:pt x="120941" y="41246"/>
                </a:lnTo>
                <a:lnTo>
                  <a:pt x="121788" y="51241"/>
                </a:lnTo>
                <a:lnTo>
                  <a:pt x="122353" y="61873"/>
                </a:lnTo>
                <a:lnTo>
                  <a:pt x="122982" y="84270"/>
                </a:lnTo>
                <a:lnTo>
                  <a:pt x="123148" y="95799"/>
                </a:lnTo>
                <a:lnTo>
                  <a:pt x="124254" y="107454"/>
                </a:lnTo>
                <a:lnTo>
                  <a:pt x="125983" y="119192"/>
                </a:lnTo>
                <a:lnTo>
                  <a:pt x="128129" y="130987"/>
                </a:lnTo>
                <a:lnTo>
                  <a:pt x="129559" y="140834"/>
                </a:lnTo>
                <a:lnTo>
                  <a:pt x="130514" y="149383"/>
                </a:lnTo>
                <a:lnTo>
                  <a:pt x="131149" y="157067"/>
                </a:lnTo>
                <a:lnTo>
                  <a:pt x="131573" y="164174"/>
                </a:lnTo>
                <a:lnTo>
                  <a:pt x="132045" y="177362"/>
                </a:lnTo>
                <a:lnTo>
                  <a:pt x="133163" y="182665"/>
                </a:lnTo>
                <a:lnTo>
                  <a:pt x="134902" y="187192"/>
                </a:lnTo>
                <a:lnTo>
                  <a:pt x="140084" y="196847"/>
                </a:lnTo>
                <a:lnTo>
                  <a:pt x="141501" y="196647"/>
                </a:lnTo>
                <a:lnTo>
                  <a:pt x="145724" y="193779"/>
                </a:lnTo>
                <a:lnTo>
                  <a:pt x="149235" y="190633"/>
                </a:lnTo>
                <a:lnTo>
                  <a:pt x="158431" y="181846"/>
                </a:lnTo>
                <a:lnTo>
                  <a:pt x="192197" y="148403"/>
                </a:lnTo>
                <a:lnTo>
                  <a:pt x="198092" y="143515"/>
                </a:lnTo>
                <a:lnTo>
                  <a:pt x="204008" y="139264"/>
                </a:lnTo>
                <a:lnTo>
                  <a:pt x="209937" y="135438"/>
                </a:lnTo>
                <a:lnTo>
                  <a:pt x="214884" y="131895"/>
                </a:lnTo>
                <a:lnTo>
                  <a:pt x="223028" y="125313"/>
                </a:lnTo>
                <a:lnTo>
                  <a:pt x="226591" y="124153"/>
                </a:lnTo>
                <a:lnTo>
                  <a:pt x="229959" y="124372"/>
                </a:lnTo>
                <a:lnTo>
                  <a:pt x="236348" y="126269"/>
                </a:lnTo>
                <a:lnTo>
                  <a:pt x="246522" y="128329"/>
                </a:lnTo>
                <a:lnTo>
                  <a:pt x="260680" y="134782"/>
                </a:lnTo>
                <a:lnTo>
                  <a:pt x="268208" y="140156"/>
                </a:lnTo>
                <a:lnTo>
                  <a:pt x="277513" y="145852"/>
                </a:lnTo>
                <a:lnTo>
                  <a:pt x="287276" y="150698"/>
                </a:lnTo>
                <a:lnTo>
                  <a:pt x="294925" y="152852"/>
                </a:lnTo>
                <a:lnTo>
                  <a:pt x="309559" y="154064"/>
                </a:lnTo>
                <a:lnTo>
                  <a:pt x="323366" y="151703"/>
                </a:lnTo>
                <a:lnTo>
                  <a:pt x="339434" y="147345"/>
                </a:lnTo>
                <a:lnTo>
                  <a:pt x="356504" y="142102"/>
                </a:lnTo>
                <a:lnTo>
                  <a:pt x="364234" y="138322"/>
                </a:lnTo>
                <a:lnTo>
                  <a:pt x="371375" y="133818"/>
                </a:lnTo>
                <a:lnTo>
                  <a:pt x="378120" y="128831"/>
                </a:lnTo>
                <a:lnTo>
                  <a:pt x="384604" y="122529"/>
                </a:lnTo>
                <a:lnTo>
                  <a:pt x="390912" y="115352"/>
                </a:lnTo>
                <a:lnTo>
                  <a:pt x="397104" y="107590"/>
                </a:lnTo>
                <a:lnTo>
                  <a:pt x="401232" y="100432"/>
                </a:lnTo>
                <a:lnTo>
                  <a:pt x="403985" y="93675"/>
                </a:lnTo>
                <a:lnTo>
                  <a:pt x="405819" y="87186"/>
                </a:lnTo>
                <a:lnTo>
                  <a:pt x="407042" y="80876"/>
                </a:lnTo>
                <a:lnTo>
                  <a:pt x="407858" y="74684"/>
                </a:lnTo>
                <a:lnTo>
                  <a:pt x="408401" y="68572"/>
                </a:lnTo>
                <a:lnTo>
                  <a:pt x="408763" y="63506"/>
                </a:lnTo>
                <a:lnTo>
                  <a:pt x="409166" y="55230"/>
                </a:lnTo>
                <a:lnTo>
                  <a:pt x="408280" y="51634"/>
                </a:lnTo>
                <a:lnTo>
                  <a:pt x="404648" y="44993"/>
                </a:lnTo>
                <a:lnTo>
                  <a:pt x="401765" y="40416"/>
                </a:lnTo>
                <a:lnTo>
                  <a:pt x="400367" y="40766"/>
                </a:lnTo>
                <a:lnTo>
                  <a:pt x="396165" y="43801"/>
                </a:lnTo>
                <a:lnTo>
                  <a:pt x="395641" y="45999"/>
                </a:lnTo>
                <a:lnTo>
                  <a:pt x="396284" y="48457"/>
                </a:lnTo>
                <a:lnTo>
                  <a:pt x="399646" y="54826"/>
                </a:lnTo>
                <a:lnTo>
                  <a:pt x="404451" y="64270"/>
                </a:lnTo>
                <a:lnTo>
                  <a:pt x="407123" y="68575"/>
                </a:lnTo>
                <a:lnTo>
                  <a:pt x="409897" y="72437"/>
                </a:lnTo>
                <a:lnTo>
                  <a:pt x="412740" y="76004"/>
                </a:lnTo>
                <a:lnTo>
                  <a:pt x="426491" y="82613"/>
                </a:lnTo>
                <a:lnTo>
                  <a:pt x="435718" y="85765"/>
                </a:lnTo>
                <a:lnTo>
                  <a:pt x="445843" y="87865"/>
                </a:lnTo>
                <a:lnTo>
                  <a:pt x="456565" y="89266"/>
                </a:lnTo>
                <a:lnTo>
                  <a:pt x="467686" y="90200"/>
                </a:lnTo>
                <a:lnTo>
                  <a:pt x="479072" y="90822"/>
                </a:lnTo>
                <a:lnTo>
                  <a:pt x="502315" y="91514"/>
                </a:lnTo>
                <a:lnTo>
                  <a:pt x="515068" y="89714"/>
                </a:lnTo>
                <a:lnTo>
                  <a:pt x="528535" y="86530"/>
                </a:lnTo>
                <a:lnTo>
                  <a:pt x="570365" y="742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73" name="SMARTInkAnnotation888"/>
          <p:cNvSpPr/>
          <p:nvPr/>
        </p:nvSpPr>
        <p:spPr>
          <a:xfrm>
            <a:off x="8821264" y="1821656"/>
            <a:ext cx="273176" cy="248807"/>
          </a:xfrm>
          <a:custGeom>
            <a:avLst/>
            <a:gdLst/>
            <a:ahLst/>
            <a:cxnLst/>
            <a:rect l="0" t="0" r="0" b="0"/>
            <a:pathLst>
              <a:path w="273176" h="248807">
                <a:moveTo>
                  <a:pt x="58671" y="0"/>
                </a:moveTo>
                <a:lnTo>
                  <a:pt x="58671" y="4741"/>
                </a:lnTo>
                <a:lnTo>
                  <a:pt x="56022" y="12360"/>
                </a:lnTo>
                <a:lnTo>
                  <a:pt x="53927" y="17170"/>
                </a:lnTo>
                <a:lnTo>
                  <a:pt x="51536" y="23353"/>
                </a:lnTo>
                <a:lnTo>
                  <a:pt x="46231" y="38160"/>
                </a:lnTo>
                <a:lnTo>
                  <a:pt x="43427" y="47268"/>
                </a:lnTo>
                <a:lnTo>
                  <a:pt x="37662" y="67972"/>
                </a:lnTo>
                <a:lnTo>
                  <a:pt x="34734" y="80041"/>
                </a:lnTo>
                <a:lnTo>
                  <a:pt x="28833" y="106681"/>
                </a:lnTo>
                <a:lnTo>
                  <a:pt x="19928" y="149569"/>
                </a:lnTo>
                <a:lnTo>
                  <a:pt x="16953" y="162221"/>
                </a:lnTo>
                <a:lnTo>
                  <a:pt x="13977" y="173632"/>
                </a:lnTo>
                <a:lnTo>
                  <a:pt x="11000" y="184215"/>
                </a:lnTo>
                <a:lnTo>
                  <a:pt x="9016" y="194248"/>
                </a:lnTo>
                <a:lnTo>
                  <a:pt x="7692" y="203913"/>
                </a:lnTo>
                <a:lnTo>
                  <a:pt x="6810" y="213332"/>
                </a:lnTo>
                <a:lnTo>
                  <a:pt x="6221" y="221597"/>
                </a:lnTo>
                <a:lnTo>
                  <a:pt x="5830" y="229091"/>
                </a:lnTo>
                <a:lnTo>
                  <a:pt x="5568" y="236071"/>
                </a:lnTo>
                <a:lnTo>
                  <a:pt x="4400" y="240724"/>
                </a:lnTo>
                <a:lnTo>
                  <a:pt x="2630" y="243827"/>
                </a:lnTo>
                <a:lnTo>
                  <a:pt x="456" y="245895"/>
                </a:lnTo>
                <a:lnTo>
                  <a:pt x="0" y="247274"/>
                </a:lnTo>
                <a:lnTo>
                  <a:pt x="688" y="248193"/>
                </a:lnTo>
                <a:lnTo>
                  <a:pt x="2141" y="248806"/>
                </a:lnTo>
                <a:lnTo>
                  <a:pt x="3109" y="248222"/>
                </a:lnTo>
                <a:lnTo>
                  <a:pt x="3755" y="246841"/>
                </a:lnTo>
                <a:lnTo>
                  <a:pt x="4185" y="244928"/>
                </a:lnTo>
                <a:lnTo>
                  <a:pt x="7311" y="240156"/>
                </a:lnTo>
                <a:lnTo>
                  <a:pt x="9535" y="237495"/>
                </a:lnTo>
                <a:lnTo>
                  <a:pt x="11018" y="233736"/>
                </a:lnTo>
                <a:lnTo>
                  <a:pt x="12006" y="229246"/>
                </a:lnTo>
                <a:lnTo>
                  <a:pt x="12666" y="224268"/>
                </a:lnTo>
                <a:lnTo>
                  <a:pt x="15090" y="218965"/>
                </a:lnTo>
                <a:lnTo>
                  <a:pt x="18693" y="213446"/>
                </a:lnTo>
                <a:lnTo>
                  <a:pt x="23082" y="207782"/>
                </a:lnTo>
                <a:lnTo>
                  <a:pt x="27000" y="203013"/>
                </a:lnTo>
                <a:lnTo>
                  <a:pt x="30606" y="198842"/>
                </a:lnTo>
                <a:lnTo>
                  <a:pt x="34002" y="195069"/>
                </a:lnTo>
                <a:lnTo>
                  <a:pt x="37260" y="192554"/>
                </a:lnTo>
                <a:lnTo>
                  <a:pt x="43528" y="189759"/>
                </a:lnTo>
                <a:lnTo>
                  <a:pt x="46589" y="190006"/>
                </a:lnTo>
                <a:lnTo>
                  <a:pt x="49625" y="191163"/>
                </a:lnTo>
                <a:lnTo>
                  <a:pt x="56637" y="195094"/>
                </a:lnTo>
                <a:lnTo>
                  <a:pt x="71751" y="202886"/>
                </a:lnTo>
                <a:lnTo>
                  <a:pt x="83022" y="208573"/>
                </a:lnTo>
                <a:lnTo>
                  <a:pt x="87815" y="212470"/>
                </a:lnTo>
                <a:lnTo>
                  <a:pt x="92004" y="217053"/>
                </a:lnTo>
                <a:lnTo>
                  <a:pt x="95789" y="222093"/>
                </a:lnTo>
                <a:lnTo>
                  <a:pt x="100298" y="226445"/>
                </a:lnTo>
                <a:lnTo>
                  <a:pt x="105292" y="230338"/>
                </a:lnTo>
                <a:lnTo>
                  <a:pt x="110606" y="233926"/>
                </a:lnTo>
                <a:lnTo>
                  <a:pt x="115142" y="237310"/>
                </a:lnTo>
                <a:lnTo>
                  <a:pt x="122831" y="243716"/>
                </a:lnTo>
                <a:lnTo>
                  <a:pt x="127264" y="244829"/>
                </a:lnTo>
                <a:lnTo>
                  <a:pt x="132207" y="244579"/>
                </a:lnTo>
                <a:lnTo>
                  <a:pt x="137487" y="243420"/>
                </a:lnTo>
                <a:lnTo>
                  <a:pt x="142993" y="241655"/>
                </a:lnTo>
                <a:lnTo>
                  <a:pt x="148650" y="239486"/>
                </a:lnTo>
                <a:lnTo>
                  <a:pt x="154408" y="237048"/>
                </a:lnTo>
                <a:lnTo>
                  <a:pt x="159240" y="233438"/>
                </a:lnTo>
                <a:lnTo>
                  <a:pt x="163453" y="229047"/>
                </a:lnTo>
                <a:lnTo>
                  <a:pt x="167256" y="224136"/>
                </a:lnTo>
                <a:lnTo>
                  <a:pt x="171776" y="217885"/>
                </a:lnTo>
                <a:lnTo>
                  <a:pt x="182097" y="203002"/>
                </a:lnTo>
                <a:lnTo>
                  <a:pt x="186636" y="195858"/>
                </a:lnTo>
                <a:lnTo>
                  <a:pt x="190656" y="189111"/>
                </a:lnTo>
                <a:lnTo>
                  <a:pt x="194329" y="182629"/>
                </a:lnTo>
                <a:lnTo>
                  <a:pt x="198763" y="177315"/>
                </a:lnTo>
                <a:lnTo>
                  <a:pt x="203705" y="172780"/>
                </a:lnTo>
                <a:lnTo>
                  <a:pt x="208987" y="168765"/>
                </a:lnTo>
                <a:lnTo>
                  <a:pt x="217502" y="161658"/>
                </a:lnTo>
                <a:lnTo>
                  <a:pt x="221164" y="158373"/>
                </a:lnTo>
                <a:lnTo>
                  <a:pt x="225591" y="156184"/>
                </a:lnTo>
                <a:lnTo>
                  <a:pt x="230528" y="154724"/>
                </a:lnTo>
                <a:lnTo>
                  <a:pt x="235806" y="153751"/>
                </a:lnTo>
                <a:lnTo>
                  <a:pt x="240318" y="154095"/>
                </a:lnTo>
                <a:lnTo>
                  <a:pt x="244319" y="155316"/>
                </a:lnTo>
                <a:lnTo>
                  <a:pt x="251412" y="159318"/>
                </a:lnTo>
                <a:lnTo>
                  <a:pt x="257876" y="164405"/>
                </a:lnTo>
                <a:lnTo>
                  <a:pt x="264059" y="169972"/>
                </a:lnTo>
                <a:lnTo>
                  <a:pt x="267097" y="172846"/>
                </a:lnTo>
                <a:lnTo>
                  <a:pt x="269123" y="175754"/>
                </a:lnTo>
                <a:lnTo>
                  <a:pt x="271375" y="181631"/>
                </a:lnTo>
                <a:lnTo>
                  <a:pt x="272376" y="187551"/>
                </a:lnTo>
                <a:lnTo>
                  <a:pt x="27317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74" name="Freeform 3192873"/>
          <p:cNvSpPr/>
          <p:nvPr/>
        </p:nvSpPr>
        <p:spPr>
          <a:xfrm>
            <a:off x="9058688" y="1902023"/>
            <a:ext cx="2651" cy="1"/>
          </a:xfrm>
          <a:custGeom>
            <a:avLst/>
            <a:gdLst/>
            <a:ahLst/>
            <a:cxnLst/>
            <a:rect l="0" t="0" r="0" b="0"/>
            <a:pathLst>
              <a:path w="2651" h="1">
                <a:moveTo>
                  <a:pt x="0" y="0"/>
                </a:moveTo>
                <a:lnTo>
                  <a:pt x="265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75" name="SMARTInkAnnotation890"/>
          <p:cNvSpPr/>
          <p:nvPr/>
        </p:nvSpPr>
        <p:spPr>
          <a:xfrm>
            <a:off x="9058688" y="1893094"/>
            <a:ext cx="44689" cy="26422"/>
          </a:xfrm>
          <a:custGeom>
            <a:avLst/>
            <a:gdLst/>
            <a:ahLst/>
            <a:cxnLst/>
            <a:rect l="0" t="0" r="0" b="0"/>
            <a:pathLst>
              <a:path w="44689" h="26422">
                <a:moveTo>
                  <a:pt x="0" y="17859"/>
                </a:moveTo>
                <a:lnTo>
                  <a:pt x="4745" y="22600"/>
                </a:lnTo>
                <a:lnTo>
                  <a:pt x="7136" y="23996"/>
                </a:lnTo>
                <a:lnTo>
                  <a:pt x="9723" y="24927"/>
                </a:lnTo>
                <a:lnTo>
                  <a:pt x="12440" y="25547"/>
                </a:lnTo>
                <a:lnTo>
                  <a:pt x="15245" y="25961"/>
                </a:lnTo>
                <a:lnTo>
                  <a:pt x="18108" y="26237"/>
                </a:lnTo>
                <a:lnTo>
                  <a:pt x="21010" y="26421"/>
                </a:lnTo>
                <a:lnTo>
                  <a:pt x="23937" y="25551"/>
                </a:lnTo>
                <a:lnTo>
                  <a:pt x="26881" y="23979"/>
                </a:lnTo>
                <a:lnTo>
                  <a:pt x="29838" y="21939"/>
                </a:lnTo>
                <a:lnTo>
                  <a:pt x="32801" y="18595"/>
                </a:lnTo>
                <a:lnTo>
                  <a:pt x="35771" y="14381"/>
                </a:lnTo>
                <a:lnTo>
                  <a:pt x="4468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76" name="SMARTInkAnnotation891"/>
          <p:cNvSpPr/>
          <p:nvPr/>
        </p:nvSpPr>
        <p:spPr>
          <a:xfrm>
            <a:off x="9210628" y="1785937"/>
            <a:ext cx="17876" cy="241103"/>
          </a:xfrm>
          <a:custGeom>
            <a:avLst/>
            <a:gdLst/>
            <a:ahLst/>
            <a:cxnLst/>
            <a:rect l="0" t="0" r="0" b="0"/>
            <a:pathLst>
              <a:path w="17876" h="241103">
                <a:moveTo>
                  <a:pt x="17875" y="0"/>
                </a:moveTo>
                <a:lnTo>
                  <a:pt x="10179" y="0"/>
                </a:lnTo>
                <a:lnTo>
                  <a:pt x="9765" y="992"/>
                </a:lnTo>
                <a:lnTo>
                  <a:pt x="9305" y="4741"/>
                </a:lnTo>
                <a:lnTo>
                  <a:pt x="9183" y="8122"/>
                </a:lnTo>
                <a:lnTo>
                  <a:pt x="9011" y="23353"/>
                </a:lnTo>
                <a:lnTo>
                  <a:pt x="8939" y="144829"/>
                </a:lnTo>
                <a:lnTo>
                  <a:pt x="7944" y="157076"/>
                </a:lnTo>
                <a:lnTo>
                  <a:pt x="6289" y="169210"/>
                </a:lnTo>
                <a:lnTo>
                  <a:pt x="4194" y="181268"/>
                </a:lnTo>
                <a:lnTo>
                  <a:pt x="3789" y="192283"/>
                </a:lnTo>
                <a:lnTo>
                  <a:pt x="4511" y="202603"/>
                </a:lnTo>
                <a:lnTo>
                  <a:pt x="5986" y="212459"/>
                </a:lnTo>
                <a:lnTo>
                  <a:pt x="5978" y="220022"/>
                </a:lnTo>
                <a:lnTo>
                  <a:pt x="4978" y="226057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77" name="SMARTInkAnnotation892"/>
          <p:cNvSpPr/>
          <p:nvPr/>
        </p:nvSpPr>
        <p:spPr>
          <a:xfrm>
            <a:off x="9157002" y="1821656"/>
            <a:ext cx="143003" cy="80368"/>
          </a:xfrm>
          <a:custGeom>
            <a:avLst/>
            <a:gdLst/>
            <a:ahLst/>
            <a:cxnLst/>
            <a:rect l="0" t="0" r="0" b="0"/>
            <a:pathLst>
              <a:path w="143003" h="80368">
                <a:moveTo>
                  <a:pt x="0" y="80367"/>
                </a:moveTo>
                <a:lnTo>
                  <a:pt x="24879" y="80367"/>
                </a:lnTo>
                <a:lnTo>
                  <a:pt x="30490" y="78383"/>
                </a:lnTo>
                <a:lnTo>
                  <a:pt x="36215" y="75076"/>
                </a:lnTo>
                <a:lnTo>
                  <a:pt x="42019" y="70886"/>
                </a:lnTo>
                <a:lnTo>
                  <a:pt x="49859" y="66109"/>
                </a:lnTo>
                <a:lnTo>
                  <a:pt x="59059" y="60940"/>
                </a:lnTo>
                <a:lnTo>
                  <a:pt x="69165" y="55509"/>
                </a:lnTo>
                <a:lnTo>
                  <a:pt x="78882" y="49905"/>
                </a:lnTo>
                <a:lnTo>
                  <a:pt x="88338" y="44184"/>
                </a:lnTo>
                <a:lnTo>
                  <a:pt x="97621" y="38386"/>
                </a:lnTo>
                <a:lnTo>
                  <a:pt x="106790" y="31544"/>
                </a:lnTo>
                <a:lnTo>
                  <a:pt x="115882" y="24006"/>
                </a:lnTo>
                <a:lnTo>
                  <a:pt x="14300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878" name="SMARTInkAnnotation893"/>
          <p:cNvSpPr/>
          <p:nvPr/>
        </p:nvSpPr>
        <p:spPr>
          <a:xfrm>
            <a:off x="9675385" y="1812726"/>
            <a:ext cx="303880" cy="44650"/>
          </a:xfrm>
          <a:custGeom>
            <a:avLst/>
            <a:gdLst/>
            <a:ahLst/>
            <a:cxnLst/>
            <a:rect l="0" t="0" r="0" b="0"/>
            <a:pathLst>
              <a:path w="303880" h="44650">
                <a:moveTo>
                  <a:pt x="0" y="44649"/>
                </a:moveTo>
                <a:lnTo>
                  <a:pt x="26674" y="44649"/>
                </a:lnTo>
                <a:lnTo>
                  <a:pt x="41616" y="43657"/>
                </a:lnTo>
                <a:lnTo>
                  <a:pt x="82052" y="39908"/>
                </a:lnTo>
                <a:lnTo>
                  <a:pt x="150321" y="32220"/>
                </a:lnTo>
                <a:lnTo>
                  <a:pt x="177673" y="27433"/>
                </a:lnTo>
                <a:lnTo>
                  <a:pt x="207825" y="21265"/>
                </a:lnTo>
                <a:lnTo>
                  <a:pt x="30387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Lookups (Read)</a:t>
            </a:r>
            <a:endParaRPr lang="en-US"/>
          </a:p>
        </p:txBody>
      </p:sp>
      <p:sp>
        <p:nvSpPr>
          <p:cNvPr id="3196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33400"/>
            <a:ext cx="8458200" cy="5943600"/>
          </a:xfrm>
        </p:spPr>
        <p:txBody>
          <a:bodyPr/>
          <a:lstStyle/>
          <a:p>
            <a:r>
              <a:rPr lang="en-US" dirty="0" smtClean="0"/>
              <a:t>Processor tries to access </a:t>
            </a:r>
            <a:r>
              <a:rPr lang="en-US" dirty="0" err="1" smtClean="0"/>
              <a:t>Mem</a:t>
            </a:r>
            <a:r>
              <a:rPr lang="en-US" dirty="0" smtClean="0"/>
              <a:t>[x]</a:t>
            </a:r>
          </a:p>
          <a:p>
            <a:r>
              <a:rPr lang="en-US" dirty="0" smtClean="0"/>
              <a:t>Check: is block containing </a:t>
            </a:r>
            <a:r>
              <a:rPr lang="en-US" dirty="0" err="1" smtClean="0"/>
              <a:t>Mem</a:t>
            </a:r>
            <a:r>
              <a:rPr lang="en-US" dirty="0" smtClean="0"/>
              <a:t>[x] in the cache?</a:t>
            </a:r>
          </a:p>
          <a:p>
            <a:pPr lvl="1"/>
            <a:r>
              <a:rPr lang="en-US" dirty="0" smtClean="0"/>
              <a:t>Yes: </a:t>
            </a:r>
            <a:r>
              <a:rPr lang="en-US" dirty="0" smtClean="0">
                <a:solidFill>
                  <a:schemeClr val="accent1"/>
                </a:solidFill>
              </a:rPr>
              <a:t>cache hit</a:t>
            </a:r>
          </a:p>
          <a:p>
            <a:pPr lvl="2"/>
            <a:r>
              <a:rPr lang="en-US" dirty="0" smtClean="0"/>
              <a:t>return requested data from cache line</a:t>
            </a:r>
          </a:p>
          <a:p>
            <a:pPr lvl="1"/>
            <a:r>
              <a:rPr lang="en-US" dirty="0" smtClean="0"/>
              <a:t>No: </a:t>
            </a:r>
            <a:r>
              <a:rPr lang="en-US" dirty="0" smtClean="0">
                <a:solidFill>
                  <a:schemeClr val="accent1"/>
                </a:solidFill>
              </a:rPr>
              <a:t>cache miss</a:t>
            </a:r>
          </a:p>
          <a:p>
            <a:pPr lvl="2"/>
            <a:r>
              <a:rPr lang="en-US" dirty="0" smtClean="0"/>
              <a:t>read block from memory (or lower level cache)</a:t>
            </a:r>
          </a:p>
          <a:p>
            <a:pPr lvl="2"/>
            <a:r>
              <a:rPr lang="en-US" dirty="0" smtClean="0"/>
              <a:t>(evict an existing cache line to make room)</a:t>
            </a:r>
          </a:p>
          <a:p>
            <a:pPr lvl="2"/>
            <a:r>
              <a:rPr lang="en-US" dirty="0" smtClean="0"/>
              <a:t>place new block in cache</a:t>
            </a:r>
          </a:p>
          <a:p>
            <a:pPr lvl="2"/>
            <a:r>
              <a:rPr lang="en-US" dirty="0" smtClean="0"/>
              <a:t>return requested data</a:t>
            </a:r>
          </a:p>
          <a:p>
            <a:pPr lvl="2">
              <a:buNone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and stall the pipeline while all of this happens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3"/>
            </p:custDataLst>
          </p:nvPr>
        </p:nvSpPr>
        <p:spPr>
          <a:xfrm>
            <a:off x="6781800" y="3352800"/>
            <a:ext cx="2057400" cy="13716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5" name="TextBox 4" hidden="1"/>
          <p:cNvSpPr txBox="1"/>
          <p:nvPr>
            <p:custDataLst>
              <p:tags r:id="rId4"/>
            </p:custDataLst>
          </p:nvPr>
        </p:nvSpPr>
        <p:spPr>
          <a:xfrm>
            <a:off x="7010400" y="2133600"/>
            <a:ext cx="1371600" cy="685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58696" y="3448721"/>
            <a:ext cx="5930344" cy="1426879"/>
            <a:chOff x="1358696" y="3448721"/>
            <a:chExt cx="5930344" cy="1426879"/>
          </a:xfrm>
        </p:grpSpPr>
        <p:sp>
          <p:nvSpPr>
            <p:cNvPr id="2" name="SMARTInkAnnotation801"/>
            <p:cNvSpPr/>
            <p:nvPr/>
          </p:nvSpPr>
          <p:spPr>
            <a:xfrm>
              <a:off x="1358696" y="3448721"/>
              <a:ext cx="5930344" cy="87436"/>
            </a:xfrm>
            <a:custGeom>
              <a:avLst/>
              <a:gdLst/>
              <a:ahLst/>
              <a:cxnLst/>
              <a:rect l="0" t="0" r="0" b="0"/>
              <a:pathLst>
                <a:path w="5930344" h="87436">
                  <a:moveTo>
                    <a:pt x="174512" y="87435"/>
                  </a:moveTo>
                  <a:lnTo>
                    <a:pt x="169767" y="82694"/>
                  </a:lnTo>
                  <a:lnTo>
                    <a:pt x="166383" y="81298"/>
                  </a:lnTo>
                  <a:lnTo>
                    <a:pt x="151138" y="78341"/>
                  </a:lnTo>
                  <a:lnTo>
                    <a:pt x="144033" y="76411"/>
                  </a:lnTo>
                  <a:lnTo>
                    <a:pt x="136318" y="74132"/>
                  </a:lnTo>
                  <a:lnTo>
                    <a:pt x="122448" y="71601"/>
                  </a:lnTo>
                  <a:lnTo>
                    <a:pt x="109663" y="69483"/>
                  </a:lnTo>
                  <a:lnTo>
                    <a:pt x="103473" y="67530"/>
                  </a:lnTo>
                  <a:lnTo>
                    <a:pt x="97361" y="65235"/>
                  </a:lnTo>
                  <a:lnTo>
                    <a:pt x="85272" y="62685"/>
                  </a:lnTo>
                  <a:lnTo>
                    <a:pt x="73280" y="60560"/>
                  </a:lnTo>
                  <a:lnTo>
                    <a:pt x="67301" y="58604"/>
                  </a:lnTo>
                  <a:lnTo>
                    <a:pt x="61329" y="56308"/>
                  </a:lnTo>
                  <a:lnTo>
                    <a:pt x="49397" y="53757"/>
                  </a:lnTo>
                  <a:lnTo>
                    <a:pt x="6985" y="51752"/>
                  </a:lnTo>
                  <a:lnTo>
                    <a:pt x="3065" y="54378"/>
                  </a:lnTo>
                  <a:lnTo>
                    <a:pt x="630" y="56467"/>
                  </a:lnTo>
                  <a:lnTo>
                    <a:pt x="0" y="57860"/>
                  </a:lnTo>
                  <a:lnTo>
                    <a:pt x="572" y="58789"/>
                  </a:lnTo>
                  <a:lnTo>
                    <a:pt x="3882" y="60279"/>
                  </a:lnTo>
                  <a:lnTo>
                    <a:pt x="186598" y="60646"/>
                  </a:lnTo>
                  <a:lnTo>
                    <a:pt x="354120" y="58000"/>
                  </a:lnTo>
                  <a:lnTo>
                    <a:pt x="371710" y="55905"/>
                  </a:lnTo>
                  <a:lnTo>
                    <a:pt x="407144" y="53578"/>
                  </a:lnTo>
                  <a:lnTo>
                    <a:pt x="577496" y="51765"/>
                  </a:lnTo>
                  <a:lnTo>
                    <a:pt x="639503" y="49085"/>
                  </a:lnTo>
                  <a:lnTo>
                    <a:pt x="660279" y="46985"/>
                  </a:lnTo>
                  <a:lnTo>
                    <a:pt x="701901" y="44653"/>
                  </a:lnTo>
                  <a:lnTo>
                    <a:pt x="744564" y="42624"/>
                  </a:lnTo>
                  <a:lnTo>
                    <a:pt x="790008" y="38415"/>
                  </a:lnTo>
                  <a:lnTo>
                    <a:pt x="834038" y="35883"/>
                  </a:lnTo>
                  <a:lnTo>
                    <a:pt x="1011761" y="34928"/>
                  </a:lnTo>
                  <a:lnTo>
                    <a:pt x="1034572" y="36555"/>
                  </a:lnTo>
                  <a:lnTo>
                    <a:pt x="1057722" y="38632"/>
                  </a:lnTo>
                  <a:lnTo>
                    <a:pt x="1104631" y="40940"/>
                  </a:lnTo>
                  <a:lnTo>
                    <a:pt x="1151962" y="42958"/>
                  </a:lnTo>
                  <a:lnTo>
                    <a:pt x="1175706" y="44885"/>
                  </a:lnTo>
                  <a:lnTo>
                    <a:pt x="1199479" y="47162"/>
                  </a:lnTo>
                  <a:lnTo>
                    <a:pt x="1247080" y="49692"/>
                  </a:lnTo>
                  <a:lnTo>
                    <a:pt x="1413866" y="51598"/>
                  </a:lnTo>
                  <a:lnTo>
                    <a:pt x="1762462" y="51716"/>
                  </a:lnTo>
                  <a:lnTo>
                    <a:pt x="1810112" y="54362"/>
                  </a:lnTo>
                  <a:lnTo>
                    <a:pt x="1833941" y="56457"/>
                  </a:lnTo>
                  <a:lnTo>
                    <a:pt x="1881603" y="58784"/>
                  </a:lnTo>
                  <a:lnTo>
                    <a:pt x="1929268" y="60810"/>
                  </a:lnTo>
                  <a:lnTo>
                    <a:pt x="1953101" y="62740"/>
                  </a:lnTo>
                  <a:lnTo>
                    <a:pt x="1976934" y="65019"/>
                  </a:lnTo>
                  <a:lnTo>
                    <a:pt x="2024601" y="67550"/>
                  </a:lnTo>
                  <a:lnTo>
                    <a:pt x="2203876" y="69457"/>
                  </a:lnTo>
                  <a:lnTo>
                    <a:pt x="2254563" y="66877"/>
                  </a:lnTo>
                  <a:lnTo>
                    <a:pt x="2279202" y="64800"/>
                  </a:lnTo>
                  <a:lnTo>
                    <a:pt x="2330412" y="62492"/>
                  </a:lnTo>
                  <a:lnTo>
                    <a:pt x="2456656" y="59897"/>
                  </a:lnTo>
                  <a:lnTo>
                    <a:pt x="2482452" y="58162"/>
                  </a:lnTo>
                  <a:lnTo>
                    <a:pt x="2508587" y="56014"/>
                  </a:lnTo>
                  <a:lnTo>
                    <a:pt x="2561460" y="53626"/>
                  </a:lnTo>
                  <a:lnTo>
                    <a:pt x="2721788" y="51884"/>
                  </a:lnTo>
                  <a:lnTo>
                    <a:pt x="2856799" y="50746"/>
                  </a:lnTo>
                  <a:lnTo>
                    <a:pt x="2885265" y="49085"/>
                  </a:lnTo>
                  <a:lnTo>
                    <a:pt x="2914173" y="46986"/>
                  </a:lnTo>
                  <a:lnTo>
                    <a:pt x="2970127" y="44653"/>
                  </a:lnTo>
                  <a:lnTo>
                    <a:pt x="3025779" y="42624"/>
                  </a:lnTo>
                  <a:lnTo>
                    <a:pt x="3083617" y="38415"/>
                  </a:lnTo>
                  <a:lnTo>
                    <a:pt x="3142425" y="35883"/>
                  </a:lnTo>
                  <a:lnTo>
                    <a:pt x="3290846" y="33131"/>
                  </a:lnTo>
                  <a:lnTo>
                    <a:pt x="3379172" y="27799"/>
                  </a:lnTo>
                  <a:lnTo>
                    <a:pt x="3542656" y="25179"/>
                  </a:lnTo>
                  <a:lnTo>
                    <a:pt x="3689599" y="23957"/>
                  </a:lnTo>
                  <a:lnTo>
                    <a:pt x="3713559" y="22296"/>
                  </a:lnTo>
                  <a:lnTo>
                    <a:pt x="3737477" y="20197"/>
                  </a:lnTo>
                  <a:lnTo>
                    <a:pt x="3785237" y="17864"/>
                  </a:lnTo>
                  <a:lnTo>
                    <a:pt x="3952143" y="16107"/>
                  </a:lnTo>
                  <a:lnTo>
                    <a:pt x="4166651" y="16000"/>
                  </a:lnTo>
                  <a:lnTo>
                    <a:pt x="4211671" y="13353"/>
                  </a:lnTo>
                  <a:lnTo>
                    <a:pt x="4278746" y="11576"/>
                  </a:lnTo>
                  <a:lnTo>
                    <a:pt x="4395303" y="9278"/>
                  </a:lnTo>
                  <a:lnTo>
                    <a:pt x="4578160" y="7154"/>
                  </a:lnTo>
                  <a:lnTo>
                    <a:pt x="4783725" y="7070"/>
                  </a:lnTo>
                  <a:lnTo>
                    <a:pt x="4825887" y="4422"/>
                  </a:lnTo>
                  <a:lnTo>
                    <a:pt x="4845472" y="2328"/>
                  </a:lnTo>
                  <a:lnTo>
                    <a:pt x="4888417" y="0"/>
                  </a:lnTo>
                  <a:lnTo>
                    <a:pt x="5018252" y="948"/>
                  </a:lnTo>
                  <a:lnTo>
                    <a:pt x="5039257" y="2988"/>
                  </a:lnTo>
                  <a:lnTo>
                    <a:pt x="5078486" y="5255"/>
                  </a:lnTo>
                  <a:lnTo>
                    <a:pt x="5238413" y="7989"/>
                  </a:lnTo>
                  <a:lnTo>
                    <a:pt x="5257531" y="9666"/>
                  </a:lnTo>
                  <a:lnTo>
                    <a:pt x="5276238" y="11777"/>
                  </a:lnTo>
                  <a:lnTo>
                    <a:pt x="5312911" y="14122"/>
                  </a:lnTo>
                  <a:lnTo>
                    <a:pt x="5349070" y="16156"/>
                  </a:lnTo>
                  <a:lnTo>
                    <a:pt x="5367054" y="18088"/>
                  </a:lnTo>
                  <a:lnTo>
                    <a:pt x="5385002" y="20368"/>
                  </a:lnTo>
                  <a:lnTo>
                    <a:pt x="5420833" y="22901"/>
                  </a:lnTo>
                  <a:lnTo>
                    <a:pt x="5455628" y="25019"/>
                  </a:lnTo>
                  <a:lnTo>
                    <a:pt x="5471856" y="26973"/>
                  </a:lnTo>
                  <a:lnTo>
                    <a:pt x="5487640" y="29267"/>
                  </a:lnTo>
                  <a:lnTo>
                    <a:pt x="5518422" y="31817"/>
                  </a:lnTo>
                  <a:lnTo>
                    <a:pt x="5547660" y="33942"/>
                  </a:lnTo>
                  <a:lnTo>
                    <a:pt x="5561017" y="35898"/>
                  </a:lnTo>
                  <a:lnTo>
                    <a:pt x="5573896" y="38194"/>
                  </a:lnTo>
                  <a:lnTo>
                    <a:pt x="5601445" y="40746"/>
                  </a:lnTo>
                  <a:lnTo>
                    <a:pt x="5686844" y="42667"/>
                  </a:lnTo>
                  <a:lnTo>
                    <a:pt x="5708580" y="45379"/>
                  </a:lnTo>
                  <a:lnTo>
                    <a:pt x="5719938" y="47492"/>
                  </a:lnTo>
                  <a:lnTo>
                    <a:pt x="5743150" y="49838"/>
                  </a:lnTo>
                  <a:lnTo>
                    <a:pt x="5864664" y="51713"/>
                  </a:lnTo>
                  <a:lnTo>
                    <a:pt x="5876656" y="54361"/>
                  </a:lnTo>
                  <a:lnTo>
                    <a:pt x="5882636" y="56456"/>
                  </a:lnTo>
                  <a:lnTo>
                    <a:pt x="5888607" y="56860"/>
                  </a:lnTo>
                  <a:lnTo>
                    <a:pt x="5900539" y="54664"/>
                  </a:lnTo>
                  <a:lnTo>
                    <a:pt x="5920618" y="52104"/>
                  </a:lnTo>
                  <a:lnTo>
                    <a:pt x="5930343" y="517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802"/>
            <p:cNvSpPr/>
            <p:nvPr/>
          </p:nvSpPr>
          <p:spPr>
            <a:xfrm>
              <a:off x="4366434" y="4161234"/>
              <a:ext cx="420069" cy="714366"/>
            </a:xfrm>
            <a:custGeom>
              <a:avLst/>
              <a:gdLst/>
              <a:ahLst/>
              <a:cxnLst/>
              <a:rect l="0" t="0" r="0" b="0"/>
              <a:pathLst>
                <a:path w="420069" h="714366">
                  <a:moveTo>
                    <a:pt x="420068" y="0"/>
                  </a:moveTo>
                  <a:lnTo>
                    <a:pt x="415325" y="0"/>
                  </a:lnTo>
                  <a:lnTo>
                    <a:pt x="407699" y="5292"/>
                  </a:lnTo>
                  <a:lnTo>
                    <a:pt x="402884" y="9481"/>
                  </a:lnTo>
                  <a:lnTo>
                    <a:pt x="396696" y="13266"/>
                  </a:lnTo>
                  <a:lnTo>
                    <a:pt x="389591" y="16782"/>
                  </a:lnTo>
                  <a:lnTo>
                    <a:pt x="381875" y="20117"/>
                  </a:lnTo>
                  <a:lnTo>
                    <a:pt x="374744" y="26310"/>
                  </a:lnTo>
                  <a:lnTo>
                    <a:pt x="368005" y="34408"/>
                  </a:lnTo>
                  <a:lnTo>
                    <a:pt x="361526" y="43774"/>
                  </a:lnTo>
                  <a:lnTo>
                    <a:pt x="338173" y="75919"/>
                  </a:lnTo>
                  <a:lnTo>
                    <a:pt x="330714" y="89308"/>
                  </a:lnTo>
                  <a:lnTo>
                    <a:pt x="323756" y="104187"/>
                  </a:lnTo>
                  <a:lnTo>
                    <a:pt x="293572" y="175582"/>
                  </a:lnTo>
                  <a:lnTo>
                    <a:pt x="284098" y="195437"/>
                  </a:lnTo>
                  <a:lnTo>
                    <a:pt x="273810" y="215619"/>
                  </a:lnTo>
                  <a:lnTo>
                    <a:pt x="251786" y="257558"/>
                  </a:lnTo>
                  <a:lnTo>
                    <a:pt x="217053" y="324801"/>
                  </a:lnTo>
                  <a:lnTo>
                    <a:pt x="193458" y="367929"/>
                  </a:lnTo>
                  <a:lnTo>
                    <a:pt x="182598" y="390146"/>
                  </a:lnTo>
                  <a:lnTo>
                    <a:pt x="172379" y="412894"/>
                  </a:lnTo>
                  <a:lnTo>
                    <a:pt x="162587" y="435997"/>
                  </a:lnTo>
                  <a:lnTo>
                    <a:pt x="152086" y="458344"/>
                  </a:lnTo>
                  <a:lnTo>
                    <a:pt x="141114" y="480188"/>
                  </a:lnTo>
                  <a:lnTo>
                    <a:pt x="99706" y="560408"/>
                  </a:lnTo>
                  <a:lnTo>
                    <a:pt x="76659" y="606027"/>
                  </a:lnTo>
                  <a:lnTo>
                    <a:pt x="70968" y="618331"/>
                  </a:lnTo>
                  <a:lnTo>
                    <a:pt x="54698" y="656818"/>
                  </a:lnTo>
                  <a:lnTo>
                    <a:pt x="45006" y="674832"/>
                  </a:lnTo>
                  <a:lnTo>
                    <a:pt x="39864" y="682910"/>
                  </a:lnTo>
                  <a:lnTo>
                    <a:pt x="37579" y="689807"/>
                  </a:lnTo>
                  <a:lnTo>
                    <a:pt x="36293" y="699269"/>
                  </a:lnTo>
                  <a:lnTo>
                    <a:pt x="35119" y="701327"/>
                  </a:lnTo>
                  <a:lnTo>
                    <a:pt x="33344" y="702700"/>
                  </a:lnTo>
                  <a:lnTo>
                    <a:pt x="31167" y="703616"/>
                  </a:lnTo>
                  <a:lnTo>
                    <a:pt x="29715" y="705218"/>
                  </a:lnTo>
                  <a:lnTo>
                    <a:pt x="28748" y="707278"/>
                  </a:lnTo>
                  <a:lnTo>
                    <a:pt x="28103" y="709644"/>
                  </a:lnTo>
                  <a:lnTo>
                    <a:pt x="26680" y="711221"/>
                  </a:lnTo>
                  <a:lnTo>
                    <a:pt x="24738" y="712272"/>
                  </a:lnTo>
                  <a:lnTo>
                    <a:pt x="19231" y="713960"/>
                  </a:lnTo>
                  <a:lnTo>
                    <a:pt x="9342" y="714365"/>
                  </a:lnTo>
                  <a:lnTo>
                    <a:pt x="8992" y="692301"/>
                  </a:lnTo>
                  <a:lnTo>
                    <a:pt x="7968" y="674799"/>
                  </a:lnTo>
                  <a:lnTo>
                    <a:pt x="6305" y="663187"/>
                  </a:lnTo>
                  <a:lnTo>
                    <a:pt x="0" y="6250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803"/>
            <p:cNvSpPr/>
            <p:nvPr/>
          </p:nvSpPr>
          <p:spPr>
            <a:xfrm>
              <a:off x="6912408" y="3717413"/>
              <a:ext cx="367694" cy="220386"/>
            </a:xfrm>
            <a:custGeom>
              <a:avLst/>
              <a:gdLst/>
              <a:ahLst/>
              <a:cxnLst/>
              <a:rect l="0" t="0" r="0" b="0"/>
              <a:pathLst>
                <a:path w="367694" h="220386">
                  <a:moveTo>
                    <a:pt x="367693" y="167001"/>
                  </a:moveTo>
                  <a:lnTo>
                    <a:pt x="367693" y="157520"/>
                  </a:lnTo>
                  <a:lnTo>
                    <a:pt x="366700" y="152743"/>
                  </a:lnTo>
                  <a:lnTo>
                    <a:pt x="365044" y="147573"/>
                  </a:lnTo>
                  <a:lnTo>
                    <a:pt x="362948" y="142143"/>
                  </a:lnTo>
                  <a:lnTo>
                    <a:pt x="360558" y="136538"/>
                  </a:lnTo>
                  <a:lnTo>
                    <a:pt x="355253" y="125019"/>
                  </a:lnTo>
                  <a:lnTo>
                    <a:pt x="346683" y="107378"/>
                  </a:lnTo>
                  <a:lnTo>
                    <a:pt x="342762" y="100463"/>
                  </a:lnTo>
                  <a:lnTo>
                    <a:pt x="338163" y="92877"/>
                  </a:lnTo>
                  <a:lnTo>
                    <a:pt x="333109" y="84843"/>
                  </a:lnTo>
                  <a:lnTo>
                    <a:pt x="327755" y="77502"/>
                  </a:lnTo>
                  <a:lnTo>
                    <a:pt x="322199" y="70624"/>
                  </a:lnTo>
                  <a:lnTo>
                    <a:pt x="316510" y="64054"/>
                  </a:lnTo>
                  <a:lnTo>
                    <a:pt x="309736" y="57690"/>
                  </a:lnTo>
                  <a:lnTo>
                    <a:pt x="302242" y="51463"/>
                  </a:lnTo>
                  <a:lnTo>
                    <a:pt x="294268" y="45327"/>
                  </a:lnTo>
                  <a:lnTo>
                    <a:pt x="285971" y="38260"/>
                  </a:lnTo>
                  <a:lnTo>
                    <a:pt x="277461" y="30572"/>
                  </a:lnTo>
                  <a:lnTo>
                    <a:pt x="268809" y="22470"/>
                  </a:lnTo>
                  <a:lnTo>
                    <a:pt x="259068" y="16077"/>
                  </a:lnTo>
                  <a:lnTo>
                    <a:pt x="248602" y="10822"/>
                  </a:lnTo>
                  <a:lnTo>
                    <a:pt x="237652" y="6327"/>
                  </a:lnTo>
                  <a:lnTo>
                    <a:pt x="226380" y="3330"/>
                  </a:lnTo>
                  <a:lnTo>
                    <a:pt x="214893" y="1332"/>
                  </a:lnTo>
                  <a:lnTo>
                    <a:pt x="203263" y="0"/>
                  </a:lnTo>
                  <a:lnTo>
                    <a:pt x="190544" y="105"/>
                  </a:lnTo>
                  <a:lnTo>
                    <a:pt x="177100" y="1166"/>
                  </a:lnTo>
                  <a:lnTo>
                    <a:pt x="163172" y="2867"/>
                  </a:lnTo>
                  <a:lnTo>
                    <a:pt x="148921" y="4992"/>
                  </a:lnTo>
                  <a:lnTo>
                    <a:pt x="119845" y="9999"/>
                  </a:lnTo>
                  <a:lnTo>
                    <a:pt x="105140" y="14708"/>
                  </a:lnTo>
                  <a:lnTo>
                    <a:pt x="90371" y="20824"/>
                  </a:lnTo>
                  <a:lnTo>
                    <a:pt x="75560" y="27878"/>
                  </a:lnTo>
                  <a:lnTo>
                    <a:pt x="62707" y="36549"/>
                  </a:lnTo>
                  <a:lnTo>
                    <a:pt x="51158" y="46298"/>
                  </a:lnTo>
                  <a:lnTo>
                    <a:pt x="40481" y="56767"/>
                  </a:lnTo>
                  <a:lnTo>
                    <a:pt x="31376" y="66723"/>
                  </a:lnTo>
                  <a:lnTo>
                    <a:pt x="23321" y="76336"/>
                  </a:lnTo>
                  <a:lnTo>
                    <a:pt x="15964" y="85722"/>
                  </a:lnTo>
                  <a:lnTo>
                    <a:pt x="10066" y="95948"/>
                  </a:lnTo>
                  <a:lnTo>
                    <a:pt x="5140" y="106733"/>
                  </a:lnTo>
                  <a:lnTo>
                    <a:pt x="865" y="117893"/>
                  </a:lnTo>
                  <a:lnTo>
                    <a:pt x="0" y="127317"/>
                  </a:lnTo>
                  <a:lnTo>
                    <a:pt x="1410" y="135584"/>
                  </a:lnTo>
                  <a:lnTo>
                    <a:pt x="4336" y="143080"/>
                  </a:lnTo>
                  <a:lnTo>
                    <a:pt x="8272" y="151054"/>
                  </a:lnTo>
                  <a:lnTo>
                    <a:pt x="12883" y="159346"/>
                  </a:lnTo>
                  <a:lnTo>
                    <a:pt x="17943" y="167851"/>
                  </a:lnTo>
                  <a:lnTo>
                    <a:pt x="24296" y="174513"/>
                  </a:lnTo>
                  <a:lnTo>
                    <a:pt x="31509" y="179946"/>
                  </a:lnTo>
                  <a:lnTo>
                    <a:pt x="39298" y="184561"/>
                  </a:lnTo>
                  <a:lnTo>
                    <a:pt x="49455" y="189622"/>
                  </a:lnTo>
                  <a:lnTo>
                    <a:pt x="61193" y="194980"/>
                  </a:lnTo>
                  <a:lnTo>
                    <a:pt x="73983" y="200536"/>
                  </a:lnTo>
                  <a:lnTo>
                    <a:pt x="85489" y="205233"/>
                  </a:lnTo>
                  <a:lnTo>
                    <a:pt x="106219" y="213097"/>
                  </a:lnTo>
                  <a:lnTo>
                    <a:pt x="116910" y="215591"/>
                  </a:lnTo>
                  <a:lnTo>
                    <a:pt x="128010" y="217254"/>
                  </a:lnTo>
                  <a:lnTo>
                    <a:pt x="139382" y="218362"/>
                  </a:lnTo>
                  <a:lnTo>
                    <a:pt x="149944" y="219101"/>
                  </a:lnTo>
                  <a:lnTo>
                    <a:pt x="159963" y="219594"/>
                  </a:lnTo>
                  <a:lnTo>
                    <a:pt x="179041" y="220141"/>
                  </a:lnTo>
                  <a:lnTo>
                    <a:pt x="197450" y="220385"/>
                  </a:lnTo>
                  <a:lnTo>
                    <a:pt x="206530" y="219457"/>
                  </a:lnTo>
                  <a:lnTo>
                    <a:pt x="215564" y="217847"/>
                  </a:lnTo>
                  <a:lnTo>
                    <a:pt x="224564" y="215781"/>
                  </a:lnTo>
                  <a:lnTo>
                    <a:pt x="233543" y="212419"/>
                  </a:lnTo>
                  <a:lnTo>
                    <a:pt x="242510" y="208194"/>
                  </a:lnTo>
                  <a:lnTo>
                    <a:pt x="251466" y="203393"/>
                  </a:lnTo>
                  <a:lnTo>
                    <a:pt x="258429" y="199200"/>
                  </a:lnTo>
                  <a:lnTo>
                    <a:pt x="264066" y="195412"/>
                  </a:lnTo>
                  <a:lnTo>
                    <a:pt x="273969" y="188557"/>
                  </a:lnTo>
                  <a:lnTo>
                    <a:pt x="284991" y="182204"/>
                  </a:lnTo>
                  <a:lnTo>
                    <a:pt x="293861" y="176073"/>
                  </a:lnTo>
                  <a:lnTo>
                    <a:pt x="297617" y="173049"/>
                  </a:lnTo>
                  <a:lnTo>
                    <a:pt x="304439" y="169689"/>
                  </a:lnTo>
                  <a:lnTo>
                    <a:pt x="314052" y="167005"/>
                  </a:lnTo>
                  <a:lnTo>
                    <a:pt x="301625" y="167001"/>
                  </a:lnTo>
                  <a:lnTo>
                    <a:pt x="293310" y="164355"/>
                  </a:lnTo>
                  <a:lnTo>
                    <a:pt x="278317" y="1580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Organization</a:t>
            </a:r>
          </a:p>
        </p:txBody>
      </p:sp>
      <p:sp>
        <p:nvSpPr>
          <p:cNvPr id="32010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31825" y="3810000"/>
            <a:ext cx="8283575" cy="27432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</a:pPr>
            <a:r>
              <a:rPr lang="en-US" dirty="0"/>
              <a:t>Cache </a:t>
            </a:r>
            <a:r>
              <a:rPr lang="en-US" dirty="0" smtClean="0"/>
              <a:t>has </a:t>
            </a:r>
            <a:r>
              <a:rPr lang="en-US" dirty="0"/>
              <a:t>to be </a:t>
            </a:r>
            <a:r>
              <a:rPr lang="en-US" dirty="0">
                <a:solidFill>
                  <a:schemeClr val="accent1"/>
                </a:solidFill>
              </a:rPr>
              <a:t>fast</a:t>
            </a:r>
            <a:r>
              <a:rPr lang="en-US" dirty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dense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lnSpc>
                <a:spcPct val="94000"/>
              </a:lnSpc>
            </a:pPr>
            <a:r>
              <a:rPr lang="en-US" dirty="0"/>
              <a:t>Gain speed by performing lookups in </a:t>
            </a:r>
            <a:r>
              <a:rPr lang="en-US" dirty="0" smtClean="0"/>
              <a:t>parallel</a:t>
            </a:r>
          </a:p>
          <a:p>
            <a:pPr lvl="2">
              <a:lnSpc>
                <a:spcPct val="94000"/>
              </a:lnSpc>
            </a:pPr>
            <a:r>
              <a:rPr lang="en-US" dirty="0" smtClean="0"/>
              <a:t>but </a:t>
            </a:r>
            <a:r>
              <a:rPr lang="en-US" dirty="0"/>
              <a:t>requires die real </a:t>
            </a:r>
            <a:r>
              <a:rPr lang="en-US" dirty="0" smtClean="0"/>
              <a:t>estate for lookup logic</a:t>
            </a:r>
            <a:endParaRPr lang="en-US" dirty="0"/>
          </a:p>
          <a:p>
            <a:pPr lvl="1">
              <a:lnSpc>
                <a:spcPct val="94000"/>
              </a:lnSpc>
            </a:pPr>
            <a:r>
              <a:rPr lang="en-US" dirty="0" smtClean="0"/>
              <a:t>Reduce lookup logic by limiting </a:t>
            </a:r>
            <a:r>
              <a:rPr lang="en-US" dirty="0"/>
              <a:t>where in the cache a block might be </a:t>
            </a:r>
            <a:r>
              <a:rPr lang="en-US" dirty="0" smtClean="0"/>
              <a:t>placed</a:t>
            </a:r>
          </a:p>
          <a:p>
            <a:pPr lvl="2">
              <a:lnSpc>
                <a:spcPct val="94000"/>
              </a:lnSpc>
            </a:pPr>
            <a:r>
              <a:rPr lang="en-US" dirty="0" smtClean="0"/>
              <a:t>but might reduce cache effectiveness</a:t>
            </a:r>
            <a:endParaRPr lang="en-US" dirty="0"/>
          </a:p>
          <a:p>
            <a:pPr>
              <a:lnSpc>
                <a:spcPct val="94000"/>
              </a:lnSpc>
            </a:pP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971800" y="533400"/>
            <a:ext cx="4419600" cy="3352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Cache Controller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381000" y="760412"/>
            <a:ext cx="1828800" cy="1219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cxnSp>
        <p:nvCxnSpPr>
          <p:cNvPr id="8" name="Straight Arrow Connector 7"/>
          <p:cNvCxnSpPr/>
          <p:nvPr>
            <p:custDataLst>
              <p:tags r:id="rId5"/>
            </p:custDataLst>
          </p:nvPr>
        </p:nvCxnSpPr>
        <p:spPr>
          <a:xfrm>
            <a:off x="1752600" y="2513012"/>
            <a:ext cx="1219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>
          <a:xfrm rot="5400000" flipH="1" flipV="1">
            <a:off x="648494" y="2397918"/>
            <a:ext cx="838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7"/>
            </p:custDataLst>
          </p:nvPr>
        </p:nvCxnSpPr>
        <p:spPr>
          <a:xfrm rot="5400000" flipH="1" flipV="1">
            <a:off x="1485900" y="2246312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1066800" y="2817812"/>
            <a:ext cx="190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>
            <p:custDataLst>
              <p:tags r:id="rId9"/>
            </p:custDataLst>
          </p:nvPr>
        </p:nvCxnSpPr>
        <p:spPr>
          <a:xfrm>
            <a:off x="7391400" y="2513012"/>
            <a:ext cx="1219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 rot="10800000">
            <a:off x="7391400" y="2817812"/>
            <a:ext cx="1219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803696" y="982266"/>
            <a:ext cx="8397995" cy="2705281"/>
            <a:chOff x="803696" y="982266"/>
            <a:chExt cx="8397995" cy="2705281"/>
          </a:xfrm>
        </p:grpSpPr>
        <p:sp>
          <p:nvSpPr>
            <p:cNvPr id="2" name="SMARTInkAnnotation781"/>
            <p:cNvSpPr/>
            <p:nvPr/>
          </p:nvSpPr>
          <p:spPr>
            <a:xfrm>
              <a:off x="1766148" y="2080985"/>
              <a:ext cx="1778026" cy="303230"/>
            </a:xfrm>
            <a:custGeom>
              <a:avLst/>
              <a:gdLst/>
              <a:ahLst/>
              <a:cxnLst/>
              <a:rect l="0" t="0" r="0" b="0"/>
              <a:pathLst>
                <a:path w="1778026" h="303230">
                  <a:moveTo>
                    <a:pt x="124565" y="8562"/>
                  </a:moveTo>
                  <a:lnTo>
                    <a:pt x="87032" y="8562"/>
                  </a:lnTo>
                  <a:lnTo>
                    <a:pt x="83654" y="7570"/>
                  </a:lnTo>
                  <a:lnTo>
                    <a:pt x="71493" y="0"/>
                  </a:lnTo>
                  <a:lnTo>
                    <a:pt x="71185" y="2441"/>
                  </a:lnTo>
                  <a:lnTo>
                    <a:pt x="71103" y="4481"/>
                  </a:lnTo>
                  <a:lnTo>
                    <a:pt x="70055" y="6834"/>
                  </a:lnTo>
                  <a:lnTo>
                    <a:pt x="63836" y="15877"/>
                  </a:lnTo>
                  <a:lnTo>
                    <a:pt x="61239" y="20384"/>
                  </a:lnTo>
                  <a:lnTo>
                    <a:pt x="58513" y="25373"/>
                  </a:lnTo>
                  <a:lnTo>
                    <a:pt x="56697" y="31675"/>
                  </a:lnTo>
                  <a:lnTo>
                    <a:pt x="55486" y="38854"/>
                  </a:lnTo>
                  <a:lnTo>
                    <a:pt x="54679" y="46616"/>
                  </a:lnTo>
                  <a:lnTo>
                    <a:pt x="52154" y="55759"/>
                  </a:lnTo>
                  <a:lnTo>
                    <a:pt x="48485" y="65824"/>
                  </a:lnTo>
                  <a:lnTo>
                    <a:pt x="44053" y="76502"/>
                  </a:lnTo>
                  <a:lnTo>
                    <a:pt x="39112" y="86597"/>
                  </a:lnTo>
                  <a:lnTo>
                    <a:pt x="33832" y="96304"/>
                  </a:lnTo>
                  <a:lnTo>
                    <a:pt x="28326" y="105752"/>
                  </a:lnTo>
                  <a:lnTo>
                    <a:pt x="23662" y="116019"/>
                  </a:lnTo>
                  <a:lnTo>
                    <a:pt x="19560" y="126833"/>
                  </a:lnTo>
                  <a:lnTo>
                    <a:pt x="5840" y="167964"/>
                  </a:lnTo>
                  <a:lnTo>
                    <a:pt x="3706" y="177338"/>
                  </a:lnTo>
                  <a:lnTo>
                    <a:pt x="2283" y="186563"/>
                  </a:lnTo>
                  <a:lnTo>
                    <a:pt x="1335" y="195690"/>
                  </a:lnTo>
                  <a:lnTo>
                    <a:pt x="702" y="202767"/>
                  </a:lnTo>
                  <a:lnTo>
                    <a:pt x="281" y="208478"/>
                  </a:lnTo>
                  <a:lnTo>
                    <a:pt x="0" y="213276"/>
                  </a:lnTo>
                  <a:lnTo>
                    <a:pt x="806" y="218460"/>
                  </a:lnTo>
                  <a:lnTo>
                    <a:pt x="2336" y="223900"/>
                  </a:lnTo>
                  <a:lnTo>
                    <a:pt x="4349" y="229512"/>
                  </a:lnTo>
                  <a:lnTo>
                    <a:pt x="9234" y="238392"/>
                  </a:lnTo>
                  <a:lnTo>
                    <a:pt x="11927" y="242149"/>
                  </a:lnTo>
                  <a:lnTo>
                    <a:pt x="22864" y="251615"/>
                  </a:lnTo>
                  <a:lnTo>
                    <a:pt x="29951" y="256918"/>
                  </a:lnTo>
                  <a:lnTo>
                    <a:pt x="43123" y="265455"/>
                  </a:lnTo>
                  <a:lnTo>
                    <a:pt x="56590" y="272557"/>
                  </a:lnTo>
                  <a:lnTo>
                    <a:pt x="72506" y="279021"/>
                  </a:lnTo>
                  <a:lnTo>
                    <a:pt x="122907" y="287190"/>
                  </a:lnTo>
                  <a:lnTo>
                    <a:pt x="164733" y="297645"/>
                  </a:lnTo>
                  <a:lnTo>
                    <a:pt x="218381" y="302136"/>
                  </a:lnTo>
                  <a:lnTo>
                    <a:pt x="263034" y="302914"/>
                  </a:lnTo>
                  <a:lnTo>
                    <a:pt x="398852" y="303229"/>
                  </a:lnTo>
                  <a:lnTo>
                    <a:pt x="438795" y="300590"/>
                  </a:lnTo>
                  <a:lnTo>
                    <a:pt x="480712" y="297102"/>
                  </a:lnTo>
                  <a:lnTo>
                    <a:pt x="525824" y="295552"/>
                  </a:lnTo>
                  <a:lnTo>
                    <a:pt x="591141" y="294679"/>
                  </a:lnTo>
                  <a:lnTo>
                    <a:pt x="636142" y="291829"/>
                  </a:lnTo>
                  <a:lnTo>
                    <a:pt x="682625" y="288248"/>
                  </a:lnTo>
                  <a:lnTo>
                    <a:pt x="729765" y="286656"/>
                  </a:lnTo>
                  <a:lnTo>
                    <a:pt x="825755" y="285634"/>
                  </a:lnTo>
                  <a:lnTo>
                    <a:pt x="1768917" y="285382"/>
                  </a:lnTo>
                  <a:lnTo>
                    <a:pt x="1778024" y="294311"/>
                  </a:lnTo>
                  <a:lnTo>
                    <a:pt x="1778025" y="289571"/>
                  </a:lnTo>
                  <a:lnTo>
                    <a:pt x="1777032" y="287182"/>
                  </a:lnTo>
                  <a:lnTo>
                    <a:pt x="1775377" y="284598"/>
                  </a:lnTo>
                  <a:lnTo>
                    <a:pt x="1769087" y="2764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782"/>
            <p:cNvSpPr/>
            <p:nvPr/>
          </p:nvSpPr>
          <p:spPr>
            <a:xfrm>
              <a:off x="5492717" y="1446609"/>
              <a:ext cx="71361" cy="669728"/>
            </a:xfrm>
            <a:custGeom>
              <a:avLst/>
              <a:gdLst/>
              <a:ahLst/>
              <a:cxnLst/>
              <a:rect l="0" t="0" r="0" b="0"/>
              <a:pathLst>
                <a:path w="71361" h="669728">
                  <a:moveTo>
                    <a:pt x="26671" y="0"/>
                  </a:moveTo>
                  <a:lnTo>
                    <a:pt x="18102" y="0"/>
                  </a:lnTo>
                  <a:lnTo>
                    <a:pt x="16813" y="16243"/>
                  </a:lnTo>
                  <a:lnTo>
                    <a:pt x="15134" y="24719"/>
                  </a:lnTo>
                  <a:lnTo>
                    <a:pt x="13021" y="34339"/>
                  </a:lnTo>
                  <a:lnTo>
                    <a:pt x="8026" y="60903"/>
                  </a:lnTo>
                  <a:lnTo>
                    <a:pt x="5304" y="76321"/>
                  </a:lnTo>
                  <a:lnTo>
                    <a:pt x="3488" y="93545"/>
                  </a:lnTo>
                  <a:lnTo>
                    <a:pt x="2278" y="111972"/>
                  </a:lnTo>
                  <a:lnTo>
                    <a:pt x="1472" y="131203"/>
                  </a:lnTo>
                  <a:lnTo>
                    <a:pt x="576" y="173737"/>
                  </a:lnTo>
                  <a:lnTo>
                    <a:pt x="0" y="265719"/>
                  </a:lnTo>
                  <a:lnTo>
                    <a:pt x="945" y="288271"/>
                  </a:lnTo>
                  <a:lnTo>
                    <a:pt x="2570" y="310251"/>
                  </a:lnTo>
                  <a:lnTo>
                    <a:pt x="4645" y="331850"/>
                  </a:lnTo>
                  <a:lnTo>
                    <a:pt x="9599" y="374369"/>
                  </a:lnTo>
                  <a:lnTo>
                    <a:pt x="12311" y="395431"/>
                  </a:lnTo>
                  <a:lnTo>
                    <a:pt x="14119" y="416418"/>
                  </a:lnTo>
                  <a:lnTo>
                    <a:pt x="15324" y="437354"/>
                  </a:lnTo>
                  <a:lnTo>
                    <a:pt x="16127" y="458257"/>
                  </a:lnTo>
                  <a:lnTo>
                    <a:pt x="17656" y="477153"/>
                  </a:lnTo>
                  <a:lnTo>
                    <a:pt x="19668" y="494711"/>
                  </a:lnTo>
                  <a:lnTo>
                    <a:pt x="22002" y="511378"/>
                  </a:lnTo>
                  <a:lnTo>
                    <a:pt x="27245" y="543126"/>
                  </a:lnTo>
                  <a:lnTo>
                    <a:pt x="30033" y="558537"/>
                  </a:lnTo>
                  <a:lnTo>
                    <a:pt x="35778" y="586244"/>
                  </a:lnTo>
                  <a:lnTo>
                    <a:pt x="38702" y="599189"/>
                  </a:lnTo>
                  <a:lnTo>
                    <a:pt x="42636" y="610795"/>
                  </a:lnTo>
                  <a:lnTo>
                    <a:pt x="47245" y="621509"/>
                  </a:lnTo>
                  <a:lnTo>
                    <a:pt x="71360" y="6697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783"/>
            <p:cNvSpPr/>
            <p:nvPr/>
          </p:nvSpPr>
          <p:spPr>
            <a:xfrm>
              <a:off x="5581952" y="1250393"/>
              <a:ext cx="1108266" cy="1401725"/>
            </a:xfrm>
            <a:custGeom>
              <a:avLst/>
              <a:gdLst/>
              <a:ahLst/>
              <a:cxnLst/>
              <a:rect l="0" t="0" r="0" b="0"/>
              <a:pathLst>
                <a:path w="1108266" h="1401725">
                  <a:moveTo>
                    <a:pt x="0" y="89060"/>
                  </a:moveTo>
                  <a:lnTo>
                    <a:pt x="0" y="81372"/>
                  </a:lnTo>
                  <a:lnTo>
                    <a:pt x="5296" y="80682"/>
                  </a:lnTo>
                  <a:lnTo>
                    <a:pt x="15264" y="79383"/>
                  </a:lnTo>
                  <a:lnTo>
                    <a:pt x="40605" y="74066"/>
                  </a:lnTo>
                  <a:lnTo>
                    <a:pt x="86512" y="71057"/>
                  </a:lnTo>
                  <a:lnTo>
                    <a:pt x="287548" y="50243"/>
                  </a:lnTo>
                  <a:lnTo>
                    <a:pt x="318812" y="46315"/>
                  </a:lnTo>
                  <a:lnTo>
                    <a:pt x="415003" y="32298"/>
                  </a:lnTo>
                  <a:lnTo>
                    <a:pt x="511695" y="21419"/>
                  </a:lnTo>
                  <a:lnTo>
                    <a:pt x="659130" y="5824"/>
                  </a:lnTo>
                  <a:lnTo>
                    <a:pt x="685701" y="3804"/>
                  </a:lnTo>
                  <a:lnTo>
                    <a:pt x="711360" y="2457"/>
                  </a:lnTo>
                  <a:lnTo>
                    <a:pt x="759069" y="960"/>
                  </a:lnTo>
                  <a:lnTo>
                    <a:pt x="835599" y="0"/>
                  </a:lnTo>
                  <a:lnTo>
                    <a:pt x="866919" y="860"/>
                  </a:lnTo>
                  <a:lnTo>
                    <a:pt x="894080" y="4550"/>
                  </a:lnTo>
                  <a:lnTo>
                    <a:pt x="926958" y="12206"/>
                  </a:lnTo>
                  <a:lnTo>
                    <a:pt x="955569" y="25499"/>
                  </a:lnTo>
                  <a:lnTo>
                    <a:pt x="968568" y="36337"/>
                  </a:lnTo>
                  <a:lnTo>
                    <a:pt x="973425" y="42005"/>
                  </a:lnTo>
                  <a:lnTo>
                    <a:pt x="985005" y="64204"/>
                  </a:lnTo>
                  <a:lnTo>
                    <a:pt x="994726" y="89633"/>
                  </a:lnTo>
                  <a:lnTo>
                    <a:pt x="999150" y="120759"/>
                  </a:lnTo>
                  <a:lnTo>
                    <a:pt x="1000186" y="148789"/>
                  </a:lnTo>
                  <a:lnTo>
                    <a:pt x="1000850" y="215291"/>
                  </a:lnTo>
                  <a:lnTo>
                    <a:pt x="1000966" y="282235"/>
                  </a:lnTo>
                  <a:lnTo>
                    <a:pt x="999988" y="307140"/>
                  </a:lnTo>
                  <a:lnTo>
                    <a:pt x="998344" y="332673"/>
                  </a:lnTo>
                  <a:lnTo>
                    <a:pt x="996255" y="358625"/>
                  </a:lnTo>
                  <a:lnTo>
                    <a:pt x="994862" y="385848"/>
                  </a:lnTo>
                  <a:lnTo>
                    <a:pt x="991909" y="472559"/>
                  </a:lnTo>
                  <a:lnTo>
                    <a:pt x="987698" y="535002"/>
                  </a:lnTo>
                  <a:lnTo>
                    <a:pt x="987171" y="566932"/>
                  </a:lnTo>
                  <a:lnTo>
                    <a:pt x="987814" y="599134"/>
                  </a:lnTo>
                  <a:lnTo>
                    <a:pt x="989234" y="631516"/>
                  </a:lnTo>
                  <a:lnTo>
                    <a:pt x="993461" y="693953"/>
                  </a:lnTo>
                  <a:lnTo>
                    <a:pt x="995979" y="724494"/>
                  </a:lnTo>
                  <a:lnTo>
                    <a:pt x="999644" y="754777"/>
                  </a:lnTo>
                  <a:lnTo>
                    <a:pt x="1004072" y="784887"/>
                  </a:lnTo>
                  <a:lnTo>
                    <a:pt x="1014290" y="844801"/>
                  </a:lnTo>
                  <a:lnTo>
                    <a:pt x="1025452" y="904502"/>
                  </a:lnTo>
                  <a:lnTo>
                    <a:pt x="1042902" y="989154"/>
                  </a:lnTo>
                  <a:lnTo>
                    <a:pt x="1047808" y="1016545"/>
                  </a:lnTo>
                  <a:lnTo>
                    <a:pt x="1052071" y="1043735"/>
                  </a:lnTo>
                  <a:lnTo>
                    <a:pt x="1055906" y="1070791"/>
                  </a:lnTo>
                  <a:lnTo>
                    <a:pt x="1060449" y="1096766"/>
                  </a:lnTo>
                  <a:lnTo>
                    <a:pt x="1065465" y="1122021"/>
                  </a:lnTo>
                  <a:lnTo>
                    <a:pt x="1070793" y="1146794"/>
                  </a:lnTo>
                  <a:lnTo>
                    <a:pt x="1075339" y="1170255"/>
                  </a:lnTo>
                  <a:lnTo>
                    <a:pt x="1102184" y="1324818"/>
                  </a:lnTo>
                  <a:lnTo>
                    <a:pt x="1106464" y="1366480"/>
                  </a:lnTo>
                  <a:lnTo>
                    <a:pt x="1108265" y="14017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784"/>
            <p:cNvSpPr/>
            <p:nvPr/>
          </p:nvSpPr>
          <p:spPr>
            <a:xfrm>
              <a:off x="5662391" y="1785937"/>
              <a:ext cx="89377" cy="687587"/>
            </a:xfrm>
            <a:custGeom>
              <a:avLst/>
              <a:gdLst/>
              <a:ahLst/>
              <a:cxnLst/>
              <a:rect l="0" t="0" r="0" b="0"/>
              <a:pathLst>
                <a:path w="89377" h="687587">
                  <a:moveTo>
                    <a:pt x="0" y="0"/>
                  </a:moveTo>
                  <a:lnTo>
                    <a:pt x="0" y="4741"/>
                  </a:lnTo>
                  <a:lnTo>
                    <a:pt x="2648" y="12360"/>
                  </a:lnTo>
                  <a:lnTo>
                    <a:pt x="4744" y="17170"/>
                  </a:lnTo>
                  <a:lnTo>
                    <a:pt x="7074" y="30451"/>
                  </a:lnTo>
                  <a:lnTo>
                    <a:pt x="9102" y="48261"/>
                  </a:lnTo>
                  <a:lnTo>
                    <a:pt x="24109" y="137946"/>
                  </a:lnTo>
                  <a:lnTo>
                    <a:pt x="29915" y="180041"/>
                  </a:lnTo>
                  <a:lnTo>
                    <a:pt x="33846" y="203371"/>
                  </a:lnTo>
                  <a:lnTo>
                    <a:pt x="43511" y="253106"/>
                  </a:lnTo>
                  <a:lnTo>
                    <a:pt x="47875" y="278870"/>
                  </a:lnTo>
                  <a:lnTo>
                    <a:pt x="55373" y="331310"/>
                  </a:lnTo>
                  <a:lnTo>
                    <a:pt x="83385" y="554355"/>
                  </a:lnTo>
                  <a:lnTo>
                    <a:pt x="85382" y="574953"/>
                  </a:lnTo>
                  <a:lnTo>
                    <a:pt x="86713" y="594638"/>
                  </a:lnTo>
                  <a:lnTo>
                    <a:pt x="88192" y="630401"/>
                  </a:lnTo>
                  <a:lnTo>
                    <a:pt x="89376" y="6875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785"/>
            <p:cNvSpPr/>
            <p:nvPr/>
          </p:nvSpPr>
          <p:spPr>
            <a:xfrm>
              <a:off x="5805393" y="2527101"/>
              <a:ext cx="947389" cy="80369"/>
            </a:xfrm>
            <a:custGeom>
              <a:avLst/>
              <a:gdLst/>
              <a:ahLst/>
              <a:cxnLst/>
              <a:rect l="0" t="0" r="0" b="0"/>
              <a:pathLst>
                <a:path w="947389" h="80369">
                  <a:moveTo>
                    <a:pt x="0" y="80368"/>
                  </a:moveTo>
                  <a:lnTo>
                    <a:pt x="153539" y="80368"/>
                  </a:lnTo>
                  <a:lnTo>
                    <a:pt x="178825" y="79375"/>
                  </a:lnTo>
                  <a:lnTo>
                    <a:pt x="236051" y="75627"/>
                  </a:lnTo>
                  <a:lnTo>
                    <a:pt x="267598" y="74231"/>
                  </a:lnTo>
                  <a:lnTo>
                    <a:pt x="370920" y="71273"/>
                  </a:lnTo>
                  <a:lnTo>
                    <a:pt x="487709" y="64554"/>
                  </a:lnTo>
                  <a:lnTo>
                    <a:pt x="686867" y="50479"/>
                  </a:lnTo>
                  <a:lnTo>
                    <a:pt x="725047" y="46551"/>
                  </a:lnTo>
                  <a:lnTo>
                    <a:pt x="761423" y="41948"/>
                  </a:lnTo>
                  <a:lnTo>
                    <a:pt x="796599" y="36895"/>
                  </a:lnTo>
                  <a:lnTo>
                    <a:pt x="828987" y="30550"/>
                  </a:lnTo>
                  <a:lnTo>
                    <a:pt x="859516" y="23344"/>
                  </a:lnTo>
                  <a:lnTo>
                    <a:pt x="94738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786"/>
            <p:cNvSpPr/>
            <p:nvPr/>
          </p:nvSpPr>
          <p:spPr>
            <a:xfrm>
              <a:off x="5693821" y="1580555"/>
              <a:ext cx="692518" cy="89297"/>
            </a:xfrm>
            <a:custGeom>
              <a:avLst/>
              <a:gdLst/>
              <a:ahLst/>
              <a:cxnLst/>
              <a:rect l="0" t="0" r="0" b="0"/>
              <a:pathLst>
                <a:path w="692518" h="89297">
                  <a:moveTo>
                    <a:pt x="13258" y="89296"/>
                  </a:moveTo>
                  <a:lnTo>
                    <a:pt x="13258" y="84556"/>
                  </a:lnTo>
                  <a:lnTo>
                    <a:pt x="12265" y="83160"/>
                  </a:lnTo>
                  <a:lnTo>
                    <a:pt x="10610" y="82229"/>
                  </a:lnTo>
                  <a:lnTo>
                    <a:pt x="8514" y="81608"/>
                  </a:lnTo>
                  <a:lnTo>
                    <a:pt x="6123" y="80202"/>
                  </a:lnTo>
                  <a:lnTo>
                    <a:pt x="3536" y="78273"/>
                  </a:lnTo>
                  <a:lnTo>
                    <a:pt x="818" y="75994"/>
                  </a:lnTo>
                  <a:lnTo>
                    <a:pt x="0" y="74475"/>
                  </a:lnTo>
                  <a:lnTo>
                    <a:pt x="447" y="73462"/>
                  </a:lnTo>
                  <a:lnTo>
                    <a:pt x="4585" y="71345"/>
                  </a:lnTo>
                  <a:lnTo>
                    <a:pt x="13045" y="67097"/>
                  </a:lnTo>
                  <a:lnTo>
                    <a:pt x="21060" y="64575"/>
                  </a:lnTo>
                  <a:lnTo>
                    <a:pt x="31369" y="61901"/>
                  </a:lnTo>
                  <a:lnTo>
                    <a:pt x="43208" y="59127"/>
                  </a:lnTo>
                  <a:lnTo>
                    <a:pt x="59044" y="56285"/>
                  </a:lnTo>
                  <a:lnTo>
                    <a:pt x="121276" y="46553"/>
                  </a:lnTo>
                  <a:lnTo>
                    <a:pt x="173814" y="36895"/>
                  </a:lnTo>
                  <a:lnTo>
                    <a:pt x="203713" y="32534"/>
                  </a:lnTo>
                  <a:lnTo>
                    <a:pt x="339972" y="15760"/>
                  </a:lnTo>
                  <a:lnTo>
                    <a:pt x="377048" y="10507"/>
                  </a:lnTo>
                  <a:lnTo>
                    <a:pt x="413683" y="7004"/>
                  </a:lnTo>
                  <a:lnTo>
                    <a:pt x="450023" y="4669"/>
                  </a:lnTo>
                  <a:lnTo>
                    <a:pt x="519200" y="2075"/>
                  </a:lnTo>
                  <a:lnTo>
                    <a:pt x="628490" y="410"/>
                  </a:lnTo>
                  <a:lnTo>
                    <a:pt x="69251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787"/>
            <p:cNvSpPr/>
            <p:nvPr/>
          </p:nvSpPr>
          <p:spPr>
            <a:xfrm>
              <a:off x="5733892" y="1848445"/>
              <a:ext cx="589884" cy="71439"/>
            </a:xfrm>
            <a:custGeom>
              <a:avLst/>
              <a:gdLst/>
              <a:ahLst/>
              <a:cxnLst/>
              <a:rect l="0" t="0" r="0" b="0"/>
              <a:pathLst>
                <a:path w="589884" h="71439">
                  <a:moveTo>
                    <a:pt x="0" y="71438"/>
                  </a:moveTo>
                  <a:lnTo>
                    <a:pt x="14233" y="66697"/>
                  </a:lnTo>
                  <a:lnTo>
                    <a:pt x="23393" y="64309"/>
                  </a:lnTo>
                  <a:lnTo>
                    <a:pt x="46809" y="59009"/>
                  </a:lnTo>
                  <a:lnTo>
                    <a:pt x="62984" y="56207"/>
                  </a:lnTo>
                  <a:lnTo>
                    <a:pt x="125693" y="46530"/>
                  </a:lnTo>
                  <a:lnTo>
                    <a:pt x="178341" y="36886"/>
                  </a:lnTo>
                  <a:lnTo>
                    <a:pt x="207277" y="32528"/>
                  </a:lnTo>
                  <a:lnTo>
                    <a:pt x="268559" y="25040"/>
                  </a:lnTo>
                  <a:lnTo>
                    <a:pt x="364474" y="15247"/>
                  </a:lnTo>
                  <a:lnTo>
                    <a:pt x="395914" y="13141"/>
                  </a:lnTo>
                  <a:lnTo>
                    <a:pt x="426807" y="11737"/>
                  </a:lnTo>
                  <a:lnTo>
                    <a:pt x="457332" y="10801"/>
                  </a:lnTo>
                  <a:lnTo>
                    <a:pt x="485627" y="9186"/>
                  </a:lnTo>
                  <a:lnTo>
                    <a:pt x="512434" y="7116"/>
                  </a:lnTo>
                  <a:lnTo>
                    <a:pt x="58988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788"/>
            <p:cNvSpPr/>
            <p:nvPr/>
          </p:nvSpPr>
          <p:spPr>
            <a:xfrm>
              <a:off x="5876894" y="2071687"/>
              <a:ext cx="482633" cy="53579"/>
            </a:xfrm>
            <a:custGeom>
              <a:avLst/>
              <a:gdLst/>
              <a:ahLst/>
              <a:cxnLst/>
              <a:rect l="0" t="0" r="0" b="0"/>
              <a:pathLst>
                <a:path w="482633" h="53579">
                  <a:moveTo>
                    <a:pt x="0" y="53578"/>
                  </a:moveTo>
                  <a:lnTo>
                    <a:pt x="25754" y="53578"/>
                  </a:lnTo>
                  <a:lnTo>
                    <a:pt x="32066" y="52586"/>
                  </a:lnTo>
                  <a:lnTo>
                    <a:pt x="39253" y="50932"/>
                  </a:lnTo>
                  <a:lnTo>
                    <a:pt x="47023" y="48838"/>
                  </a:lnTo>
                  <a:lnTo>
                    <a:pt x="58161" y="47442"/>
                  </a:lnTo>
                  <a:lnTo>
                    <a:pt x="71545" y="46510"/>
                  </a:lnTo>
                  <a:lnTo>
                    <a:pt x="86427" y="45890"/>
                  </a:lnTo>
                  <a:lnTo>
                    <a:pt x="103300" y="44484"/>
                  </a:lnTo>
                  <a:lnTo>
                    <a:pt x="366845" y="14847"/>
                  </a:lnTo>
                  <a:lnTo>
                    <a:pt x="389552" y="11882"/>
                  </a:lnTo>
                  <a:lnTo>
                    <a:pt x="442252" y="3962"/>
                  </a:lnTo>
                  <a:lnTo>
                    <a:pt x="453726" y="2641"/>
                  </a:lnTo>
                  <a:lnTo>
                    <a:pt x="48263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789"/>
            <p:cNvSpPr/>
            <p:nvPr/>
          </p:nvSpPr>
          <p:spPr>
            <a:xfrm>
              <a:off x="5957332" y="2303859"/>
              <a:ext cx="536259" cy="35688"/>
            </a:xfrm>
            <a:custGeom>
              <a:avLst/>
              <a:gdLst/>
              <a:ahLst/>
              <a:cxnLst/>
              <a:rect l="0" t="0" r="0" b="0"/>
              <a:pathLst>
                <a:path w="536259" h="35688">
                  <a:moveTo>
                    <a:pt x="0" y="26789"/>
                  </a:moveTo>
                  <a:lnTo>
                    <a:pt x="14235" y="31530"/>
                  </a:lnTo>
                  <a:lnTo>
                    <a:pt x="21407" y="32926"/>
                  </a:lnTo>
                  <a:lnTo>
                    <a:pt x="29168" y="33857"/>
                  </a:lnTo>
                  <a:lnTo>
                    <a:pt x="37321" y="34478"/>
                  </a:lnTo>
                  <a:lnTo>
                    <a:pt x="48714" y="34892"/>
                  </a:lnTo>
                  <a:lnTo>
                    <a:pt x="95204" y="35474"/>
                  </a:lnTo>
                  <a:lnTo>
                    <a:pt x="208884" y="35687"/>
                  </a:lnTo>
                  <a:lnTo>
                    <a:pt x="236576" y="34705"/>
                  </a:lnTo>
                  <a:lnTo>
                    <a:pt x="296477" y="30969"/>
                  </a:lnTo>
                  <a:lnTo>
                    <a:pt x="391614" y="23287"/>
                  </a:lnTo>
                  <a:lnTo>
                    <a:pt x="421954" y="19494"/>
                  </a:lnTo>
                  <a:lnTo>
                    <a:pt x="451117" y="14980"/>
                  </a:lnTo>
                  <a:lnTo>
                    <a:pt x="53625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790"/>
            <p:cNvSpPr/>
            <p:nvPr/>
          </p:nvSpPr>
          <p:spPr>
            <a:xfrm>
              <a:off x="5581952" y="1928813"/>
              <a:ext cx="78635" cy="642938"/>
            </a:xfrm>
            <a:custGeom>
              <a:avLst/>
              <a:gdLst/>
              <a:ahLst/>
              <a:cxnLst/>
              <a:rect l="0" t="0" r="0" b="0"/>
              <a:pathLst>
                <a:path w="78635" h="642938">
                  <a:moveTo>
                    <a:pt x="0" y="0"/>
                  </a:moveTo>
                  <a:lnTo>
                    <a:pt x="7696" y="0"/>
                  </a:lnTo>
                  <a:lnTo>
                    <a:pt x="8110" y="991"/>
                  </a:lnTo>
                  <a:lnTo>
                    <a:pt x="8775" y="12359"/>
                  </a:lnTo>
                  <a:lnTo>
                    <a:pt x="8928" y="80400"/>
                  </a:lnTo>
                  <a:lnTo>
                    <a:pt x="9925" y="95272"/>
                  </a:lnTo>
                  <a:lnTo>
                    <a:pt x="11581" y="111139"/>
                  </a:lnTo>
                  <a:lnTo>
                    <a:pt x="13679" y="127671"/>
                  </a:lnTo>
                  <a:lnTo>
                    <a:pt x="15078" y="145637"/>
                  </a:lnTo>
                  <a:lnTo>
                    <a:pt x="16011" y="164560"/>
                  </a:lnTo>
                  <a:lnTo>
                    <a:pt x="16633" y="184120"/>
                  </a:lnTo>
                  <a:lnTo>
                    <a:pt x="19032" y="203114"/>
                  </a:lnTo>
                  <a:lnTo>
                    <a:pt x="22619" y="221729"/>
                  </a:lnTo>
                  <a:lnTo>
                    <a:pt x="26996" y="240093"/>
                  </a:lnTo>
                  <a:lnTo>
                    <a:pt x="37156" y="279018"/>
                  </a:lnTo>
                  <a:lnTo>
                    <a:pt x="42646" y="299121"/>
                  </a:lnTo>
                  <a:lnTo>
                    <a:pt x="47299" y="318476"/>
                  </a:lnTo>
                  <a:lnTo>
                    <a:pt x="51394" y="337333"/>
                  </a:lnTo>
                  <a:lnTo>
                    <a:pt x="58592" y="374160"/>
                  </a:lnTo>
                  <a:lnTo>
                    <a:pt x="74350" y="459486"/>
                  </a:lnTo>
                  <a:lnTo>
                    <a:pt x="76379" y="474003"/>
                  </a:lnTo>
                  <a:lnTo>
                    <a:pt x="77732" y="487651"/>
                  </a:lnTo>
                  <a:lnTo>
                    <a:pt x="78634" y="500717"/>
                  </a:lnTo>
                  <a:lnTo>
                    <a:pt x="78243" y="513397"/>
                  </a:lnTo>
                  <a:lnTo>
                    <a:pt x="76988" y="525819"/>
                  </a:lnTo>
                  <a:lnTo>
                    <a:pt x="75159" y="538069"/>
                  </a:lnTo>
                  <a:lnTo>
                    <a:pt x="72946" y="549213"/>
                  </a:lnTo>
                  <a:lnTo>
                    <a:pt x="70479" y="559618"/>
                  </a:lnTo>
                  <a:lnTo>
                    <a:pt x="67840" y="569532"/>
                  </a:lnTo>
                  <a:lnTo>
                    <a:pt x="66082" y="579117"/>
                  </a:lnTo>
                  <a:lnTo>
                    <a:pt x="64127" y="597705"/>
                  </a:lnTo>
                  <a:lnTo>
                    <a:pt x="62612" y="605837"/>
                  </a:lnTo>
                  <a:lnTo>
                    <a:pt x="60611" y="613243"/>
                  </a:lnTo>
                  <a:lnTo>
                    <a:pt x="58282" y="620165"/>
                  </a:lnTo>
                  <a:lnTo>
                    <a:pt x="56730" y="625771"/>
                  </a:lnTo>
                  <a:lnTo>
                    <a:pt x="55005" y="634646"/>
                  </a:lnTo>
                  <a:lnTo>
                    <a:pt x="53552" y="637410"/>
                  </a:lnTo>
                  <a:lnTo>
                    <a:pt x="51590" y="639252"/>
                  </a:lnTo>
                  <a:lnTo>
                    <a:pt x="44688" y="6429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791"/>
            <p:cNvSpPr/>
            <p:nvPr/>
          </p:nvSpPr>
          <p:spPr>
            <a:xfrm>
              <a:off x="7423103" y="2330648"/>
              <a:ext cx="1412146" cy="44650"/>
            </a:xfrm>
            <a:custGeom>
              <a:avLst/>
              <a:gdLst/>
              <a:ahLst/>
              <a:cxnLst/>
              <a:rect l="0" t="0" r="0" b="0"/>
              <a:pathLst>
                <a:path w="1412146" h="44650">
                  <a:moveTo>
                    <a:pt x="0" y="44649"/>
                  </a:moveTo>
                  <a:lnTo>
                    <a:pt x="0" y="39908"/>
                  </a:lnTo>
                  <a:lnTo>
                    <a:pt x="993" y="38512"/>
                  </a:lnTo>
                  <a:lnTo>
                    <a:pt x="2648" y="37581"/>
                  </a:lnTo>
                  <a:lnTo>
                    <a:pt x="4744" y="36960"/>
                  </a:lnTo>
                  <a:lnTo>
                    <a:pt x="6142" y="35554"/>
                  </a:lnTo>
                  <a:lnTo>
                    <a:pt x="7074" y="33625"/>
                  </a:lnTo>
                  <a:lnTo>
                    <a:pt x="7695" y="31346"/>
                  </a:lnTo>
                  <a:lnTo>
                    <a:pt x="9103" y="28835"/>
                  </a:lnTo>
                  <a:lnTo>
                    <a:pt x="11033" y="26169"/>
                  </a:lnTo>
                  <a:lnTo>
                    <a:pt x="13314" y="23399"/>
                  </a:lnTo>
                  <a:lnTo>
                    <a:pt x="15827" y="20560"/>
                  </a:lnTo>
                  <a:lnTo>
                    <a:pt x="21268" y="14761"/>
                  </a:lnTo>
                  <a:lnTo>
                    <a:pt x="34022" y="1753"/>
                  </a:lnTo>
                  <a:lnTo>
                    <a:pt x="40278" y="780"/>
                  </a:lnTo>
                  <a:lnTo>
                    <a:pt x="83893" y="14"/>
                  </a:lnTo>
                  <a:lnTo>
                    <a:pt x="462478" y="0"/>
                  </a:lnTo>
                  <a:lnTo>
                    <a:pt x="487072" y="992"/>
                  </a:lnTo>
                  <a:lnTo>
                    <a:pt x="512405" y="2646"/>
                  </a:lnTo>
                  <a:lnTo>
                    <a:pt x="538231" y="4741"/>
                  </a:lnTo>
                  <a:lnTo>
                    <a:pt x="563393" y="6137"/>
                  </a:lnTo>
                  <a:lnTo>
                    <a:pt x="612535" y="7689"/>
                  </a:lnTo>
                  <a:lnTo>
                    <a:pt x="637757" y="9095"/>
                  </a:lnTo>
                  <a:lnTo>
                    <a:pt x="689613" y="13303"/>
                  </a:lnTo>
                  <a:lnTo>
                    <a:pt x="715953" y="14822"/>
                  </a:lnTo>
                  <a:lnTo>
                    <a:pt x="769056" y="16510"/>
                  </a:lnTo>
                  <a:lnTo>
                    <a:pt x="849198" y="17460"/>
                  </a:lnTo>
                  <a:lnTo>
                    <a:pt x="875970" y="18585"/>
                  </a:lnTo>
                  <a:lnTo>
                    <a:pt x="902755" y="20328"/>
                  </a:lnTo>
                  <a:lnTo>
                    <a:pt x="929550" y="22482"/>
                  </a:lnTo>
                  <a:lnTo>
                    <a:pt x="956351" y="23918"/>
                  </a:lnTo>
                  <a:lnTo>
                    <a:pt x="1009962" y="25513"/>
                  </a:lnTo>
                  <a:lnTo>
                    <a:pt x="1153645" y="26677"/>
                  </a:lnTo>
                  <a:lnTo>
                    <a:pt x="1255978" y="26780"/>
                  </a:lnTo>
                  <a:lnTo>
                    <a:pt x="1270297" y="27775"/>
                  </a:lnTo>
                  <a:lnTo>
                    <a:pt x="1283816" y="29431"/>
                  </a:lnTo>
                  <a:lnTo>
                    <a:pt x="1296800" y="31527"/>
                  </a:lnTo>
                  <a:lnTo>
                    <a:pt x="1309428" y="32924"/>
                  </a:lnTo>
                  <a:lnTo>
                    <a:pt x="1321820" y="33856"/>
                  </a:lnTo>
                  <a:lnTo>
                    <a:pt x="1352941" y="35167"/>
                  </a:lnTo>
                  <a:lnTo>
                    <a:pt x="1393779" y="35671"/>
                  </a:lnTo>
                  <a:lnTo>
                    <a:pt x="1412145" y="357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792"/>
            <p:cNvSpPr/>
            <p:nvPr/>
          </p:nvSpPr>
          <p:spPr>
            <a:xfrm>
              <a:off x="8799498" y="2250281"/>
              <a:ext cx="393071" cy="151760"/>
            </a:xfrm>
            <a:custGeom>
              <a:avLst/>
              <a:gdLst/>
              <a:ahLst/>
              <a:cxnLst/>
              <a:rect l="0" t="0" r="0" b="0"/>
              <a:pathLst>
                <a:path w="393071" h="151760">
                  <a:moveTo>
                    <a:pt x="0" y="0"/>
                  </a:moveTo>
                  <a:lnTo>
                    <a:pt x="4744" y="0"/>
                  </a:lnTo>
                  <a:lnTo>
                    <a:pt x="12371" y="2646"/>
                  </a:lnTo>
                  <a:lnTo>
                    <a:pt x="17184" y="4741"/>
                  </a:lnTo>
                  <a:lnTo>
                    <a:pt x="24367" y="6137"/>
                  </a:lnTo>
                  <a:lnTo>
                    <a:pt x="33126" y="7068"/>
                  </a:lnTo>
                  <a:lnTo>
                    <a:pt x="42938" y="7689"/>
                  </a:lnTo>
                  <a:lnTo>
                    <a:pt x="69730" y="8378"/>
                  </a:lnTo>
                  <a:lnTo>
                    <a:pt x="135480" y="8821"/>
                  </a:lnTo>
                  <a:lnTo>
                    <a:pt x="152883" y="9849"/>
                  </a:lnTo>
                  <a:lnTo>
                    <a:pt x="170444" y="11527"/>
                  </a:lnTo>
                  <a:lnTo>
                    <a:pt x="188109" y="13638"/>
                  </a:lnTo>
                  <a:lnTo>
                    <a:pt x="205844" y="15045"/>
                  </a:lnTo>
                  <a:lnTo>
                    <a:pt x="223626" y="15983"/>
                  </a:lnTo>
                  <a:lnTo>
                    <a:pt x="258280" y="17026"/>
                  </a:lnTo>
                  <a:lnTo>
                    <a:pt x="336933" y="17786"/>
                  </a:lnTo>
                  <a:lnTo>
                    <a:pt x="374472" y="17850"/>
                  </a:lnTo>
                  <a:lnTo>
                    <a:pt x="378747" y="18845"/>
                  </a:lnTo>
                  <a:lnTo>
                    <a:pt x="386144" y="22597"/>
                  </a:lnTo>
                  <a:lnTo>
                    <a:pt x="391148" y="25547"/>
                  </a:lnTo>
                  <a:lnTo>
                    <a:pt x="391850" y="26953"/>
                  </a:lnTo>
                  <a:lnTo>
                    <a:pt x="392630" y="31162"/>
                  </a:lnTo>
                  <a:lnTo>
                    <a:pt x="392839" y="33673"/>
                  </a:lnTo>
                  <a:lnTo>
                    <a:pt x="392977" y="36339"/>
                  </a:lnTo>
                  <a:lnTo>
                    <a:pt x="393070" y="39109"/>
                  </a:lnTo>
                  <a:lnTo>
                    <a:pt x="391146" y="41948"/>
                  </a:lnTo>
                  <a:lnTo>
                    <a:pt x="387876" y="44833"/>
                  </a:lnTo>
                  <a:lnTo>
                    <a:pt x="383710" y="47748"/>
                  </a:lnTo>
                  <a:lnTo>
                    <a:pt x="378947" y="50683"/>
                  </a:lnTo>
                  <a:lnTo>
                    <a:pt x="373786" y="53633"/>
                  </a:lnTo>
                  <a:lnTo>
                    <a:pt x="368359" y="56591"/>
                  </a:lnTo>
                  <a:lnTo>
                    <a:pt x="361761" y="60548"/>
                  </a:lnTo>
                  <a:lnTo>
                    <a:pt x="346487" y="70235"/>
                  </a:lnTo>
                  <a:lnTo>
                    <a:pt x="321137" y="86846"/>
                  </a:lnTo>
                  <a:lnTo>
                    <a:pt x="311412" y="91632"/>
                  </a:lnTo>
                  <a:lnTo>
                    <a:pt x="300957" y="95814"/>
                  </a:lnTo>
                  <a:lnTo>
                    <a:pt x="260378" y="109656"/>
                  </a:lnTo>
                  <a:lnTo>
                    <a:pt x="250052" y="112792"/>
                  </a:lnTo>
                  <a:lnTo>
                    <a:pt x="227985" y="118922"/>
                  </a:lnTo>
                  <a:lnTo>
                    <a:pt x="218526" y="121945"/>
                  </a:lnTo>
                  <a:lnTo>
                    <a:pt x="210233" y="124953"/>
                  </a:lnTo>
                  <a:lnTo>
                    <a:pt x="202718" y="127950"/>
                  </a:lnTo>
                  <a:lnTo>
                    <a:pt x="186425" y="133927"/>
                  </a:lnTo>
                  <a:lnTo>
                    <a:pt x="177908" y="136910"/>
                  </a:lnTo>
                  <a:lnTo>
                    <a:pt x="171238" y="139890"/>
                  </a:lnTo>
                  <a:lnTo>
                    <a:pt x="165798" y="142870"/>
                  </a:lnTo>
                  <a:lnTo>
                    <a:pt x="161179" y="145848"/>
                  </a:lnTo>
                  <a:lnTo>
                    <a:pt x="153397" y="149157"/>
                  </a:lnTo>
                  <a:lnTo>
                    <a:pt x="143610" y="151650"/>
                  </a:lnTo>
                  <a:lnTo>
                    <a:pt x="147926" y="151759"/>
                  </a:lnTo>
                  <a:lnTo>
                    <a:pt x="150256" y="149790"/>
                  </a:lnTo>
                  <a:lnTo>
                    <a:pt x="152804" y="146493"/>
                  </a:lnTo>
                  <a:lnTo>
                    <a:pt x="160877" y="1339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793"/>
            <p:cNvSpPr/>
            <p:nvPr/>
          </p:nvSpPr>
          <p:spPr>
            <a:xfrm>
              <a:off x="6441743" y="2161366"/>
              <a:ext cx="2759948" cy="785383"/>
            </a:xfrm>
            <a:custGeom>
              <a:avLst/>
              <a:gdLst/>
              <a:ahLst/>
              <a:cxnLst/>
              <a:rect l="0" t="0" r="0" b="0"/>
              <a:pathLst>
                <a:path w="2759948" h="785383">
                  <a:moveTo>
                    <a:pt x="2759947" y="722923"/>
                  </a:moveTo>
                  <a:lnTo>
                    <a:pt x="2759947" y="715235"/>
                  </a:lnTo>
                  <a:lnTo>
                    <a:pt x="2758954" y="714821"/>
                  </a:lnTo>
                  <a:lnTo>
                    <a:pt x="2752251" y="714102"/>
                  </a:lnTo>
                  <a:lnTo>
                    <a:pt x="2751838" y="713074"/>
                  </a:lnTo>
                  <a:lnTo>
                    <a:pt x="2751042" y="705434"/>
                  </a:lnTo>
                  <a:lnTo>
                    <a:pt x="2746274" y="705173"/>
                  </a:lnTo>
                  <a:lnTo>
                    <a:pt x="2744874" y="704145"/>
                  </a:lnTo>
                  <a:lnTo>
                    <a:pt x="2743940" y="702467"/>
                  </a:lnTo>
                  <a:lnTo>
                    <a:pt x="2742441" y="697385"/>
                  </a:lnTo>
                  <a:lnTo>
                    <a:pt x="2741324" y="696968"/>
                  </a:lnTo>
                  <a:lnTo>
                    <a:pt x="2726849" y="696207"/>
                  </a:lnTo>
                  <a:lnTo>
                    <a:pt x="2615544" y="696134"/>
                  </a:lnTo>
                  <a:lnTo>
                    <a:pt x="2606060" y="698780"/>
                  </a:lnTo>
                  <a:lnTo>
                    <a:pt x="2595226" y="702271"/>
                  </a:lnTo>
                  <a:lnTo>
                    <a:pt x="2559271" y="704818"/>
                  </a:lnTo>
                  <a:lnTo>
                    <a:pt x="2509338" y="706034"/>
                  </a:lnTo>
                  <a:lnTo>
                    <a:pt x="2449895" y="713164"/>
                  </a:lnTo>
                  <a:lnTo>
                    <a:pt x="2421137" y="714740"/>
                  </a:lnTo>
                  <a:lnTo>
                    <a:pt x="2360621" y="722074"/>
                  </a:lnTo>
                  <a:lnTo>
                    <a:pt x="2285637" y="725519"/>
                  </a:lnTo>
                  <a:lnTo>
                    <a:pt x="2226588" y="731018"/>
                  </a:lnTo>
                  <a:lnTo>
                    <a:pt x="2150319" y="731804"/>
                  </a:lnTo>
                  <a:lnTo>
                    <a:pt x="1949725" y="731853"/>
                  </a:lnTo>
                  <a:lnTo>
                    <a:pt x="1944720" y="732845"/>
                  </a:lnTo>
                  <a:lnTo>
                    <a:pt x="1931935" y="737990"/>
                  </a:lnTo>
                  <a:lnTo>
                    <a:pt x="1909294" y="740415"/>
                  </a:lnTo>
                  <a:lnTo>
                    <a:pt x="1823504" y="740782"/>
                  </a:lnTo>
                  <a:lnTo>
                    <a:pt x="1801887" y="740782"/>
                  </a:lnTo>
                  <a:lnTo>
                    <a:pt x="1798494" y="741775"/>
                  </a:lnTo>
                  <a:lnTo>
                    <a:pt x="1788972" y="746919"/>
                  </a:lnTo>
                  <a:lnTo>
                    <a:pt x="1782875" y="748471"/>
                  </a:lnTo>
                  <a:lnTo>
                    <a:pt x="1774208" y="746515"/>
                  </a:lnTo>
                  <a:lnTo>
                    <a:pt x="1760811" y="742481"/>
                  </a:lnTo>
                  <a:lnTo>
                    <a:pt x="1731501" y="740932"/>
                  </a:lnTo>
                  <a:lnTo>
                    <a:pt x="1725748" y="740882"/>
                  </a:lnTo>
                  <a:lnTo>
                    <a:pt x="1714062" y="743472"/>
                  </a:lnTo>
                  <a:lnTo>
                    <a:pt x="1702247" y="746939"/>
                  </a:lnTo>
                  <a:lnTo>
                    <a:pt x="1657966" y="749550"/>
                  </a:lnTo>
                  <a:lnTo>
                    <a:pt x="1642557" y="750632"/>
                  </a:lnTo>
                  <a:lnTo>
                    <a:pt x="1613834" y="756766"/>
                  </a:lnTo>
                  <a:lnTo>
                    <a:pt x="1532790" y="758593"/>
                  </a:lnTo>
                  <a:lnTo>
                    <a:pt x="1487837" y="759628"/>
                  </a:lnTo>
                  <a:lnTo>
                    <a:pt x="1410018" y="767019"/>
                  </a:lnTo>
                  <a:lnTo>
                    <a:pt x="1334623" y="767539"/>
                  </a:lnTo>
                  <a:lnTo>
                    <a:pt x="1258537" y="775672"/>
                  </a:lnTo>
                  <a:lnTo>
                    <a:pt x="1173654" y="776469"/>
                  </a:lnTo>
                  <a:lnTo>
                    <a:pt x="1072467" y="776500"/>
                  </a:lnTo>
                  <a:lnTo>
                    <a:pt x="993030" y="784603"/>
                  </a:lnTo>
                  <a:lnTo>
                    <a:pt x="916917" y="785382"/>
                  </a:lnTo>
                  <a:lnTo>
                    <a:pt x="896114" y="784417"/>
                  </a:lnTo>
                  <a:lnTo>
                    <a:pt x="847735" y="777327"/>
                  </a:lnTo>
                  <a:lnTo>
                    <a:pt x="766874" y="776505"/>
                  </a:lnTo>
                  <a:lnTo>
                    <a:pt x="593684" y="776501"/>
                  </a:lnTo>
                  <a:lnTo>
                    <a:pt x="590831" y="775509"/>
                  </a:lnTo>
                  <a:lnTo>
                    <a:pt x="582071" y="770364"/>
                  </a:lnTo>
                  <a:lnTo>
                    <a:pt x="576154" y="768813"/>
                  </a:lnTo>
                  <a:lnTo>
                    <a:pt x="567241" y="767939"/>
                  </a:lnTo>
                  <a:lnTo>
                    <a:pt x="564264" y="768809"/>
                  </a:lnTo>
                  <a:lnTo>
                    <a:pt x="555331" y="773781"/>
                  </a:lnTo>
                  <a:lnTo>
                    <a:pt x="549374" y="775292"/>
                  </a:lnTo>
                  <a:lnTo>
                    <a:pt x="463582" y="776501"/>
                  </a:lnTo>
                  <a:lnTo>
                    <a:pt x="424251" y="776501"/>
                  </a:lnTo>
                  <a:lnTo>
                    <a:pt x="422264" y="775509"/>
                  </a:lnTo>
                  <a:lnTo>
                    <a:pt x="420939" y="773855"/>
                  </a:lnTo>
                  <a:lnTo>
                    <a:pt x="420055" y="771761"/>
                  </a:lnTo>
                  <a:lnTo>
                    <a:pt x="418474" y="770364"/>
                  </a:lnTo>
                  <a:lnTo>
                    <a:pt x="416426" y="769433"/>
                  </a:lnTo>
                  <a:lnTo>
                    <a:pt x="409765" y="767681"/>
                  </a:lnTo>
                  <a:lnTo>
                    <a:pt x="404730" y="767604"/>
                  </a:lnTo>
                  <a:lnTo>
                    <a:pt x="403291" y="766601"/>
                  </a:lnTo>
                  <a:lnTo>
                    <a:pt x="402332" y="764940"/>
                  </a:lnTo>
                  <a:lnTo>
                    <a:pt x="401693" y="762841"/>
                  </a:lnTo>
                  <a:lnTo>
                    <a:pt x="400273" y="761441"/>
                  </a:lnTo>
                  <a:lnTo>
                    <a:pt x="398334" y="760508"/>
                  </a:lnTo>
                  <a:lnTo>
                    <a:pt x="391477" y="758642"/>
                  </a:lnTo>
                  <a:lnTo>
                    <a:pt x="391476" y="767204"/>
                  </a:lnTo>
                  <a:lnTo>
                    <a:pt x="399172" y="759851"/>
                  </a:lnTo>
                  <a:lnTo>
                    <a:pt x="398593" y="759448"/>
                  </a:lnTo>
                  <a:lnTo>
                    <a:pt x="391507" y="758645"/>
                  </a:lnTo>
                  <a:lnTo>
                    <a:pt x="391486" y="763383"/>
                  </a:lnTo>
                  <a:lnTo>
                    <a:pt x="390490" y="764779"/>
                  </a:lnTo>
                  <a:lnTo>
                    <a:pt x="388832" y="765710"/>
                  </a:lnTo>
                  <a:lnTo>
                    <a:pt x="383782" y="767204"/>
                  </a:lnTo>
                  <a:lnTo>
                    <a:pt x="337959" y="767572"/>
                  </a:lnTo>
                  <a:lnTo>
                    <a:pt x="330165" y="759883"/>
                  </a:lnTo>
                  <a:lnTo>
                    <a:pt x="326821" y="759193"/>
                  </a:lnTo>
                  <a:lnTo>
                    <a:pt x="324539" y="759009"/>
                  </a:lnTo>
                  <a:lnTo>
                    <a:pt x="323018" y="757895"/>
                  </a:lnTo>
                  <a:lnTo>
                    <a:pt x="322005" y="756159"/>
                  </a:lnTo>
                  <a:lnTo>
                    <a:pt x="320376" y="750985"/>
                  </a:lnTo>
                  <a:lnTo>
                    <a:pt x="319250" y="750561"/>
                  </a:lnTo>
                  <a:lnTo>
                    <a:pt x="312316" y="749824"/>
                  </a:lnTo>
                  <a:lnTo>
                    <a:pt x="302219" y="740892"/>
                  </a:lnTo>
                  <a:lnTo>
                    <a:pt x="285467" y="740782"/>
                  </a:lnTo>
                  <a:lnTo>
                    <a:pt x="293062" y="740782"/>
                  </a:lnTo>
                  <a:lnTo>
                    <a:pt x="284591" y="740782"/>
                  </a:lnTo>
                  <a:lnTo>
                    <a:pt x="291952" y="740782"/>
                  </a:lnTo>
                  <a:lnTo>
                    <a:pt x="276559" y="740782"/>
                  </a:lnTo>
                  <a:lnTo>
                    <a:pt x="276135" y="739790"/>
                  </a:lnTo>
                  <a:lnTo>
                    <a:pt x="275320" y="732220"/>
                  </a:lnTo>
                  <a:lnTo>
                    <a:pt x="266719" y="731862"/>
                  </a:lnTo>
                  <a:lnTo>
                    <a:pt x="253045" y="718551"/>
                  </a:lnTo>
                  <a:lnTo>
                    <a:pt x="250529" y="717032"/>
                  </a:lnTo>
                  <a:lnTo>
                    <a:pt x="245084" y="715344"/>
                  </a:lnTo>
                  <a:lnTo>
                    <a:pt x="243235" y="713901"/>
                  </a:lnTo>
                  <a:lnTo>
                    <a:pt x="242002" y="711948"/>
                  </a:lnTo>
                  <a:lnTo>
                    <a:pt x="240632" y="707131"/>
                  </a:lnTo>
                  <a:lnTo>
                    <a:pt x="240023" y="701683"/>
                  </a:lnTo>
                  <a:lnTo>
                    <a:pt x="238869" y="698841"/>
                  </a:lnTo>
                  <a:lnTo>
                    <a:pt x="233491" y="690101"/>
                  </a:lnTo>
                  <a:lnTo>
                    <a:pt x="231885" y="684192"/>
                  </a:lnTo>
                  <a:lnTo>
                    <a:pt x="229860" y="671322"/>
                  </a:lnTo>
                  <a:lnTo>
                    <a:pt x="225967" y="661625"/>
                  </a:lnTo>
                  <a:lnTo>
                    <a:pt x="216370" y="645367"/>
                  </a:lnTo>
                  <a:lnTo>
                    <a:pt x="210797" y="624076"/>
                  </a:lnTo>
                  <a:lnTo>
                    <a:pt x="205864" y="609299"/>
                  </a:lnTo>
                  <a:lnTo>
                    <a:pt x="203067" y="585149"/>
                  </a:lnTo>
                  <a:lnTo>
                    <a:pt x="197725" y="566897"/>
                  </a:lnTo>
                  <a:lnTo>
                    <a:pt x="194708" y="544071"/>
                  </a:lnTo>
                  <a:lnTo>
                    <a:pt x="187966" y="523307"/>
                  </a:lnTo>
                  <a:lnTo>
                    <a:pt x="182520" y="507205"/>
                  </a:lnTo>
                  <a:lnTo>
                    <a:pt x="179439" y="490126"/>
                  </a:lnTo>
                  <a:lnTo>
                    <a:pt x="177076" y="472614"/>
                  </a:lnTo>
                  <a:lnTo>
                    <a:pt x="172716" y="454909"/>
                  </a:lnTo>
                  <a:lnTo>
                    <a:pt x="170115" y="437118"/>
                  </a:lnTo>
                  <a:lnTo>
                    <a:pt x="167968" y="419289"/>
                  </a:lnTo>
                  <a:lnTo>
                    <a:pt x="163703" y="401443"/>
                  </a:lnTo>
                  <a:lnTo>
                    <a:pt x="161144" y="383590"/>
                  </a:lnTo>
                  <a:lnTo>
                    <a:pt x="159015" y="365733"/>
                  </a:lnTo>
                  <a:lnTo>
                    <a:pt x="154757" y="347875"/>
                  </a:lnTo>
                  <a:lnTo>
                    <a:pt x="151523" y="325827"/>
                  </a:lnTo>
                  <a:lnTo>
                    <a:pt x="150564" y="301986"/>
                  </a:lnTo>
                  <a:lnTo>
                    <a:pt x="147693" y="284816"/>
                  </a:lnTo>
                  <a:lnTo>
                    <a:pt x="144098" y="267264"/>
                  </a:lnTo>
                  <a:lnTo>
                    <a:pt x="142502" y="249540"/>
                  </a:lnTo>
                  <a:lnTo>
                    <a:pt x="141791" y="231741"/>
                  </a:lnTo>
                  <a:lnTo>
                    <a:pt x="141391" y="204987"/>
                  </a:lnTo>
                  <a:lnTo>
                    <a:pt x="141257" y="169280"/>
                  </a:lnTo>
                  <a:lnTo>
                    <a:pt x="138589" y="154067"/>
                  </a:lnTo>
                  <a:lnTo>
                    <a:pt x="135087" y="140692"/>
                  </a:lnTo>
                  <a:lnTo>
                    <a:pt x="133115" y="122005"/>
                  </a:lnTo>
                  <a:lnTo>
                    <a:pt x="132449" y="97914"/>
                  </a:lnTo>
                  <a:lnTo>
                    <a:pt x="132285" y="906"/>
                  </a:lnTo>
                  <a:lnTo>
                    <a:pt x="131292" y="477"/>
                  </a:lnTo>
                  <a:lnTo>
                    <a:pt x="127541" y="0"/>
                  </a:lnTo>
                  <a:lnTo>
                    <a:pt x="126143" y="865"/>
                  </a:lnTo>
                  <a:lnTo>
                    <a:pt x="125211" y="2434"/>
                  </a:lnTo>
                  <a:lnTo>
                    <a:pt x="124590" y="4472"/>
                  </a:lnTo>
                  <a:lnTo>
                    <a:pt x="121252" y="9382"/>
                  </a:lnTo>
                  <a:lnTo>
                    <a:pt x="116457" y="15864"/>
                  </a:lnTo>
                  <a:lnTo>
                    <a:pt x="102640" y="38840"/>
                  </a:lnTo>
                  <a:lnTo>
                    <a:pt x="86758" y="60518"/>
                  </a:lnTo>
                  <a:lnTo>
                    <a:pt x="69473" y="82155"/>
                  </a:lnTo>
                  <a:lnTo>
                    <a:pt x="51773" y="104771"/>
                  </a:lnTo>
                  <a:lnTo>
                    <a:pt x="36598" y="124040"/>
                  </a:lnTo>
                  <a:lnTo>
                    <a:pt x="19421" y="153329"/>
                  </a:lnTo>
                  <a:lnTo>
                    <a:pt x="0" y="176290"/>
                  </a:lnTo>
                  <a:lnTo>
                    <a:pt x="399" y="176931"/>
                  </a:lnTo>
                  <a:lnTo>
                    <a:pt x="1660" y="177358"/>
                  </a:lnTo>
                  <a:lnTo>
                    <a:pt x="6073" y="178043"/>
                  </a:lnTo>
                  <a:lnTo>
                    <a:pt x="6434" y="177107"/>
                  </a:lnTo>
                  <a:lnTo>
                    <a:pt x="6837" y="173422"/>
                  </a:lnTo>
                  <a:lnTo>
                    <a:pt x="12312" y="165830"/>
                  </a:lnTo>
                  <a:lnTo>
                    <a:pt x="23913" y="150400"/>
                  </a:lnTo>
                  <a:lnTo>
                    <a:pt x="31487" y="139062"/>
                  </a:lnTo>
                  <a:lnTo>
                    <a:pt x="52533" y="115614"/>
                  </a:lnTo>
                  <a:lnTo>
                    <a:pt x="63075" y="103758"/>
                  </a:lnTo>
                  <a:lnTo>
                    <a:pt x="75586" y="86919"/>
                  </a:lnTo>
                  <a:lnTo>
                    <a:pt x="101569" y="65450"/>
                  </a:lnTo>
                  <a:lnTo>
                    <a:pt x="121280" y="47274"/>
                  </a:lnTo>
                  <a:lnTo>
                    <a:pt x="135425" y="39315"/>
                  </a:lnTo>
                  <a:lnTo>
                    <a:pt x="142950" y="37105"/>
                  </a:lnTo>
                  <a:lnTo>
                    <a:pt x="147339" y="37508"/>
                  </a:lnTo>
                  <a:lnTo>
                    <a:pt x="168656" y="42637"/>
                  </a:lnTo>
                  <a:lnTo>
                    <a:pt x="174407" y="43180"/>
                  </a:lnTo>
                  <a:lnTo>
                    <a:pt x="180228" y="45527"/>
                  </a:lnTo>
                  <a:lnTo>
                    <a:pt x="221870" y="67536"/>
                  </a:lnTo>
                  <a:lnTo>
                    <a:pt x="272201" y="91870"/>
                  </a:lnTo>
                  <a:lnTo>
                    <a:pt x="281529" y="95189"/>
                  </a:lnTo>
                  <a:lnTo>
                    <a:pt x="285407" y="96075"/>
                  </a:lnTo>
                  <a:lnTo>
                    <a:pt x="292364" y="99704"/>
                  </a:lnTo>
                  <a:lnTo>
                    <a:pt x="295609" y="102061"/>
                  </a:lnTo>
                  <a:lnTo>
                    <a:pt x="296780" y="103632"/>
                  </a:lnTo>
                  <a:lnTo>
                    <a:pt x="296567" y="104679"/>
                  </a:lnTo>
                  <a:lnTo>
                    <a:pt x="295433" y="105378"/>
                  </a:lnTo>
                  <a:lnTo>
                    <a:pt x="275287" y="1067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794"/>
            <p:cNvSpPr/>
            <p:nvPr/>
          </p:nvSpPr>
          <p:spPr>
            <a:xfrm>
              <a:off x="803696" y="2047380"/>
              <a:ext cx="5975785" cy="872629"/>
            </a:xfrm>
            <a:custGeom>
              <a:avLst/>
              <a:gdLst/>
              <a:ahLst/>
              <a:cxnLst/>
              <a:rect l="0" t="0" r="0" b="0"/>
              <a:pathLst>
                <a:path w="5975785" h="872629">
                  <a:moveTo>
                    <a:pt x="5913334" y="872628"/>
                  </a:moveTo>
                  <a:lnTo>
                    <a:pt x="5913334" y="864939"/>
                  </a:lnTo>
                  <a:lnTo>
                    <a:pt x="5921030" y="856119"/>
                  </a:lnTo>
                  <a:lnTo>
                    <a:pt x="5926648" y="850428"/>
                  </a:lnTo>
                  <a:lnTo>
                    <a:pt x="5929161" y="848898"/>
                  </a:lnTo>
                  <a:lnTo>
                    <a:pt x="5956213" y="838949"/>
                  </a:lnTo>
                  <a:lnTo>
                    <a:pt x="5966332" y="837028"/>
                  </a:lnTo>
                  <a:lnTo>
                    <a:pt x="5974600" y="836920"/>
                  </a:lnTo>
                  <a:lnTo>
                    <a:pt x="5975032" y="835923"/>
                  </a:lnTo>
                  <a:lnTo>
                    <a:pt x="5975784" y="829221"/>
                  </a:lnTo>
                  <a:lnTo>
                    <a:pt x="5974828" y="828807"/>
                  </a:lnTo>
                  <a:lnTo>
                    <a:pt x="5967326" y="828012"/>
                  </a:lnTo>
                  <a:lnTo>
                    <a:pt x="5966970" y="836542"/>
                  </a:lnTo>
                  <a:lnTo>
                    <a:pt x="5784749" y="845790"/>
                  </a:lnTo>
                  <a:lnTo>
                    <a:pt x="4736169" y="845839"/>
                  </a:lnTo>
                  <a:lnTo>
                    <a:pt x="4554248" y="837460"/>
                  </a:lnTo>
                  <a:lnTo>
                    <a:pt x="4387946" y="836941"/>
                  </a:lnTo>
                  <a:lnTo>
                    <a:pt x="4212040" y="828809"/>
                  </a:lnTo>
                  <a:lnTo>
                    <a:pt x="3924952" y="827989"/>
                  </a:lnTo>
                  <a:lnTo>
                    <a:pt x="3740269" y="819878"/>
                  </a:lnTo>
                  <a:lnTo>
                    <a:pt x="3544961" y="819082"/>
                  </a:lnTo>
                  <a:lnTo>
                    <a:pt x="3373722" y="810949"/>
                  </a:lnTo>
                  <a:lnTo>
                    <a:pt x="3123479" y="810129"/>
                  </a:lnTo>
                  <a:lnTo>
                    <a:pt x="2944011" y="801742"/>
                  </a:lnTo>
                  <a:lnTo>
                    <a:pt x="2652718" y="801193"/>
                  </a:lnTo>
                  <a:lnTo>
                    <a:pt x="2481465" y="792812"/>
                  </a:lnTo>
                  <a:lnTo>
                    <a:pt x="1138031" y="792260"/>
                  </a:lnTo>
                  <a:lnTo>
                    <a:pt x="955382" y="800638"/>
                  </a:lnTo>
                  <a:lnTo>
                    <a:pt x="483748" y="801190"/>
                  </a:lnTo>
                  <a:lnTo>
                    <a:pt x="390958" y="790167"/>
                  </a:lnTo>
                  <a:lnTo>
                    <a:pt x="312120" y="765417"/>
                  </a:lnTo>
                  <a:lnTo>
                    <a:pt x="262873" y="741657"/>
                  </a:lnTo>
                  <a:lnTo>
                    <a:pt x="245037" y="727106"/>
                  </a:lnTo>
                  <a:lnTo>
                    <a:pt x="235137" y="716670"/>
                  </a:lnTo>
                  <a:lnTo>
                    <a:pt x="220690" y="693802"/>
                  </a:lnTo>
                  <a:lnTo>
                    <a:pt x="208273" y="670175"/>
                  </a:lnTo>
                  <a:lnTo>
                    <a:pt x="196257" y="645408"/>
                  </a:lnTo>
                  <a:lnTo>
                    <a:pt x="188296" y="621418"/>
                  </a:lnTo>
                  <a:lnTo>
                    <a:pt x="184502" y="595458"/>
                  </a:lnTo>
                  <a:lnTo>
                    <a:pt x="178523" y="568915"/>
                  </a:lnTo>
                  <a:lnTo>
                    <a:pt x="175317" y="542198"/>
                  </a:lnTo>
                  <a:lnTo>
                    <a:pt x="168520" y="516423"/>
                  </a:lnTo>
                  <a:lnTo>
                    <a:pt x="161209" y="494785"/>
                  </a:lnTo>
                  <a:lnTo>
                    <a:pt x="157608" y="469963"/>
                  </a:lnTo>
                  <a:lnTo>
                    <a:pt x="151686" y="444749"/>
                  </a:lnTo>
                  <a:lnTo>
                    <a:pt x="149490" y="423278"/>
                  </a:lnTo>
                  <a:lnTo>
                    <a:pt x="148840" y="397513"/>
                  </a:lnTo>
                  <a:lnTo>
                    <a:pt x="148576" y="319322"/>
                  </a:lnTo>
                  <a:lnTo>
                    <a:pt x="151219" y="298630"/>
                  </a:lnTo>
                  <a:lnTo>
                    <a:pt x="154710" y="277197"/>
                  </a:lnTo>
                  <a:lnTo>
                    <a:pt x="156262" y="257750"/>
                  </a:lnTo>
                  <a:lnTo>
                    <a:pt x="156952" y="239185"/>
                  </a:lnTo>
                  <a:lnTo>
                    <a:pt x="157395" y="203013"/>
                  </a:lnTo>
                  <a:lnTo>
                    <a:pt x="157503" y="21367"/>
                  </a:lnTo>
                  <a:lnTo>
                    <a:pt x="156510" y="19371"/>
                  </a:lnTo>
                  <a:lnTo>
                    <a:pt x="154855" y="18039"/>
                  </a:lnTo>
                  <a:lnTo>
                    <a:pt x="152759" y="17152"/>
                  </a:lnTo>
                  <a:lnTo>
                    <a:pt x="151361" y="15569"/>
                  </a:lnTo>
                  <a:lnTo>
                    <a:pt x="150429" y="13521"/>
                  </a:lnTo>
                  <a:lnTo>
                    <a:pt x="148576" y="6484"/>
                  </a:lnTo>
                  <a:lnTo>
                    <a:pt x="143824" y="6459"/>
                  </a:lnTo>
                  <a:lnTo>
                    <a:pt x="141433" y="7447"/>
                  </a:lnTo>
                  <a:lnTo>
                    <a:pt x="136127" y="11192"/>
                  </a:lnTo>
                  <a:lnTo>
                    <a:pt x="130458" y="18809"/>
                  </a:lnTo>
                  <a:lnTo>
                    <a:pt x="113983" y="44608"/>
                  </a:lnTo>
                  <a:lnTo>
                    <a:pt x="92638" y="69679"/>
                  </a:lnTo>
                  <a:lnTo>
                    <a:pt x="67445" y="95959"/>
                  </a:lnTo>
                  <a:lnTo>
                    <a:pt x="45857" y="117857"/>
                  </a:lnTo>
                  <a:lnTo>
                    <a:pt x="26881" y="141653"/>
                  </a:lnTo>
                  <a:lnTo>
                    <a:pt x="14707" y="153521"/>
                  </a:lnTo>
                  <a:lnTo>
                    <a:pt x="4663" y="162103"/>
                  </a:lnTo>
                  <a:lnTo>
                    <a:pt x="1984" y="165780"/>
                  </a:lnTo>
                  <a:lnTo>
                    <a:pt x="198" y="169224"/>
                  </a:lnTo>
                  <a:lnTo>
                    <a:pt x="0" y="170528"/>
                  </a:lnTo>
                  <a:lnTo>
                    <a:pt x="862" y="170405"/>
                  </a:lnTo>
                  <a:lnTo>
                    <a:pt x="2429" y="169331"/>
                  </a:lnTo>
                  <a:lnTo>
                    <a:pt x="20170" y="145392"/>
                  </a:lnTo>
                  <a:lnTo>
                    <a:pt x="45642" y="118723"/>
                  </a:lnTo>
                  <a:lnTo>
                    <a:pt x="66078" y="97028"/>
                  </a:lnTo>
                  <a:lnTo>
                    <a:pt x="94333" y="63493"/>
                  </a:lnTo>
                  <a:lnTo>
                    <a:pt x="112546" y="43708"/>
                  </a:lnTo>
                  <a:lnTo>
                    <a:pt x="130059" y="20575"/>
                  </a:lnTo>
                  <a:lnTo>
                    <a:pt x="141537" y="5893"/>
                  </a:lnTo>
                  <a:lnTo>
                    <a:pt x="144874" y="3102"/>
                  </a:lnTo>
                  <a:lnTo>
                    <a:pt x="148090" y="1240"/>
                  </a:lnTo>
                  <a:lnTo>
                    <a:pt x="151228" y="0"/>
                  </a:lnTo>
                  <a:lnTo>
                    <a:pt x="155306" y="1157"/>
                  </a:lnTo>
                  <a:lnTo>
                    <a:pt x="165133" y="7734"/>
                  </a:lnTo>
                  <a:lnTo>
                    <a:pt x="189612" y="30110"/>
                  </a:lnTo>
                  <a:lnTo>
                    <a:pt x="208848" y="49045"/>
                  </a:lnTo>
                  <a:lnTo>
                    <a:pt x="230639" y="68044"/>
                  </a:lnTo>
                  <a:lnTo>
                    <a:pt x="253565" y="87402"/>
                  </a:lnTo>
                  <a:lnTo>
                    <a:pt x="265239" y="98120"/>
                  </a:lnTo>
                  <a:lnTo>
                    <a:pt x="300505" y="1314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795"/>
            <p:cNvSpPr/>
            <p:nvPr/>
          </p:nvSpPr>
          <p:spPr>
            <a:xfrm>
              <a:off x="5135071" y="1098351"/>
              <a:ext cx="17876" cy="53579"/>
            </a:xfrm>
            <a:custGeom>
              <a:avLst/>
              <a:gdLst/>
              <a:ahLst/>
              <a:cxnLst/>
              <a:rect l="0" t="0" r="0" b="0"/>
              <a:pathLst>
                <a:path w="17876" h="53579">
                  <a:moveTo>
                    <a:pt x="17875" y="53578"/>
                  </a:moveTo>
                  <a:lnTo>
                    <a:pt x="17875" y="41150"/>
                  </a:lnTo>
                  <a:lnTo>
                    <a:pt x="16882" y="38347"/>
                  </a:lnTo>
                  <a:lnTo>
                    <a:pt x="15227" y="35487"/>
                  </a:lnTo>
                  <a:lnTo>
                    <a:pt x="10179" y="28507"/>
                  </a:lnTo>
                  <a:lnTo>
                    <a:pt x="9765" y="26943"/>
                  </a:lnTo>
                  <a:lnTo>
                    <a:pt x="9490" y="24907"/>
                  </a:lnTo>
                  <a:lnTo>
                    <a:pt x="9305" y="22558"/>
                  </a:lnTo>
                  <a:lnTo>
                    <a:pt x="9183" y="20000"/>
                  </a:lnTo>
                  <a:lnTo>
                    <a:pt x="9046" y="14511"/>
                  </a:lnTo>
                  <a:lnTo>
                    <a:pt x="8969" y="5844"/>
                  </a:lnTo>
                  <a:lnTo>
                    <a:pt x="7965" y="3896"/>
                  </a:lnTo>
                  <a:lnTo>
                    <a:pt x="6303" y="2597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796"/>
            <p:cNvSpPr/>
            <p:nvPr/>
          </p:nvSpPr>
          <p:spPr>
            <a:xfrm>
              <a:off x="4965380" y="982266"/>
              <a:ext cx="205329" cy="2680661"/>
            </a:xfrm>
            <a:custGeom>
              <a:avLst/>
              <a:gdLst/>
              <a:ahLst/>
              <a:cxnLst/>
              <a:rect l="0" t="0" r="0" b="0"/>
              <a:pathLst>
                <a:path w="205329" h="2680661">
                  <a:moveTo>
                    <a:pt x="169691" y="0"/>
                  </a:moveTo>
                  <a:lnTo>
                    <a:pt x="153426" y="0"/>
                  </a:lnTo>
                  <a:lnTo>
                    <a:pt x="153882" y="992"/>
                  </a:lnTo>
                  <a:lnTo>
                    <a:pt x="159269" y="7129"/>
                  </a:lnTo>
                  <a:lnTo>
                    <a:pt x="164397" y="12428"/>
                  </a:lnTo>
                  <a:lnTo>
                    <a:pt x="169986" y="23383"/>
                  </a:lnTo>
                  <a:lnTo>
                    <a:pt x="175780" y="40158"/>
                  </a:lnTo>
                  <a:lnTo>
                    <a:pt x="181666" y="64150"/>
                  </a:lnTo>
                  <a:lnTo>
                    <a:pt x="190562" y="105548"/>
                  </a:lnTo>
                  <a:lnTo>
                    <a:pt x="195329" y="178239"/>
                  </a:lnTo>
                  <a:lnTo>
                    <a:pt x="198920" y="259478"/>
                  </a:lnTo>
                  <a:lnTo>
                    <a:pt x="203509" y="326913"/>
                  </a:lnTo>
                  <a:lnTo>
                    <a:pt x="204868" y="406095"/>
                  </a:lnTo>
                  <a:lnTo>
                    <a:pt x="205328" y="521739"/>
                  </a:lnTo>
                  <a:lnTo>
                    <a:pt x="202742" y="583449"/>
                  </a:lnTo>
                  <a:lnTo>
                    <a:pt x="197290" y="649240"/>
                  </a:lnTo>
                  <a:lnTo>
                    <a:pt x="188247" y="721475"/>
                  </a:lnTo>
                  <a:lnTo>
                    <a:pt x="136860" y="1078145"/>
                  </a:lnTo>
                  <a:lnTo>
                    <a:pt x="131914" y="1120599"/>
                  </a:lnTo>
                  <a:lnTo>
                    <a:pt x="119216" y="1250464"/>
                  </a:lnTo>
                  <a:lnTo>
                    <a:pt x="33633" y="1933901"/>
                  </a:lnTo>
                  <a:lnTo>
                    <a:pt x="21905" y="2069557"/>
                  </a:lnTo>
                  <a:lnTo>
                    <a:pt x="15294" y="2155737"/>
                  </a:lnTo>
                  <a:lnTo>
                    <a:pt x="11694" y="2237696"/>
                  </a:lnTo>
                  <a:lnTo>
                    <a:pt x="9100" y="2315133"/>
                  </a:lnTo>
                  <a:lnTo>
                    <a:pt x="3051" y="2419096"/>
                  </a:lnTo>
                  <a:lnTo>
                    <a:pt x="1287" y="2482406"/>
                  </a:lnTo>
                  <a:lnTo>
                    <a:pt x="0" y="2621730"/>
                  </a:lnTo>
                  <a:lnTo>
                    <a:pt x="4657" y="2663619"/>
                  </a:lnTo>
                  <a:lnTo>
                    <a:pt x="7035" y="2671691"/>
                  </a:lnTo>
                  <a:lnTo>
                    <a:pt x="9614" y="2677072"/>
                  </a:lnTo>
                  <a:lnTo>
                    <a:pt x="12326" y="2680660"/>
                  </a:lnTo>
                  <a:lnTo>
                    <a:pt x="16121" y="2680076"/>
                  </a:lnTo>
                  <a:lnTo>
                    <a:pt x="20637" y="2676709"/>
                  </a:lnTo>
                  <a:lnTo>
                    <a:pt x="25633" y="2671488"/>
                  </a:lnTo>
                  <a:lnTo>
                    <a:pt x="29957" y="2662055"/>
                  </a:lnTo>
                  <a:lnTo>
                    <a:pt x="33833" y="2649812"/>
                  </a:lnTo>
                  <a:lnTo>
                    <a:pt x="44564" y="26074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797"/>
            <p:cNvSpPr/>
            <p:nvPr/>
          </p:nvSpPr>
          <p:spPr>
            <a:xfrm>
              <a:off x="5340636" y="1071671"/>
              <a:ext cx="1927431" cy="2615876"/>
            </a:xfrm>
            <a:custGeom>
              <a:avLst/>
              <a:gdLst/>
              <a:ahLst/>
              <a:cxnLst/>
              <a:rect l="0" t="0" r="0" b="0"/>
              <a:pathLst>
                <a:path w="1927431" h="2615876">
                  <a:moveTo>
                    <a:pt x="8938" y="8821"/>
                  </a:moveTo>
                  <a:lnTo>
                    <a:pt x="34297" y="7829"/>
                  </a:lnTo>
                  <a:lnTo>
                    <a:pt x="85742" y="1753"/>
                  </a:lnTo>
                  <a:lnTo>
                    <a:pt x="143581" y="443"/>
                  </a:lnTo>
                  <a:lnTo>
                    <a:pt x="252685" y="0"/>
                  </a:lnTo>
                  <a:lnTo>
                    <a:pt x="286632" y="956"/>
                  </a:lnTo>
                  <a:lnTo>
                    <a:pt x="361425" y="4664"/>
                  </a:lnTo>
                  <a:lnTo>
                    <a:pt x="622570" y="20885"/>
                  </a:lnTo>
                  <a:lnTo>
                    <a:pt x="716297" y="24105"/>
                  </a:lnTo>
                  <a:lnTo>
                    <a:pt x="763535" y="24963"/>
                  </a:lnTo>
                  <a:lnTo>
                    <a:pt x="858393" y="28563"/>
                  </a:lnTo>
                  <a:lnTo>
                    <a:pt x="905933" y="30912"/>
                  </a:lnTo>
                  <a:lnTo>
                    <a:pt x="1001127" y="33522"/>
                  </a:lnTo>
                  <a:lnTo>
                    <a:pt x="1048757" y="34218"/>
                  </a:lnTo>
                  <a:lnTo>
                    <a:pt x="1144049" y="37637"/>
                  </a:lnTo>
                  <a:lnTo>
                    <a:pt x="1191706" y="39938"/>
                  </a:lnTo>
                  <a:lnTo>
                    <a:pt x="1281731" y="42495"/>
                  </a:lnTo>
                  <a:lnTo>
                    <a:pt x="1325203" y="43176"/>
                  </a:lnTo>
                  <a:lnTo>
                    <a:pt x="1368086" y="42639"/>
                  </a:lnTo>
                  <a:lnTo>
                    <a:pt x="1531510" y="37292"/>
                  </a:lnTo>
                  <a:lnTo>
                    <a:pt x="1569182" y="36732"/>
                  </a:lnTo>
                  <a:lnTo>
                    <a:pt x="1604226" y="37350"/>
                  </a:lnTo>
                  <a:lnTo>
                    <a:pt x="1637520" y="38754"/>
                  </a:lnTo>
                  <a:lnTo>
                    <a:pt x="1669646" y="40683"/>
                  </a:lnTo>
                  <a:lnTo>
                    <a:pt x="1726527" y="42826"/>
                  </a:lnTo>
                  <a:lnTo>
                    <a:pt x="1776304" y="44770"/>
                  </a:lnTo>
                  <a:lnTo>
                    <a:pt x="1835840" y="51443"/>
                  </a:lnTo>
                  <a:lnTo>
                    <a:pt x="1878527" y="60696"/>
                  </a:lnTo>
                  <a:lnTo>
                    <a:pt x="1908500" y="74573"/>
                  </a:lnTo>
                  <a:lnTo>
                    <a:pt x="1920074" y="82031"/>
                  </a:lnTo>
                  <a:lnTo>
                    <a:pt x="1923558" y="86401"/>
                  </a:lnTo>
                  <a:lnTo>
                    <a:pt x="1925881" y="91299"/>
                  </a:lnTo>
                  <a:lnTo>
                    <a:pt x="1927430" y="96549"/>
                  </a:lnTo>
                  <a:lnTo>
                    <a:pt x="1926502" y="110319"/>
                  </a:lnTo>
                  <a:lnTo>
                    <a:pt x="1900665" y="221259"/>
                  </a:lnTo>
                  <a:lnTo>
                    <a:pt x="1888803" y="288027"/>
                  </a:lnTo>
                  <a:lnTo>
                    <a:pt x="1874251" y="369714"/>
                  </a:lnTo>
                  <a:lnTo>
                    <a:pt x="1860889" y="443835"/>
                  </a:lnTo>
                  <a:lnTo>
                    <a:pt x="1853895" y="500809"/>
                  </a:lnTo>
                  <a:lnTo>
                    <a:pt x="1847477" y="562511"/>
                  </a:lnTo>
                  <a:lnTo>
                    <a:pt x="1838665" y="628960"/>
                  </a:lnTo>
                  <a:lnTo>
                    <a:pt x="1781523" y="1007957"/>
                  </a:lnTo>
                  <a:lnTo>
                    <a:pt x="1776572" y="1048967"/>
                  </a:lnTo>
                  <a:lnTo>
                    <a:pt x="1768423" y="1131574"/>
                  </a:lnTo>
                  <a:lnTo>
                    <a:pt x="1758252" y="1256175"/>
                  </a:lnTo>
                  <a:lnTo>
                    <a:pt x="1754653" y="1336776"/>
                  </a:lnTo>
                  <a:lnTo>
                    <a:pt x="1752627" y="1454670"/>
                  </a:lnTo>
                  <a:lnTo>
                    <a:pt x="1751161" y="1532483"/>
                  </a:lnTo>
                  <a:lnTo>
                    <a:pt x="1745744" y="1648807"/>
                  </a:lnTo>
                  <a:lnTo>
                    <a:pt x="1742705" y="1763971"/>
                  </a:lnTo>
                  <a:lnTo>
                    <a:pt x="1738475" y="1837630"/>
                  </a:lnTo>
                  <a:lnTo>
                    <a:pt x="1727667" y="1974802"/>
                  </a:lnTo>
                  <a:lnTo>
                    <a:pt x="1715970" y="2101704"/>
                  </a:lnTo>
                  <a:lnTo>
                    <a:pt x="1707069" y="2183362"/>
                  </a:lnTo>
                  <a:lnTo>
                    <a:pt x="1698144" y="2252535"/>
                  </a:lnTo>
                  <a:lnTo>
                    <a:pt x="1686230" y="2324502"/>
                  </a:lnTo>
                  <a:lnTo>
                    <a:pt x="1679463" y="2377377"/>
                  </a:lnTo>
                  <a:lnTo>
                    <a:pt x="1671307" y="2394682"/>
                  </a:lnTo>
                  <a:lnTo>
                    <a:pt x="1655549" y="2420321"/>
                  </a:lnTo>
                  <a:lnTo>
                    <a:pt x="1641479" y="2435266"/>
                  </a:lnTo>
                  <a:lnTo>
                    <a:pt x="1624302" y="2448522"/>
                  </a:lnTo>
                  <a:lnTo>
                    <a:pt x="1590312" y="2467142"/>
                  </a:lnTo>
                  <a:lnTo>
                    <a:pt x="1542394" y="2485226"/>
                  </a:lnTo>
                  <a:lnTo>
                    <a:pt x="1482627" y="2503152"/>
                  </a:lnTo>
                  <a:lnTo>
                    <a:pt x="1434532" y="2515074"/>
                  </a:lnTo>
                  <a:lnTo>
                    <a:pt x="1380717" y="2526987"/>
                  </a:lnTo>
                  <a:lnTo>
                    <a:pt x="1321710" y="2538897"/>
                  </a:lnTo>
                  <a:lnTo>
                    <a:pt x="1151637" y="2568665"/>
                  </a:lnTo>
                  <a:lnTo>
                    <a:pt x="1115333" y="2573625"/>
                  </a:lnTo>
                  <a:lnTo>
                    <a:pt x="1040567" y="2581784"/>
                  </a:lnTo>
                  <a:lnTo>
                    <a:pt x="921150" y="2591955"/>
                  </a:lnTo>
                  <a:lnTo>
                    <a:pt x="797716" y="2601252"/>
                  </a:lnTo>
                  <a:lnTo>
                    <a:pt x="755251" y="2603288"/>
                  </a:lnTo>
                  <a:lnTo>
                    <a:pt x="625309" y="2607146"/>
                  </a:lnTo>
                  <a:lnTo>
                    <a:pt x="499308" y="2613139"/>
                  </a:lnTo>
                  <a:lnTo>
                    <a:pt x="381756" y="2615356"/>
                  </a:lnTo>
                  <a:lnTo>
                    <a:pt x="311016" y="2615875"/>
                  </a:lnTo>
                  <a:lnTo>
                    <a:pt x="277852" y="2615021"/>
                  </a:lnTo>
                  <a:lnTo>
                    <a:pt x="245813" y="2613459"/>
                  </a:lnTo>
                  <a:lnTo>
                    <a:pt x="184724" y="2609079"/>
                  </a:lnTo>
                  <a:lnTo>
                    <a:pt x="127781" y="2603824"/>
                  </a:lnTo>
                  <a:lnTo>
                    <a:pt x="75329" y="2595537"/>
                  </a:lnTo>
                  <a:lnTo>
                    <a:pt x="0" y="25805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798"/>
            <p:cNvSpPr/>
            <p:nvPr/>
          </p:nvSpPr>
          <p:spPr>
            <a:xfrm>
              <a:off x="3508900" y="1223398"/>
              <a:ext cx="846605" cy="1244103"/>
            </a:xfrm>
            <a:custGeom>
              <a:avLst/>
              <a:gdLst/>
              <a:ahLst/>
              <a:cxnLst/>
              <a:rect l="0" t="0" r="0" b="0"/>
              <a:pathLst>
                <a:path w="846605" h="1244103">
                  <a:moveTo>
                    <a:pt x="17398" y="8899"/>
                  </a:moveTo>
                  <a:lnTo>
                    <a:pt x="4958" y="8899"/>
                  </a:lnTo>
                  <a:lnTo>
                    <a:pt x="3146" y="7906"/>
                  </a:lnTo>
                  <a:lnTo>
                    <a:pt x="1938" y="6253"/>
                  </a:lnTo>
                  <a:lnTo>
                    <a:pt x="0" y="1210"/>
                  </a:lnTo>
                  <a:lnTo>
                    <a:pt x="13898" y="337"/>
                  </a:lnTo>
                  <a:lnTo>
                    <a:pt x="31400" y="2778"/>
                  </a:lnTo>
                  <a:lnTo>
                    <a:pt x="55399" y="6178"/>
                  </a:lnTo>
                  <a:lnTo>
                    <a:pt x="71531" y="7085"/>
                  </a:lnTo>
                  <a:lnTo>
                    <a:pt x="108986" y="8093"/>
                  </a:lnTo>
                  <a:lnTo>
                    <a:pt x="152114" y="8540"/>
                  </a:lnTo>
                  <a:lnTo>
                    <a:pt x="176724" y="7668"/>
                  </a:lnTo>
                  <a:lnTo>
                    <a:pt x="203061" y="6094"/>
                  </a:lnTo>
                  <a:lnTo>
                    <a:pt x="230549" y="4052"/>
                  </a:lnTo>
                  <a:lnTo>
                    <a:pt x="258806" y="2691"/>
                  </a:lnTo>
                  <a:lnTo>
                    <a:pt x="316684" y="1179"/>
                  </a:lnTo>
                  <a:lnTo>
                    <a:pt x="571043" y="0"/>
                  </a:lnTo>
                  <a:lnTo>
                    <a:pt x="596032" y="982"/>
                  </a:lnTo>
                  <a:lnTo>
                    <a:pt x="619644" y="2629"/>
                  </a:lnTo>
                  <a:lnTo>
                    <a:pt x="642335" y="4719"/>
                  </a:lnTo>
                  <a:lnTo>
                    <a:pt x="686086" y="9687"/>
                  </a:lnTo>
                  <a:lnTo>
                    <a:pt x="707485" y="12401"/>
                  </a:lnTo>
                  <a:lnTo>
                    <a:pt x="725723" y="15202"/>
                  </a:lnTo>
                  <a:lnTo>
                    <a:pt x="741854" y="18062"/>
                  </a:lnTo>
                  <a:lnTo>
                    <a:pt x="756581" y="20961"/>
                  </a:lnTo>
                  <a:lnTo>
                    <a:pt x="780888" y="26827"/>
                  </a:lnTo>
                  <a:lnTo>
                    <a:pt x="800629" y="33734"/>
                  </a:lnTo>
                  <a:lnTo>
                    <a:pt x="816023" y="43418"/>
                  </a:lnTo>
                  <a:lnTo>
                    <a:pt x="821916" y="49771"/>
                  </a:lnTo>
                  <a:lnTo>
                    <a:pt x="831111" y="64767"/>
                  </a:lnTo>
                  <a:lnTo>
                    <a:pt x="841872" y="89945"/>
                  </a:lnTo>
                  <a:lnTo>
                    <a:pt x="846604" y="120997"/>
                  </a:lnTo>
                  <a:lnTo>
                    <a:pt x="843262" y="155333"/>
                  </a:lnTo>
                  <a:lnTo>
                    <a:pt x="841261" y="186759"/>
                  </a:lnTo>
                  <a:lnTo>
                    <a:pt x="840371" y="224870"/>
                  </a:lnTo>
                  <a:lnTo>
                    <a:pt x="839753" y="346804"/>
                  </a:lnTo>
                  <a:lnTo>
                    <a:pt x="838729" y="376052"/>
                  </a:lnTo>
                  <a:lnTo>
                    <a:pt x="834942" y="437653"/>
                  </a:lnTo>
                  <a:lnTo>
                    <a:pt x="827228" y="533694"/>
                  </a:lnTo>
                  <a:lnTo>
                    <a:pt x="825413" y="568114"/>
                  </a:lnTo>
                  <a:lnTo>
                    <a:pt x="823397" y="640754"/>
                  </a:lnTo>
                  <a:lnTo>
                    <a:pt x="821848" y="898121"/>
                  </a:lnTo>
                  <a:lnTo>
                    <a:pt x="821826" y="926159"/>
                  </a:lnTo>
                  <a:lnTo>
                    <a:pt x="822805" y="952789"/>
                  </a:lnTo>
                  <a:lnTo>
                    <a:pt x="824451" y="978479"/>
                  </a:lnTo>
                  <a:lnTo>
                    <a:pt x="826542" y="1003543"/>
                  </a:lnTo>
                  <a:lnTo>
                    <a:pt x="827935" y="1027198"/>
                  </a:lnTo>
                  <a:lnTo>
                    <a:pt x="829483" y="1072002"/>
                  </a:lnTo>
                  <a:lnTo>
                    <a:pt x="830477" y="1142106"/>
                  </a:lnTo>
                  <a:lnTo>
                    <a:pt x="830613" y="1169706"/>
                  </a:lnTo>
                  <a:lnTo>
                    <a:pt x="825945" y="1207556"/>
                  </a:lnTo>
                  <a:lnTo>
                    <a:pt x="820985" y="1223929"/>
                  </a:lnTo>
                  <a:lnTo>
                    <a:pt x="815470" y="1234514"/>
                  </a:lnTo>
                  <a:lnTo>
                    <a:pt x="809709" y="1242526"/>
                  </a:lnTo>
                  <a:lnTo>
                    <a:pt x="804797" y="1244067"/>
                  </a:lnTo>
                  <a:lnTo>
                    <a:pt x="798543" y="1244102"/>
                  </a:lnTo>
                  <a:lnTo>
                    <a:pt x="777097" y="12411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799"/>
            <p:cNvSpPr/>
            <p:nvPr/>
          </p:nvSpPr>
          <p:spPr>
            <a:xfrm>
              <a:off x="3392775" y="1385343"/>
              <a:ext cx="902160" cy="1061392"/>
            </a:xfrm>
            <a:custGeom>
              <a:avLst/>
              <a:gdLst/>
              <a:ahLst/>
              <a:cxnLst/>
              <a:rect l="0" t="0" r="0" b="0"/>
              <a:pathLst>
                <a:path w="902160" h="1061392">
                  <a:moveTo>
                    <a:pt x="35209" y="7688"/>
                  </a:moveTo>
                  <a:lnTo>
                    <a:pt x="25719" y="7688"/>
                  </a:lnTo>
                  <a:lnTo>
                    <a:pt x="21931" y="6696"/>
                  </a:lnTo>
                  <a:lnTo>
                    <a:pt x="11854" y="1551"/>
                  </a:lnTo>
                  <a:lnTo>
                    <a:pt x="5630" y="0"/>
                  </a:lnTo>
                  <a:lnTo>
                    <a:pt x="3573" y="578"/>
                  </a:lnTo>
                  <a:lnTo>
                    <a:pt x="2201" y="1956"/>
                  </a:lnTo>
                  <a:lnTo>
                    <a:pt x="1287" y="3867"/>
                  </a:lnTo>
                  <a:lnTo>
                    <a:pt x="0" y="16037"/>
                  </a:lnTo>
                  <a:lnTo>
                    <a:pt x="559" y="47040"/>
                  </a:lnTo>
                  <a:lnTo>
                    <a:pt x="4251" y="71480"/>
                  </a:lnTo>
                  <a:lnTo>
                    <a:pt x="6554" y="104170"/>
                  </a:lnTo>
                  <a:lnTo>
                    <a:pt x="7168" y="122611"/>
                  </a:lnTo>
                  <a:lnTo>
                    <a:pt x="8570" y="143835"/>
                  </a:lnTo>
                  <a:lnTo>
                    <a:pt x="12777" y="191229"/>
                  </a:lnTo>
                  <a:lnTo>
                    <a:pt x="14296" y="217361"/>
                  </a:lnTo>
                  <a:lnTo>
                    <a:pt x="15983" y="272855"/>
                  </a:lnTo>
                  <a:lnTo>
                    <a:pt x="17215" y="453243"/>
                  </a:lnTo>
                  <a:lnTo>
                    <a:pt x="16262" y="484311"/>
                  </a:lnTo>
                  <a:lnTo>
                    <a:pt x="14633" y="514944"/>
                  </a:lnTo>
                  <a:lnTo>
                    <a:pt x="12554" y="545289"/>
                  </a:lnTo>
                  <a:lnTo>
                    <a:pt x="11168" y="575440"/>
                  </a:lnTo>
                  <a:lnTo>
                    <a:pt x="9628" y="635400"/>
                  </a:lnTo>
                  <a:lnTo>
                    <a:pt x="8224" y="664288"/>
                  </a:lnTo>
                  <a:lnTo>
                    <a:pt x="2497" y="746616"/>
                  </a:lnTo>
                  <a:lnTo>
                    <a:pt x="809" y="797137"/>
                  </a:lnTo>
                  <a:lnTo>
                    <a:pt x="1352" y="819737"/>
                  </a:lnTo>
                  <a:lnTo>
                    <a:pt x="2707" y="840757"/>
                  </a:lnTo>
                  <a:lnTo>
                    <a:pt x="4603" y="860724"/>
                  </a:lnTo>
                  <a:lnTo>
                    <a:pt x="5868" y="878996"/>
                  </a:lnTo>
                  <a:lnTo>
                    <a:pt x="6710" y="896138"/>
                  </a:lnTo>
                  <a:lnTo>
                    <a:pt x="8640" y="927422"/>
                  </a:lnTo>
                  <a:lnTo>
                    <a:pt x="12808" y="954555"/>
                  </a:lnTo>
                  <a:lnTo>
                    <a:pt x="20737" y="987403"/>
                  </a:lnTo>
                  <a:lnTo>
                    <a:pt x="29377" y="1011246"/>
                  </a:lnTo>
                  <a:lnTo>
                    <a:pt x="37913" y="1024553"/>
                  </a:lnTo>
                  <a:lnTo>
                    <a:pt x="48328" y="1036089"/>
                  </a:lnTo>
                  <a:lnTo>
                    <a:pt x="65357" y="1048162"/>
                  </a:lnTo>
                  <a:lnTo>
                    <a:pt x="77076" y="1054850"/>
                  </a:lnTo>
                  <a:lnTo>
                    <a:pt x="94202" y="1058484"/>
                  </a:lnTo>
                  <a:lnTo>
                    <a:pt x="115054" y="1060099"/>
                  </a:lnTo>
                  <a:lnTo>
                    <a:pt x="137562" y="1060817"/>
                  </a:lnTo>
                  <a:lnTo>
                    <a:pt x="225281" y="1061341"/>
                  </a:lnTo>
                  <a:lnTo>
                    <a:pt x="580883" y="1061391"/>
                  </a:lnTo>
                  <a:lnTo>
                    <a:pt x="605551" y="1060399"/>
                  </a:lnTo>
                  <a:lnTo>
                    <a:pt x="628947" y="1058745"/>
                  </a:lnTo>
                  <a:lnTo>
                    <a:pt x="651496" y="1056651"/>
                  </a:lnTo>
                  <a:lnTo>
                    <a:pt x="672486" y="1055254"/>
                  </a:lnTo>
                  <a:lnTo>
                    <a:pt x="692439" y="1054323"/>
                  </a:lnTo>
                  <a:lnTo>
                    <a:pt x="730498" y="1053289"/>
                  </a:lnTo>
                  <a:lnTo>
                    <a:pt x="767274" y="1052829"/>
                  </a:lnTo>
                  <a:lnTo>
                    <a:pt x="783437" y="1051715"/>
                  </a:lnTo>
                  <a:lnTo>
                    <a:pt x="798184" y="1049979"/>
                  </a:lnTo>
                  <a:lnTo>
                    <a:pt x="823176" y="1046397"/>
                  </a:lnTo>
                  <a:lnTo>
                    <a:pt x="840905" y="1044805"/>
                  </a:lnTo>
                  <a:lnTo>
                    <a:pt x="858053" y="1038806"/>
                  </a:lnTo>
                  <a:lnTo>
                    <a:pt x="866796" y="1034428"/>
                  </a:lnTo>
                  <a:lnTo>
                    <a:pt x="879160" y="1024272"/>
                  </a:lnTo>
                  <a:lnTo>
                    <a:pt x="891703" y="1007398"/>
                  </a:lnTo>
                  <a:lnTo>
                    <a:pt x="902159" y="9899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800"/>
            <p:cNvSpPr/>
            <p:nvPr/>
          </p:nvSpPr>
          <p:spPr>
            <a:xfrm>
              <a:off x="4160870" y="2330648"/>
              <a:ext cx="53626" cy="7690"/>
            </a:xfrm>
            <a:custGeom>
              <a:avLst/>
              <a:gdLst/>
              <a:ahLst/>
              <a:cxnLst/>
              <a:rect l="0" t="0" r="0" b="0"/>
              <a:pathLst>
                <a:path w="53626" h="7690">
                  <a:moveTo>
                    <a:pt x="53625" y="0"/>
                  </a:moveTo>
                  <a:lnTo>
                    <a:pt x="36440" y="0"/>
                  </a:lnTo>
                  <a:lnTo>
                    <a:pt x="31245" y="992"/>
                  </a:lnTo>
                  <a:lnTo>
                    <a:pt x="25795" y="2646"/>
                  </a:lnTo>
                  <a:lnTo>
                    <a:pt x="20176" y="4741"/>
                  </a:lnTo>
                  <a:lnTo>
                    <a:pt x="15437" y="6137"/>
                  </a:lnTo>
                  <a:lnTo>
                    <a:pt x="11284" y="7068"/>
                  </a:lnTo>
                  <a:lnTo>
                    <a:pt x="7523" y="7689"/>
                  </a:lnTo>
                  <a:lnTo>
                    <a:pt x="5015" y="7110"/>
                  </a:lnTo>
                  <a:lnTo>
                    <a:pt x="3343" y="5733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836813"/>
              </p:ext>
            </p:extLst>
          </p:nvPr>
        </p:nvGraphicFramePr>
        <p:xfrm>
          <a:off x="2438400" y="2927735"/>
          <a:ext cx="1752600" cy="32078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2600"/>
              </a:tblGrid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624561"/>
              </p:ext>
            </p:extLst>
          </p:nvPr>
        </p:nvGraphicFramePr>
        <p:xfrm>
          <a:off x="1905000" y="3234768"/>
          <a:ext cx="1752600" cy="32078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2600"/>
              </a:tblGrid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Three common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533400"/>
            <a:ext cx="8305800" cy="59436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exactly one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1143000"/>
            <a:ext cx="2438400" cy="5334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853" y="4300835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Memory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63583"/>
              </p:ext>
            </p:extLst>
          </p:nvPr>
        </p:nvGraphicFramePr>
        <p:xfrm>
          <a:off x="1447800" y="3505200"/>
          <a:ext cx="1752600" cy="32078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2600"/>
              </a:tblGrid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0983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32870"/>
              </p:ext>
            </p:extLst>
          </p:nvPr>
        </p:nvGraphicFramePr>
        <p:xfrm>
          <a:off x="6172200" y="3848100"/>
          <a:ext cx="9144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3276600" y="3733800"/>
            <a:ext cx="2846832" cy="56703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76600" y="4038601"/>
            <a:ext cx="2846832" cy="4930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76600" y="4470354"/>
            <a:ext cx="2846832" cy="86364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76600" y="4902177"/>
            <a:ext cx="2846832" cy="58422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62800" y="4432607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Cache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267200" y="3124200"/>
            <a:ext cx="1856232" cy="19812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8" idx="1"/>
          </p:cNvCxnSpPr>
          <p:nvPr/>
        </p:nvCxnSpPr>
        <p:spPr>
          <a:xfrm flipV="1">
            <a:off x="3657600" y="4762500"/>
            <a:ext cx="2514600" cy="11049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MARTInkAnnotation740"/>
          <p:cNvSpPr/>
          <p:nvPr/>
        </p:nvSpPr>
        <p:spPr>
          <a:xfrm>
            <a:off x="8228024" y="1330891"/>
            <a:ext cx="471899" cy="606759"/>
          </a:xfrm>
          <a:custGeom>
            <a:avLst/>
            <a:gdLst/>
            <a:ahLst/>
            <a:cxnLst/>
            <a:rect l="0" t="0" r="0" b="0"/>
            <a:pathLst>
              <a:path w="471899" h="606759">
                <a:moveTo>
                  <a:pt x="35215" y="8562"/>
                </a:moveTo>
                <a:lnTo>
                  <a:pt x="35215" y="3822"/>
                </a:lnTo>
                <a:lnTo>
                  <a:pt x="36208" y="2425"/>
                </a:lnTo>
                <a:lnTo>
                  <a:pt x="37864" y="1494"/>
                </a:lnTo>
                <a:lnTo>
                  <a:pt x="42351" y="460"/>
                </a:lnTo>
                <a:lnTo>
                  <a:pt x="47655" y="0"/>
                </a:lnTo>
                <a:lnTo>
                  <a:pt x="58620" y="2442"/>
                </a:lnTo>
                <a:lnTo>
                  <a:pt x="65714" y="4482"/>
                </a:lnTo>
                <a:lnTo>
                  <a:pt x="74416" y="5842"/>
                </a:lnTo>
                <a:lnTo>
                  <a:pt x="84190" y="6749"/>
                </a:lnTo>
                <a:lnTo>
                  <a:pt x="94678" y="7353"/>
                </a:lnTo>
                <a:lnTo>
                  <a:pt x="105643" y="9740"/>
                </a:lnTo>
                <a:lnTo>
                  <a:pt x="116924" y="13316"/>
                </a:lnTo>
                <a:lnTo>
                  <a:pt x="128418" y="17685"/>
                </a:lnTo>
                <a:lnTo>
                  <a:pt x="142038" y="21589"/>
                </a:lnTo>
                <a:lnTo>
                  <a:pt x="157077" y="25184"/>
                </a:lnTo>
                <a:lnTo>
                  <a:pt x="173062" y="28573"/>
                </a:lnTo>
                <a:lnTo>
                  <a:pt x="189676" y="33809"/>
                </a:lnTo>
                <a:lnTo>
                  <a:pt x="206711" y="40276"/>
                </a:lnTo>
                <a:lnTo>
                  <a:pt x="224026" y="47564"/>
                </a:lnTo>
                <a:lnTo>
                  <a:pt x="240535" y="55399"/>
                </a:lnTo>
                <a:lnTo>
                  <a:pt x="256505" y="63599"/>
                </a:lnTo>
                <a:lnTo>
                  <a:pt x="272119" y="72043"/>
                </a:lnTo>
                <a:lnTo>
                  <a:pt x="302707" y="89362"/>
                </a:lnTo>
                <a:lnTo>
                  <a:pt x="317816" y="98147"/>
                </a:lnTo>
                <a:lnTo>
                  <a:pt x="332853" y="107973"/>
                </a:lnTo>
                <a:lnTo>
                  <a:pt x="347844" y="118492"/>
                </a:lnTo>
                <a:lnTo>
                  <a:pt x="362803" y="129474"/>
                </a:lnTo>
                <a:lnTo>
                  <a:pt x="376748" y="141756"/>
                </a:lnTo>
                <a:lnTo>
                  <a:pt x="390017" y="154905"/>
                </a:lnTo>
                <a:lnTo>
                  <a:pt x="402835" y="168632"/>
                </a:lnTo>
                <a:lnTo>
                  <a:pt x="414360" y="183736"/>
                </a:lnTo>
                <a:lnTo>
                  <a:pt x="425021" y="199759"/>
                </a:lnTo>
                <a:lnTo>
                  <a:pt x="435109" y="216394"/>
                </a:lnTo>
                <a:lnTo>
                  <a:pt x="443821" y="233437"/>
                </a:lnTo>
                <a:lnTo>
                  <a:pt x="451614" y="250752"/>
                </a:lnTo>
                <a:lnTo>
                  <a:pt x="458795" y="268249"/>
                </a:lnTo>
                <a:lnTo>
                  <a:pt x="463583" y="285866"/>
                </a:lnTo>
                <a:lnTo>
                  <a:pt x="466775" y="303564"/>
                </a:lnTo>
                <a:lnTo>
                  <a:pt x="468903" y="321316"/>
                </a:lnTo>
                <a:lnTo>
                  <a:pt x="470322" y="339104"/>
                </a:lnTo>
                <a:lnTo>
                  <a:pt x="471268" y="356915"/>
                </a:lnTo>
                <a:lnTo>
                  <a:pt x="471898" y="374743"/>
                </a:lnTo>
                <a:lnTo>
                  <a:pt x="470333" y="391589"/>
                </a:lnTo>
                <a:lnTo>
                  <a:pt x="467303" y="407780"/>
                </a:lnTo>
                <a:lnTo>
                  <a:pt x="463297" y="423536"/>
                </a:lnTo>
                <a:lnTo>
                  <a:pt x="458640" y="438008"/>
                </a:lnTo>
                <a:lnTo>
                  <a:pt x="453549" y="451625"/>
                </a:lnTo>
                <a:lnTo>
                  <a:pt x="448170" y="464672"/>
                </a:lnTo>
                <a:lnTo>
                  <a:pt x="441603" y="477338"/>
                </a:lnTo>
                <a:lnTo>
                  <a:pt x="434246" y="489751"/>
                </a:lnTo>
                <a:lnTo>
                  <a:pt x="426364" y="501995"/>
                </a:lnTo>
                <a:lnTo>
                  <a:pt x="417135" y="513135"/>
                </a:lnTo>
                <a:lnTo>
                  <a:pt x="407011" y="523538"/>
                </a:lnTo>
                <a:lnTo>
                  <a:pt x="396289" y="533449"/>
                </a:lnTo>
                <a:lnTo>
                  <a:pt x="384176" y="542041"/>
                </a:lnTo>
                <a:lnTo>
                  <a:pt x="371135" y="549754"/>
                </a:lnTo>
                <a:lnTo>
                  <a:pt x="357476" y="556880"/>
                </a:lnTo>
                <a:lnTo>
                  <a:pt x="343405" y="563615"/>
                </a:lnTo>
                <a:lnTo>
                  <a:pt x="329058" y="570090"/>
                </a:lnTo>
                <a:lnTo>
                  <a:pt x="299876" y="582575"/>
                </a:lnTo>
                <a:lnTo>
                  <a:pt x="270356" y="594739"/>
                </a:lnTo>
                <a:lnTo>
                  <a:pt x="254539" y="598776"/>
                </a:lnTo>
                <a:lnTo>
                  <a:pt x="238036" y="601468"/>
                </a:lnTo>
                <a:lnTo>
                  <a:pt x="221077" y="603262"/>
                </a:lnTo>
                <a:lnTo>
                  <a:pt x="205796" y="604459"/>
                </a:lnTo>
                <a:lnTo>
                  <a:pt x="191638" y="605256"/>
                </a:lnTo>
                <a:lnTo>
                  <a:pt x="165314" y="606142"/>
                </a:lnTo>
                <a:lnTo>
                  <a:pt x="116047" y="606711"/>
                </a:lnTo>
                <a:lnTo>
                  <a:pt x="104000" y="606758"/>
                </a:lnTo>
                <a:lnTo>
                  <a:pt x="92988" y="605797"/>
                </a:lnTo>
                <a:lnTo>
                  <a:pt x="82668" y="604164"/>
                </a:lnTo>
                <a:lnTo>
                  <a:pt x="72808" y="602083"/>
                </a:lnTo>
                <a:lnTo>
                  <a:pt x="65243" y="598711"/>
                </a:lnTo>
                <a:lnTo>
                  <a:pt x="59206" y="594479"/>
                </a:lnTo>
                <a:lnTo>
                  <a:pt x="48858" y="585477"/>
                </a:lnTo>
                <a:lnTo>
                  <a:pt x="37637" y="578169"/>
                </a:lnTo>
                <a:lnTo>
                  <a:pt x="32858" y="572847"/>
                </a:lnTo>
                <a:lnTo>
                  <a:pt x="24899" y="558996"/>
                </a:lnTo>
                <a:lnTo>
                  <a:pt x="18051" y="542918"/>
                </a:lnTo>
                <a:lnTo>
                  <a:pt x="11697" y="524858"/>
                </a:lnTo>
                <a:lnTo>
                  <a:pt x="8613" y="514486"/>
                </a:lnTo>
                <a:lnTo>
                  <a:pt x="5563" y="503602"/>
                </a:lnTo>
                <a:lnTo>
                  <a:pt x="3530" y="492378"/>
                </a:lnTo>
                <a:lnTo>
                  <a:pt x="2174" y="480926"/>
                </a:lnTo>
                <a:lnTo>
                  <a:pt x="1271" y="469323"/>
                </a:lnTo>
                <a:lnTo>
                  <a:pt x="669" y="456627"/>
                </a:lnTo>
                <a:lnTo>
                  <a:pt x="0" y="429290"/>
                </a:lnTo>
                <a:lnTo>
                  <a:pt x="814" y="414063"/>
                </a:lnTo>
                <a:lnTo>
                  <a:pt x="2350" y="397959"/>
                </a:lnTo>
                <a:lnTo>
                  <a:pt x="4367" y="381269"/>
                </a:lnTo>
                <a:lnTo>
                  <a:pt x="9258" y="346850"/>
                </a:lnTo>
                <a:lnTo>
                  <a:pt x="14741" y="312701"/>
                </a:lnTo>
                <a:lnTo>
                  <a:pt x="29306" y="230502"/>
                </a:lnTo>
                <a:lnTo>
                  <a:pt x="33262" y="216053"/>
                </a:lnTo>
                <a:lnTo>
                  <a:pt x="37885" y="203444"/>
                </a:lnTo>
                <a:lnTo>
                  <a:pt x="42953" y="192062"/>
                </a:lnTo>
                <a:lnTo>
                  <a:pt x="46333" y="181497"/>
                </a:lnTo>
                <a:lnTo>
                  <a:pt x="48585" y="171477"/>
                </a:lnTo>
                <a:lnTo>
                  <a:pt x="52081" y="153398"/>
                </a:lnTo>
                <a:lnTo>
                  <a:pt x="56945" y="138749"/>
                </a:lnTo>
                <a:lnTo>
                  <a:pt x="59769" y="125623"/>
                </a:lnTo>
                <a:lnTo>
                  <a:pt x="60523" y="119345"/>
                </a:lnTo>
                <a:lnTo>
                  <a:pt x="64008" y="109723"/>
                </a:lnTo>
                <a:lnTo>
                  <a:pt x="67873" y="102140"/>
                </a:lnTo>
                <a:lnTo>
                  <a:pt x="69590" y="95462"/>
                </a:lnTo>
                <a:lnTo>
                  <a:pt x="70559" y="86124"/>
                </a:lnTo>
                <a:lnTo>
                  <a:pt x="71687" y="83091"/>
                </a:lnTo>
                <a:lnTo>
                  <a:pt x="79791" y="71226"/>
                </a:lnTo>
                <a:lnTo>
                  <a:pt x="84614" y="75857"/>
                </a:lnTo>
                <a:lnTo>
                  <a:pt x="86023" y="78230"/>
                </a:lnTo>
                <a:lnTo>
                  <a:pt x="88999" y="86310"/>
                </a:lnTo>
                <a:lnTo>
                  <a:pt x="97716" y="96973"/>
                </a:lnTo>
                <a:lnTo>
                  <a:pt x="117290" y="117109"/>
                </a:lnTo>
                <a:lnTo>
                  <a:pt x="129953" y="129896"/>
                </a:lnTo>
                <a:lnTo>
                  <a:pt x="142202" y="139549"/>
                </a:lnTo>
                <a:lnTo>
                  <a:pt x="160342" y="15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741"/>
          <p:cNvSpPr/>
          <p:nvPr/>
        </p:nvSpPr>
        <p:spPr>
          <a:xfrm>
            <a:off x="123089" y="2777133"/>
            <a:ext cx="51078" cy="3357563"/>
          </a:xfrm>
          <a:custGeom>
            <a:avLst/>
            <a:gdLst/>
            <a:ahLst/>
            <a:cxnLst/>
            <a:rect l="0" t="0" r="0" b="0"/>
            <a:pathLst>
              <a:path w="51078" h="3357563">
                <a:moveTo>
                  <a:pt x="15849" y="0"/>
                </a:moveTo>
                <a:lnTo>
                  <a:pt x="15849" y="9481"/>
                </a:lnTo>
                <a:lnTo>
                  <a:pt x="14856" y="15250"/>
                </a:lnTo>
                <a:lnTo>
                  <a:pt x="13201" y="22073"/>
                </a:lnTo>
                <a:lnTo>
                  <a:pt x="11104" y="29598"/>
                </a:lnTo>
                <a:lnTo>
                  <a:pt x="9706" y="40568"/>
                </a:lnTo>
                <a:lnTo>
                  <a:pt x="6746" y="86434"/>
                </a:lnTo>
                <a:lnTo>
                  <a:pt x="2535" y="127381"/>
                </a:lnTo>
                <a:lnTo>
                  <a:pt x="1014" y="150405"/>
                </a:lnTo>
                <a:lnTo>
                  <a:pt x="0" y="174684"/>
                </a:lnTo>
                <a:lnTo>
                  <a:pt x="1222" y="256810"/>
                </a:lnTo>
                <a:lnTo>
                  <a:pt x="7874" y="352912"/>
                </a:lnTo>
                <a:lnTo>
                  <a:pt x="36720" y="756115"/>
                </a:lnTo>
                <a:lnTo>
                  <a:pt x="45646" y="906328"/>
                </a:lnTo>
                <a:lnTo>
                  <a:pt x="48953" y="1013669"/>
                </a:lnTo>
                <a:lnTo>
                  <a:pt x="51077" y="1240925"/>
                </a:lnTo>
                <a:lnTo>
                  <a:pt x="48719" y="1363793"/>
                </a:lnTo>
                <a:lnTo>
                  <a:pt x="45354" y="1492154"/>
                </a:lnTo>
                <a:lnTo>
                  <a:pt x="42466" y="1692717"/>
                </a:lnTo>
                <a:lnTo>
                  <a:pt x="35745" y="1967578"/>
                </a:lnTo>
                <a:lnTo>
                  <a:pt x="33724" y="3183930"/>
                </a:lnTo>
                <a:lnTo>
                  <a:pt x="34717" y="3214026"/>
                </a:lnTo>
                <a:lnTo>
                  <a:pt x="36372" y="3242028"/>
                </a:lnTo>
                <a:lnTo>
                  <a:pt x="38469" y="3268633"/>
                </a:lnTo>
                <a:lnTo>
                  <a:pt x="38150" y="3308778"/>
                </a:lnTo>
                <a:lnTo>
                  <a:pt x="36675" y="3325039"/>
                </a:lnTo>
                <a:lnTo>
                  <a:pt x="34698" y="3335880"/>
                </a:lnTo>
                <a:lnTo>
                  <a:pt x="32387" y="3343107"/>
                </a:lnTo>
                <a:lnTo>
                  <a:pt x="24786" y="33575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742"/>
          <p:cNvSpPr/>
          <p:nvPr/>
        </p:nvSpPr>
        <p:spPr>
          <a:xfrm>
            <a:off x="746696" y="2518172"/>
            <a:ext cx="125128" cy="4071938"/>
          </a:xfrm>
          <a:custGeom>
            <a:avLst/>
            <a:gdLst/>
            <a:ahLst/>
            <a:cxnLst/>
            <a:rect l="0" t="0" r="0" b="0"/>
            <a:pathLst>
              <a:path w="125128" h="4071938">
                <a:moveTo>
                  <a:pt x="125127" y="0"/>
                </a:moveTo>
                <a:lnTo>
                  <a:pt x="112687" y="12429"/>
                </a:lnTo>
                <a:lnTo>
                  <a:pt x="109882" y="18207"/>
                </a:lnTo>
                <a:lnTo>
                  <a:pt x="107019" y="26029"/>
                </a:lnTo>
                <a:lnTo>
                  <a:pt x="104118" y="35212"/>
                </a:lnTo>
                <a:lnTo>
                  <a:pt x="101190" y="46295"/>
                </a:lnTo>
                <a:lnTo>
                  <a:pt x="95289" y="71839"/>
                </a:lnTo>
                <a:lnTo>
                  <a:pt x="92325" y="87580"/>
                </a:lnTo>
                <a:lnTo>
                  <a:pt x="86384" y="123591"/>
                </a:lnTo>
                <a:lnTo>
                  <a:pt x="83081" y="168039"/>
                </a:lnTo>
                <a:lnTo>
                  <a:pt x="80620" y="218551"/>
                </a:lnTo>
                <a:lnTo>
                  <a:pt x="76216" y="274074"/>
                </a:lnTo>
                <a:lnTo>
                  <a:pt x="72433" y="399676"/>
                </a:lnTo>
                <a:lnTo>
                  <a:pt x="70509" y="1199317"/>
                </a:lnTo>
                <a:lnTo>
                  <a:pt x="64427" y="1420948"/>
                </a:lnTo>
                <a:lnTo>
                  <a:pt x="62399" y="1534423"/>
                </a:lnTo>
                <a:lnTo>
                  <a:pt x="50233" y="1832938"/>
                </a:lnTo>
                <a:lnTo>
                  <a:pt x="41856" y="1959293"/>
                </a:lnTo>
                <a:lnTo>
                  <a:pt x="32506" y="2088210"/>
                </a:lnTo>
                <a:lnTo>
                  <a:pt x="6065" y="2602820"/>
                </a:lnTo>
                <a:lnTo>
                  <a:pt x="2696" y="2735710"/>
                </a:lnTo>
                <a:lnTo>
                  <a:pt x="158" y="3199470"/>
                </a:lnTo>
                <a:lnTo>
                  <a:pt x="2719" y="3325333"/>
                </a:lnTo>
                <a:lnTo>
                  <a:pt x="6174" y="3441465"/>
                </a:lnTo>
                <a:lnTo>
                  <a:pt x="8574" y="3653638"/>
                </a:lnTo>
                <a:lnTo>
                  <a:pt x="8935" y="3960758"/>
                </a:lnTo>
                <a:lnTo>
                  <a:pt x="6289" y="4006318"/>
                </a:lnTo>
                <a:lnTo>
                  <a:pt x="0" y="40719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743"/>
          <p:cNvSpPr/>
          <p:nvPr/>
        </p:nvSpPr>
        <p:spPr>
          <a:xfrm>
            <a:off x="1312218" y="2831134"/>
            <a:ext cx="301429" cy="187050"/>
          </a:xfrm>
          <a:custGeom>
            <a:avLst/>
            <a:gdLst/>
            <a:ahLst/>
            <a:cxnLst/>
            <a:rect l="0" t="0" r="0" b="0"/>
            <a:pathLst>
              <a:path w="301429" h="187050">
                <a:moveTo>
                  <a:pt x="194176" y="62085"/>
                </a:moveTo>
                <a:lnTo>
                  <a:pt x="189432" y="57344"/>
                </a:lnTo>
                <a:lnTo>
                  <a:pt x="188034" y="54955"/>
                </a:lnTo>
                <a:lnTo>
                  <a:pt x="186481" y="49656"/>
                </a:lnTo>
                <a:lnTo>
                  <a:pt x="185791" y="43993"/>
                </a:lnTo>
                <a:lnTo>
                  <a:pt x="185607" y="41094"/>
                </a:lnTo>
                <a:lnTo>
                  <a:pt x="184491" y="37177"/>
                </a:lnTo>
                <a:lnTo>
                  <a:pt x="182754" y="32581"/>
                </a:lnTo>
                <a:lnTo>
                  <a:pt x="180603" y="27533"/>
                </a:lnTo>
                <a:lnTo>
                  <a:pt x="178176" y="23175"/>
                </a:lnTo>
                <a:lnTo>
                  <a:pt x="175565" y="19277"/>
                </a:lnTo>
                <a:lnTo>
                  <a:pt x="168984" y="10634"/>
                </a:lnTo>
                <a:lnTo>
                  <a:pt x="168084" y="6806"/>
                </a:lnTo>
                <a:lnTo>
                  <a:pt x="167506" y="1005"/>
                </a:lnTo>
                <a:lnTo>
                  <a:pt x="166465" y="529"/>
                </a:lnTo>
                <a:lnTo>
                  <a:pt x="162661" y="0"/>
                </a:lnTo>
                <a:lnTo>
                  <a:pt x="161249" y="851"/>
                </a:lnTo>
                <a:lnTo>
                  <a:pt x="160308" y="2411"/>
                </a:lnTo>
                <a:lnTo>
                  <a:pt x="159681" y="4443"/>
                </a:lnTo>
                <a:lnTo>
                  <a:pt x="157276" y="7782"/>
                </a:lnTo>
                <a:lnTo>
                  <a:pt x="153687" y="11992"/>
                </a:lnTo>
                <a:lnTo>
                  <a:pt x="149308" y="16783"/>
                </a:lnTo>
                <a:lnTo>
                  <a:pt x="136498" y="30044"/>
                </a:lnTo>
                <a:lnTo>
                  <a:pt x="99255" y="67552"/>
                </a:lnTo>
                <a:lnTo>
                  <a:pt x="89187" y="78628"/>
                </a:lnTo>
                <a:lnTo>
                  <a:pt x="79495" y="89980"/>
                </a:lnTo>
                <a:lnTo>
                  <a:pt x="70055" y="101518"/>
                </a:lnTo>
                <a:lnTo>
                  <a:pt x="60782" y="112186"/>
                </a:lnTo>
                <a:lnTo>
                  <a:pt x="51621" y="122274"/>
                </a:lnTo>
                <a:lnTo>
                  <a:pt x="34491" y="140430"/>
                </a:lnTo>
                <a:lnTo>
                  <a:pt x="5822" y="169795"/>
                </a:lnTo>
                <a:lnTo>
                  <a:pt x="3064" y="173579"/>
                </a:lnTo>
                <a:lnTo>
                  <a:pt x="1226" y="177094"/>
                </a:lnTo>
                <a:lnTo>
                  <a:pt x="0" y="180429"/>
                </a:lnTo>
                <a:lnTo>
                  <a:pt x="1169" y="182653"/>
                </a:lnTo>
                <a:lnTo>
                  <a:pt x="3935" y="184136"/>
                </a:lnTo>
                <a:lnTo>
                  <a:pt x="13297" y="185783"/>
                </a:lnTo>
                <a:lnTo>
                  <a:pt x="19964" y="186222"/>
                </a:lnTo>
                <a:lnTo>
                  <a:pt x="27389" y="186515"/>
                </a:lnTo>
                <a:lnTo>
                  <a:pt x="56816" y="186927"/>
                </a:lnTo>
                <a:lnTo>
                  <a:pt x="100183" y="187049"/>
                </a:lnTo>
                <a:lnTo>
                  <a:pt x="116618" y="186074"/>
                </a:lnTo>
                <a:lnTo>
                  <a:pt x="133533" y="184432"/>
                </a:lnTo>
                <a:lnTo>
                  <a:pt x="150768" y="182345"/>
                </a:lnTo>
                <a:lnTo>
                  <a:pt x="166231" y="180953"/>
                </a:lnTo>
                <a:lnTo>
                  <a:pt x="180511" y="180026"/>
                </a:lnTo>
                <a:lnTo>
                  <a:pt x="194004" y="179407"/>
                </a:lnTo>
                <a:lnTo>
                  <a:pt x="222236" y="178720"/>
                </a:lnTo>
                <a:lnTo>
                  <a:pt x="271330" y="178279"/>
                </a:lnTo>
                <a:lnTo>
                  <a:pt x="279377" y="177251"/>
                </a:lnTo>
                <a:lnTo>
                  <a:pt x="285734" y="175573"/>
                </a:lnTo>
                <a:lnTo>
                  <a:pt x="301428" y="1692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744"/>
          <p:cNvSpPr/>
          <p:nvPr/>
        </p:nvSpPr>
        <p:spPr>
          <a:xfrm>
            <a:off x="1489915" y="2839640"/>
            <a:ext cx="43294" cy="267892"/>
          </a:xfrm>
          <a:custGeom>
            <a:avLst/>
            <a:gdLst/>
            <a:ahLst/>
            <a:cxnLst/>
            <a:rect l="0" t="0" r="0" b="0"/>
            <a:pathLst>
              <a:path w="43294" h="267892">
                <a:moveTo>
                  <a:pt x="43293" y="0"/>
                </a:moveTo>
                <a:lnTo>
                  <a:pt x="30853" y="0"/>
                </a:lnTo>
                <a:lnTo>
                  <a:pt x="28047" y="1985"/>
                </a:lnTo>
                <a:lnTo>
                  <a:pt x="25185" y="5292"/>
                </a:lnTo>
                <a:lnTo>
                  <a:pt x="22283" y="9481"/>
                </a:lnTo>
                <a:lnTo>
                  <a:pt x="19356" y="16243"/>
                </a:lnTo>
                <a:lnTo>
                  <a:pt x="16411" y="24719"/>
                </a:lnTo>
                <a:lnTo>
                  <a:pt x="13454" y="34339"/>
                </a:lnTo>
                <a:lnTo>
                  <a:pt x="11484" y="45713"/>
                </a:lnTo>
                <a:lnTo>
                  <a:pt x="10170" y="58257"/>
                </a:lnTo>
                <a:lnTo>
                  <a:pt x="9294" y="71580"/>
                </a:lnTo>
                <a:lnTo>
                  <a:pt x="7717" y="87408"/>
                </a:lnTo>
                <a:lnTo>
                  <a:pt x="3316" y="123515"/>
                </a:lnTo>
                <a:lnTo>
                  <a:pt x="1745" y="141875"/>
                </a:lnTo>
                <a:lnTo>
                  <a:pt x="698" y="160068"/>
                </a:lnTo>
                <a:lnTo>
                  <a:pt x="0" y="178149"/>
                </a:lnTo>
                <a:lnTo>
                  <a:pt x="528" y="194173"/>
                </a:lnTo>
                <a:lnTo>
                  <a:pt x="1873" y="208824"/>
                </a:lnTo>
                <a:lnTo>
                  <a:pt x="3762" y="222560"/>
                </a:lnTo>
                <a:lnTo>
                  <a:pt x="7008" y="233701"/>
                </a:lnTo>
                <a:lnTo>
                  <a:pt x="11158" y="243113"/>
                </a:lnTo>
                <a:lnTo>
                  <a:pt x="25417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745"/>
          <p:cNvSpPr/>
          <p:nvPr/>
        </p:nvSpPr>
        <p:spPr>
          <a:xfrm>
            <a:off x="1631529" y="2777133"/>
            <a:ext cx="259185" cy="256095"/>
          </a:xfrm>
          <a:custGeom>
            <a:avLst/>
            <a:gdLst/>
            <a:ahLst/>
            <a:cxnLst/>
            <a:rect l="0" t="0" r="0" b="0"/>
            <a:pathLst>
              <a:path w="259185" h="256095">
                <a:moveTo>
                  <a:pt x="178745" y="0"/>
                </a:moveTo>
                <a:lnTo>
                  <a:pt x="169256" y="0"/>
                </a:lnTo>
                <a:lnTo>
                  <a:pt x="164474" y="992"/>
                </a:lnTo>
                <a:lnTo>
                  <a:pt x="159300" y="2645"/>
                </a:lnTo>
                <a:lnTo>
                  <a:pt x="153865" y="4740"/>
                </a:lnTo>
                <a:lnTo>
                  <a:pt x="146269" y="9113"/>
                </a:lnTo>
                <a:lnTo>
                  <a:pt x="137233" y="15005"/>
                </a:lnTo>
                <a:lnTo>
                  <a:pt x="127237" y="21909"/>
                </a:lnTo>
                <a:lnTo>
                  <a:pt x="116600" y="30481"/>
                </a:lnTo>
                <a:lnTo>
                  <a:pt x="105537" y="40164"/>
                </a:lnTo>
                <a:lnTo>
                  <a:pt x="94189" y="50589"/>
                </a:lnTo>
                <a:lnTo>
                  <a:pt x="82651" y="62499"/>
                </a:lnTo>
                <a:lnTo>
                  <a:pt x="70988" y="75400"/>
                </a:lnTo>
                <a:lnTo>
                  <a:pt x="59239" y="88962"/>
                </a:lnTo>
                <a:lnTo>
                  <a:pt x="48428" y="102964"/>
                </a:lnTo>
                <a:lnTo>
                  <a:pt x="38242" y="117260"/>
                </a:lnTo>
                <a:lnTo>
                  <a:pt x="28471" y="131751"/>
                </a:lnTo>
                <a:lnTo>
                  <a:pt x="19971" y="145381"/>
                </a:lnTo>
                <a:lnTo>
                  <a:pt x="12319" y="158436"/>
                </a:lnTo>
                <a:lnTo>
                  <a:pt x="5231" y="171109"/>
                </a:lnTo>
                <a:lnTo>
                  <a:pt x="1498" y="182533"/>
                </a:lnTo>
                <a:lnTo>
                  <a:pt x="3" y="193126"/>
                </a:lnTo>
                <a:lnTo>
                  <a:pt x="0" y="203165"/>
                </a:lnTo>
                <a:lnTo>
                  <a:pt x="1984" y="212834"/>
                </a:lnTo>
                <a:lnTo>
                  <a:pt x="5292" y="222256"/>
                </a:lnTo>
                <a:lnTo>
                  <a:pt x="9484" y="231515"/>
                </a:lnTo>
                <a:lnTo>
                  <a:pt x="16251" y="238679"/>
                </a:lnTo>
                <a:lnTo>
                  <a:pt x="24734" y="244447"/>
                </a:lnTo>
                <a:lnTo>
                  <a:pt x="34362" y="249285"/>
                </a:lnTo>
                <a:lnTo>
                  <a:pt x="45746" y="252510"/>
                </a:lnTo>
                <a:lnTo>
                  <a:pt x="58301" y="254661"/>
                </a:lnTo>
                <a:lnTo>
                  <a:pt x="71636" y="256094"/>
                </a:lnTo>
                <a:lnTo>
                  <a:pt x="85491" y="256058"/>
                </a:lnTo>
                <a:lnTo>
                  <a:pt x="99694" y="255041"/>
                </a:lnTo>
                <a:lnTo>
                  <a:pt x="114127" y="253371"/>
                </a:lnTo>
                <a:lnTo>
                  <a:pt x="128715" y="251265"/>
                </a:lnTo>
                <a:lnTo>
                  <a:pt x="158165" y="246281"/>
                </a:lnTo>
                <a:lnTo>
                  <a:pt x="172969" y="241578"/>
                </a:lnTo>
                <a:lnTo>
                  <a:pt x="187805" y="235465"/>
                </a:lnTo>
                <a:lnTo>
                  <a:pt x="202660" y="228415"/>
                </a:lnTo>
                <a:lnTo>
                  <a:pt x="215543" y="220737"/>
                </a:lnTo>
                <a:lnTo>
                  <a:pt x="227111" y="212642"/>
                </a:lnTo>
                <a:lnTo>
                  <a:pt x="259184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854962" y="2928938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747"/>
          <p:cNvSpPr/>
          <p:nvPr/>
        </p:nvSpPr>
        <p:spPr>
          <a:xfrm>
            <a:off x="1854962" y="2906834"/>
            <a:ext cx="106575" cy="152361"/>
          </a:xfrm>
          <a:custGeom>
            <a:avLst/>
            <a:gdLst/>
            <a:ahLst/>
            <a:cxnLst/>
            <a:rect l="0" t="0" r="0" b="0"/>
            <a:pathLst>
              <a:path w="106575" h="152361">
                <a:moveTo>
                  <a:pt x="0" y="22103"/>
                </a:moveTo>
                <a:lnTo>
                  <a:pt x="4745" y="17363"/>
                </a:lnTo>
                <a:lnTo>
                  <a:pt x="8128" y="15966"/>
                </a:lnTo>
                <a:lnTo>
                  <a:pt x="12370" y="15036"/>
                </a:lnTo>
                <a:lnTo>
                  <a:pt x="17185" y="14415"/>
                </a:lnTo>
                <a:lnTo>
                  <a:pt x="22380" y="13009"/>
                </a:lnTo>
                <a:lnTo>
                  <a:pt x="27830" y="11080"/>
                </a:lnTo>
                <a:lnTo>
                  <a:pt x="33449" y="8801"/>
                </a:lnTo>
                <a:lnTo>
                  <a:pt x="39182" y="6290"/>
                </a:lnTo>
                <a:lnTo>
                  <a:pt x="50847" y="854"/>
                </a:lnTo>
                <a:lnTo>
                  <a:pt x="56739" y="0"/>
                </a:lnTo>
                <a:lnTo>
                  <a:pt x="62653" y="422"/>
                </a:lnTo>
                <a:lnTo>
                  <a:pt x="68581" y="1696"/>
                </a:lnTo>
                <a:lnTo>
                  <a:pt x="74520" y="3538"/>
                </a:lnTo>
                <a:lnTo>
                  <a:pt x="80465" y="5757"/>
                </a:lnTo>
                <a:lnTo>
                  <a:pt x="86415" y="8230"/>
                </a:lnTo>
                <a:lnTo>
                  <a:pt x="91374" y="11862"/>
                </a:lnTo>
                <a:lnTo>
                  <a:pt x="95674" y="16268"/>
                </a:lnTo>
                <a:lnTo>
                  <a:pt x="99533" y="21189"/>
                </a:lnTo>
                <a:lnTo>
                  <a:pt x="102106" y="27447"/>
                </a:lnTo>
                <a:lnTo>
                  <a:pt x="103821" y="34596"/>
                </a:lnTo>
                <a:lnTo>
                  <a:pt x="104964" y="42338"/>
                </a:lnTo>
                <a:lnTo>
                  <a:pt x="105727" y="50476"/>
                </a:lnTo>
                <a:lnTo>
                  <a:pt x="106236" y="58878"/>
                </a:lnTo>
                <a:lnTo>
                  <a:pt x="106574" y="67456"/>
                </a:lnTo>
                <a:lnTo>
                  <a:pt x="105807" y="76150"/>
                </a:lnTo>
                <a:lnTo>
                  <a:pt x="104302" y="84924"/>
                </a:lnTo>
                <a:lnTo>
                  <a:pt x="102306" y="93749"/>
                </a:lnTo>
                <a:lnTo>
                  <a:pt x="100976" y="102609"/>
                </a:lnTo>
                <a:lnTo>
                  <a:pt x="100088" y="111493"/>
                </a:lnTo>
                <a:lnTo>
                  <a:pt x="99497" y="120392"/>
                </a:lnTo>
                <a:lnTo>
                  <a:pt x="98109" y="128308"/>
                </a:lnTo>
                <a:lnTo>
                  <a:pt x="96192" y="135571"/>
                </a:lnTo>
                <a:lnTo>
                  <a:pt x="90723" y="152004"/>
                </a:lnTo>
                <a:lnTo>
                  <a:pt x="90274" y="152360"/>
                </a:lnTo>
                <a:lnTo>
                  <a:pt x="89975" y="151605"/>
                </a:lnTo>
                <a:lnTo>
                  <a:pt x="89376" y="1471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748"/>
          <p:cNvSpPr/>
          <p:nvPr/>
        </p:nvSpPr>
        <p:spPr>
          <a:xfrm>
            <a:off x="1997964" y="2893360"/>
            <a:ext cx="80440" cy="65014"/>
          </a:xfrm>
          <a:custGeom>
            <a:avLst/>
            <a:gdLst/>
            <a:ahLst/>
            <a:cxnLst/>
            <a:rect l="0" t="0" r="0" b="0"/>
            <a:pathLst>
              <a:path w="80440" h="65014">
                <a:moveTo>
                  <a:pt x="0" y="17718"/>
                </a:moveTo>
                <a:lnTo>
                  <a:pt x="0" y="5289"/>
                </a:lnTo>
                <a:lnTo>
                  <a:pt x="993" y="3479"/>
                </a:lnTo>
                <a:lnTo>
                  <a:pt x="2648" y="2272"/>
                </a:lnTo>
                <a:lnTo>
                  <a:pt x="4745" y="1468"/>
                </a:lnTo>
                <a:lnTo>
                  <a:pt x="7136" y="931"/>
                </a:lnTo>
                <a:lnTo>
                  <a:pt x="9722" y="574"/>
                </a:lnTo>
                <a:lnTo>
                  <a:pt x="12440" y="335"/>
                </a:lnTo>
                <a:lnTo>
                  <a:pt x="15245" y="176"/>
                </a:lnTo>
                <a:lnTo>
                  <a:pt x="21009" y="0"/>
                </a:lnTo>
                <a:lnTo>
                  <a:pt x="23937" y="1937"/>
                </a:lnTo>
                <a:lnTo>
                  <a:pt x="26882" y="5213"/>
                </a:lnTo>
                <a:lnTo>
                  <a:pt x="29838" y="9381"/>
                </a:lnTo>
                <a:lnTo>
                  <a:pt x="32802" y="14145"/>
                </a:lnTo>
                <a:lnTo>
                  <a:pt x="35771" y="19304"/>
                </a:lnTo>
                <a:lnTo>
                  <a:pt x="41718" y="30329"/>
                </a:lnTo>
                <a:lnTo>
                  <a:pt x="47671" y="41844"/>
                </a:lnTo>
                <a:lnTo>
                  <a:pt x="50649" y="46700"/>
                </a:lnTo>
                <a:lnTo>
                  <a:pt x="53627" y="50930"/>
                </a:lnTo>
                <a:lnTo>
                  <a:pt x="56606" y="54742"/>
                </a:lnTo>
                <a:lnTo>
                  <a:pt x="59585" y="58276"/>
                </a:lnTo>
                <a:lnTo>
                  <a:pt x="62564" y="61624"/>
                </a:lnTo>
                <a:lnTo>
                  <a:pt x="65543" y="64848"/>
                </a:lnTo>
                <a:lnTo>
                  <a:pt x="68522" y="65013"/>
                </a:lnTo>
                <a:lnTo>
                  <a:pt x="71501" y="63139"/>
                </a:lnTo>
                <a:lnTo>
                  <a:pt x="80439" y="53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749"/>
          <p:cNvSpPr/>
          <p:nvPr/>
        </p:nvSpPr>
        <p:spPr>
          <a:xfrm>
            <a:off x="2062138" y="2759283"/>
            <a:ext cx="154789" cy="241093"/>
          </a:xfrm>
          <a:custGeom>
            <a:avLst/>
            <a:gdLst/>
            <a:ahLst/>
            <a:cxnLst/>
            <a:rect l="0" t="0" r="0" b="0"/>
            <a:pathLst>
              <a:path w="154789" h="241093">
                <a:moveTo>
                  <a:pt x="16265" y="8920"/>
                </a:moveTo>
                <a:lnTo>
                  <a:pt x="3825" y="8920"/>
                </a:lnTo>
                <a:lnTo>
                  <a:pt x="2013" y="7928"/>
                </a:lnTo>
                <a:lnTo>
                  <a:pt x="805" y="6274"/>
                </a:lnTo>
                <a:lnTo>
                  <a:pt x="0" y="4179"/>
                </a:lnTo>
                <a:lnTo>
                  <a:pt x="456" y="2783"/>
                </a:lnTo>
                <a:lnTo>
                  <a:pt x="1753" y="1852"/>
                </a:lnTo>
                <a:lnTo>
                  <a:pt x="5843" y="818"/>
                </a:lnTo>
                <a:lnTo>
                  <a:pt x="8324" y="542"/>
                </a:lnTo>
                <a:lnTo>
                  <a:pt x="10971" y="358"/>
                </a:lnTo>
                <a:lnTo>
                  <a:pt x="14721" y="235"/>
                </a:lnTo>
                <a:lnTo>
                  <a:pt x="35012" y="39"/>
                </a:lnTo>
                <a:lnTo>
                  <a:pt x="58146" y="0"/>
                </a:lnTo>
                <a:lnTo>
                  <a:pt x="64047" y="989"/>
                </a:lnTo>
                <a:lnTo>
                  <a:pt x="69967" y="2640"/>
                </a:lnTo>
                <a:lnTo>
                  <a:pt x="75900" y="4734"/>
                </a:lnTo>
                <a:lnTo>
                  <a:pt x="79855" y="8113"/>
                </a:lnTo>
                <a:lnTo>
                  <a:pt x="82492" y="12351"/>
                </a:lnTo>
                <a:lnTo>
                  <a:pt x="84250" y="17160"/>
                </a:lnTo>
                <a:lnTo>
                  <a:pt x="85422" y="22351"/>
                </a:lnTo>
                <a:lnTo>
                  <a:pt x="86203" y="27796"/>
                </a:lnTo>
                <a:lnTo>
                  <a:pt x="86724" y="33410"/>
                </a:lnTo>
                <a:lnTo>
                  <a:pt x="86078" y="39137"/>
                </a:lnTo>
                <a:lnTo>
                  <a:pt x="84655" y="44940"/>
                </a:lnTo>
                <a:lnTo>
                  <a:pt x="82712" y="50793"/>
                </a:lnTo>
                <a:lnTo>
                  <a:pt x="80424" y="56679"/>
                </a:lnTo>
                <a:lnTo>
                  <a:pt x="77906" y="62587"/>
                </a:lnTo>
                <a:lnTo>
                  <a:pt x="72460" y="74444"/>
                </a:lnTo>
                <a:lnTo>
                  <a:pt x="60872" y="98224"/>
                </a:lnTo>
                <a:lnTo>
                  <a:pt x="57919" y="104175"/>
                </a:lnTo>
                <a:lnTo>
                  <a:pt x="55952" y="109134"/>
                </a:lnTo>
                <a:lnTo>
                  <a:pt x="54639" y="113433"/>
                </a:lnTo>
                <a:lnTo>
                  <a:pt x="53182" y="120854"/>
                </a:lnTo>
                <a:lnTo>
                  <a:pt x="52533" y="127460"/>
                </a:lnTo>
                <a:lnTo>
                  <a:pt x="54347" y="129619"/>
                </a:lnTo>
                <a:lnTo>
                  <a:pt x="57542" y="131058"/>
                </a:lnTo>
                <a:lnTo>
                  <a:pt x="61658" y="132017"/>
                </a:lnTo>
                <a:lnTo>
                  <a:pt x="66388" y="132656"/>
                </a:lnTo>
                <a:lnTo>
                  <a:pt x="71528" y="133083"/>
                </a:lnTo>
                <a:lnTo>
                  <a:pt x="76941" y="133367"/>
                </a:lnTo>
                <a:lnTo>
                  <a:pt x="81542" y="134549"/>
                </a:lnTo>
                <a:lnTo>
                  <a:pt x="85603" y="136329"/>
                </a:lnTo>
                <a:lnTo>
                  <a:pt x="89303" y="138507"/>
                </a:lnTo>
                <a:lnTo>
                  <a:pt x="93756" y="139960"/>
                </a:lnTo>
                <a:lnTo>
                  <a:pt x="98711" y="140929"/>
                </a:lnTo>
                <a:lnTo>
                  <a:pt x="104000" y="141574"/>
                </a:lnTo>
                <a:lnTo>
                  <a:pt x="109512" y="142997"/>
                </a:lnTo>
                <a:lnTo>
                  <a:pt x="115173" y="144937"/>
                </a:lnTo>
                <a:lnTo>
                  <a:pt x="120934" y="147223"/>
                </a:lnTo>
                <a:lnTo>
                  <a:pt x="126760" y="150732"/>
                </a:lnTo>
                <a:lnTo>
                  <a:pt x="132630" y="155055"/>
                </a:lnTo>
                <a:lnTo>
                  <a:pt x="138530" y="159921"/>
                </a:lnTo>
                <a:lnTo>
                  <a:pt x="142463" y="164158"/>
                </a:lnTo>
                <a:lnTo>
                  <a:pt x="146833" y="171511"/>
                </a:lnTo>
                <a:lnTo>
                  <a:pt x="151424" y="178086"/>
                </a:lnTo>
                <a:lnTo>
                  <a:pt x="154038" y="181229"/>
                </a:lnTo>
                <a:lnTo>
                  <a:pt x="154788" y="185308"/>
                </a:lnTo>
                <a:lnTo>
                  <a:pt x="154295" y="190012"/>
                </a:lnTo>
                <a:lnTo>
                  <a:pt x="152973" y="195132"/>
                </a:lnTo>
                <a:lnTo>
                  <a:pt x="151099" y="199538"/>
                </a:lnTo>
                <a:lnTo>
                  <a:pt x="148856" y="203467"/>
                </a:lnTo>
                <a:lnTo>
                  <a:pt x="146368" y="207079"/>
                </a:lnTo>
                <a:lnTo>
                  <a:pt x="143716" y="211472"/>
                </a:lnTo>
                <a:lnTo>
                  <a:pt x="140955" y="216384"/>
                </a:lnTo>
                <a:lnTo>
                  <a:pt x="138121" y="221644"/>
                </a:lnTo>
                <a:lnTo>
                  <a:pt x="134246" y="226142"/>
                </a:lnTo>
                <a:lnTo>
                  <a:pt x="129677" y="230133"/>
                </a:lnTo>
                <a:lnTo>
                  <a:pt x="124644" y="233786"/>
                </a:lnTo>
                <a:lnTo>
                  <a:pt x="119303" y="236221"/>
                </a:lnTo>
                <a:lnTo>
                  <a:pt x="113756" y="237845"/>
                </a:lnTo>
                <a:lnTo>
                  <a:pt x="108072" y="238927"/>
                </a:lnTo>
                <a:lnTo>
                  <a:pt x="102296" y="239649"/>
                </a:lnTo>
                <a:lnTo>
                  <a:pt x="96460" y="240130"/>
                </a:lnTo>
                <a:lnTo>
                  <a:pt x="78828" y="24109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750"/>
          <p:cNvSpPr/>
          <p:nvPr/>
        </p:nvSpPr>
        <p:spPr>
          <a:xfrm>
            <a:off x="2418032" y="2946797"/>
            <a:ext cx="17877" cy="1"/>
          </a:xfrm>
          <a:custGeom>
            <a:avLst/>
            <a:gdLst/>
            <a:ahLst/>
            <a:cxnLst/>
            <a:rect l="0" t="0" r="0" b="0"/>
            <a:pathLst>
              <a:path w="17877" h="1">
                <a:moveTo>
                  <a:pt x="17876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751"/>
          <p:cNvSpPr/>
          <p:nvPr/>
        </p:nvSpPr>
        <p:spPr>
          <a:xfrm>
            <a:off x="6087067" y="3571875"/>
            <a:ext cx="1398600" cy="2330649"/>
          </a:xfrm>
          <a:custGeom>
            <a:avLst/>
            <a:gdLst/>
            <a:ahLst/>
            <a:cxnLst/>
            <a:rect l="0" t="0" r="0" b="0"/>
            <a:pathLst>
              <a:path w="1398600" h="2330649">
                <a:moveTo>
                  <a:pt x="218834" y="89296"/>
                </a:moveTo>
                <a:lnTo>
                  <a:pt x="223578" y="89296"/>
                </a:lnTo>
                <a:lnTo>
                  <a:pt x="224976" y="88304"/>
                </a:lnTo>
                <a:lnTo>
                  <a:pt x="225907" y="86651"/>
                </a:lnTo>
                <a:lnTo>
                  <a:pt x="227739" y="80476"/>
                </a:lnTo>
                <a:lnTo>
                  <a:pt x="227770" y="71808"/>
                </a:lnTo>
                <a:lnTo>
                  <a:pt x="240211" y="71470"/>
                </a:lnTo>
                <a:lnTo>
                  <a:pt x="282489" y="79128"/>
                </a:lnTo>
                <a:lnTo>
                  <a:pt x="319349" y="86259"/>
                </a:lnTo>
                <a:lnTo>
                  <a:pt x="359288" y="88397"/>
                </a:lnTo>
                <a:lnTo>
                  <a:pt x="391488" y="88897"/>
                </a:lnTo>
                <a:lnTo>
                  <a:pt x="428309" y="86473"/>
                </a:lnTo>
                <a:lnTo>
                  <a:pt x="468839" y="83081"/>
                </a:lnTo>
                <a:lnTo>
                  <a:pt x="490769" y="82176"/>
                </a:lnTo>
                <a:lnTo>
                  <a:pt x="536321" y="81171"/>
                </a:lnTo>
                <a:lnTo>
                  <a:pt x="583049" y="80724"/>
                </a:lnTo>
                <a:lnTo>
                  <a:pt x="607625" y="79613"/>
                </a:lnTo>
                <a:lnTo>
                  <a:pt x="632947" y="77880"/>
                </a:lnTo>
                <a:lnTo>
                  <a:pt x="658765" y="75733"/>
                </a:lnTo>
                <a:lnTo>
                  <a:pt x="684916" y="74301"/>
                </a:lnTo>
                <a:lnTo>
                  <a:pt x="737805" y="72710"/>
                </a:lnTo>
                <a:lnTo>
                  <a:pt x="854562" y="71605"/>
                </a:lnTo>
                <a:lnTo>
                  <a:pt x="987734" y="71447"/>
                </a:lnTo>
                <a:lnTo>
                  <a:pt x="1018041" y="74087"/>
                </a:lnTo>
                <a:lnTo>
                  <a:pt x="1054787" y="78506"/>
                </a:lnTo>
                <a:lnTo>
                  <a:pt x="1084544" y="82461"/>
                </a:lnTo>
                <a:lnTo>
                  <a:pt x="1123173" y="89389"/>
                </a:lnTo>
                <a:lnTo>
                  <a:pt x="1148081" y="96187"/>
                </a:lnTo>
                <a:lnTo>
                  <a:pt x="1185295" y="98107"/>
                </a:lnTo>
                <a:lnTo>
                  <a:pt x="1187874" y="99139"/>
                </a:lnTo>
                <a:lnTo>
                  <a:pt x="1189595" y="100819"/>
                </a:lnTo>
                <a:lnTo>
                  <a:pt x="1190741" y="102931"/>
                </a:lnTo>
                <a:lnTo>
                  <a:pt x="1192500" y="104340"/>
                </a:lnTo>
                <a:lnTo>
                  <a:pt x="1194664" y="105278"/>
                </a:lnTo>
                <a:lnTo>
                  <a:pt x="1197100" y="105904"/>
                </a:lnTo>
                <a:lnTo>
                  <a:pt x="1198724" y="107314"/>
                </a:lnTo>
                <a:lnTo>
                  <a:pt x="1199807" y="109246"/>
                </a:lnTo>
                <a:lnTo>
                  <a:pt x="1201010" y="114038"/>
                </a:lnTo>
                <a:lnTo>
                  <a:pt x="1201545" y="119475"/>
                </a:lnTo>
                <a:lnTo>
                  <a:pt x="1209629" y="144646"/>
                </a:lnTo>
                <a:lnTo>
                  <a:pt x="1211828" y="189950"/>
                </a:lnTo>
                <a:lnTo>
                  <a:pt x="1231916" y="258221"/>
                </a:lnTo>
                <a:lnTo>
                  <a:pt x="1264584" y="440451"/>
                </a:lnTo>
                <a:lnTo>
                  <a:pt x="1276463" y="509564"/>
                </a:lnTo>
                <a:lnTo>
                  <a:pt x="1280648" y="567480"/>
                </a:lnTo>
                <a:lnTo>
                  <a:pt x="1286633" y="628628"/>
                </a:lnTo>
                <a:lnTo>
                  <a:pt x="1294696" y="685992"/>
                </a:lnTo>
                <a:lnTo>
                  <a:pt x="1321150" y="869269"/>
                </a:lnTo>
                <a:lnTo>
                  <a:pt x="1325336" y="936438"/>
                </a:lnTo>
                <a:lnTo>
                  <a:pt x="1332893" y="1030246"/>
                </a:lnTo>
                <a:lnTo>
                  <a:pt x="1336099" y="1102425"/>
                </a:lnTo>
                <a:lnTo>
                  <a:pt x="1340366" y="1153740"/>
                </a:lnTo>
                <a:lnTo>
                  <a:pt x="1342928" y="1203666"/>
                </a:lnTo>
                <a:lnTo>
                  <a:pt x="1345057" y="1253307"/>
                </a:lnTo>
                <a:lnTo>
                  <a:pt x="1349314" y="1305134"/>
                </a:lnTo>
                <a:lnTo>
                  <a:pt x="1351868" y="1355289"/>
                </a:lnTo>
                <a:lnTo>
                  <a:pt x="1353997" y="1404038"/>
                </a:lnTo>
                <a:lnTo>
                  <a:pt x="1359785" y="1476108"/>
                </a:lnTo>
                <a:lnTo>
                  <a:pt x="1362934" y="1546741"/>
                </a:lnTo>
                <a:lnTo>
                  <a:pt x="1368722" y="1613090"/>
                </a:lnTo>
                <a:lnTo>
                  <a:pt x="1370879" y="1681586"/>
                </a:lnTo>
                <a:lnTo>
                  <a:pt x="1371668" y="1788499"/>
                </a:lnTo>
                <a:lnTo>
                  <a:pt x="1376496" y="1846558"/>
                </a:lnTo>
                <a:lnTo>
                  <a:pt x="1379890" y="1912381"/>
                </a:lnTo>
                <a:lnTo>
                  <a:pt x="1383209" y="1973155"/>
                </a:lnTo>
                <a:lnTo>
                  <a:pt x="1388388" y="2032932"/>
                </a:lnTo>
                <a:lnTo>
                  <a:pt x="1392143" y="2097685"/>
                </a:lnTo>
                <a:lnTo>
                  <a:pt x="1398033" y="2157485"/>
                </a:lnTo>
                <a:lnTo>
                  <a:pt x="1398599" y="2213039"/>
                </a:lnTo>
                <a:lnTo>
                  <a:pt x="1395952" y="2216531"/>
                </a:lnTo>
                <a:lnTo>
                  <a:pt x="1377332" y="2235800"/>
                </a:lnTo>
                <a:lnTo>
                  <a:pt x="1374491" y="2237651"/>
                </a:lnTo>
                <a:lnTo>
                  <a:pt x="1365746" y="2241247"/>
                </a:lnTo>
                <a:lnTo>
                  <a:pt x="1359834" y="2245604"/>
                </a:lnTo>
                <a:lnTo>
                  <a:pt x="1355874" y="2247164"/>
                </a:lnTo>
                <a:lnTo>
                  <a:pt x="1341804" y="2250349"/>
                </a:lnTo>
                <a:lnTo>
                  <a:pt x="1334297" y="2254611"/>
                </a:lnTo>
                <a:lnTo>
                  <a:pt x="1324487" y="2262588"/>
                </a:lnTo>
                <a:lnTo>
                  <a:pt x="1320392" y="2264439"/>
                </a:lnTo>
                <a:lnTo>
                  <a:pt x="1310547" y="2266495"/>
                </a:lnTo>
                <a:lnTo>
                  <a:pt x="1288043" y="2268808"/>
                </a:lnTo>
                <a:lnTo>
                  <a:pt x="1269404" y="2274181"/>
                </a:lnTo>
                <a:lnTo>
                  <a:pt x="1228248" y="2281430"/>
                </a:lnTo>
                <a:lnTo>
                  <a:pt x="1192324" y="2289386"/>
                </a:lnTo>
                <a:lnTo>
                  <a:pt x="1150232" y="2293288"/>
                </a:lnTo>
                <a:lnTo>
                  <a:pt x="1121048" y="2296846"/>
                </a:lnTo>
                <a:lnTo>
                  <a:pt x="1090533" y="2300742"/>
                </a:lnTo>
                <a:lnTo>
                  <a:pt x="1057109" y="2302474"/>
                </a:lnTo>
                <a:lnTo>
                  <a:pt x="1022393" y="2305890"/>
                </a:lnTo>
                <a:lnTo>
                  <a:pt x="986109" y="2309723"/>
                </a:lnTo>
                <a:lnTo>
                  <a:pt x="946811" y="2311426"/>
                </a:lnTo>
                <a:lnTo>
                  <a:pt x="908821" y="2314829"/>
                </a:lnTo>
                <a:lnTo>
                  <a:pt x="872076" y="2318657"/>
                </a:lnTo>
                <a:lnTo>
                  <a:pt x="835883" y="2320358"/>
                </a:lnTo>
                <a:lnTo>
                  <a:pt x="799936" y="2323760"/>
                </a:lnTo>
                <a:lnTo>
                  <a:pt x="763106" y="2327587"/>
                </a:lnTo>
                <a:lnTo>
                  <a:pt x="723565" y="2329287"/>
                </a:lnTo>
                <a:lnTo>
                  <a:pt x="666966" y="2330245"/>
                </a:lnTo>
                <a:lnTo>
                  <a:pt x="259422" y="2330648"/>
                </a:lnTo>
                <a:lnTo>
                  <a:pt x="246472" y="2328003"/>
                </a:lnTo>
                <a:lnTo>
                  <a:pt x="230664" y="2323581"/>
                </a:lnTo>
                <a:lnTo>
                  <a:pt x="216493" y="2321767"/>
                </a:lnTo>
                <a:lnTo>
                  <a:pt x="214294" y="2321751"/>
                </a:lnTo>
                <a:lnTo>
                  <a:pt x="212828" y="2320748"/>
                </a:lnTo>
                <a:lnTo>
                  <a:pt x="211850" y="2319087"/>
                </a:lnTo>
                <a:lnTo>
                  <a:pt x="210282" y="2314033"/>
                </a:lnTo>
                <a:lnTo>
                  <a:pt x="210010" y="2308418"/>
                </a:lnTo>
                <a:lnTo>
                  <a:pt x="208979" y="2305906"/>
                </a:lnTo>
                <a:lnTo>
                  <a:pt x="205185" y="2300469"/>
                </a:lnTo>
                <a:lnTo>
                  <a:pt x="203776" y="2296638"/>
                </a:lnTo>
                <a:lnTo>
                  <a:pt x="198867" y="2276232"/>
                </a:lnTo>
                <a:lnTo>
                  <a:pt x="188628" y="2248352"/>
                </a:lnTo>
                <a:lnTo>
                  <a:pt x="178825" y="2187053"/>
                </a:lnTo>
                <a:lnTo>
                  <a:pt x="172114" y="2122917"/>
                </a:lnTo>
                <a:lnTo>
                  <a:pt x="161957" y="2079922"/>
                </a:lnTo>
                <a:lnTo>
                  <a:pt x="145476" y="2016208"/>
                </a:lnTo>
                <a:lnTo>
                  <a:pt x="125523" y="1946296"/>
                </a:lnTo>
                <a:lnTo>
                  <a:pt x="109313" y="1891990"/>
                </a:lnTo>
                <a:lnTo>
                  <a:pt x="97779" y="1832353"/>
                </a:lnTo>
                <a:lnTo>
                  <a:pt x="88072" y="1769704"/>
                </a:lnTo>
                <a:lnTo>
                  <a:pt x="77914" y="1701311"/>
                </a:lnTo>
                <a:lnTo>
                  <a:pt x="63759" y="1631769"/>
                </a:lnTo>
                <a:lnTo>
                  <a:pt x="52835" y="1565743"/>
                </a:lnTo>
                <a:lnTo>
                  <a:pt x="19236" y="1319980"/>
                </a:lnTo>
                <a:lnTo>
                  <a:pt x="15920" y="1272259"/>
                </a:lnTo>
                <a:lnTo>
                  <a:pt x="13454" y="1222276"/>
                </a:lnTo>
                <a:lnTo>
                  <a:pt x="7475" y="1149512"/>
                </a:lnTo>
                <a:lnTo>
                  <a:pt x="4269" y="1076689"/>
                </a:lnTo>
                <a:lnTo>
                  <a:pt x="0" y="1025223"/>
                </a:lnTo>
                <a:lnTo>
                  <a:pt x="88" y="975231"/>
                </a:lnTo>
                <a:lnTo>
                  <a:pt x="3074" y="902460"/>
                </a:lnTo>
                <a:lnTo>
                  <a:pt x="4082" y="806759"/>
                </a:lnTo>
                <a:lnTo>
                  <a:pt x="9002" y="739984"/>
                </a:lnTo>
                <a:lnTo>
                  <a:pt x="16748" y="676212"/>
                </a:lnTo>
                <a:lnTo>
                  <a:pt x="24135" y="571570"/>
                </a:lnTo>
                <a:lnTo>
                  <a:pt x="31715" y="509013"/>
                </a:lnTo>
                <a:lnTo>
                  <a:pt x="37602" y="449136"/>
                </a:lnTo>
                <a:lnTo>
                  <a:pt x="41995" y="393692"/>
                </a:lnTo>
                <a:lnTo>
                  <a:pt x="54236" y="310841"/>
                </a:lnTo>
                <a:lnTo>
                  <a:pt x="59870" y="250284"/>
                </a:lnTo>
                <a:lnTo>
                  <a:pt x="73104" y="182780"/>
                </a:lnTo>
                <a:lnTo>
                  <a:pt x="90749" y="117368"/>
                </a:lnTo>
                <a:lnTo>
                  <a:pt x="114562" y="57127"/>
                </a:lnTo>
                <a:lnTo>
                  <a:pt x="123499" y="43605"/>
                </a:lnTo>
                <a:lnTo>
                  <a:pt x="134422" y="30147"/>
                </a:lnTo>
                <a:lnTo>
                  <a:pt x="136629" y="23982"/>
                </a:lnTo>
                <a:lnTo>
                  <a:pt x="138349" y="9456"/>
                </a:lnTo>
                <a:lnTo>
                  <a:pt x="177462" y="8943"/>
                </a:lnTo>
                <a:lnTo>
                  <a:pt x="211544" y="2796"/>
                </a:lnTo>
                <a:lnTo>
                  <a:pt x="245031" y="828"/>
                </a:lnTo>
                <a:lnTo>
                  <a:pt x="284966" y="245"/>
                </a:lnTo>
                <a:lnTo>
                  <a:pt x="33502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752"/>
          <p:cNvSpPr/>
          <p:nvPr/>
        </p:nvSpPr>
        <p:spPr>
          <a:xfrm>
            <a:off x="3106236" y="3670470"/>
            <a:ext cx="2672232" cy="678288"/>
          </a:xfrm>
          <a:custGeom>
            <a:avLst/>
            <a:gdLst/>
            <a:ahLst/>
            <a:cxnLst/>
            <a:rect l="0" t="0" r="0" b="0"/>
            <a:pathLst>
              <a:path w="2672232" h="678288">
                <a:moveTo>
                  <a:pt x="35744" y="26421"/>
                </a:moveTo>
                <a:lnTo>
                  <a:pt x="31000" y="21680"/>
                </a:lnTo>
                <a:lnTo>
                  <a:pt x="28609" y="20283"/>
                </a:lnTo>
                <a:lnTo>
                  <a:pt x="23304" y="18732"/>
                </a:lnTo>
                <a:lnTo>
                  <a:pt x="9990" y="17858"/>
                </a:lnTo>
                <a:lnTo>
                  <a:pt x="6658" y="16744"/>
                </a:lnTo>
                <a:lnTo>
                  <a:pt x="4436" y="15009"/>
                </a:lnTo>
                <a:lnTo>
                  <a:pt x="17" y="8594"/>
                </a:lnTo>
                <a:lnTo>
                  <a:pt x="0" y="3831"/>
                </a:lnTo>
                <a:lnTo>
                  <a:pt x="991" y="2431"/>
                </a:lnTo>
                <a:lnTo>
                  <a:pt x="2645" y="1497"/>
                </a:lnTo>
                <a:lnTo>
                  <a:pt x="7131" y="461"/>
                </a:lnTo>
                <a:lnTo>
                  <a:pt x="12434" y="0"/>
                </a:lnTo>
                <a:lnTo>
                  <a:pt x="15239" y="869"/>
                </a:lnTo>
                <a:lnTo>
                  <a:pt x="23931" y="5841"/>
                </a:lnTo>
                <a:lnTo>
                  <a:pt x="48847" y="15452"/>
                </a:lnTo>
                <a:lnTo>
                  <a:pt x="60105" y="20884"/>
                </a:lnTo>
                <a:lnTo>
                  <a:pt x="74377" y="23960"/>
                </a:lnTo>
                <a:lnTo>
                  <a:pt x="146666" y="38705"/>
                </a:lnTo>
                <a:lnTo>
                  <a:pt x="270429" y="56564"/>
                </a:lnTo>
                <a:lnTo>
                  <a:pt x="350728" y="68473"/>
                </a:lnTo>
                <a:lnTo>
                  <a:pt x="425235" y="75296"/>
                </a:lnTo>
                <a:lnTo>
                  <a:pt x="548361" y="99703"/>
                </a:lnTo>
                <a:lnTo>
                  <a:pt x="610789" y="109429"/>
                </a:lnTo>
                <a:lnTo>
                  <a:pt x="701296" y="127741"/>
                </a:lnTo>
                <a:lnTo>
                  <a:pt x="771961" y="139675"/>
                </a:lnTo>
                <a:lnTo>
                  <a:pt x="843215" y="156330"/>
                </a:lnTo>
                <a:lnTo>
                  <a:pt x="914642" y="178683"/>
                </a:lnTo>
                <a:lnTo>
                  <a:pt x="987113" y="199307"/>
                </a:lnTo>
                <a:lnTo>
                  <a:pt x="1064751" y="223828"/>
                </a:lnTo>
                <a:lnTo>
                  <a:pt x="1117721" y="241158"/>
                </a:lnTo>
                <a:lnTo>
                  <a:pt x="1168407" y="258781"/>
                </a:lnTo>
                <a:lnTo>
                  <a:pt x="1244256" y="285437"/>
                </a:lnTo>
                <a:lnTo>
                  <a:pt x="1349957" y="321111"/>
                </a:lnTo>
                <a:lnTo>
                  <a:pt x="1434872" y="347892"/>
                </a:lnTo>
                <a:lnTo>
                  <a:pt x="1490764" y="363104"/>
                </a:lnTo>
                <a:lnTo>
                  <a:pt x="1546390" y="376480"/>
                </a:lnTo>
                <a:lnTo>
                  <a:pt x="1604215" y="389038"/>
                </a:lnTo>
                <a:lnTo>
                  <a:pt x="1663018" y="403881"/>
                </a:lnTo>
                <a:lnTo>
                  <a:pt x="1722255" y="419407"/>
                </a:lnTo>
                <a:lnTo>
                  <a:pt x="1781685" y="432923"/>
                </a:lnTo>
                <a:lnTo>
                  <a:pt x="1838551" y="448190"/>
                </a:lnTo>
                <a:lnTo>
                  <a:pt x="1894611" y="463905"/>
                </a:lnTo>
                <a:lnTo>
                  <a:pt x="1952628" y="477504"/>
                </a:lnTo>
                <a:lnTo>
                  <a:pt x="2008868" y="492808"/>
                </a:lnTo>
                <a:lnTo>
                  <a:pt x="2062663" y="508540"/>
                </a:lnTo>
                <a:lnTo>
                  <a:pt x="2138606" y="529545"/>
                </a:lnTo>
                <a:lnTo>
                  <a:pt x="2216278" y="553187"/>
                </a:lnTo>
                <a:lnTo>
                  <a:pt x="2397608" y="603754"/>
                </a:lnTo>
                <a:lnTo>
                  <a:pt x="2455883" y="621697"/>
                </a:lnTo>
                <a:lnTo>
                  <a:pt x="2526969" y="639402"/>
                </a:lnTo>
                <a:lnTo>
                  <a:pt x="2578674" y="655687"/>
                </a:lnTo>
                <a:lnTo>
                  <a:pt x="2605860" y="661669"/>
                </a:lnTo>
                <a:lnTo>
                  <a:pt x="2619955" y="665941"/>
                </a:lnTo>
                <a:lnTo>
                  <a:pt x="2638063" y="669338"/>
                </a:lnTo>
                <a:lnTo>
                  <a:pt x="2653582" y="676226"/>
                </a:lnTo>
                <a:lnTo>
                  <a:pt x="2662831" y="678167"/>
                </a:lnTo>
                <a:lnTo>
                  <a:pt x="2672231" y="678287"/>
                </a:lnTo>
                <a:lnTo>
                  <a:pt x="2667566" y="678287"/>
                </a:lnTo>
                <a:lnTo>
                  <a:pt x="2666179" y="677295"/>
                </a:lnTo>
                <a:lnTo>
                  <a:pt x="2665255" y="675642"/>
                </a:lnTo>
                <a:lnTo>
                  <a:pt x="2664639" y="673547"/>
                </a:lnTo>
                <a:lnTo>
                  <a:pt x="2663235" y="672151"/>
                </a:lnTo>
                <a:lnTo>
                  <a:pt x="2661306" y="671220"/>
                </a:lnTo>
                <a:lnTo>
                  <a:pt x="2659027" y="670600"/>
                </a:lnTo>
                <a:lnTo>
                  <a:pt x="2657507" y="669193"/>
                </a:lnTo>
                <a:lnTo>
                  <a:pt x="2656495" y="667264"/>
                </a:lnTo>
                <a:lnTo>
                  <a:pt x="2655819" y="664986"/>
                </a:lnTo>
                <a:lnTo>
                  <a:pt x="2654376" y="663466"/>
                </a:lnTo>
                <a:lnTo>
                  <a:pt x="2652421" y="662453"/>
                </a:lnTo>
                <a:lnTo>
                  <a:pt x="2650124" y="661778"/>
                </a:lnTo>
                <a:lnTo>
                  <a:pt x="2648593" y="660336"/>
                </a:lnTo>
                <a:lnTo>
                  <a:pt x="2647572" y="658382"/>
                </a:lnTo>
                <a:lnTo>
                  <a:pt x="2645531" y="6514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753"/>
          <p:cNvSpPr/>
          <p:nvPr/>
        </p:nvSpPr>
        <p:spPr>
          <a:xfrm>
            <a:off x="5626640" y="4232671"/>
            <a:ext cx="406030" cy="160736"/>
          </a:xfrm>
          <a:custGeom>
            <a:avLst/>
            <a:gdLst/>
            <a:ahLst/>
            <a:cxnLst/>
            <a:rect l="0" t="0" r="0" b="0"/>
            <a:pathLst>
              <a:path w="406030" h="160736">
                <a:moveTo>
                  <a:pt x="169815" y="0"/>
                </a:moveTo>
                <a:lnTo>
                  <a:pt x="164666" y="0"/>
                </a:lnTo>
                <a:lnTo>
                  <a:pt x="173686" y="0"/>
                </a:lnTo>
                <a:lnTo>
                  <a:pt x="181797" y="2646"/>
                </a:lnTo>
                <a:lnTo>
                  <a:pt x="193015" y="7130"/>
                </a:lnTo>
                <a:lnTo>
                  <a:pt x="207932" y="12430"/>
                </a:lnTo>
                <a:lnTo>
                  <a:pt x="259399" y="29812"/>
                </a:lnTo>
                <a:lnTo>
                  <a:pt x="269260" y="32774"/>
                </a:lnTo>
                <a:lnTo>
                  <a:pt x="290810" y="38710"/>
                </a:lnTo>
                <a:lnTo>
                  <a:pt x="301125" y="42674"/>
                </a:lnTo>
                <a:lnTo>
                  <a:pt x="310980" y="47301"/>
                </a:lnTo>
                <a:lnTo>
                  <a:pt x="320530" y="52370"/>
                </a:lnTo>
                <a:lnTo>
                  <a:pt x="329875" y="56742"/>
                </a:lnTo>
                <a:lnTo>
                  <a:pt x="339086" y="60649"/>
                </a:lnTo>
                <a:lnTo>
                  <a:pt x="348205" y="64245"/>
                </a:lnTo>
                <a:lnTo>
                  <a:pt x="356270" y="67635"/>
                </a:lnTo>
                <a:lnTo>
                  <a:pt x="370528" y="74048"/>
                </a:lnTo>
                <a:lnTo>
                  <a:pt x="376117" y="77146"/>
                </a:lnTo>
                <a:lnTo>
                  <a:pt x="380837" y="80205"/>
                </a:lnTo>
                <a:lnTo>
                  <a:pt x="384977" y="83235"/>
                </a:lnTo>
                <a:lnTo>
                  <a:pt x="388729" y="86248"/>
                </a:lnTo>
                <a:lnTo>
                  <a:pt x="392223" y="89249"/>
                </a:lnTo>
                <a:lnTo>
                  <a:pt x="395547" y="92242"/>
                </a:lnTo>
                <a:lnTo>
                  <a:pt x="398755" y="94237"/>
                </a:lnTo>
                <a:lnTo>
                  <a:pt x="404968" y="96454"/>
                </a:lnTo>
                <a:lnTo>
                  <a:pt x="406029" y="98037"/>
                </a:lnTo>
                <a:lnTo>
                  <a:pt x="405744" y="100085"/>
                </a:lnTo>
                <a:lnTo>
                  <a:pt x="402778" y="105006"/>
                </a:lnTo>
                <a:lnTo>
                  <a:pt x="400596" y="107707"/>
                </a:lnTo>
                <a:lnTo>
                  <a:pt x="398150" y="110500"/>
                </a:lnTo>
                <a:lnTo>
                  <a:pt x="393539" y="112362"/>
                </a:lnTo>
                <a:lnTo>
                  <a:pt x="387486" y="113604"/>
                </a:lnTo>
                <a:lnTo>
                  <a:pt x="380471" y="114431"/>
                </a:lnTo>
                <a:lnTo>
                  <a:pt x="371823" y="115975"/>
                </a:lnTo>
                <a:lnTo>
                  <a:pt x="362085" y="117997"/>
                </a:lnTo>
                <a:lnTo>
                  <a:pt x="340672" y="122889"/>
                </a:lnTo>
                <a:lnTo>
                  <a:pt x="305291" y="131221"/>
                </a:lnTo>
                <a:lnTo>
                  <a:pt x="278025" y="137034"/>
                </a:lnTo>
                <a:lnTo>
                  <a:pt x="264795" y="138982"/>
                </a:lnTo>
                <a:lnTo>
                  <a:pt x="252003" y="140279"/>
                </a:lnTo>
                <a:lnTo>
                  <a:pt x="239503" y="141145"/>
                </a:lnTo>
                <a:lnTo>
                  <a:pt x="226205" y="142714"/>
                </a:lnTo>
                <a:lnTo>
                  <a:pt x="212373" y="144752"/>
                </a:lnTo>
                <a:lnTo>
                  <a:pt x="198187" y="147103"/>
                </a:lnTo>
                <a:lnTo>
                  <a:pt x="183764" y="148670"/>
                </a:lnTo>
                <a:lnTo>
                  <a:pt x="169184" y="149715"/>
                </a:lnTo>
                <a:lnTo>
                  <a:pt x="154498" y="150412"/>
                </a:lnTo>
                <a:lnTo>
                  <a:pt x="140736" y="151869"/>
                </a:lnTo>
                <a:lnTo>
                  <a:pt x="127588" y="153832"/>
                </a:lnTo>
                <a:lnTo>
                  <a:pt x="114851" y="156133"/>
                </a:lnTo>
                <a:lnTo>
                  <a:pt x="102387" y="157667"/>
                </a:lnTo>
                <a:lnTo>
                  <a:pt x="90106" y="158690"/>
                </a:lnTo>
                <a:lnTo>
                  <a:pt x="77946" y="159371"/>
                </a:lnTo>
                <a:lnTo>
                  <a:pt x="56490" y="160129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754"/>
          <p:cNvSpPr/>
          <p:nvPr/>
        </p:nvSpPr>
        <p:spPr>
          <a:xfrm>
            <a:off x="3374358" y="4045148"/>
            <a:ext cx="2600851" cy="491134"/>
          </a:xfrm>
          <a:custGeom>
            <a:avLst/>
            <a:gdLst/>
            <a:ahLst/>
            <a:cxnLst/>
            <a:rect l="0" t="0" r="0" b="0"/>
            <a:pathLst>
              <a:path w="2600851" h="491134">
                <a:moveTo>
                  <a:pt x="0" y="491133"/>
                </a:moveTo>
                <a:lnTo>
                  <a:pt x="0" y="483445"/>
                </a:lnTo>
                <a:lnTo>
                  <a:pt x="993" y="483031"/>
                </a:lnTo>
                <a:lnTo>
                  <a:pt x="4745" y="482571"/>
                </a:lnTo>
                <a:lnTo>
                  <a:pt x="38194" y="469807"/>
                </a:lnTo>
                <a:lnTo>
                  <a:pt x="86057" y="455350"/>
                </a:lnTo>
                <a:lnTo>
                  <a:pt x="129440" y="443820"/>
                </a:lnTo>
                <a:lnTo>
                  <a:pt x="182679" y="427836"/>
                </a:lnTo>
                <a:lnTo>
                  <a:pt x="245128" y="413178"/>
                </a:lnTo>
                <a:lnTo>
                  <a:pt x="292664" y="403901"/>
                </a:lnTo>
                <a:lnTo>
                  <a:pt x="375257" y="382935"/>
                </a:lnTo>
                <a:lnTo>
                  <a:pt x="433255" y="369954"/>
                </a:lnTo>
                <a:lnTo>
                  <a:pt x="596132" y="336796"/>
                </a:lnTo>
                <a:lnTo>
                  <a:pt x="746037" y="303109"/>
                </a:lnTo>
                <a:lnTo>
                  <a:pt x="825459" y="288173"/>
                </a:lnTo>
                <a:lnTo>
                  <a:pt x="906108" y="273929"/>
                </a:lnTo>
                <a:lnTo>
                  <a:pt x="984985" y="257676"/>
                </a:lnTo>
                <a:lnTo>
                  <a:pt x="1026078" y="250167"/>
                </a:lnTo>
                <a:lnTo>
                  <a:pt x="1155084" y="229126"/>
                </a:lnTo>
                <a:lnTo>
                  <a:pt x="1243276" y="212959"/>
                </a:lnTo>
                <a:lnTo>
                  <a:pt x="1334775" y="198497"/>
                </a:lnTo>
                <a:lnTo>
                  <a:pt x="1381420" y="191863"/>
                </a:lnTo>
                <a:lnTo>
                  <a:pt x="1472970" y="176554"/>
                </a:lnTo>
                <a:lnTo>
                  <a:pt x="1518237" y="168305"/>
                </a:lnTo>
                <a:lnTo>
                  <a:pt x="1608258" y="153846"/>
                </a:lnTo>
                <a:lnTo>
                  <a:pt x="1653117" y="147213"/>
                </a:lnTo>
                <a:lnTo>
                  <a:pt x="1742685" y="131904"/>
                </a:lnTo>
                <a:lnTo>
                  <a:pt x="1830160" y="115179"/>
                </a:lnTo>
                <a:lnTo>
                  <a:pt x="1912070" y="97824"/>
                </a:lnTo>
                <a:lnTo>
                  <a:pt x="1988860" y="85480"/>
                </a:lnTo>
                <a:lnTo>
                  <a:pt x="2060725" y="75694"/>
                </a:lnTo>
                <a:lnTo>
                  <a:pt x="2157015" y="60021"/>
                </a:lnTo>
                <a:lnTo>
                  <a:pt x="2218218" y="52142"/>
                </a:lnTo>
                <a:lnTo>
                  <a:pt x="2376221" y="32878"/>
                </a:lnTo>
                <a:lnTo>
                  <a:pt x="2441716" y="23852"/>
                </a:lnTo>
                <a:lnTo>
                  <a:pt x="2511855" y="18051"/>
                </a:lnTo>
                <a:lnTo>
                  <a:pt x="2568227" y="8380"/>
                </a:lnTo>
                <a:lnTo>
                  <a:pt x="26008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755"/>
          <p:cNvSpPr/>
          <p:nvPr/>
        </p:nvSpPr>
        <p:spPr>
          <a:xfrm>
            <a:off x="5832683" y="4009430"/>
            <a:ext cx="270208" cy="116086"/>
          </a:xfrm>
          <a:custGeom>
            <a:avLst/>
            <a:gdLst/>
            <a:ahLst/>
            <a:cxnLst/>
            <a:rect l="0" t="0" r="0" b="0"/>
            <a:pathLst>
              <a:path w="270208" h="116086">
                <a:moveTo>
                  <a:pt x="17398" y="0"/>
                </a:moveTo>
                <a:lnTo>
                  <a:pt x="0" y="0"/>
                </a:lnTo>
                <a:lnTo>
                  <a:pt x="29189" y="0"/>
                </a:lnTo>
                <a:lnTo>
                  <a:pt x="38169" y="992"/>
                </a:lnTo>
                <a:lnTo>
                  <a:pt x="48127" y="2645"/>
                </a:lnTo>
                <a:lnTo>
                  <a:pt x="58739" y="4740"/>
                </a:lnTo>
                <a:lnTo>
                  <a:pt x="69786" y="6137"/>
                </a:lnTo>
                <a:lnTo>
                  <a:pt x="81122" y="7067"/>
                </a:lnTo>
                <a:lnTo>
                  <a:pt x="92651" y="7688"/>
                </a:lnTo>
                <a:lnTo>
                  <a:pt x="116055" y="8378"/>
                </a:lnTo>
                <a:lnTo>
                  <a:pt x="187243" y="8881"/>
                </a:lnTo>
                <a:lnTo>
                  <a:pt x="230142" y="8920"/>
                </a:lnTo>
                <a:lnTo>
                  <a:pt x="238672" y="9915"/>
                </a:lnTo>
                <a:lnTo>
                  <a:pt x="246346" y="11571"/>
                </a:lnTo>
                <a:lnTo>
                  <a:pt x="253448" y="13667"/>
                </a:lnTo>
                <a:lnTo>
                  <a:pt x="259175" y="15064"/>
                </a:lnTo>
                <a:lnTo>
                  <a:pt x="263987" y="15996"/>
                </a:lnTo>
                <a:lnTo>
                  <a:pt x="268188" y="16617"/>
                </a:lnTo>
                <a:lnTo>
                  <a:pt x="269995" y="18023"/>
                </a:lnTo>
                <a:lnTo>
                  <a:pt x="270207" y="19953"/>
                </a:lnTo>
                <a:lnTo>
                  <a:pt x="269355" y="22232"/>
                </a:lnTo>
                <a:lnTo>
                  <a:pt x="266801" y="24743"/>
                </a:lnTo>
                <a:lnTo>
                  <a:pt x="263112" y="27409"/>
                </a:lnTo>
                <a:lnTo>
                  <a:pt x="258667" y="30178"/>
                </a:lnTo>
                <a:lnTo>
                  <a:pt x="228140" y="49874"/>
                </a:lnTo>
                <a:lnTo>
                  <a:pt x="203748" y="64830"/>
                </a:lnTo>
                <a:lnTo>
                  <a:pt x="191285" y="71993"/>
                </a:lnTo>
                <a:lnTo>
                  <a:pt x="166844" y="85244"/>
                </a:lnTo>
                <a:lnTo>
                  <a:pt x="153772" y="91556"/>
                </a:lnTo>
                <a:lnTo>
                  <a:pt x="140092" y="97748"/>
                </a:lnTo>
                <a:lnTo>
                  <a:pt x="126007" y="103860"/>
                </a:lnTo>
                <a:lnTo>
                  <a:pt x="113638" y="107935"/>
                </a:lnTo>
                <a:lnTo>
                  <a:pt x="102412" y="110652"/>
                </a:lnTo>
                <a:lnTo>
                  <a:pt x="71024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756"/>
          <p:cNvSpPr/>
          <p:nvPr/>
        </p:nvSpPr>
        <p:spPr>
          <a:xfrm>
            <a:off x="6395276" y="3455792"/>
            <a:ext cx="786512" cy="142873"/>
          </a:xfrm>
          <a:custGeom>
            <a:avLst/>
            <a:gdLst/>
            <a:ahLst/>
            <a:cxnLst/>
            <a:rect l="0" t="0" r="0" b="0"/>
            <a:pathLst>
              <a:path w="786512" h="142873">
                <a:moveTo>
                  <a:pt x="786511" y="71435"/>
                </a:moveTo>
                <a:lnTo>
                  <a:pt x="761631" y="71435"/>
                </a:lnTo>
                <a:lnTo>
                  <a:pt x="747648" y="68789"/>
                </a:lnTo>
                <a:lnTo>
                  <a:pt x="739747" y="66694"/>
                </a:lnTo>
                <a:lnTo>
                  <a:pt x="732494" y="64305"/>
                </a:lnTo>
                <a:lnTo>
                  <a:pt x="725674" y="61721"/>
                </a:lnTo>
                <a:lnTo>
                  <a:pt x="719140" y="59006"/>
                </a:lnTo>
                <a:lnTo>
                  <a:pt x="695711" y="55184"/>
                </a:lnTo>
                <a:lnTo>
                  <a:pt x="678626" y="51645"/>
                </a:lnTo>
                <a:lnTo>
                  <a:pt x="669900" y="49311"/>
                </a:lnTo>
                <a:lnTo>
                  <a:pt x="662096" y="46764"/>
                </a:lnTo>
                <a:lnTo>
                  <a:pt x="654907" y="44073"/>
                </a:lnTo>
                <a:lnTo>
                  <a:pt x="648128" y="41288"/>
                </a:lnTo>
                <a:lnTo>
                  <a:pt x="624354" y="37366"/>
                </a:lnTo>
                <a:lnTo>
                  <a:pt x="607190" y="33803"/>
                </a:lnTo>
                <a:lnTo>
                  <a:pt x="589631" y="29905"/>
                </a:lnTo>
                <a:lnTo>
                  <a:pt x="571896" y="28172"/>
                </a:lnTo>
                <a:lnTo>
                  <a:pt x="554083" y="24756"/>
                </a:lnTo>
                <a:lnTo>
                  <a:pt x="545162" y="22456"/>
                </a:lnTo>
                <a:lnTo>
                  <a:pt x="536235" y="19931"/>
                </a:lnTo>
                <a:lnTo>
                  <a:pt x="518373" y="14479"/>
                </a:lnTo>
                <a:lnTo>
                  <a:pt x="497855" y="11394"/>
                </a:lnTo>
                <a:lnTo>
                  <a:pt x="476488" y="9031"/>
                </a:lnTo>
                <a:lnTo>
                  <a:pt x="457061" y="4674"/>
                </a:lnTo>
                <a:lnTo>
                  <a:pt x="438496" y="2076"/>
                </a:lnTo>
                <a:lnTo>
                  <a:pt x="420314" y="921"/>
                </a:lnTo>
                <a:lnTo>
                  <a:pt x="402302" y="408"/>
                </a:lnTo>
                <a:lnTo>
                  <a:pt x="339636" y="21"/>
                </a:lnTo>
                <a:lnTo>
                  <a:pt x="290197" y="0"/>
                </a:lnTo>
                <a:lnTo>
                  <a:pt x="269992" y="2645"/>
                </a:lnTo>
                <a:lnTo>
                  <a:pt x="250089" y="6134"/>
                </a:lnTo>
                <a:lnTo>
                  <a:pt x="228001" y="7686"/>
                </a:lnTo>
                <a:lnTo>
                  <a:pt x="207592" y="8375"/>
                </a:lnTo>
                <a:lnTo>
                  <a:pt x="188590" y="9674"/>
                </a:lnTo>
                <a:lnTo>
                  <a:pt x="170215" y="13558"/>
                </a:lnTo>
                <a:lnTo>
                  <a:pt x="162138" y="15983"/>
                </a:lnTo>
                <a:lnTo>
                  <a:pt x="154765" y="18592"/>
                </a:lnTo>
                <a:lnTo>
                  <a:pt x="147865" y="21323"/>
                </a:lnTo>
                <a:lnTo>
                  <a:pt x="123919" y="25167"/>
                </a:lnTo>
                <a:lnTo>
                  <a:pt x="109363" y="28712"/>
                </a:lnTo>
                <a:lnTo>
                  <a:pt x="102701" y="31047"/>
                </a:lnTo>
                <a:lnTo>
                  <a:pt x="97266" y="34587"/>
                </a:lnTo>
                <a:lnTo>
                  <a:pt x="92650" y="38933"/>
                </a:lnTo>
                <a:lnTo>
                  <a:pt x="88579" y="43813"/>
                </a:lnTo>
                <a:lnTo>
                  <a:pt x="83879" y="48060"/>
                </a:lnTo>
                <a:lnTo>
                  <a:pt x="78760" y="51882"/>
                </a:lnTo>
                <a:lnTo>
                  <a:pt x="73361" y="55423"/>
                </a:lnTo>
                <a:lnTo>
                  <a:pt x="67775" y="59768"/>
                </a:lnTo>
                <a:lnTo>
                  <a:pt x="62066" y="64649"/>
                </a:lnTo>
                <a:lnTo>
                  <a:pt x="56273" y="69887"/>
                </a:lnTo>
                <a:lnTo>
                  <a:pt x="51418" y="75364"/>
                </a:lnTo>
                <a:lnTo>
                  <a:pt x="47189" y="80999"/>
                </a:lnTo>
                <a:lnTo>
                  <a:pt x="43376" y="86741"/>
                </a:lnTo>
                <a:lnTo>
                  <a:pt x="38848" y="92553"/>
                </a:lnTo>
                <a:lnTo>
                  <a:pt x="33843" y="98412"/>
                </a:lnTo>
                <a:lnTo>
                  <a:pt x="28520" y="104302"/>
                </a:lnTo>
                <a:lnTo>
                  <a:pt x="22986" y="111205"/>
                </a:lnTo>
                <a:lnTo>
                  <a:pt x="17310" y="118784"/>
                </a:lnTo>
                <a:lnTo>
                  <a:pt x="0" y="1428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757"/>
          <p:cNvSpPr/>
          <p:nvPr/>
        </p:nvSpPr>
        <p:spPr>
          <a:xfrm>
            <a:off x="1921654" y="4733101"/>
            <a:ext cx="260149" cy="376377"/>
          </a:xfrm>
          <a:custGeom>
            <a:avLst/>
            <a:gdLst/>
            <a:ahLst/>
            <a:cxnLst/>
            <a:rect l="0" t="0" r="0" b="0"/>
            <a:pathLst>
              <a:path w="260149" h="376377">
                <a:moveTo>
                  <a:pt x="31622" y="8562"/>
                </a:moveTo>
                <a:lnTo>
                  <a:pt x="19182" y="8562"/>
                </a:lnTo>
                <a:lnTo>
                  <a:pt x="16377" y="7570"/>
                </a:lnTo>
                <a:lnTo>
                  <a:pt x="8678" y="2425"/>
                </a:lnTo>
                <a:lnTo>
                  <a:pt x="6529" y="874"/>
                </a:lnTo>
                <a:lnTo>
                  <a:pt x="2925" y="184"/>
                </a:lnTo>
                <a:lnTo>
                  <a:pt x="574" y="0"/>
                </a:lnTo>
                <a:lnTo>
                  <a:pt x="0" y="1862"/>
                </a:lnTo>
                <a:lnTo>
                  <a:pt x="2009" y="9222"/>
                </a:lnTo>
                <a:lnTo>
                  <a:pt x="8724" y="29263"/>
                </a:lnTo>
                <a:lnTo>
                  <a:pt x="12385" y="38238"/>
                </a:lnTo>
                <a:lnTo>
                  <a:pt x="16811" y="48190"/>
                </a:lnTo>
                <a:lnTo>
                  <a:pt x="21748" y="58793"/>
                </a:lnTo>
                <a:lnTo>
                  <a:pt x="29012" y="72807"/>
                </a:lnTo>
                <a:lnTo>
                  <a:pt x="47675" y="106900"/>
                </a:lnTo>
                <a:lnTo>
                  <a:pt x="59206" y="125714"/>
                </a:lnTo>
                <a:lnTo>
                  <a:pt x="71859" y="145203"/>
                </a:lnTo>
                <a:lnTo>
                  <a:pt x="85260" y="165141"/>
                </a:lnTo>
                <a:lnTo>
                  <a:pt x="99159" y="184385"/>
                </a:lnTo>
                <a:lnTo>
                  <a:pt x="113390" y="203169"/>
                </a:lnTo>
                <a:lnTo>
                  <a:pt x="127843" y="221643"/>
                </a:lnTo>
                <a:lnTo>
                  <a:pt x="141450" y="239914"/>
                </a:lnTo>
                <a:lnTo>
                  <a:pt x="167162" y="276088"/>
                </a:lnTo>
                <a:lnTo>
                  <a:pt x="179580" y="292085"/>
                </a:lnTo>
                <a:lnTo>
                  <a:pt x="191831" y="306719"/>
                </a:lnTo>
                <a:lnTo>
                  <a:pt x="203971" y="320443"/>
                </a:lnTo>
                <a:lnTo>
                  <a:pt x="214050" y="332569"/>
                </a:lnTo>
                <a:lnTo>
                  <a:pt x="222755" y="343629"/>
                </a:lnTo>
                <a:lnTo>
                  <a:pt x="230545" y="353980"/>
                </a:lnTo>
                <a:lnTo>
                  <a:pt x="237725" y="361872"/>
                </a:lnTo>
                <a:lnTo>
                  <a:pt x="244497" y="368126"/>
                </a:lnTo>
                <a:lnTo>
                  <a:pt x="250998" y="373287"/>
                </a:lnTo>
                <a:lnTo>
                  <a:pt x="255332" y="375736"/>
                </a:lnTo>
                <a:lnTo>
                  <a:pt x="258221" y="376376"/>
                </a:lnTo>
                <a:lnTo>
                  <a:pt x="260148" y="375811"/>
                </a:lnTo>
                <a:lnTo>
                  <a:pt x="259446" y="374442"/>
                </a:lnTo>
                <a:lnTo>
                  <a:pt x="256992" y="372537"/>
                </a:lnTo>
                <a:lnTo>
                  <a:pt x="246125" y="3657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758"/>
          <p:cNvSpPr/>
          <p:nvPr/>
        </p:nvSpPr>
        <p:spPr>
          <a:xfrm>
            <a:off x="1891955" y="4702055"/>
            <a:ext cx="213261" cy="185104"/>
          </a:xfrm>
          <a:custGeom>
            <a:avLst/>
            <a:gdLst/>
            <a:ahLst/>
            <a:cxnLst/>
            <a:rect l="0" t="0" r="0" b="0"/>
            <a:pathLst>
              <a:path w="213261" h="185104">
                <a:moveTo>
                  <a:pt x="7695" y="75328"/>
                </a:moveTo>
                <a:lnTo>
                  <a:pt x="2950" y="75328"/>
                </a:lnTo>
                <a:lnTo>
                  <a:pt x="1552" y="74336"/>
                </a:lnTo>
                <a:lnTo>
                  <a:pt x="621" y="72682"/>
                </a:lnTo>
                <a:lnTo>
                  <a:pt x="0" y="70588"/>
                </a:lnTo>
                <a:lnTo>
                  <a:pt x="579" y="67207"/>
                </a:lnTo>
                <a:lnTo>
                  <a:pt x="1958" y="62969"/>
                </a:lnTo>
                <a:lnTo>
                  <a:pt x="3870" y="58158"/>
                </a:lnTo>
                <a:lnTo>
                  <a:pt x="6138" y="53959"/>
                </a:lnTo>
                <a:lnTo>
                  <a:pt x="8643" y="50168"/>
                </a:lnTo>
                <a:lnTo>
                  <a:pt x="11306" y="46649"/>
                </a:lnTo>
                <a:lnTo>
                  <a:pt x="15068" y="42318"/>
                </a:lnTo>
                <a:lnTo>
                  <a:pt x="19562" y="37446"/>
                </a:lnTo>
                <a:lnTo>
                  <a:pt x="24544" y="32213"/>
                </a:lnTo>
                <a:lnTo>
                  <a:pt x="29851" y="27733"/>
                </a:lnTo>
                <a:lnTo>
                  <a:pt x="35376" y="23754"/>
                </a:lnTo>
                <a:lnTo>
                  <a:pt x="41045" y="20109"/>
                </a:lnTo>
                <a:lnTo>
                  <a:pt x="47804" y="16687"/>
                </a:lnTo>
                <a:lnTo>
                  <a:pt x="55289" y="13414"/>
                </a:lnTo>
                <a:lnTo>
                  <a:pt x="63258" y="10239"/>
                </a:lnTo>
                <a:lnTo>
                  <a:pt x="80057" y="4066"/>
                </a:lnTo>
                <a:lnTo>
                  <a:pt x="88708" y="1031"/>
                </a:lnTo>
                <a:lnTo>
                  <a:pt x="97454" y="0"/>
                </a:lnTo>
                <a:lnTo>
                  <a:pt x="106264" y="304"/>
                </a:lnTo>
                <a:lnTo>
                  <a:pt x="115117" y="1500"/>
                </a:lnTo>
                <a:lnTo>
                  <a:pt x="123998" y="3289"/>
                </a:lnTo>
                <a:lnTo>
                  <a:pt x="132898" y="5474"/>
                </a:lnTo>
                <a:lnTo>
                  <a:pt x="141810" y="7923"/>
                </a:lnTo>
                <a:lnTo>
                  <a:pt x="149738" y="11539"/>
                </a:lnTo>
                <a:lnTo>
                  <a:pt x="157009" y="15935"/>
                </a:lnTo>
                <a:lnTo>
                  <a:pt x="163843" y="20850"/>
                </a:lnTo>
                <a:lnTo>
                  <a:pt x="170385" y="26111"/>
                </a:lnTo>
                <a:lnTo>
                  <a:pt x="176732" y="31602"/>
                </a:lnTo>
                <a:lnTo>
                  <a:pt x="182950" y="37248"/>
                </a:lnTo>
                <a:lnTo>
                  <a:pt x="188088" y="44980"/>
                </a:lnTo>
                <a:lnTo>
                  <a:pt x="192507" y="54104"/>
                </a:lnTo>
                <a:lnTo>
                  <a:pt x="196446" y="64155"/>
                </a:lnTo>
                <a:lnTo>
                  <a:pt x="199071" y="73832"/>
                </a:lnTo>
                <a:lnTo>
                  <a:pt x="200822" y="83261"/>
                </a:lnTo>
                <a:lnTo>
                  <a:pt x="201989" y="92522"/>
                </a:lnTo>
                <a:lnTo>
                  <a:pt x="202767" y="101674"/>
                </a:lnTo>
                <a:lnTo>
                  <a:pt x="203285" y="110751"/>
                </a:lnTo>
                <a:lnTo>
                  <a:pt x="203862" y="128774"/>
                </a:lnTo>
                <a:lnTo>
                  <a:pt x="204118" y="146707"/>
                </a:lnTo>
                <a:lnTo>
                  <a:pt x="203193" y="154664"/>
                </a:lnTo>
                <a:lnTo>
                  <a:pt x="201583" y="161953"/>
                </a:lnTo>
                <a:lnTo>
                  <a:pt x="199517" y="168797"/>
                </a:lnTo>
                <a:lnTo>
                  <a:pt x="198140" y="174351"/>
                </a:lnTo>
                <a:lnTo>
                  <a:pt x="197222" y="179047"/>
                </a:lnTo>
                <a:lnTo>
                  <a:pt x="196610" y="183169"/>
                </a:lnTo>
                <a:lnTo>
                  <a:pt x="196201" y="184925"/>
                </a:lnTo>
                <a:lnTo>
                  <a:pt x="195930" y="185103"/>
                </a:lnTo>
                <a:lnTo>
                  <a:pt x="195748" y="184230"/>
                </a:lnTo>
                <a:lnTo>
                  <a:pt x="195627" y="181664"/>
                </a:lnTo>
                <a:lnTo>
                  <a:pt x="195493" y="173521"/>
                </a:lnTo>
                <a:lnTo>
                  <a:pt x="196450" y="168571"/>
                </a:lnTo>
                <a:lnTo>
                  <a:pt x="198081" y="163287"/>
                </a:lnTo>
                <a:lnTo>
                  <a:pt x="200162" y="157780"/>
                </a:lnTo>
                <a:lnTo>
                  <a:pt x="202542" y="150140"/>
                </a:lnTo>
                <a:lnTo>
                  <a:pt x="213260" y="111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Annotation759"/>
          <p:cNvSpPr/>
          <p:nvPr/>
        </p:nvSpPr>
        <p:spPr>
          <a:xfrm>
            <a:off x="2207657" y="4502466"/>
            <a:ext cx="192501" cy="158250"/>
          </a:xfrm>
          <a:custGeom>
            <a:avLst/>
            <a:gdLst/>
            <a:ahLst/>
            <a:cxnLst/>
            <a:rect l="0" t="0" r="0" b="0"/>
            <a:pathLst>
              <a:path w="192501" h="158250">
                <a:moveTo>
                  <a:pt x="22686" y="69534"/>
                </a:moveTo>
                <a:lnTo>
                  <a:pt x="22686" y="64794"/>
                </a:lnTo>
                <a:lnTo>
                  <a:pt x="23679" y="62405"/>
                </a:lnTo>
                <a:lnTo>
                  <a:pt x="25333" y="59820"/>
                </a:lnTo>
                <a:lnTo>
                  <a:pt x="27430" y="57105"/>
                </a:lnTo>
                <a:lnTo>
                  <a:pt x="28828" y="53311"/>
                </a:lnTo>
                <a:lnTo>
                  <a:pt x="29760" y="48796"/>
                </a:lnTo>
                <a:lnTo>
                  <a:pt x="30381" y="43803"/>
                </a:lnTo>
                <a:lnTo>
                  <a:pt x="30795" y="38489"/>
                </a:lnTo>
                <a:lnTo>
                  <a:pt x="31071" y="32963"/>
                </a:lnTo>
                <a:lnTo>
                  <a:pt x="31459" y="18349"/>
                </a:lnTo>
                <a:lnTo>
                  <a:pt x="31514" y="14575"/>
                </a:lnTo>
                <a:lnTo>
                  <a:pt x="30557" y="11066"/>
                </a:lnTo>
                <a:lnTo>
                  <a:pt x="28926" y="7735"/>
                </a:lnTo>
                <a:lnTo>
                  <a:pt x="26846" y="4522"/>
                </a:lnTo>
                <a:lnTo>
                  <a:pt x="24466" y="2380"/>
                </a:lnTo>
                <a:lnTo>
                  <a:pt x="21886" y="953"/>
                </a:lnTo>
                <a:lnTo>
                  <a:pt x="19174" y="0"/>
                </a:lnTo>
                <a:lnTo>
                  <a:pt x="16372" y="358"/>
                </a:lnTo>
                <a:lnTo>
                  <a:pt x="13511" y="1589"/>
                </a:lnTo>
                <a:lnTo>
                  <a:pt x="10611" y="3400"/>
                </a:lnTo>
                <a:lnTo>
                  <a:pt x="8677" y="6594"/>
                </a:lnTo>
                <a:lnTo>
                  <a:pt x="7388" y="10707"/>
                </a:lnTo>
                <a:lnTo>
                  <a:pt x="6529" y="15433"/>
                </a:lnTo>
                <a:lnTo>
                  <a:pt x="4963" y="20568"/>
                </a:lnTo>
                <a:lnTo>
                  <a:pt x="2926" y="25976"/>
                </a:lnTo>
                <a:lnTo>
                  <a:pt x="575" y="31565"/>
                </a:lnTo>
                <a:lnTo>
                  <a:pt x="0" y="38268"/>
                </a:lnTo>
                <a:lnTo>
                  <a:pt x="611" y="45713"/>
                </a:lnTo>
                <a:lnTo>
                  <a:pt x="2011" y="53654"/>
                </a:lnTo>
                <a:lnTo>
                  <a:pt x="2944" y="61924"/>
                </a:lnTo>
                <a:lnTo>
                  <a:pt x="3566" y="70413"/>
                </a:lnTo>
                <a:lnTo>
                  <a:pt x="3981" y="79050"/>
                </a:lnTo>
                <a:lnTo>
                  <a:pt x="5250" y="87784"/>
                </a:lnTo>
                <a:lnTo>
                  <a:pt x="7089" y="96584"/>
                </a:lnTo>
                <a:lnTo>
                  <a:pt x="9309" y="105426"/>
                </a:lnTo>
                <a:lnTo>
                  <a:pt x="11782" y="113306"/>
                </a:lnTo>
                <a:lnTo>
                  <a:pt x="14423" y="120543"/>
                </a:lnTo>
                <a:lnTo>
                  <a:pt x="17177" y="127353"/>
                </a:lnTo>
                <a:lnTo>
                  <a:pt x="20006" y="132884"/>
                </a:lnTo>
                <a:lnTo>
                  <a:pt x="22885" y="137564"/>
                </a:lnTo>
                <a:lnTo>
                  <a:pt x="25798" y="141677"/>
                </a:lnTo>
                <a:lnTo>
                  <a:pt x="28733" y="145410"/>
                </a:lnTo>
                <a:lnTo>
                  <a:pt x="31682" y="148892"/>
                </a:lnTo>
                <a:lnTo>
                  <a:pt x="34642" y="152205"/>
                </a:lnTo>
                <a:lnTo>
                  <a:pt x="37608" y="154413"/>
                </a:lnTo>
                <a:lnTo>
                  <a:pt x="43551" y="156867"/>
                </a:lnTo>
                <a:lnTo>
                  <a:pt x="47520" y="157522"/>
                </a:lnTo>
                <a:lnTo>
                  <a:pt x="52152" y="157958"/>
                </a:lnTo>
                <a:lnTo>
                  <a:pt x="57225" y="158249"/>
                </a:lnTo>
                <a:lnTo>
                  <a:pt x="61601" y="157451"/>
                </a:lnTo>
                <a:lnTo>
                  <a:pt x="65511" y="155926"/>
                </a:lnTo>
                <a:lnTo>
                  <a:pt x="69111" y="153918"/>
                </a:lnTo>
                <a:lnTo>
                  <a:pt x="72504" y="150595"/>
                </a:lnTo>
                <a:lnTo>
                  <a:pt x="75759" y="146394"/>
                </a:lnTo>
                <a:lnTo>
                  <a:pt x="78922" y="141610"/>
                </a:lnTo>
                <a:lnTo>
                  <a:pt x="82024" y="136436"/>
                </a:lnTo>
                <a:lnTo>
                  <a:pt x="85085" y="131002"/>
                </a:lnTo>
                <a:lnTo>
                  <a:pt x="88119" y="125396"/>
                </a:lnTo>
                <a:lnTo>
                  <a:pt x="90142" y="118682"/>
                </a:lnTo>
                <a:lnTo>
                  <a:pt x="91490" y="111228"/>
                </a:lnTo>
                <a:lnTo>
                  <a:pt x="92389" y="103283"/>
                </a:lnTo>
                <a:lnTo>
                  <a:pt x="92988" y="94018"/>
                </a:lnTo>
                <a:lnTo>
                  <a:pt x="93387" y="83872"/>
                </a:lnTo>
                <a:lnTo>
                  <a:pt x="93654" y="73140"/>
                </a:lnTo>
                <a:lnTo>
                  <a:pt x="92838" y="64000"/>
                </a:lnTo>
                <a:lnTo>
                  <a:pt x="91302" y="55923"/>
                </a:lnTo>
                <a:lnTo>
                  <a:pt x="89284" y="48553"/>
                </a:lnTo>
                <a:lnTo>
                  <a:pt x="87939" y="41656"/>
                </a:lnTo>
                <a:lnTo>
                  <a:pt x="87042" y="35074"/>
                </a:lnTo>
                <a:lnTo>
                  <a:pt x="86444" y="28701"/>
                </a:lnTo>
                <a:lnTo>
                  <a:pt x="86046" y="23460"/>
                </a:lnTo>
                <a:lnTo>
                  <a:pt x="85780" y="18974"/>
                </a:lnTo>
                <a:lnTo>
                  <a:pt x="85354" y="9387"/>
                </a:lnTo>
                <a:lnTo>
                  <a:pt x="86312" y="8599"/>
                </a:lnTo>
                <a:lnTo>
                  <a:pt x="90024" y="7725"/>
                </a:lnTo>
                <a:lnTo>
                  <a:pt x="92405" y="8485"/>
                </a:lnTo>
                <a:lnTo>
                  <a:pt x="97698" y="11974"/>
                </a:lnTo>
                <a:lnTo>
                  <a:pt x="103361" y="16831"/>
                </a:lnTo>
                <a:lnTo>
                  <a:pt x="106261" y="19516"/>
                </a:lnTo>
                <a:lnTo>
                  <a:pt x="110181" y="22298"/>
                </a:lnTo>
                <a:lnTo>
                  <a:pt x="114780" y="25145"/>
                </a:lnTo>
                <a:lnTo>
                  <a:pt x="119832" y="28035"/>
                </a:lnTo>
                <a:lnTo>
                  <a:pt x="126180" y="30954"/>
                </a:lnTo>
                <a:lnTo>
                  <a:pt x="133391" y="33892"/>
                </a:lnTo>
                <a:lnTo>
                  <a:pt x="141177" y="36843"/>
                </a:lnTo>
                <a:lnTo>
                  <a:pt x="148354" y="37818"/>
                </a:lnTo>
                <a:lnTo>
                  <a:pt x="155125" y="37476"/>
                </a:lnTo>
                <a:lnTo>
                  <a:pt x="161625" y="36255"/>
                </a:lnTo>
                <a:lnTo>
                  <a:pt x="167944" y="33458"/>
                </a:lnTo>
                <a:lnTo>
                  <a:pt x="174143" y="29608"/>
                </a:lnTo>
                <a:lnTo>
                  <a:pt x="192500" y="159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Annotation760"/>
          <p:cNvSpPr/>
          <p:nvPr/>
        </p:nvSpPr>
        <p:spPr>
          <a:xfrm>
            <a:off x="2357221" y="4357688"/>
            <a:ext cx="185939" cy="232172"/>
          </a:xfrm>
          <a:custGeom>
            <a:avLst/>
            <a:gdLst/>
            <a:ahLst/>
            <a:cxnLst/>
            <a:rect l="0" t="0" r="0" b="0"/>
            <a:pathLst>
              <a:path w="185939" h="232172">
                <a:moveTo>
                  <a:pt x="33999" y="0"/>
                </a:moveTo>
                <a:lnTo>
                  <a:pt x="29254" y="4740"/>
                </a:lnTo>
                <a:lnTo>
                  <a:pt x="26863" y="8120"/>
                </a:lnTo>
                <a:lnTo>
                  <a:pt x="24276" y="12359"/>
                </a:lnTo>
                <a:lnTo>
                  <a:pt x="21559" y="17169"/>
                </a:lnTo>
                <a:lnTo>
                  <a:pt x="15891" y="27804"/>
                </a:lnTo>
                <a:lnTo>
                  <a:pt x="12989" y="33419"/>
                </a:lnTo>
                <a:lnTo>
                  <a:pt x="10062" y="40139"/>
                </a:lnTo>
                <a:lnTo>
                  <a:pt x="7117" y="47595"/>
                </a:lnTo>
                <a:lnTo>
                  <a:pt x="4160" y="55542"/>
                </a:lnTo>
                <a:lnTo>
                  <a:pt x="2190" y="62825"/>
                </a:lnTo>
                <a:lnTo>
                  <a:pt x="876" y="69664"/>
                </a:lnTo>
                <a:lnTo>
                  <a:pt x="0" y="76208"/>
                </a:lnTo>
                <a:lnTo>
                  <a:pt x="409" y="81563"/>
                </a:lnTo>
                <a:lnTo>
                  <a:pt x="1675" y="86125"/>
                </a:lnTo>
                <a:lnTo>
                  <a:pt x="3512" y="90159"/>
                </a:lnTo>
                <a:lnTo>
                  <a:pt x="8201" y="97287"/>
                </a:lnTo>
                <a:lnTo>
                  <a:pt x="10842" y="100577"/>
                </a:lnTo>
                <a:lnTo>
                  <a:pt x="13596" y="101777"/>
                </a:lnTo>
                <a:lnTo>
                  <a:pt x="16424" y="101586"/>
                </a:lnTo>
                <a:lnTo>
                  <a:pt x="19303" y="100466"/>
                </a:lnTo>
                <a:lnTo>
                  <a:pt x="23208" y="99719"/>
                </a:lnTo>
                <a:lnTo>
                  <a:pt x="27799" y="99222"/>
                </a:lnTo>
                <a:lnTo>
                  <a:pt x="32844" y="98890"/>
                </a:lnTo>
                <a:lnTo>
                  <a:pt x="38195" y="97676"/>
                </a:lnTo>
                <a:lnTo>
                  <a:pt x="43747" y="95875"/>
                </a:lnTo>
                <a:lnTo>
                  <a:pt x="49436" y="93682"/>
                </a:lnTo>
                <a:lnTo>
                  <a:pt x="55213" y="92220"/>
                </a:lnTo>
                <a:lnTo>
                  <a:pt x="61052" y="91246"/>
                </a:lnTo>
                <a:lnTo>
                  <a:pt x="66930" y="90596"/>
                </a:lnTo>
                <a:lnTo>
                  <a:pt x="71842" y="89171"/>
                </a:lnTo>
                <a:lnTo>
                  <a:pt x="76110" y="87228"/>
                </a:lnTo>
                <a:lnTo>
                  <a:pt x="79948" y="84941"/>
                </a:lnTo>
                <a:lnTo>
                  <a:pt x="84493" y="84408"/>
                </a:lnTo>
                <a:lnTo>
                  <a:pt x="89509" y="85046"/>
                </a:lnTo>
                <a:lnTo>
                  <a:pt x="94839" y="86462"/>
                </a:lnTo>
                <a:lnTo>
                  <a:pt x="99386" y="88399"/>
                </a:lnTo>
                <a:lnTo>
                  <a:pt x="103410" y="90683"/>
                </a:lnTo>
                <a:lnTo>
                  <a:pt x="107086" y="93197"/>
                </a:lnTo>
                <a:lnTo>
                  <a:pt x="111522" y="96858"/>
                </a:lnTo>
                <a:lnTo>
                  <a:pt x="116466" y="101282"/>
                </a:lnTo>
                <a:lnTo>
                  <a:pt x="121749" y="106217"/>
                </a:lnTo>
                <a:lnTo>
                  <a:pt x="126263" y="112483"/>
                </a:lnTo>
                <a:lnTo>
                  <a:pt x="130265" y="119637"/>
                </a:lnTo>
                <a:lnTo>
                  <a:pt x="133927" y="127383"/>
                </a:lnTo>
                <a:lnTo>
                  <a:pt x="137361" y="135523"/>
                </a:lnTo>
                <a:lnTo>
                  <a:pt x="140643" y="143927"/>
                </a:lnTo>
                <a:lnTo>
                  <a:pt x="143825" y="152506"/>
                </a:lnTo>
                <a:lnTo>
                  <a:pt x="147932" y="161201"/>
                </a:lnTo>
                <a:lnTo>
                  <a:pt x="152656" y="169976"/>
                </a:lnTo>
                <a:lnTo>
                  <a:pt x="157792" y="178801"/>
                </a:lnTo>
                <a:lnTo>
                  <a:pt x="162209" y="187661"/>
                </a:lnTo>
                <a:lnTo>
                  <a:pt x="166146" y="196545"/>
                </a:lnTo>
                <a:lnTo>
                  <a:pt x="169764" y="205444"/>
                </a:lnTo>
                <a:lnTo>
                  <a:pt x="173169" y="212369"/>
                </a:lnTo>
                <a:lnTo>
                  <a:pt x="176432" y="217977"/>
                </a:lnTo>
                <a:lnTo>
                  <a:pt x="185938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Annotation761"/>
          <p:cNvSpPr/>
          <p:nvPr/>
        </p:nvSpPr>
        <p:spPr>
          <a:xfrm>
            <a:off x="2527234" y="4224941"/>
            <a:ext cx="114240" cy="168466"/>
          </a:xfrm>
          <a:custGeom>
            <a:avLst/>
            <a:gdLst/>
            <a:ahLst/>
            <a:cxnLst/>
            <a:rect l="0" t="0" r="0" b="0"/>
            <a:pathLst>
              <a:path w="114240" h="168466">
                <a:moveTo>
                  <a:pt x="51675" y="168465"/>
                </a:moveTo>
                <a:lnTo>
                  <a:pt x="64115" y="156037"/>
                </a:lnTo>
                <a:lnTo>
                  <a:pt x="67913" y="151249"/>
                </a:lnTo>
                <a:lnTo>
                  <a:pt x="72432" y="145082"/>
                </a:lnTo>
                <a:lnTo>
                  <a:pt x="77430" y="137994"/>
                </a:lnTo>
                <a:lnTo>
                  <a:pt x="80762" y="130292"/>
                </a:lnTo>
                <a:lnTo>
                  <a:pt x="82983" y="122180"/>
                </a:lnTo>
                <a:lnTo>
                  <a:pt x="84464" y="113796"/>
                </a:lnTo>
                <a:lnTo>
                  <a:pt x="86445" y="105230"/>
                </a:lnTo>
                <a:lnTo>
                  <a:pt x="88758" y="96543"/>
                </a:lnTo>
                <a:lnTo>
                  <a:pt x="93977" y="78952"/>
                </a:lnTo>
                <a:lnTo>
                  <a:pt x="99606" y="61213"/>
                </a:lnTo>
                <a:lnTo>
                  <a:pt x="100512" y="52315"/>
                </a:lnTo>
                <a:lnTo>
                  <a:pt x="100122" y="43407"/>
                </a:lnTo>
                <a:lnTo>
                  <a:pt x="98869" y="34492"/>
                </a:lnTo>
                <a:lnTo>
                  <a:pt x="98034" y="26563"/>
                </a:lnTo>
                <a:lnTo>
                  <a:pt x="97478" y="19293"/>
                </a:lnTo>
                <a:lnTo>
                  <a:pt x="97106" y="12462"/>
                </a:lnTo>
                <a:lnTo>
                  <a:pt x="94872" y="7909"/>
                </a:lnTo>
                <a:lnTo>
                  <a:pt x="91397" y="4873"/>
                </a:lnTo>
                <a:lnTo>
                  <a:pt x="87094" y="2849"/>
                </a:lnTo>
                <a:lnTo>
                  <a:pt x="82239" y="1499"/>
                </a:lnTo>
                <a:lnTo>
                  <a:pt x="77017" y="600"/>
                </a:lnTo>
                <a:lnTo>
                  <a:pt x="71549" y="0"/>
                </a:lnTo>
                <a:lnTo>
                  <a:pt x="64924" y="1585"/>
                </a:lnTo>
                <a:lnTo>
                  <a:pt x="57529" y="4626"/>
                </a:lnTo>
                <a:lnTo>
                  <a:pt x="49619" y="8637"/>
                </a:lnTo>
                <a:lnTo>
                  <a:pt x="42360" y="15280"/>
                </a:lnTo>
                <a:lnTo>
                  <a:pt x="35535" y="23678"/>
                </a:lnTo>
                <a:lnTo>
                  <a:pt x="28998" y="33245"/>
                </a:lnTo>
                <a:lnTo>
                  <a:pt x="23647" y="42600"/>
                </a:lnTo>
                <a:lnTo>
                  <a:pt x="19087" y="51813"/>
                </a:lnTo>
                <a:lnTo>
                  <a:pt x="15054" y="60932"/>
                </a:lnTo>
                <a:lnTo>
                  <a:pt x="11372" y="69987"/>
                </a:lnTo>
                <a:lnTo>
                  <a:pt x="7924" y="79001"/>
                </a:lnTo>
                <a:lnTo>
                  <a:pt x="4633" y="87986"/>
                </a:lnTo>
                <a:lnTo>
                  <a:pt x="2438" y="95961"/>
                </a:lnTo>
                <a:lnTo>
                  <a:pt x="975" y="103262"/>
                </a:lnTo>
                <a:lnTo>
                  <a:pt x="0" y="110113"/>
                </a:lnTo>
                <a:lnTo>
                  <a:pt x="343" y="116665"/>
                </a:lnTo>
                <a:lnTo>
                  <a:pt x="1565" y="123018"/>
                </a:lnTo>
                <a:lnTo>
                  <a:pt x="3372" y="129237"/>
                </a:lnTo>
                <a:lnTo>
                  <a:pt x="7556" y="134376"/>
                </a:lnTo>
                <a:lnTo>
                  <a:pt x="13325" y="138793"/>
                </a:lnTo>
                <a:lnTo>
                  <a:pt x="20150" y="142731"/>
                </a:lnTo>
                <a:lnTo>
                  <a:pt x="26686" y="145356"/>
                </a:lnTo>
                <a:lnTo>
                  <a:pt x="33030" y="147106"/>
                </a:lnTo>
                <a:lnTo>
                  <a:pt x="39245" y="148273"/>
                </a:lnTo>
                <a:lnTo>
                  <a:pt x="47361" y="148058"/>
                </a:lnTo>
                <a:lnTo>
                  <a:pt x="56743" y="146923"/>
                </a:lnTo>
                <a:lnTo>
                  <a:pt x="66971" y="145174"/>
                </a:lnTo>
                <a:lnTo>
                  <a:pt x="76769" y="142023"/>
                </a:lnTo>
                <a:lnTo>
                  <a:pt x="86280" y="137939"/>
                </a:lnTo>
                <a:lnTo>
                  <a:pt x="114239" y="1238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Annotation762"/>
          <p:cNvSpPr/>
          <p:nvPr/>
        </p:nvSpPr>
        <p:spPr>
          <a:xfrm>
            <a:off x="2739787" y="4218598"/>
            <a:ext cx="17876" cy="5145"/>
          </a:xfrm>
          <a:custGeom>
            <a:avLst/>
            <a:gdLst/>
            <a:ahLst/>
            <a:cxnLst/>
            <a:rect l="0" t="0" r="0" b="0"/>
            <a:pathLst>
              <a:path w="17876" h="5145">
                <a:moveTo>
                  <a:pt x="17875" y="5144"/>
                </a:moveTo>
                <a:lnTo>
                  <a:pt x="13130" y="404"/>
                </a:lnTo>
                <a:lnTo>
                  <a:pt x="11733" y="0"/>
                </a:lnTo>
                <a:lnTo>
                  <a:pt x="10801" y="722"/>
                </a:lnTo>
                <a:lnTo>
                  <a:pt x="9306" y="4271"/>
                </a:lnTo>
                <a:lnTo>
                  <a:pt x="8190" y="4562"/>
                </a:lnTo>
                <a:lnTo>
                  <a:pt x="6453" y="4756"/>
                </a:lnTo>
                <a:lnTo>
                  <a:pt x="0" y="5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Annotation763"/>
          <p:cNvSpPr/>
          <p:nvPr/>
        </p:nvSpPr>
        <p:spPr>
          <a:xfrm>
            <a:off x="2614660" y="4366617"/>
            <a:ext cx="107253" cy="8899"/>
          </a:xfrm>
          <a:custGeom>
            <a:avLst/>
            <a:gdLst/>
            <a:ahLst/>
            <a:cxnLst/>
            <a:rect l="0" t="0" r="0" b="0"/>
            <a:pathLst>
              <a:path w="107253" h="8899">
                <a:moveTo>
                  <a:pt x="107252" y="0"/>
                </a:moveTo>
                <a:lnTo>
                  <a:pt x="102507" y="0"/>
                </a:lnTo>
                <a:lnTo>
                  <a:pt x="99123" y="992"/>
                </a:lnTo>
                <a:lnTo>
                  <a:pt x="94882" y="2646"/>
                </a:lnTo>
                <a:lnTo>
                  <a:pt x="90067" y="4740"/>
                </a:lnTo>
                <a:lnTo>
                  <a:pt x="85865" y="6137"/>
                </a:lnTo>
                <a:lnTo>
                  <a:pt x="82070" y="7068"/>
                </a:lnTo>
                <a:lnTo>
                  <a:pt x="78547" y="7688"/>
                </a:lnTo>
                <a:lnTo>
                  <a:pt x="74212" y="8102"/>
                </a:lnTo>
                <a:lnTo>
                  <a:pt x="69336" y="8378"/>
                </a:lnTo>
                <a:lnTo>
                  <a:pt x="58622" y="8685"/>
                </a:lnTo>
                <a:lnTo>
                  <a:pt x="29665" y="8898"/>
                </a:lnTo>
                <a:lnTo>
                  <a:pt x="23749" y="7916"/>
                </a:lnTo>
                <a:lnTo>
                  <a:pt x="17819" y="627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Annotation764"/>
          <p:cNvSpPr/>
          <p:nvPr/>
        </p:nvSpPr>
        <p:spPr>
          <a:xfrm>
            <a:off x="2569972" y="4304109"/>
            <a:ext cx="160878" cy="49549"/>
          </a:xfrm>
          <a:custGeom>
            <a:avLst/>
            <a:gdLst/>
            <a:ahLst/>
            <a:cxnLst/>
            <a:rect l="0" t="0" r="0" b="0"/>
            <a:pathLst>
              <a:path w="160878" h="49549">
                <a:moveTo>
                  <a:pt x="0" y="35719"/>
                </a:moveTo>
                <a:lnTo>
                  <a:pt x="4745" y="40459"/>
                </a:lnTo>
                <a:lnTo>
                  <a:pt x="7135" y="41856"/>
                </a:lnTo>
                <a:lnTo>
                  <a:pt x="9722" y="42787"/>
                </a:lnTo>
                <a:lnTo>
                  <a:pt x="12440" y="43407"/>
                </a:lnTo>
                <a:lnTo>
                  <a:pt x="16238" y="44813"/>
                </a:lnTo>
                <a:lnTo>
                  <a:pt x="20756" y="46743"/>
                </a:lnTo>
                <a:lnTo>
                  <a:pt x="25754" y="49021"/>
                </a:lnTo>
                <a:lnTo>
                  <a:pt x="31072" y="49548"/>
                </a:lnTo>
                <a:lnTo>
                  <a:pt x="36604" y="48907"/>
                </a:lnTo>
                <a:lnTo>
                  <a:pt x="42278" y="47487"/>
                </a:lnTo>
                <a:lnTo>
                  <a:pt x="49040" y="46541"/>
                </a:lnTo>
                <a:lnTo>
                  <a:pt x="56527" y="45910"/>
                </a:lnTo>
                <a:lnTo>
                  <a:pt x="64498" y="45489"/>
                </a:lnTo>
                <a:lnTo>
                  <a:pt x="72790" y="44217"/>
                </a:lnTo>
                <a:lnTo>
                  <a:pt x="81299" y="42376"/>
                </a:lnTo>
                <a:lnTo>
                  <a:pt x="89950" y="40157"/>
                </a:lnTo>
                <a:lnTo>
                  <a:pt x="98696" y="36693"/>
                </a:lnTo>
                <a:lnTo>
                  <a:pt x="107506" y="32400"/>
                </a:lnTo>
                <a:lnTo>
                  <a:pt x="124247" y="23330"/>
                </a:lnTo>
                <a:lnTo>
                  <a:pt x="138307" y="15991"/>
                </a:lnTo>
                <a:lnTo>
                  <a:pt x="143845" y="12645"/>
                </a:lnTo>
                <a:lnTo>
                  <a:pt x="148529" y="9423"/>
                </a:lnTo>
                <a:lnTo>
                  <a:pt x="16087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Annotation765"/>
          <p:cNvSpPr/>
          <p:nvPr/>
        </p:nvSpPr>
        <p:spPr>
          <a:xfrm>
            <a:off x="2561035" y="3321844"/>
            <a:ext cx="8938" cy="8930"/>
          </a:xfrm>
          <a:custGeom>
            <a:avLst/>
            <a:gdLst/>
            <a:ahLst/>
            <a:cxnLst/>
            <a:rect l="0" t="0" r="0" b="0"/>
            <a:pathLst>
              <a:path w="8938" h="8930">
                <a:moveTo>
                  <a:pt x="8937" y="0"/>
                </a:moveTo>
                <a:lnTo>
                  <a:pt x="4192" y="0"/>
                </a:lnTo>
                <a:lnTo>
                  <a:pt x="2795" y="992"/>
                </a:lnTo>
                <a:lnTo>
                  <a:pt x="1863" y="2645"/>
                </a:lnTo>
                <a:lnTo>
                  <a:pt x="2" y="8919"/>
                </a:lnTo>
                <a:lnTo>
                  <a:pt x="0" y="8929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Annotation766"/>
          <p:cNvSpPr/>
          <p:nvPr/>
        </p:nvSpPr>
        <p:spPr>
          <a:xfrm>
            <a:off x="2525426" y="3321844"/>
            <a:ext cx="107110" cy="223243"/>
          </a:xfrm>
          <a:custGeom>
            <a:avLst/>
            <a:gdLst/>
            <a:ahLst/>
            <a:cxnLst/>
            <a:rect l="0" t="0" r="0" b="0"/>
            <a:pathLst>
              <a:path w="107110" h="223243">
                <a:moveTo>
                  <a:pt x="17733" y="0"/>
                </a:moveTo>
                <a:lnTo>
                  <a:pt x="5293" y="0"/>
                </a:lnTo>
                <a:lnTo>
                  <a:pt x="3481" y="992"/>
                </a:lnTo>
                <a:lnTo>
                  <a:pt x="2274" y="2645"/>
                </a:lnTo>
                <a:lnTo>
                  <a:pt x="335" y="7688"/>
                </a:lnTo>
                <a:lnTo>
                  <a:pt x="70" y="13669"/>
                </a:lnTo>
                <a:lnTo>
                  <a:pt x="0" y="18042"/>
                </a:lnTo>
                <a:lnTo>
                  <a:pt x="1938" y="22942"/>
                </a:lnTo>
                <a:lnTo>
                  <a:pt x="5217" y="28193"/>
                </a:lnTo>
                <a:lnTo>
                  <a:pt x="9389" y="33678"/>
                </a:lnTo>
                <a:lnTo>
                  <a:pt x="13164" y="39319"/>
                </a:lnTo>
                <a:lnTo>
                  <a:pt x="16673" y="45064"/>
                </a:lnTo>
                <a:lnTo>
                  <a:pt x="20005" y="50878"/>
                </a:lnTo>
                <a:lnTo>
                  <a:pt x="25206" y="58724"/>
                </a:lnTo>
                <a:lnTo>
                  <a:pt x="38930" y="78023"/>
                </a:lnTo>
                <a:lnTo>
                  <a:pt x="44774" y="87734"/>
                </a:lnTo>
                <a:lnTo>
                  <a:pt x="49664" y="97185"/>
                </a:lnTo>
                <a:lnTo>
                  <a:pt x="58737" y="116615"/>
                </a:lnTo>
                <a:lnTo>
                  <a:pt x="69390" y="138480"/>
                </a:lnTo>
                <a:lnTo>
                  <a:pt x="74019" y="148874"/>
                </a:lnTo>
                <a:lnTo>
                  <a:pt x="78097" y="158780"/>
                </a:lnTo>
                <a:lnTo>
                  <a:pt x="81810" y="168361"/>
                </a:lnTo>
                <a:lnTo>
                  <a:pt x="85277" y="176733"/>
                </a:lnTo>
                <a:lnTo>
                  <a:pt x="88582" y="184298"/>
                </a:lnTo>
                <a:lnTo>
                  <a:pt x="91779" y="191326"/>
                </a:lnTo>
                <a:lnTo>
                  <a:pt x="94903" y="197004"/>
                </a:lnTo>
                <a:lnTo>
                  <a:pt x="97979" y="201781"/>
                </a:lnTo>
                <a:lnTo>
                  <a:pt x="101022" y="205958"/>
                </a:lnTo>
                <a:lnTo>
                  <a:pt x="103051" y="209735"/>
                </a:lnTo>
                <a:lnTo>
                  <a:pt x="105306" y="216577"/>
                </a:lnTo>
                <a:lnTo>
                  <a:pt x="10710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Annotation767"/>
          <p:cNvSpPr/>
          <p:nvPr/>
        </p:nvSpPr>
        <p:spPr>
          <a:xfrm>
            <a:off x="2578909" y="3313023"/>
            <a:ext cx="62142" cy="133837"/>
          </a:xfrm>
          <a:custGeom>
            <a:avLst/>
            <a:gdLst/>
            <a:ahLst/>
            <a:cxnLst/>
            <a:rect l="0" t="0" r="0" b="0"/>
            <a:pathLst>
              <a:path w="62142" h="133837">
                <a:moveTo>
                  <a:pt x="0" y="8821"/>
                </a:moveTo>
                <a:lnTo>
                  <a:pt x="4745" y="8821"/>
                </a:lnTo>
                <a:lnTo>
                  <a:pt x="6143" y="7829"/>
                </a:lnTo>
                <a:lnTo>
                  <a:pt x="7075" y="6175"/>
                </a:lnTo>
                <a:lnTo>
                  <a:pt x="7696" y="4080"/>
                </a:lnTo>
                <a:lnTo>
                  <a:pt x="9103" y="2684"/>
                </a:lnTo>
                <a:lnTo>
                  <a:pt x="11034" y="1753"/>
                </a:lnTo>
                <a:lnTo>
                  <a:pt x="13315" y="1132"/>
                </a:lnTo>
                <a:lnTo>
                  <a:pt x="15828" y="718"/>
                </a:lnTo>
                <a:lnTo>
                  <a:pt x="18497" y="443"/>
                </a:lnTo>
                <a:lnTo>
                  <a:pt x="21269" y="258"/>
                </a:lnTo>
                <a:lnTo>
                  <a:pt x="29646" y="55"/>
                </a:lnTo>
                <a:lnTo>
                  <a:pt x="34660" y="0"/>
                </a:lnTo>
                <a:lnTo>
                  <a:pt x="38996" y="956"/>
                </a:lnTo>
                <a:lnTo>
                  <a:pt x="42880" y="2585"/>
                </a:lnTo>
                <a:lnTo>
                  <a:pt x="46462" y="4664"/>
                </a:lnTo>
                <a:lnTo>
                  <a:pt x="48850" y="7042"/>
                </a:lnTo>
                <a:lnTo>
                  <a:pt x="50442" y="9619"/>
                </a:lnTo>
                <a:lnTo>
                  <a:pt x="51504" y="12329"/>
                </a:lnTo>
                <a:lnTo>
                  <a:pt x="53204" y="16121"/>
                </a:lnTo>
                <a:lnTo>
                  <a:pt x="57742" y="25625"/>
                </a:lnTo>
                <a:lnTo>
                  <a:pt x="59350" y="31930"/>
                </a:lnTo>
                <a:lnTo>
                  <a:pt x="60421" y="39110"/>
                </a:lnTo>
                <a:lnTo>
                  <a:pt x="61135" y="46873"/>
                </a:lnTo>
                <a:lnTo>
                  <a:pt x="61612" y="54032"/>
                </a:lnTo>
                <a:lnTo>
                  <a:pt x="61929" y="60790"/>
                </a:lnTo>
                <a:lnTo>
                  <a:pt x="62141" y="67279"/>
                </a:lnTo>
                <a:lnTo>
                  <a:pt x="61289" y="73590"/>
                </a:lnTo>
                <a:lnTo>
                  <a:pt x="59728" y="79782"/>
                </a:lnTo>
                <a:lnTo>
                  <a:pt x="57694" y="85894"/>
                </a:lnTo>
                <a:lnTo>
                  <a:pt x="56338" y="91952"/>
                </a:lnTo>
                <a:lnTo>
                  <a:pt x="55434" y="97977"/>
                </a:lnTo>
                <a:lnTo>
                  <a:pt x="54832" y="103977"/>
                </a:lnTo>
                <a:lnTo>
                  <a:pt x="53437" y="108969"/>
                </a:lnTo>
                <a:lnTo>
                  <a:pt x="51514" y="113290"/>
                </a:lnTo>
                <a:lnTo>
                  <a:pt x="49239" y="117162"/>
                </a:lnTo>
                <a:lnTo>
                  <a:pt x="47722" y="120736"/>
                </a:lnTo>
                <a:lnTo>
                  <a:pt x="46711" y="124111"/>
                </a:lnTo>
                <a:lnTo>
                  <a:pt x="44689" y="1338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Annotation768"/>
          <p:cNvSpPr/>
          <p:nvPr/>
        </p:nvSpPr>
        <p:spPr>
          <a:xfrm>
            <a:off x="2739942" y="3313281"/>
            <a:ext cx="107097" cy="61955"/>
          </a:xfrm>
          <a:custGeom>
            <a:avLst/>
            <a:gdLst/>
            <a:ahLst/>
            <a:cxnLst/>
            <a:rect l="0" t="0" r="0" b="0"/>
            <a:pathLst>
              <a:path w="107097" h="61955">
                <a:moveTo>
                  <a:pt x="53470" y="8563"/>
                </a:moveTo>
                <a:lnTo>
                  <a:pt x="44901" y="8563"/>
                </a:lnTo>
                <a:lnTo>
                  <a:pt x="43786" y="7571"/>
                </a:lnTo>
                <a:lnTo>
                  <a:pt x="39897" y="3822"/>
                </a:lnTo>
                <a:lnTo>
                  <a:pt x="37470" y="2426"/>
                </a:lnTo>
                <a:lnTo>
                  <a:pt x="34859" y="1495"/>
                </a:lnTo>
                <a:lnTo>
                  <a:pt x="32126" y="874"/>
                </a:lnTo>
                <a:lnTo>
                  <a:pt x="29310" y="461"/>
                </a:lnTo>
                <a:lnTo>
                  <a:pt x="26440" y="185"/>
                </a:lnTo>
                <a:lnTo>
                  <a:pt x="23533" y="0"/>
                </a:lnTo>
                <a:lnTo>
                  <a:pt x="20602" y="870"/>
                </a:lnTo>
                <a:lnTo>
                  <a:pt x="17656" y="2442"/>
                </a:lnTo>
                <a:lnTo>
                  <a:pt x="14698" y="4482"/>
                </a:lnTo>
                <a:lnTo>
                  <a:pt x="11733" y="6835"/>
                </a:lnTo>
                <a:lnTo>
                  <a:pt x="8764" y="9395"/>
                </a:lnTo>
                <a:lnTo>
                  <a:pt x="5791" y="12094"/>
                </a:lnTo>
                <a:lnTo>
                  <a:pt x="3809" y="14886"/>
                </a:lnTo>
                <a:lnTo>
                  <a:pt x="2488" y="17739"/>
                </a:lnTo>
                <a:lnTo>
                  <a:pt x="1607" y="20633"/>
                </a:lnTo>
                <a:lnTo>
                  <a:pt x="1019" y="23555"/>
                </a:lnTo>
                <a:lnTo>
                  <a:pt x="628" y="26495"/>
                </a:lnTo>
                <a:lnTo>
                  <a:pt x="367" y="29447"/>
                </a:lnTo>
                <a:lnTo>
                  <a:pt x="193" y="33400"/>
                </a:lnTo>
                <a:lnTo>
                  <a:pt x="0" y="43083"/>
                </a:lnTo>
                <a:lnTo>
                  <a:pt x="941" y="47451"/>
                </a:lnTo>
                <a:lnTo>
                  <a:pt x="2562" y="51355"/>
                </a:lnTo>
                <a:lnTo>
                  <a:pt x="4635" y="54951"/>
                </a:lnTo>
                <a:lnTo>
                  <a:pt x="8004" y="57347"/>
                </a:lnTo>
                <a:lnTo>
                  <a:pt x="12236" y="58945"/>
                </a:lnTo>
                <a:lnTo>
                  <a:pt x="17043" y="60010"/>
                </a:lnTo>
                <a:lnTo>
                  <a:pt x="21241" y="60720"/>
                </a:lnTo>
                <a:lnTo>
                  <a:pt x="25033" y="61194"/>
                </a:lnTo>
                <a:lnTo>
                  <a:pt x="28554" y="61510"/>
                </a:lnTo>
                <a:lnTo>
                  <a:pt x="31894" y="61720"/>
                </a:lnTo>
                <a:lnTo>
                  <a:pt x="38254" y="61954"/>
                </a:lnTo>
                <a:lnTo>
                  <a:pt x="41340" y="61024"/>
                </a:lnTo>
                <a:lnTo>
                  <a:pt x="44391" y="59412"/>
                </a:lnTo>
                <a:lnTo>
                  <a:pt x="47417" y="57345"/>
                </a:lnTo>
                <a:lnTo>
                  <a:pt x="50428" y="54975"/>
                </a:lnTo>
                <a:lnTo>
                  <a:pt x="53428" y="52403"/>
                </a:lnTo>
                <a:lnTo>
                  <a:pt x="56422" y="49695"/>
                </a:lnTo>
                <a:lnTo>
                  <a:pt x="62396" y="44042"/>
                </a:lnTo>
                <a:lnTo>
                  <a:pt x="65379" y="41145"/>
                </a:lnTo>
                <a:lnTo>
                  <a:pt x="67368" y="38222"/>
                </a:lnTo>
                <a:lnTo>
                  <a:pt x="68694" y="35281"/>
                </a:lnTo>
                <a:lnTo>
                  <a:pt x="69578" y="32328"/>
                </a:lnTo>
                <a:lnTo>
                  <a:pt x="71160" y="29367"/>
                </a:lnTo>
                <a:lnTo>
                  <a:pt x="73208" y="26401"/>
                </a:lnTo>
                <a:lnTo>
                  <a:pt x="79869" y="18014"/>
                </a:lnTo>
                <a:lnTo>
                  <a:pt x="82748" y="17724"/>
                </a:lnTo>
                <a:lnTo>
                  <a:pt x="84906" y="17647"/>
                </a:lnTo>
                <a:lnTo>
                  <a:pt x="86344" y="18588"/>
                </a:lnTo>
                <a:lnTo>
                  <a:pt x="87303" y="20207"/>
                </a:lnTo>
                <a:lnTo>
                  <a:pt x="87942" y="22279"/>
                </a:lnTo>
                <a:lnTo>
                  <a:pt x="89361" y="24652"/>
                </a:lnTo>
                <a:lnTo>
                  <a:pt x="91301" y="27226"/>
                </a:lnTo>
                <a:lnTo>
                  <a:pt x="93587" y="29935"/>
                </a:lnTo>
                <a:lnTo>
                  <a:pt x="95111" y="32733"/>
                </a:lnTo>
                <a:lnTo>
                  <a:pt x="96127" y="35590"/>
                </a:lnTo>
                <a:lnTo>
                  <a:pt x="96804" y="38487"/>
                </a:lnTo>
                <a:lnTo>
                  <a:pt x="98248" y="39426"/>
                </a:lnTo>
                <a:lnTo>
                  <a:pt x="100205" y="39060"/>
                </a:lnTo>
                <a:lnTo>
                  <a:pt x="107096" y="353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Annotation769"/>
          <p:cNvSpPr/>
          <p:nvPr/>
        </p:nvSpPr>
        <p:spPr>
          <a:xfrm>
            <a:off x="2829282" y="3259336"/>
            <a:ext cx="62029" cy="196454"/>
          </a:xfrm>
          <a:custGeom>
            <a:avLst/>
            <a:gdLst/>
            <a:ahLst/>
            <a:cxnLst/>
            <a:rect l="0" t="0" r="0" b="0"/>
            <a:pathLst>
              <a:path w="62029" h="196454">
                <a:moveTo>
                  <a:pt x="17757" y="0"/>
                </a:moveTo>
                <a:lnTo>
                  <a:pt x="10062" y="0"/>
                </a:lnTo>
                <a:lnTo>
                  <a:pt x="8655" y="992"/>
                </a:lnTo>
                <a:lnTo>
                  <a:pt x="6723" y="2646"/>
                </a:lnTo>
                <a:lnTo>
                  <a:pt x="282" y="8562"/>
                </a:lnTo>
                <a:lnTo>
                  <a:pt x="0" y="13562"/>
                </a:lnTo>
                <a:lnTo>
                  <a:pt x="954" y="15986"/>
                </a:lnTo>
                <a:lnTo>
                  <a:pt x="2583" y="18595"/>
                </a:lnTo>
                <a:lnTo>
                  <a:pt x="7587" y="25170"/>
                </a:lnTo>
                <a:lnTo>
                  <a:pt x="8272" y="28715"/>
                </a:lnTo>
                <a:lnTo>
                  <a:pt x="8454" y="31050"/>
                </a:lnTo>
                <a:lnTo>
                  <a:pt x="9569" y="32606"/>
                </a:lnTo>
                <a:lnTo>
                  <a:pt x="11305" y="33644"/>
                </a:lnTo>
                <a:lnTo>
                  <a:pt x="13456" y="34335"/>
                </a:lnTo>
                <a:lnTo>
                  <a:pt x="16875" y="35789"/>
                </a:lnTo>
                <a:lnTo>
                  <a:pt x="25972" y="40049"/>
                </a:lnTo>
                <a:lnTo>
                  <a:pt x="30185" y="43567"/>
                </a:lnTo>
                <a:lnTo>
                  <a:pt x="33987" y="47896"/>
                </a:lnTo>
                <a:lnTo>
                  <a:pt x="37514" y="52766"/>
                </a:lnTo>
                <a:lnTo>
                  <a:pt x="40859" y="57998"/>
                </a:lnTo>
                <a:lnTo>
                  <a:pt x="44083" y="63470"/>
                </a:lnTo>
                <a:lnTo>
                  <a:pt x="47224" y="69102"/>
                </a:lnTo>
                <a:lnTo>
                  <a:pt x="49318" y="74841"/>
                </a:lnTo>
                <a:lnTo>
                  <a:pt x="50715" y="80652"/>
                </a:lnTo>
                <a:lnTo>
                  <a:pt x="51646" y="86511"/>
                </a:lnTo>
                <a:lnTo>
                  <a:pt x="53259" y="93392"/>
                </a:lnTo>
                <a:lnTo>
                  <a:pt x="55328" y="100957"/>
                </a:lnTo>
                <a:lnTo>
                  <a:pt x="57700" y="108976"/>
                </a:lnTo>
                <a:lnTo>
                  <a:pt x="59282" y="116307"/>
                </a:lnTo>
                <a:lnTo>
                  <a:pt x="60336" y="123179"/>
                </a:lnTo>
                <a:lnTo>
                  <a:pt x="61039" y="129744"/>
                </a:lnTo>
                <a:lnTo>
                  <a:pt x="61508" y="137097"/>
                </a:lnTo>
                <a:lnTo>
                  <a:pt x="61820" y="144977"/>
                </a:lnTo>
                <a:lnTo>
                  <a:pt x="62028" y="153205"/>
                </a:lnTo>
                <a:lnTo>
                  <a:pt x="61174" y="160676"/>
                </a:lnTo>
                <a:lnTo>
                  <a:pt x="59612" y="167641"/>
                </a:lnTo>
                <a:lnTo>
                  <a:pt x="57577" y="174268"/>
                </a:lnTo>
                <a:lnTo>
                  <a:pt x="55227" y="179679"/>
                </a:lnTo>
                <a:lnTo>
                  <a:pt x="52668" y="184278"/>
                </a:lnTo>
                <a:lnTo>
                  <a:pt x="49969" y="188337"/>
                </a:lnTo>
                <a:lnTo>
                  <a:pt x="47176" y="191042"/>
                </a:lnTo>
                <a:lnTo>
                  <a:pt x="44321" y="192846"/>
                </a:lnTo>
                <a:lnTo>
                  <a:pt x="41425" y="194048"/>
                </a:lnTo>
                <a:lnTo>
                  <a:pt x="38501" y="194850"/>
                </a:lnTo>
                <a:lnTo>
                  <a:pt x="35558" y="195384"/>
                </a:lnTo>
                <a:lnTo>
                  <a:pt x="26694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Annotation770"/>
          <p:cNvSpPr/>
          <p:nvPr/>
        </p:nvSpPr>
        <p:spPr>
          <a:xfrm>
            <a:off x="2938179" y="3234429"/>
            <a:ext cx="78675" cy="99968"/>
          </a:xfrm>
          <a:custGeom>
            <a:avLst/>
            <a:gdLst/>
            <a:ahLst/>
            <a:cxnLst/>
            <a:rect l="0" t="0" r="0" b="0"/>
            <a:pathLst>
              <a:path w="78675" h="99968">
                <a:moveTo>
                  <a:pt x="16111" y="87415"/>
                </a:moveTo>
                <a:lnTo>
                  <a:pt x="23806" y="87415"/>
                </a:lnTo>
                <a:lnTo>
                  <a:pt x="25213" y="86423"/>
                </a:lnTo>
                <a:lnTo>
                  <a:pt x="27145" y="84768"/>
                </a:lnTo>
                <a:lnTo>
                  <a:pt x="29425" y="82674"/>
                </a:lnTo>
                <a:lnTo>
                  <a:pt x="30946" y="80285"/>
                </a:lnTo>
                <a:lnTo>
                  <a:pt x="31959" y="77701"/>
                </a:lnTo>
                <a:lnTo>
                  <a:pt x="32635" y="74986"/>
                </a:lnTo>
                <a:lnTo>
                  <a:pt x="34078" y="72183"/>
                </a:lnTo>
                <a:lnTo>
                  <a:pt x="36034" y="69323"/>
                </a:lnTo>
                <a:lnTo>
                  <a:pt x="38331" y="66423"/>
                </a:lnTo>
                <a:lnTo>
                  <a:pt x="40855" y="62507"/>
                </a:lnTo>
                <a:lnTo>
                  <a:pt x="43530" y="57911"/>
                </a:lnTo>
                <a:lnTo>
                  <a:pt x="46308" y="52863"/>
                </a:lnTo>
                <a:lnTo>
                  <a:pt x="48159" y="48505"/>
                </a:lnTo>
                <a:lnTo>
                  <a:pt x="49393" y="44608"/>
                </a:lnTo>
                <a:lnTo>
                  <a:pt x="50216" y="41017"/>
                </a:lnTo>
                <a:lnTo>
                  <a:pt x="50764" y="36640"/>
                </a:lnTo>
                <a:lnTo>
                  <a:pt x="51130" y="31736"/>
                </a:lnTo>
                <a:lnTo>
                  <a:pt x="51536" y="21989"/>
                </a:lnTo>
                <a:lnTo>
                  <a:pt x="51717" y="14349"/>
                </a:lnTo>
                <a:lnTo>
                  <a:pt x="50772" y="10923"/>
                </a:lnTo>
                <a:lnTo>
                  <a:pt x="49149" y="7647"/>
                </a:lnTo>
                <a:lnTo>
                  <a:pt x="47074" y="4471"/>
                </a:lnTo>
                <a:lnTo>
                  <a:pt x="44698" y="2353"/>
                </a:lnTo>
                <a:lnTo>
                  <a:pt x="42120" y="941"/>
                </a:lnTo>
                <a:lnTo>
                  <a:pt x="39409" y="0"/>
                </a:lnTo>
                <a:lnTo>
                  <a:pt x="36608" y="365"/>
                </a:lnTo>
                <a:lnTo>
                  <a:pt x="33748" y="1600"/>
                </a:lnTo>
                <a:lnTo>
                  <a:pt x="30848" y="3416"/>
                </a:lnTo>
                <a:lnTo>
                  <a:pt x="27922" y="5618"/>
                </a:lnTo>
                <a:lnTo>
                  <a:pt x="24978" y="8079"/>
                </a:lnTo>
                <a:lnTo>
                  <a:pt x="22022" y="10712"/>
                </a:lnTo>
                <a:lnTo>
                  <a:pt x="19059" y="14451"/>
                </a:lnTo>
                <a:lnTo>
                  <a:pt x="16090" y="18929"/>
                </a:lnTo>
                <a:lnTo>
                  <a:pt x="13118" y="23898"/>
                </a:lnTo>
                <a:lnTo>
                  <a:pt x="10144" y="29195"/>
                </a:lnTo>
                <a:lnTo>
                  <a:pt x="4190" y="40373"/>
                </a:lnTo>
                <a:lnTo>
                  <a:pt x="2205" y="46131"/>
                </a:lnTo>
                <a:lnTo>
                  <a:pt x="882" y="51955"/>
                </a:lnTo>
                <a:lnTo>
                  <a:pt x="0" y="57822"/>
                </a:lnTo>
                <a:lnTo>
                  <a:pt x="405" y="63717"/>
                </a:lnTo>
                <a:lnTo>
                  <a:pt x="1668" y="69632"/>
                </a:lnTo>
                <a:lnTo>
                  <a:pt x="3503" y="75559"/>
                </a:lnTo>
                <a:lnTo>
                  <a:pt x="5720" y="80503"/>
                </a:lnTo>
                <a:lnTo>
                  <a:pt x="8190" y="84791"/>
                </a:lnTo>
                <a:lnTo>
                  <a:pt x="10831" y="88642"/>
                </a:lnTo>
                <a:lnTo>
                  <a:pt x="14577" y="92202"/>
                </a:lnTo>
                <a:lnTo>
                  <a:pt x="19060" y="95567"/>
                </a:lnTo>
                <a:lnTo>
                  <a:pt x="24036" y="98802"/>
                </a:lnTo>
                <a:lnTo>
                  <a:pt x="30332" y="99967"/>
                </a:lnTo>
                <a:lnTo>
                  <a:pt x="37509" y="99752"/>
                </a:lnTo>
                <a:lnTo>
                  <a:pt x="45272" y="98616"/>
                </a:lnTo>
                <a:lnTo>
                  <a:pt x="52434" y="96866"/>
                </a:lnTo>
                <a:lnTo>
                  <a:pt x="59195" y="94708"/>
                </a:lnTo>
                <a:lnTo>
                  <a:pt x="78674" y="874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Annotation771"/>
          <p:cNvSpPr/>
          <p:nvPr/>
        </p:nvSpPr>
        <p:spPr>
          <a:xfrm>
            <a:off x="3106230" y="3232547"/>
            <a:ext cx="17876" cy="35720"/>
          </a:xfrm>
          <a:custGeom>
            <a:avLst/>
            <a:gdLst/>
            <a:ahLst/>
            <a:cxnLst/>
            <a:rect l="0" t="0" r="0" b="0"/>
            <a:pathLst>
              <a:path w="17876" h="35720">
                <a:moveTo>
                  <a:pt x="17875" y="35719"/>
                </a:moveTo>
                <a:lnTo>
                  <a:pt x="9305" y="35719"/>
                </a:lnTo>
                <a:lnTo>
                  <a:pt x="9183" y="34726"/>
                </a:lnTo>
                <a:lnTo>
                  <a:pt x="9101" y="33072"/>
                </a:lnTo>
                <a:lnTo>
                  <a:pt x="9046" y="30978"/>
                </a:lnTo>
                <a:lnTo>
                  <a:pt x="8017" y="27597"/>
                </a:lnTo>
                <a:lnTo>
                  <a:pt x="6338" y="23359"/>
                </a:lnTo>
                <a:lnTo>
                  <a:pt x="4225" y="18549"/>
                </a:lnTo>
                <a:lnTo>
                  <a:pt x="2816" y="14351"/>
                </a:lnTo>
                <a:lnTo>
                  <a:pt x="1878" y="10559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Annotation772"/>
          <p:cNvSpPr/>
          <p:nvPr/>
        </p:nvSpPr>
        <p:spPr>
          <a:xfrm>
            <a:off x="3177731" y="3071812"/>
            <a:ext cx="80439" cy="125017"/>
          </a:xfrm>
          <a:custGeom>
            <a:avLst/>
            <a:gdLst/>
            <a:ahLst/>
            <a:cxnLst/>
            <a:rect l="0" t="0" r="0" b="0"/>
            <a:pathLst>
              <a:path w="80439" h="125017">
                <a:moveTo>
                  <a:pt x="0" y="0"/>
                </a:moveTo>
                <a:lnTo>
                  <a:pt x="12439" y="12429"/>
                </a:lnTo>
                <a:lnTo>
                  <a:pt x="15244" y="16224"/>
                </a:lnTo>
                <a:lnTo>
                  <a:pt x="18107" y="20738"/>
                </a:lnTo>
                <a:lnTo>
                  <a:pt x="21009" y="25731"/>
                </a:lnTo>
                <a:lnTo>
                  <a:pt x="23936" y="32037"/>
                </a:lnTo>
                <a:lnTo>
                  <a:pt x="26881" y="39217"/>
                </a:lnTo>
                <a:lnTo>
                  <a:pt x="29837" y="46981"/>
                </a:lnTo>
                <a:lnTo>
                  <a:pt x="33794" y="54141"/>
                </a:lnTo>
                <a:lnTo>
                  <a:pt x="38419" y="60899"/>
                </a:lnTo>
                <a:lnTo>
                  <a:pt x="43487" y="67388"/>
                </a:lnTo>
                <a:lnTo>
                  <a:pt x="48853" y="74691"/>
                </a:lnTo>
                <a:lnTo>
                  <a:pt x="60111" y="90743"/>
                </a:lnTo>
                <a:lnTo>
                  <a:pt x="64901" y="97206"/>
                </a:lnTo>
                <a:lnTo>
                  <a:pt x="69087" y="102507"/>
                </a:lnTo>
                <a:lnTo>
                  <a:pt x="72870" y="107034"/>
                </a:lnTo>
                <a:lnTo>
                  <a:pt x="75393" y="111043"/>
                </a:lnTo>
                <a:lnTo>
                  <a:pt x="77075" y="114709"/>
                </a:lnTo>
                <a:lnTo>
                  <a:pt x="80438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Annotation773"/>
          <p:cNvSpPr/>
          <p:nvPr/>
        </p:nvSpPr>
        <p:spPr>
          <a:xfrm>
            <a:off x="3145769" y="3071934"/>
            <a:ext cx="98086" cy="80247"/>
          </a:xfrm>
          <a:custGeom>
            <a:avLst/>
            <a:gdLst/>
            <a:ahLst/>
            <a:cxnLst/>
            <a:rect l="0" t="0" r="0" b="0"/>
            <a:pathLst>
              <a:path w="98086" h="80247">
                <a:moveTo>
                  <a:pt x="5149" y="26668"/>
                </a:moveTo>
                <a:lnTo>
                  <a:pt x="5149" y="14239"/>
                </a:lnTo>
                <a:lnTo>
                  <a:pt x="4156" y="12428"/>
                </a:lnTo>
                <a:lnTo>
                  <a:pt x="2501" y="11222"/>
                </a:lnTo>
                <a:lnTo>
                  <a:pt x="404" y="10417"/>
                </a:lnTo>
                <a:lnTo>
                  <a:pt x="0" y="8889"/>
                </a:lnTo>
                <a:lnTo>
                  <a:pt x="723" y="6878"/>
                </a:lnTo>
                <a:lnTo>
                  <a:pt x="2198" y="4544"/>
                </a:lnTo>
                <a:lnTo>
                  <a:pt x="4175" y="2989"/>
                </a:lnTo>
                <a:lnTo>
                  <a:pt x="6486" y="1952"/>
                </a:lnTo>
                <a:lnTo>
                  <a:pt x="9019" y="1261"/>
                </a:lnTo>
                <a:lnTo>
                  <a:pt x="11701" y="800"/>
                </a:lnTo>
                <a:lnTo>
                  <a:pt x="14482" y="493"/>
                </a:lnTo>
                <a:lnTo>
                  <a:pt x="17329" y="288"/>
                </a:lnTo>
                <a:lnTo>
                  <a:pt x="21214" y="152"/>
                </a:lnTo>
                <a:lnTo>
                  <a:pt x="30826" y="0"/>
                </a:lnTo>
                <a:lnTo>
                  <a:pt x="37163" y="952"/>
                </a:lnTo>
                <a:lnTo>
                  <a:pt x="44367" y="2578"/>
                </a:lnTo>
                <a:lnTo>
                  <a:pt x="52149" y="4655"/>
                </a:lnTo>
                <a:lnTo>
                  <a:pt x="59323" y="6039"/>
                </a:lnTo>
                <a:lnTo>
                  <a:pt x="66091" y="6962"/>
                </a:lnTo>
                <a:lnTo>
                  <a:pt x="72590" y="7578"/>
                </a:lnTo>
                <a:lnTo>
                  <a:pt x="77915" y="8980"/>
                </a:lnTo>
                <a:lnTo>
                  <a:pt x="82459" y="10907"/>
                </a:lnTo>
                <a:lnTo>
                  <a:pt x="86481" y="13184"/>
                </a:lnTo>
                <a:lnTo>
                  <a:pt x="90155" y="16686"/>
                </a:lnTo>
                <a:lnTo>
                  <a:pt x="93597" y="21006"/>
                </a:lnTo>
                <a:lnTo>
                  <a:pt x="96886" y="25869"/>
                </a:lnTo>
                <a:lnTo>
                  <a:pt x="98085" y="30104"/>
                </a:lnTo>
                <a:lnTo>
                  <a:pt x="97892" y="33920"/>
                </a:lnTo>
                <a:lnTo>
                  <a:pt x="96769" y="37455"/>
                </a:lnTo>
                <a:lnTo>
                  <a:pt x="96021" y="41797"/>
                </a:lnTo>
                <a:lnTo>
                  <a:pt x="95522" y="46676"/>
                </a:lnTo>
                <a:lnTo>
                  <a:pt x="95190" y="51912"/>
                </a:lnTo>
                <a:lnTo>
                  <a:pt x="93975" y="56396"/>
                </a:lnTo>
                <a:lnTo>
                  <a:pt x="92172" y="60377"/>
                </a:lnTo>
                <a:lnTo>
                  <a:pt x="89977" y="64024"/>
                </a:lnTo>
                <a:lnTo>
                  <a:pt x="87521" y="67447"/>
                </a:lnTo>
                <a:lnTo>
                  <a:pt x="84890" y="70721"/>
                </a:lnTo>
                <a:lnTo>
                  <a:pt x="76649" y="802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Annotation774"/>
          <p:cNvSpPr/>
          <p:nvPr/>
        </p:nvSpPr>
        <p:spPr>
          <a:xfrm>
            <a:off x="3356493" y="3018234"/>
            <a:ext cx="107243" cy="62322"/>
          </a:xfrm>
          <a:custGeom>
            <a:avLst/>
            <a:gdLst/>
            <a:ahLst/>
            <a:cxnLst/>
            <a:rect l="0" t="0" r="0" b="0"/>
            <a:pathLst>
              <a:path w="107243" h="62322">
                <a:moveTo>
                  <a:pt x="8928" y="0"/>
                </a:moveTo>
                <a:lnTo>
                  <a:pt x="8928" y="8821"/>
                </a:lnTo>
                <a:lnTo>
                  <a:pt x="6280" y="8881"/>
                </a:lnTo>
                <a:lnTo>
                  <a:pt x="4184" y="8897"/>
                </a:lnTo>
                <a:lnTo>
                  <a:pt x="2785" y="9901"/>
                </a:lnTo>
                <a:lnTo>
                  <a:pt x="1854" y="11561"/>
                </a:lnTo>
                <a:lnTo>
                  <a:pt x="1232" y="13661"/>
                </a:lnTo>
                <a:lnTo>
                  <a:pt x="818" y="16052"/>
                </a:lnTo>
                <a:lnTo>
                  <a:pt x="542" y="18639"/>
                </a:lnTo>
                <a:lnTo>
                  <a:pt x="358" y="21356"/>
                </a:lnTo>
                <a:lnTo>
                  <a:pt x="235" y="24159"/>
                </a:lnTo>
                <a:lnTo>
                  <a:pt x="99" y="29920"/>
                </a:lnTo>
                <a:lnTo>
                  <a:pt x="0" y="55327"/>
                </a:lnTo>
                <a:lnTo>
                  <a:pt x="990" y="57721"/>
                </a:lnTo>
                <a:lnTo>
                  <a:pt x="2642" y="59317"/>
                </a:lnTo>
                <a:lnTo>
                  <a:pt x="4737" y="60381"/>
                </a:lnTo>
                <a:lnTo>
                  <a:pt x="7128" y="61089"/>
                </a:lnTo>
                <a:lnTo>
                  <a:pt x="9714" y="61562"/>
                </a:lnTo>
                <a:lnTo>
                  <a:pt x="16255" y="62321"/>
                </a:lnTo>
                <a:lnTo>
                  <a:pt x="17785" y="61391"/>
                </a:lnTo>
                <a:lnTo>
                  <a:pt x="19797" y="59779"/>
                </a:lnTo>
                <a:lnTo>
                  <a:pt x="22133" y="57712"/>
                </a:lnTo>
                <a:lnTo>
                  <a:pt x="27376" y="52770"/>
                </a:lnTo>
                <a:lnTo>
                  <a:pt x="38833" y="41512"/>
                </a:lnTo>
                <a:lnTo>
                  <a:pt x="41774" y="39581"/>
                </a:lnTo>
                <a:lnTo>
                  <a:pt x="44728" y="38294"/>
                </a:lnTo>
                <a:lnTo>
                  <a:pt x="47691" y="37435"/>
                </a:lnTo>
                <a:lnTo>
                  <a:pt x="50659" y="35871"/>
                </a:lnTo>
                <a:lnTo>
                  <a:pt x="53631" y="33836"/>
                </a:lnTo>
                <a:lnTo>
                  <a:pt x="60791" y="28181"/>
                </a:lnTo>
                <a:lnTo>
                  <a:pt x="62372" y="27717"/>
                </a:lnTo>
                <a:lnTo>
                  <a:pt x="64419" y="27408"/>
                </a:lnTo>
                <a:lnTo>
                  <a:pt x="66776" y="27201"/>
                </a:lnTo>
                <a:lnTo>
                  <a:pt x="69341" y="28056"/>
                </a:lnTo>
                <a:lnTo>
                  <a:pt x="72044" y="29618"/>
                </a:lnTo>
                <a:lnTo>
                  <a:pt x="74839" y="31652"/>
                </a:lnTo>
                <a:lnTo>
                  <a:pt x="77695" y="33007"/>
                </a:lnTo>
                <a:lnTo>
                  <a:pt x="80593" y="33911"/>
                </a:lnTo>
                <a:lnTo>
                  <a:pt x="83518" y="34514"/>
                </a:lnTo>
                <a:lnTo>
                  <a:pt x="86460" y="34916"/>
                </a:lnTo>
                <a:lnTo>
                  <a:pt x="89415" y="35183"/>
                </a:lnTo>
                <a:lnTo>
                  <a:pt x="92378" y="35362"/>
                </a:lnTo>
                <a:lnTo>
                  <a:pt x="98319" y="35560"/>
                </a:lnTo>
                <a:lnTo>
                  <a:pt x="107242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Annotation775"/>
          <p:cNvSpPr/>
          <p:nvPr/>
        </p:nvSpPr>
        <p:spPr>
          <a:xfrm>
            <a:off x="3472672" y="2973586"/>
            <a:ext cx="44689" cy="44649"/>
          </a:xfrm>
          <a:custGeom>
            <a:avLst/>
            <a:gdLst/>
            <a:ahLst/>
            <a:cxnLst/>
            <a:rect l="0" t="0" r="0" b="0"/>
            <a:pathLst>
              <a:path w="44689" h="44649">
                <a:moveTo>
                  <a:pt x="44688" y="0"/>
                </a:moveTo>
                <a:lnTo>
                  <a:pt x="39944" y="0"/>
                </a:lnTo>
                <a:lnTo>
                  <a:pt x="37553" y="992"/>
                </a:lnTo>
                <a:lnTo>
                  <a:pt x="34966" y="2646"/>
                </a:lnTo>
                <a:lnTo>
                  <a:pt x="32249" y="4740"/>
                </a:lnTo>
                <a:lnTo>
                  <a:pt x="29444" y="7129"/>
                </a:lnTo>
                <a:lnTo>
                  <a:pt x="26581" y="9713"/>
                </a:lnTo>
                <a:lnTo>
                  <a:pt x="20751" y="15231"/>
                </a:lnTo>
                <a:lnTo>
                  <a:pt x="14851" y="20991"/>
                </a:lnTo>
                <a:lnTo>
                  <a:pt x="11886" y="24908"/>
                </a:lnTo>
                <a:lnTo>
                  <a:pt x="8918" y="29503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Annotation776"/>
          <p:cNvSpPr/>
          <p:nvPr/>
        </p:nvSpPr>
        <p:spPr>
          <a:xfrm>
            <a:off x="3517360" y="3080742"/>
            <a:ext cx="26705" cy="116087"/>
          </a:xfrm>
          <a:custGeom>
            <a:avLst/>
            <a:gdLst/>
            <a:ahLst/>
            <a:cxnLst/>
            <a:rect l="0" t="0" r="0" b="0"/>
            <a:pathLst>
              <a:path w="26705" h="116087">
                <a:moveTo>
                  <a:pt x="17876" y="0"/>
                </a:moveTo>
                <a:lnTo>
                  <a:pt x="22620" y="4741"/>
                </a:lnTo>
                <a:lnTo>
                  <a:pt x="24018" y="7129"/>
                </a:lnTo>
                <a:lnTo>
                  <a:pt x="24950" y="9714"/>
                </a:lnTo>
                <a:lnTo>
                  <a:pt x="25571" y="12429"/>
                </a:lnTo>
                <a:lnTo>
                  <a:pt x="25985" y="16223"/>
                </a:lnTo>
                <a:lnTo>
                  <a:pt x="26261" y="20737"/>
                </a:lnTo>
                <a:lnTo>
                  <a:pt x="26445" y="25731"/>
                </a:lnTo>
                <a:lnTo>
                  <a:pt x="26704" y="46981"/>
                </a:lnTo>
                <a:lnTo>
                  <a:pt x="25747" y="54141"/>
                </a:lnTo>
                <a:lnTo>
                  <a:pt x="24117" y="60898"/>
                </a:lnTo>
                <a:lnTo>
                  <a:pt x="22036" y="67388"/>
                </a:lnTo>
                <a:lnTo>
                  <a:pt x="20650" y="74691"/>
                </a:lnTo>
                <a:lnTo>
                  <a:pt x="19725" y="82536"/>
                </a:lnTo>
                <a:lnTo>
                  <a:pt x="19109" y="90743"/>
                </a:lnTo>
                <a:lnTo>
                  <a:pt x="16711" y="97206"/>
                </a:lnTo>
                <a:lnTo>
                  <a:pt x="13127" y="102507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Annotation777"/>
          <p:cNvSpPr/>
          <p:nvPr/>
        </p:nvSpPr>
        <p:spPr>
          <a:xfrm>
            <a:off x="3553111" y="3062883"/>
            <a:ext cx="26814" cy="8931"/>
          </a:xfrm>
          <a:custGeom>
            <a:avLst/>
            <a:gdLst/>
            <a:ahLst/>
            <a:cxnLst/>
            <a:rect l="0" t="0" r="0" b="0"/>
            <a:pathLst>
              <a:path w="26814" h="8931">
                <a:moveTo>
                  <a:pt x="0" y="8930"/>
                </a:moveTo>
                <a:lnTo>
                  <a:pt x="4744" y="8930"/>
                </a:lnTo>
                <a:lnTo>
                  <a:pt x="7135" y="7937"/>
                </a:lnTo>
                <a:lnTo>
                  <a:pt x="9722" y="6284"/>
                </a:lnTo>
                <a:lnTo>
                  <a:pt x="12440" y="4189"/>
                </a:lnTo>
                <a:lnTo>
                  <a:pt x="15245" y="2792"/>
                </a:lnTo>
                <a:lnTo>
                  <a:pt x="18107" y="1862"/>
                </a:lnTo>
                <a:lnTo>
                  <a:pt x="268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Annotation778"/>
          <p:cNvSpPr/>
          <p:nvPr/>
        </p:nvSpPr>
        <p:spPr>
          <a:xfrm>
            <a:off x="3615674" y="2949098"/>
            <a:ext cx="107252" cy="78067"/>
          </a:xfrm>
          <a:custGeom>
            <a:avLst/>
            <a:gdLst/>
            <a:ahLst/>
            <a:cxnLst/>
            <a:rect l="0" t="0" r="0" b="0"/>
            <a:pathLst>
              <a:path w="107252" h="78067">
                <a:moveTo>
                  <a:pt x="0" y="78066"/>
                </a:moveTo>
                <a:lnTo>
                  <a:pt x="9490" y="73325"/>
                </a:lnTo>
                <a:lnTo>
                  <a:pt x="14271" y="68952"/>
                </a:lnTo>
                <a:lnTo>
                  <a:pt x="19444" y="63061"/>
                </a:lnTo>
                <a:lnTo>
                  <a:pt x="24880" y="56156"/>
                </a:lnTo>
                <a:lnTo>
                  <a:pt x="29497" y="49569"/>
                </a:lnTo>
                <a:lnTo>
                  <a:pt x="33567" y="43193"/>
                </a:lnTo>
                <a:lnTo>
                  <a:pt x="37274" y="36958"/>
                </a:lnTo>
                <a:lnTo>
                  <a:pt x="40739" y="30817"/>
                </a:lnTo>
                <a:lnTo>
                  <a:pt x="47236" y="18701"/>
                </a:lnTo>
                <a:lnTo>
                  <a:pt x="49366" y="13685"/>
                </a:lnTo>
                <a:lnTo>
                  <a:pt x="50786" y="9348"/>
                </a:lnTo>
                <a:lnTo>
                  <a:pt x="53065" y="0"/>
                </a:lnTo>
                <a:lnTo>
                  <a:pt x="52259" y="225"/>
                </a:lnTo>
                <a:lnTo>
                  <a:pt x="50729" y="1367"/>
                </a:lnTo>
                <a:lnTo>
                  <a:pt x="48715" y="3121"/>
                </a:lnTo>
                <a:lnTo>
                  <a:pt x="46380" y="5282"/>
                </a:lnTo>
                <a:lnTo>
                  <a:pt x="41137" y="10330"/>
                </a:lnTo>
                <a:lnTo>
                  <a:pt x="39342" y="13065"/>
                </a:lnTo>
                <a:lnTo>
                  <a:pt x="38144" y="15880"/>
                </a:lnTo>
                <a:lnTo>
                  <a:pt x="37347" y="18749"/>
                </a:lnTo>
                <a:lnTo>
                  <a:pt x="35822" y="22646"/>
                </a:lnTo>
                <a:lnTo>
                  <a:pt x="33811" y="27229"/>
                </a:lnTo>
                <a:lnTo>
                  <a:pt x="31479" y="32268"/>
                </a:lnTo>
                <a:lnTo>
                  <a:pt x="29924" y="36620"/>
                </a:lnTo>
                <a:lnTo>
                  <a:pt x="28886" y="40514"/>
                </a:lnTo>
                <a:lnTo>
                  <a:pt x="28195" y="44101"/>
                </a:lnTo>
                <a:lnTo>
                  <a:pt x="27734" y="47486"/>
                </a:lnTo>
                <a:lnTo>
                  <a:pt x="27427" y="50733"/>
                </a:lnTo>
                <a:lnTo>
                  <a:pt x="27223" y="53891"/>
                </a:lnTo>
                <a:lnTo>
                  <a:pt x="26995" y="60045"/>
                </a:lnTo>
                <a:lnTo>
                  <a:pt x="26934" y="63076"/>
                </a:lnTo>
                <a:lnTo>
                  <a:pt x="27887" y="66088"/>
                </a:lnTo>
                <a:lnTo>
                  <a:pt x="29515" y="69088"/>
                </a:lnTo>
                <a:lnTo>
                  <a:pt x="31593" y="72081"/>
                </a:lnTo>
                <a:lnTo>
                  <a:pt x="34965" y="74076"/>
                </a:lnTo>
                <a:lnTo>
                  <a:pt x="39199" y="75406"/>
                </a:lnTo>
                <a:lnTo>
                  <a:pt x="44008" y="76293"/>
                </a:lnTo>
                <a:lnTo>
                  <a:pt x="49200" y="76884"/>
                </a:lnTo>
                <a:lnTo>
                  <a:pt x="54648" y="77278"/>
                </a:lnTo>
                <a:lnTo>
                  <a:pt x="60265" y="77540"/>
                </a:lnTo>
                <a:lnTo>
                  <a:pt x="65997" y="76724"/>
                </a:lnTo>
                <a:lnTo>
                  <a:pt x="71804" y="75186"/>
                </a:lnTo>
                <a:lnTo>
                  <a:pt x="77661" y="73170"/>
                </a:lnTo>
                <a:lnTo>
                  <a:pt x="83553" y="71825"/>
                </a:lnTo>
                <a:lnTo>
                  <a:pt x="89466" y="70929"/>
                </a:lnTo>
                <a:lnTo>
                  <a:pt x="107251" y="691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Annotation779"/>
          <p:cNvSpPr/>
          <p:nvPr/>
        </p:nvSpPr>
        <p:spPr>
          <a:xfrm>
            <a:off x="3767614" y="2991445"/>
            <a:ext cx="8939" cy="1"/>
          </a:xfrm>
          <a:custGeom>
            <a:avLst/>
            <a:gdLst/>
            <a:ahLst/>
            <a:cxnLst/>
            <a:rect l="0" t="0" r="0" b="0"/>
            <a:pathLst>
              <a:path w="8939" h="1">
                <a:moveTo>
                  <a:pt x="8938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Annotation780"/>
          <p:cNvSpPr/>
          <p:nvPr/>
        </p:nvSpPr>
        <p:spPr>
          <a:xfrm>
            <a:off x="3463737" y="2966565"/>
            <a:ext cx="98312" cy="113643"/>
          </a:xfrm>
          <a:custGeom>
            <a:avLst/>
            <a:gdLst/>
            <a:ahLst/>
            <a:cxnLst/>
            <a:rect l="0" t="0" r="0" b="0"/>
            <a:pathLst>
              <a:path w="98312" h="113643">
                <a:moveTo>
                  <a:pt x="26811" y="33810"/>
                </a:moveTo>
                <a:lnTo>
                  <a:pt x="13237" y="33810"/>
                </a:lnTo>
                <a:lnTo>
                  <a:pt x="11803" y="34802"/>
                </a:lnTo>
                <a:lnTo>
                  <a:pt x="10847" y="36456"/>
                </a:lnTo>
                <a:lnTo>
                  <a:pt x="10210" y="38550"/>
                </a:lnTo>
                <a:lnTo>
                  <a:pt x="8792" y="40939"/>
                </a:lnTo>
                <a:lnTo>
                  <a:pt x="6853" y="43523"/>
                </a:lnTo>
                <a:lnTo>
                  <a:pt x="4568" y="46239"/>
                </a:lnTo>
                <a:lnTo>
                  <a:pt x="3045" y="50033"/>
                </a:lnTo>
                <a:lnTo>
                  <a:pt x="2029" y="54547"/>
                </a:lnTo>
                <a:lnTo>
                  <a:pt x="1352" y="59541"/>
                </a:lnTo>
                <a:lnTo>
                  <a:pt x="900" y="64855"/>
                </a:lnTo>
                <a:lnTo>
                  <a:pt x="599" y="70381"/>
                </a:lnTo>
                <a:lnTo>
                  <a:pt x="176" y="84995"/>
                </a:lnTo>
                <a:lnTo>
                  <a:pt x="0" y="112371"/>
                </a:lnTo>
                <a:lnTo>
                  <a:pt x="993" y="112973"/>
                </a:lnTo>
                <a:lnTo>
                  <a:pt x="2647" y="113375"/>
                </a:lnTo>
                <a:lnTo>
                  <a:pt x="4743" y="113642"/>
                </a:lnTo>
                <a:lnTo>
                  <a:pt x="6141" y="112828"/>
                </a:lnTo>
                <a:lnTo>
                  <a:pt x="7072" y="111293"/>
                </a:lnTo>
                <a:lnTo>
                  <a:pt x="7693" y="109278"/>
                </a:lnTo>
                <a:lnTo>
                  <a:pt x="9101" y="106942"/>
                </a:lnTo>
                <a:lnTo>
                  <a:pt x="11032" y="104393"/>
                </a:lnTo>
                <a:lnTo>
                  <a:pt x="13312" y="101701"/>
                </a:lnTo>
                <a:lnTo>
                  <a:pt x="15826" y="97922"/>
                </a:lnTo>
                <a:lnTo>
                  <a:pt x="18494" y="93419"/>
                </a:lnTo>
                <a:lnTo>
                  <a:pt x="21266" y="88432"/>
                </a:lnTo>
                <a:lnTo>
                  <a:pt x="26995" y="77599"/>
                </a:lnTo>
                <a:lnTo>
                  <a:pt x="29913" y="71932"/>
                </a:lnTo>
                <a:lnTo>
                  <a:pt x="32851" y="67162"/>
                </a:lnTo>
                <a:lnTo>
                  <a:pt x="35802" y="62990"/>
                </a:lnTo>
                <a:lnTo>
                  <a:pt x="38764" y="59216"/>
                </a:lnTo>
                <a:lnTo>
                  <a:pt x="41731" y="54716"/>
                </a:lnTo>
                <a:lnTo>
                  <a:pt x="44702" y="49732"/>
                </a:lnTo>
                <a:lnTo>
                  <a:pt x="47675" y="44424"/>
                </a:lnTo>
                <a:lnTo>
                  <a:pt x="49658" y="38902"/>
                </a:lnTo>
                <a:lnTo>
                  <a:pt x="50980" y="33235"/>
                </a:lnTo>
                <a:lnTo>
                  <a:pt x="51861" y="27474"/>
                </a:lnTo>
                <a:lnTo>
                  <a:pt x="53442" y="22641"/>
                </a:lnTo>
                <a:lnTo>
                  <a:pt x="55489" y="18426"/>
                </a:lnTo>
                <a:lnTo>
                  <a:pt x="57845" y="14624"/>
                </a:lnTo>
                <a:lnTo>
                  <a:pt x="59418" y="11098"/>
                </a:lnTo>
                <a:lnTo>
                  <a:pt x="60465" y="7754"/>
                </a:lnTo>
                <a:lnTo>
                  <a:pt x="62147" y="0"/>
                </a:lnTo>
                <a:lnTo>
                  <a:pt x="63278" y="356"/>
                </a:lnTo>
                <a:lnTo>
                  <a:pt x="65025" y="1585"/>
                </a:lnTo>
                <a:lnTo>
                  <a:pt x="67183" y="3397"/>
                </a:lnTo>
                <a:lnTo>
                  <a:pt x="68622" y="5597"/>
                </a:lnTo>
                <a:lnTo>
                  <a:pt x="69581" y="8056"/>
                </a:lnTo>
                <a:lnTo>
                  <a:pt x="70220" y="10687"/>
                </a:lnTo>
                <a:lnTo>
                  <a:pt x="71639" y="14426"/>
                </a:lnTo>
                <a:lnTo>
                  <a:pt x="73578" y="18903"/>
                </a:lnTo>
                <a:lnTo>
                  <a:pt x="78381" y="29169"/>
                </a:lnTo>
                <a:lnTo>
                  <a:pt x="83826" y="40346"/>
                </a:lnTo>
                <a:lnTo>
                  <a:pt x="86668" y="47097"/>
                </a:lnTo>
                <a:lnTo>
                  <a:pt x="89557" y="54574"/>
                </a:lnTo>
                <a:lnTo>
                  <a:pt x="92475" y="62536"/>
                </a:lnTo>
                <a:lnTo>
                  <a:pt x="94420" y="70820"/>
                </a:lnTo>
                <a:lnTo>
                  <a:pt x="95717" y="79319"/>
                </a:lnTo>
                <a:lnTo>
                  <a:pt x="98311" y="1052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Three common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533400"/>
            <a:ext cx="8305800" cy="59436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exactly one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0" y="1676400"/>
            <a:ext cx="2209800" cy="4572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177354"/>
              </p:ext>
            </p:extLst>
          </p:nvPr>
        </p:nvGraphicFramePr>
        <p:xfrm>
          <a:off x="2362200" y="5257800"/>
          <a:ext cx="1219200" cy="149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19148"/>
              </p:ext>
            </p:extLst>
          </p:nvPr>
        </p:nvGraphicFramePr>
        <p:xfrm>
          <a:off x="2362200" y="2743200"/>
          <a:ext cx="1219200" cy="149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624374"/>
              </p:ext>
            </p:extLst>
          </p:nvPr>
        </p:nvGraphicFramePr>
        <p:xfrm>
          <a:off x="838200" y="3733800"/>
          <a:ext cx="1219200" cy="149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226838"/>
              </p:ext>
            </p:extLst>
          </p:nvPr>
        </p:nvGraphicFramePr>
        <p:xfrm>
          <a:off x="5981700" y="3962400"/>
          <a:ext cx="12192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61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297180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57600" y="3794760"/>
            <a:ext cx="2133600" cy="96012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33600" y="4648200"/>
            <a:ext cx="3657600" cy="21336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657600" y="4953000"/>
            <a:ext cx="2133600" cy="12192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58141" y="3291840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2" name="SMARTInkAnnotation667"/>
          <p:cNvSpPr/>
          <p:nvPr/>
        </p:nvSpPr>
        <p:spPr>
          <a:xfrm>
            <a:off x="3901678" y="3053953"/>
            <a:ext cx="43294" cy="190247"/>
          </a:xfrm>
          <a:custGeom>
            <a:avLst/>
            <a:gdLst/>
            <a:ahLst/>
            <a:cxnLst/>
            <a:rect l="0" t="0" r="0" b="0"/>
            <a:pathLst>
              <a:path w="43294" h="190247">
                <a:moveTo>
                  <a:pt x="0" y="0"/>
                </a:moveTo>
                <a:lnTo>
                  <a:pt x="0" y="37287"/>
                </a:lnTo>
                <a:lnTo>
                  <a:pt x="993" y="45694"/>
                </a:lnTo>
                <a:lnTo>
                  <a:pt x="2648" y="54275"/>
                </a:lnTo>
                <a:lnTo>
                  <a:pt x="21010" y="128555"/>
                </a:lnTo>
                <a:lnTo>
                  <a:pt x="23938" y="138290"/>
                </a:lnTo>
                <a:lnTo>
                  <a:pt x="26882" y="146763"/>
                </a:lnTo>
                <a:lnTo>
                  <a:pt x="29838" y="154397"/>
                </a:lnTo>
                <a:lnTo>
                  <a:pt x="31809" y="161470"/>
                </a:lnTo>
                <a:lnTo>
                  <a:pt x="33123" y="168170"/>
                </a:lnTo>
                <a:lnTo>
                  <a:pt x="33999" y="174621"/>
                </a:lnTo>
                <a:lnTo>
                  <a:pt x="35577" y="179914"/>
                </a:lnTo>
                <a:lnTo>
                  <a:pt x="37621" y="184435"/>
                </a:lnTo>
                <a:lnTo>
                  <a:pt x="39977" y="188441"/>
                </a:lnTo>
                <a:lnTo>
                  <a:pt x="41548" y="190120"/>
                </a:lnTo>
                <a:lnTo>
                  <a:pt x="42595" y="190246"/>
                </a:lnTo>
                <a:lnTo>
                  <a:pt x="43293" y="189339"/>
                </a:lnTo>
                <a:lnTo>
                  <a:pt x="42765" y="187742"/>
                </a:lnTo>
                <a:lnTo>
                  <a:pt x="41420" y="185684"/>
                </a:lnTo>
                <a:lnTo>
                  <a:pt x="35751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668"/>
          <p:cNvSpPr/>
          <p:nvPr/>
        </p:nvSpPr>
        <p:spPr>
          <a:xfrm>
            <a:off x="3822850" y="3019665"/>
            <a:ext cx="176429" cy="78938"/>
          </a:xfrm>
          <a:custGeom>
            <a:avLst/>
            <a:gdLst/>
            <a:ahLst/>
            <a:cxnLst/>
            <a:rect l="0" t="0" r="0" b="0"/>
            <a:pathLst>
              <a:path w="176429" h="78938">
                <a:moveTo>
                  <a:pt x="16265" y="78937"/>
                </a:moveTo>
                <a:lnTo>
                  <a:pt x="3825" y="78937"/>
                </a:lnTo>
                <a:lnTo>
                  <a:pt x="2013" y="77944"/>
                </a:lnTo>
                <a:lnTo>
                  <a:pt x="805" y="76290"/>
                </a:lnTo>
                <a:lnTo>
                  <a:pt x="0" y="74196"/>
                </a:lnTo>
                <a:lnTo>
                  <a:pt x="457" y="71807"/>
                </a:lnTo>
                <a:lnTo>
                  <a:pt x="1753" y="69223"/>
                </a:lnTo>
                <a:lnTo>
                  <a:pt x="3611" y="66508"/>
                </a:lnTo>
                <a:lnTo>
                  <a:pt x="6836" y="62713"/>
                </a:lnTo>
                <a:lnTo>
                  <a:pt x="10972" y="58199"/>
                </a:lnTo>
                <a:lnTo>
                  <a:pt x="15715" y="53205"/>
                </a:lnTo>
                <a:lnTo>
                  <a:pt x="21857" y="48884"/>
                </a:lnTo>
                <a:lnTo>
                  <a:pt x="28931" y="45011"/>
                </a:lnTo>
                <a:lnTo>
                  <a:pt x="36625" y="41437"/>
                </a:lnTo>
                <a:lnTo>
                  <a:pt x="44735" y="37069"/>
                </a:lnTo>
                <a:lnTo>
                  <a:pt x="53120" y="32174"/>
                </a:lnTo>
                <a:lnTo>
                  <a:pt x="61690" y="26925"/>
                </a:lnTo>
                <a:lnTo>
                  <a:pt x="70381" y="22434"/>
                </a:lnTo>
                <a:lnTo>
                  <a:pt x="79156" y="18448"/>
                </a:lnTo>
                <a:lnTo>
                  <a:pt x="87984" y="14798"/>
                </a:lnTo>
                <a:lnTo>
                  <a:pt x="95856" y="12365"/>
                </a:lnTo>
                <a:lnTo>
                  <a:pt x="103090" y="10743"/>
                </a:lnTo>
                <a:lnTo>
                  <a:pt x="109899" y="9662"/>
                </a:lnTo>
                <a:lnTo>
                  <a:pt x="117417" y="7949"/>
                </a:lnTo>
                <a:lnTo>
                  <a:pt x="125409" y="5814"/>
                </a:lnTo>
                <a:lnTo>
                  <a:pt x="133716" y="3399"/>
                </a:lnTo>
                <a:lnTo>
                  <a:pt x="141239" y="1789"/>
                </a:lnTo>
                <a:lnTo>
                  <a:pt x="148242" y="716"/>
                </a:lnTo>
                <a:lnTo>
                  <a:pt x="154897" y="0"/>
                </a:lnTo>
                <a:lnTo>
                  <a:pt x="160325" y="516"/>
                </a:lnTo>
                <a:lnTo>
                  <a:pt x="164938" y="1851"/>
                </a:lnTo>
                <a:lnTo>
                  <a:pt x="169006" y="3734"/>
                </a:lnTo>
                <a:lnTo>
                  <a:pt x="171719" y="5981"/>
                </a:lnTo>
                <a:lnTo>
                  <a:pt x="173527" y="8471"/>
                </a:lnTo>
                <a:lnTo>
                  <a:pt x="174732" y="11124"/>
                </a:lnTo>
                <a:lnTo>
                  <a:pt x="175535" y="13884"/>
                </a:lnTo>
                <a:lnTo>
                  <a:pt x="176071" y="16717"/>
                </a:lnTo>
                <a:lnTo>
                  <a:pt x="176428" y="19597"/>
                </a:lnTo>
                <a:lnTo>
                  <a:pt x="175673" y="23502"/>
                </a:lnTo>
                <a:lnTo>
                  <a:pt x="174177" y="28090"/>
                </a:lnTo>
                <a:lnTo>
                  <a:pt x="172186" y="33132"/>
                </a:lnTo>
                <a:lnTo>
                  <a:pt x="169866" y="37486"/>
                </a:lnTo>
                <a:lnTo>
                  <a:pt x="167326" y="41381"/>
                </a:lnTo>
                <a:lnTo>
                  <a:pt x="164640" y="44970"/>
                </a:lnTo>
                <a:lnTo>
                  <a:pt x="161856" y="49347"/>
                </a:lnTo>
                <a:lnTo>
                  <a:pt x="159007" y="54249"/>
                </a:lnTo>
                <a:lnTo>
                  <a:pt x="156114" y="59502"/>
                </a:lnTo>
                <a:lnTo>
                  <a:pt x="153193" y="63996"/>
                </a:lnTo>
                <a:lnTo>
                  <a:pt x="150252" y="67984"/>
                </a:lnTo>
                <a:lnTo>
                  <a:pt x="143142" y="76773"/>
                </a:lnTo>
                <a:lnTo>
                  <a:pt x="141565" y="77494"/>
                </a:lnTo>
                <a:lnTo>
                  <a:pt x="136588" y="78509"/>
                </a:lnTo>
                <a:lnTo>
                  <a:pt x="137196" y="78652"/>
                </a:lnTo>
                <a:lnTo>
                  <a:pt x="141392" y="789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669"/>
          <p:cNvSpPr/>
          <p:nvPr/>
        </p:nvSpPr>
        <p:spPr>
          <a:xfrm>
            <a:off x="4071661" y="2920008"/>
            <a:ext cx="133897" cy="140947"/>
          </a:xfrm>
          <a:custGeom>
            <a:avLst/>
            <a:gdLst/>
            <a:ahLst/>
            <a:cxnLst/>
            <a:rect l="0" t="0" r="0" b="0"/>
            <a:pathLst>
              <a:path w="133897" h="140947">
                <a:moveTo>
                  <a:pt x="89208" y="0"/>
                </a:moveTo>
                <a:lnTo>
                  <a:pt x="76768" y="0"/>
                </a:lnTo>
                <a:lnTo>
                  <a:pt x="72970" y="992"/>
                </a:lnTo>
                <a:lnTo>
                  <a:pt x="68452" y="2646"/>
                </a:lnTo>
                <a:lnTo>
                  <a:pt x="63454" y="4740"/>
                </a:lnTo>
                <a:lnTo>
                  <a:pt x="58136" y="8121"/>
                </a:lnTo>
                <a:lnTo>
                  <a:pt x="52605" y="12359"/>
                </a:lnTo>
                <a:lnTo>
                  <a:pt x="46930" y="17169"/>
                </a:lnTo>
                <a:lnTo>
                  <a:pt x="41161" y="22360"/>
                </a:lnTo>
                <a:lnTo>
                  <a:pt x="29456" y="33419"/>
                </a:lnTo>
                <a:lnTo>
                  <a:pt x="24546" y="39147"/>
                </a:lnTo>
                <a:lnTo>
                  <a:pt x="20280" y="44949"/>
                </a:lnTo>
                <a:lnTo>
                  <a:pt x="16444" y="50802"/>
                </a:lnTo>
                <a:lnTo>
                  <a:pt x="12892" y="57680"/>
                </a:lnTo>
                <a:lnTo>
                  <a:pt x="9531" y="65242"/>
                </a:lnTo>
                <a:lnTo>
                  <a:pt x="6298" y="73261"/>
                </a:lnTo>
                <a:lnTo>
                  <a:pt x="4143" y="80590"/>
                </a:lnTo>
                <a:lnTo>
                  <a:pt x="2705" y="87461"/>
                </a:lnTo>
                <a:lnTo>
                  <a:pt x="1748" y="94026"/>
                </a:lnTo>
                <a:lnTo>
                  <a:pt x="1109" y="100387"/>
                </a:lnTo>
                <a:lnTo>
                  <a:pt x="684" y="106612"/>
                </a:lnTo>
                <a:lnTo>
                  <a:pt x="211" y="117828"/>
                </a:lnTo>
                <a:lnTo>
                  <a:pt x="0" y="126121"/>
                </a:lnTo>
                <a:lnTo>
                  <a:pt x="937" y="129721"/>
                </a:lnTo>
                <a:lnTo>
                  <a:pt x="2555" y="133113"/>
                </a:lnTo>
                <a:lnTo>
                  <a:pt x="4626" y="136367"/>
                </a:lnTo>
                <a:lnTo>
                  <a:pt x="7001" y="138536"/>
                </a:lnTo>
                <a:lnTo>
                  <a:pt x="9576" y="139982"/>
                </a:lnTo>
                <a:lnTo>
                  <a:pt x="12286" y="140946"/>
                </a:lnTo>
                <a:lnTo>
                  <a:pt x="15086" y="140597"/>
                </a:lnTo>
                <a:lnTo>
                  <a:pt x="17946" y="139372"/>
                </a:lnTo>
                <a:lnTo>
                  <a:pt x="20845" y="137563"/>
                </a:lnTo>
                <a:lnTo>
                  <a:pt x="23772" y="135365"/>
                </a:lnTo>
                <a:lnTo>
                  <a:pt x="26715" y="132907"/>
                </a:lnTo>
                <a:lnTo>
                  <a:pt x="29671" y="130277"/>
                </a:lnTo>
                <a:lnTo>
                  <a:pt x="32634" y="126538"/>
                </a:lnTo>
                <a:lnTo>
                  <a:pt x="35603" y="122062"/>
                </a:lnTo>
                <a:lnTo>
                  <a:pt x="38575" y="117093"/>
                </a:lnTo>
                <a:lnTo>
                  <a:pt x="41550" y="111796"/>
                </a:lnTo>
                <a:lnTo>
                  <a:pt x="47503" y="100619"/>
                </a:lnTo>
                <a:lnTo>
                  <a:pt x="51474" y="94861"/>
                </a:lnTo>
                <a:lnTo>
                  <a:pt x="56107" y="89037"/>
                </a:lnTo>
                <a:lnTo>
                  <a:pt x="61182" y="83171"/>
                </a:lnTo>
                <a:lnTo>
                  <a:pt x="64566" y="78267"/>
                </a:lnTo>
                <a:lnTo>
                  <a:pt x="66822" y="74006"/>
                </a:lnTo>
                <a:lnTo>
                  <a:pt x="68325" y="70173"/>
                </a:lnTo>
                <a:lnTo>
                  <a:pt x="69328" y="66626"/>
                </a:lnTo>
                <a:lnTo>
                  <a:pt x="69996" y="63269"/>
                </a:lnTo>
                <a:lnTo>
                  <a:pt x="71255" y="54145"/>
                </a:lnTo>
                <a:lnTo>
                  <a:pt x="71309" y="58486"/>
                </a:lnTo>
                <a:lnTo>
                  <a:pt x="72310" y="60819"/>
                </a:lnTo>
                <a:lnTo>
                  <a:pt x="73971" y="63366"/>
                </a:lnTo>
                <a:lnTo>
                  <a:pt x="76070" y="66056"/>
                </a:lnTo>
                <a:lnTo>
                  <a:pt x="77470" y="68842"/>
                </a:lnTo>
                <a:lnTo>
                  <a:pt x="78404" y="71692"/>
                </a:lnTo>
                <a:lnTo>
                  <a:pt x="79026" y="74583"/>
                </a:lnTo>
                <a:lnTo>
                  <a:pt x="80434" y="78496"/>
                </a:lnTo>
                <a:lnTo>
                  <a:pt x="82366" y="83088"/>
                </a:lnTo>
                <a:lnTo>
                  <a:pt x="84647" y="88134"/>
                </a:lnTo>
                <a:lnTo>
                  <a:pt x="88153" y="91498"/>
                </a:lnTo>
                <a:lnTo>
                  <a:pt x="92477" y="93741"/>
                </a:lnTo>
                <a:lnTo>
                  <a:pt x="97346" y="95236"/>
                </a:lnTo>
                <a:lnTo>
                  <a:pt x="101585" y="97225"/>
                </a:lnTo>
                <a:lnTo>
                  <a:pt x="105404" y="99543"/>
                </a:lnTo>
                <a:lnTo>
                  <a:pt x="108943" y="102081"/>
                </a:lnTo>
                <a:lnTo>
                  <a:pt x="113289" y="102780"/>
                </a:lnTo>
                <a:lnTo>
                  <a:pt x="118171" y="102254"/>
                </a:lnTo>
                <a:lnTo>
                  <a:pt x="133896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670"/>
          <p:cNvSpPr/>
          <p:nvPr/>
        </p:nvSpPr>
        <p:spPr>
          <a:xfrm>
            <a:off x="4224510" y="2839640"/>
            <a:ext cx="132987" cy="230258"/>
          </a:xfrm>
          <a:custGeom>
            <a:avLst/>
            <a:gdLst/>
            <a:ahLst/>
            <a:cxnLst/>
            <a:rect l="0" t="0" r="0" b="0"/>
            <a:pathLst>
              <a:path w="132987" h="230258">
                <a:moveTo>
                  <a:pt x="132986" y="0"/>
                </a:moveTo>
                <a:lnTo>
                  <a:pt x="128243" y="0"/>
                </a:lnTo>
                <a:lnTo>
                  <a:pt x="125852" y="993"/>
                </a:lnTo>
                <a:lnTo>
                  <a:pt x="123265" y="2646"/>
                </a:lnTo>
                <a:lnTo>
                  <a:pt x="120546" y="4741"/>
                </a:lnTo>
                <a:lnTo>
                  <a:pt x="116749" y="7130"/>
                </a:lnTo>
                <a:lnTo>
                  <a:pt x="112231" y="9714"/>
                </a:lnTo>
                <a:lnTo>
                  <a:pt x="107233" y="12429"/>
                </a:lnTo>
                <a:lnTo>
                  <a:pt x="101915" y="16224"/>
                </a:lnTo>
                <a:lnTo>
                  <a:pt x="96383" y="20738"/>
                </a:lnTo>
                <a:lnTo>
                  <a:pt x="90709" y="25732"/>
                </a:lnTo>
                <a:lnTo>
                  <a:pt x="84940" y="32037"/>
                </a:lnTo>
                <a:lnTo>
                  <a:pt x="79108" y="39218"/>
                </a:lnTo>
                <a:lnTo>
                  <a:pt x="73234" y="46981"/>
                </a:lnTo>
                <a:lnTo>
                  <a:pt x="66338" y="55134"/>
                </a:lnTo>
                <a:lnTo>
                  <a:pt x="58763" y="63545"/>
                </a:lnTo>
                <a:lnTo>
                  <a:pt x="50733" y="72129"/>
                </a:lnTo>
                <a:lnTo>
                  <a:pt x="43393" y="80828"/>
                </a:lnTo>
                <a:lnTo>
                  <a:pt x="36514" y="89604"/>
                </a:lnTo>
                <a:lnTo>
                  <a:pt x="29942" y="98432"/>
                </a:lnTo>
                <a:lnTo>
                  <a:pt x="23575" y="106301"/>
                </a:lnTo>
                <a:lnTo>
                  <a:pt x="17343" y="113531"/>
                </a:lnTo>
                <a:lnTo>
                  <a:pt x="11203" y="120336"/>
                </a:lnTo>
                <a:lnTo>
                  <a:pt x="7109" y="126857"/>
                </a:lnTo>
                <a:lnTo>
                  <a:pt x="4380" y="133189"/>
                </a:lnTo>
                <a:lnTo>
                  <a:pt x="0" y="148128"/>
                </a:lnTo>
                <a:lnTo>
                  <a:pt x="1627" y="149354"/>
                </a:lnTo>
                <a:lnTo>
                  <a:pt x="4698" y="150171"/>
                </a:lnTo>
                <a:lnTo>
                  <a:pt x="8731" y="150715"/>
                </a:lnTo>
                <a:lnTo>
                  <a:pt x="13406" y="150087"/>
                </a:lnTo>
                <a:lnTo>
                  <a:pt x="18509" y="148675"/>
                </a:lnTo>
                <a:lnTo>
                  <a:pt x="23897" y="146742"/>
                </a:lnTo>
                <a:lnTo>
                  <a:pt x="29475" y="144461"/>
                </a:lnTo>
                <a:lnTo>
                  <a:pt x="35180" y="141948"/>
                </a:lnTo>
                <a:lnTo>
                  <a:pt x="40970" y="139280"/>
                </a:lnTo>
                <a:lnTo>
                  <a:pt x="46816" y="137502"/>
                </a:lnTo>
                <a:lnTo>
                  <a:pt x="52699" y="136316"/>
                </a:lnTo>
                <a:lnTo>
                  <a:pt x="58606" y="135526"/>
                </a:lnTo>
                <a:lnTo>
                  <a:pt x="63539" y="134999"/>
                </a:lnTo>
                <a:lnTo>
                  <a:pt x="67820" y="134648"/>
                </a:lnTo>
                <a:lnTo>
                  <a:pt x="71667" y="134414"/>
                </a:lnTo>
                <a:lnTo>
                  <a:pt x="78590" y="134154"/>
                </a:lnTo>
                <a:lnTo>
                  <a:pt x="81826" y="134084"/>
                </a:lnTo>
                <a:lnTo>
                  <a:pt x="84977" y="136022"/>
                </a:lnTo>
                <a:lnTo>
                  <a:pt x="88070" y="139299"/>
                </a:lnTo>
                <a:lnTo>
                  <a:pt x="91125" y="143468"/>
                </a:lnTo>
                <a:lnTo>
                  <a:pt x="93162" y="147239"/>
                </a:lnTo>
                <a:lnTo>
                  <a:pt x="95426" y="154075"/>
                </a:lnTo>
                <a:lnTo>
                  <a:pt x="95036" y="158280"/>
                </a:lnTo>
                <a:lnTo>
                  <a:pt x="93783" y="163066"/>
                </a:lnTo>
                <a:lnTo>
                  <a:pt x="91955" y="168242"/>
                </a:lnTo>
                <a:lnTo>
                  <a:pt x="90736" y="173677"/>
                </a:lnTo>
                <a:lnTo>
                  <a:pt x="89924" y="179285"/>
                </a:lnTo>
                <a:lnTo>
                  <a:pt x="89382" y="185008"/>
                </a:lnTo>
                <a:lnTo>
                  <a:pt x="87035" y="190807"/>
                </a:lnTo>
                <a:lnTo>
                  <a:pt x="83483" y="196658"/>
                </a:lnTo>
                <a:lnTo>
                  <a:pt x="79130" y="202543"/>
                </a:lnTo>
                <a:lnTo>
                  <a:pt x="76228" y="207459"/>
                </a:lnTo>
                <a:lnTo>
                  <a:pt x="74292" y="211728"/>
                </a:lnTo>
                <a:lnTo>
                  <a:pt x="73003" y="215566"/>
                </a:lnTo>
                <a:lnTo>
                  <a:pt x="68922" y="222476"/>
                </a:lnTo>
                <a:lnTo>
                  <a:pt x="62955" y="230257"/>
                </a:lnTo>
                <a:lnTo>
                  <a:pt x="62465" y="229903"/>
                </a:lnTo>
                <a:lnTo>
                  <a:pt x="61486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671"/>
          <p:cNvSpPr/>
          <p:nvPr/>
        </p:nvSpPr>
        <p:spPr>
          <a:xfrm>
            <a:off x="4467442" y="2822346"/>
            <a:ext cx="120234" cy="113604"/>
          </a:xfrm>
          <a:custGeom>
            <a:avLst/>
            <a:gdLst/>
            <a:ahLst/>
            <a:cxnLst/>
            <a:rect l="0" t="0" r="0" b="0"/>
            <a:pathLst>
              <a:path w="120234" h="113604">
                <a:moveTo>
                  <a:pt x="24119" y="79802"/>
                </a:moveTo>
                <a:lnTo>
                  <a:pt x="28863" y="79802"/>
                </a:lnTo>
                <a:lnTo>
                  <a:pt x="32248" y="78810"/>
                </a:lnTo>
                <a:lnTo>
                  <a:pt x="36489" y="77156"/>
                </a:lnTo>
                <a:lnTo>
                  <a:pt x="41304" y="75062"/>
                </a:lnTo>
                <a:lnTo>
                  <a:pt x="45506" y="72673"/>
                </a:lnTo>
                <a:lnTo>
                  <a:pt x="49301" y="70089"/>
                </a:lnTo>
                <a:lnTo>
                  <a:pt x="52824" y="67374"/>
                </a:lnTo>
                <a:lnTo>
                  <a:pt x="58152" y="64571"/>
                </a:lnTo>
                <a:lnTo>
                  <a:pt x="64683" y="61711"/>
                </a:lnTo>
                <a:lnTo>
                  <a:pt x="72016" y="58811"/>
                </a:lnTo>
                <a:lnTo>
                  <a:pt x="77898" y="54894"/>
                </a:lnTo>
                <a:lnTo>
                  <a:pt x="82812" y="50298"/>
                </a:lnTo>
                <a:lnTo>
                  <a:pt x="87081" y="45250"/>
                </a:lnTo>
                <a:lnTo>
                  <a:pt x="91915" y="39901"/>
                </a:lnTo>
                <a:lnTo>
                  <a:pt x="102579" y="28664"/>
                </a:lnTo>
                <a:lnTo>
                  <a:pt x="115006" y="15923"/>
                </a:lnTo>
                <a:lnTo>
                  <a:pt x="117482" y="12411"/>
                </a:lnTo>
                <a:lnTo>
                  <a:pt x="119132" y="9078"/>
                </a:lnTo>
                <a:lnTo>
                  <a:pt x="120233" y="5864"/>
                </a:lnTo>
                <a:lnTo>
                  <a:pt x="119973" y="3721"/>
                </a:lnTo>
                <a:lnTo>
                  <a:pt x="118807" y="2292"/>
                </a:lnTo>
                <a:lnTo>
                  <a:pt x="117037" y="1340"/>
                </a:lnTo>
                <a:lnTo>
                  <a:pt x="114863" y="705"/>
                </a:lnTo>
                <a:lnTo>
                  <a:pt x="112421" y="282"/>
                </a:lnTo>
                <a:lnTo>
                  <a:pt x="109800" y="0"/>
                </a:lnTo>
                <a:lnTo>
                  <a:pt x="105074" y="804"/>
                </a:lnTo>
                <a:lnTo>
                  <a:pt x="98944" y="2332"/>
                </a:lnTo>
                <a:lnTo>
                  <a:pt x="91877" y="4343"/>
                </a:lnTo>
                <a:lnTo>
                  <a:pt x="84187" y="7668"/>
                </a:lnTo>
                <a:lnTo>
                  <a:pt x="76081" y="11869"/>
                </a:lnTo>
                <a:lnTo>
                  <a:pt x="67699" y="16654"/>
                </a:lnTo>
                <a:lnTo>
                  <a:pt x="60123" y="21829"/>
                </a:lnTo>
                <a:lnTo>
                  <a:pt x="53087" y="27262"/>
                </a:lnTo>
                <a:lnTo>
                  <a:pt x="46410" y="32869"/>
                </a:lnTo>
                <a:lnTo>
                  <a:pt x="38980" y="38592"/>
                </a:lnTo>
                <a:lnTo>
                  <a:pt x="31047" y="44391"/>
                </a:lnTo>
                <a:lnTo>
                  <a:pt x="22779" y="50242"/>
                </a:lnTo>
                <a:lnTo>
                  <a:pt x="16275" y="56126"/>
                </a:lnTo>
                <a:lnTo>
                  <a:pt x="10945" y="62034"/>
                </a:lnTo>
                <a:lnTo>
                  <a:pt x="6398" y="67957"/>
                </a:lnTo>
                <a:lnTo>
                  <a:pt x="3368" y="73890"/>
                </a:lnTo>
                <a:lnTo>
                  <a:pt x="1347" y="79829"/>
                </a:lnTo>
                <a:lnTo>
                  <a:pt x="0" y="85773"/>
                </a:lnTo>
                <a:lnTo>
                  <a:pt x="96" y="90728"/>
                </a:lnTo>
                <a:lnTo>
                  <a:pt x="1152" y="95024"/>
                </a:lnTo>
                <a:lnTo>
                  <a:pt x="2849" y="98880"/>
                </a:lnTo>
                <a:lnTo>
                  <a:pt x="5967" y="102442"/>
                </a:lnTo>
                <a:lnTo>
                  <a:pt x="10032" y="105810"/>
                </a:lnTo>
                <a:lnTo>
                  <a:pt x="14727" y="109047"/>
                </a:lnTo>
                <a:lnTo>
                  <a:pt x="19844" y="111205"/>
                </a:lnTo>
                <a:lnTo>
                  <a:pt x="25241" y="112643"/>
                </a:lnTo>
                <a:lnTo>
                  <a:pt x="30826" y="113603"/>
                </a:lnTo>
                <a:lnTo>
                  <a:pt x="37528" y="113250"/>
                </a:lnTo>
                <a:lnTo>
                  <a:pt x="44975" y="112023"/>
                </a:lnTo>
                <a:lnTo>
                  <a:pt x="68807" y="10659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672"/>
          <p:cNvSpPr/>
          <p:nvPr/>
        </p:nvSpPr>
        <p:spPr>
          <a:xfrm>
            <a:off x="4723940" y="2866429"/>
            <a:ext cx="17876" cy="1"/>
          </a:xfrm>
          <a:custGeom>
            <a:avLst/>
            <a:gdLst/>
            <a:ahLst/>
            <a:cxnLst/>
            <a:rect l="0" t="0" r="0" b="0"/>
            <a:pathLst>
              <a:path w="17876" h="1">
                <a:moveTo>
                  <a:pt x="17875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673"/>
          <p:cNvSpPr/>
          <p:nvPr/>
        </p:nvSpPr>
        <p:spPr>
          <a:xfrm>
            <a:off x="-316881" y="4598789"/>
            <a:ext cx="97608" cy="210571"/>
          </a:xfrm>
          <a:custGeom>
            <a:avLst/>
            <a:gdLst/>
            <a:ahLst/>
            <a:cxnLst/>
            <a:rect l="0" t="0" r="0" b="0"/>
            <a:pathLst>
              <a:path w="97608" h="210571">
                <a:moveTo>
                  <a:pt x="0" y="0"/>
                </a:moveTo>
                <a:lnTo>
                  <a:pt x="0" y="4740"/>
                </a:lnTo>
                <a:lnTo>
                  <a:pt x="993" y="8121"/>
                </a:lnTo>
                <a:lnTo>
                  <a:pt x="2648" y="12359"/>
                </a:lnTo>
                <a:lnTo>
                  <a:pt x="4745" y="17170"/>
                </a:lnTo>
                <a:lnTo>
                  <a:pt x="7135" y="24344"/>
                </a:lnTo>
                <a:lnTo>
                  <a:pt x="9722" y="33097"/>
                </a:lnTo>
                <a:lnTo>
                  <a:pt x="15245" y="53405"/>
                </a:lnTo>
                <a:lnTo>
                  <a:pt x="21009" y="75660"/>
                </a:lnTo>
                <a:lnTo>
                  <a:pt x="24930" y="88143"/>
                </a:lnTo>
                <a:lnTo>
                  <a:pt x="29530" y="101426"/>
                </a:lnTo>
                <a:lnTo>
                  <a:pt x="34583" y="115242"/>
                </a:lnTo>
                <a:lnTo>
                  <a:pt x="40930" y="127429"/>
                </a:lnTo>
                <a:lnTo>
                  <a:pt x="48141" y="138531"/>
                </a:lnTo>
                <a:lnTo>
                  <a:pt x="55928" y="148909"/>
                </a:lnTo>
                <a:lnTo>
                  <a:pt x="69876" y="168377"/>
                </a:lnTo>
                <a:lnTo>
                  <a:pt x="76376" y="177735"/>
                </a:lnTo>
                <a:lnTo>
                  <a:pt x="81702" y="185959"/>
                </a:lnTo>
                <a:lnTo>
                  <a:pt x="86246" y="193425"/>
                </a:lnTo>
                <a:lnTo>
                  <a:pt x="95930" y="210186"/>
                </a:lnTo>
                <a:lnTo>
                  <a:pt x="96725" y="210570"/>
                </a:lnTo>
                <a:lnTo>
                  <a:pt x="97254" y="209833"/>
                </a:lnTo>
                <a:lnTo>
                  <a:pt x="97607" y="208350"/>
                </a:lnTo>
                <a:lnTo>
                  <a:pt x="96850" y="205376"/>
                </a:lnTo>
                <a:lnTo>
                  <a:pt x="95351" y="201410"/>
                </a:lnTo>
                <a:lnTo>
                  <a:pt x="89376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674"/>
          <p:cNvSpPr/>
          <p:nvPr/>
        </p:nvSpPr>
        <p:spPr>
          <a:xfrm>
            <a:off x="-334756" y="4456073"/>
            <a:ext cx="393256" cy="190987"/>
          </a:xfrm>
          <a:custGeom>
            <a:avLst/>
            <a:gdLst/>
            <a:ahLst/>
            <a:cxnLst/>
            <a:rect l="0" t="0" r="0" b="0"/>
            <a:pathLst>
              <a:path w="393256" h="190987">
                <a:moveTo>
                  <a:pt x="0" y="98067"/>
                </a:moveTo>
                <a:lnTo>
                  <a:pt x="9489" y="98067"/>
                </a:lnTo>
                <a:lnTo>
                  <a:pt x="19444" y="95422"/>
                </a:lnTo>
                <a:lnTo>
                  <a:pt x="30489" y="90939"/>
                </a:lnTo>
                <a:lnTo>
                  <a:pt x="42019" y="85639"/>
                </a:lnTo>
                <a:lnTo>
                  <a:pt x="48867" y="83828"/>
                </a:lnTo>
                <a:lnTo>
                  <a:pt x="56411" y="82622"/>
                </a:lnTo>
                <a:lnTo>
                  <a:pt x="64420" y="81817"/>
                </a:lnTo>
                <a:lnTo>
                  <a:pt x="75968" y="80923"/>
                </a:lnTo>
                <a:lnTo>
                  <a:pt x="80437" y="80685"/>
                </a:lnTo>
                <a:lnTo>
                  <a:pt x="84410" y="81518"/>
                </a:lnTo>
                <a:lnTo>
                  <a:pt x="91472" y="85090"/>
                </a:lnTo>
                <a:lnTo>
                  <a:pt x="94746" y="88423"/>
                </a:lnTo>
                <a:lnTo>
                  <a:pt x="97921" y="92630"/>
                </a:lnTo>
                <a:lnTo>
                  <a:pt x="101031" y="97419"/>
                </a:lnTo>
                <a:lnTo>
                  <a:pt x="103105" y="102596"/>
                </a:lnTo>
                <a:lnTo>
                  <a:pt x="104487" y="108032"/>
                </a:lnTo>
                <a:lnTo>
                  <a:pt x="105408" y="113640"/>
                </a:lnTo>
                <a:lnTo>
                  <a:pt x="105030" y="119363"/>
                </a:lnTo>
                <a:lnTo>
                  <a:pt x="103784" y="125164"/>
                </a:lnTo>
                <a:lnTo>
                  <a:pt x="101961" y="131014"/>
                </a:lnTo>
                <a:lnTo>
                  <a:pt x="100745" y="136899"/>
                </a:lnTo>
                <a:lnTo>
                  <a:pt x="99935" y="142807"/>
                </a:lnTo>
                <a:lnTo>
                  <a:pt x="99394" y="148730"/>
                </a:lnTo>
                <a:lnTo>
                  <a:pt x="98041" y="154663"/>
                </a:lnTo>
                <a:lnTo>
                  <a:pt x="96146" y="160603"/>
                </a:lnTo>
                <a:lnTo>
                  <a:pt x="93889" y="166547"/>
                </a:lnTo>
                <a:lnTo>
                  <a:pt x="92385" y="171501"/>
                </a:lnTo>
                <a:lnTo>
                  <a:pt x="91382" y="175797"/>
                </a:lnTo>
                <a:lnTo>
                  <a:pt x="90713" y="179653"/>
                </a:lnTo>
                <a:lnTo>
                  <a:pt x="90267" y="183216"/>
                </a:lnTo>
                <a:lnTo>
                  <a:pt x="89970" y="186583"/>
                </a:lnTo>
                <a:lnTo>
                  <a:pt x="89772" y="189819"/>
                </a:lnTo>
                <a:lnTo>
                  <a:pt x="90633" y="190986"/>
                </a:lnTo>
                <a:lnTo>
                  <a:pt x="92200" y="190771"/>
                </a:lnTo>
                <a:lnTo>
                  <a:pt x="96590" y="187886"/>
                </a:lnTo>
                <a:lnTo>
                  <a:pt x="101851" y="183297"/>
                </a:lnTo>
                <a:lnTo>
                  <a:pt x="110147" y="177950"/>
                </a:lnTo>
                <a:lnTo>
                  <a:pt x="115140" y="175135"/>
                </a:lnTo>
                <a:lnTo>
                  <a:pt x="121448" y="171273"/>
                </a:lnTo>
                <a:lnTo>
                  <a:pt x="136402" y="161692"/>
                </a:lnTo>
                <a:lnTo>
                  <a:pt x="144560" y="155366"/>
                </a:lnTo>
                <a:lnTo>
                  <a:pt x="152978" y="148173"/>
                </a:lnTo>
                <a:lnTo>
                  <a:pt x="161570" y="140401"/>
                </a:lnTo>
                <a:lnTo>
                  <a:pt x="169283" y="132243"/>
                </a:lnTo>
                <a:lnTo>
                  <a:pt x="176412" y="123827"/>
                </a:lnTo>
                <a:lnTo>
                  <a:pt x="183150" y="115241"/>
                </a:lnTo>
                <a:lnTo>
                  <a:pt x="189629" y="107532"/>
                </a:lnTo>
                <a:lnTo>
                  <a:pt x="195934" y="100408"/>
                </a:lnTo>
                <a:lnTo>
                  <a:pt x="202124" y="93675"/>
                </a:lnTo>
                <a:lnTo>
                  <a:pt x="208236" y="86209"/>
                </a:lnTo>
                <a:lnTo>
                  <a:pt x="214297" y="78256"/>
                </a:lnTo>
                <a:lnTo>
                  <a:pt x="220324" y="69977"/>
                </a:lnTo>
                <a:lnTo>
                  <a:pt x="226328" y="62473"/>
                </a:lnTo>
                <a:lnTo>
                  <a:pt x="232317" y="55486"/>
                </a:lnTo>
                <a:lnTo>
                  <a:pt x="238296" y="48844"/>
                </a:lnTo>
                <a:lnTo>
                  <a:pt x="242282" y="42432"/>
                </a:lnTo>
                <a:lnTo>
                  <a:pt x="244939" y="36172"/>
                </a:lnTo>
                <a:lnTo>
                  <a:pt x="246710" y="30015"/>
                </a:lnTo>
                <a:lnTo>
                  <a:pt x="247891" y="24917"/>
                </a:lnTo>
                <a:lnTo>
                  <a:pt x="248679" y="20528"/>
                </a:lnTo>
                <a:lnTo>
                  <a:pt x="249553" y="14988"/>
                </a:lnTo>
                <a:lnTo>
                  <a:pt x="249787" y="14900"/>
                </a:lnTo>
                <a:lnTo>
                  <a:pt x="250115" y="19517"/>
                </a:lnTo>
                <a:lnTo>
                  <a:pt x="250161" y="21887"/>
                </a:lnTo>
                <a:lnTo>
                  <a:pt x="249199" y="25452"/>
                </a:lnTo>
                <a:lnTo>
                  <a:pt x="247564" y="29814"/>
                </a:lnTo>
                <a:lnTo>
                  <a:pt x="245481" y="34706"/>
                </a:lnTo>
                <a:lnTo>
                  <a:pt x="244093" y="39951"/>
                </a:lnTo>
                <a:lnTo>
                  <a:pt x="243167" y="45432"/>
                </a:lnTo>
                <a:lnTo>
                  <a:pt x="242550" y="51071"/>
                </a:lnTo>
                <a:lnTo>
                  <a:pt x="243132" y="55823"/>
                </a:lnTo>
                <a:lnTo>
                  <a:pt x="244512" y="59982"/>
                </a:lnTo>
                <a:lnTo>
                  <a:pt x="246426" y="63748"/>
                </a:lnTo>
                <a:lnTo>
                  <a:pt x="248695" y="67250"/>
                </a:lnTo>
                <a:lnTo>
                  <a:pt x="251201" y="70577"/>
                </a:lnTo>
                <a:lnTo>
                  <a:pt x="253864" y="73788"/>
                </a:lnTo>
                <a:lnTo>
                  <a:pt x="257626" y="76920"/>
                </a:lnTo>
                <a:lnTo>
                  <a:pt x="262120" y="80000"/>
                </a:lnTo>
                <a:lnTo>
                  <a:pt x="267102" y="83046"/>
                </a:lnTo>
                <a:lnTo>
                  <a:pt x="271416" y="84084"/>
                </a:lnTo>
                <a:lnTo>
                  <a:pt x="275286" y="83784"/>
                </a:lnTo>
                <a:lnTo>
                  <a:pt x="278858" y="82592"/>
                </a:lnTo>
                <a:lnTo>
                  <a:pt x="285476" y="78622"/>
                </a:lnTo>
                <a:lnTo>
                  <a:pt x="291728" y="73550"/>
                </a:lnTo>
                <a:lnTo>
                  <a:pt x="297816" y="67988"/>
                </a:lnTo>
                <a:lnTo>
                  <a:pt x="300830" y="64124"/>
                </a:lnTo>
                <a:lnTo>
                  <a:pt x="303832" y="59564"/>
                </a:lnTo>
                <a:lnTo>
                  <a:pt x="306827" y="54539"/>
                </a:lnTo>
                <a:lnTo>
                  <a:pt x="308824" y="49204"/>
                </a:lnTo>
                <a:lnTo>
                  <a:pt x="310155" y="43664"/>
                </a:lnTo>
                <a:lnTo>
                  <a:pt x="311042" y="37986"/>
                </a:lnTo>
                <a:lnTo>
                  <a:pt x="311634" y="33208"/>
                </a:lnTo>
                <a:lnTo>
                  <a:pt x="312028" y="29031"/>
                </a:lnTo>
                <a:lnTo>
                  <a:pt x="312291" y="25254"/>
                </a:lnTo>
                <a:lnTo>
                  <a:pt x="312466" y="21744"/>
                </a:lnTo>
                <a:lnTo>
                  <a:pt x="312661" y="15198"/>
                </a:lnTo>
                <a:lnTo>
                  <a:pt x="313706" y="12063"/>
                </a:lnTo>
                <a:lnTo>
                  <a:pt x="315396" y="8981"/>
                </a:lnTo>
                <a:lnTo>
                  <a:pt x="321382" y="376"/>
                </a:lnTo>
                <a:lnTo>
                  <a:pt x="326389" y="0"/>
                </a:lnTo>
                <a:lnTo>
                  <a:pt x="328816" y="939"/>
                </a:lnTo>
                <a:lnTo>
                  <a:pt x="337970" y="7001"/>
                </a:lnTo>
                <a:lnTo>
                  <a:pt x="347498" y="12284"/>
                </a:lnTo>
                <a:lnTo>
                  <a:pt x="358354" y="15293"/>
                </a:lnTo>
                <a:lnTo>
                  <a:pt x="369799" y="16630"/>
                </a:lnTo>
                <a:lnTo>
                  <a:pt x="375631" y="16987"/>
                </a:lnTo>
                <a:lnTo>
                  <a:pt x="393255" y="17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675"/>
          <p:cNvSpPr/>
          <p:nvPr/>
        </p:nvSpPr>
        <p:spPr>
          <a:xfrm>
            <a:off x="68068" y="4375655"/>
            <a:ext cx="142372" cy="205275"/>
          </a:xfrm>
          <a:custGeom>
            <a:avLst/>
            <a:gdLst/>
            <a:ahLst/>
            <a:cxnLst/>
            <a:rect l="0" t="0" r="0" b="0"/>
            <a:pathLst>
              <a:path w="142372" h="205275">
                <a:moveTo>
                  <a:pt x="70870" y="8822"/>
                </a:moveTo>
                <a:lnTo>
                  <a:pt x="63174" y="1133"/>
                </a:lnTo>
                <a:lnTo>
                  <a:pt x="59836" y="443"/>
                </a:lnTo>
                <a:lnTo>
                  <a:pt x="57556" y="260"/>
                </a:lnTo>
                <a:lnTo>
                  <a:pt x="55042" y="137"/>
                </a:lnTo>
                <a:lnTo>
                  <a:pt x="49601" y="0"/>
                </a:lnTo>
                <a:lnTo>
                  <a:pt x="46760" y="957"/>
                </a:lnTo>
                <a:lnTo>
                  <a:pt x="43873" y="2586"/>
                </a:lnTo>
                <a:lnTo>
                  <a:pt x="40955" y="4664"/>
                </a:lnTo>
                <a:lnTo>
                  <a:pt x="38017" y="8034"/>
                </a:lnTo>
                <a:lnTo>
                  <a:pt x="35065" y="12265"/>
                </a:lnTo>
                <a:lnTo>
                  <a:pt x="32104" y="17071"/>
                </a:lnTo>
                <a:lnTo>
                  <a:pt x="28143" y="22258"/>
                </a:lnTo>
                <a:lnTo>
                  <a:pt x="23517" y="27701"/>
                </a:lnTo>
                <a:lnTo>
                  <a:pt x="18447" y="33314"/>
                </a:lnTo>
                <a:lnTo>
                  <a:pt x="14073" y="39041"/>
                </a:lnTo>
                <a:lnTo>
                  <a:pt x="10165" y="44842"/>
                </a:lnTo>
                <a:lnTo>
                  <a:pt x="6566" y="50695"/>
                </a:lnTo>
                <a:lnTo>
                  <a:pt x="4167" y="56581"/>
                </a:lnTo>
                <a:lnTo>
                  <a:pt x="2568" y="62489"/>
                </a:lnTo>
                <a:lnTo>
                  <a:pt x="0" y="76749"/>
                </a:lnTo>
                <a:lnTo>
                  <a:pt x="783" y="77919"/>
                </a:lnTo>
                <a:lnTo>
                  <a:pt x="2298" y="78699"/>
                </a:lnTo>
                <a:lnTo>
                  <a:pt x="6629" y="79565"/>
                </a:lnTo>
                <a:lnTo>
                  <a:pt x="9174" y="79797"/>
                </a:lnTo>
                <a:lnTo>
                  <a:pt x="11864" y="79951"/>
                </a:lnTo>
                <a:lnTo>
                  <a:pt x="20149" y="80122"/>
                </a:lnTo>
                <a:lnTo>
                  <a:pt x="25139" y="80168"/>
                </a:lnTo>
                <a:lnTo>
                  <a:pt x="30452" y="81190"/>
                </a:lnTo>
                <a:lnTo>
                  <a:pt x="35980" y="82864"/>
                </a:lnTo>
                <a:lnTo>
                  <a:pt x="41651" y="84972"/>
                </a:lnTo>
                <a:lnTo>
                  <a:pt x="47419" y="87370"/>
                </a:lnTo>
                <a:lnTo>
                  <a:pt x="53249" y="89960"/>
                </a:lnTo>
                <a:lnTo>
                  <a:pt x="65025" y="95485"/>
                </a:lnTo>
                <a:lnTo>
                  <a:pt x="76879" y="101247"/>
                </a:lnTo>
                <a:lnTo>
                  <a:pt x="82820" y="105165"/>
                </a:lnTo>
                <a:lnTo>
                  <a:pt x="88767" y="109762"/>
                </a:lnTo>
                <a:lnTo>
                  <a:pt x="94718" y="114810"/>
                </a:lnTo>
                <a:lnTo>
                  <a:pt x="100672" y="121152"/>
                </a:lnTo>
                <a:lnTo>
                  <a:pt x="106627" y="128357"/>
                </a:lnTo>
                <a:lnTo>
                  <a:pt x="112583" y="136137"/>
                </a:lnTo>
                <a:lnTo>
                  <a:pt x="118540" y="144300"/>
                </a:lnTo>
                <a:lnTo>
                  <a:pt x="130455" y="161308"/>
                </a:lnTo>
                <a:lnTo>
                  <a:pt x="134427" y="168025"/>
                </a:lnTo>
                <a:lnTo>
                  <a:pt x="137075" y="173497"/>
                </a:lnTo>
                <a:lnTo>
                  <a:pt x="138840" y="178136"/>
                </a:lnTo>
                <a:lnTo>
                  <a:pt x="140017" y="183214"/>
                </a:lnTo>
                <a:lnTo>
                  <a:pt x="140802" y="188583"/>
                </a:lnTo>
                <a:lnTo>
                  <a:pt x="142371" y="20527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676"/>
          <p:cNvSpPr/>
          <p:nvPr/>
        </p:nvSpPr>
        <p:spPr>
          <a:xfrm>
            <a:off x="317889" y="4244005"/>
            <a:ext cx="80241" cy="131543"/>
          </a:xfrm>
          <a:custGeom>
            <a:avLst/>
            <a:gdLst/>
            <a:ahLst/>
            <a:cxnLst/>
            <a:rect l="0" t="0" r="0" b="0"/>
            <a:pathLst>
              <a:path w="80241" h="131543">
                <a:moveTo>
                  <a:pt x="26614" y="131542"/>
                </a:moveTo>
                <a:lnTo>
                  <a:pt x="26614" y="126801"/>
                </a:lnTo>
                <a:lnTo>
                  <a:pt x="27607" y="124413"/>
                </a:lnTo>
                <a:lnTo>
                  <a:pt x="29262" y="121829"/>
                </a:lnTo>
                <a:lnTo>
                  <a:pt x="31359" y="119113"/>
                </a:lnTo>
                <a:lnTo>
                  <a:pt x="33750" y="115318"/>
                </a:lnTo>
                <a:lnTo>
                  <a:pt x="36336" y="110804"/>
                </a:lnTo>
                <a:lnTo>
                  <a:pt x="39054" y="105810"/>
                </a:lnTo>
                <a:lnTo>
                  <a:pt x="41859" y="99505"/>
                </a:lnTo>
                <a:lnTo>
                  <a:pt x="44722" y="92324"/>
                </a:lnTo>
                <a:lnTo>
                  <a:pt x="47624" y="84561"/>
                </a:lnTo>
                <a:lnTo>
                  <a:pt x="49558" y="77401"/>
                </a:lnTo>
                <a:lnTo>
                  <a:pt x="50848" y="70643"/>
                </a:lnTo>
                <a:lnTo>
                  <a:pt x="51707" y="64154"/>
                </a:lnTo>
                <a:lnTo>
                  <a:pt x="53274" y="56850"/>
                </a:lnTo>
                <a:lnTo>
                  <a:pt x="55311" y="49005"/>
                </a:lnTo>
                <a:lnTo>
                  <a:pt x="57662" y="40799"/>
                </a:lnTo>
                <a:lnTo>
                  <a:pt x="60223" y="33344"/>
                </a:lnTo>
                <a:lnTo>
                  <a:pt x="62923" y="26389"/>
                </a:lnTo>
                <a:lnTo>
                  <a:pt x="65716" y="19768"/>
                </a:lnTo>
                <a:lnTo>
                  <a:pt x="67578" y="14362"/>
                </a:lnTo>
                <a:lnTo>
                  <a:pt x="68820" y="9766"/>
                </a:lnTo>
                <a:lnTo>
                  <a:pt x="69647" y="5710"/>
                </a:lnTo>
                <a:lnTo>
                  <a:pt x="69206" y="3005"/>
                </a:lnTo>
                <a:lnTo>
                  <a:pt x="67919" y="1203"/>
                </a:lnTo>
                <a:lnTo>
                  <a:pt x="66067" y="0"/>
                </a:lnTo>
                <a:lnTo>
                  <a:pt x="62847" y="191"/>
                </a:lnTo>
                <a:lnTo>
                  <a:pt x="58714" y="1311"/>
                </a:lnTo>
                <a:lnTo>
                  <a:pt x="53972" y="3049"/>
                </a:lnTo>
                <a:lnTo>
                  <a:pt x="48825" y="5200"/>
                </a:lnTo>
                <a:lnTo>
                  <a:pt x="43408" y="7627"/>
                </a:lnTo>
                <a:lnTo>
                  <a:pt x="37810" y="10236"/>
                </a:lnTo>
                <a:lnTo>
                  <a:pt x="32092" y="14953"/>
                </a:lnTo>
                <a:lnTo>
                  <a:pt x="26294" y="21074"/>
                </a:lnTo>
                <a:lnTo>
                  <a:pt x="20442" y="28131"/>
                </a:lnTo>
                <a:lnTo>
                  <a:pt x="15548" y="34819"/>
                </a:lnTo>
                <a:lnTo>
                  <a:pt x="11292" y="41264"/>
                </a:lnTo>
                <a:lnTo>
                  <a:pt x="7462" y="47544"/>
                </a:lnTo>
                <a:lnTo>
                  <a:pt x="4908" y="53715"/>
                </a:lnTo>
                <a:lnTo>
                  <a:pt x="3206" y="59814"/>
                </a:lnTo>
                <a:lnTo>
                  <a:pt x="2071" y="65864"/>
                </a:lnTo>
                <a:lnTo>
                  <a:pt x="1314" y="71882"/>
                </a:lnTo>
                <a:lnTo>
                  <a:pt x="810" y="77878"/>
                </a:lnTo>
                <a:lnTo>
                  <a:pt x="474" y="83859"/>
                </a:lnTo>
                <a:lnTo>
                  <a:pt x="100" y="95797"/>
                </a:lnTo>
                <a:lnTo>
                  <a:pt x="0" y="101759"/>
                </a:lnTo>
                <a:lnTo>
                  <a:pt x="927" y="106726"/>
                </a:lnTo>
                <a:lnTo>
                  <a:pt x="2538" y="111029"/>
                </a:lnTo>
                <a:lnTo>
                  <a:pt x="4605" y="114890"/>
                </a:lnTo>
                <a:lnTo>
                  <a:pt x="7969" y="118456"/>
                </a:lnTo>
                <a:lnTo>
                  <a:pt x="12198" y="121826"/>
                </a:lnTo>
                <a:lnTo>
                  <a:pt x="17003" y="125064"/>
                </a:lnTo>
                <a:lnTo>
                  <a:pt x="22193" y="127224"/>
                </a:lnTo>
                <a:lnTo>
                  <a:pt x="27639" y="128663"/>
                </a:lnTo>
                <a:lnTo>
                  <a:pt x="33256" y="129623"/>
                </a:lnTo>
                <a:lnTo>
                  <a:pt x="38987" y="130262"/>
                </a:lnTo>
                <a:lnTo>
                  <a:pt x="44793" y="130688"/>
                </a:lnTo>
                <a:lnTo>
                  <a:pt x="50650" y="130973"/>
                </a:lnTo>
                <a:lnTo>
                  <a:pt x="56541" y="130171"/>
                </a:lnTo>
                <a:lnTo>
                  <a:pt x="62455" y="128644"/>
                </a:lnTo>
                <a:lnTo>
                  <a:pt x="80240" y="1226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677"/>
          <p:cNvSpPr/>
          <p:nvPr/>
        </p:nvSpPr>
        <p:spPr>
          <a:xfrm>
            <a:off x="3732392" y="6295429"/>
            <a:ext cx="115661" cy="285752"/>
          </a:xfrm>
          <a:custGeom>
            <a:avLst/>
            <a:gdLst/>
            <a:ahLst/>
            <a:cxnLst/>
            <a:rect l="0" t="0" r="0" b="0"/>
            <a:pathLst>
              <a:path w="115661" h="285752">
                <a:moveTo>
                  <a:pt x="44159" y="0"/>
                </a:moveTo>
                <a:lnTo>
                  <a:pt x="24024" y="0"/>
                </a:lnTo>
                <a:lnTo>
                  <a:pt x="20805" y="992"/>
                </a:lnTo>
                <a:lnTo>
                  <a:pt x="17666" y="2645"/>
                </a:lnTo>
                <a:lnTo>
                  <a:pt x="14580" y="4741"/>
                </a:lnTo>
                <a:lnTo>
                  <a:pt x="11530" y="8122"/>
                </a:lnTo>
                <a:lnTo>
                  <a:pt x="8503" y="12359"/>
                </a:lnTo>
                <a:lnTo>
                  <a:pt x="5493" y="17169"/>
                </a:lnTo>
                <a:lnTo>
                  <a:pt x="3486" y="22361"/>
                </a:lnTo>
                <a:lnTo>
                  <a:pt x="2147" y="27806"/>
                </a:lnTo>
                <a:lnTo>
                  <a:pt x="1256" y="33420"/>
                </a:lnTo>
                <a:lnTo>
                  <a:pt x="661" y="40139"/>
                </a:lnTo>
                <a:lnTo>
                  <a:pt x="264" y="47596"/>
                </a:lnTo>
                <a:lnTo>
                  <a:pt x="0" y="55543"/>
                </a:lnTo>
                <a:lnTo>
                  <a:pt x="1810" y="63818"/>
                </a:lnTo>
                <a:lnTo>
                  <a:pt x="5003" y="72311"/>
                </a:lnTo>
                <a:lnTo>
                  <a:pt x="9117" y="80950"/>
                </a:lnTo>
                <a:lnTo>
                  <a:pt x="12853" y="89686"/>
                </a:lnTo>
                <a:lnTo>
                  <a:pt x="16337" y="98486"/>
                </a:lnTo>
                <a:lnTo>
                  <a:pt x="22857" y="116202"/>
                </a:lnTo>
                <a:lnTo>
                  <a:pt x="29064" y="133997"/>
                </a:lnTo>
                <a:lnTo>
                  <a:pt x="33103" y="142909"/>
                </a:lnTo>
                <a:lnTo>
                  <a:pt x="37781" y="151828"/>
                </a:lnTo>
                <a:lnTo>
                  <a:pt x="42887" y="160750"/>
                </a:lnTo>
                <a:lnTo>
                  <a:pt x="53855" y="181247"/>
                </a:lnTo>
                <a:lnTo>
                  <a:pt x="77081" y="226744"/>
                </a:lnTo>
                <a:lnTo>
                  <a:pt x="82989" y="236491"/>
                </a:lnTo>
                <a:lnTo>
                  <a:pt x="88914" y="244973"/>
                </a:lnTo>
                <a:lnTo>
                  <a:pt x="94850" y="252612"/>
                </a:lnTo>
                <a:lnTo>
                  <a:pt x="99801" y="259689"/>
                </a:lnTo>
                <a:lnTo>
                  <a:pt x="104094" y="266393"/>
                </a:lnTo>
                <a:lnTo>
                  <a:pt x="115660" y="2857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678"/>
          <p:cNvSpPr/>
          <p:nvPr/>
        </p:nvSpPr>
        <p:spPr>
          <a:xfrm>
            <a:off x="3726714" y="6295584"/>
            <a:ext cx="110623" cy="160581"/>
          </a:xfrm>
          <a:custGeom>
            <a:avLst/>
            <a:gdLst/>
            <a:ahLst/>
            <a:cxnLst/>
            <a:rect l="0" t="0" r="0" b="0"/>
            <a:pathLst>
              <a:path w="110623" h="160581">
                <a:moveTo>
                  <a:pt x="5150" y="44494"/>
                </a:moveTo>
                <a:lnTo>
                  <a:pt x="405" y="44494"/>
                </a:lnTo>
                <a:lnTo>
                  <a:pt x="0" y="43502"/>
                </a:lnTo>
                <a:lnTo>
                  <a:pt x="724" y="41848"/>
                </a:lnTo>
                <a:lnTo>
                  <a:pt x="2199" y="39754"/>
                </a:lnTo>
                <a:lnTo>
                  <a:pt x="3838" y="34780"/>
                </a:lnTo>
                <a:lnTo>
                  <a:pt x="4276" y="32065"/>
                </a:lnTo>
                <a:lnTo>
                  <a:pt x="6553" y="29262"/>
                </a:lnTo>
                <a:lnTo>
                  <a:pt x="10057" y="26403"/>
                </a:lnTo>
                <a:lnTo>
                  <a:pt x="14379" y="23503"/>
                </a:lnTo>
                <a:lnTo>
                  <a:pt x="19248" y="20578"/>
                </a:lnTo>
                <a:lnTo>
                  <a:pt x="24479" y="17636"/>
                </a:lnTo>
                <a:lnTo>
                  <a:pt x="35588" y="11721"/>
                </a:lnTo>
                <a:lnTo>
                  <a:pt x="47146" y="5785"/>
                </a:lnTo>
                <a:lnTo>
                  <a:pt x="53008" y="3805"/>
                </a:lnTo>
                <a:lnTo>
                  <a:pt x="58903" y="2485"/>
                </a:lnTo>
                <a:lnTo>
                  <a:pt x="64819" y="1605"/>
                </a:lnTo>
                <a:lnTo>
                  <a:pt x="69756" y="1018"/>
                </a:lnTo>
                <a:lnTo>
                  <a:pt x="74040" y="628"/>
                </a:lnTo>
                <a:lnTo>
                  <a:pt x="77889" y="367"/>
                </a:lnTo>
                <a:lnTo>
                  <a:pt x="81449" y="193"/>
                </a:lnTo>
                <a:lnTo>
                  <a:pt x="88052" y="0"/>
                </a:lnTo>
                <a:lnTo>
                  <a:pt x="91203" y="1932"/>
                </a:lnTo>
                <a:lnTo>
                  <a:pt x="94297" y="5206"/>
                </a:lnTo>
                <a:lnTo>
                  <a:pt x="97352" y="9372"/>
                </a:lnTo>
                <a:lnTo>
                  <a:pt x="100382" y="14134"/>
                </a:lnTo>
                <a:lnTo>
                  <a:pt x="103396" y="19293"/>
                </a:lnTo>
                <a:lnTo>
                  <a:pt x="106397" y="24717"/>
                </a:lnTo>
                <a:lnTo>
                  <a:pt x="108399" y="30317"/>
                </a:lnTo>
                <a:lnTo>
                  <a:pt x="109732" y="36035"/>
                </a:lnTo>
                <a:lnTo>
                  <a:pt x="110622" y="41831"/>
                </a:lnTo>
                <a:lnTo>
                  <a:pt x="110222" y="48672"/>
                </a:lnTo>
                <a:lnTo>
                  <a:pt x="108962" y="56209"/>
                </a:lnTo>
                <a:lnTo>
                  <a:pt x="102445" y="83684"/>
                </a:lnTo>
                <a:lnTo>
                  <a:pt x="99805" y="94433"/>
                </a:lnTo>
                <a:lnTo>
                  <a:pt x="97052" y="103583"/>
                </a:lnTo>
                <a:lnTo>
                  <a:pt x="94224" y="111668"/>
                </a:lnTo>
                <a:lnTo>
                  <a:pt x="91345" y="119042"/>
                </a:lnTo>
                <a:lnTo>
                  <a:pt x="89426" y="125943"/>
                </a:lnTo>
                <a:lnTo>
                  <a:pt x="88147" y="132528"/>
                </a:lnTo>
                <a:lnTo>
                  <a:pt x="87294" y="138902"/>
                </a:lnTo>
                <a:lnTo>
                  <a:pt x="86726" y="144143"/>
                </a:lnTo>
                <a:lnTo>
                  <a:pt x="86346" y="148630"/>
                </a:lnTo>
                <a:lnTo>
                  <a:pt x="85588" y="1605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679"/>
          <p:cNvSpPr/>
          <p:nvPr/>
        </p:nvSpPr>
        <p:spPr>
          <a:xfrm>
            <a:off x="3982607" y="6206510"/>
            <a:ext cx="187201" cy="79826"/>
          </a:xfrm>
          <a:custGeom>
            <a:avLst/>
            <a:gdLst/>
            <a:ahLst/>
            <a:cxnLst/>
            <a:rect l="0" t="0" r="0" b="0"/>
            <a:pathLst>
              <a:path w="187201" h="79826">
                <a:moveTo>
                  <a:pt x="44198" y="17482"/>
                </a:moveTo>
                <a:lnTo>
                  <a:pt x="44198" y="12742"/>
                </a:lnTo>
                <a:lnTo>
                  <a:pt x="43205" y="11345"/>
                </a:lnTo>
                <a:lnTo>
                  <a:pt x="41550" y="10414"/>
                </a:lnTo>
                <a:lnTo>
                  <a:pt x="36503" y="8920"/>
                </a:lnTo>
                <a:lnTo>
                  <a:pt x="36088" y="7806"/>
                </a:lnTo>
                <a:lnTo>
                  <a:pt x="35812" y="6070"/>
                </a:lnTo>
                <a:lnTo>
                  <a:pt x="35628" y="3921"/>
                </a:lnTo>
                <a:lnTo>
                  <a:pt x="34513" y="2488"/>
                </a:lnTo>
                <a:lnTo>
                  <a:pt x="32775" y="1533"/>
                </a:lnTo>
                <a:lnTo>
                  <a:pt x="28197" y="472"/>
                </a:lnTo>
                <a:lnTo>
                  <a:pt x="22853" y="0"/>
                </a:lnTo>
                <a:lnTo>
                  <a:pt x="21030" y="867"/>
                </a:lnTo>
                <a:lnTo>
                  <a:pt x="19815" y="2436"/>
                </a:lnTo>
                <a:lnTo>
                  <a:pt x="19005" y="4475"/>
                </a:lnTo>
                <a:lnTo>
                  <a:pt x="17472" y="6827"/>
                </a:lnTo>
                <a:lnTo>
                  <a:pt x="15457" y="9387"/>
                </a:lnTo>
                <a:lnTo>
                  <a:pt x="13121" y="12084"/>
                </a:lnTo>
                <a:lnTo>
                  <a:pt x="10570" y="15868"/>
                </a:lnTo>
                <a:lnTo>
                  <a:pt x="7876" y="20375"/>
                </a:lnTo>
                <a:lnTo>
                  <a:pt x="5087" y="25364"/>
                </a:lnTo>
                <a:lnTo>
                  <a:pt x="3228" y="29682"/>
                </a:lnTo>
                <a:lnTo>
                  <a:pt x="1989" y="33553"/>
                </a:lnTo>
                <a:lnTo>
                  <a:pt x="1162" y="37125"/>
                </a:lnTo>
                <a:lnTo>
                  <a:pt x="612" y="41492"/>
                </a:lnTo>
                <a:lnTo>
                  <a:pt x="244" y="46386"/>
                </a:lnTo>
                <a:lnTo>
                  <a:pt x="0" y="51635"/>
                </a:lnTo>
                <a:lnTo>
                  <a:pt x="829" y="56125"/>
                </a:lnTo>
                <a:lnTo>
                  <a:pt x="2376" y="60112"/>
                </a:lnTo>
                <a:lnTo>
                  <a:pt x="4400" y="63761"/>
                </a:lnTo>
                <a:lnTo>
                  <a:pt x="5749" y="67186"/>
                </a:lnTo>
                <a:lnTo>
                  <a:pt x="6648" y="70462"/>
                </a:lnTo>
                <a:lnTo>
                  <a:pt x="7248" y="73637"/>
                </a:lnTo>
                <a:lnTo>
                  <a:pt x="9634" y="75755"/>
                </a:lnTo>
                <a:lnTo>
                  <a:pt x="13211" y="77167"/>
                </a:lnTo>
                <a:lnTo>
                  <a:pt x="17581" y="78108"/>
                </a:lnTo>
                <a:lnTo>
                  <a:pt x="21488" y="78735"/>
                </a:lnTo>
                <a:lnTo>
                  <a:pt x="25085" y="79153"/>
                </a:lnTo>
                <a:lnTo>
                  <a:pt x="28477" y="79432"/>
                </a:lnTo>
                <a:lnTo>
                  <a:pt x="31731" y="79618"/>
                </a:lnTo>
                <a:lnTo>
                  <a:pt x="37994" y="79825"/>
                </a:lnTo>
                <a:lnTo>
                  <a:pt x="42049" y="78887"/>
                </a:lnTo>
                <a:lnTo>
                  <a:pt x="46737" y="77270"/>
                </a:lnTo>
                <a:lnTo>
                  <a:pt x="51849" y="75200"/>
                </a:lnTo>
                <a:lnTo>
                  <a:pt x="57243" y="72828"/>
                </a:lnTo>
                <a:lnTo>
                  <a:pt x="68533" y="67546"/>
                </a:lnTo>
                <a:lnTo>
                  <a:pt x="73331" y="64749"/>
                </a:lnTo>
                <a:lnTo>
                  <a:pt x="77523" y="61891"/>
                </a:lnTo>
                <a:lnTo>
                  <a:pt x="81311" y="58995"/>
                </a:lnTo>
                <a:lnTo>
                  <a:pt x="84829" y="55078"/>
                </a:lnTo>
                <a:lnTo>
                  <a:pt x="88167" y="50484"/>
                </a:lnTo>
                <a:lnTo>
                  <a:pt x="91386" y="45437"/>
                </a:lnTo>
                <a:lnTo>
                  <a:pt x="94525" y="41080"/>
                </a:lnTo>
                <a:lnTo>
                  <a:pt x="97611" y="37182"/>
                </a:lnTo>
                <a:lnTo>
                  <a:pt x="100661" y="33592"/>
                </a:lnTo>
                <a:lnTo>
                  <a:pt x="102695" y="30207"/>
                </a:lnTo>
                <a:lnTo>
                  <a:pt x="104050" y="26957"/>
                </a:lnTo>
                <a:lnTo>
                  <a:pt x="104954" y="23799"/>
                </a:lnTo>
                <a:lnTo>
                  <a:pt x="106549" y="21693"/>
                </a:lnTo>
                <a:lnTo>
                  <a:pt x="108606" y="20289"/>
                </a:lnTo>
                <a:lnTo>
                  <a:pt x="110970" y="19353"/>
                </a:lnTo>
                <a:lnTo>
                  <a:pt x="112547" y="19722"/>
                </a:lnTo>
                <a:lnTo>
                  <a:pt x="113598" y="20959"/>
                </a:lnTo>
                <a:lnTo>
                  <a:pt x="114298" y="22777"/>
                </a:lnTo>
                <a:lnTo>
                  <a:pt x="116751" y="23988"/>
                </a:lnTo>
                <a:lnTo>
                  <a:pt x="120373" y="24796"/>
                </a:lnTo>
                <a:lnTo>
                  <a:pt x="124773" y="25335"/>
                </a:lnTo>
                <a:lnTo>
                  <a:pt x="128700" y="27677"/>
                </a:lnTo>
                <a:lnTo>
                  <a:pt x="132311" y="31225"/>
                </a:lnTo>
                <a:lnTo>
                  <a:pt x="135711" y="35573"/>
                </a:lnTo>
                <a:lnTo>
                  <a:pt x="138972" y="39465"/>
                </a:lnTo>
                <a:lnTo>
                  <a:pt x="142138" y="43051"/>
                </a:lnTo>
                <a:lnTo>
                  <a:pt x="145242" y="46434"/>
                </a:lnTo>
                <a:lnTo>
                  <a:pt x="149297" y="48690"/>
                </a:lnTo>
                <a:lnTo>
                  <a:pt x="153987" y="50194"/>
                </a:lnTo>
                <a:lnTo>
                  <a:pt x="159100" y="51196"/>
                </a:lnTo>
                <a:lnTo>
                  <a:pt x="164494" y="51864"/>
                </a:lnTo>
                <a:lnTo>
                  <a:pt x="170078" y="52310"/>
                </a:lnTo>
                <a:lnTo>
                  <a:pt x="187200" y="532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680"/>
          <p:cNvSpPr/>
          <p:nvPr/>
        </p:nvSpPr>
        <p:spPr>
          <a:xfrm>
            <a:off x="4189598" y="6081117"/>
            <a:ext cx="149454" cy="232173"/>
          </a:xfrm>
          <a:custGeom>
            <a:avLst/>
            <a:gdLst/>
            <a:ahLst/>
            <a:cxnLst/>
            <a:rect l="0" t="0" r="0" b="0"/>
            <a:pathLst>
              <a:path w="149454" h="232173">
                <a:moveTo>
                  <a:pt x="87461" y="0"/>
                </a:moveTo>
                <a:lnTo>
                  <a:pt x="75021" y="0"/>
                </a:lnTo>
                <a:lnTo>
                  <a:pt x="71223" y="992"/>
                </a:lnTo>
                <a:lnTo>
                  <a:pt x="66704" y="2645"/>
                </a:lnTo>
                <a:lnTo>
                  <a:pt x="61706" y="4740"/>
                </a:lnTo>
                <a:lnTo>
                  <a:pt x="56388" y="8121"/>
                </a:lnTo>
                <a:lnTo>
                  <a:pt x="50857" y="12359"/>
                </a:lnTo>
                <a:lnTo>
                  <a:pt x="45182" y="17169"/>
                </a:lnTo>
                <a:lnTo>
                  <a:pt x="39414" y="22360"/>
                </a:lnTo>
                <a:lnTo>
                  <a:pt x="27708" y="33419"/>
                </a:lnTo>
                <a:lnTo>
                  <a:pt x="22798" y="39147"/>
                </a:lnTo>
                <a:lnTo>
                  <a:pt x="18533" y="44949"/>
                </a:lnTo>
                <a:lnTo>
                  <a:pt x="14696" y="50803"/>
                </a:lnTo>
                <a:lnTo>
                  <a:pt x="11145" y="56689"/>
                </a:lnTo>
                <a:lnTo>
                  <a:pt x="7784" y="62597"/>
                </a:lnTo>
                <a:lnTo>
                  <a:pt x="4551" y="68520"/>
                </a:lnTo>
                <a:lnTo>
                  <a:pt x="2396" y="74453"/>
                </a:lnTo>
                <a:lnTo>
                  <a:pt x="958" y="80394"/>
                </a:lnTo>
                <a:lnTo>
                  <a:pt x="0" y="86338"/>
                </a:lnTo>
                <a:lnTo>
                  <a:pt x="354" y="91293"/>
                </a:lnTo>
                <a:lnTo>
                  <a:pt x="1584" y="95589"/>
                </a:lnTo>
                <a:lnTo>
                  <a:pt x="3396" y="99445"/>
                </a:lnTo>
                <a:lnTo>
                  <a:pt x="5598" y="102015"/>
                </a:lnTo>
                <a:lnTo>
                  <a:pt x="8059" y="103729"/>
                </a:lnTo>
                <a:lnTo>
                  <a:pt x="10692" y="104871"/>
                </a:lnTo>
                <a:lnTo>
                  <a:pt x="14434" y="105633"/>
                </a:lnTo>
                <a:lnTo>
                  <a:pt x="18915" y="106141"/>
                </a:lnTo>
                <a:lnTo>
                  <a:pt x="23889" y="106480"/>
                </a:lnTo>
                <a:lnTo>
                  <a:pt x="29190" y="107697"/>
                </a:lnTo>
                <a:lnTo>
                  <a:pt x="34711" y="109501"/>
                </a:lnTo>
                <a:lnTo>
                  <a:pt x="40377" y="111696"/>
                </a:lnTo>
                <a:lnTo>
                  <a:pt x="54617" y="116781"/>
                </a:lnTo>
                <a:lnTo>
                  <a:pt x="62585" y="119525"/>
                </a:lnTo>
                <a:lnTo>
                  <a:pt x="69884" y="122348"/>
                </a:lnTo>
                <a:lnTo>
                  <a:pt x="76736" y="125222"/>
                </a:lnTo>
                <a:lnTo>
                  <a:pt x="83290" y="128130"/>
                </a:lnTo>
                <a:lnTo>
                  <a:pt x="89645" y="133045"/>
                </a:lnTo>
                <a:lnTo>
                  <a:pt x="95869" y="139298"/>
                </a:lnTo>
                <a:lnTo>
                  <a:pt x="102003" y="146444"/>
                </a:lnTo>
                <a:lnTo>
                  <a:pt x="108079" y="153192"/>
                </a:lnTo>
                <a:lnTo>
                  <a:pt x="120127" y="165981"/>
                </a:lnTo>
                <a:lnTo>
                  <a:pt x="125127" y="172170"/>
                </a:lnTo>
                <a:lnTo>
                  <a:pt x="129453" y="178280"/>
                </a:lnTo>
                <a:lnTo>
                  <a:pt x="133331" y="184338"/>
                </a:lnTo>
                <a:lnTo>
                  <a:pt x="136909" y="190360"/>
                </a:lnTo>
                <a:lnTo>
                  <a:pt x="140287" y="196360"/>
                </a:lnTo>
                <a:lnTo>
                  <a:pt x="143532" y="202344"/>
                </a:lnTo>
                <a:lnTo>
                  <a:pt x="145696" y="207326"/>
                </a:lnTo>
                <a:lnTo>
                  <a:pt x="147139" y="211640"/>
                </a:lnTo>
                <a:lnTo>
                  <a:pt x="148100" y="215507"/>
                </a:lnTo>
                <a:lnTo>
                  <a:pt x="149169" y="222451"/>
                </a:lnTo>
                <a:lnTo>
                  <a:pt x="149453" y="225691"/>
                </a:lnTo>
                <a:lnTo>
                  <a:pt x="148650" y="227851"/>
                </a:lnTo>
                <a:lnTo>
                  <a:pt x="147122" y="229292"/>
                </a:lnTo>
                <a:lnTo>
                  <a:pt x="141086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681"/>
          <p:cNvSpPr/>
          <p:nvPr/>
        </p:nvSpPr>
        <p:spPr>
          <a:xfrm>
            <a:off x="4428999" y="5997959"/>
            <a:ext cx="80439" cy="163526"/>
          </a:xfrm>
          <a:custGeom>
            <a:avLst/>
            <a:gdLst/>
            <a:ahLst/>
            <a:cxnLst/>
            <a:rect l="0" t="0" r="0" b="0"/>
            <a:pathLst>
              <a:path w="80439" h="163526">
                <a:moveTo>
                  <a:pt x="0" y="163525"/>
                </a:moveTo>
                <a:lnTo>
                  <a:pt x="12440" y="151096"/>
                </a:lnTo>
                <a:lnTo>
                  <a:pt x="16237" y="148294"/>
                </a:lnTo>
                <a:lnTo>
                  <a:pt x="20756" y="145434"/>
                </a:lnTo>
                <a:lnTo>
                  <a:pt x="25754" y="142535"/>
                </a:lnTo>
                <a:lnTo>
                  <a:pt x="31072" y="137625"/>
                </a:lnTo>
                <a:lnTo>
                  <a:pt x="36603" y="131375"/>
                </a:lnTo>
                <a:lnTo>
                  <a:pt x="42278" y="124233"/>
                </a:lnTo>
                <a:lnTo>
                  <a:pt x="48047" y="117487"/>
                </a:lnTo>
                <a:lnTo>
                  <a:pt x="53878" y="111004"/>
                </a:lnTo>
                <a:lnTo>
                  <a:pt x="59752" y="104700"/>
                </a:lnTo>
                <a:lnTo>
                  <a:pt x="64662" y="97519"/>
                </a:lnTo>
                <a:lnTo>
                  <a:pt x="68927" y="89755"/>
                </a:lnTo>
                <a:lnTo>
                  <a:pt x="72764" y="81603"/>
                </a:lnTo>
                <a:lnTo>
                  <a:pt x="75322" y="73192"/>
                </a:lnTo>
                <a:lnTo>
                  <a:pt x="77028" y="64608"/>
                </a:lnTo>
                <a:lnTo>
                  <a:pt x="78165" y="55908"/>
                </a:lnTo>
                <a:lnTo>
                  <a:pt x="78922" y="48124"/>
                </a:lnTo>
                <a:lnTo>
                  <a:pt x="79428" y="40951"/>
                </a:lnTo>
                <a:lnTo>
                  <a:pt x="79765" y="34184"/>
                </a:lnTo>
                <a:lnTo>
                  <a:pt x="80139" y="21374"/>
                </a:lnTo>
                <a:lnTo>
                  <a:pt x="80239" y="15179"/>
                </a:lnTo>
                <a:lnTo>
                  <a:pt x="78319" y="10058"/>
                </a:lnTo>
                <a:lnTo>
                  <a:pt x="75054" y="5651"/>
                </a:lnTo>
                <a:lnTo>
                  <a:pt x="70890" y="1721"/>
                </a:lnTo>
                <a:lnTo>
                  <a:pt x="67121" y="94"/>
                </a:lnTo>
                <a:lnTo>
                  <a:pt x="63616" y="0"/>
                </a:lnTo>
                <a:lnTo>
                  <a:pt x="60286" y="931"/>
                </a:lnTo>
                <a:lnTo>
                  <a:pt x="57072" y="2543"/>
                </a:lnTo>
                <a:lnTo>
                  <a:pt x="53937" y="4610"/>
                </a:lnTo>
                <a:lnTo>
                  <a:pt x="50854" y="6981"/>
                </a:lnTo>
                <a:lnTo>
                  <a:pt x="47806" y="11537"/>
                </a:lnTo>
                <a:lnTo>
                  <a:pt x="44781" y="17551"/>
                </a:lnTo>
                <a:lnTo>
                  <a:pt x="41770" y="24537"/>
                </a:lnTo>
                <a:lnTo>
                  <a:pt x="38771" y="32171"/>
                </a:lnTo>
                <a:lnTo>
                  <a:pt x="32790" y="48591"/>
                </a:lnTo>
                <a:lnTo>
                  <a:pt x="30797" y="57137"/>
                </a:lnTo>
                <a:lnTo>
                  <a:pt x="29468" y="65811"/>
                </a:lnTo>
                <a:lnTo>
                  <a:pt x="28584" y="74570"/>
                </a:lnTo>
                <a:lnTo>
                  <a:pt x="28986" y="83386"/>
                </a:lnTo>
                <a:lnTo>
                  <a:pt x="30247" y="92239"/>
                </a:lnTo>
                <a:lnTo>
                  <a:pt x="32082" y="101118"/>
                </a:lnTo>
                <a:lnTo>
                  <a:pt x="35291" y="109022"/>
                </a:lnTo>
                <a:lnTo>
                  <a:pt x="39416" y="116276"/>
                </a:lnTo>
                <a:lnTo>
                  <a:pt x="44152" y="123096"/>
                </a:lnTo>
                <a:lnTo>
                  <a:pt x="48303" y="128635"/>
                </a:lnTo>
                <a:lnTo>
                  <a:pt x="52064" y="133320"/>
                </a:lnTo>
                <a:lnTo>
                  <a:pt x="55564" y="137435"/>
                </a:lnTo>
                <a:lnTo>
                  <a:pt x="59883" y="140178"/>
                </a:lnTo>
                <a:lnTo>
                  <a:pt x="64748" y="142008"/>
                </a:lnTo>
                <a:lnTo>
                  <a:pt x="80438" y="145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741814" y="6054328"/>
            <a:ext cx="7698" cy="1"/>
          </a:xfrm>
          <a:custGeom>
            <a:avLst/>
            <a:gdLst/>
            <a:ahLst/>
            <a:cxnLst/>
            <a:rect l="0" t="0" r="0" b="0"/>
            <a:pathLst>
              <a:path w="7698" h="1">
                <a:moveTo>
                  <a:pt x="0" y="0"/>
                </a:moveTo>
                <a:lnTo>
                  <a:pt x="7697" y="0"/>
                </a:lnTo>
                <a:lnTo>
                  <a:pt x="3544" y="0"/>
                </a:lnTo>
                <a:lnTo>
                  <a:pt x="4349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683"/>
          <p:cNvSpPr/>
          <p:nvPr/>
        </p:nvSpPr>
        <p:spPr>
          <a:xfrm>
            <a:off x="2480707" y="3616523"/>
            <a:ext cx="146732" cy="131626"/>
          </a:xfrm>
          <a:custGeom>
            <a:avLst/>
            <a:gdLst/>
            <a:ahLst/>
            <a:cxnLst/>
            <a:rect l="0" t="0" r="0" b="0"/>
            <a:pathLst>
              <a:path w="146732" h="131626">
                <a:moveTo>
                  <a:pt x="17764" y="0"/>
                </a:moveTo>
                <a:lnTo>
                  <a:pt x="13019" y="0"/>
                </a:lnTo>
                <a:lnTo>
                  <a:pt x="11621" y="992"/>
                </a:lnTo>
                <a:lnTo>
                  <a:pt x="10690" y="2646"/>
                </a:lnTo>
                <a:lnTo>
                  <a:pt x="10069" y="4741"/>
                </a:lnTo>
                <a:lnTo>
                  <a:pt x="9654" y="7129"/>
                </a:lnTo>
                <a:lnTo>
                  <a:pt x="9378" y="9714"/>
                </a:lnTo>
                <a:lnTo>
                  <a:pt x="9194" y="12429"/>
                </a:lnTo>
                <a:lnTo>
                  <a:pt x="8078" y="17216"/>
                </a:lnTo>
                <a:lnTo>
                  <a:pt x="6342" y="23384"/>
                </a:lnTo>
                <a:lnTo>
                  <a:pt x="4190" y="30472"/>
                </a:lnTo>
                <a:lnTo>
                  <a:pt x="2757" y="37182"/>
                </a:lnTo>
                <a:lnTo>
                  <a:pt x="1801" y="43640"/>
                </a:lnTo>
                <a:lnTo>
                  <a:pt x="1163" y="49929"/>
                </a:lnTo>
                <a:lnTo>
                  <a:pt x="738" y="57099"/>
                </a:lnTo>
                <a:lnTo>
                  <a:pt x="267" y="73002"/>
                </a:lnTo>
                <a:lnTo>
                  <a:pt x="0" y="93950"/>
                </a:lnTo>
                <a:lnTo>
                  <a:pt x="1949" y="100337"/>
                </a:lnTo>
                <a:lnTo>
                  <a:pt x="5235" y="106578"/>
                </a:lnTo>
                <a:lnTo>
                  <a:pt x="9411" y="112725"/>
                </a:lnTo>
                <a:lnTo>
                  <a:pt x="13188" y="117813"/>
                </a:lnTo>
                <a:lnTo>
                  <a:pt x="16700" y="122198"/>
                </a:lnTo>
                <a:lnTo>
                  <a:pt x="20034" y="126114"/>
                </a:lnTo>
                <a:lnTo>
                  <a:pt x="25235" y="128725"/>
                </a:lnTo>
                <a:lnTo>
                  <a:pt x="31683" y="130465"/>
                </a:lnTo>
                <a:lnTo>
                  <a:pt x="38960" y="131625"/>
                </a:lnTo>
                <a:lnTo>
                  <a:pt x="46791" y="131406"/>
                </a:lnTo>
                <a:lnTo>
                  <a:pt x="54991" y="130269"/>
                </a:lnTo>
                <a:lnTo>
                  <a:pt x="63436" y="128518"/>
                </a:lnTo>
                <a:lnTo>
                  <a:pt x="72046" y="125366"/>
                </a:lnTo>
                <a:lnTo>
                  <a:pt x="80765" y="121281"/>
                </a:lnTo>
                <a:lnTo>
                  <a:pt x="89557" y="116573"/>
                </a:lnTo>
                <a:lnTo>
                  <a:pt x="97404" y="111449"/>
                </a:lnTo>
                <a:lnTo>
                  <a:pt x="104622" y="106050"/>
                </a:lnTo>
                <a:lnTo>
                  <a:pt x="111419" y="100466"/>
                </a:lnTo>
                <a:lnTo>
                  <a:pt x="116945" y="94758"/>
                </a:lnTo>
                <a:lnTo>
                  <a:pt x="121622" y="88969"/>
                </a:lnTo>
                <a:lnTo>
                  <a:pt x="125732" y="83125"/>
                </a:lnTo>
                <a:lnTo>
                  <a:pt x="129465" y="77245"/>
                </a:lnTo>
                <a:lnTo>
                  <a:pt x="132948" y="71341"/>
                </a:lnTo>
                <a:lnTo>
                  <a:pt x="136262" y="65420"/>
                </a:lnTo>
                <a:lnTo>
                  <a:pt x="139465" y="60480"/>
                </a:lnTo>
                <a:lnTo>
                  <a:pt x="142593" y="56195"/>
                </a:lnTo>
                <a:lnTo>
                  <a:pt x="145672" y="52347"/>
                </a:lnTo>
                <a:lnTo>
                  <a:pt x="146731" y="48789"/>
                </a:lnTo>
                <a:lnTo>
                  <a:pt x="146444" y="45424"/>
                </a:lnTo>
                <a:lnTo>
                  <a:pt x="145260" y="42189"/>
                </a:lnTo>
                <a:lnTo>
                  <a:pt x="143477" y="39040"/>
                </a:lnTo>
                <a:lnTo>
                  <a:pt x="141296" y="35949"/>
                </a:lnTo>
                <a:lnTo>
                  <a:pt x="138848" y="32895"/>
                </a:lnTo>
                <a:lnTo>
                  <a:pt x="135231" y="29868"/>
                </a:lnTo>
                <a:lnTo>
                  <a:pt x="130833" y="26857"/>
                </a:lnTo>
                <a:lnTo>
                  <a:pt x="125914" y="23858"/>
                </a:lnTo>
                <a:lnTo>
                  <a:pt x="120650" y="20866"/>
                </a:lnTo>
                <a:lnTo>
                  <a:pt x="109503" y="14896"/>
                </a:lnTo>
                <a:lnTo>
                  <a:pt x="103750" y="12907"/>
                </a:lnTo>
                <a:lnTo>
                  <a:pt x="97929" y="11582"/>
                </a:lnTo>
                <a:lnTo>
                  <a:pt x="92062" y="10698"/>
                </a:lnTo>
                <a:lnTo>
                  <a:pt x="86164" y="10109"/>
                </a:lnTo>
                <a:lnTo>
                  <a:pt x="80246" y="9716"/>
                </a:lnTo>
                <a:lnTo>
                  <a:pt x="74315" y="9454"/>
                </a:lnTo>
                <a:lnTo>
                  <a:pt x="68374" y="10272"/>
                </a:lnTo>
                <a:lnTo>
                  <a:pt x="62428" y="11809"/>
                </a:lnTo>
                <a:lnTo>
                  <a:pt x="56478" y="13826"/>
                </a:lnTo>
                <a:lnTo>
                  <a:pt x="51518" y="16162"/>
                </a:lnTo>
                <a:lnTo>
                  <a:pt x="47218" y="18712"/>
                </a:lnTo>
                <a:lnTo>
                  <a:pt x="43359" y="21405"/>
                </a:lnTo>
                <a:lnTo>
                  <a:pt x="40785" y="24192"/>
                </a:lnTo>
                <a:lnTo>
                  <a:pt x="39070" y="27042"/>
                </a:lnTo>
                <a:lnTo>
                  <a:pt x="36317" y="34005"/>
                </a:lnTo>
                <a:lnTo>
                  <a:pt x="37084" y="35569"/>
                </a:lnTo>
                <a:lnTo>
                  <a:pt x="38589" y="37603"/>
                </a:lnTo>
                <a:lnTo>
                  <a:pt x="44577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684"/>
          <p:cNvSpPr/>
          <p:nvPr/>
        </p:nvSpPr>
        <p:spPr>
          <a:xfrm>
            <a:off x="2704036" y="3589734"/>
            <a:ext cx="178754" cy="160736"/>
          </a:xfrm>
          <a:custGeom>
            <a:avLst/>
            <a:gdLst/>
            <a:ahLst/>
            <a:cxnLst/>
            <a:rect l="0" t="0" r="0" b="0"/>
            <a:pathLst>
              <a:path w="178754" h="160736">
                <a:moveTo>
                  <a:pt x="178753" y="0"/>
                </a:moveTo>
                <a:lnTo>
                  <a:pt x="174008" y="4741"/>
                </a:lnTo>
                <a:lnTo>
                  <a:pt x="172611" y="7129"/>
                </a:lnTo>
                <a:lnTo>
                  <a:pt x="171679" y="9714"/>
                </a:lnTo>
                <a:lnTo>
                  <a:pt x="171057" y="12429"/>
                </a:lnTo>
                <a:lnTo>
                  <a:pt x="169651" y="15232"/>
                </a:lnTo>
                <a:lnTo>
                  <a:pt x="167719" y="18092"/>
                </a:lnTo>
                <a:lnTo>
                  <a:pt x="165438" y="20991"/>
                </a:lnTo>
                <a:lnTo>
                  <a:pt x="161932" y="24908"/>
                </a:lnTo>
                <a:lnTo>
                  <a:pt x="152740" y="34552"/>
                </a:lnTo>
                <a:lnTo>
                  <a:pt x="49273" y="138294"/>
                </a:lnTo>
                <a:lnTo>
                  <a:pt x="42780" y="143790"/>
                </a:lnTo>
                <a:lnTo>
                  <a:pt x="36465" y="148446"/>
                </a:lnTo>
                <a:lnTo>
                  <a:pt x="30268" y="152542"/>
                </a:lnTo>
                <a:lnTo>
                  <a:pt x="24151" y="155273"/>
                </a:lnTo>
                <a:lnTo>
                  <a:pt x="18087" y="157093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685"/>
          <p:cNvSpPr/>
          <p:nvPr/>
        </p:nvSpPr>
        <p:spPr>
          <a:xfrm>
            <a:off x="2686161" y="3607594"/>
            <a:ext cx="98315" cy="116087"/>
          </a:xfrm>
          <a:custGeom>
            <a:avLst/>
            <a:gdLst/>
            <a:ahLst/>
            <a:cxnLst/>
            <a:rect l="0" t="0" r="0" b="0"/>
            <a:pathLst>
              <a:path w="98315" h="116087">
                <a:moveTo>
                  <a:pt x="0" y="0"/>
                </a:moveTo>
                <a:lnTo>
                  <a:pt x="0" y="4741"/>
                </a:lnTo>
                <a:lnTo>
                  <a:pt x="993" y="7129"/>
                </a:lnTo>
                <a:lnTo>
                  <a:pt x="2648" y="9713"/>
                </a:lnTo>
                <a:lnTo>
                  <a:pt x="4745" y="12428"/>
                </a:lnTo>
                <a:lnTo>
                  <a:pt x="7135" y="15231"/>
                </a:lnTo>
                <a:lnTo>
                  <a:pt x="9722" y="18091"/>
                </a:lnTo>
                <a:lnTo>
                  <a:pt x="12440" y="20990"/>
                </a:lnTo>
                <a:lnTo>
                  <a:pt x="25754" y="34552"/>
                </a:lnTo>
                <a:lnTo>
                  <a:pt x="32066" y="39902"/>
                </a:lnTo>
                <a:lnTo>
                  <a:pt x="39252" y="45453"/>
                </a:lnTo>
                <a:lnTo>
                  <a:pt x="47023" y="51137"/>
                </a:lnTo>
                <a:lnTo>
                  <a:pt x="54189" y="57904"/>
                </a:lnTo>
                <a:lnTo>
                  <a:pt x="60953" y="65392"/>
                </a:lnTo>
                <a:lnTo>
                  <a:pt x="67448" y="73360"/>
                </a:lnTo>
                <a:lnTo>
                  <a:pt x="73765" y="81649"/>
                </a:lnTo>
                <a:lnTo>
                  <a:pt x="98314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686"/>
          <p:cNvSpPr/>
          <p:nvPr/>
        </p:nvSpPr>
        <p:spPr>
          <a:xfrm>
            <a:off x="2748725" y="3643345"/>
            <a:ext cx="151940" cy="107125"/>
          </a:xfrm>
          <a:custGeom>
            <a:avLst/>
            <a:gdLst/>
            <a:ahLst/>
            <a:cxnLst/>
            <a:rect l="0" t="0" r="0" b="0"/>
            <a:pathLst>
              <a:path w="151940" h="107125">
                <a:moveTo>
                  <a:pt x="0" y="8897"/>
                </a:moveTo>
                <a:lnTo>
                  <a:pt x="0" y="76"/>
                </a:lnTo>
                <a:lnTo>
                  <a:pt x="4744" y="0"/>
                </a:lnTo>
                <a:lnTo>
                  <a:pt x="7135" y="981"/>
                </a:lnTo>
                <a:lnTo>
                  <a:pt x="9722" y="2627"/>
                </a:lnTo>
                <a:lnTo>
                  <a:pt x="12439" y="4718"/>
                </a:lnTo>
                <a:lnTo>
                  <a:pt x="15244" y="7103"/>
                </a:lnTo>
                <a:lnTo>
                  <a:pt x="18107" y="9685"/>
                </a:lnTo>
                <a:lnTo>
                  <a:pt x="21009" y="12399"/>
                </a:lnTo>
                <a:lnTo>
                  <a:pt x="34582" y="25699"/>
                </a:lnTo>
                <a:lnTo>
                  <a:pt x="40930" y="30021"/>
                </a:lnTo>
                <a:lnTo>
                  <a:pt x="48141" y="33893"/>
                </a:lnTo>
                <a:lnTo>
                  <a:pt x="55927" y="37467"/>
                </a:lnTo>
                <a:lnTo>
                  <a:pt x="63105" y="41835"/>
                </a:lnTo>
                <a:lnTo>
                  <a:pt x="69875" y="46730"/>
                </a:lnTo>
                <a:lnTo>
                  <a:pt x="76376" y="51979"/>
                </a:lnTo>
                <a:lnTo>
                  <a:pt x="83688" y="57462"/>
                </a:lnTo>
                <a:lnTo>
                  <a:pt x="99758" y="68846"/>
                </a:lnTo>
                <a:lnTo>
                  <a:pt x="107221" y="73668"/>
                </a:lnTo>
                <a:lnTo>
                  <a:pt x="114182" y="77874"/>
                </a:lnTo>
                <a:lnTo>
                  <a:pt x="120810" y="81671"/>
                </a:lnTo>
                <a:lnTo>
                  <a:pt x="126221" y="85194"/>
                </a:lnTo>
                <a:lnTo>
                  <a:pt x="130821" y="88535"/>
                </a:lnTo>
                <a:lnTo>
                  <a:pt x="134881" y="91755"/>
                </a:lnTo>
                <a:lnTo>
                  <a:pt x="138581" y="94893"/>
                </a:lnTo>
                <a:lnTo>
                  <a:pt x="142041" y="97978"/>
                </a:lnTo>
                <a:lnTo>
                  <a:pt x="151939" y="1071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72" name="SMARTInkAnnotation687"/>
          <p:cNvSpPr/>
          <p:nvPr/>
        </p:nvSpPr>
        <p:spPr>
          <a:xfrm>
            <a:off x="3106230" y="3562945"/>
            <a:ext cx="26813" cy="214314"/>
          </a:xfrm>
          <a:custGeom>
            <a:avLst/>
            <a:gdLst/>
            <a:ahLst/>
            <a:cxnLst/>
            <a:rect l="0" t="0" r="0" b="0"/>
            <a:pathLst>
              <a:path w="26813" h="214314">
                <a:moveTo>
                  <a:pt x="26812" y="0"/>
                </a:moveTo>
                <a:lnTo>
                  <a:pt x="26812" y="39292"/>
                </a:lnTo>
                <a:lnTo>
                  <a:pt x="25819" y="47031"/>
                </a:lnTo>
                <a:lnTo>
                  <a:pt x="24164" y="55166"/>
                </a:lnTo>
                <a:lnTo>
                  <a:pt x="22068" y="63567"/>
                </a:lnTo>
                <a:lnTo>
                  <a:pt x="20670" y="72143"/>
                </a:lnTo>
                <a:lnTo>
                  <a:pt x="19738" y="80838"/>
                </a:lnTo>
                <a:lnTo>
                  <a:pt x="19117" y="89611"/>
                </a:lnTo>
                <a:lnTo>
                  <a:pt x="18703" y="98436"/>
                </a:lnTo>
                <a:lnTo>
                  <a:pt x="18243" y="116179"/>
                </a:lnTo>
                <a:lnTo>
                  <a:pt x="17127" y="125078"/>
                </a:lnTo>
                <a:lnTo>
                  <a:pt x="15390" y="133987"/>
                </a:lnTo>
                <a:lnTo>
                  <a:pt x="13239" y="142902"/>
                </a:lnTo>
                <a:lnTo>
                  <a:pt x="11805" y="150831"/>
                </a:lnTo>
                <a:lnTo>
                  <a:pt x="10849" y="158101"/>
                </a:lnTo>
                <a:lnTo>
                  <a:pt x="10212" y="164932"/>
                </a:lnTo>
                <a:lnTo>
                  <a:pt x="9787" y="171470"/>
                </a:lnTo>
                <a:lnTo>
                  <a:pt x="9503" y="177814"/>
                </a:lnTo>
                <a:lnTo>
                  <a:pt x="9315" y="184027"/>
                </a:lnTo>
                <a:lnTo>
                  <a:pt x="8196" y="189161"/>
                </a:lnTo>
                <a:lnTo>
                  <a:pt x="6457" y="193576"/>
                </a:lnTo>
                <a:lnTo>
                  <a:pt x="4305" y="197512"/>
                </a:lnTo>
                <a:lnTo>
                  <a:pt x="2869" y="201128"/>
                </a:lnTo>
                <a:lnTo>
                  <a:pt x="1913" y="204531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73" name="SMARTInkAnnotation688"/>
          <p:cNvSpPr/>
          <p:nvPr/>
        </p:nvSpPr>
        <p:spPr>
          <a:xfrm>
            <a:off x="3311795" y="3562945"/>
            <a:ext cx="26814" cy="178595"/>
          </a:xfrm>
          <a:custGeom>
            <a:avLst/>
            <a:gdLst/>
            <a:ahLst/>
            <a:cxnLst/>
            <a:rect l="0" t="0" r="0" b="0"/>
            <a:pathLst>
              <a:path w="26814" h="178595">
                <a:moveTo>
                  <a:pt x="26813" y="0"/>
                </a:moveTo>
                <a:lnTo>
                  <a:pt x="18243" y="0"/>
                </a:lnTo>
                <a:lnTo>
                  <a:pt x="17984" y="4741"/>
                </a:lnTo>
                <a:lnTo>
                  <a:pt x="18941" y="8121"/>
                </a:lnTo>
                <a:lnTo>
                  <a:pt x="20572" y="12360"/>
                </a:lnTo>
                <a:lnTo>
                  <a:pt x="22652" y="17170"/>
                </a:lnTo>
                <a:lnTo>
                  <a:pt x="23046" y="23352"/>
                </a:lnTo>
                <a:lnTo>
                  <a:pt x="22316" y="30451"/>
                </a:lnTo>
                <a:lnTo>
                  <a:pt x="20835" y="38160"/>
                </a:lnTo>
                <a:lnTo>
                  <a:pt x="19849" y="47268"/>
                </a:lnTo>
                <a:lnTo>
                  <a:pt x="19191" y="57309"/>
                </a:lnTo>
                <a:lnTo>
                  <a:pt x="18752" y="67972"/>
                </a:lnTo>
                <a:lnTo>
                  <a:pt x="18265" y="90403"/>
                </a:lnTo>
                <a:lnTo>
                  <a:pt x="18135" y="101940"/>
                </a:lnTo>
                <a:lnTo>
                  <a:pt x="17055" y="112609"/>
                </a:lnTo>
                <a:lnTo>
                  <a:pt x="15342" y="122698"/>
                </a:lnTo>
                <a:lnTo>
                  <a:pt x="13208" y="132400"/>
                </a:lnTo>
                <a:lnTo>
                  <a:pt x="11784" y="140853"/>
                </a:lnTo>
                <a:lnTo>
                  <a:pt x="10836" y="148472"/>
                </a:lnTo>
                <a:lnTo>
                  <a:pt x="10203" y="155536"/>
                </a:lnTo>
                <a:lnTo>
                  <a:pt x="8788" y="161238"/>
                </a:lnTo>
                <a:lnTo>
                  <a:pt x="6852" y="166031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76" name="SMARTInkAnnotation689"/>
          <p:cNvSpPr/>
          <p:nvPr/>
        </p:nvSpPr>
        <p:spPr>
          <a:xfrm>
            <a:off x="3510721" y="3594955"/>
            <a:ext cx="157893" cy="98596"/>
          </a:xfrm>
          <a:custGeom>
            <a:avLst/>
            <a:gdLst/>
            <a:ahLst/>
            <a:cxnLst/>
            <a:rect l="0" t="0" r="0" b="0"/>
            <a:pathLst>
              <a:path w="157893" h="98596">
                <a:moveTo>
                  <a:pt x="42390" y="84076"/>
                </a:moveTo>
                <a:lnTo>
                  <a:pt x="37646" y="79335"/>
                </a:lnTo>
                <a:lnTo>
                  <a:pt x="35255" y="77939"/>
                </a:lnTo>
                <a:lnTo>
                  <a:pt x="32668" y="77008"/>
                </a:lnTo>
                <a:lnTo>
                  <a:pt x="26125" y="75514"/>
                </a:lnTo>
                <a:lnTo>
                  <a:pt x="22582" y="72664"/>
                </a:lnTo>
                <a:lnTo>
                  <a:pt x="15613" y="66250"/>
                </a:lnTo>
                <a:lnTo>
                  <a:pt x="15588" y="61487"/>
                </a:lnTo>
                <a:lnTo>
                  <a:pt x="16577" y="60087"/>
                </a:lnTo>
                <a:lnTo>
                  <a:pt x="18230" y="59153"/>
                </a:lnTo>
                <a:lnTo>
                  <a:pt x="20325" y="58531"/>
                </a:lnTo>
                <a:lnTo>
                  <a:pt x="22714" y="56132"/>
                </a:lnTo>
                <a:lnTo>
                  <a:pt x="25301" y="52548"/>
                </a:lnTo>
                <a:lnTo>
                  <a:pt x="28018" y="48175"/>
                </a:lnTo>
                <a:lnTo>
                  <a:pt x="31815" y="44267"/>
                </a:lnTo>
                <a:lnTo>
                  <a:pt x="36334" y="40669"/>
                </a:lnTo>
                <a:lnTo>
                  <a:pt x="41332" y="37279"/>
                </a:lnTo>
                <a:lnTo>
                  <a:pt x="46650" y="33034"/>
                </a:lnTo>
                <a:lnTo>
                  <a:pt x="52181" y="28220"/>
                </a:lnTo>
                <a:lnTo>
                  <a:pt x="57855" y="23026"/>
                </a:lnTo>
                <a:lnTo>
                  <a:pt x="63624" y="18572"/>
                </a:lnTo>
                <a:lnTo>
                  <a:pt x="69456" y="14610"/>
                </a:lnTo>
                <a:lnTo>
                  <a:pt x="75330" y="10976"/>
                </a:lnTo>
                <a:lnTo>
                  <a:pt x="82225" y="7562"/>
                </a:lnTo>
                <a:lnTo>
                  <a:pt x="89801" y="4293"/>
                </a:lnTo>
                <a:lnTo>
                  <a:pt x="97831" y="1122"/>
                </a:lnTo>
                <a:lnTo>
                  <a:pt x="105170" y="0"/>
                </a:lnTo>
                <a:lnTo>
                  <a:pt x="112050" y="244"/>
                </a:lnTo>
                <a:lnTo>
                  <a:pt x="118622" y="1399"/>
                </a:lnTo>
                <a:lnTo>
                  <a:pt x="124989" y="3161"/>
                </a:lnTo>
                <a:lnTo>
                  <a:pt x="131221" y="5328"/>
                </a:lnTo>
                <a:lnTo>
                  <a:pt x="137361" y="7765"/>
                </a:lnTo>
                <a:lnTo>
                  <a:pt x="142447" y="11374"/>
                </a:lnTo>
                <a:lnTo>
                  <a:pt x="146831" y="15764"/>
                </a:lnTo>
                <a:lnTo>
                  <a:pt x="150747" y="20676"/>
                </a:lnTo>
                <a:lnTo>
                  <a:pt x="153358" y="25934"/>
                </a:lnTo>
                <a:lnTo>
                  <a:pt x="155099" y="31424"/>
                </a:lnTo>
                <a:lnTo>
                  <a:pt x="156258" y="37069"/>
                </a:lnTo>
                <a:lnTo>
                  <a:pt x="157032" y="42816"/>
                </a:lnTo>
                <a:lnTo>
                  <a:pt x="157547" y="48632"/>
                </a:lnTo>
                <a:lnTo>
                  <a:pt x="157892" y="54494"/>
                </a:lnTo>
                <a:lnTo>
                  <a:pt x="156135" y="60386"/>
                </a:lnTo>
                <a:lnTo>
                  <a:pt x="152977" y="66298"/>
                </a:lnTo>
                <a:lnTo>
                  <a:pt x="148886" y="72224"/>
                </a:lnTo>
                <a:lnTo>
                  <a:pt x="144173" y="78159"/>
                </a:lnTo>
                <a:lnTo>
                  <a:pt x="139044" y="84101"/>
                </a:lnTo>
                <a:lnTo>
                  <a:pt x="133639" y="90046"/>
                </a:lnTo>
                <a:lnTo>
                  <a:pt x="128049" y="94009"/>
                </a:lnTo>
                <a:lnTo>
                  <a:pt x="122337" y="96651"/>
                </a:lnTo>
                <a:lnTo>
                  <a:pt x="116542" y="98413"/>
                </a:lnTo>
                <a:lnTo>
                  <a:pt x="110693" y="98595"/>
                </a:lnTo>
                <a:lnTo>
                  <a:pt x="104808" y="97724"/>
                </a:lnTo>
                <a:lnTo>
                  <a:pt x="98898" y="96151"/>
                </a:lnTo>
                <a:lnTo>
                  <a:pt x="84387" y="91758"/>
                </a:lnTo>
                <a:lnTo>
                  <a:pt x="76346" y="89197"/>
                </a:lnTo>
                <a:lnTo>
                  <a:pt x="69000" y="86498"/>
                </a:lnTo>
                <a:lnTo>
                  <a:pt x="62116" y="83707"/>
                </a:lnTo>
                <a:lnTo>
                  <a:pt x="55540" y="80853"/>
                </a:lnTo>
                <a:lnTo>
                  <a:pt x="49171" y="76967"/>
                </a:lnTo>
                <a:lnTo>
                  <a:pt x="42938" y="72391"/>
                </a:lnTo>
                <a:lnTo>
                  <a:pt x="36797" y="67357"/>
                </a:lnTo>
                <a:lnTo>
                  <a:pt x="30717" y="63008"/>
                </a:lnTo>
                <a:lnTo>
                  <a:pt x="24677" y="59117"/>
                </a:lnTo>
                <a:lnTo>
                  <a:pt x="18664" y="55530"/>
                </a:lnTo>
                <a:lnTo>
                  <a:pt x="13663" y="51155"/>
                </a:lnTo>
                <a:lnTo>
                  <a:pt x="9336" y="46254"/>
                </a:lnTo>
                <a:lnTo>
                  <a:pt x="0" y="33610"/>
                </a:lnTo>
                <a:lnTo>
                  <a:pt x="227" y="31581"/>
                </a:lnTo>
                <a:lnTo>
                  <a:pt x="1371" y="29236"/>
                </a:lnTo>
                <a:lnTo>
                  <a:pt x="3127" y="26680"/>
                </a:lnTo>
                <a:lnTo>
                  <a:pt x="6284" y="24976"/>
                </a:lnTo>
                <a:lnTo>
                  <a:pt x="10375" y="23840"/>
                </a:lnTo>
                <a:lnTo>
                  <a:pt x="15088" y="23083"/>
                </a:lnTo>
                <a:lnTo>
                  <a:pt x="20216" y="22578"/>
                </a:lnTo>
                <a:lnTo>
                  <a:pt x="25621" y="22242"/>
                </a:lnTo>
                <a:lnTo>
                  <a:pt x="42390" y="215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77" name="SMARTInkAnnotation690"/>
          <p:cNvSpPr/>
          <p:nvPr/>
        </p:nvSpPr>
        <p:spPr>
          <a:xfrm>
            <a:off x="3762537" y="3576835"/>
            <a:ext cx="111393" cy="75362"/>
          </a:xfrm>
          <a:custGeom>
            <a:avLst/>
            <a:gdLst/>
            <a:ahLst/>
            <a:cxnLst/>
            <a:rect l="0" t="0" r="0" b="0"/>
            <a:pathLst>
              <a:path w="111393" h="75362">
                <a:moveTo>
                  <a:pt x="14014" y="57548"/>
                </a:moveTo>
                <a:lnTo>
                  <a:pt x="9270" y="57548"/>
                </a:lnTo>
                <a:lnTo>
                  <a:pt x="7872" y="56555"/>
                </a:lnTo>
                <a:lnTo>
                  <a:pt x="6940" y="54902"/>
                </a:lnTo>
                <a:lnTo>
                  <a:pt x="6319" y="52807"/>
                </a:lnTo>
                <a:lnTo>
                  <a:pt x="5905" y="50418"/>
                </a:lnTo>
                <a:lnTo>
                  <a:pt x="5629" y="47834"/>
                </a:lnTo>
                <a:lnTo>
                  <a:pt x="5445" y="45119"/>
                </a:lnTo>
                <a:lnTo>
                  <a:pt x="4330" y="42317"/>
                </a:lnTo>
                <a:lnTo>
                  <a:pt x="2592" y="39456"/>
                </a:lnTo>
                <a:lnTo>
                  <a:pt x="441" y="36557"/>
                </a:lnTo>
                <a:lnTo>
                  <a:pt x="0" y="33632"/>
                </a:lnTo>
                <a:lnTo>
                  <a:pt x="699" y="30690"/>
                </a:lnTo>
                <a:lnTo>
                  <a:pt x="2158" y="27736"/>
                </a:lnTo>
                <a:lnTo>
                  <a:pt x="3131" y="24775"/>
                </a:lnTo>
                <a:lnTo>
                  <a:pt x="3780" y="21808"/>
                </a:lnTo>
                <a:lnTo>
                  <a:pt x="4212" y="18839"/>
                </a:lnTo>
                <a:lnTo>
                  <a:pt x="6486" y="15867"/>
                </a:lnTo>
                <a:lnTo>
                  <a:pt x="9989" y="12893"/>
                </a:lnTo>
                <a:lnTo>
                  <a:pt x="14310" y="9919"/>
                </a:lnTo>
                <a:lnTo>
                  <a:pt x="18184" y="6944"/>
                </a:lnTo>
                <a:lnTo>
                  <a:pt x="21759" y="3968"/>
                </a:lnTo>
                <a:lnTo>
                  <a:pt x="25136" y="992"/>
                </a:lnTo>
                <a:lnTo>
                  <a:pt x="29373" y="0"/>
                </a:lnTo>
                <a:lnTo>
                  <a:pt x="34184" y="331"/>
                </a:lnTo>
                <a:lnTo>
                  <a:pt x="39378" y="1544"/>
                </a:lnTo>
                <a:lnTo>
                  <a:pt x="44827" y="2353"/>
                </a:lnTo>
                <a:lnTo>
                  <a:pt x="50445" y="2891"/>
                </a:lnTo>
                <a:lnTo>
                  <a:pt x="56176" y="3251"/>
                </a:lnTo>
                <a:lnTo>
                  <a:pt x="61984" y="4482"/>
                </a:lnTo>
                <a:lnTo>
                  <a:pt x="67842" y="6296"/>
                </a:lnTo>
                <a:lnTo>
                  <a:pt x="73733" y="8497"/>
                </a:lnTo>
                <a:lnTo>
                  <a:pt x="78653" y="11949"/>
                </a:lnTo>
                <a:lnTo>
                  <a:pt x="82927" y="16234"/>
                </a:lnTo>
                <a:lnTo>
                  <a:pt x="86769" y="21076"/>
                </a:lnTo>
                <a:lnTo>
                  <a:pt x="91317" y="25296"/>
                </a:lnTo>
                <a:lnTo>
                  <a:pt x="96334" y="29101"/>
                </a:lnTo>
                <a:lnTo>
                  <a:pt x="101666" y="32630"/>
                </a:lnTo>
                <a:lnTo>
                  <a:pt x="105220" y="35975"/>
                </a:lnTo>
                <a:lnTo>
                  <a:pt x="107590" y="39197"/>
                </a:lnTo>
                <a:lnTo>
                  <a:pt x="109169" y="42337"/>
                </a:lnTo>
                <a:lnTo>
                  <a:pt x="110222" y="45423"/>
                </a:lnTo>
                <a:lnTo>
                  <a:pt x="110924" y="48472"/>
                </a:lnTo>
                <a:lnTo>
                  <a:pt x="111392" y="51498"/>
                </a:lnTo>
                <a:lnTo>
                  <a:pt x="110711" y="54507"/>
                </a:lnTo>
                <a:lnTo>
                  <a:pt x="109264" y="57505"/>
                </a:lnTo>
                <a:lnTo>
                  <a:pt x="107307" y="60495"/>
                </a:lnTo>
                <a:lnTo>
                  <a:pt x="105008" y="63482"/>
                </a:lnTo>
                <a:lnTo>
                  <a:pt x="102483" y="66464"/>
                </a:lnTo>
                <a:lnTo>
                  <a:pt x="99806" y="69445"/>
                </a:lnTo>
                <a:lnTo>
                  <a:pt x="96036" y="71433"/>
                </a:lnTo>
                <a:lnTo>
                  <a:pt x="91536" y="72757"/>
                </a:lnTo>
                <a:lnTo>
                  <a:pt x="86550" y="73640"/>
                </a:lnTo>
                <a:lnTo>
                  <a:pt x="81240" y="74230"/>
                </a:lnTo>
                <a:lnTo>
                  <a:pt x="75713" y="74622"/>
                </a:lnTo>
                <a:lnTo>
                  <a:pt x="70043" y="74884"/>
                </a:lnTo>
                <a:lnTo>
                  <a:pt x="58447" y="75175"/>
                </a:lnTo>
                <a:lnTo>
                  <a:pt x="39563" y="75361"/>
                </a:lnTo>
                <a:lnTo>
                  <a:pt x="35019" y="74384"/>
                </a:lnTo>
                <a:lnTo>
                  <a:pt x="30004" y="72741"/>
                </a:lnTo>
                <a:lnTo>
                  <a:pt x="17173" y="67715"/>
                </a:lnTo>
                <a:lnTo>
                  <a:pt x="16120" y="66310"/>
                </a:lnTo>
                <a:lnTo>
                  <a:pt x="15418" y="64381"/>
                </a:lnTo>
                <a:lnTo>
                  <a:pt x="14951" y="62103"/>
                </a:lnTo>
                <a:lnTo>
                  <a:pt x="15631" y="60585"/>
                </a:lnTo>
                <a:lnTo>
                  <a:pt x="17079" y="59572"/>
                </a:lnTo>
                <a:lnTo>
                  <a:pt x="19036" y="58898"/>
                </a:lnTo>
                <a:lnTo>
                  <a:pt x="20342" y="57455"/>
                </a:lnTo>
                <a:lnTo>
                  <a:pt x="21212" y="55502"/>
                </a:lnTo>
                <a:lnTo>
                  <a:pt x="22952" y="486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78" name="SMARTInkAnnotation691"/>
          <p:cNvSpPr/>
          <p:nvPr/>
        </p:nvSpPr>
        <p:spPr>
          <a:xfrm>
            <a:off x="4071862" y="3527594"/>
            <a:ext cx="44319" cy="204443"/>
          </a:xfrm>
          <a:custGeom>
            <a:avLst/>
            <a:gdLst/>
            <a:ahLst/>
            <a:cxnLst/>
            <a:rect l="0" t="0" r="0" b="0"/>
            <a:pathLst>
              <a:path w="44319" h="204443">
                <a:moveTo>
                  <a:pt x="8569" y="8562"/>
                </a:moveTo>
                <a:lnTo>
                  <a:pt x="0" y="0"/>
                </a:lnTo>
                <a:lnTo>
                  <a:pt x="4485" y="4482"/>
                </a:lnTo>
                <a:lnTo>
                  <a:pt x="5846" y="6834"/>
                </a:lnTo>
                <a:lnTo>
                  <a:pt x="6754" y="9394"/>
                </a:lnTo>
                <a:lnTo>
                  <a:pt x="7359" y="12093"/>
                </a:lnTo>
                <a:lnTo>
                  <a:pt x="8755" y="15878"/>
                </a:lnTo>
                <a:lnTo>
                  <a:pt x="10679" y="20384"/>
                </a:lnTo>
                <a:lnTo>
                  <a:pt x="12955" y="25373"/>
                </a:lnTo>
                <a:lnTo>
                  <a:pt x="14473" y="30683"/>
                </a:lnTo>
                <a:lnTo>
                  <a:pt x="15484" y="36208"/>
                </a:lnTo>
                <a:lnTo>
                  <a:pt x="16158" y="41876"/>
                </a:lnTo>
                <a:lnTo>
                  <a:pt x="17600" y="49623"/>
                </a:lnTo>
                <a:lnTo>
                  <a:pt x="21851" y="68814"/>
                </a:lnTo>
                <a:lnTo>
                  <a:pt x="23382" y="79488"/>
                </a:lnTo>
                <a:lnTo>
                  <a:pt x="24403" y="90572"/>
                </a:lnTo>
                <a:lnTo>
                  <a:pt x="25083" y="101931"/>
                </a:lnTo>
                <a:lnTo>
                  <a:pt x="26530" y="112480"/>
                </a:lnTo>
                <a:lnTo>
                  <a:pt x="28488" y="122489"/>
                </a:lnTo>
                <a:lnTo>
                  <a:pt x="30786" y="132138"/>
                </a:lnTo>
                <a:lnTo>
                  <a:pt x="32317" y="140556"/>
                </a:lnTo>
                <a:lnTo>
                  <a:pt x="33339" y="148151"/>
                </a:lnTo>
                <a:lnTo>
                  <a:pt x="34020" y="155200"/>
                </a:lnTo>
                <a:lnTo>
                  <a:pt x="35466" y="161883"/>
                </a:lnTo>
                <a:lnTo>
                  <a:pt x="37424" y="168323"/>
                </a:lnTo>
                <a:lnTo>
                  <a:pt x="39723" y="174601"/>
                </a:lnTo>
                <a:lnTo>
                  <a:pt x="41255" y="179778"/>
                </a:lnTo>
                <a:lnTo>
                  <a:pt x="42276" y="184222"/>
                </a:lnTo>
                <a:lnTo>
                  <a:pt x="42957" y="188176"/>
                </a:lnTo>
                <a:lnTo>
                  <a:pt x="43412" y="191805"/>
                </a:lnTo>
                <a:lnTo>
                  <a:pt x="43714" y="195216"/>
                </a:lnTo>
                <a:lnTo>
                  <a:pt x="44284" y="204442"/>
                </a:lnTo>
                <a:lnTo>
                  <a:pt x="44314" y="195226"/>
                </a:lnTo>
                <a:lnTo>
                  <a:pt x="44318" y="179269"/>
                </a:lnTo>
                <a:lnTo>
                  <a:pt x="43325" y="172968"/>
                </a:lnTo>
                <a:lnTo>
                  <a:pt x="41670" y="165791"/>
                </a:lnTo>
                <a:lnTo>
                  <a:pt x="35381" y="14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79" name="SMARTInkAnnotation692"/>
          <p:cNvSpPr/>
          <p:nvPr/>
        </p:nvSpPr>
        <p:spPr>
          <a:xfrm>
            <a:off x="362379" y="4661575"/>
            <a:ext cx="124559" cy="119439"/>
          </a:xfrm>
          <a:custGeom>
            <a:avLst/>
            <a:gdLst/>
            <a:ahLst/>
            <a:cxnLst/>
            <a:rect l="0" t="0" r="0" b="0"/>
            <a:pathLst>
              <a:path w="124559" h="119439">
                <a:moveTo>
                  <a:pt x="0" y="35441"/>
                </a:moveTo>
                <a:lnTo>
                  <a:pt x="0" y="40181"/>
                </a:lnTo>
                <a:lnTo>
                  <a:pt x="993" y="42570"/>
                </a:lnTo>
                <a:lnTo>
                  <a:pt x="2648" y="45154"/>
                </a:lnTo>
                <a:lnTo>
                  <a:pt x="4744" y="47869"/>
                </a:lnTo>
                <a:lnTo>
                  <a:pt x="6142" y="51664"/>
                </a:lnTo>
                <a:lnTo>
                  <a:pt x="7074" y="56178"/>
                </a:lnTo>
                <a:lnTo>
                  <a:pt x="7695" y="61172"/>
                </a:lnTo>
                <a:lnTo>
                  <a:pt x="9102" y="66485"/>
                </a:lnTo>
                <a:lnTo>
                  <a:pt x="11033" y="72012"/>
                </a:lnTo>
                <a:lnTo>
                  <a:pt x="13314" y="77681"/>
                </a:lnTo>
                <a:lnTo>
                  <a:pt x="15827" y="83445"/>
                </a:lnTo>
                <a:lnTo>
                  <a:pt x="21268" y="95140"/>
                </a:lnTo>
                <a:lnTo>
                  <a:pt x="24109" y="100045"/>
                </a:lnTo>
                <a:lnTo>
                  <a:pt x="26997" y="104307"/>
                </a:lnTo>
                <a:lnTo>
                  <a:pt x="29914" y="108140"/>
                </a:lnTo>
                <a:lnTo>
                  <a:pt x="33846" y="111689"/>
                </a:lnTo>
                <a:lnTo>
                  <a:pt x="38453" y="115047"/>
                </a:lnTo>
                <a:lnTo>
                  <a:pt x="43510" y="118277"/>
                </a:lnTo>
                <a:lnTo>
                  <a:pt x="48868" y="119438"/>
                </a:lnTo>
                <a:lnTo>
                  <a:pt x="54426" y="119220"/>
                </a:lnTo>
                <a:lnTo>
                  <a:pt x="60118" y="118083"/>
                </a:lnTo>
                <a:lnTo>
                  <a:pt x="65898" y="116332"/>
                </a:lnTo>
                <a:lnTo>
                  <a:pt x="71738" y="114173"/>
                </a:lnTo>
                <a:lnTo>
                  <a:pt x="77617" y="111741"/>
                </a:lnTo>
                <a:lnTo>
                  <a:pt x="83523" y="108136"/>
                </a:lnTo>
                <a:lnTo>
                  <a:pt x="89446" y="103748"/>
                </a:lnTo>
                <a:lnTo>
                  <a:pt x="95381" y="98838"/>
                </a:lnTo>
                <a:lnTo>
                  <a:pt x="100331" y="92589"/>
                </a:lnTo>
                <a:lnTo>
                  <a:pt x="104624" y="85446"/>
                </a:lnTo>
                <a:lnTo>
                  <a:pt x="118649" y="57335"/>
                </a:lnTo>
                <a:lnTo>
                  <a:pt x="120808" y="51029"/>
                </a:lnTo>
                <a:lnTo>
                  <a:pt x="122248" y="44840"/>
                </a:lnTo>
                <a:lnTo>
                  <a:pt x="123207" y="38731"/>
                </a:lnTo>
                <a:lnTo>
                  <a:pt x="123847" y="33665"/>
                </a:lnTo>
                <a:lnTo>
                  <a:pt x="124274" y="29296"/>
                </a:lnTo>
                <a:lnTo>
                  <a:pt x="124558" y="25390"/>
                </a:lnTo>
                <a:lnTo>
                  <a:pt x="123755" y="20804"/>
                </a:lnTo>
                <a:lnTo>
                  <a:pt x="122226" y="15761"/>
                </a:lnTo>
                <a:lnTo>
                  <a:pt x="120213" y="10414"/>
                </a:lnTo>
                <a:lnTo>
                  <a:pt x="117879" y="6850"/>
                </a:lnTo>
                <a:lnTo>
                  <a:pt x="115330" y="4474"/>
                </a:lnTo>
                <a:lnTo>
                  <a:pt x="112637" y="2890"/>
                </a:lnTo>
                <a:lnTo>
                  <a:pt x="109848" y="1834"/>
                </a:lnTo>
                <a:lnTo>
                  <a:pt x="106996" y="1130"/>
                </a:lnTo>
                <a:lnTo>
                  <a:pt x="104102" y="660"/>
                </a:lnTo>
                <a:lnTo>
                  <a:pt x="100187" y="347"/>
                </a:lnTo>
                <a:lnTo>
                  <a:pt x="95590" y="139"/>
                </a:lnTo>
                <a:lnTo>
                  <a:pt x="90539" y="0"/>
                </a:lnTo>
                <a:lnTo>
                  <a:pt x="86179" y="900"/>
                </a:lnTo>
                <a:lnTo>
                  <a:pt x="82279" y="2491"/>
                </a:lnTo>
                <a:lnTo>
                  <a:pt x="78687" y="4544"/>
                </a:lnTo>
                <a:lnTo>
                  <a:pt x="75298" y="6906"/>
                </a:lnTo>
                <a:lnTo>
                  <a:pt x="72046" y="9472"/>
                </a:lnTo>
                <a:lnTo>
                  <a:pt x="68885" y="12175"/>
                </a:lnTo>
                <a:lnTo>
                  <a:pt x="65785" y="14969"/>
                </a:lnTo>
                <a:lnTo>
                  <a:pt x="59692" y="20720"/>
                </a:lnTo>
                <a:lnTo>
                  <a:pt x="58663" y="22651"/>
                </a:lnTo>
                <a:lnTo>
                  <a:pt x="58970" y="23937"/>
                </a:lnTo>
                <a:lnTo>
                  <a:pt x="60167" y="24795"/>
                </a:lnTo>
                <a:lnTo>
                  <a:pt x="61959" y="25367"/>
                </a:lnTo>
                <a:lnTo>
                  <a:pt x="64147" y="25748"/>
                </a:lnTo>
                <a:lnTo>
                  <a:pt x="66598" y="26002"/>
                </a:lnTo>
                <a:lnTo>
                  <a:pt x="69225" y="25180"/>
                </a:lnTo>
                <a:lnTo>
                  <a:pt x="71970" y="23639"/>
                </a:lnTo>
                <a:lnTo>
                  <a:pt x="80438" y="175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80" name="SMARTInkAnnotation693"/>
          <p:cNvSpPr/>
          <p:nvPr/>
        </p:nvSpPr>
        <p:spPr>
          <a:xfrm>
            <a:off x="630507" y="4589859"/>
            <a:ext cx="125128" cy="160736"/>
          </a:xfrm>
          <a:custGeom>
            <a:avLst/>
            <a:gdLst/>
            <a:ahLst/>
            <a:cxnLst/>
            <a:rect l="0" t="0" r="0" b="0"/>
            <a:pathLst>
              <a:path w="125128" h="160736">
                <a:moveTo>
                  <a:pt x="125127" y="0"/>
                </a:moveTo>
                <a:lnTo>
                  <a:pt x="107942" y="17170"/>
                </a:lnTo>
                <a:lnTo>
                  <a:pt x="102747" y="23352"/>
                </a:lnTo>
                <a:lnTo>
                  <a:pt x="97297" y="30452"/>
                </a:lnTo>
                <a:lnTo>
                  <a:pt x="91678" y="38160"/>
                </a:lnTo>
                <a:lnTo>
                  <a:pt x="85945" y="47268"/>
                </a:lnTo>
                <a:lnTo>
                  <a:pt x="80138" y="57309"/>
                </a:lnTo>
                <a:lnTo>
                  <a:pt x="74280" y="67972"/>
                </a:lnTo>
                <a:lnTo>
                  <a:pt x="68388" y="78057"/>
                </a:lnTo>
                <a:lnTo>
                  <a:pt x="56546" y="97200"/>
                </a:lnTo>
                <a:lnTo>
                  <a:pt x="50607" y="105480"/>
                </a:lnTo>
                <a:lnTo>
                  <a:pt x="44662" y="112984"/>
                </a:lnTo>
                <a:lnTo>
                  <a:pt x="38712" y="119971"/>
                </a:lnTo>
                <a:lnTo>
                  <a:pt x="32760" y="126614"/>
                </a:lnTo>
                <a:lnTo>
                  <a:pt x="20850" y="139286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81" name="SMARTInkAnnotation694"/>
          <p:cNvSpPr/>
          <p:nvPr/>
        </p:nvSpPr>
        <p:spPr>
          <a:xfrm>
            <a:off x="585819" y="4670227"/>
            <a:ext cx="160878" cy="89297"/>
          </a:xfrm>
          <a:custGeom>
            <a:avLst/>
            <a:gdLst/>
            <a:ahLst/>
            <a:cxnLst/>
            <a:rect l="0" t="0" r="0" b="0"/>
            <a:pathLst>
              <a:path w="160878" h="89297">
                <a:moveTo>
                  <a:pt x="0" y="0"/>
                </a:moveTo>
                <a:lnTo>
                  <a:pt x="4745" y="0"/>
                </a:lnTo>
                <a:lnTo>
                  <a:pt x="6142" y="991"/>
                </a:lnTo>
                <a:lnTo>
                  <a:pt x="7074" y="2645"/>
                </a:lnTo>
                <a:lnTo>
                  <a:pt x="7695" y="4740"/>
                </a:lnTo>
                <a:lnTo>
                  <a:pt x="10096" y="6137"/>
                </a:lnTo>
                <a:lnTo>
                  <a:pt x="13682" y="7067"/>
                </a:lnTo>
                <a:lnTo>
                  <a:pt x="18059" y="7688"/>
                </a:lnTo>
                <a:lnTo>
                  <a:pt x="22963" y="9094"/>
                </a:lnTo>
                <a:lnTo>
                  <a:pt x="28219" y="11024"/>
                </a:lnTo>
                <a:lnTo>
                  <a:pt x="33709" y="13302"/>
                </a:lnTo>
                <a:lnTo>
                  <a:pt x="39355" y="15813"/>
                </a:lnTo>
                <a:lnTo>
                  <a:pt x="50924" y="21249"/>
                </a:lnTo>
                <a:lnTo>
                  <a:pt x="57783" y="25080"/>
                </a:lnTo>
                <a:lnTo>
                  <a:pt x="65335" y="29618"/>
                </a:lnTo>
                <a:lnTo>
                  <a:pt x="73349" y="34628"/>
                </a:lnTo>
                <a:lnTo>
                  <a:pt x="80678" y="38960"/>
                </a:lnTo>
                <a:lnTo>
                  <a:pt x="87549" y="42841"/>
                </a:lnTo>
                <a:lnTo>
                  <a:pt x="94117" y="46419"/>
                </a:lnTo>
                <a:lnTo>
                  <a:pt x="100481" y="50789"/>
                </a:lnTo>
                <a:lnTo>
                  <a:pt x="106710" y="55688"/>
                </a:lnTo>
                <a:lnTo>
                  <a:pt x="112849" y="60938"/>
                </a:lnTo>
                <a:lnTo>
                  <a:pt x="118928" y="65430"/>
                </a:lnTo>
                <a:lnTo>
                  <a:pt x="124966" y="69416"/>
                </a:lnTo>
                <a:lnTo>
                  <a:pt x="130978" y="73066"/>
                </a:lnTo>
                <a:lnTo>
                  <a:pt x="136972" y="76492"/>
                </a:lnTo>
                <a:lnTo>
                  <a:pt x="160877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82" name="SMARTInkAnnotation695"/>
          <p:cNvSpPr/>
          <p:nvPr/>
        </p:nvSpPr>
        <p:spPr>
          <a:xfrm>
            <a:off x="996950" y="4608959"/>
            <a:ext cx="35752" cy="248792"/>
          </a:xfrm>
          <a:custGeom>
            <a:avLst/>
            <a:gdLst/>
            <a:ahLst/>
            <a:cxnLst/>
            <a:rect l="0" t="0" r="0" b="0"/>
            <a:pathLst>
              <a:path w="35752" h="248792">
                <a:moveTo>
                  <a:pt x="0" y="7689"/>
                </a:moveTo>
                <a:lnTo>
                  <a:pt x="0" y="0"/>
                </a:lnTo>
                <a:lnTo>
                  <a:pt x="0" y="11297"/>
                </a:lnTo>
                <a:lnTo>
                  <a:pt x="993" y="16048"/>
                </a:lnTo>
                <a:lnTo>
                  <a:pt x="2648" y="22191"/>
                </a:lnTo>
                <a:lnTo>
                  <a:pt x="4745" y="29263"/>
                </a:lnTo>
                <a:lnTo>
                  <a:pt x="6142" y="37947"/>
                </a:lnTo>
                <a:lnTo>
                  <a:pt x="7074" y="47705"/>
                </a:lnTo>
                <a:lnTo>
                  <a:pt x="7695" y="58179"/>
                </a:lnTo>
                <a:lnTo>
                  <a:pt x="9102" y="69130"/>
                </a:lnTo>
                <a:lnTo>
                  <a:pt x="11033" y="80400"/>
                </a:lnTo>
                <a:lnTo>
                  <a:pt x="13314" y="91882"/>
                </a:lnTo>
                <a:lnTo>
                  <a:pt x="18496" y="115223"/>
                </a:lnTo>
                <a:lnTo>
                  <a:pt x="21268" y="127003"/>
                </a:lnTo>
                <a:lnTo>
                  <a:pt x="23117" y="137834"/>
                </a:lnTo>
                <a:lnTo>
                  <a:pt x="24348" y="148030"/>
                </a:lnTo>
                <a:lnTo>
                  <a:pt x="25170" y="157804"/>
                </a:lnTo>
                <a:lnTo>
                  <a:pt x="26711" y="167297"/>
                </a:lnTo>
                <a:lnTo>
                  <a:pt x="28731" y="176602"/>
                </a:lnTo>
                <a:lnTo>
                  <a:pt x="31071" y="185782"/>
                </a:lnTo>
                <a:lnTo>
                  <a:pt x="32631" y="194879"/>
                </a:lnTo>
                <a:lnTo>
                  <a:pt x="33671" y="203920"/>
                </a:lnTo>
                <a:lnTo>
                  <a:pt x="34826" y="219919"/>
                </a:lnTo>
                <a:lnTo>
                  <a:pt x="35340" y="230336"/>
                </a:lnTo>
                <a:lnTo>
                  <a:pt x="35568" y="238274"/>
                </a:lnTo>
                <a:lnTo>
                  <a:pt x="35751" y="2487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83" name="SMARTInkAnnotation696"/>
          <p:cNvSpPr/>
          <p:nvPr/>
        </p:nvSpPr>
        <p:spPr>
          <a:xfrm>
            <a:off x="1104896" y="4626819"/>
            <a:ext cx="276373" cy="123666"/>
          </a:xfrm>
          <a:custGeom>
            <a:avLst/>
            <a:gdLst/>
            <a:ahLst/>
            <a:cxnLst/>
            <a:rect l="0" t="0" r="0" b="0"/>
            <a:pathLst>
              <a:path w="276373" h="123666">
                <a:moveTo>
                  <a:pt x="52931" y="7688"/>
                </a:moveTo>
                <a:lnTo>
                  <a:pt x="70990" y="7688"/>
                </a:lnTo>
                <a:lnTo>
                  <a:pt x="75894" y="6697"/>
                </a:lnTo>
                <a:lnTo>
                  <a:pt x="81150" y="5043"/>
                </a:lnTo>
                <a:lnTo>
                  <a:pt x="86640" y="2948"/>
                </a:lnTo>
                <a:lnTo>
                  <a:pt x="92286" y="1552"/>
                </a:lnTo>
                <a:lnTo>
                  <a:pt x="98036" y="621"/>
                </a:lnTo>
                <a:lnTo>
                  <a:pt x="103856" y="0"/>
                </a:lnTo>
                <a:lnTo>
                  <a:pt x="110714" y="579"/>
                </a:lnTo>
                <a:lnTo>
                  <a:pt x="118266" y="1956"/>
                </a:lnTo>
                <a:lnTo>
                  <a:pt x="126280" y="3867"/>
                </a:lnTo>
                <a:lnTo>
                  <a:pt x="133609" y="5141"/>
                </a:lnTo>
                <a:lnTo>
                  <a:pt x="140481" y="5990"/>
                </a:lnTo>
                <a:lnTo>
                  <a:pt x="147048" y="6556"/>
                </a:lnTo>
                <a:lnTo>
                  <a:pt x="153412" y="6933"/>
                </a:lnTo>
                <a:lnTo>
                  <a:pt x="165780" y="7353"/>
                </a:lnTo>
                <a:lnTo>
                  <a:pt x="170866" y="8457"/>
                </a:lnTo>
                <a:lnTo>
                  <a:pt x="175250" y="10185"/>
                </a:lnTo>
                <a:lnTo>
                  <a:pt x="179165" y="12329"/>
                </a:lnTo>
                <a:lnTo>
                  <a:pt x="181775" y="14751"/>
                </a:lnTo>
                <a:lnTo>
                  <a:pt x="183515" y="17358"/>
                </a:lnTo>
                <a:lnTo>
                  <a:pt x="184675" y="20088"/>
                </a:lnTo>
                <a:lnTo>
                  <a:pt x="184456" y="23892"/>
                </a:lnTo>
                <a:lnTo>
                  <a:pt x="183316" y="28413"/>
                </a:lnTo>
                <a:lnTo>
                  <a:pt x="181564" y="33411"/>
                </a:lnTo>
                <a:lnTo>
                  <a:pt x="178409" y="37735"/>
                </a:lnTo>
                <a:lnTo>
                  <a:pt x="174320" y="41611"/>
                </a:lnTo>
                <a:lnTo>
                  <a:pt x="169607" y="45186"/>
                </a:lnTo>
                <a:lnTo>
                  <a:pt x="156427" y="54450"/>
                </a:lnTo>
                <a:lnTo>
                  <a:pt x="123690" y="76567"/>
                </a:lnTo>
                <a:lnTo>
                  <a:pt x="114007" y="81389"/>
                </a:lnTo>
                <a:lnTo>
                  <a:pt x="103579" y="85595"/>
                </a:lnTo>
                <a:lnTo>
                  <a:pt x="63046" y="99475"/>
                </a:lnTo>
                <a:lnTo>
                  <a:pt x="54709" y="101623"/>
                </a:lnTo>
                <a:lnTo>
                  <a:pt x="47165" y="103053"/>
                </a:lnTo>
                <a:lnTo>
                  <a:pt x="40149" y="104007"/>
                </a:lnTo>
                <a:lnTo>
                  <a:pt x="33486" y="105636"/>
                </a:lnTo>
                <a:lnTo>
                  <a:pt x="27058" y="107713"/>
                </a:lnTo>
                <a:lnTo>
                  <a:pt x="20786" y="110090"/>
                </a:lnTo>
                <a:lnTo>
                  <a:pt x="15612" y="111675"/>
                </a:lnTo>
                <a:lnTo>
                  <a:pt x="7215" y="113436"/>
                </a:lnTo>
                <a:lnTo>
                  <a:pt x="0" y="114721"/>
                </a:lnTo>
                <a:lnTo>
                  <a:pt x="2262" y="117436"/>
                </a:lnTo>
                <a:lnTo>
                  <a:pt x="4256" y="119549"/>
                </a:lnTo>
                <a:lnTo>
                  <a:pt x="7571" y="120957"/>
                </a:lnTo>
                <a:lnTo>
                  <a:pt x="11767" y="121896"/>
                </a:lnTo>
                <a:lnTo>
                  <a:pt x="16551" y="122523"/>
                </a:lnTo>
                <a:lnTo>
                  <a:pt x="22719" y="122940"/>
                </a:lnTo>
                <a:lnTo>
                  <a:pt x="29811" y="123218"/>
                </a:lnTo>
                <a:lnTo>
                  <a:pt x="46628" y="123527"/>
                </a:lnTo>
                <a:lnTo>
                  <a:pt x="67343" y="123665"/>
                </a:lnTo>
                <a:lnTo>
                  <a:pt x="78428" y="122709"/>
                </a:lnTo>
                <a:lnTo>
                  <a:pt x="89791" y="121080"/>
                </a:lnTo>
                <a:lnTo>
                  <a:pt x="101338" y="119002"/>
                </a:lnTo>
                <a:lnTo>
                  <a:pt x="114001" y="117616"/>
                </a:lnTo>
                <a:lnTo>
                  <a:pt x="127409" y="116692"/>
                </a:lnTo>
                <a:lnTo>
                  <a:pt x="154554" y="115666"/>
                </a:lnTo>
                <a:lnTo>
                  <a:pt x="179860" y="115210"/>
                </a:lnTo>
                <a:lnTo>
                  <a:pt x="191176" y="114096"/>
                </a:lnTo>
                <a:lnTo>
                  <a:pt x="201699" y="112361"/>
                </a:lnTo>
                <a:lnTo>
                  <a:pt x="211694" y="110212"/>
                </a:lnTo>
                <a:lnTo>
                  <a:pt x="221336" y="108780"/>
                </a:lnTo>
                <a:lnTo>
                  <a:pt x="230744" y="107825"/>
                </a:lnTo>
                <a:lnTo>
                  <a:pt x="239995" y="107189"/>
                </a:lnTo>
                <a:lnTo>
                  <a:pt x="248149" y="105772"/>
                </a:lnTo>
                <a:lnTo>
                  <a:pt x="255570" y="103835"/>
                </a:lnTo>
                <a:lnTo>
                  <a:pt x="276372" y="969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84" name="Freeform 3203083"/>
          <p:cNvSpPr/>
          <p:nvPr/>
        </p:nvSpPr>
        <p:spPr>
          <a:xfrm>
            <a:off x="1443832" y="4634907"/>
            <a:ext cx="133009" cy="110309"/>
          </a:xfrm>
          <a:custGeom>
            <a:avLst/>
            <a:gdLst/>
            <a:ahLst/>
            <a:cxnLst/>
            <a:rect l="0" t="0" r="0" b="0"/>
            <a:pathLst>
              <a:path w="133009" h="110309">
                <a:moveTo>
                  <a:pt x="17875" y="17460"/>
                </a:moveTo>
                <a:lnTo>
                  <a:pt x="10179" y="17460"/>
                </a:lnTo>
                <a:lnTo>
                  <a:pt x="6841" y="14814"/>
                </a:lnTo>
                <a:lnTo>
                  <a:pt x="1351" y="9772"/>
                </a:lnTo>
                <a:lnTo>
                  <a:pt x="900" y="8365"/>
                </a:lnTo>
                <a:lnTo>
                  <a:pt x="600" y="6436"/>
                </a:lnTo>
                <a:lnTo>
                  <a:pt x="35" y="0"/>
                </a:lnTo>
                <a:lnTo>
                  <a:pt x="0" y="41844"/>
                </a:lnTo>
                <a:lnTo>
                  <a:pt x="993" y="48599"/>
                </a:lnTo>
                <a:lnTo>
                  <a:pt x="2648" y="56079"/>
                </a:lnTo>
                <a:lnTo>
                  <a:pt x="4744" y="64042"/>
                </a:lnTo>
                <a:lnTo>
                  <a:pt x="7135" y="71334"/>
                </a:lnTo>
                <a:lnTo>
                  <a:pt x="9721" y="78181"/>
                </a:lnTo>
                <a:lnTo>
                  <a:pt x="12439" y="84730"/>
                </a:lnTo>
                <a:lnTo>
                  <a:pt x="16237" y="90088"/>
                </a:lnTo>
                <a:lnTo>
                  <a:pt x="20755" y="94652"/>
                </a:lnTo>
                <a:lnTo>
                  <a:pt x="25753" y="98687"/>
                </a:lnTo>
                <a:lnTo>
                  <a:pt x="31071" y="102369"/>
                </a:lnTo>
                <a:lnTo>
                  <a:pt x="36603" y="105816"/>
                </a:lnTo>
                <a:lnTo>
                  <a:pt x="42277" y="109107"/>
                </a:lnTo>
                <a:lnTo>
                  <a:pt x="49039" y="110308"/>
                </a:lnTo>
                <a:lnTo>
                  <a:pt x="56526" y="110116"/>
                </a:lnTo>
                <a:lnTo>
                  <a:pt x="64497" y="108996"/>
                </a:lnTo>
                <a:lnTo>
                  <a:pt x="71797" y="107257"/>
                </a:lnTo>
                <a:lnTo>
                  <a:pt x="78649" y="105107"/>
                </a:lnTo>
                <a:lnTo>
                  <a:pt x="85204" y="102680"/>
                </a:lnTo>
                <a:lnTo>
                  <a:pt x="91560" y="99078"/>
                </a:lnTo>
                <a:lnTo>
                  <a:pt x="97783" y="94692"/>
                </a:lnTo>
                <a:lnTo>
                  <a:pt x="103918" y="89784"/>
                </a:lnTo>
                <a:lnTo>
                  <a:pt x="109994" y="84527"/>
                </a:lnTo>
                <a:lnTo>
                  <a:pt x="116031" y="79039"/>
                </a:lnTo>
                <a:lnTo>
                  <a:pt x="122042" y="73396"/>
                </a:lnTo>
                <a:lnTo>
                  <a:pt x="126049" y="67649"/>
                </a:lnTo>
                <a:lnTo>
                  <a:pt x="128721" y="61833"/>
                </a:lnTo>
                <a:lnTo>
                  <a:pt x="130502" y="55972"/>
                </a:lnTo>
                <a:lnTo>
                  <a:pt x="131689" y="50080"/>
                </a:lnTo>
                <a:lnTo>
                  <a:pt x="132480" y="44168"/>
                </a:lnTo>
                <a:lnTo>
                  <a:pt x="133008" y="38242"/>
                </a:lnTo>
                <a:lnTo>
                  <a:pt x="132367" y="32306"/>
                </a:lnTo>
                <a:lnTo>
                  <a:pt x="130947" y="26365"/>
                </a:lnTo>
                <a:lnTo>
                  <a:pt x="129006" y="20420"/>
                </a:lnTo>
                <a:lnTo>
                  <a:pt x="126720" y="15465"/>
                </a:lnTo>
                <a:lnTo>
                  <a:pt x="124203" y="11169"/>
                </a:lnTo>
                <a:lnTo>
                  <a:pt x="121531" y="7313"/>
                </a:lnTo>
                <a:lnTo>
                  <a:pt x="117764" y="4742"/>
                </a:lnTo>
                <a:lnTo>
                  <a:pt x="113267" y="3028"/>
                </a:lnTo>
                <a:lnTo>
                  <a:pt x="108282" y="1886"/>
                </a:lnTo>
                <a:lnTo>
                  <a:pt x="101980" y="1124"/>
                </a:lnTo>
                <a:lnTo>
                  <a:pt x="94799" y="616"/>
                </a:lnTo>
                <a:lnTo>
                  <a:pt x="87033" y="278"/>
                </a:lnTo>
                <a:lnTo>
                  <a:pt x="79869" y="1044"/>
                </a:lnTo>
                <a:lnTo>
                  <a:pt x="73107" y="2547"/>
                </a:lnTo>
                <a:lnTo>
                  <a:pt x="66613" y="4541"/>
                </a:lnTo>
                <a:lnTo>
                  <a:pt x="60298" y="5871"/>
                </a:lnTo>
                <a:lnTo>
                  <a:pt x="54101" y="6758"/>
                </a:lnTo>
                <a:lnTo>
                  <a:pt x="47984" y="7349"/>
                </a:lnTo>
                <a:lnTo>
                  <a:pt x="42913" y="8735"/>
                </a:lnTo>
                <a:lnTo>
                  <a:pt x="38539" y="10651"/>
                </a:lnTo>
                <a:lnTo>
                  <a:pt x="34630" y="12921"/>
                </a:lnTo>
                <a:lnTo>
                  <a:pt x="31031" y="14433"/>
                </a:lnTo>
                <a:lnTo>
                  <a:pt x="27638" y="15442"/>
                </a:lnTo>
                <a:lnTo>
                  <a:pt x="24384" y="16115"/>
                </a:lnTo>
                <a:lnTo>
                  <a:pt x="23207" y="16563"/>
                </a:lnTo>
                <a:lnTo>
                  <a:pt x="23416" y="16862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85" name="SMARTInkAnnotation698"/>
          <p:cNvSpPr/>
          <p:nvPr/>
        </p:nvSpPr>
        <p:spPr>
          <a:xfrm>
            <a:off x="1676210" y="4616695"/>
            <a:ext cx="80165" cy="88699"/>
          </a:xfrm>
          <a:custGeom>
            <a:avLst/>
            <a:gdLst/>
            <a:ahLst/>
            <a:cxnLst/>
            <a:rect l="0" t="0" r="0" b="0"/>
            <a:pathLst>
              <a:path w="80165" h="88699">
                <a:moveTo>
                  <a:pt x="8937" y="35672"/>
                </a:moveTo>
                <a:lnTo>
                  <a:pt x="1242" y="43361"/>
                </a:lnTo>
                <a:lnTo>
                  <a:pt x="828" y="44766"/>
                </a:lnTo>
                <a:lnTo>
                  <a:pt x="552" y="46696"/>
                </a:lnTo>
                <a:lnTo>
                  <a:pt x="368" y="48974"/>
                </a:lnTo>
                <a:lnTo>
                  <a:pt x="245" y="52478"/>
                </a:lnTo>
                <a:lnTo>
                  <a:pt x="48" y="69713"/>
                </a:lnTo>
                <a:lnTo>
                  <a:pt x="32" y="73249"/>
                </a:lnTo>
                <a:lnTo>
                  <a:pt x="1014" y="76598"/>
                </a:lnTo>
                <a:lnTo>
                  <a:pt x="2662" y="79823"/>
                </a:lnTo>
                <a:lnTo>
                  <a:pt x="4754" y="82965"/>
                </a:lnTo>
                <a:lnTo>
                  <a:pt x="8134" y="85060"/>
                </a:lnTo>
                <a:lnTo>
                  <a:pt x="12374" y="86457"/>
                </a:lnTo>
                <a:lnTo>
                  <a:pt x="17187" y="87388"/>
                </a:lnTo>
                <a:lnTo>
                  <a:pt x="21389" y="88009"/>
                </a:lnTo>
                <a:lnTo>
                  <a:pt x="25183" y="88423"/>
                </a:lnTo>
                <a:lnTo>
                  <a:pt x="28705" y="88698"/>
                </a:lnTo>
                <a:lnTo>
                  <a:pt x="33040" y="87890"/>
                </a:lnTo>
                <a:lnTo>
                  <a:pt x="37915" y="86359"/>
                </a:lnTo>
                <a:lnTo>
                  <a:pt x="43152" y="84347"/>
                </a:lnTo>
                <a:lnTo>
                  <a:pt x="47636" y="82012"/>
                </a:lnTo>
                <a:lnTo>
                  <a:pt x="51619" y="79464"/>
                </a:lnTo>
                <a:lnTo>
                  <a:pt x="55266" y="76773"/>
                </a:lnTo>
                <a:lnTo>
                  <a:pt x="59685" y="73987"/>
                </a:lnTo>
                <a:lnTo>
                  <a:pt x="64617" y="71137"/>
                </a:lnTo>
                <a:lnTo>
                  <a:pt x="69890" y="68245"/>
                </a:lnTo>
                <a:lnTo>
                  <a:pt x="73406" y="64333"/>
                </a:lnTo>
                <a:lnTo>
                  <a:pt x="75750" y="59740"/>
                </a:lnTo>
                <a:lnTo>
                  <a:pt x="77313" y="54694"/>
                </a:lnTo>
                <a:lnTo>
                  <a:pt x="78355" y="49346"/>
                </a:lnTo>
                <a:lnTo>
                  <a:pt x="79049" y="43796"/>
                </a:lnTo>
                <a:lnTo>
                  <a:pt x="79512" y="38111"/>
                </a:lnTo>
                <a:lnTo>
                  <a:pt x="79821" y="33330"/>
                </a:lnTo>
                <a:lnTo>
                  <a:pt x="80164" y="25370"/>
                </a:lnTo>
                <a:lnTo>
                  <a:pt x="79262" y="21859"/>
                </a:lnTo>
                <a:lnTo>
                  <a:pt x="77668" y="18526"/>
                </a:lnTo>
                <a:lnTo>
                  <a:pt x="75612" y="15311"/>
                </a:lnTo>
                <a:lnTo>
                  <a:pt x="73248" y="12177"/>
                </a:lnTo>
                <a:lnTo>
                  <a:pt x="70679" y="9094"/>
                </a:lnTo>
                <a:lnTo>
                  <a:pt x="67974" y="6047"/>
                </a:lnTo>
                <a:lnTo>
                  <a:pt x="64184" y="4016"/>
                </a:lnTo>
                <a:lnTo>
                  <a:pt x="59671" y="2662"/>
                </a:lnTo>
                <a:lnTo>
                  <a:pt x="54677" y="1759"/>
                </a:lnTo>
                <a:lnTo>
                  <a:pt x="50354" y="1158"/>
                </a:lnTo>
                <a:lnTo>
                  <a:pt x="46479" y="756"/>
                </a:lnTo>
                <a:lnTo>
                  <a:pt x="42903" y="489"/>
                </a:lnTo>
                <a:lnTo>
                  <a:pt x="38532" y="310"/>
                </a:lnTo>
                <a:lnTo>
                  <a:pt x="23885" y="59"/>
                </a:lnTo>
                <a:lnTo>
                  <a:pt x="16243" y="0"/>
                </a:lnTo>
                <a:lnTo>
                  <a:pt x="12815" y="977"/>
                </a:lnTo>
                <a:lnTo>
                  <a:pt x="9536" y="2620"/>
                </a:lnTo>
                <a:lnTo>
                  <a:pt x="0" y="88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86" name="SMARTInkAnnotation699"/>
          <p:cNvSpPr/>
          <p:nvPr/>
        </p:nvSpPr>
        <p:spPr>
          <a:xfrm>
            <a:off x="1863900" y="4572000"/>
            <a:ext cx="25094" cy="250032"/>
          </a:xfrm>
          <a:custGeom>
            <a:avLst/>
            <a:gdLst/>
            <a:ahLst/>
            <a:cxnLst/>
            <a:rect l="0" t="0" r="0" b="0"/>
            <a:pathLst>
              <a:path w="25094" h="250032">
                <a:moveTo>
                  <a:pt x="0" y="0"/>
                </a:moveTo>
                <a:lnTo>
                  <a:pt x="0" y="4740"/>
                </a:lnTo>
                <a:lnTo>
                  <a:pt x="993" y="9113"/>
                </a:lnTo>
                <a:lnTo>
                  <a:pt x="2648" y="15006"/>
                </a:lnTo>
                <a:lnTo>
                  <a:pt x="4745" y="21910"/>
                </a:lnTo>
                <a:lnTo>
                  <a:pt x="9722" y="40165"/>
                </a:lnTo>
                <a:lnTo>
                  <a:pt x="12440" y="50589"/>
                </a:lnTo>
                <a:lnTo>
                  <a:pt x="15245" y="63491"/>
                </a:lnTo>
                <a:lnTo>
                  <a:pt x="21009" y="93703"/>
                </a:lnTo>
                <a:lnTo>
                  <a:pt x="22943" y="111086"/>
                </a:lnTo>
                <a:lnTo>
                  <a:pt x="24233" y="129619"/>
                </a:lnTo>
                <a:lnTo>
                  <a:pt x="25093" y="148921"/>
                </a:lnTo>
                <a:lnTo>
                  <a:pt x="24673" y="168733"/>
                </a:lnTo>
                <a:lnTo>
                  <a:pt x="23400" y="188887"/>
                </a:lnTo>
                <a:lnTo>
                  <a:pt x="17875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87" name="SMARTInkAnnotation700"/>
          <p:cNvSpPr/>
          <p:nvPr/>
        </p:nvSpPr>
        <p:spPr>
          <a:xfrm>
            <a:off x="1606438" y="6223992"/>
            <a:ext cx="34022" cy="8931"/>
          </a:xfrm>
          <a:custGeom>
            <a:avLst/>
            <a:gdLst/>
            <a:ahLst/>
            <a:cxnLst/>
            <a:rect l="0" t="0" r="0" b="0"/>
            <a:pathLst>
              <a:path w="34022" h="8931">
                <a:moveTo>
                  <a:pt x="34021" y="0"/>
                </a:moveTo>
                <a:lnTo>
                  <a:pt x="20707" y="0"/>
                </a:lnTo>
                <a:lnTo>
                  <a:pt x="18193" y="992"/>
                </a:lnTo>
                <a:lnTo>
                  <a:pt x="15525" y="2645"/>
                </a:lnTo>
                <a:lnTo>
                  <a:pt x="12753" y="4741"/>
                </a:lnTo>
                <a:lnTo>
                  <a:pt x="9911" y="6137"/>
                </a:lnTo>
                <a:lnTo>
                  <a:pt x="7024" y="7068"/>
                </a:lnTo>
                <a:lnTo>
                  <a:pt x="0" y="8562"/>
                </a:lnTo>
                <a:lnTo>
                  <a:pt x="416" y="8685"/>
                </a:lnTo>
                <a:lnTo>
                  <a:pt x="1687" y="8766"/>
                </a:lnTo>
                <a:lnTo>
                  <a:pt x="720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88" name="SMARTInkAnnotation701"/>
          <p:cNvSpPr/>
          <p:nvPr/>
        </p:nvSpPr>
        <p:spPr>
          <a:xfrm>
            <a:off x="1570720" y="6170424"/>
            <a:ext cx="104929" cy="150955"/>
          </a:xfrm>
          <a:custGeom>
            <a:avLst/>
            <a:gdLst/>
            <a:ahLst/>
            <a:cxnLst/>
            <a:rect l="0" t="0" r="0" b="0"/>
            <a:pathLst>
              <a:path w="104929" h="150955">
                <a:moveTo>
                  <a:pt x="69739" y="8919"/>
                </a:moveTo>
                <a:lnTo>
                  <a:pt x="64994" y="8919"/>
                </a:lnTo>
                <a:lnTo>
                  <a:pt x="63597" y="7928"/>
                </a:lnTo>
                <a:lnTo>
                  <a:pt x="62665" y="6274"/>
                </a:lnTo>
                <a:lnTo>
                  <a:pt x="62044" y="4179"/>
                </a:lnTo>
                <a:lnTo>
                  <a:pt x="60636" y="2783"/>
                </a:lnTo>
                <a:lnTo>
                  <a:pt x="58705" y="1852"/>
                </a:lnTo>
                <a:lnTo>
                  <a:pt x="53215" y="358"/>
                </a:lnTo>
                <a:lnTo>
                  <a:pt x="51772" y="235"/>
                </a:lnTo>
                <a:lnTo>
                  <a:pt x="49816" y="154"/>
                </a:lnTo>
                <a:lnTo>
                  <a:pt x="44287" y="22"/>
                </a:lnTo>
                <a:lnTo>
                  <a:pt x="38585" y="0"/>
                </a:lnTo>
                <a:lnTo>
                  <a:pt x="36059" y="988"/>
                </a:lnTo>
                <a:lnTo>
                  <a:pt x="33383" y="2640"/>
                </a:lnTo>
                <a:lnTo>
                  <a:pt x="30606" y="4734"/>
                </a:lnTo>
                <a:lnTo>
                  <a:pt x="27761" y="8112"/>
                </a:lnTo>
                <a:lnTo>
                  <a:pt x="24871" y="12350"/>
                </a:lnTo>
                <a:lnTo>
                  <a:pt x="21952" y="17160"/>
                </a:lnTo>
                <a:lnTo>
                  <a:pt x="19013" y="23343"/>
                </a:lnTo>
                <a:lnTo>
                  <a:pt x="16060" y="30441"/>
                </a:lnTo>
                <a:lnTo>
                  <a:pt x="13099" y="38151"/>
                </a:lnTo>
                <a:lnTo>
                  <a:pt x="10131" y="47258"/>
                </a:lnTo>
                <a:lnTo>
                  <a:pt x="7160" y="57299"/>
                </a:lnTo>
                <a:lnTo>
                  <a:pt x="4186" y="67961"/>
                </a:lnTo>
                <a:lnTo>
                  <a:pt x="2203" y="78047"/>
                </a:lnTo>
                <a:lnTo>
                  <a:pt x="882" y="87746"/>
                </a:lnTo>
                <a:lnTo>
                  <a:pt x="0" y="97190"/>
                </a:lnTo>
                <a:lnTo>
                  <a:pt x="406" y="106461"/>
                </a:lnTo>
                <a:lnTo>
                  <a:pt x="1669" y="115620"/>
                </a:lnTo>
                <a:lnTo>
                  <a:pt x="3505" y="124701"/>
                </a:lnTo>
                <a:lnTo>
                  <a:pt x="5721" y="131748"/>
                </a:lnTo>
                <a:lnTo>
                  <a:pt x="8192" y="137438"/>
                </a:lnTo>
                <a:lnTo>
                  <a:pt x="10832" y="142223"/>
                </a:lnTo>
                <a:lnTo>
                  <a:pt x="14579" y="145414"/>
                </a:lnTo>
                <a:lnTo>
                  <a:pt x="19062" y="147541"/>
                </a:lnTo>
                <a:lnTo>
                  <a:pt x="24038" y="148959"/>
                </a:lnTo>
                <a:lnTo>
                  <a:pt x="30334" y="149904"/>
                </a:lnTo>
                <a:lnTo>
                  <a:pt x="37510" y="150534"/>
                </a:lnTo>
                <a:lnTo>
                  <a:pt x="45274" y="150954"/>
                </a:lnTo>
                <a:lnTo>
                  <a:pt x="51443" y="149250"/>
                </a:lnTo>
                <a:lnTo>
                  <a:pt x="56549" y="146129"/>
                </a:lnTo>
                <a:lnTo>
                  <a:pt x="60945" y="142064"/>
                </a:lnTo>
                <a:lnTo>
                  <a:pt x="65863" y="138363"/>
                </a:lnTo>
                <a:lnTo>
                  <a:pt x="71127" y="134903"/>
                </a:lnTo>
                <a:lnTo>
                  <a:pt x="76623" y="131603"/>
                </a:lnTo>
                <a:lnTo>
                  <a:pt x="81280" y="127419"/>
                </a:lnTo>
                <a:lnTo>
                  <a:pt x="85377" y="122646"/>
                </a:lnTo>
                <a:lnTo>
                  <a:pt x="89102" y="117479"/>
                </a:lnTo>
                <a:lnTo>
                  <a:pt x="92578" y="112050"/>
                </a:lnTo>
                <a:lnTo>
                  <a:pt x="95889" y="106447"/>
                </a:lnTo>
                <a:lnTo>
                  <a:pt x="99090" y="100726"/>
                </a:lnTo>
                <a:lnTo>
                  <a:pt x="101223" y="94929"/>
                </a:lnTo>
                <a:lnTo>
                  <a:pt x="102645" y="89080"/>
                </a:lnTo>
                <a:lnTo>
                  <a:pt x="103593" y="83195"/>
                </a:lnTo>
                <a:lnTo>
                  <a:pt x="104225" y="78281"/>
                </a:lnTo>
                <a:lnTo>
                  <a:pt x="104647" y="74012"/>
                </a:lnTo>
                <a:lnTo>
                  <a:pt x="104928" y="70174"/>
                </a:lnTo>
                <a:lnTo>
                  <a:pt x="104122" y="66623"/>
                </a:lnTo>
                <a:lnTo>
                  <a:pt x="102591" y="63263"/>
                </a:lnTo>
                <a:lnTo>
                  <a:pt x="100578" y="60032"/>
                </a:lnTo>
                <a:lnTo>
                  <a:pt x="98243" y="57876"/>
                </a:lnTo>
                <a:lnTo>
                  <a:pt x="95693" y="56441"/>
                </a:lnTo>
                <a:lnTo>
                  <a:pt x="89210" y="54135"/>
                </a:lnTo>
                <a:lnTo>
                  <a:pt x="87685" y="54938"/>
                </a:lnTo>
                <a:lnTo>
                  <a:pt x="85676" y="56465"/>
                </a:lnTo>
                <a:lnTo>
                  <a:pt x="83342" y="58476"/>
                </a:lnTo>
                <a:lnTo>
                  <a:pt x="81787" y="60809"/>
                </a:lnTo>
                <a:lnTo>
                  <a:pt x="80751" y="63356"/>
                </a:lnTo>
                <a:lnTo>
                  <a:pt x="80059" y="66046"/>
                </a:lnTo>
                <a:lnTo>
                  <a:pt x="78605" y="67840"/>
                </a:lnTo>
                <a:lnTo>
                  <a:pt x="76643" y="69035"/>
                </a:lnTo>
                <a:lnTo>
                  <a:pt x="69739" y="714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89" name="SMARTInkAnnotation702"/>
          <p:cNvSpPr/>
          <p:nvPr/>
        </p:nvSpPr>
        <p:spPr>
          <a:xfrm>
            <a:off x="1837087" y="6152555"/>
            <a:ext cx="125128" cy="89297"/>
          </a:xfrm>
          <a:custGeom>
            <a:avLst/>
            <a:gdLst/>
            <a:ahLst/>
            <a:cxnLst/>
            <a:rect l="0" t="0" r="0" b="0"/>
            <a:pathLst>
              <a:path w="125128" h="89297">
                <a:moveTo>
                  <a:pt x="125127" y="0"/>
                </a:moveTo>
                <a:lnTo>
                  <a:pt x="82849" y="42240"/>
                </a:lnTo>
                <a:lnTo>
                  <a:pt x="76087" y="48004"/>
                </a:lnTo>
                <a:lnTo>
                  <a:pt x="68600" y="53830"/>
                </a:lnTo>
                <a:lnTo>
                  <a:pt x="60629" y="59699"/>
                </a:lnTo>
                <a:lnTo>
                  <a:pt x="43829" y="71512"/>
                </a:lnTo>
                <a:lnTo>
                  <a:pt x="35177" y="77440"/>
                </a:lnTo>
                <a:lnTo>
                  <a:pt x="27424" y="81392"/>
                </a:lnTo>
                <a:lnTo>
                  <a:pt x="20268" y="84027"/>
                </a:lnTo>
                <a:lnTo>
                  <a:pt x="0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90" name="SMARTInkAnnotation703"/>
          <p:cNvSpPr/>
          <p:nvPr/>
        </p:nvSpPr>
        <p:spPr>
          <a:xfrm>
            <a:off x="1783461" y="6197203"/>
            <a:ext cx="151940" cy="116087"/>
          </a:xfrm>
          <a:custGeom>
            <a:avLst/>
            <a:gdLst/>
            <a:ahLst/>
            <a:cxnLst/>
            <a:rect l="0" t="0" r="0" b="0"/>
            <a:pathLst>
              <a:path w="151940" h="116087">
                <a:moveTo>
                  <a:pt x="0" y="0"/>
                </a:moveTo>
                <a:lnTo>
                  <a:pt x="0" y="4741"/>
                </a:lnTo>
                <a:lnTo>
                  <a:pt x="993" y="7129"/>
                </a:lnTo>
                <a:lnTo>
                  <a:pt x="2648" y="9713"/>
                </a:lnTo>
                <a:lnTo>
                  <a:pt x="4745" y="12429"/>
                </a:lnTo>
                <a:lnTo>
                  <a:pt x="8128" y="15232"/>
                </a:lnTo>
                <a:lnTo>
                  <a:pt x="12371" y="18092"/>
                </a:lnTo>
                <a:lnTo>
                  <a:pt x="17185" y="20991"/>
                </a:lnTo>
                <a:lnTo>
                  <a:pt x="30478" y="29504"/>
                </a:lnTo>
                <a:lnTo>
                  <a:pt x="38194" y="34552"/>
                </a:lnTo>
                <a:lnTo>
                  <a:pt x="45324" y="40894"/>
                </a:lnTo>
                <a:lnTo>
                  <a:pt x="52064" y="48099"/>
                </a:lnTo>
                <a:lnTo>
                  <a:pt x="58543" y="55878"/>
                </a:lnTo>
                <a:lnTo>
                  <a:pt x="65841" y="63049"/>
                </a:lnTo>
                <a:lnTo>
                  <a:pt x="73686" y="69814"/>
                </a:lnTo>
                <a:lnTo>
                  <a:pt x="81896" y="76309"/>
                </a:lnTo>
                <a:lnTo>
                  <a:pt x="89354" y="81630"/>
                </a:lnTo>
                <a:lnTo>
                  <a:pt x="96313" y="86170"/>
                </a:lnTo>
                <a:lnTo>
                  <a:pt x="102938" y="90189"/>
                </a:lnTo>
                <a:lnTo>
                  <a:pt x="109341" y="93861"/>
                </a:lnTo>
                <a:lnTo>
                  <a:pt x="121752" y="100585"/>
                </a:lnTo>
                <a:lnTo>
                  <a:pt x="151939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91" name="SMARTInkAnnotation704"/>
          <p:cNvSpPr/>
          <p:nvPr/>
        </p:nvSpPr>
        <p:spPr>
          <a:xfrm>
            <a:off x="2167779" y="6098977"/>
            <a:ext cx="8938" cy="223242"/>
          </a:xfrm>
          <a:custGeom>
            <a:avLst/>
            <a:gdLst/>
            <a:ahLst/>
            <a:cxnLst/>
            <a:rect l="0" t="0" r="0" b="0"/>
            <a:pathLst>
              <a:path w="8938" h="223242">
                <a:moveTo>
                  <a:pt x="0" y="0"/>
                </a:moveTo>
                <a:lnTo>
                  <a:pt x="4744" y="0"/>
                </a:lnTo>
                <a:lnTo>
                  <a:pt x="6142" y="991"/>
                </a:lnTo>
                <a:lnTo>
                  <a:pt x="7074" y="2645"/>
                </a:lnTo>
                <a:lnTo>
                  <a:pt x="7695" y="4740"/>
                </a:lnTo>
                <a:lnTo>
                  <a:pt x="8109" y="8121"/>
                </a:lnTo>
                <a:lnTo>
                  <a:pt x="8385" y="12358"/>
                </a:lnTo>
                <a:lnTo>
                  <a:pt x="8569" y="17169"/>
                </a:lnTo>
                <a:lnTo>
                  <a:pt x="8828" y="33419"/>
                </a:lnTo>
                <a:lnTo>
                  <a:pt x="8905" y="65023"/>
                </a:lnTo>
                <a:lnTo>
                  <a:pt x="7923" y="77083"/>
                </a:lnTo>
                <a:lnTo>
                  <a:pt x="6275" y="89092"/>
                </a:lnTo>
                <a:lnTo>
                  <a:pt x="4183" y="101066"/>
                </a:lnTo>
                <a:lnTo>
                  <a:pt x="2789" y="113018"/>
                </a:lnTo>
                <a:lnTo>
                  <a:pt x="1859" y="124955"/>
                </a:lnTo>
                <a:lnTo>
                  <a:pt x="826" y="147809"/>
                </a:lnTo>
                <a:lnTo>
                  <a:pt x="245" y="177410"/>
                </a:lnTo>
                <a:lnTo>
                  <a:pt x="32" y="213605"/>
                </a:lnTo>
                <a:lnTo>
                  <a:pt x="1014" y="216817"/>
                </a:lnTo>
                <a:lnTo>
                  <a:pt x="2662" y="218958"/>
                </a:lnTo>
                <a:lnTo>
                  <a:pt x="8937" y="2232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92" name="SMARTInkAnnotation705"/>
          <p:cNvSpPr/>
          <p:nvPr/>
        </p:nvSpPr>
        <p:spPr>
          <a:xfrm>
            <a:off x="2319719" y="6108017"/>
            <a:ext cx="140705" cy="177993"/>
          </a:xfrm>
          <a:custGeom>
            <a:avLst/>
            <a:gdLst/>
            <a:ahLst/>
            <a:cxnLst/>
            <a:rect l="0" t="0" r="0" b="0"/>
            <a:pathLst>
              <a:path w="140705" h="177993">
                <a:moveTo>
                  <a:pt x="0" y="17748"/>
                </a:moveTo>
                <a:lnTo>
                  <a:pt x="0" y="13008"/>
                </a:lnTo>
                <a:lnTo>
                  <a:pt x="993" y="11611"/>
                </a:lnTo>
                <a:lnTo>
                  <a:pt x="2648" y="10680"/>
                </a:lnTo>
                <a:lnTo>
                  <a:pt x="4745" y="10060"/>
                </a:lnTo>
                <a:lnTo>
                  <a:pt x="7135" y="9646"/>
                </a:lnTo>
                <a:lnTo>
                  <a:pt x="9722" y="9370"/>
                </a:lnTo>
                <a:lnTo>
                  <a:pt x="12439" y="9186"/>
                </a:lnTo>
                <a:lnTo>
                  <a:pt x="16237" y="8072"/>
                </a:lnTo>
                <a:lnTo>
                  <a:pt x="20756" y="6336"/>
                </a:lnTo>
                <a:lnTo>
                  <a:pt x="25754" y="4187"/>
                </a:lnTo>
                <a:lnTo>
                  <a:pt x="31072" y="2753"/>
                </a:lnTo>
                <a:lnTo>
                  <a:pt x="36603" y="1799"/>
                </a:lnTo>
                <a:lnTo>
                  <a:pt x="42278" y="1162"/>
                </a:lnTo>
                <a:lnTo>
                  <a:pt x="49039" y="738"/>
                </a:lnTo>
                <a:lnTo>
                  <a:pt x="56526" y="455"/>
                </a:lnTo>
                <a:lnTo>
                  <a:pt x="78650" y="57"/>
                </a:lnTo>
                <a:lnTo>
                  <a:pt x="85204" y="0"/>
                </a:lnTo>
                <a:lnTo>
                  <a:pt x="91560" y="955"/>
                </a:lnTo>
                <a:lnTo>
                  <a:pt x="97783" y="2585"/>
                </a:lnTo>
                <a:lnTo>
                  <a:pt x="103919" y="4663"/>
                </a:lnTo>
                <a:lnTo>
                  <a:pt x="109995" y="7040"/>
                </a:lnTo>
                <a:lnTo>
                  <a:pt x="116032" y="9617"/>
                </a:lnTo>
                <a:lnTo>
                  <a:pt x="122042" y="12328"/>
                </a:lnTo>
                <a:lnTo>
                  <a:pt x="127043" y="15127"/>
                </a:lnTo>
                <a:lnTo>
                  <a:pt x="131369" y="17985"/>
                </a:lnTo>
                <a:lnTo>
                  <a:pt x="135247" y="20883"/>
                </a:lnTo>
                <a:lnTo>
                  <a:pt x="137832" y="23807"/>
                </a:lnTo>
                <a:lnTo>
                  <a:pt x="139555" y="26748"/>
                </a:lnTo>
                <a:lnTo>
                  <a:pt x="140704" y="29701"/>
                </a:lnTo>
                <a:lnTo>
                  <a:pt x="140477" y="32662"/>
                </a:lnTo>
                <a:lnTo>
                  <a:pt x="139332" y="35628"/>
                </a:lnTo>
                <a:lnTo>
                  <a:pt x="137576" y="38598"/>
                </a:lnTo>
                <a:lnTo>
                  <a:pt x="135412" y="41570"/>
                </a:lnTo>
                <a:lnTo>
                  <a:pt x="132977" y="44544"/>
                </a:lnTo>
                <a:lnTo>
                  <a:pt x="130360" y="47518"/>
                </a:lnTo>
                <a:lnTo>
                  <a:pt x="122156" y="56115"/>
                </a:lnTo>
                <a:lnTo>
                  <a:pt x="117188" y="61185"/>
                </a:lnTo>
                <a:lnTo>
                  <a:pt x="111889" y="65558"/>
                </a:lnTo>
                <a:lnTo>
                  <a:pt x="106371" y="69465"/>
                </a:lnTo>
                <a:lnTo>
                  <a:pt x="100706" y="73062"/>
                </a:lnTo>
                <a:lnTo>
                  <a:pt x="94943" y="76452"/>
                </a:lnTo>
                <a:lnTo>
                  <a:pt x="89115" y="79705"/>
                </a:lnTo>
                <a:lnTo>
                  <a:pt x="83244" y="82865"/>
                </a:lnTo>
                <a:lnTo>
                  <a:pt x="77343" y="84972"/>
                </a:lnTo>
                <a:lnTo>
                  <a:pt x="71423" y="86377"/>
                </a:lnTo>
                <a:lnTo>
                  <a:pt x="65491" y="87313"/>
                </a:lnTo>
                <a:lnTo>
                  <a:pt x="59550" y="87937"/>
                </a:lnTo>
                <a:lnTo>
                  <a:pt x="53602" y="88353"/>
                </a:lnTo>
                <a:lnTo>
                  <a:pt x="47651" y="88631"/>
                </a:lnTo>
                <a:lnTo>
                  <a:pt x="42691" y="89808"/>
                </a:lnTo>
                <a:lnTo>
                  <a:pt x="38391" y="91585"/>
                </a:lnTo>
                <a:lnTo>
                  <a:pt x="34532" y="93762"/>
                </a:lnTo>
                <a:lnTo>
                  <a:pt x="30966" y="96205"/>
                </a:lnTo>
                <a:lnTo>
                  <a:pt x="27595" y="98826"/>
                </a:lnTo>
                <a:lnTo>
                  <a:pt x="18444" y="106565"/>
                </a:lnTo>
                <a:lnTo>
                  <a:pt x="22788" y="111643"/>
                </a:lnTo>
                <a:lnTo>
                  <a:pt x="26116" y="113087"/>
                </a:lnTo>
                <a:lnTo>
                  <a:pt x="30320" y="114050"/>
                </a:lnTo>
                <a:lnTo>
                  <a:pt x="35109" y="114691"/>
                </a:lnTo>
                <a:lnTo>
                  <a:pt x="40288" y="116111"/>
                </a:lnTo>
                <a:lnTo>
                  <a:pt x="45727" y="118050"/>
                </a:lnTo>
                <a:lnTo>
                  <a:pt x="51339" y="120335"/>
                </a:lnTo>
                <a:lnTo>
                  <a:pt x="57066" y="122851"/>
                </a:lnTo>
                <a:lnTo>
                  <a:pt x="68726" y="128291"/>
                </a:lnTo>
                <a:lnTo>
                  <a:pt x="73624" y="131131"/>
                </a:lnTo>
                <a:lnTo>
                  <a:pt x="77881" y="134016"/>
                </a:lnTo>
                <a:lnTo>
                  <a:pt x="81713" y="136932"/>
                </a:lnTo>
                <a:lnTo>
                  <a:pt x="85260" y="139868"/>
                </a:lnTo>
                <a:lnTo>
                  <a:pt x="88618" y="142819"/>
                </a:lnTo>
                <a:lnTo>
                  <a:pt x="91850" y="145777"/>
                </a:lnTo>
                <a:lnTo>
                  <a:pt x="98089" y="151710"/>
                </a:lnTo>
                <a:lnTo>
                  <a:pt x="101143" y="154681"/>
                </a:lnTo>
                <a:lnTo>
                  <a:pt x="102186" y="156662"/>
                </a:lnTo>
                <a:lnTo>
                  <a:pt x="101888" y="157982"/>
                </a:lnTo>
                <a:lnTo>
                  <a:pt x="98909" y="160442"/>
                </a:lnTo>
                <a:lnTo>
                  <a:pt x="94275" y="164842"/>
                </a:lnTo>
                <a:lnTo>
                  <a:pt x="86083" y="172898"/>
                </a:lnTo>
                <a:lnTo>
                  <a:pt x="82215" y="174760"/>
                </a:lnTo>
                <a:lnTo>
                  <a:pt x="77651" y="176001"/>
                </a:lnTo>
                <a:lnTo>
                  <a:pt x="72621" y="176828"/>
                </a:lnTo>
                <a:lnTo>
                  <a:pt x="66289" y="177380"/>
                </a:lnTo>
                <a:lnTo>
                  <a:pt x="59089" y="177748"/>
                </a:lnTo>
                <a:lnTo>
                  <a:pt x="51310" y="177992"/>
                </a:lnTo>
                <a:lnTo>
                  <a:pt x="45130" y="177164"/>
                </a:lnTo>
                <a:lnTo>
                  <a:pt x="40017" y="175619"/>
                </a:lnTo>
                <a:lnTo>
                  <a:pt x="30695" y="171257"/>
                </a:lnTo>
                <a:lnTo>
                  <a:pt x="19931" y="166011"/>
                </a:lnTo>
                <a:lnTo>
                  <a:pt x="15273" y="164215"/>
                </a:lnTo>
                <a:lnTo>
                  <a:pt x="11175" y="163019"/>
                </a:lnTo>
                <a:lnTo>
                  <a:pt x="0" y="1606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93" name="SMARTInkAnnotation706"/>
          <p:cNvSpPr/>
          <p:nvPr/>
        </p:nvSpPr>
        <p:spPr>
          <a:xfrm>
            <a:off x="2562786" y="6143625"/>
            <a:ext cx="165622" cy="105383"/>
          </a:xfrm>
          <a:custGeom>
            <a:avLst/>
            <a:gdLst/>
            <a:ahLst/>
            <a:cxnLst/>
            <a:rect l="0" t="0" r="0" b="0"/>
            <a:pathLst>
              <a:path w="165622" h="105383">
                <a:moveTo>
                  <a:pt x="33999" y="71437"/>
                </a:moveTo>
                <a:lnTo>
                  <a:pt x="29254" y="71437"/>
                </a:lnTo>
                <a:lnTo>
                  <a:pt x="26864" y="70445"/>
                </a:lnTo>
                <a:lnTo>
                  <a:pt x="24277" y="68792"/>
                </a:lnTo>
                <a:lnTo>
                  <a:pt x="21559" y="66697"/>
                </a:lnTo>
                <a:lnTo>
                  <a:pt x="18754" y="64308"/>
                </a:lnTo>
                <a:lnTo>
                  <a:pt x="15891" y="61724"/>
                </a:lnTo>
                <a:lnTo>
                  <a:pt x="10062" y="56206"/>
                </a:lnTo>
                <a:lnTo>
                  <a:pt x="0" y="46366"/>
                </a:lnTo>
                <a:lnTo>
                  <a:pt x="1402" y="44801"/>
                </a:lnTo>
                <a:lnTo>
                  <a:pt x="4323" y="42766"/>
                </a:lnTo>
                <a:lnTo>
                  <a:pt x="8256" y="40417"/>
                </a:lnTo>
                <a:lnTo>
                  <a:pt x="12865" y="37859"/>
                </a:lnTo>
                <a:lnTo>
                  <a:pt x="23282" y="32370"/>
                </a:lnTo>
                <a:lnTo>
                  <a:pt x="29833" y="30510"/>
                </a:lnTo>
                <a:lnTo>
                  <a:pt x="37180" y="29269"/>
                </a:lnTo>
                <a:lnTo>
                  <a:pt x="45058" y="28442"/>
                </a:lnTo>
                <a:lnTo>
                  <a:pt x="53288" y="26899"/>
                </a:lnTo>
                <a:lnTo>
                  <a:pt x="61755" y="24878"/>
                </a:lnTo>
                <a:lnTo>
                  <a:pt x="70378" y="22539"/>
                </a:lnTo>
                <a:lnTo>
                  <a:pt x="79106" y="21971"/>
                </a:lnTo>
                <a:lnTo>
                  <a:pt x="87904" y="22585"/>
                </a:lnTo>
                <a:lnTo>
                  <a:pt x="96749" y="23986"/>
                </a:lnTo>
                <a:lnTo>
                  <a:pt x="105624" y="25912"/>
                </a:lnTo>
                <a:lnTo>
                  <a:pt x="114521" y="28189"/>
                </a:lnTo>
                <a:lnTo>
                  <a:pt x="123431" y="30699"/>
                </a:lnTo>
                <a:lnTo>
                  <a:pt x="131357" y="33364"/>
                </a:lnTo>
                <a:lnTo>
                  <a:pt x="138627" y="36133"/>
                </a:lnTo>
                <a:lnTo>
                  <a:pt x="145460" y="38972"/>
                </a:lnTo>
                <a:lnTo>
                  <a:pt x="151008" y="41856"/>
                </a:lnTo>
                <a:lnTo>
                  <a:pt x="155700" y="44772"/>
                </a:lnTo>
                <a:lnTo>
                  <a:pt x="159821" y="47707"/>
                </a:lnTo>
                <a:lnTo>
                  <a:pt x="162569" y="51648"/>
                </a:lnTo>
                <a:lnTo>
                  <a:pt x="164400" y="56261"/>
                </a:lnTo>
                <a:lnTo>
                  <a:pt x="165621" y="61319"/>
                </a:lnTo>
                <a:lnTo>
                  <a:pt x="165442" y="65684"/>
                </a:lnTo>
                <a:lnTo>
                  <a:pt x="164330" y="69586"/>
                </a:lnTo>
                <a:lnTo>
                  <a:pt x="162595" y="73180"/>
                </a:lnTo>
                <a:lnTo>
                  <a:pt x="159453" y="76567"/>
                </a:lnTo>
                <a:lnTo>
                  <a:pt x="155372" y="79818"/>
                </a:lnTo>
                <a:lnTo>
                  <a:pt x="150664" y="82978"/>
                </a:lnTo>
                <a:lnTo>
                  <a:pt x="145540" y="86076"/>
                </a:lnTo>
                <a:lnTo>
                  <a:pt x="140138" y="89134"/>
                </a:lnTo>
                <a:lnTo>
                  <a:pt x="134551" y="92165"/>
                </a:lnTo>
                <a:lnTo>
                  <a:pt x="127846" y="95177"/>
                </a:lnTo>
                <a:lnTo>
                  <a:pt x="120398" y="98178"/>
                </a:lnTo>
                <a:lnTo>
                  <a:pt x="112452" y="101171"/>
                </a:lnTo>
                <a:lnTo>
                  <a:pt x="105170" y="103166"/>
                </a:lnTo>
                <a:lnTo>
                  <a:pt x="98328" y="104495"/>
                </a:lnTo>
                <a:lnTo>
                  <a:pt x="91781" y="105382"/>
                </a:lnTo>
                <a:lnTo>
                  <a:pt x="85430" y="104981"/>
                </a:lnTo>
                <a:lnTo>
                  <a:pt x="79210" y="103722"/>
                </a:lnTo>
                <a:lnTo>
                  <a:pt x="73077" y="101890"/>
                </a:lnTo>
                <a:lnTo>
                  <a:pt x="67996" y="98684"/>
                </a:lnTo>
                <a:lnTo>
                  <a:pt x="63615" y="94563"/>
                </a:lnTo>
                <a:lnTo>
                  <a:pt x="59701" y="89831"/>
                </a:lnTo>
                <a:lnTo>
                  <a:pt x="56099" y="84692"/>
                </a:lnTo>
                <a:lnTo>
                  <a:pt x="52705" y="79282"/>
                </a:lnTo>
                <a:lnTo>
                  <a:pt x="49449" y="73690"/>
                </a:lnTo>
                <a:lnTo>
                  <a:pt x="48271" y="67978"/>
                </a:lnTo>
                <a:lnTo>
                  <a:pt x="48479" y="62186"/>
                </a:lnTo>
                <a:lnTo>
                  <a:pt x="49611" y="56340"/>
                </a:lnTo>
                <a:lnTo>
                  <a:pt x="51358" y="50459"/>
                </a:lnTo>
                <a:lnTo>
                  <a:pt x="53517" y="44553"/>
                </a:lnTo>
                <a:lnTo>
                  <a:pt x="55948" y="38632"/>
                </a:lnTo>
                <a:lnTo>
                  <a:pt x="59556" y="33691"/>
                </a:lnTo>
                <a:lnTo>
                  <a:pt x="63946" y="29407"/>
                </a:lnTo>
                <a:lnTo>
                  <a:pt x="68860" y="25557"/>
                </a:lnTo>
                <a:lnTo>
                  <a:pt x="75115" y="21999"/>
                </a:lnTo>
                <a:lnTo>
                  <a:pt x="82264" y="18635"/>
                </a:lnTo>
                <a:lnTo>
                  <a:pt x="90010" y="15399"/>
                </a:lnTo>
                <a:lnTo>
                  <a:pt x="97159" y="12251"/>
                </a:lnTo>
                <a:lnTo>
                  <a:pt x="1233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94" name="SMARTInkAnnotation707"/>
          <p:cNvSpPr/>
          <p:nvPr/>
        </p:nvSpPr>
        <p:spPr>
          <a:xfrm>
            <a:off x="2844317" y="6082888"/>
            <a:ext cx="201951" cy="78597"/>
          </a:xfrm>
          <a:custGeom>
            <a:avLst/>
            <a:gdLst/>
            <a:ahLst/>
            <a:cxnLst/>
            <a:rect l="0" t="0" r="0" b="0"/>
            <a:pathLst>
              <a:path w="201951" h="78597">
                <a:moveTo>
                  <a:pt x="83160" y="78596"/>
                </a:moveTo>
                <a:lnTo>
                  <a:pt x="78415" y="73856"/>
                </a:lnTo>
                <a:lnTo>
                  <a:pt x="76025" y="72460"/>
                </a:lnTo>
                <a:lnTo>
                  <a:pt x="70720" y="70908"/>
                </a:lnTo>
                <a:lnTo>
                  <a:pt x="66922" y="70494"/>
                </a:lnTo>
                <a:lnTo>
                  <a:pt x="62404" y="70219"/>
                </a:lnTo>
                <a:lnTo>
                  <a:pt x="57405" y="70034"/>
                </a:lnTo>
                <a:lnTo>
                  <a:pt x="53081" y="68920"/>
                </a:lnTo>
                <a:lnTo>
                  <a:pt x="49204" y="67184"/>
                </a:lnTo>
                <a:lnTo>
                  <a:pt x="45627" y="65035"/>
                </a:lnTo>
                <a:lnTo>
                  <a:pt x="43242" y="62611"/>
                </a:lnTo>
                <a:lnTo>
                  <a:pt x="41652" y="60002"/>
                </a:lnTo>
                <a:lnTo>
                  <a:pt x="39100" y="53426"/>
                </a:lnTo>
                <a:lnTo>
                  <a:pt x="39884" y="50902"/>
                </a:lnTo>
                <a:lnTo>
                  <a:pt x="41399" y="47235"/>
                </a:lnTo>
                <a:lnTo>
                  <a:pt x="43403" y="42806"/>
                </a:lnTo>
                <a:lnTo>
                  <a:pt x="47717" y="38862"/>
                </a:lnTo>
                <a:lnTo>
                  <a:pt x="53573" y="35239"/>
                </a:lnTo>
                <a:lnTo>
                  <a:pt x="60456" y="31832"/>
                </a:lnTo>
                <a:lnTo>
                  <a:pt x="68024" y="28569"/>
                </a:lnTo>
                <a:lnTo>
                  <a:pt x="76049" y="25401"/>
                </a:lnTo>
                <a:lnTo>
                  <a:pt x="92909" y="19235"/>
                </a:lnTo>
                <a:lnTo>
                  <a:pt x="136893" y="4205"/>
                </a:lnTo>
                <a:lnTo>
                  <a:pt x="144802" y="2213"/>
                </a:lnTo>
                <a:lnTo>
                  <a:pt x="152061" y="885"/>
                </a:lnTo>
                <a:lnTo>
                  <a:pt x="158886" y="0"/>
                </a:lnTo>
                <a:lnTo>
                  <a:pt x="165422" y="1394"/>
                </a:lnTo>
                <a:lnTo>
                  <a:pt x="171766" y="4307"/>
                </a:lnTo>
                <a:lnTo>
                  <a:pt x="177981" y="8235"/>
                </a:lnTo>
                <a:lnTo>
                  <a:pt x="183118" y="11845"/>
                </a:lnTo>
                <a:lnTo>
                  <a:pt x="187535" y="15243"/>
                </a:lnTo>
                <a:lnTo>
                  <a:pt x="191473" y="18502"/>
                </a:lnTo>
                <a:lnTo>
                  <a:pt x="195092" y="22658"/>
                </a:lnTo>
                <a:lnTo>
                  <a:pt x="198497" y="27414"/>
                </a:lnTo>
                <a:lnTo>
                  <a:pt x="201760" y="32569"/>
                </a:lnTo>
                <a:lnTo>
                  <a:pt x="201950" y="36997"/>
                </a:lnTo>
                <a:lnTo>
                  <a:pt x="200089" y="40942"/>
                </a:lnTo>
                <a:lnTo>
                  <a:pt x="196863" y="44563"/>
                </a:lnTo>
                <a:lnTo>
                  <a:pt x="187982" y="53879"/>
                </a:lnTo>
                <a:lnTo>
                  <a:pt x="182834" y="59141"/>
                </a:lnTo>
                <a:lnTo>
                  <a:pt x="176422" y="63643"/>
                </a:lnTo>
                <a:lnTo>
                  <a:pt x="169169" y="67635"/>
                </a:lnTo>
                <a:lnTo>
                  <a:pt x="161353" y="71288"/>
                </a:lnTo>
                <a:lnTo>
                  <a:pt x="152171" y="73724"/>
                </a:lnTo>
                <a:lnTo>
                  <a:pt x="142078" y="75349"/>
                </a:lnTo>
                <a:lnTo>
                  <a:pt x="131376" y="76431"/>
                </a:lnTo>
                <a:lnTo>
                  <a:pt x="120269" y="77153"/>
                </a:lnTo>
                <a:lnTo>
                  <a:pt x="108893" y="77634"/>
                </a:lnTo>
                <a:lnTo>
                  <a:pt x="85659" y="78168"/>
                </a:lnTo>
                <a:lnTo>
                  <a:pt x="62092" y="78406"/>
                </a:lnTo>
                <a:lnTo>
                  <a:pt x="52233" y="77477"/>
                </a:lnTo>
                <a:lnTo>
                  <a:pt x="43673" y="75866"/>
                </a:lnTo>
                <a:lnTo>
                  <a:pt x="35981" y="73800"/>
                </a:lnTo>
                <a:lnTo>
                  <a:pt x="28867" y="71430"/>
                </a:lnTo>
                <a:lnTo>
                  <a:pt x="22137" y="68858"/>
                </a:lnTo>
                <a:lnTo>
                  <a:pt x="15665" y="66151"/>
                </a:lnTo>
                <a:lnTo>
                  <a:pt x="10358" y="64346"/>
                </a:lnTo>
                <a:lnTo>
                  <a:pt x="5826" y="63143"/>
                </a:lnTo>
                <a:lnTo>
                  <a:pt x="1812" y="62341"/>
                </a:lnTo>
                <a:lnTo>
                  <a:pt x="129" y="60814"/>
                </a:lnTo>
                <a:lnTo>
                  <a:pt x="0" y="58804"/>
                </a:lnTo>
                <a:lnTo>
                  <a:pt x="2721" y="518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95" name="SMARTInkAnnotation708"/>
          <p:cNvSpPr/>
          <p:nvPr/>
        </p:nvSpPr>
        <p:spPr>
          <a:xfrm>
            <a:off x="3258169" y="6027539"/>
            <a:ext cx="8939" cy="250032"/>
          </a:xfrm>
          <a:custGeom>
            <a:avLst/>
            <a:gdLst/>
            <a:ahLst/>
            <a:cxnLst/>
            <a:rect l="0" t="0" r="0" b="0"/>
            <a:pathLst>
              <a:path w="8939" h="250032">
                <a:moveTo>
                  <a:pt x="8938" y="0"/>
                </a:moveTo>
                <a:lnTo>
                  <a:pt x="369" y="0"/>
                </a:lnTo>
                <a:lnTo>
                  <a:pt x="164" y="5292"/>
                </a:lnTo>
                <a:lnTo>
                  <a:pt x="109" y="9481"/>
                </a:lnTo>
                <a:lnTo>
                  <a:pt x="1066" y="16242"/>
                </a:lnTo>
                <a:lnTo>
                  <a:pt x="2697" y="24719"/>
                </a:lnTo>
                <a:lnTo>
                  <a:pt x="4777" y="34339"/>
                </a:lnTo>
                <a:lnTo>
                  <a:pt x="6164" y="46705"/>
                </a:lnTo>
                <a:lnTo>
                  <a:pt x="7089" y="60902"/>
                </a:lnTo>
                <a:lnTo>
                  <a:pt x="7705" y="76320"/>
                </a:lnTo>
                <a:lnTo>
                  <a:pt x="8390" y="109326"/>
                </a:lnTo>
                <a:lnTo>
                  <a:pt x="8829" y="179022"/>
                </a:lnTo>
                <a:lnTo>
                  <a:pt x="7872" y="194754"/>
                </a:lnTo>
                <a:lnTo>
                  <a:pt x="6241" y="20921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96" name="SMARTInkAnnotation709"/>
          <p:cNvSpPr/>
          <p:nvPr/>
        </p:nvSpPr>
        <p:spPr>
          <a:xfrm>
            <a:off x="3454917" y="3732609"/>
            <a:ext cx="1050639" cy="133947"/>
          </a:xfrm>
          <a:custGeom>
            <a:avLst/>
            <a:gdLst/>
            <a:ahLst/>
            <a:cxnLst/>
            <a:rect l="0" t="0" r="0" b="0"/>
            <a:pathLst>
              <a:path w="1050639" h="133947">
                <a:moveTo>
                  <a:pt x="62443" y="133946"/>
                </a:moveTo>
                <a:lnTo>
                  <a:pt x="57699" y="129205"/>
                </a:lnTo>
                <a:lnTo>
                  <a:pt x="55308" y="127809"/>
                </a:lnTo>
                <a:lnTo>
                  <a:pt x="47199" y="124851"/>
                </a:lnTo>
                <a:lnTo>
                  <a:pt x="44336" y="122922"/>
                </a:lnTo>
                <a:lnTo>
                  <a:pt x="41434" y="120643"/>
                </a:lnTo>
                <a:lnTo>
                  <a:pt x="38506" y="118132"/>
                </a:lnTo>
                <a:lnTo>
                  <a:pt x="35562" y="115466"/>
                </a:lnTo>
                <a:lnTo>
                  <a:pt x="29641" y="109857"/>
                </a:lnTo>
                <a:lnTo>
                  <a:pt x="23700" y="104058"/>
                </a:lnTo>
                <a:lnTo>
                  <a:pt x="21718" y="101122"/>
                </a:lnTo>
                <a:lnTo>
                  <a:pt x="20398" y="98172"/>
                </a:lnTo>
                <a:lnTo>
                  <a:pt x="19517" y="95214"/>
                </a:lnTo>
                <a:lnTo>
                  <a:pt x="17937" y="93242"/>
                </a:lnTo>
                <a:lnTo>
                  <a:pt x="15890" y="91927"/>
                </a:lnTo>
                <a:lnTo>
                  <a:pt x="13533" y="91050"/>
                </a:lnTo>
                <a:lnTo>
                  <a:pt x="11961" y="89474"/>
                </a:lnTo>
                <a:lnTo>
                  <a:pt x="10913" y="87430"/>
                </a:lnTo>
                <a:lnTo>
                  <a:pt x="10215" y="85076"/>
                </a:lnTo>
                <a:lnTo>
                  <a:pt x="8756" y="83507"/>
                </a:lnTo>
                <a:lnTo>
                  <a:pt x="6791" y="82460"/>
                </a:lnTo>
                <a:lnTo>
                  <a:pt x="0" y="80404"/>
                </a:lnTo>
                <a:lnTo>
                  <a:pt x="4660" y="80378"/>
                </a:lnTo>
                <a:lnTo>
                  <a:pt x="7039" y="79382"/>
                </a:lnTo>
                <a:lnTo>
                  <a:pt x="12331" y="75630"/>
                </a:lnTo>
                <a:lnTo>
                  <a:pt x="23289" y="73301"/>
                </a:lnTo>
                <a:lnTo>
                  <a:pt x="48856" y="71990"/>
                </a:lnTo>
                <a:lnTo>
                  <a:pt x="97827" y="71547"/>
                </a:lnTo>
                <a:lnTo>
                  <a:pt x="145421" y="71470"/>
                </a:lnTo>
                <a:lnTo>
                  <a:pt x="163444" y="70467"/>
                </a:lnTo>
                <a:lnTo>
                  <a:pt x="182410" y="68806"/>
                </a:lnTo>
                <a:lnTo>
                  <a:pt x="202005" y="66707"/>
                </a:lnTo>
                <a:lnTo>
                  <a:pt x="224007" y="65307"/>
                </a:lnTo>
                <a:lnTo>
                  <a:pt x="247612" y="64374"/>
                </a:lnTo>
                <a:lnTo>
                  <a:pt x="272287" y="63752"/>
                </a:lnTo>
                <a:lnTo>
                  <a:pt x="297673" y="62345"/>
                </a:lnTo>
                <a:lnTo>
                  <a:pt x="349715" y="58136"/>
                </a:lnTo>
                <a:lnTo>
                  <a:pt x="765729" y="17855"/>
                </a:lnTo>
                <a:lnTo>
                  <a:pt x="793471" y="14880"/>
                </a:lnTo>
                <a:lnTo>
                  <a:pt x="819910" y="12896"/>
                </a:lnTo>
                <a:lnTo>
                  <a:pt x="845481" y="11574"/>
                </a:lnTo>
                <a:lnTo>
                  <a:pt x="870472" y="10693"/>
                </a:lnTo>
                <a:lnTo>
                  <a:pt x="893092" y="9113"/>
                </a:lnTo>
                <a:lnTo>
                  <a:pt x="914130" y="7068"/>
                </a:lnTo>
                <a:lnTo>
                  <a:pt x="934114" y="4711"/>
                </a:lnTo>
                <a:lnTo>
                  <a:pt x="966910" y="4740"/>
                </a:lnTo>
                <a:lnTo>
                  <a:pt x="993735" y="7068"/>
                </a:lnTo>
                <a:lnTo>
                  <a:pt x="1024593" y="8378"/>
                </a:lnTo>
                <a:lnTo>
                  <a:pt x="1050638" y="8881"/>
                </a:lnTo>
                <a:lnTo>
                  <a:pt x="1048491" y="8908"/>
                </a:lnTo>
                <a:lnTo>
                  <a:pt x="1041579" y="6274"/>
                </a:lnTo>
                <a:lnTo>
                  <a:pt x="102770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97" name="SMARTInkAnnotation710"/>
          <p:cNvSpPr/>
          <p:nvPr/>
        </p:nvSpPr>
        <p:spPr>
          <a:xfrm>
            <a:off x="1524789" y="4786349"/>
            <a:ext cx="714492" cy="71402"/>
          </a:xfrm>
          <a:custGeom>
            <a:avLst/>
            <a:gdLst/>
            <a:ahLst/>
            <a:cxnLst/>
            <a:rect l="0" t="0" r="0" b="0"/>
            <a:pathLst>
              <a:path w="714492" h="71402">
                <a:moveTo>
                  <a:pt x="35231" y="71401"/>
                </a:moveTo>
                <a:lnTo>
                  <a:pt x="30487" y="66661"/>
                </a:lnTo>
                <a:lnTo>
                  <a:pt x="28096" y="65264"/>
                </a:lnTo>
                <a:lnTo>
                  <a:pt x="22791" y="63712"/>
                </a:lnTo>
                <a:lnTo>
                  <a:pt x="14222" y="62839"/>
                </a:lnTo>
                <a:lnTo>
                  <a:pt x="11294" y="61724"/>
                </a:lnTo>
                <a:lnTo>
                  <a:pt x="8350" y="59989"/>
                </a:lnTo>
                <a:lnTo>
                  <a:pt x="0" y="53919"/>
                </a:lnTo>
                <a:lnTo>
                  <a:pt x="8705" y="53616"/>
                </a:lnTo>
                <a:lnTo>
                  <a:pt x="29027" y="52571"/>
                </a:lnTo>
                <a:lnTo>
                  <a:pt x="37053" y="50910"/>
                </a:lnTo>
                <a:lnTo>
                  <a:pt x="45383" y="48811"/>
                </a:lnTo>
                <a:lnTo>
                  <a:pt x="55903" y="47411"/>
                </a:lnTo>
                <a:lnTo>
                  <a:pt x="67880" y="46478"/>
                </a:lnTo>
                <a:lnTo>
                  <a:pt x="80831" y="45856"/>
                </a:lnTo>
                <a:lnTo>
                  <a:pt x="94430" y="44449"/>
                </a:lnTo>
                <a:lnTo>
                  <a:pt x="108462" y="42519"/>
                </a:lnTo>
                <a:lnTo>
                  <a:pt x="176148" y="32292"/>
                </a:lnTo>
                <a:lnTo>
                  <a:pt x="310182" y="14810"/>
                </a:lnTo>
                <a:lnTo>
                  <a:pt x="333728" y="12838"/>
                </a:lnTo>
                <a:lnTo>
                  <a:pt x="357369" y="11523"/>
                </a:lnTo>
                <a:lnTo>
                  <a:pt x="381075" y="10647"/>
                </a:lnTo>
                <a:lnTo>
                  <a:pt x="403831" y="9070"/>
                </a:lnTo>
                <a:lnTo>
                  <a:pt x="425953" y="7027"/>
                </a:lnTo>
                <a:lnTo>
                  <a:pt x="447652" y="4672"/>
                </a:lnTo>
                <a:lnTo>
                  <a:pt x="469069" y="3103"/>
                </a:lnTo>
                <a:lnTo>
                  <a:pt x="490299" y="2056"/>
                </a:lnTo>
                <a:lnTo>
                  <a:pt x="531432" y="894"/>
                </a:lnTo>
                <a:lnTo>
                  <a:pt x="648243" y="18"/>
                </a:lnTo>
                <a:lnTo>
                  <a:pt x="661388" y="0"/>
                </a:lnTo>
                <a:lnTo>
                  <a:pt x="672137" y="980"/>
                </a:lnTo>
                <a:lnTo>
                  <a:pt x="681290" y="2625"/>
                </a:lnTo>
                <a:lnTo>
                  <a:pt x="689378" y="4715"/>
                </a:lnTo>
                <a:lnTo>
                  <a:pt x="695762" y="6107"/>
                </a:lnTo>
                <a:lnTo>
                  <a:pt x="708501" y="8068"/>
                </a:lnTo>
                <a:lnTo>
                  <a:pt x="714491" y="88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98" name="SMARTInkAnnotation711"/>
          <p:cNvSpPr/>
          <p:nvPr/>
        </p:nvSpPr>
        <p:spPr>
          <a:xfrm>
            <a:off x="2740323" y="6197203"/>
            <a:ext cx="784677" cy="116087"/>
          </a:xfrm>
          <a:custGeom>
            <a:avLst/>
            <a:gdLst/>
            <a:ahLst/>
            <a:cxnLst/>
            <a:rect l="0" t="0" r="0" b="0"/>
            <a:pathLst>
              <a:path w="784677" h="116087">
                <a:moveTo>
                  <a:pt x="178216" y="116086"/>
                </a:moveTo>
                <a:lnTo>
                  <a:pt x="168727" y="116086"/>
                </a:lnTo>
                <a:lnTo>
                  <a:pt x="158772" y="113440"/>
                </a:lnTo>
                <a:lnTo>
                  <a:pt x="147727" y="109949"/>
                </a:lnTo>
                <a:lnTo>
                  <a:pt x="129349" y="107984"/>
                </a:lnTo>
                <a:lnTo>
                  <a:pt x="106470" y="107402"/>
                </a:lnTo>
                <a:lnTo>
                  <a:pt x="74304" y="107188"/>
                </a:lnTo>
                <a:lnTo>
                  <a:pt x="62187" y="104524"/>
                </a:lnTo>
                <a:lnTo>
                  <a:pt x="50181" y="101026"/>
                </a:lnTo>
                <a:lnTo>
                  <a:pt x="33249" y="98064"/>
                </a:lnTo>
                <a:lnTo>
                  <a:pt x="28939" y="96133"/>
                </a:lnTo>
                <a:lnTo>
                  <a:pt x="25072" y="93855"/>
                </a:lnTo>
                <a:lnTo>
                  <a:pt x="18128" y="91322"/>
                </a:lnTo>
                <a:lnTo>
                  <a:pt x="14886" y="90647"/>
                </a:lnTo>
                <a:lnTo>
                  <a:pt x="8635" y="87250"/>
                </a:lnTo>
                <a:lnTo>
                  <a:pt x="0" y="80770"/>
                </a:lnTo>
                <a:lnTo>
                  <a:pt x="4999" y="77900"/>
                </a:lnTo>
                <a:lnTo>
                  <a:pt x="9112" y="75746"/>
                </a:lnTo>
                <a:lnTo>
                  <a:pt x="18979" y="73353"/>
                </a:lnTo>
                <a:lnTo>
                  <a:pt x="40997" y="72005"/>
                </a:lnTo>
                <a:lnTo>
                  <a:pt x="75326" y="71605"/>
                </a:lnTo>
                <a:lnTo>
                  <a:pt x="140900" y="71471"/>
                </a:lnTo>
                <a:lnTo>
                  <a:pt x="160290" y="70467"/>
                </a:lnTo>
                <a:lnTo>
                  <a:pt x="180169" y="68806"/>
                </a:lnTo>
                <a:lnTo>
                  <a:pt x="220793" y="64315"/>
                </a:lnTo>
                <a:lnTo>
                  <a:pt x="262020" y="59012"/>
                </a:lnTo>
                <a:lnTo>
                  <a:pt x="284732" y="57201"/>
                </a:lnTo>
                <a:lnTo>
                  <a:pt x="308811" y="55993"/>
                </a:lnTo>
                <a:lnTo>
                  <a:pt x="333801" y="55188"/>
                </a:lnTo>
                <a:lnTo>
                  <a:pt x="358406" y="53659"/>
                </a:lnTo>
                <a:lnTo>
                  <a:pt x="406930" y="49315"/>
                </a:lnTo>
                <a:lnTo>
                  <a:pt x="502815" y="38441"/>
                </a:lnTo>
                <a:lnTo>
                  <a:pt x="550557" y="32629"/>
                </a:lnTo>
                <a:lnTo>
                  <a:pt x="572425" y="30683"/>
                </a:lnTo>
                <a:lnTo>
                  <a:pt x="592962" y="29386"/>
                </a:lnTo>
                <a:lnTo>
                  <a:pt x="612612" y="28519"/>
                </a:lnTo>
                <a:lnTo>
                  <a:pt x="630677" y="26950"/>
                </a:lnTo>
                <a:lnTo>
                  <a:pt x="647685" y="24912"/>
                </a:lnTo>
                <a:lnTo>
                  <a:pt x="663990" y="22561"/>
                </a:lnTo>
                <a:lnTo>
                  <a:pt x="679825" y="20994"/>
                </a:lnTo>
                <a:lnTo>
                  <a:pt x="695347" y="19949"/>
                </a:lnTo>
                <a:lnTo>
                  <a:pt x="723848" y="18788"/>
                </a:lnTo>
                <a:lnTo>
                  <a:pt x="755650" y="18134"/>
                </a:lnTo>
                <a:lnTo>
                  <a:pt x="784676" y="17870"/>
                </a:lnTo>
                <a:lnTo>
                  <a:pt x="780101" y="15218"/>
                </a:lnTo>
                <a:lnTo>
                  <a:pt x="766360" y="8147"/>
                </a:lnTo>
                <a:lnTo>
                  <a:pt x="75022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099" name="SMARTInkAnnotation712"/>
          <p:cNvSpPr/>
          <p:nvPr/>
        </p:nvSpPr>
        <p:spPr>
          <a:xfrm>
            <a:off x="7727353" y="4701522"/>
            <a:ext cx="186219" cy="154149"/>
          </a:xfrm>
          <a:custGeom>
            <a:avLst/>
            <a:gdLst/>
            <a:ahLst/>
            <a:cxnLst/>
            <a:rect l="0" t="0" r="0" b="0"/>
            <a:pathLst>
              <a:path w="186219" h="154149">
                <a:moveTo>
                  <a:pt x="26442" y="4423"/>
                </a:moveTo>
                <a:lnTo>
                  <a:pt x="8944" y="4423"/>
                </a:lnTo>
                <a:lnTo>
                  <a:pt x="8679" y="9163"/>
                </a:lnTo>
                <a:lnTo>
                  <a:pt x="7649" y="11552"/>
                </a:lnTo>
                <a:lnTo>
                  <a:pt x="5969" y="14136"/>
                </a:lnTo>
                <a:lnTo>
                  <a:pt x="3856" y="16852"/>
                </a:lnTo>
                <a:lnTo>
                  <a:pt x="2447" y="21639"/>
                </a:lnTo>
                <a:lnTo>
                  <a:pt x="1508" y="27806"/>
                </a:lnTo>
                <a:lnTo>
                  <a:pt x="881" y="34895"/>
                </a:lnTo>
                <a:lnTo>
                  <a:pt x="464" y="43589"/>
                </a:lnTo>
                <a:lnTo>
                  <a:pt x="0" y="63833"/>
                </a:lnTo>
                <a:lnTo>
                  <a:pt x="870" y="73795"/>
                </a:lnTo>
                <a:lnTo>
                  <a:pt x="2443" y="83413"/>
                </a:lnTo>
                <a:lnTo>
                  <a:pt x="4484" y="92802"/>
                </a:lnTo>
                <a:lnTo>
                  <a:pt x="6837" y="102038"/>
                </a:lnTo>
                <a:lnTo>
                  <a:pt x="9400" y="111172"/>
                </a:lnTo>
                <a:lnTo>
                  <a:pt x="12101" y="120237"/>
                </a:lnTo>
                <a:lnTo>
                  <a:pt x="15888" y="127273"/>
                </a:lnTo>
                <a:lnTo>
                  <a:pt x="20399" y="132956"/>
                </a:lnTo>
                <a:lnTo>
                  <a:pt x="25392" y="137736"/>
                </a:lnTo>
                <a:lnTo>
                  <a:pt x="31701" y="141916"/>
                </a:lnTo>
                <a:lnTo>
                  <a:pt x="38885" y="145695"/>
                </a:lnTo>
                <a:lnTo>
                  <a:pt x="46654" y="149206"/>
                </a:lnTo>
                <a:lnTo>
                  <a:pt x="54812" y="151547"/>
                </a:lnTo>
                <a:lnTo>
                  <a:pt x="63231" y="153107"/>
                </a:lnTo>
                <a:lnTo>
                  <a:pt x="71823" y="154148"/>
                </a:lnTo>
                <a:lnTo>
                  <a:pt x="81522" y="152857"/>
                </a:lnTo>
                <a:lnTo>
                  <a:pt x="91961" y="150012"/>
                </a:lnTo>
                <a:lnTo>
                  <a:pt x="102893" y="146131"/>
                </a:lnTo>
                <a:lnTo>
                  <a:pt x="113159" y="141559"/>
                </a:lnTo>
                <a:lnTo>
                  <a:pt x="122983" y="136526"/>
                </a:lnTo>
                <a:lnTo>
                  <a:pt x="132512" y="131187"/>
                </a:lnTo>
                <a:lnTo>
                  <a:pt x="140850" y="123659"/>
                </a:lnTo>
                <a:lnTo>
                  <a:pt x="148396" y="114672"/>
                </a:lnTo>
                <a:lnTo>
                  <a:pt x="155411" y="104711"/>
                </a:lnTo>
                <a:lnTo>
                  <a:pt x="162076" y="96086"/>
                </a:lnTo>
                <a:lnTo>
                  <a:pt x="168505" y="88352"/>
                </a:lnTo>
                <a:lnTo>
                  <a:pt x="174776" y="81212"/>
                </a:lnTo>
                <a:lnTo>
                  <a:pt x="178956" y="73475"/>
                </a:lnTo>
                <a:lnTo>
                  <a:pt x="181745" y="65341"/>
                </a:lnTo>
                <a:lnTo>
                  <a:pt x="183604" y="56941"/>
                </a:lnTo>
                <a:lnTo>
                  <a:pt x="184842" y="49357"/>
                </a:lnTo>
                <a:lnTo>
                  <a:pt x="185668" y="42316"/>
                </a:lnTo>
                <a:lnTo>
                  <a:pt x="186218" y="35638"/>
                </a:lnTo>
                <a:lnTo>
                  <a:pt x="185592" y="29202"/>
                </a:lnTo>
                <a:lnTo>
                  <a:pt x="184181" y="22926"/>
                </a:lnTo>
                <a:lnTo>
                  <a:pt x="182248" y="16759"/>
                </a:lnTo>
                <a:lnTo>
                  <a:pt x="179967" y="12647"/>
                </a:lnTo>
                <a:lnTo>
                  <a:pt x="177452" y="9906"/>
                </a:lnTo>
                <a:lnTo>
                  <a:pt x="174782" y="8078"/>
                </a:lnTo>
                <a:lnTo>
                  <a:pt x="171017" y="5867"/>
                </a:lnTo>
                <a:lnTo>
                  <a:pt x="166520" y="3402"/>
                </a:lnTo>
                <a:lnTo>
                  <a:pt x="161536" y="765"/>
                </a:lnTo>
                <a:lnTo>
                  <a:pt x="156227" y="0"/>
                </a:lnTo>
                <a:lnTo>
                  <a:pt x="150703" y="483"/>
                </a:lnTo>
                <a:lnTo>
                  <a:pt x="145032" y="1796"/>
                </a:lnTo>
                <a:lnTo>
                  <a:pt x="139268" y="2672"/>
                </a:lnTo>
                <a:lnTo>
                  <a:pt x="133435" y="3256"/>
                </a:lnTo>
                <a:lnTo>
                  <a:pt x="127564" y="3645"/>
                </a:lnTo>
                <a:lnTo>
                  <a:pt x="122655" y="4896"/>
                </a:lnTo>
                <a:lnTo>
                  <a:pt x="118390" y="6723"/>
                </a:lnTo>
                <a:lnTo>
                  <a:pt x="114554" y="8933"/>
                </a:lnTo>
                <a:lnTo>
                  <a:pt x="111003" y="11398"/>
                </a:lnTo>
                <a:lnTo>
                  <a:pt x="107643" y="14034"/>
                </a:lnTo>
                <a:lnTo>
                  <a:pt x="97943" y="222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00" name="SMARTInkAnnotation713"/>
          <p:cNvSpPr/>
          <p:nvPr/>
        </p:nvSpPr>
        <p:spPr>
          <a:xfrm>
            <a:off x="8200796" y="4643605"/>
            <a:ext cx="96395" cy="88597"/>
          </a:xfrm>
          <a:custGeom>
            <a:avLst/>
            <a:gdLst/>
            <a:ahLst/>
            <a:cxnLst/>
            <a:rect l="0" t="0" r="0" b="0"/>
            <a:pathLst>
              <a:path w="96395" h="88597">
                <a:moveTo>
                  <a:pt x="26693" y="26622"/>
                </a:moveTo>
                <a:lnTo>
                  <a:pt x="26693" y="12984"/>
                </a:lnTo>
                <a:lnTo>
                  <a:pt x="25700" y="11576"/>
                </a:lnTo>
                <a:lnTo>
                  <a:pt x="24044" y="10638"/>
                </a:lnTo>
                <a:lnTo>
                  <a:pt x="18998" y="9133"/>
                </a:lnTo>
                <a:lnTo>
                  <a:pt x="17591" y="10002"/>
                </a:lnTo>
                <a:lnTo>
                  <a:pt x="15660" y="11572"/>
                </a:lnTo>
                <a:lnTo>
                  <a:pt x="13379" y="13612"/>
                </a:lnTo>
                <a:lnTo>
                  <a:pt x="11859" y="15964"/>
                </a:lnTo>
                <a:lnTo>
                  <a:pt x="10845" y="18525"/>
                </a:lnTo>
                <a:lnTo>
                  <a:pt x="10169" y="21223"/>
                </a:lnTo>
                <a:lnTo>
                  <a:pt x="8725" y="24015"/>
                </a:lnTo>
                <a:lnTo>
                  <a:pt x="6771" y="26868"/>
                </a:lnTo>
                <a:lnTo>
                  <a:pt x="4473" y="29762"/>
                </a:lnTo>
                <a:lnTo>
                  <a:pt x="2943" y="32684"/>
                </a:lnTo>
                <a:lnTo>
                  <a:pt x="1921" y="35624"/>
                </a:lnTo>
                <a:lnTo>
                  <a:pt x="1241" y="38576"/>
                </a:lnTo>
                <a:lnTo>
                  <a:pt x="788" y="42529"/>
                </a:lnTo>
                <a:lnTo>
                  <a:pt x="486" y="47148"/>
                </a:lnTo>
                <a:lnTo>
                  <a:pt x="150" y="56580"/>
                </a:lnTo>
                <a:lnTo>
                  <a:pt x="0" y="64080"/>
                </a:lnTo>
                <a:lnTo>
                  <a:pt x="953" y="67469"/>
                </a:lnTo>
                <a:lnTo>
                  <a:pt x="2582" y="70720"/>
                </a:lnTo>
                <a:lnTo>
                  <a:pt x="4660" y="73880"/>
                </a:lnTo>
                <a:lnTo>
                  <a:pt x="7039" y="76978"/>
                </a:lnTo>
                <a:lnTo>
                  <a:pt x="9618" y="80037"/>
                </a:lnTo>
                <a:lnTo>
                  <a:pt x="12331" y="83067"/>
                </a:lnTo>
                <a:lnTo>
                  <a:pt x="15131" y="85088"/>
                </a:lnTo>
                <a:lnTo>
                  <a:pt x="17992" y="86435"/>
                </a:lnTo>
                <a:lnTo>
                  <a:pt x="20892" y="87333"/>
                </a:lnTo>
                <a:lnTo>
                  <a:pt x="24812" y="87931"/>
                </a:lnTo>
                <a:lnTo>
                  <a:pt x="29412" y="88331"/>
                </a:lnTo>
                <a:lnTo>
                  <a:pt x="34463" y="88596"/>
                </a:lnTo>
                <a:lnTo>
                  <a:pt x="38825" y="87782"/>
                </a:lnTo>
                <a:lnTo>
                  <a:pt x="42726" y="86247"/>
                </a:lnTo>
                <a:lnTo>
                  <a:pt x="46319" y="84231"/>
                </a:lnTo>
                <a:lnTo>
                  <a:pt x="55609" y="79345"/>
                </a:lnTo>
                <a:lnTo>
                  <a:pt x="60866" y="76653"/>
                </a:lnTo>
                <a:lnTo>
                  <a:pt x="65364" y="73867"/>
                </a:lnTo>
                <a:lnTo>
                  <a:pt x="69357" y="71017"/>
                </a:lnTo>
                <a:lnTo>
                  <a:pt x="73010" y="68124"/>
                </a:lnTo>
                <a:lnTo>
                  <a:pt x="76439" y="65204"/>
                </a:lnTo>
                <a:lnTo>
                  <a:pt x="79719" y="62265"/>
                </a:lnTo>
                <a:lnTo>
                  <a:pt x="82898" y="59313"/>
                </a:lnTo>
                <a:lnTo>
                  <a:pt x="86011" y="55362"/>
                </a:lnTo>
                <a:lnTo>
                  <a:pt x="89078" y="50743"/>
                </a:lnTo>
                <a:lnTo>
                  <a:pt x="92117" y="45679"/>
                </a:lnTo>
                <a:lnTo>
                  <a:pt x="94143" y="40318"/>
                </a:lnTo>
                <a:lnTo>
                  <a:pt x="95493" y="34761"/>
                </a:lnTo>
                <a:lnTo>
                  <a:pt x="96394" y="29071"/>
                </a:lnTo>
                <a:lnTo>
                  <a:pt x="96001" y="24286"/>
                </a:lnTo>
                <a:lnTo>
                  <a:pt x="94746" y="20103"/>
                </a:lnTo>
                <a:lnTo>
                  <a:pt x="92916" y="16323"/>
                </a:lnTo>
                <a:lnTo>
                  <a:pt x="90703" y="12811"/>
                </a:lnTo>
                <a:lnTo>
                  <a:pt x="88234" y="9476"/>
                </a:lnTo>
                <a:lnTo>
                  <a:pt x="85597" y="6262"/>
                </a:lnTo>
                <a:lnTo>
                  <a:pt x="82843" y="4119"/>
                </a:lnTo>
                <a:lnTo>
                  <a:pt x="80017" y="2690"/>
                </a:lnTo>
                <a:lnTo>
                  <a:pt x="77137" y="1737"/>
                </a:lnTo>
                <a:lnTo>
                  <a:pt x="74225" y="1102"/>
                </a:lnTo>
                <a:lnTo>
                  <a:pt x="71292" y="679"/>
                </a:lnTo>
                <a:lnTo>
                  <a:pt x="68343" y="397"/>
                </a:lnTo>
                <a:lnTo>
                  <a:pt x="65382" y="209"/>
                </a:lnTo>
                <a:lnTo>
                  <a:pt x="62417" y="83"/>
                </a:lnTo>
                <a:lnTo>
                  <a:pt x="59446" y="0"/>
                </a:lnTo>
                <a:lnTo>
                  <a:pt x="56474" y="936"/>
                </a:lnTo>
                <a:lnTo>
                  <a:pt x="53499" y="2552"/>
                </a:lnTo>
                <a:lnTo>
                  <a:pt x="50522" y="4623"/>
                </a:lnTo>
                <a:lnTo>
                  <a:pt x="49530" y="6994"/>
                </a:lnTo>
                <a:lnTo>
                  <a:pt x="49862" y="9568"/>
                </a:lnTo>
                <a:lnTo>
                  <a:pt x="51077" y="12276"/>
                </a:lnTo>
                <a:lnTo>
                  <a:pt x="52879" y="14082"/>
                </a:lnTo>
                <a:lnTo>
                  <a:pt x="55074" y="15285"/>
                </a:lnTo>
                <a:lnTo>
                  <a:pt x="62443" y="176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01" name="SMARTInkAnnotation714"/>
          <p:cNvSpPr/>
          <p:nvPr/>
        </p:nvSpPr>
        <p:spPr>
          <a:xfrm>
            <a:off x="8558181" y="4580929"/>
            <a:ext cx="25574" cy="276822"/>
          </a:xfrm>
          <a:custGeom>
            <a:avLst/>
            <a:gdLst/>
            <a:ahLst/>
            <a:cxnLst/>
            <a:rect l="0" t="0" r="0" b="0"/>
            <a:pathLst>
              <a:path w="25574" h="276822">
                <a:moveTo>
                  <a:pt x="17875" y="0"/>
                </a:moveTo>
                <a:lnTo>
                  <a:pt x="17875" y="18044"/>
                </a:lnTo>
                <a:lnTo>
                  <a:pt x="18869" y="23935"/>
                </a:lnTo>
                <a:lnTo>
                  <a:pt x="20525" y="30840"/>
                </a:lnTo>
                <a:lnTo>
                  <a:pt x="22621" y="38419"/>
                </a:lnTo>
                <a:lnTo>
                  <a:pt x="24018" y="48434"/>
                </a:lnTo>
                <a:lnTo>
                  <a:pt x="24950" y="60070"/>
                </a:lnTo>
                <a:lnTo>
                  <a:pt x="25573" y="72789"/>
                </a:lnTo>
                <a:lnTo>
                  <a:pt x="24993" y="88214"/>
                </a:lnTo>
                <a:lnTo>
                  <a:pt x="23614" y="105442"/>
                </a:lnTo>
                <a:lnTo>
                  <a:pt x="19433" y="143106"/>
                </a:lnTo>
                <a:lnTo>
                  <a:pt x="14264" y="182996"/>
                </a:lnTo>
                <a:lnTo>
                  <a:pt x="0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02" name="SMARTInkAnnotation715"/>
          <p:cNvSpPr/>
          <p:nvPr/>
        </p:nvSpPr>
        <p:spPr>
          <a:xfrm>
            <a:off x="863055" y="4447164"/>
            <a:ext cx="1309434" cy="455232"/>
          </a:xfrm>
          <a:custGeom>
            <a:avLst/>
            <a:gdLst/>
            <a:ahLst/>
            <a:cxnLst/>
            <a:rect l="0" t="0" r="0" b="0"/>
            <a:pathLst>
              <a:path w="1309434" h="455232">
                <a:moveTo>
                  <a:pt x="1233223" y="160554"/>
                </a:moveTo>
                <a:lnTo>
                  <a:pt x="1228478" y="160554"/>
                </a:lnTo>
                <a:lnTo>
                  <a:pt x="1227081" y="159563"/>
                </a:lnTo>
                <a:lnTo>
                  <a:pt x="1226149" y="157909"/>
                </a:lnTo>
                <a:lnTo>
                  <a:pt x="1225528" y="155814"/>
                </a:lnTo>
                <a:lnTo>
                  <a:pt x="1224120" y="154418"/>
                </a:lnTo>
                <a:lnTo>
                  <a:pt x="1222189" y="153487"/>
                </a:lnTo>
                <a:lnTo>
                  <a:pt x="1216402" y="151460"/>
                </a:lnTo>
                <a:lnTo>
                  <a:pt x="1202971" y="145733"/>
                </a:lnTo>
                <a:lnTo>
                  <a:pt x="1192260" y="142603"/>
                </a:lnTo>
                <a:lnTo>
                  <a:pt x="1171971" y="130385"/>
                </a:lnTo>
                <a:lnTo>
                  <a:pt x="1155269" y="121740"/>
                </a:lnTo>
                <a:lnTo>
                  <a:pt x="1146275" y="113207"/>
                </a:lnTo>
                <a:lnTo>
                  <a:pt x="1142486" y="108154"/>
                </a:lnTo>
                <a:lnTo>
                  <a:pt x="1130332" y="99893"/>
                </a:lnTo>
                <a:lnTo>
                  <a:pt x="1075028" y="72579"/>
                </a:lnTo>
                <a:lnTo>
                  <a:pt x="1041583" y="60624"/>
                </a:lnTo>
                <a:lnTo>
                  <a:pt x="1006515" y="50799"/>
                </a:lnTo>
                <a:lnTo>
                  <a:pt x="970967" y="41604"/>
                </a:lnTo>
                <a:lnTo>
                  <a:pt x="891849" y="23643"/>
                </a:lnTo>
                <a:lnTo>
                  <a:pt x="864681" y="20330"/>
                </a:lnTo>
                <a:lnTo>
                  <a:pt x="836055" y="17865"/>
                </a:lnTo>
                <a:lnTo>
                  <a:pt x="806781" y="13463"/>
                </a:lnTo>
                <a:lnTo>
                  <a:pt x="777220" y="10845"/>
                </a:lnTo>
                <a:lnTo>
                  <a:pt x="747530" y="8689"/>
                </a:lnTo>
                <a:lnTo>
                  <a:pt x="717783" y="4424"/>
                </a:lnTo>
                <a:lnTo>
                  <a:pt x="688011" y="1866"/>
                </a:lnTo>
                <a:lnTo>
                  <a:pt x="657236" y="730"/>
                </a:lnTo>
                <a:lnTo>
                  <a:pt x="591576" y="0"/>
                </a:lnTo>
                <a:lnTo>
                  <a:pt x="559756" y="892"/>
                </a:lnTo>
                <a:lnTo>
                  <a:pt x="509336" y="5980"/>
                </a:lnTo>
                <a:lnTo>
                  <a:pt x="477855" y="7519"/>
                </a:lnTo>
                <a:lnTo>
                  <a:pt x="447312" y="10848"/>
                </a:lnTo>
                <a:lnTo>
                  <a:pt x="416193" y="14644"/>
                </a:lnTo>
                <a:lnTo>
                  <a:pt x="382501" y="16330"/>
                </a:lnTo>
                <a:lnTo>
                  <a:pt x="350314" y="19726"/>
                </a:lnTo>
                <a:lnTo>
                  <a:pt x="319457" y="24542"/>
                </a:lnTo>
                <a:lnTo>
                  <a:pt x="289192" y="29990"/>
                </a:lnTo>
                <a:lnTo>
                  <a:pt x="259190" y="38365"/>
                </a:lnTo>
                <a:lnTo>
                  <a:pt x="230297" y="47709"/>
                </a:lnTo>
                <a:lnTo>
                  <a:pt x="191699" y="59540"/>
                </a:lnTo>
                <a:lnTo>
                  <a:pt x="167199" y="69688"/>
                </a:lnTo>
                <a:lnTo>
                  <a:pt x="143069" y="80812"/>
                </a:lnTo>
                <a:lnTo>
                  <a:pt x="120097" y="92371"/>
                </a:lnTo>
                <a:lnTo>
                  <a:pt x="99957" y="104123"/>
                </a:lnTo>
                <a:lnTo>
                  <a:pt x="81075" y="115961"/>
                </a:lnTo>
                <a:lnTo>
                  <a:pt x="63745" y="127837"/>
                </a:lnTo>
                <a:lnTo>
                  <a:pt x="49423" y="139729"/>
                </a:lnTo>
                <a:lnTo>
                  <a:pt x="30193" y="152841"/>
                </a:lnTo>
                <a:lnTo>
                  <a:pt x="20607" y="162418"/>
                </a:lnTo>
                <a:lnTo>
                  <a:pt x="13037" y="173289"/>
                </a:lnTo>
                <a:lnTo>
                  <a:pt x="6362" y="184735"/>
                </a:lnTo>
                <a:lnTo>
                  <a:pt x="2733" y="196437"/>
                </a:lnTo>
                <a:lnTo>
                  <a:pt x="1121" y="209244"/>
                </a:lnTo>
                <a:lnTo>
                  <a:pt x="691" y="216827"/>
                </a:lnTo>
                <a:lnTo>
                  <a:pt x="213" y="232197"/>
                </a:lnTo>
                <a:lnTo>
                  <a:pt x="0" y="245643"/>
                </a:lnTo>
                <a:lnTo>
                  <a:pt x="2554" y="258234"/>
                </a:lnTo>
                <a:lnTo>
                  <a:pt x="6999" y="270444"/>
                </a:lnTo>
                <a:lnTo>
                  <a:pt x="12285" y="282486"/>
                </a:lnTo>
                <a:lnTo>
                  <a:pt x="20593" y="294452"/>
                </a:lnTo>
                <a:lnTo>
                  <a:pt x="30906" y="307377"/>
                </a:lnTo>
                <a:lnTo>
                  <a:pt x="36437" y="314991"/>
                </a:lnTo>
                <a:lnTo>
                  <a:pt x="42110" y="323044"/>
                </a:lnTo>
                <a:lnTo>
                  <a:pt x="48871" y="330396"/>
                </a:lnTo>
                <a:lnTo>
                  <a:pt x="64328" y="343857"/>
                </a:lnTo>
                <a:lnTo>
                  <a:pt x="81129" y="356455"/>
                </a:lnTo>
                <a:lnTo>
                  <a:pt x="99520" y="367676"/>
                </a:lnTo>
                <a:lnTo>
                  <a:pt x="132206" y="380563"/>
                </a:lnTo>
                <a:lnTo>
                  <a:pt x="155323" y="390959"/>
                </a:lnTo>
                <a:lnTo>
                  <a:pt x="195414" y="403227"/>
                </a:lnTo>
                <a:lnTo>
                  <a:pt x="224132" y="409961"/>
                </a:lnTo>
                <a:lnTo>
                  <a:pt x="283025" y="422369"/>
                </a:lnTo>
                <a:lnTo>
                  <a:pt x="332339" y="431385"/>
                </a:lnTo>
                <a:lnTo>
                  <a:pt x="445629" y="449278"/>
                </a:lnTo>
                <a:lnTo>
                  <a:pt x="484629" y="452587"/>
                </a:lnTo>
                <a:lnTo>
                  <a:pt x="525134" y="454058"/>
                </a:lnTo>
                <a:lnTo>
                  <a:pt x="605131" y="455002"/>
                </a:lnTo>
                <a:lnTo>
                  <a:pt x="815878" y="455231"/>
                </a:lnTo>
                <a:lnTo>
                  <a:pt x="836817" y="454240"/>
                </a:lnTo>
                <a:lnTo>
                  <a:pt x="857729" y="452587"/>
                </a:lnTo>
                <a:lnTo>
                  <a:pt x="899501" y="448104"/>
                </a:lnTo>
                <a:lnTo>
                  <a:pt x="982960" y="437143"/>
                </a:lnTo>
                <a:lnTo>
                  <a:pt x="1022687" y="430326"/>
                </a:lnTo>
                <a:lnTo>
                  <a:pt x="1073963" y="416324"/>
                </a:lnTo>
                <a:lnTo>
                  <a:pt x="1108815" y="408837"/>
                </a:lnTo>
                <a:lnTo>
                  <a:pt x="1138870" y="399556"/>
                </a:lnTo>
                <a:lnTo>
                  <a:pt x="1178123" y="385820"/>
                </a:lnTo>
                <a:lnTo>
                  <a:pt x="1212263" y="375466"/>
                </a:lnTo>
                <a:lnTo>
                  <a:pt x="1231852" y="368188"/>
                </a:lnTo>
                <a:lnTo>
                  <a:pt x="1250489" y="358339"/>
                </a:lnTo>
                <a:lnTo>
                  <a:pt x="1268241" y="346378"/>
                </a:lnTo>
                <a:lnTo>
                  <a:pt x="1289279" y="333447"/>
                </a:lnTo>
                <a:lnTo>
                  <a:pt x="1297197" y="327354"/>
                </a:lnTo>
                <a:lnTo>
                  <a:pt x="1299706" y="323348"/>
                </a:lnTo>
                <a:lnTo>
                  <a:pt x="1304230" y="309221"/>
                </a:lnTo>
                <a:lnTo>
                  <a:pt x="1308808" y="301704"/>
                </a:lnTo>
                <a:lnTo>
                  <a:pt x="1309433" y="297318"/>
                </a:lnTo>
                <a:lnTo>
                  <a:pt x="1307479" y="287154"/>
                </a:lnTo>
                <a:lnTo>
                  <a:pt x="1305540" y="275015"/>
                </a:lnTo>
                <a:lnTo>
                  <a:pt x="1305087" y="265665"/>
                </a:lnTo>
                <a:lnTo>
                  <a:pt x="1304966" y="260394"/>
                </a:lnTo>
                <a:lnTo>
                  <a:pt x="1303892" y="255888"/>
                </a:lnTo>
                <a:lnTo>
                  <a:pt x="1298630" y="243813"/>
                </a:lnTo>
                <a:lnTo>
                  <a:pt x="1297050" y="233608"/>
                </a:lnTo>
                <a:lnTo>
                  <a:pt x="1293700" y="222458"/>
                </a:lnTo>
                <a:lnTo>
                  <a:pt x="1291416" y="216706"/>
                </a:lnTo>
                <a:lnTo>
                  <a:pt x="1283582" y="205024"/>
                </a:lnTo>
                <a:lnTo>
                  <a:pt x="1278713" y="199130"/>
                </a:lnTo>
                <a:lnTo>
                  <a:pt x="1265357" y="189936"/>
                </a:lnTo>
                <a:lnTo>
                  <a:pt x="1242160" y="1784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03" name="SMARTInkAnnotation716"/>
          <p:cNvSpPr/>
          <p:nvPr/>
        </p:nvSpPr>
        <p:spPr>
          <a:xfrm>
            <a:off x="2223376" y="3411150"/>
            <a:ext cx="2390902" cy="478061"/>
          </a:xfrm>
          <a:custGeom>
            <a:avLst/>
            <a:gdLst/>
            <a:ahLst/>
            <a:cxnLst/>
            <a:rect l="0" t="0" r="0" b="0"/>
            <a:pathLst>
              <a:path w="2390902" h="478061">
                <a:moveTo>
                  <a:pt x="2116246" y="133936"/>
                </a:moveTo>
                <a:lnTo>
                  <a:pt x="2102931" y="133936"/>
                </a:lnTo>
                <a:lnTo>
                  <a:pt x="2101411" y="132943"/>
                </a:lnTo>
                <a:lnTo>
                  <a:pt x="2100397" y="131290"/>
                </a:lnTo>
                <a:lnTo>
                  <a:pt x="2099722" y="129195"/>
                </a:lnTo>
                <a:lnTo>
                  <a:pt x="2098278" y="127799"/>
                </a:lnTo>
                <a:lnTo>
                  <a:pt x="2096323" y="126868"/>
                </a:lnTo>
                <a:lnTo>
                  <a:pt x="2094026" y="126247"/>
                </a:lnTo>
                <a:lnTo>
                  <a:pt x="2088826" y="122912"/>
                </a:lnTo>
                <a:lnTo>
                  <a:pt x="2086049" y="120633"/>
                </a:lnTo>
                <a:lnTo>
                  <a:pt x="2082212" y="119114"/>
                </a:lnTo>
                <a:lnTo>
                  <a:pt x="2068315" y="115984"/>
                </a:lnTo>
                <a:lnTo>
                  <a:pt x="2040827" y="101917"/>
                </a:lnTo>
                <a:lnTo>
                  <a:pt x="1971132" y="87257"/>
                </a:lnTo>
                <a:lnTo>
                  <a:pt x="1912358" y="73895"/>
                </a:lnTo>
                <a:lnTo>
                  <a:pt x="1847480" y="64577"/>
                </a:lnTo>
                <a:lnTo>
                  <a:pt x="1781314" y="55643"/>
                </a:lnTo>
                <a:lnTo>
                  <a:pt x="1658612" y="32698"/>
                </a:lnTo>
                <a:lnTo>
                  <a:pt x="1545321" y="14870"/>
                </a:lnTo>
                <a:lnTo>
                  <a:pt x="1486188" y="10683"/>
                </a:lnTo>
                <a:lnTo>
                  <a:pt x="1424642" y="9442"/>
                </a:lnTo>
                <a:lnTo>
                  <a:pt x="1362379" y="9075"/>
                </a:lnTo>
                <a:lnTo>
                  <a:pt x="1299905" y="4226"/>
                </a:lnTo>
                <a:lnTo>
                  <a:pt x="1232623" y="1245"/>
                </a:lnTo>
                <a:lnTo>
                  <a:pt x="1144857" y="238"/>
                </a:lnTo>
                <a:lnTo>
                  <a:pt x="964907" y="0"/>
                </a:lnTo>
                <a:lnTo>
                  <a:pt x="894366" y="4734"/>
                </a:lnTo>
                <a:lnTo>
                  <a:pt x="823149" y="12420"/>
                </a:lnTo>
                <a:lnTo>
                  <a:pt x="751733" y="20982"/>
                </a:lnTo>
                <a:lnTo>
                  <a:pt x="680257" y="34543"/>
                </a:lnTo>
                <a:lnTo>
                  <a:pt x="608763" y="46388"/>
                </a:lnTo>
                <a:lnTo>
                  <a:pt x="542009" y="56181"/>
                </a:lnTo>
                <a:lnTo>
                  <a:pt x="473459" y="70108"/>
                </a:lnTo>
                <a:lnTo>
                  <a:pt x="412322" y="82061"/>
                </a:lnTo>
                <a:lnTo>
                  <a:pt x="337290" y="101126"/>
                </a:lnTo>
                <a:lnTo>
                  <a:pt x="279069" y="113190"/>
                </a:lnTo>
                <a:lnTo>
                  <a:pt x="245414" y="123393"/>
                </a:lnTo>
                <a:lnTo>
                  <a:pt x="213905" y="134542"/>
                </a:lnTo>
                <a:lnTo>
                  <a:pt x="168250" y="151975"/>
                </a:lnTo>
                <a:lnTo>
                  <a:pt x="139226" y="162789"/>
                </a:lnTo>
                <a:lnTo>
                  <a:pt x="101545" y="176440"/>
                </a:lnTo>
                <a:lnTo>
                  <a:pt x="80780" y="190530"/>
                </a:lnTo>
                <a:lnTo>
                  <a:pt x="61620" y="204068"/>
                </a:lnTo>
                <a:lnTo>
                  <a:pt x="44167" y="216699"/>
                </a:lnTo>
                <a:lnTo>
                  <a:pt x="29789" y="228928"/>
                </a:lnTo>
                <a:lnTo>
                  <a:pt x="15273" y="242228"/>
                </a:lnTo>
                <a:lnTo>
                  <a:pt x="8010" y="251850"/>
                </a:lnTo>
                <a:lnTo>
                  <a:pt x="4683" y="257194"/>
                </a:lnTo>
                <a:lnTo>
                  <a:pt x="986" y="268423"/>
                </a:lnTo>
                <a:lnTo>
                  <a:pt x="0" y="274195"/>
                </a:lnTo>
                <a:lnTo>
                  <a:pt x="1553" y="285901"/>
                </a:lnTo>
                <a:lnTo>
                  <a:pt x="5553" y="297718"/>
                </a:lnTo>
                <a:lnTo>
                  <a:pt x="10642" y="309585"/>
                </a:lnTo>
                <a:lnTo>
                  <a:pt x="18862" y="321474"/>
                </a:lnTo>
                <a:lnTo>
                  <a:pt x="23834" y="327422"/>
                </a:lnTo>
                <a:lnTo>
                  <a:pt x="39952" y="339323"/>
                </a:lnTo>
                <a:lnTo>
                  <a:pt x="60356" y="350234"/>
                </a:lnTo>
                <a:lnTo>
                  <a:pt x="96162" y="362948"/>
                </a:lnTo>
                <a:lnTo>
                  <a:pt x="143625" y="377849"/>
                </a:lnTo>
                <a:lnTo>
                  <a:pt x="215692" y="392277"/>
                </a:lnTo>
                <a:lnTo>
                  <a:pt x="278680" y="404289"/>
                </a:lnTo>
                <a:lnTo>
                  <a:pt x="350307" y="417769"/>
                </a:lnTo>
                <a:lnTo>
                  <a:pt x="402864" y="424787"/>
                </a:lnTo>
                <a:lnTo>
                  <a:pt x="546944" y="440409"/>
                </a:lnTo>
                <a:lnTo>
                  <a:pt x="812399" y="464330"/>
                </a:lnTo>
                <a:lnTo>
                  <a:pt x="883318" y="469293"/>
                </a:lnTo>
                <a:lnTo>
                  <a:pt x="992229" y="473080"/>
                </a:lnTo>
                <a:lnTo>
                  <a:pt x="1071157" y="477482"/>
                </a:lnTo>
                <a:lnTo>
                  <a:pt x="1110675" y="478060"/>
                </a:lnTo>
                <a:lnTo>
                  <a:pt x="1149931" y="477453"/>
                </a:lnTo>
                <a:lnTo>
                  <a:pt x="1227975" y="475126"/>
                </a:lnTo>
                <a:lnTo>
                  <a:pt x="1461772" y="472435"/>
                </a:lnTo>
                <a:lnTo>
                  <a:pt x="1582146" y="467176"/>
                </a:lnTo>
                <a:lnTo>
                  <a:pt x="1695162" y="464184"/>
                </a:lnTo>
                <a:lnTo>
                  <a:pt x="1771531" y="459968"/>
                </a:lnTo>
                <a:lnTo>
                  <a:pt x="1877616" y="452016"/>
                </a:lnTo>
                <a:lnTo>
                  <a:pt x="1944977" y="443646"/>
                </a:lnTo>
                <a:lnTo>
                  <a:pt x="2010334" y="434304"/>
                </a:lnTo>
                <a:lnTo>
                  <a:pt x="2072484" y="426844"/>
                </a:lnTo>
                <a:lnTo>
                  <a:pt x="2127913" y="417576"/>
                </a:lnTo>
                <a:lnTo>
                  <a:pt x="2177043" y="406842"/>
                </a:lnTo>
                <a:lnTo>
                  <a:pt x="2218740" y="395456"/>
                </a:lnTo>
                <a:lnTo>
                  <a:pt x="2257133" y="383782"/>
                </a:lnTo>
                <a:lnTo>
                  <a:pt x="2292072" y="371978"/>
                </a:lnTo>
                <a:lnTo>
                  <a:pt x="2320842" y="360118"/>
                </a:lnTo>
                <a:lnTo>
                  <a:pt x="2341573" y="348232"/>
                </a:lnTo>
                <a:lnTo>
                  <a:pt x="2357406" y="336335"/>
                </a:lnTo>
                <a:lnTo>
                  <a:pt x="2371064" y="324432"/>
                </a:lnTo>
                <a:lnTo>
                  <a:pt x="2381107" y="309882"/>
                </a:lnTo>
                <a:lnTo>
                  <a:pt x="2385176" y="301835"/>
                </a:lnTo>
                <a:lnTo>
                  <a:pt x="2387888" y="292501"/>
                </a:lnTo>
                <a:lnTo>
                  <a:pt x="2389696" y="282310"/>
                </a:lnTo>
                <a:lnTo>
                  <a:pt x="2390901" y="271547"/>
                </a:lnTo>
                <a:lnTo>
                  <a:pt x="2390711" y="261396"/>
                </a:lnTo>
                <a:lnTo>
                  <a:pt x="2389592" y="251651"/>
                </a:lnTo>
                <a:lnTo>
                  <a:pt x="2387853" y="242178"/>
                </a:lnTo>
                <a:lnTo>
                  <a:pt x="2384707" y="231895"/>
                </a:lnTo>
                <a:lnTo>
                  <a:pt x="2380624" y="221070"/>
                </a:lnTo>
                <a:lnTo>
                  <a:pt x="2375916" y="209884"/>
                </a:lnTo>
                <a:lnTo>
                  <a:pt x="2368805" y="199451"/>
                </a:lnTo>
                <a:lnTo>
                  <a:pt x="2360092" y="189519"/>
                </a:lnTo>
                <a:lnTo>
                  <a:pt x="2330748" y="1607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04" name="SMARTInkAnnotation717"/>
          <p:cNvSpPr/>
          <p:nvPr/>
        </p:nvSpPr>
        <p:spPr>
          <a:xfrm>
            <a:off x="6395276" y="4813102"/>
            <a:ext cx="277067" cy="133946"/>
          </a:xfrm>
          <a:custGeom>
            <a:avLst/>
            <a:gdLst/>
            <a:ahLst/>
            <a:cxnLst/>
            <a:rect l="0" t="0" r="0" b="0"/>
            <a:pathLst>
              <a:path w="277067" h="133946">
                <a:moveTo>
                  <a:pt x="277066" y="0"/>
                </a:moveTo>
                <a:lnTo>
                  <a:pt x="242483" y="0"/>
                </a:lnTo>
                <a:lnTo>
                  <a:pt x="236136" y="991"/>
                </a:lnTo>
                <a:lnTo>
                  <a:pt x="228925" y="2645"/>
                </a:lnTo>
                <a:lnTo>
                  <a:pt x="221139" y="4740"/>
                </a:lnTo>
                <a:lnTo>
                  <a:pt x="212969" y="8121"/>
                </a:lnTo>
                <a:lnTo>
                  <a:pt x="204542" y="12358"/>
                </a:lnTo>
                <a:lnTo>
                  <a:pt x="195946" y="17169"/>
                </a:lnTo>
                <a:lnTo>
                  <a:pt x="186242" y="23351"/>
                </a:lnTo>
                <a:lnTo>
                  <a:pt x="175800" y="30450"/>
                </a:lnTo>
                <a:lnTo>
                  <a:pt x="144776" y="52017"/>
                </a:lnTo>
                <a:lnTo>
                  <a:pt x="135247" y="58490"/>
                </a:lnTo>
                <a:lnTo>
                  <a:pt x="125915" y="65782"/>
                </a:lnTo>
                <a:lnTo>
                  <a:pt x="116715" y="73620"/>
                </a:lnTo>
                <a:lnTo>
                  <a:pt x="107601" y="81822"/>
                </a:lnTo>
                <a:lnTo>
                  <a:pt x="98547" y="89275"/>
                </a:lnTo>
                <a:lnTo>
                  <a:pt x="89532" y="96227"/>
                </a:lnTo>
                <a:lnTo>
                  <a:pt x="80542" y="102847"/>
                </a:lnTo>
                <a:lnTo>
                  <a:pt x="72563" y="108251"/>
                </a:lnTo>
                <a:lnTo>
                  <a:pt x="65257" y="112847"/>
                </a:lnTo>
                <a:lnTo>
                  <a:pt x="58401" y="116903"/>
                </a:lnTo>
                <a:lnTo>
                  <a:pt x="50851" y="120599"/>
                </a:lnTo>
                <a:lnTo>
                  <a:pt x="42838" y="124056"/>
                </a:lnTo>
                <a:lnTo>
                  <a:pt x="34517" y="127352"/>
                </a:lnTo>
                <a:lnTo>
                  <a:pt x="26984" y="129550"/>
                </a:lnTo>
                <a:lnTo>
                  <a:pt x="19975" y="13101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05" name="SMARTInkAnnotation718"/>
          <p:cNvSpPr/>
          <p:nvPr/>
        </p:nvSpPr>
        <p:spPr>
          <a:xfrm>
            <a:off x="6341650" y="4839891"/>
            <a:ext cx="250255" cy="116086"/>
          </a:xfrm>
          <a:custGeom>
            <a:avLst/>
            <a:gdLst/>
            <a:ahLst/>
            <a:cxnLst/>
            <a:rect l="0" t="0" r="0" b="0"/>
            <a:pathLst>
              <a:path w="250255" h="116086">
                <a:moveTo>
                  <a:pt x="0" y="0"/>
                </a:moveTo>
                <a:lnTo>
                  <a:pt x="7695" y="0"/>
                </a:lnTo>
                <a:lnTo>
                  <a:pt x="11089" y="991"/>
                </a:lnTo>
                <a:lnTo>
                  <a:pt x="22803" y="4740"/>
                </a:lnTo>
                <a:lnTo>
                  <a:pt x="30098" y="8121"/>
                </a:lnTo>
                <a:lnTo>
                  <a:pt x="37941" y="12359"/>
                </a:lnTo>
                <a:lnTo>
                  <a:pt x="46148" y="17169"/>
                </a:lnTo>
                <a:lnTo>
                  <a:pt x="55592" y="22360"/>
                </a:lnTo>
                <a:lnTo>
                  <a:pt x="76678" y="33419"/>
                </a:lnTo>
                <a:lnTo>
                  <a:pt x="120371" y="55542"/>
                </a:lnTo>
                <a:lnTo>
                  <a:pt x="135859" y="63817"/>
                </a:lnTo>
                <a:lnTo>
                  <a:pt x="166309" y="80949"/>
                </a:lnTo>
                <a:lnTo>
                  <a:pt x="182374" y="88692"/>
                </a:lnTo>
                <a:lnTo>
                  <a:pt x="199043" y="95839"/>
                </a:lnTo>
                <a:lnTo>
                  <a:pt x="250254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06" name="SMARTInkAnnotation719"/>
          <p:cNvSpPr/>
          <p:nvPr/>
        </p:nvSpPr>
        <p:spPr>
          <a:xfrm>
            <a:off x="6888620" y="4814342"/>
            <a:ext cx="201717" cy="103891"/>
          </a:xfrm>
          <a:custGeom>
            <a:avLst/>
            <a:gdLst/>
            <a:ahLst/>
            <a:cxnLst/>
            <a:rect l="0" t="0" r="0" b="0"/>
            <a:pathLst>
              <a:path w="201717" h="103891">
                <a:moveTo>
                  <a:pt x="69727" y="7689"/>
                </a:moveTo>
                <a:lnTo>
                  <a:pt x="64981" y="7689"/>
                </a:lnTo>
                <a:lnTo>
                  <a:pt x="62591" y="6697"/>
                </a:lnTo>
                <a:lnTo>
                  <a:pt x="60005" y="5043"/>
                </a:lnTo>
                <a:lnTo>
                  <a:pt x="57287" y="2949"/>
                </a:lnTo>
                <a:lnTo>
                  <a:pt x="53489" y="1552"/>
                </a:lnTo>
                <a:lnTo>
                  <a:pt x="48971" y="621"/>
                </a:lnTo>
                <a:lnTo>
                  <a:pt x="43973" y="0"/>
                </a:lnTo>
                <a:lnTo>
                  <a:pt x="39647" y="579"/>
                </a:lnTo>
                <a:lnTo>
                  <a:pt x="35772" y="1957"/>
                </a:lnTo>
                <a:lnTo>
                  <a:pt x="32193" y="3867"/>
                </a:lnTo>
                <a:lnTo>
                  <a:pt x="28816" y="5141"/>
                </a:lnTo>
                <a:lnTo>
                  <a:pt x="25570" y="5991"/>
                </a:lnTo>
                <a:lnTo>
                  <a:pt x="22414" y="6556"/>
                </a:lnTo>
                <a:lnTo>
                  <a:pt x="19316" y="8919"/>
                </a:lnTo>
                <a:lnTo>
                  <a:pt x="16258" y="12477"/>
                </a:lnTo>
                <a:lnTo>
                  <a:pt x="13226" y="16834"/>
                </a:lnTo>
                <a:lnTo>
                  <a:pt x="10212" y="21723"/>
                </a:lnTo>
                <a:lnTo>
                  <a:pt x="7209" y="26968"/>
                </a:lnTo>
                <a:lnTo>
                  <a:pt x="4215" y="32447"/>
                </a:lnTo>
                <a:lnTo>
                  <a:pt x="2218" y="38085"/>
                </a:lnTo>
                <a:lnTo>
                  <a:pt x="888" y="43829"/>
                </a:lnTo>
                <a:lnTo>
                  <a:pt x="0" y="49641"/>
                </a:lnTo>
                <a:lnTo>
                  <a:pt x="402" y="56493"/>
                </a:lnTo>
                <a:lnTo>
                  <a:pt x="1663" y="64038"/>
                </a:lnTo>
                <a:lnTo>
                  <a:pt x="3496" y="72044"/>
                </a:lnTo>
                <a:lnTo>
                  <a:pt x="6704" y="78373"/>
                </a:lnTo>
                <a:lnTo>
                  <a:pt x="10830" y="83585"/>
                </a:lnTo>
                <a:lnTo>
                  <a:pt x="15566" y="88052"/>
                </a:lnTo>
                <a:lnTo>
                  <a:pt x="21703" y="92022"/>
                </a:lnTo>
                <a:lnTo>
                  <a:pt x="28773" y="95661"/>
                </a:lnTo>
                <a:lnTo>
                  <a:pt x="36466" y="99079"/>
                </a:lnTo>
                <a:lnTo>
                  <a:pt x="44573" y="101358"/>
                </a:lnTo>
                <a:lnTo>
                  <a:pt x="52958" y="102878"/>
                </a:lnTo>
                <a:lnTo>
                  <a:pt x="61526" y="103890"/>
                </a:lnTo>
                <a:lnTo>
                  <a:pt x="70219" y="103573"/>
                </a:lnTo>
                <a:lnTo>
                  <a:pt x="78992" y="102369"/>
                </a:lnTo>
                <a:lnTo>
                  <a:pt x="87821" y="100575"/>
                </a:lnTo>
                <a:lnTo>
                  <a:pt x="96685" y="98386"/>
                </a:lnTo>
                <a:lnTo>
                  <a:pt x="105574" y="95935"/>
                </a:lnTo>
                <a:lnTo>
                  <a:pt x="114480" y="93308"/>
                </a:lnTo>
                <a:lnTo>
                  <a:pt x="123396" y="89573"/>
                </a:lnTo>
                <a:lnTo>
                  <a:pt x="132319" y="85098"/>
                </a:lnTo>
                <a:lnTo>
                  <a:pt x="141247" y="80131"/>
                </a:lnTo>
                <a:lnTo>
                  <a:pt x="150178" y="74835"/>
                </a:lnTo>
                <a:lnTo>
                  <a:pt x="168046" y="63659"/>
                </a:lnTo>
                <a:lnTo>
                  <a:pt x="174996" y="58893"/>
                </a:lnTo>
                <a:lnTo>
                  <a:pt x="180621" y="54724"/>
                </a:lnTo>
                <a:lnTo>
                  <a:pt x="185365" y="50951"/>
                </a:lnTo>
                <a:lnTo>
                  <a:pt x="189521" y="47445"/>
                </a:lnTo>
                <a:lnTo>
                  <a:pt x="193285" y="44115"/>
                </a:lnTo>
                <a:lnTo>
                  <a:pt x="196787" y="40902"/>
                </a:lnTo>
                <a:lnTo>
                  <a:pt x="199122" y="37769"/>
                </a:lnTo>
                <a:lnTo>
                  <a:pt x="200678" y="34687"/>
                </a:lnTo>
                <a:lnTo>
                  <a:pt x="201716" y="31641"/>
                </a:lnTo>
                <a:lnTo>
                  <a:pt x="201415" y="28618"/>
                </a:lnTo>
                <a:lnTo>
                  <a:pt x="200220" y="25611"/>
                </a:lnTo>
                <a:lnTo>
                  <a:pt x="198431" y="22613"/>
                </a:lnTo>
                <a:lnTo>
                  <a:pt x="195253" y="20615"/>
                </a:lnTo>
                <a:lnTo>
                  <a:pt x="191147" y="19283"/>
                </a:lnTo>
                <a:lnTo>
                  <a:pt x="186424" y="18395"/>
                </a:lnTo>
                <a:lnTo>
                  <a:pt x="182282" y="17803"/>
                </a:lnTo>
                <a:lnTo>
                  <a:pt x="178528" y="17408"/>
                </a:lnTo>
                <a:lnTo>
                  <a:pt x="175033" y="17144"/>
                </a:lnTo>
                <a:lnTo>
                  <a:pt x="170716" y="16969"/>
                </a:lnTo>
                <a:lnTo>
                  <a:pt x="160623" y="16775"/>
                </a:lnTo>
                <a:lnTo>
                  <a:pt x="156144" y="17715"/>
                </a:lnTo>
                <a:lnTo>
                  <a:pt x="152165" y="19334"/>
                </a:lnTo>
                <a:lnTo>
                  <a:pt x="141228" y="255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07" name="SMARTInkAnnotation720"/>
          <p:cNvSpPr/>
          <p:nvPr/>
        </p:nvSpPr>
        <p:spPr>
          <a:xfrm>
            <a:off x="7217538" y="4848820"/>
            <a:ext cx="187690" cy="44650"/>
          </a:xfrm>
          <a:custGeom>
            <a:avLst/>
            <a:gdLst/>
            <a:ahLst/>
            <a:cxnLst/>
            <a:rect l="0" t="0" r="0" b="0"/>
            <a:pathLst>
              <a:path w="187690" h="44650">
                <a:moveTo>
                  <a:pt x="187689" y="0"/>
                </a:moveTo>
                <a:lnTo>
                  <a:pt x="174375" y="0"/>
                </a:lnTo>
                <a:lnTo>
                  <a:pt x="170868" y="992"/>
                </a:lnTo>
                <a:lnTo>
                  <a:pt x="166545" y="2646"/>
                </a:lnTo>
                <a:lnTo>
                  <a:pt x="161676" y="4740"/>
                </a:lnTo>
                <a:lnTo>
                  <a:pt x="155451" y="7129"/>
                </a:lnTo>
                <a:lnTo>
                  <a:pt x="140590" y="12429"/>
                </a:lnTo>
                <a:lnTo>
                  <a:pt x="115474" y="20991"/>
                </a:lnTo>
                <a:lnTo>
                  <a:pt x="105782" y="23916"/>
                </a:lnTo>
                <a:lnTo>
                  <a:pt x="84419" y="29811"/>
                </a:lnTo>
                <a:lnTo>
                  <a:pt x="50060" y="38709"/>
                </a:lnTo>
                <a:lnTo>
                  <a:pt x="39332" y="40689"/>
                </a:lnTo>
                <a:lnTo>
                  <a:pt x="29200" y="42009"/>
                </a:lnTo>
                <a:lnTo>
                  <a:pt x="0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08" name="SMARTInkAnnotation721"/>
          <p:cNvSpPr/>
          <p:nvPr/>
        </p:nvSpPr>
        <p:spPr>
          <a:xfrm>
            <a:off x="7217538" y="4839891"/>
            <a:ext cx="98314" cy="98227"/>
          </a:xfrm>
          <a:custGeom>
            <a:avLst/>
            <a:gdLst/>
            <a:ahLst/>
            <a:cxnLst/>
            <a:rect l="0" t="0" r="0" b="0"/>
            <a:pathLst>
              <a:path w="98314" h="98227">
                <a:moveTo>
                  <a:pt x="0" y="0"/>
                </a:moveTo>
                <a:lnTo>
                  <a:pt x="4744" y="0"/>
                </a:lnTo>
                <a:lnTo>
                  <a:pt x="7135" y="991"/>
                </a:lnTo>
                <a:lnTo>
                  <a:pt x="9722" y="2645"/>
                </a:lnTo>
                <a:lnTo>
                  <a:pt x="12439" y="4740"/>
                </a:lnTo>
                <a:lnTo>
                  <a:pt x="15245" y="7128"/>
                </a:lnTo>
                <a:lnTo>
                  <a:pt x="18108" y="9713"/>
                </a:lnTo>
                <a:lnTo>
                  <a:pt x="21010" y="12428"/>
                </a:lnTo>
                <a:lnTo>
                  <a:pt x="23936" y="16223"/>
                </a:lnTo>
                <a:lnTo>
                  <a:pt x="26881" y="20737"/>
                </a:lnTo>
                <a:lnTo>
                  <a:pt x="29837" y="25731"/>
                </a:lnTo>
                <a:lnTo>
                  <a:pt x="38419" y="39217"/>
                </a:lnTo>
                <a:lnTo>
                  <a:pt x="43487" y="46981"/>
                </a:lnTo>
                <a:lnTo>
                  <a:pt x="48853" y="54141"/>
                </a:lnTo>
                <a:lnTo>
                  <a:pt x="54416" y="60898"/>
                </a:lnTo>
                <a:lnTo>
                  <a:pt x="64900" y="72706"/>
                </a:lnTo>
                <a:lnTo>
                  <a:pt x="72870" y="81262"/>
                </a:lnTo>
                <a:lnTo>
                  <a:pt x="77380" y="84932"/>
                </a:lnTo>
                <a:lnTo>
                  <a:pt x="82371" y="88371"/>
                </a:lnTo>
                <a:lnTo>
                  <a:pt x="98313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09" name="SMARTInkAnnotation722"/>
          <p:cNvSpPr/>
          <p:nvPr/>
        </p:nvSpPr>
        <p:spPr>
          <a:xfrm>
            <a:off x="7566105" y="4839891"/>
            <a:ext cx="52385" cy="151805"/>
          </a:xfrm>
          <a:custGeom>
            <a:avLst/>
            <a:gdLst/>
            <a:ahLst/>
            <a:cxnLst/>
            <a:rect l="0" t="0" r="0" b="0"/>
            <a:pathLst>
              <a:path w="52385" h="151805">
                <a:moveTo>
                  <a:pt x="44688" y="0"/>
                </a:moveTo>
                <a:lnTo>
                  <a:pt x="49433" y="0"/>
                </a:lnTo>
                <a:lnTo>
                  <a:pt x="50831" y="991"/>
                </a:lnTo>
                <a:lnTo>
                  <a:pt x="51763" y="2645"/>
                </a:lnTo>
                <a:lnTo>
                  <a:pt x="52384" y="4740"/>
                </a:lnTo>
                <a:lnTo>
                  <a:pt x="51805" y="8121"/>
                </a:lnTo>
                <a:lnTo>
                  <a:pt x="50425" y="12359"/>
                </a:lnTo>
                <a:lnTo>
                  <a:pt x="48514" y="17169"/>
                </a:lnTo>
                <a:lnTo>
                  <a:pt x="47238" y="23352"/>
                </a:lnTo>
                <a:lnTo>
                  <a:pt x="46388" y="30450"/>
                </a:lnTo>
                <a:lnTo>
                  <a:pt x="45822" y="38159"/>
                </a:lnTo>
                <a:lnTo>
                  <a:pt x="43458" y="47268"/>
                </a:lnTo>
                <a:lnTo>
                  <a:pt x="39896" y="57309"/>
                </a:lnTo>
                <a:lnTo>
                  <a:pt x="35534" y="67971"/>
                </a:lnTo>
                <a:lnTo>
                  <a:pt x="31634" y="78056"/>
                </a:lnTo>
                <a:lnTo>
                  <a:pt x="24652" y="97200"/>
                </a:lnTo>
                <a:lnTo>
                  <a:pt x="15139" y="124711"/>
                </a:lnTo>
                <a:lnTo>
                  <a:pt x="12079" y="131758"/>
                </a:lnTo>
                <a:lnTo>
                  <a:pt x="9045" y="137448"/>
                </a:lnTo>
                <a:lnTo>
                  <a:pt x="0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10" name="SMARTInkAnnotation723"/>
          <p:cNvSpPr/>
          <p:nvPr/>
        </p:nvSpPr>
        <p:spPr>
          <a:xfrm>
            <a:off x="7766868" y="4902398"/>
            <a:ext cx="299745" cy="111982"/>
          </a:xfrm>
          <a:custGeom>
            <a:avLst/>
            <a:gdLst/>
            <a:ahLst/>
            <a:cxnLst/>
            <a:rect l="0" t="0" r="0" b="0"/>
            <a:pathLst>
              <a:path w="299745" h="111982">
                <a:moveTo>
                  <a:pt x="31615" y="0"/>
                </a:moveTo>
                <a:lnTo>
                  <a:pt x="40186" y="0"/>
                </a:lnTo>
                <a:lnTo>
                  <a:pt x="43037" y="2646"/>
                </a:lnTo>
                <a:lnTo>
                  <a:pt x="45188" y="4740"/>
                </a:lnTo>
                <a:lnTo>
                  <a:pt x="45630" y="8122"/>
                </a:lnTo>
                <a:lnTo>
                  <a:pt x="44930" y="12359"/>
                </a:lnTo>
                <a:lnTo>
                  <a:pt x="43472" y="17170"/>
                </a:lnTo>
                <a:lnTo>
                  <a:pt x="42498" y="21369"/>
                </a:lnTo>
                <a:lnTo>
                  <a:pt x="41848" y="25159"/>
                </a:lnTo>
                <a:lnTo>
                  <a:pt x="41417" y="28680"/>
                </a:lnTo>
                <a:lnTo>
                  <a:pt x="40136" y="33010"/>
                </a:lnTo>
                <a:lnTo>
                  <a:pt x="38288" y="37882"/>
                </a:lnTo>
                <a:lnTo>
                  <a:pt x="36064" y="43114"/>
                </a:lnTo>
                <a:lnTo>
                  <a:pt x="33588" y="47594"/>
                </a:lnTo>
                <a:lnTo>
                  <a:pt x="30944" y="51574"/>
                </a:lnTo>
                <a:lnTo>
                  <a:pt x="28189" y="55218"/>
                </a:lnTo>
                <a:lnTo>
                  <a:pt x="25359" y="58640"/>
                </a:lnTo>
                <a:lnTo>
                  <a:pt x="22478" y="61914"/>
                </a:lnTo>
                <a:lnTo>
                  <a:pt x="19566" y="65088"/>
                </a:lnTo>
                <a:lnTo>
                  <a:pt x="16631" y="67205"/>
                </a:lnTo>
                <a:lnTo>
                  <a:pt x="7433" y="70602"/>
                </a:lnTo>
                <a:lnTo>
                  <a:pt x="6557" y="70880"/>
                </a:lnTo>
                <a:lnTo>
                  <a:pt x="4979" y="70074"/>
                </a:lnTo>
                <a:lnTo>
                  <a:pt x="2933" y="68544"/>
                </a:lnTo>
                <a:lnTo>
                  <a:pt x="577" y="66532"/>
                </a:lnTo>
                <a:lnTo>
                  <a:pt x="0" y="64198"/>
                </a:lnTo>
                <a:lnTo>
                  <a:pt x="607" y="61651"/>
                </a:lnTo>
                <a:lnTo>
                  <a:pt x="2005" y="58960"/>
                </a:lnTo>
                <a:lnTo>
                  <a:pt x="3931" y="56174"/>
                </a:lnTo>
                <a:lnTo>
                  <a:pt x="6207" y="53324"/>
                </a:lnTo>
                <a:lnTo>
                  <a:pt x="8718" y="50432"/>
                </a:lnTo>
                <a:lnTo>
                  <a:pt x="12378" y="47512"/>
                </a:lnTo>
                <a:lnTo>
                  <a:pt x="16804" y="44573"/>
                </a:lnTo>
                <a:lnTo>
                  <a:pt x="21741" y="41622"/>
                </a:lnTo>
                <a:lnTo>
                  <a:pt x="27018" y="38662"/>
                </a:lnTo>
                <a:lnTo>
                  <a:pt x="38179" y="32728"/>
                </a:lnTo>
                <a:lnTo>
                  <a:pt x="44929" y="29756"/>
                </a:lnTo>
                <a:lnTo>
                  <a:pt x="52408" y="26783"/>
                </a:lnTo>
                <a:lnTo>
                  <a:pt x="68661" y="20833"/>
                </a:lnTo>
                <a:lnTo>
                  <a:pt x="85817" y="14882"/>
                </a:lnTo>
                <a:lnTo>
                  <a:pt x="96548" y="12898"/>
                </a:lnTo>
                <a:lnTo>
                  <a:pt x="108668" y="11575"/>
                </a:lnTo>
                <a:lnTo>
                  <a:pt x="121713" y="10694"/>
                </a:lnTo>
                <a:lnTo>
                  <a:pt x="134382" y="9113"/>
                </a:lnTo>
                <a:lnTo>
                  <a:pt x="146802" y="7067"/>
                </a:lnTo>
                <a:lnTo>
                  <a:pt x="159053" y="4712"/>
                </a:lnTo>
                <a:lnTo>
                  <a:pt x="171192" y="3141"/>
                </a:lnTo>
                <a:lnTo>
                  <a:pt x="183258" y="2094"/>
                </a:lnTo>
                <a:lnTo>
                  <a:pt x="195273" y="1396"/>
                </a:lnTo>
                <a:lnTo>
                  <a:pt x="205270" y="1923"/>
                </a:lnTo>
                <a:lnTo>
                  <a:pt x="213922" y="3267"/>
                </a:lnTo>
                <a:lnTo>
                  <a:pt x="221674" y="5154"/>
                </a:lnTo>
                <a:lnTo>
                  <a:pt x="227836" y="7405"/>
                </a:lnTo>
                <a:lnTo>
                  <a:pt x="232937" y="9898"/>
                </a:lnTo>
                <a:lnTo>
                  <a:pt x="237330" y="12552"/>
                </a:lnTo>
                <a:lnTo>
                  <a:pt x="240260" y="15313"/>
                </a:lnTo>
                <a:lnTo>
                  <a:pt x="242212" y="18146"/>
                </a:lnTo>
                <a:lnTo>
                  <a:pt x="243515" y="21027"/>
                </a:lnTo>
                <a:lnTo>
                  <a:pt x="242397" y="23940"/>
                </a:lnTo>
                <a:lnTo>
                  <a:pt x="239663" y="26874"/>
                </a:lnTo>
                <a:lnTo>
                  <a:pt x="235857" y="29822"/>
                </a:lnTo>
                <a:lnTo>
                  <a:pt x="230340" y="33772"/>
                </a:lnTo>
                <a:lnTo>
                  <a:pt x="216265" y="43453"/>
                </a:lnTo>
                <a:lnTo>
                  <a:pt x="207348" y="47820"/>
                </a:lnTo>
                <a:lnTo>
                  <a:pt x="197430" y="51724"/>
                </a:lnTo>
                <a:lnTo>
                  <a:pt x="186847" y="55318"/>
                </a:lnTo>
                <a:lnTo>
                  <a:pt x="176813" y="59700"/>
                </a:lnTo>
                <a:lnTo>
                  <a:pt x="167142" y="64604"/>
                </a:lnTo>
                <a:lnTo>
                  <a:pt x="157717" y="69859"/>
                </a:lnTo>
                <a:lnTo>
                  <a:pt x="148454" y="73361"/>
                </a:lnTo>
                <a:lnTo>
                  <a:pt x="139300" y="75697"/>
                </a:lnTo>
                <a:lnTo>
                  <a:pt x="130218" y="77254"/>
                </a:lnTo>
                <a:lnTo>
                  <a:pt x="122177" y="79284"/>
                </a:lnTo>
                <a:lnTo>
                  <a:pt x="114830" y="81630"/>
                </a:lnTo>
                <a:lnTo>
                  <a:pt x="98258" y="87782"/>
                </a:lnTo>
                <a:lnTo>
                  <a:pt x="97891" y="88288"/>
                </a:lnTo>
                <a:lnTo>
                  <a:pt x="98640" y="88624"/>
                </a:lnTo>
                <a:lnTo>
                  <a:pt x="100132" y="88848"/>
                </a:lnTo>
                <a:lnTo>
                  <a:pt x="107087" y="91744"/>
                </a:lnTo>
                <a:lnTo>
                  <a:pt x="111721" y="93905"/>
                </a:lnTo>
                <a:lnTo>
                  <a:pt x="117790" y="96338"/>
                </a:lnTo>
                <a:lnTo>
                  <a:pt x="132479" y="101686"/>
                </a:lnTo>
                <a:lnTo>
                  <a:pt x="142553" y="103510"/>
                </a:lnTo>
                <a:lnTo>
                  <a:pt x="154234" y="104725"/>
                </a:lnTo>
                <a:lnTo>
                  <a:pt x="166986" y="105535"/>
                </a:lnTo>
                <a:lnTo>
                  <a:pt x="181447" y="107068"/>
                </a:lnTo>
                <a:lnTo>
                  <a:pt x="213403" y="111417"/>
                </a:lnTo>
                <a:lnTo>
                  <a:pt x="230266" y="111981"/>
                </a:lnTo>
                <a:lnTo>
                  <a:pt x="247467" y="111365"/>
                </a:lnTo>
                <a:lnTo>
                  <a:pt x="299744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11" name="SMARTInkAnnotation724"/>
          <p:cNvSpPr/>
          <p:nvPr/>
        </p:nvSpPr>
        <p:spPr>
          <a:xfrm>
            <a:off x="8257364" y="4886312"/>
            <a:ext cx="120028" cy="78041"/>
          </a:xfrm>
          <a:custGeom>
            <a:avLst/>
            <a:gdLst/>
            <a:ahLst/>
            <a:cxnLst/>
            <a:rect l="0" t="0" r="0" b="0"/>
            <a:pathLst>
              <a:path w="120028" h="78041">
                <a:moveTo>
                  <a:pt x="50564" y="16086"/>
                </a:moveTo>
                <a:lnTo>
                  <a:pt x="45819" y="16086"/>
                </a:lnTo>
                <a:lnTo>
                  <a:pt x="42436" y="17078"/>
                </a:lnTo>
                <a:lnTo>
                  <a:pt x="38192" y="18732"/>
                </a:lnTo>
                <a:lnTo>
                  <a:pt x="33380" y="20826"/>
                </a:lnTo>
                <a:lnTo>
                  <a:pt x="29177" y="23215"/>
                </a:lnTo>
                <a:lnTo>
                  <a:pt x="25382" y="25799"/>
                </a:lnTo>
                <a:lnTo>
                  <a:pt x="21859" y="28515"/>
                </a:lnTo>
                <a:lnTo>
                  <a:pt x="17524" y="31318"/>
                </a:lnTo>
                <a:lnTo>
                  <a:pt x="12648" y="34178"/>
                </a:lnTo>
                <a:lnTo>
                  <a:pt x="7412" y="37077"/>
                </a:lnTo>
                <a:lnTo>
                  <a:pt x="3920" y="40994"/>
                </a:lnTo>
                <a:lnTo>
                  <a:pt x="1593" y="45589"/>
                </a:lnTo>
                <a:lnTo>
                  <a:pt x="41" y="50638"/>
                </a:lnTo>
                <a:lnTo>
                  <a:pt x="0" y="54995"/>
                </a:lnTo>
                <a:lnTo>
                  <a:pt x="966" y="58893"/>
                </a:lnTo>
                <a:lnTo>
                  <a:pt x="2602" y="62484"/>
                </a:lnTo>
                <a:lnTo>
                  <a:pt x="4686" y="65869"/>
                </a:lnTo>
                <a:lnTo>
                  <a:pt x="7069" y="69118"/>
                </a:lnTo>
                <a:lnTo>
                  <a:pt x="9650" y="72277"/>
                </a:lnTo>
                <a:lnTo>
                  <a:pt x="13358" y="74382"/>
                </a:lnTo>
                <a:lnTo>
                  <a:pt x="17814" y="75787"/>
                </a:lnTo>
                <a:lnTo>
                  <a:pt x="22772" y="76722"/>
                </a:lnTo>
                <a:lnTo>
                  <a:pt x="29057" y="77346"/>
                </a:lnTo>
                <a:lnTo>
                  <a:pt x="36227" y="77762"/>
                </a:lnTo>
                <a:lnTo>
                  <a:pt x="43985" y="78040"/>
                </a:lnTo>
                <a:lnTo>
                  <a:pt x="51143" y="77232"/>
                </a:lnTo>
                <a:lnTo>
                  <a:pt x="57901" y="75701"/>
                </a:lnTo>
                <a:lnTo>
                  <a:pt x="79551" y="68808"/>
                </a:lnTo>
                <a:lnTo>
                  <a:pt x="87764" y="66116"/>
                </a:lnTo>
                <a:lnTo>
                  <a:pt x="94232" y="63330"/>
                </a:lnTo>
                <a:lnTo>
                  <a:pt x="99538" y="60481"/>
                </a:lnTo>
                <a:lnTo>
                  <a:pt x="104067" y="57589"/>
                </a:lnTo>
                <a:lnTo>
                  <a:pt x="108080" y="53676"/>
                </a:lnTo>
                <a:lnTo>
                  <a:pt x="111749" y="49084"/>
                </a:lnTo>
                <a:lnTo>
                  <a:pt x="115189" y="44038"/>
                </a:lnTo>
                <a:lnTo>
                  <a:pt x="117481" y="39681"/>
                </a:lnTo>
                <a:lnTo>
                  <a:pt x="119008" y="35785"/>
                </a:lnTo>
                <a:lnTo>
                  <a:pt x="120027" y="32196"/>
                </a:lnTo>
                <a:lnTo>
                  <a:pt x="119714" y="28810"/>
                </a:lnTo>
                <a:lnTo>
                  <a:pt x="118511" y="25561"/>
                </a:lnTo>
                <a:lnTo>
                  <a:pt x="116716" y="22402"/>
                </a:lnTo>
                <a:lnTo>
                  <a:pt x="114527" y="19305"/>
                </a:lnTo>
                <a:lnTo>
                  <a:pt x="112075" y="16248"/>
                </a:lnTo>
                <a:lnTo>
                  <a:pt x="109446" y="13217"/>
                </a:lnTo>
                <a:lnTo>
                  <a:pt x="106701" y="10205"/>
                </a:lnTo>
                <a:lnTo>
                  <a:pt x="101003" y="4212"/>
                </a:lnTo>
                <a:lnTo>
                  <a:pt x="98092" y="2217"/>
                </a:lnTo>
                <a:lnTo>
                  <a:pt x="95160" y="887"/>
                </a:lnTo>
                <a:lnTo>
                  <a:pt x="92211" y="0"/>
                </a:lnTo>
                <a:lnTo>
                  <a:pt x="89252" y="401"/>
                </a:lnTo>
                <a:lnTo>
                  <a:pt x="86287" y="1661"/>
                </a:lnTo>
                <a:lnTo>
                  <a:pt x="83317" y="3493"/>
                </a:lnTo>
                <a:lnTo>
                  <a:pt x="80344" y="5706"/>
                </a:lnTo>
                <a:lnTo>
                  <a:pt x="77369" y="8174"/>
                </a:lnTo>
                <a:lnTo>
                  <a:pt x="74393" y="10811"/>
                </a:lnTo>
                <a:lnTo>
                  <a:pt x="72408" y="13562"/>
                </a:lnTo>
                <a:lnTo>
                  <a:pt x="71085" y="16388"/>
                </a:lnTo>
                <a:lnTo>
                  <a:pt x="68439" y="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12" name="SMARTInkAnnotation725"/>
          <p:cNvSpPr/>
          <p:nvPr/>
        </p:nvSpPr>
        <p:spPr>
          <a:xfrm>
            <a:off x="8572149" y="4902398"/>
            <a:ext cx="191153" cy="62354"/>
          </a:xfrm>
          <a:custGeom>
            <a:avLst/>
            <a:gdLst/>
            <a:ahLst/>
            <a:cxnLst/>
            <a:rect l="0" t="0" r="0" b="0"/>
            <a:pathLst>
              <a:path w="191153" h="62354">
                <a:moveTo>
                  <a:pt x="57533" y="8930"/>
                </a:moveTo>
                <a:lnTo>
                  <a:pt x="31520" y="8930"/>
                </a:lnTo>
                <a:lnTo>
                  <a:pt x="27281" y="9922"/>
                </a:lnTo>
                <a:lnTo>
                  <a:pt x="23462" y="11575"/>
                </a:lnTo>
                <a:lnTo>
                  <a:pt x="19923" y="13670"/>
                </a:lnTo>
                <a:lnTo>
                  <a:pt x="16571" y="16059"/>
                </a:lnTo>
                <a:lnTo>
                  <a:pt x="13342" y="18643"/>
                </a:lnTo>
                <a:lnTo>
                  <a:pt x="10197" y="21358"/>
                </a:lnTo>
                <a:lnTo>
                  <a:pt x="7106" y="24161"/>
                </a:lnTo>
                <a:lnTo>
                  <a:pt x="1025" y="29920"/>
                </a:lnTo>
                <a:lnTo>
                  <a:pt x="0" y="32846"/>
                </a:lnTo>
                <a:lnTo>
                  <a:pt x="309" y="35787"/>
                </a:lnTo>
                <a:lnTo>
                  <a:pt x="1508" y="38741"/>
                </a:lnTo>
                <a:lnTo>
                  <a:pt x="3302" y="41703"/>
                </a:lnTo>
                <a:lnTo>
                  <a:pt x="5489" y="44669"/>
                </a:lnTo>
                <a:lnTo>
                  <a:pt x="7940" y="47639"/>
                </a:lnTo>
                <a:lnTo>
                  <a:pt x="12554" y="50611"/>
                </a:lnTo>
                <a:lnTo>
                  <a:pt x="18610" y="53584"/>
                </a:lnTo>
                <a:lnTo>
                  <a:pt x="25626" y="56559"/>
                </a:lnTo>
                <a:lnTo>
                  <a:pt x="34275" y="58542"/>
                </a:lnTo>
                <a:lnTo>
                  <a:pt x="44013" y="59864"/>
                </a:lnTo>
                <a:lnTo>
                  <a:pt x="54479" y="60746"/>
                </a:lnTo>
                <a:lnTo>
                  <a:pt x="65427" y="61333"/>
                </a:lnTo>
                <a:lnTo>
                  <a:pt x="88185" y="61986"/>
                </a:lnTo>
                <a:lnTo>
                  <a:pt x="123330" y="62353"/>
                </a:lnTo>
                <a:lnTo>
                  <a:pt x="133176" y="61412"/>
                </a:lnTo>
                <a:lnTo>
                  <a:pt x="141725" y="59794"/>
                </a:lnTo>
                <a:lnTo>
                  <a:pt x="149412" y="57722"/>
                </a:lnTo>
                <a:lnTo>
                  <a:pt x="157514" y="56340"/>
                </a:lnTo>
                <a:lnTo>
                  <a:pt x="165897" y="55420"/>
                </a:lnTo>
                <a:lnTo>
                  <a:pt x="186520" y="53942"/>
                </a:lnTo>
                <a:lnTo>
                  <a:pt x="188212" y="52829"/>
                </a:lnTo>
                <a:lnTo>
                  <a:pt x="189341" y="51094"/>
                </a:lnTo>
                <a:lnTo>
                  <a:pt x="190092" y="48946"/>
                </a:lnTo>
                <a:lnTo>
                  <a:pt x="190594" y="46521"/>
                </a:lnTo>
                <a:lnTo>
                  <a:pt x="190929" y="43913"/>
                </a:lnTo>
                <a:lnTo>
                  <a:pt x="191152" y="41182"/>
                </a:lnTo>
                <a:lnTo>
                  <a:pt x="189314" y="38368"/>
                </a:lnTo>
                <a:lnTo>
                  <a:pt x="186103" y="35501"/>
                </a:lnTo>
                <a:lnTo>
                  <a:pt x="181976" y="32597"/>
                </a:lnTo>
                <a:lnTo>
                  <a:pt x="177238" y="29669"/>
                </a:lnTo>
                <a:lnTo>
                  <a:pt x="172094" y="26725"/>
                </a:lnTo>
                <a:lnTo>
                  <a:pt x="166678" y="23770"/>
                </a:lnTo>
                <a:lnTo>
                  <a:pt x="162074" y="21799"/>
                </a:lnTo>
                <a:lnTo>
                  <a:pt x="158013" y="20487"/>
                </a:lnTo>
                <a:lnTo>
                  <a:pt x="154312" y="19610"/>
                </a:lnTo>
                <a:lnTo>
                  <a:pt x="150851" y="18035"/>
                </a:lnTo>
                <a:lnTo>
                  <a:pt x="147551" y="15992"/>
                </a:lnTo>
                <a:lnTo>
                  <a:pt x="144358" y="13638"/>
                </a:lnTo>
                <a:lnTo>
                  <a:pt x="143223" y="11076"/>
                </a:lnTo>
                <a:lnTo>
                  <a:pt x="143457" y="8377"/>
                </a:lnTo>
                <a:lnTo>
                  <a:pt x="14690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13" name="SMARTInkAnnotation726"/>
          <p:cNvSpPr/>
          <p:nvPr/>
        </p:nvSpPr>
        <p:spPr>
          <a:xfrm>
            <a:off x="9005063" y="4848820"/>
            <a:ext cx="89377" cy="169665"/>
          </a:xfrm>
          <a:custGeom>
            <a:avLst/>
            <a:gdLst/>
            <a:ahLst/>
            <a:cxnLst/>
            <a:rect l="0" t="0" r="0" b="0"/>
            <a:pathLst>
              <a:path w="89377" h="169665">
                <a:moveTo>
                  <a:pt x="89376" y="0"/>
                </a:moveTo>
                <a:lnTo>
                  <a:pt x="84631" y="4740"/>
                </a:lnTo>
                <a:lnTo>
                  <a:pt x="82240" y="8122"/>
                </a:lnTo>
                <a:lnTo>
                  <a:pt x="79654" y="12359"/>
                </a:lnTo>
                <a:lnTo>
                  <a:pt x="76935" y="17170"/>
                </a:lnTo>
                <a:lnTo>
                  <a:pt x="74131" y="23352"/>
                </a:lnTo>
                <a:lnTo>
                  <a:pt x="71268" y="30451"/>
                </a:lnTo>
                <a:lnTo>
                  <a:pt x="68366" y="38160"/>
                </a:lnTo>
                <a:lnTo>
                  <a:pt x="63452" y="47269"/>
                </a:lnTo>
                <a:lnTo>
                  <a:pt x="57198" y="57309"/>
                </a:lnTo>
                <a:lnTo>
                  <a:pt x="50049" y="67972"/>
                </a:lnTo>
                <a:lnTo>
                  <a:pt x="43296" y="80041"/>
                </a:lnTo>
                <a:lnTo>
                  <a:pt x="36809" y="93049"/>
                </a:lnTo>
                <a:lnTo>
                  <a:pt x="24304" y="119738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14" name="SMARTInkAnnotation727"/>
          <p:cNvSpPr/>
          <p:nvPr/>
        </p:nvSpPr>
        <p:spPr>
          <a:xfrm>
            <a:off x="2266097" y="4473773"/>
            <a:ext cx="187527" cy="89298"/>
          </a:xfrm>
          <a:custGeom>
            <a:avLst/>
            <a:gdLst/>
            <a:ahLst/>
            <a:cxnLst/>
            <a:rect l="0" t="0" r="0" b="0"/>
            <a:pathLst>
              <a:path w="187527" h="89298">
                <a:moveTo>
                  <a:pt x="125123" y="89297"/>
                </a:moveTo>
                <a:lnTo>
                  <a:pt x="112683" y="89297"/>
                </a:lnTo>
                <a:lnTo>
                  <a:pt x="109878" y="88305"/>
                </a:lnTo>
                <a:lnTo>
                  <a:pt x="107015" y="86652"/>
                </a:lnTo>
                <a:lnTo>
                  <a:pt x="104113" y="84557"/>
                </a:lnTo>
                <a:lnTo>
                  <a:pt x="100192" y="83160"/>
                </a:lnTo>
                <a:lnTo>
                  <a:pt x="95593" y="82230"/>
                </a:lnTo>
                <a:lnTo>
                  <a:pt x="90540" y="81609"/>
                </a:lnTo>
                <a:lnTo>
                  <a:pt x="86178" y="80203"/>
                </a:lnTo>
                <a:lnTo>
                  <a:pt x="82278" y="78274"/>
                </a:lnTo>
                <a:lnTo>
                  <a:pt x="78684" y="75995"/>
                </a:lnTo>
                <a:lnTo>
                  <a:pt x="76289" y="73484"/>
                </a:lnTo>
                <a:lnTo>
                  <a:pt x="74691" y="70817"/>
                </a:lnTo>
                <a:lnTo>
                  <a:pt x="73626" y="68047"/>
                </a:lnTo>
                <a:lnTo>
                  <a:pt x="71923" y="65209"/>
                </a:lnTo>
                <a:lnTo>
                  <a:pt x="69795" y="62324"/>
                </a:lnTo>
                <a:lnTo>
                  <a:pt x="67383" y="59409"/>
                </a:lnTo>
                <a:lnTo>
                  <a:pt x="64782" y="56473"/>
                </a:lnTo>
                <a:lnTo>
                  <a:pt x="59244" y="50566"/>
                </a:lnTo>
                <a:lnTo>
                  <a:pt x="44639" y="35714"/>
                </a:lnTo>
                <a:lnTo>
                  <a:pt x="41675" y="32739"/>
                </a:lnTo>
                <a:lnTo>
                  <a:pt x="38706" y="30756"/>
                </a:lnTo>
                <a:lnTo>
                  <a:pt x="35733" y="29434"/>
                </a:lnTo>
                <a:lnTo>
                  <a:pt x="32758" y="28552"/>
                </a:lnTo>
                <a:lnTo>
                  <a:pt x="29782" y="27964"/>
                </a:lnTo>
                <a:lnTo>
                  <a:pt x="26805" y="27573"/>
                </a:lnTo>
                <a:lnTo>
                  <a:pt x="23827" y="27312"/>
                </a:lnTo>
                <a:lnTo>
                  <a:pt x="20848" y="27138"/>
                </a:lnTo>
                <a:lnTo>
                  <a:pt x="14891" y="26944"/>
                </a:lnTo>
                <a:lnTo>
                  <a:pt x="42" y="26790"/>
                </a:lnTo>
                <a:lnTo>
                  <a:pt x="0" y="26789"/>
                </a:lnTo>
                <a:lnTo>
                  <a:pt x="17181" y="26789"/>
                </a:lnTo>
                <a:lnTo>
                  <a:pt x="22376" y="25797"/>
                </a:lnTo>
                <a:lnTo>
                  <a:pt x="27826" y="24144"/>
                </a:lnTo>
                <a:lnTo>
                  <a:pt x="33445" y="22049"/>
                </a:lnTo>
                <a:lnTo>
                  <a:pt x="40171" y="20653"/>
                </a:lnTo>
                <a:lnTo>
                  <a:pt x="47633" y="19721"/>
                </a:lnTo>
                <a:lnTo>
                  <a:pt x="55588" y="19101"/>
                </a:lnTo>
                <a:lnTo>
                  <a:pt x="63870" y="18687"/>
                </a:lnTo>
                <a:lnTo>
                  <a:pt x="81017" y="18227"/>
                </a:lnTo>
                <a:lnTo>
                  <a:pt x="126416" y="17892"/>
                </a:lnTo>
                <a:lnTo>
                  <a:pt x="147574" y="17870"/>
                </a:lnTo>
                <a:lnTo>
                  <a:pt x="153000" y="16874"/>
                </a:lnTo>
                <a:lnTo>
                  <a:pt x="157611" y="15219"/>
                </a:lnTo>
                <a:lnTo>
                  <a:pt x="161677" y="13122"/>
                </a:lnTo>
                <a:lnTo>
                  <a:pt x="165382" y="11725"/>
                </a:lnTo>
                <a:lnTo>
                  <a:pt x="168844" y="10793"/>
                </a:lnTo>
                <a:lnTo>
                  <a:pt x="172146" y="10172"/>
                </a:lnTo>
                <a:lnTo>
                  <a:pt x="175340" y="9758"/>
                </a:lnTo>
                <a:lnTo>
                  <a:pt x="178462" y="9482"/>
                </a:lnTo>
                <a:lnTo>
                  <a:pt x="187526" y="8940"/>
                </a:lnTo>
                <a:lnTo>
                  <a:pt x="184967" y="6288"/>
                </a:lnTo>
                <a:lnTo>
                  <a:pt x="1787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15" name="SMARTInkAnnotation728"/>
          <p:cNvSpPr/>
          <p:nvPr/>
        </p:nvSpPr>
        <p:spPr>
          <a:xfrm>
            <a:off x="2155320" y="4429125"/>
            <a:ext cx="182275" cy="178551"/>
          </a:xfrm>
          <a:custGeom>
            <a:avLst/>
            <a:gdLst/>
            <a:ahLst/>
            <a:cxnLst/>
            <a:rect l="0" t="0" r="0" b="0"/>
            <a:pathLst>
              <a:path w="182275" h="178551">
                <a:moveTo>
                  <a:pt x="182274" y="0"/>
                </a:moveTo>
                <a:lnTo>
                  <a:pt x="177529" y="0"/>
                </a:lnTo>
                <a:lnTo>
                  <a:pt x="175138" y="992"/>
                </a:lnTo>
                <a:lnTo>
                  <a:pt x="169834" y="4740"/>
                </a:lnTo>
                <a:lnTo>
                  <a:pt x="164166" y="9714"/>
                </a:lnTo>
                <a:lnTo>
                  <a:pt x="161264" y="12429"/>
                </a:lnTo>
                <a:lnTo>
                  <a:pt x="157344" y="15231"/>
                </a:lnTo>
                <a:lnTo>
                  <a:pt x="152744" y="18092"/>
                </a:lnTo>
                <a:lnTo>
                  <a:pt x="147691" y="20991"/>
                </a:lnTo>
                <a:lnTo>
                  <a:pt x="141344" y="25900"/>
                </a:lnTo>
                <a:lnTo>
                  <a:pt x="134133" y="32150"/>
                </a:lnTo>
                <a:lnTo>
                  <a:pt x="126346" y="39293"/>
                </a:lnTo>
                <a:lnTo>
                  <a:pt x="109750" y="55166"/>
                </a:lnTo>
                <a:lnTo>
                  <a:pt x="101153" y="63567"/>
                </a:lnTo>
                <a:lnTo>
                  <a:pt x="92443" y="71151"/>
                </a:lnTo>
                <a:lnTo>
                  <a:pt x="83657" y="78192"/>
                </a:lnTo>
                <a:lnTo>
                  <a:pt x="74820" y="84870"/>
                </a:lnTo>
                <a:lnTo>
                  <a:pt x="65950" y="92299"/>
                </a:lnTo>
                <a:lnTo>
                  <a:pt x="57057" y="100228"/>
                </a:lnTo>
                <a:lnTo>
                  <a:pt x="40225" y="115983"/>
                </a:lnTo>
                <a:lnTo>
                  <a:pt x="11763" y="143682"/>
                </a:lnTo>
                <a:lnTo>
                  <a:pt x="1219" y="154138"/>
                </a:lnTo>
                <a:lnTo>
                  <a:pt x="0" y="156337"/>
                </a:lnTo>
                <a:lnTo>
                  <a:pt x="181" y="157802"/>
                </a:lnTo>
                <a:lnTo>
                  <a:pt x="5180" y="162511"/>
                </a:lnTo>
                <a:lnTo>
                  <a:pt x="7606" y="164895"/>
                </a:lnTo>
                <a:lnTo>
                  <a:pt x="11210" y="167477"/>
                </a:lnTo>
                <a:lnTo>
                  <a:pt x="15598" y="170190"/>
                </a:lnTo>
                <a:lnTo>
                  <a:pt x="20510" y="172991"/>
                </a:lnTo>
                <a:lnTo>
                  <a:pt x="25771" y="174859"/>
                </a:lnTo>
                <a:lnTo>
                  <a:pt x="31264" y="176104"/>
                </a:lnTo>
                <a:lnTo>
                  <a:pt x="36913" y="176934"/>
                </a:lnTo>
                <a:lnTo>
                  <a:pt x="43657" y="177487"/>
                </a:lnTo>
                <a:lnTo>
                  <a:pt x="51133" y="177855"/>
                </a:lnTo>
                <a:lnTo>
                  <a:pt x="67384" y="178265"/>
                </a:lnTo>
                <a:lnTo>
                  <a:pt x="115689" y="178550"/>
                </a:lnTo>
                <a:lnTo>
                  <a:pt x="124974" y="177573"/>
                </a:lnTo>
                <a:lnTo>
                  <a:pt x="133150" y="175928"/>
                </a:lnTo>
                <a:lnTo>
                  <a:pt x="140587" y="173841"/>
                </a:lnTo>
                <a:lnTo>
                  <a:pt x="146538" y="170464"/>
                </a:lnTo>
                <a:lnTo>
                  <a:pt x="151498" y="166228"/>
                </a:lnTo>
                <a:lnTo>
                  <a:pt x="164399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16" name="SMARTInkAnnotation729"/>
          <p:cNvSpPr/>
          <p:nvPr/>
        </p:nvSpPr>
        <p:spPr>
          <a:xfrm>
            <a:off x="6600841" y="4884549"/>
            <a:ext cx="2618726" cy="62453"/>
          </a:xfrm>
          <a:custGeom>
            <a:avLst/>
            <a:gdLst/>
            <a:ahLst/>
            <a:cxnLst/>
            <a:rect l="0" t="0" r="0" b="0"/>
            <a:pathLst>
              <a:path w="2618726" h="62453">
                <a:moveTo>
                  <a:pt x="0" y="17849"/>
                </a:moveTo>
                <a:lnTo>
                  <a:pt x="4745" y="17849"/>
                </a:lnTo>
                <a:lnTo>
                  <a:pt x="8129" y="16857"/>
                </a:lnTo>
                <a:lnTo>
                  <a:pt x="12371" y="15203"/>
                </a:lnTo>
                <a:lnTo>
                  <a:pt x="17185" y="13109"/>
                </a:lnTo>
                <a:lnTo>
                  <a:pt x="24367" y="11712"/>
                </a:lnTo>
                <a:lnTo>
                  <a:pt x="42939" y="10160"/>
                </a:lnTo>
                <a:lnTo>
                  <a:pt x="54447" y="8755"/>
                </a:lnTo>
                <a:lnTo>
                  <a:pt x="67083" y="6825"/>
                </a:lnTo>
                <a:lnTo>
                  <a:pt x="80473" y="4547"/>
                </a:lnTo>
                <a:lnTo>
                  <a:pt x="95358" y="3027"/>
                </a:lnTo>
                <a:lnTo>
                  <a:pt x="127786" y="1340"/>
                </a:lnTo>
                <a:lnTo>
                  <a:pt x="189030" y="390"/>
                </a:lnTo>
                <a:lnTo>
                  <a:pt x="449961" y="0"/>
                </a:lnTo>
                <a:lnTo>
                  <a:pt x="485678" y="989"/>
                </a:lnTo>
                <a:lnTo>
                  <a:pt x="598621" y="6129"/>
                </a:lnTo>
                <a:lnTo>
                  <a:pt x="722675" y="8093"/>
                </a:lnTo>
                <a:lnTo>
                  <a:pt x="816400" y="8552"/>
                </a:lnTo>
                <a:lnTo>
                  <a:pt x="914329" y="6110"/>
                </a:lnTo>
                <a:lnTo>
                  <a:pt x="1014128" y="2710"/>
                </a:lnTo>
                <a:lnTo>
                  <a:pt x="1218402" y="527"/>
                </a:lnTo>
                <a:lnTo>
                  <a:pt x="1421102" y="96"/>
                </a:lnTo>
                <a:lnTo>
                  <a:pt x="1468763" y="1052"/>
                </a:lnTo>
                <a:lnTo>
                  <a:pt x="1607011" y="6147"/>
                </a:lnTo>
                <a:lnTo>
                  <a:pt x="1741322" y="9091"/>
                </a:lnTo>
                <a:lnTo>
                  <a:pt x="1870605" y="15805"/>
                </a:lnTo>
                <a:lnTo>
                  <a:pt x="1958514" y="21240"/>
                </a:lnTo>
                <a:lnTo>
                  <a:pt x="2044590" y="24318"/>
                </a:lnTo>
                <a:lnTo>
                  <a:pt x="2087008" y="25138"/>
                </a:lnTo>
                <a:lnTo>
                  <a:pt x="2165917" y="28695"/>
                </a:lnTo>
                <a:lnTo>
                  <a:pt x="2239718" y="33584"/>
                </a:lnTo>
                <a:lnTo>
                  <a:pt x="2340694" y="41914"/>
                </a:lnTo>
                <a:lnTo>
                  <a:pt x="2399820" y="47727"/>
                </a:lnTo>
                <a:lnTo>
                  <a:pt x="2447946" y="53618"/>
                </a:lnTo>
                <a:lnTo>
                  <a:pt x="2469122" y="56578"/>
                </a:lnTo>
                <a:lnTo>
                  <a:pt x="2488204" y="58551"/>
                </a:lnTo>
                <a:lnTo>
                  <a:pt x="2505892" y="59867"/>
                </a:lnTo>
                <a:lnTo>
                  <a:pt x="2551859" y="61718"/>
                </a:lnTo>
                <a:lnTo>
                  <a:pt x="2609703" y="62452"/>
                </a:lnTo>
                <a:lnTo>
                  <a:pt x="2612710" y="61475"/>
                </a:lnTo>
                <a:lnTo>
                  <a:pt x="2614714" y="59832"/>
                </a:lnTo>
                <a:lnTo>
                  <a:pt x="2616051" y="57744"/>
                </a:lnTo>
                <a:lnTo>
                  <a:pt x="2616941" y="55360"/>
                </a:lnTo>
                <a:lnTo>
                  <a:pt x="2617536" y="52778"/>
                </a:lnTo>
                <a:lnTo>
                  <a:pt x="2618725" y="446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17" name="SMARTInkAnnotation730"/>
          <p:cNvSpPr/>
          <p:nvPr/>
        </p:nvSpPr>
        <p:spPr>
          <a:xfrm>
            <a:off x="7782360" y="4324012"/>
            <a:ext cx="220559" cy="178517"/>
          </a:xfrm>
          <a:custGeom>
            <a:avLst/>
            <a:gdLst/>
            <a:ahLst/>
            <a:cxnLst/>
            <a:rect l="0" t="0" r="0" b="0"/>
            <a:pathLst>
              <a:path w="220559" h="178517">
                <a:moveTo>
                  <a:pt x="33999" y="6886"/>
                </a:moveTo>
                <a:lnTo>
                  <a:pt x="29254" y="6886"/>
                </a:lnTo>
                <a:lnTo>
                  <a:pt x="26863" y="8871"/>
                </a:lnTo>
                <a:lnTo>
                  <a:pt x="24276" y="12178"/>
                </a:lnTo>
                <a:lnTo>
                  <a:pt x="21558" y="16368"/>
                </a:lnTo>
                <a:lnTo>
                  <a:pt x="18754" y="21144"/>
                </a:lnTo>
                <a:lnTo>
                  <a:pt x="15890" y="26314"/>
                </a:lnTo>
                <a:lnTo>
                  <a:pt x="12988" y="31744"/>
                </a:lnTo>
                <a:lnTo>
                  <a:pt x="10061" y="39333"/>
                </a:lnTo>
                <a:lnTo>
                  <a:pt x="7116" y="48361"/>
                </a:lnTo>
                <a:lnTo>
                  <a:pt x="4159" y="58348"/>
                </a:lnTo>
                <a:lnTo>
                  <a:pt x="2190" y="69968"/>
                </a:lnTo>
                <a:lnTo>
                  <a:pt x="876" y="82675"/>
                </a:lnTo>
                <a:lnTo>
                  <a:pt x="0" y="96108"/>
                </a:lnTo>
                <a:lnTo>
                  <a:pt x="409" y="108039"/>
                </a:lnTo>
                <a:lnTo>
                  <a:pt x="1675" y="118970"/>
                </a:lnTo>
                <a:lnTo>
                  <a:pt x="3512" y="129234"/>
                </a:lnTo>
                <a:lnTo>
                  <a:pt x="6723" y="139053"/>
                </a:lnTo>
                <a:lnTo>
                  <a:pt x="10849" y="148575"/>
                </a:lnTo>
                <a:lnTo>
                  <a:pt x="15586" y="157900"/>
                </a:lnTo>
                <a:lnTo>
                  <a:pt x="21723" y="165109"/>
                </a:lnTo>
                <a:lnTo>
                  <a:pt x="28794" y="170907"/>
                </a:lnTo>
                <a:lnTo>
                  <a:pt x="36487" y="175765"/>
                </a:lnTo>
                <a:lnTo>
                  <a:pt x="44596" y="178011"/>
                </a:lnTo>
                <a:lnTo>
                  <a:pt x="52980" y="178516"/>
                </a:lnTo>
                <a:lnTo>
                  <a:pt x="61549" y="177860"/>
                </a:lnTo>
                <a:lnTo>
                  <a:pt x="72226" y="176432"/>
                </a:lnTo>
                <a:lnTo>
                  <a:pt x="84310" y="174487"/>
                </a:lnTo>
                <a:lnTo>
                  <a:pt x="97332" y="172198"/>
                </a:lnTo>
                <a:lnTo>
                  <a:pt x="108991" y="168688"/>
                </a:lnTo>
                <a:lnTo>
                  <a:pt x="119744" y="164364"/>
                </a:lnTo>
                <a:lnTo>
                  <a:pt x="129892" y="159496"/>
                </a:lnTo>
                <a:lnTo>
                  <a:pt x="140630" y="153274"/>
                </a:lnTo>
                <a:lnTo>
                  <a:pt x="151760" y="146150"/>
                </a:lnTo>
                <a:lnTo>
                  <a:pt x="163153" y="138424"/>
                </a:lnTo>
                <a:lnTo>
                  <a:pt x="172734" y="129305"/>
                </a:lnTo>
                <a:lnTo>
                  <a:pt x="181107" y="119256"/>
                </a:lnTo>
                <a:lnTo>
                  <a:pt x="195708" y="98500"/>
                </a:lnTo>
                <a:lnTo>
                  <a:pt x="208817" y="79354"/>
                </a:lnTo>
                <a:lnTo>
                  <a:pt x="213108" y="71073"/>
                </a:lnTo>
                <a:lnTo>
                  <a:pt x="215967" y="63568"/>
                </a:lnTo>
                <a:lnTo>
                  <a:pt x="217874" y="56580"/>
                </a:lnTo>
                <a:lnTo>
                  <a:pt x="219146" y="48945"/>
                </a:lnTo>
                <a:lnTo>
                  <a:pt x="219993" y="40879"/>
                </a:lnTo>
                <a:lnTo>
                  <a:pt x="220558" y="32524"/>
                </a:lnTo>
                <a:lnTo>
                  <a:pt x="219941" y="25963"/>
                </a:lnTo>
                <a:lnTo>
                  <a:pt x="218538" y="20596"/>
                </a:lnTo>
                <a:lnTo>
                  <a:pt x="216609" y="16026"/>
                </a:lnTo>
                <a:lnTo>
                  <a:pt x="213336" y="11988"/>
                </a:lnTo>
                <a:lnTo>
                  <a:pt x="209169" y="8303"/>
                </a:lnTo>
                <a:lnTo>
                  <a:pt x="204404" y="4854"/>
                </a:lnTo>
                <a:lnTo>
                  <a:pt x="199241" y="2555"/>
                </a:lnTo>
                <a:lnTo>
                  <a:pt x="193815" y="1022"/>
                </a:lnTo>
                <a:lnTo>
                  <a:pt x="188209" y="0"/>
                </a:lnTo>
                <a:lnTo>
                  <a:pt x="182487" y="311"/>
                </a:lnTo>
                <a:lnTo>
                  <a:pt x="176686" y="1511"/>
                </a:lnTo>
                <a:lnTo>
                  <a:pt x="170832" y="3303"/>
                </a:lnTo>
                <a:lnTo>
                  <a:pt x="165937" y="5490"/>
                </a:lnTo>
                <a:lnTo>
                  <a:pt x="161680" y="7940"/>
                </a:lnTo>
                <a:lnTo>
                  <a:pt x="157849" y="10565"/>
                </a:lnTo>
                <a:lnTo>
                  <a:pt x="154303" y="12315"/>
                </a:lnTo>
                <a:lnTo>
                  <a:pt x="150944" y="13483"/>
                </a:lnTo>
                <a:lnTo>
                  <a:pt x="141249" y="158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18" name="SMARTInkAnnotation731"/>
          <p:cNvSpPr/>
          <p:nvPr/>
        </p:nvSpPr>
        <p:spPr>
          <a:xfrm>
            <a:off x="8164926" y="4384477"/>
            <a:ext cx="98314" cy="57305"/>
          </a:xfrm>
          <a:custGeom>
            <a:avLst/>
            <a:gdLst/>
            <a:ahLst/>
            <a:cxnLst/>
            <a:rect l="0" t="0" r="0" b="0"/>
            <a:pathLst>
              <a:path w="98314" h="57305">
                <a:moveTo>
                  <a:pt x="98313" y="0"/>
                </a:moveTo>
                <a:lnTo>
                  <a:pt x="98313" y="4740"/>
                </a:lnTo>
                <a:lnTo>
                  <a:pt x="97321" y="7128"/>
                </a:lnTo>
                <a:lnTo>
                  <a:pt x="95665" y="9713"/>
                </a:lnTo>
                <a:lnTo>
                  <a:pt x="93568" y="12428"/>
                </a:lnTo>
                <a:lnTo>
                  <a:pt x="90186" y="15231"/>
                </a:lnTo>
                <a:lnTo>
                  <a:pt x="85942" y="18091"/>
                </a:lnTo>
                <a:lnTo>
                  <a:pt x="81129" y="20990"/>
                </a:lnTo>
                <a:lnTo>
                  <a:pt x="75933" y="24907"/>
                </a:lnTo>
                <a:lnTo>
                  <a:pt x="70484" y="29503"/>
                </a:lnTo>
                <a:lnTo>
                  <a:pt x="64864" y="34551"/>
                </a:lnTo>
                <a:lnTo>
                  <a:pt x="59132" y="38909"/>
                </a:lnTo>
                <a:lnTo>
                  <a:pt x="53324" y="42806"/>
                </a:lnTo>
                <a:lnTo>
                  <a:pt x="47465" y="46397"/>
                </a:lnTo>
                <a:lnTo>
                  <a:pt x="41574" y="49783"/>
                </a:lnTo>
                <a:lnTo>
                  <a:pt x="29732" y="56191"/>
                </a:lnTo>
                <a:lnTo>
                  <a:pt x="23794" y="57304"/>
                </a:lnTo>
                <a:lnTo>
                  <a:pt x="17848" y="57054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19" name="SMARTInkAnnotation732"/>
          <p:cNvSpPr/>
          <p:nvPr/>
        </p:nvSpPr>
        <p:spPr>
          <a:xfrm>
            <a:off x="8129176" y="4321969"/>
            <a:ext cx="187691" cy="125016"/>
          </a:xfrm>
          <a:custGeom>
            <a:avLst/>
            <a:gdLst/>
            <a:ahLst/>
            <a:cxnLst/>
            <a:rect l="0" t="0" r="0" b="0"/>
            <a:pathLst>
              <a:path w="187691" h="125016">
                <a:moveTo>
                  <a:pt x="0" y="0"/>
                </a:moveTo>
                <a:lnTo>
                  <a:pt x="0" y="4740"/>
                </a:lnTo>
                <a:lnTo>
                  <a:pt x="992" y="6137"/>
                </a:lnTo>
                <a:lnTo>
                  <a:pt x="2649" y="7068"/>
                </a:lnTo>
                <a:lnTo>
                  <a:pt x="8128" y="9094"/>
                </a:lnTo>
                <a:lnTo>
                  <a:pt x="12371" y="11024"/>
                </a:lnTo>
                <a:lnTo>
                  <a:pt x="17184" y="13302"/>
                </a:lnTo>
                <a:lnTo>
                  <a:pt x="22380" y="16806"/>
                </a:lnTo>
                <a:lnTo>
                  <a:pt x="27829" y="21125"/>
                </a:lnTo>
                <a:lnTo>
                  <a:pt x="33450" y="25990"/>
                </a:lnTo>
                <a:lnTo>
                  <a:pt x="39181" y="31217"/>
                </a:lnTo>
                <a:lnTo>
                  <a:pt x="50847" y="42317"/>
                </a:lnTo>
                <a:lnTo>
                  <a:pt x="73326" y="64462"/>
                </a:lnTo>
                <a:lnTo>
                  <a:pt x="81655" y="71748"/>
                </a:lnTo>
                <a:lnTo>
                  <a:pt x="90187" y="78590"/>
                </a:lnTo>
                <a:lnTo>
                  <a:pt x="98854" y="85135"/>
                </a:lnTo>
                <a:lnTo>
                  <a:pt x="116428" y="97700"/>
                </a:lnTo>
                <a:lnTo>
                  <a:pt x="125287" y="103828"/>
                </a:lnTo>
                <a:lnTo>
                  <a:pt x="133178" y="108906"/>
                </a:lnTo>
                <a:lnTo>
                  <a:pt x="140425" y="113284"/>
                </a:lnTo>
                <a:lnTo>
                  <a:pt x="147243" y="117195"/>
                </a:lnTo>
                <a:lnTo>
                  <a:pt x="154766" y="119801"/>
                </a:lnTo>
                <a:lnTo>
                  <a:pt x="162761" y="121539"/>
                </a:lnTo>
                <a:lnTo>
                  <a:pt x="187690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20" name="SMARTInkAnnotation733"/>
          <p:cNvSpPr/>
          <p:nvPr/>
        </p:nvSpPr>
        <p:spPr>
          <a:xfrm>
            <a:off x="8450930" y="4223742"/>
            <a:ext cx="16635" cy="196454"/>
          </a:xfrm>
          <a:custGeom>
            <a:avLst/>
            <a:gdLst/>
            <a:ahLst/>
            <a:cxnLst/>
            <a:rect l="0" t="0" r="0" b="0"/>
            <a:pathLst>
              <a:path w="16635" h="196454">
                <a:moveTo>
                  <a:pt x="8937" y="0"/>
                </a:moveTo>
                <a:lnTo>
                  <a:pt x="13683" y="4741"/>
                </a:lnTo>
                <a:lnTo>
                  <a:pt x="15080" y="8121"/>
                </a:lnTo>
                <a:lnTo>
                  <a:pt x="16012" y="12360"/>
                </a:lnTo>
                <a:lnTo>
                  <a:pt x="16634" y="17169"/>
                </a:lnTo>
                <a:lnTo>
                  <a:pt x="16054" y="23352"/>
                </a:lnTo>
                <a:lnTo>
                  <a:pt x="14675" y="30451"/>
                </a:lnTo>
                <a:lnTo>
                  <a:pt x="12763" y="38160"/>
                </a:lnTo>
                <a:lnTo>
                  <a:pt x="11488" y="48260"/>
                </a:lnTo>
                <a:lnTo>
                  <a:pt x="10637" y="59955"/>
                </a:lnTo>
                <a:lnTo>
                  <a:pt x="10071" y="72712"/>
                </a:lnTo>
                <a:lnTo>
                  <a:pt x="8700" y="85185"/>
                </a:lnTo>
                <a:lnTo>
                  <a:pt x="6794" y="97470"/>
                </a:lnTo>
                <a:lnTo>
                  <a:pt x="4529" y="109629"/>
                </a:lnTo>
                <a:lnTo>
                  <a:pt x="3019" y="121703"/>
                </a:lnTo>
                <a:lnTo>
                  <a:pt x="2013" y="133721"/>
                </a:lnTo>
                <a:lnTo>
                  <a:pt x="1342" y="145702"/>
                </a:lnTo>
                <a:lnTo>
                  <a:pt x="597" y="166952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21" name="SMARTInkAnnotation734"/>
          <p:cNvSpPr/>
          <p:nvPr/>
        </p:nvSpPr>
        <p:spPr>
          <a:xfrm>
            <a:off x="8692246" y="4286250"/>
            <a:ext cx="237525" cy="113805"/>
          </a:xfrm>
          <a:custGeom>
            <a:avLst/>
            <a:gdLst/>
            <a:ahLst/>
            <a:cxnLst/>
            <a:rect l="0" t="0" r="0" b="0"/>
            <a:pathLst>
              <a:path w="237525" h="113805">
                <a:moveTo>
                  <a:pt x="0" y="17859"/>
                </a:moveTo>
                <a:lnTo>
                  <a:pt x="4745" y="17859"/>
                </a:lnTo>
                <a:lnTo>
                  <a:pt x="6142" y="18852"/>
                </a:lnTo>
                <a:lnTo>
                  <a:pt x="7073" y="20505"/>
                </a:lnTo>
                <a:lnTo>
                  <a:pt x="7696" y="22599"/>
                </a:lnTo>
                <a:lnTo>
                  <a:pt x="8110" y="24988"/>
                </a:lnTo>
                <a:lnTo>
                  <a:pt x="8386" y="27572"/>
                </a:lnTo>
                <a:lnTo>
                  <a:pt x="8570" y="30288"/>
                </a:lnTo>
                <a:lnTo>
                  <a:pt x="9685" y="34083"/>
                </a:lnTo>
                <a:lnTo>
                  <a:pt x="11422" y="38597"/>
                </a:lnTo>
                <a:lnTo>
                  <a:pt x="13573" y="43591"/>
                </a:lnTo>
                <a:lnTo>
                  <a:pt x="18611" y="54431"/>
                </a:lnTo>
                <a:lnTo>
                  <a:pt x="29937" y="77559"/>
                </a:lnTo>
                <a:lnTo>
                  <a:pt x="34855" y="83456"/>
                </a:lnTo>
                <a:lnTo>
                  <a:pt x="41112" y="89371"/>
                </a:lnTo>
                <a:lnTo>
                  <a:pt x="48262" y="95300"/>
                </a:lnTo>
                <a:lnTo>
                  <a:pt x="57001" y="100244"/>
                </a:lnTo>
                <a:lnTo>
                  <a:pt x="66801" y="104532"/>
                </a:lnTo>
                <a:lnTo>
                  <a:pt x="77305" y="108384"/>
                </a:lnTo>
                <a:lnTo>
                  <a:pt x="87287" y="110951"/>
                </a:lnTo>
                <a:lnTo>
                  <a:pt x="96921" y="112663"/>
                </a:lnTo>
                <a:lnTo>
                  <a:pt x="106323" y="113804"/>
                </a:lnTo>
                <a:lnTo>
                  <a:pt x="116563" y="113572"/>
                </a:lnTo>
                <a:lnTo>
                  <a:pt x="127362" y="112426"/>
                </a:lnTo>
                <a:lnTo>
                  <a:pt x="138534" y="110669"/>
                </a:lnTo>
                <a:lnTo>
                  <a:pt x="149953" y="106522"/>
                </a:lnTo>
                <a:lnTo>
                  <a:pt x="161538" y="100780"/>
                </a:lnTo>
                <a:lnTo>
                  <a:pt x="173235" y="93976"/>
                </a:lnTo>
                <a:lnTo>
                  <a:pt x="194175" y="81124"/>
                </a:lnTo>
                <a:lnTo>
                  <a:pt x="203930" y="74918"/>
                </a:lnTo>
                <a:lnTo>
                  <a:pt x="212419" y="68797"/>
                </a:lnTo>
                <a:lnTo>
                  <a:pt x="220065" y="62732"/>
                </a:lnTo>
                <a:lnTo>
                  <a:pt x="227148" y="56704"/>
                </a:lnTo>
                <a:lnTo>
                  <a:pt x="231870" y="50701"/>
                </a:lnTo>
                <a:lnTo>
                  <a:pt x="235019" y="44715"/>
                </a:lnTo>
                <a:lnTo>
                  <a:pt x="237118" y="38739"/>
                </a:lnTo>
                <a:lnTo>
                  <a:pt x="237524" y="33763"/>
                </a:lnTo>
                <a:lnTo>
                  <a:pt x="236801" y="29454"/>
                </a:lnTo>
                <a:lnTo>
                  <a:pt x="235326" y="25589"/>
                </a:lnTo>
                <a:lnTo>
                  <a:pt x="233350" y="22020"/>
                </a:lnTo>
                <a:lnTo>
                  <a:pt x="231040" y="18649"/>
                </a:lnTo>
                <a:lnTo>
                  <a:pt x="228506" y="15409"/>
                </a:lnTo>
                <a:lnTo>
                  <a:pt x="224831" y="12257"/>
                </a:lnTo>
                <a:lnTo>
                  <a:pt x="220396" y="9163"/>
                </a:lnTo>
                <a:lnTo>
                  <a:pt x="215452" y="6109"/>
                </a:lnTo>
                <a:lnTo>
                  <a:pt x="209177" y="4073"/>
                </a:lnTo>
                <a:lnTo>
                  <a:pt x="202015" y="2715"/>
                </a:lnTo>
                <a:lnTo>
                  <a:pt x="194261" y="1810"/>
                </a:lnTo>
                <a:lnTo>
                  <a:pt x="187104" y="1207"/>
                </a:lnTo>
                <a:lnTo>
                  <a:pt x="180347" y="804"/>
                </a:lnTo>
                <a:lnTo>
                  <a:pt x="167545" y="357"/>
                </a:lnTo>
                <a:lnTo>
                  <a:pt x="14300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22" name="SMARTInkAnnotation735"/>
          <p:cNvSpPr/>
          <p:nvPr/>
        </p:nvSpPr>
        <p:spPr>
          <a:xfrm>
            <a:off x="9139237" y="4232671"/>
            <a:ext cx="62454" cy="96311"/>
          </a:xfrm>
          <a:custGeom>
            <a:avLst/>
            <a:gdLst/>
            <a:ahLst/>
            <a:cxnLst/>
            <a:rect l="0" t="0" r="0" b="0"/>
            <a:pathLst>
              <a:path w="62454" h="96311">
                <a:moveTo>
                  <a:pt x="8828" y="0"/>
                </a:moveTo>
                <a:lnTo>
                  <a:pt x="8828" y="4741"/>
                </a:lnTo>
                <a:lnTo>
                  <a:pt x="7835" y="8122"/>
                </a:lnTo>
                <a:lnTo>
                  <a:pt x="6178" y="12360"/>
                </a:lnTo>
                <a:lnTo>
                  <a:pt x="4083" y="17170"/>
                </a:lnTo>
                <a:lnTo>
                  <a:pt x="2686" y="22361"/>
                </a:lnTo>
                <a:lnTo>
                  <a:pt x="1754" y="27806"/>
                </a:lnTo>
                <a:lnTo>
                  <a:pt x="1132" y="33421"/>
                </a:lnTo>
                <a:lnTo>
                  <a:pt x="718" y="39148"/>
                </a:lnTo>
                <a:lnTo>
                  <a:pt x="442" y="44950"/>
                </a:lnTo>
                <a:lnTo>
                  <a:pt x="135" y="56689"/>
                </a:lnTo>
                <a:lnTo>
                  <a:pt x="0" y="68521"/>
                </a:lnTo>
                <a:lnTo>
                  <a:pt x="956" y="73462"/>
                </a:lnTo>
                <a:lnTo>
                  <a:pt x="2587" y="77748"/>
                </a:lnTo>
                <a:lnTo>
                  <a:pt x="4668" y="81598"/>
                </a:lnTo>
                <a:lnTo>
                  <a:pt x="7047" y="85157"/>
                </a:lnTo>
                <a:lnTo>
                  <a:pt x="9626" y="88521"/>
                </a:lnTo>
                <a:lnTo>
                  <a:pt x="12340" y="91757"/>
                </a:lnTo>
                <a:lnTo>
                  <a:pt x="16134" y="93914"/>
                </a:lnTo>
                <a:lnTo>
                  <a:pt x="20650" y="95352"/>
                </a:lnTo>
                <a:lnTo>
                  <a:pt x="25647" y="96310"/>
                </a:lnTo>
                <a:lnTo>
                  <a:pt x="29972" y="95957"/>
                </a:lnTo>
                <a:lnTo>
                  <a:pt x="33847" y="94729"/>
                </a:lnTo>
                <a:lnTo>
                  <a:pt x="37425" y="92919"/>
                </a:lnTo>
                <a:lnTo>
                  <a:pt x="40802" y="91712"/>
                </a:lnTo>
                <a:lnTo>
                  <a:pt x="44047" y="90907"/>
                </a:lnTo>
                <a:lnTo>
                  <a:pt x="47203" y="90371"/>
                </a:lnTo>
                <a:lnTo>
                  <a:pt x="50301" y="89021"/>
                </a:lnTo>
                <a:lnTo>
                  <a:pt x="53358" y="87129"/>
                </a:lnTo>
                <a:lnTo>
                  <a:pt x="56391" y="84875"/>
                </a:lnTo>
                <a:lnTo>
                  <a:pt x="58412" y="82380"/>
                </a:lnTo>
                <a:lnTo>
                  <a:pt x="59759" y="79725"/>
                </a:lnTo>
                <a:lnTo>
                  <a:pt x="60656" y="76963"/>
                </a:lnTo>
                <a:lnTo>
                  <a:pt x="61256" y="73137"/>
                </a:lnTo>
                <a:lnTo>
                  <a:pt x="61655" y="68602"/>
                </a:lnTo>
                <a:lnTo>
                  <a:pt x="62099" y="59264"/>
                </a:lnTo>
                <a:lnTo>
                  <a:pt x="62295" y="51806"/>
                </a:lnTo>
                <a:lnTo>
                  <a:pt x="62453" y="357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23" name="SMARTInkAnnotation736"/>
          <p:cNvSpPr/>
          <p:nvPr/>
        </p:nvSpPr>
        <p:spPr>
          <a:xfrm>
            <a:off x="8763746" y="4179093"/>
            <a:ext cx="116190" cy="232174"/>
          </a:xfrm>
          <a:custGeom>
            <a:avLst/>
            <a:gdLst/>
            <a:ahLst/>
            <a:cxnLst/>
            <a:rect l="0" t="0" r="0" b="0"/>
            <a:pathLst>
              <a:path w="116190" h="232174">
                <a:moveTo>
                  <a:pt x="116189" y="0"/>
                </a:moveTo>
                <a:lnTo>
                  <a:pt x="108493" y="0"/>
                </a:lnTo>
                <a:lnTo>
                  <a:pt x="108081" y="993"/>
                </a:lnTo>
                <a:lnTo>
                  <a:pt x="107619" y="4741"/>
                </a:lnTo>
                <a:lnTo>
                  <a:pt x="106504" y="8122"/>
                </a:lnTo>
                <a:lnTo>
                  <a:pt x="104768" y="12360"/>
                </a:lnTo>
                <a:lnTo>
                  <a:pt x="102616" y="17170"/>
                </a:lnTo>
                <a:lnTo>
                  <a:pt x="100190" y="24345"/>
                </a:lnTo>
                <a:lnTo>
                  <a:pt x="97577" y="33097"/>
                </a:lnTo>
                <a:lnTo>
                  <a:pt x="94845" y="42901"/>
                </a:lnTo>
                <a:lnTo>
                  <a:pt x="90042" y="54398"/>
                </a:lnTo>
                <a:lnTo>
                  <a:pt x="83863" y="67023"/>
                </a:lnTo>
                <a:lnTo>
                  <a:pt x="76763" y="80401"/>
                </a:lnTo>
                <a:lnTo>
                  <a:pt x="70043" y="94281"/>
                </a:lnTo>
                <a:lnTo>
                  <a:pt x="63579" y="108494"/>
                </a:lnTo>
                <a:lnTo>
                  <a:pt x="51099" y="137517"/>
                </a:lnTo>
                <a:lnTo>
                  <a:pt x="38931" y="166952"/>
                </a:lnTo>
                <a:lnTo>
                  <a:pt x="31913" y="180755"/>
                </a:lnTo>
                <a:lnTo>
                  <a:pt x="24254" y="193925"/>
                </a:lnTo>
                <a:lnTo>
                  <a:pt x="0" y="23217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24" name="SMARTInkAnnotation737"/>
          <p:cNvSpPr/>
          <p:nvPr/>
        </p:nvSpPr>
        <p:spPr>
          <a:xfrm>
            <a:off x="8764115" y="4188023"/>
            <a:ext cx="44320" cy="205384"/>
          </a:xfrm>
          <a:custGeom>
            <a:avLst/>
            <a:gdLst/>
            <a:ahLst/>
            <a:cxnLst/>
            <a:rect l="0" t="0" r="0" b="0"/>
            <a:pathLst>
              <a:path w="44320" h="205384">
                <a:moveTo>
                  <a:pt x="8570" y="0"/>
                </a:moveTo>
                <a:lnTo>
                  <a:pt x="873" y="0"/>
                </a:lnTo>
                <a:lnTo>
                  <a:pt x="460" y="992"/>
                </a:lnTo>
                <a:lnTo>
                  <a:pt x="0" y="4740"/>
                </a:lnTo>
                <a:lnTo>
                  <a:pt x="870" y="8121"/>
                </a:lnTo>
                <a:lnTo>
                  <a:pt x="2443" y="12359"/>
                </a:lnTo>
                <a:lnTo>
                  <a:pt x="4485" y="17169"/>
                </a:lnTo>
                <a:lnTo>
                  <a:pt x="6840" y="23353"/>
                </a:lnTo>
                <a:lnTo>
                  <a:pt x="12104" y="38160"/>
                </a:lnTo>
                <a:lnTo>
                  <a:pt x="14899" y="48261"/>
                </a:lnTo>
                <a:lnTo>
                  <a:pt x="17754" y="59955"/>
                </a:lnTo>
                <a:lnTo>
                  <a:pt x="20651" y="72712"/>
                </a:lnTo>
                <a:lnTo>
                  <a:pt x="26518" y="102762"/>
                </a:lnTo>
                <a:lnTo>
                  <a:pt x="44319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25" name="SMARTInkAnnotation738"/>
          <p:cNvSpPr/>
          <p:nvPr/>
        </p:nvSpPr>
        <p:spPr>
          <a:xfrm>
            <a:off x="9326817" y="4152304"/>
            <a:ext cx="17876" cy="196455"/>
          </a:xfrm>
          <a:custGeom>
            <a:avLst/>
            <a:gdLst/>
            <a:ahLst/>
            <a:cxnLst/>
            <a:rect l="0" t="0" r="0" b="0"/>
            <a:pathLst>
              <a:path w="17876" h="196455">
                <a:moveTo>
                  <a:pt x="17875" y="0"/>
                </a:moveTo>
                <a:lnTo>
                  <a:pt x="13131" y="4741"/>
                </a:lnTo>
                <a:lnTo>
                  <a:pt x="11733" y="8122"/>
                </a:lnTo>
                <a:lnTo>
                  <a:pt x="10801" y="12360"/>
                </a:lnTo>
                <a:lnTo>
                  <a:pt x="10179" y="17170"/>
                </a:lnTo>
                <a:lnTo>
                  <a:pt x="6842" y="35743"/>
                </a:lnTo>
                <a:lnTo>
                  <a:pt x="4561" y="47642"/>
                </a:lnTo>
                <a:lnTo>
                  <a:pt x="3041" y="62519"/>
                </a:lnTo>
                <a:lnTo>
                  <a:pt x="2027" y="79383"/>
                </a:lnTo>
                <a:lnTo>
                  <a:pt x="901" y="116641"/>
                </a:lnTo>
                <a:lnTo>
                  <a:pt x="0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126" name="SMARTInkAnnotation739"/>
          <p:cNvSpPr/>
          <p:nvPr/>
        </p:nvSpPr>
        <p:spPr>
          <a:xfrm>
            <a:off x="8745872" y="4143375"/>
            <a:ext cx="123770" cy="294681"/>
          </a:xfrm>
          <a:custGeom>
            <a:avLst/>
            <a:gdLst/>
            <a:ahLst/>
            <a:cxnLst/>
            <a:rect l="0" t="0" r="0" b="0"/>
            <a:pathLst>
              <a:path w="123770" h="294681">
                <a:moveTo>
                  <a:pt x="116189" y="0"/>
                </a:moveTo>
                <a:lnTo>
                  <a:pt x="102175" y="0"/>
                </a:lnTo>
                <a:lnTo>
                  <a:pt x="111739" y="0"/>
                </a:lnTo>
                <a:lnTo>
                  <a:pt x="113223" y="992"/>
                </a:lnTo>
                <a:lnTo>
                  <a:pt x="114212" y="2646"/>
                </a:lnTo>
                <a:lnTo>
                  <a:pt x="114870" y="4740"/>
                </a:lnTo>
                <a:lnTo>
                  <a:pt x="118252" y="9713"/>
                </a:lnTo>
                <a:lnTo>
                  <a:pt x="120543" y="12429"/>
                </a:lnTo>
                <a:lnTo>
                  <a:pt x="122070" y="16223"/>
                </a:lnTo>
                <a:lnTo>
                  <a:pt x="123090" y="20737"/>
                </a:lnTo>
                <a:lnTo>
                  <a:pt x="123769" y="25731"/>
                </a:lnTo>
                <a:lnTo>
                  <a:pt x="123228" y="32037"/>
                </a:lnTo>
                <a:lnTo>
                  <a:pt x="121875" y="39217"/>
                </a:lnTo>
                <a:lnTo>
                  <a:pt x="119979" y="46981"/>
                </a:lnTo>
                <a:lnTo>
                  <a:pt x="116730" y="56125"/>
                </a:lnTo>
                <a:lnTo>
                  <a:pt x="112577" y="66190"/>
                </a:lnTo>
                <a:lnTo>
                  <a:pt x="107822" y="76869"/>
                </a:lnTo>
                <a:lnTo>
                  <a:pt x="101674" y="88949"/>
                </a:lnTo>
                <a:lnTo>
                  <a:pt x="94595" y="101963"/>
                </a:lnTo>
                <a:lnTo>
                  <a:pt x="86897" y="115601"/>
                </a:lnTo>
                <a:lnTo>
                  <a:pt x="79779" y="129653"/>
                </a:lnTo>
                <a:lnTo>
                  <a:pt x="73048" y="143982"/>
                </a:lnTo>
                <a:lnTo>
                  <a:pt x="66574" y="158496"/>
                </a:lnTo>
                <a:lnTo>
                  <a:pt x="59278" y="172140"/>
                </a:lnTo>
                <a:lnTo>
                  <a:pt x="51435" y="185205"/>
                </a:lnTo>
                <a:lnTo>
                  <a:pt x="43228" y="197884"/>
                </a:lnTo>
                <a:lnTo>
                  <a:pt x="36762" y="210306"/>
                </a:lnTo>
                <a:lnTo>
                  <a:pt x="31460" y="222556"/>
                </a:lnTo>
                <a:lnTo>
                  <a:pt x="26931" y="234690"/>
                </a:lnTo>
                <a:lnTo>
                  <a:pt x="21927" y="244765"/>
                </a:lnTo>
                <a:lnTo>
                  <a:pt x="16604" y="253466"/>
                </a:lnTo>
                <a:lnTo>
                  <a:pt x="11069" y="261250"/>
                </a:lnTo>
                <a:lnTo>
                  <a:pt x="7379" y="268425"/>
                </a:lnTo>
                <a:lnTo>
                  <a:pt x="4919" y="275192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Three common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533400"/>
            <a:ext cx="8305800" cy="59436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exactly one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947499"/>
              </p:ext>
            </p:extLst>
          </p:nvPr>
        </p:nvGraphicFramePr>
        <p:xfrm>
          <a:off x="2362200" y="5257800"/>
          <a:ext cx="1219200" cy="149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707226"/>
              </p:ext>
            </p:extLst>
          </p:nvPr>
        </p:nvGraphicFramePr>
        <p:xfrm>
          <a:off x="2362200" y="2743200"/>
          <a:ext cx="1219200" cy="149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586092"/>
              </p:ext>
            </p:extLst>
          </p:nvPr>
        </p:nvGraphicFramePr>
        <p:xfrm>
          <a:off x="838200" y="3733800"/>
          <a:ext cx="1219200" cy="149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80441"/>
              </p:ext>
            </p:extLst>
          </p:nvPr>
        </p:nvGraphicFramePr>
        <p:xfrm>
          <a:off x="5981700" y="3962400"/>
          <a:ext cx="12192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61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297180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57600" y="3705255"/>
            <a:ext cx="2133600" cy="10496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33600" y="4648200"/>
            <a:ext cx="3657600" cy="21336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657600" y="4953000"/>
            <a:ext cx="2133600" cy="12192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58141" y="3048000"/>
            <a:ext cx="2581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2-way set-associative $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15743"/>
              </p:ext>
            </p:extLst>
          </p:nvPr>
        </p:nvGraphicFramePr>
        <p:xfrm>
          <a:off x="7467600" y="3947160"/>
          <a:ext cx="12192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61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3505200"/>
            <a:ext cx="72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way0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3531" y="3505200"/>
            <a:ext cx="72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way1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657600" y="3705255"/>
            <a:ext cx="4114800" cy="10496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33600" y="4648200"/>
            <a:ext cx="5638800" cy="21336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657600" y="4953000"/>
            <a:ext cx="4114800" cy="12192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791200" y="2200656"/>
            <a:ext cx="2362200" cy="4572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MARTInkAnnotation660"/>
          <p:cNvSpPr/>
          <p:nvPr/>
        </p:nvSpPr>
        <p:spPr>
          <a:xfrm>
            <a:off x="5788785" y="3509371"/>
            <a:ext cx="1580380" cy="2330609"/>
          </a:xfrm>
          <a:custGeom>
            <a:avLst/>
            <a:gdLst/>
            <a:ahLst/>
            <a:cxnLst/>
            <a:rect l="0" t="0" r="0" b="0"/>
            <a:pathLst>
              <a:path w="1580380" h="2330609">
                <a:moveTo>
                  <a:pt x="454551" y="35715"/>
                </a:moveTo>
                <a:lnTo>
                  <a:pt x="464041" y="30974"/>
                </a:lnTo>
                <a:lnTo>
                  <a:pt x="476644" y="28647"/>
                </a:lnTo>
                <a:lnTo>
                  <a:pt x="523244" y="27153"/>
                </a:lnTo>
                <a:lnTo>
                  <a:pt x="572557" y="26894"/>
                </a:lnTo>
                <a:lnTo>
                  <a:pt x="612594" y="24187"/>
                </a:lnTo>
                <a:lnTo>
                  <a:pt x="656870" y="20670"/>
                </a:lnTo>
                <a:lnTo>
                  <a:pt x="703031" y="19106"/>
                </a:lnTo>
                <a:lnTo>
                  <a:pt x="727456" y="17697"/>
                </a:lnTo>
                <a:lnTo>
                  <a:pt x="778428" y="13485"/>
                </a:lnTo>
                <a:lnTo>
                  <a:pt x="852629" y="5537"/>
                </a:lnTo>
                <a:lnTo>
                  <a:pt x="900927" y="2458"/>
                </a:lnTo>
                <a:lnTo>
                  <a:pt x="947882" y="1090"/>
                </a:lnTo>
                <a:lnTo>
                  <a:pt x="1069702" y="92"/>
                </a:lnTo>
                <a:lnTo>
                  <a:pt x="1197005" y="0"/>
                </a:lnTo>
                <a:lnTo>
                  <a:pt x="1234409" y="4737"/>
                </a:lnTo>
                <a:lnTo>
                  <a:pt x="1281641" y="14235"/>
                </a:lnTo>
                <a:lnTo>
                  <a:pt x="1318041" y="19786"/>
                </a:lnTo>
                <a:lnTo>
                  <a:pt x="1332873" y="23674"/>
                </a:lnTo>
                <a:lnTo>
                  <a:pt x="1376150" y="27504"/>
                </a:lnTo>
                <a:lnTo>
                  <a:pt x="1392027" y="33799"/>
                </a:lnTo>
                <a:lnTo>
                  <a:pt x="1399982" y="35337"/>
                </a:lnTo>
                <a:lnTo>
                  <a:pt x="1406104" y="40343"/>
                </a:lnTo>
                <a:lnTo>
                  <a:pt x="1447580" y="78670"/>
                </a:lnTo>
                <a:lnTo>
                  <a:pt x="1510973" y="114840"/>
                </a:lnTo>
                <a:lnTo>
                  <a:pt x="1531788" y="126738"/>
                </a:lnTo>
                <a:lnTo>
                  <a:pt x="1544391" y="138678"/>
                </a:lnTo>
                <a:lnTo>
                  <a:pt x="1568667" y="165855"/>
                </a:lnTo>
                <a:lnTo>
                  <a:pt x="1572676" y="174069"/>
                </a:lnTo>
                <a:lnTo>
                  <a:pt x="1577128" y="193779"/>
                </a:lnTo>
                <a:lnTo>
                  <a:pt x="1580379" y="262222"/>
                </a:lnTo>
                <a:lnTo>
                  <a:pt x="1570929" y="333862"/>
                </a:lnTo>
                <a:lnTo>
                  <a:pt x="1541948" y="513789"/>
                </a:lnTo>
                <a:lnTo>
                  <a:pt x="1537765" y="575013"/>
                </a:lnTo>
                <a:lnTo>
                  <a:pt x="1536525" y="637141"/>
                </a:lnTo>
                <a:lnTo>
                  <a:pt x="1536159" y="709016"/>
                </a:lnTo>
                <a:lnTo>
                  <a:pt x="1533425" y="760608"/>
                </a:lnTo>
                <a:lnTo>
                  <a:pt x="1528899" y="813304"/>
                </a:lnTo>
                <a:lnTo>
                  <a:pt x="1514999" y="951376"/>
                </a:lnTo>
                <a:lnTo>
                  <a:pt x="1506475" y="1009876"/>
                </a:lnTo>
                <a:lnTo>
                  <a:pt x="1496067" y="1068948"/>
                </a:lnTo>
                <a:lnTo>
                  <a:pt x="1484821" y="1128276"/>
                </a:lnTo>
                <a:lnTo>
                  <a:pt x="1475851" y="1187717"/>
                </a:lnTo>
                <a:lnTo>
                  <a:pt x="1467560" y="1247208"/>
                </a:lnTo>
                <a:lnTo>
                  <a:pt x="1452720" y="1335490"/>
                </a:lnTo>
                <a:lnTo>
                  <a:pt x="1445032" y="1391268"/>
                </a:lnTo>
                <a:lnTo>
                  <a:pt x="1435121" y="1472873"/>
                </a:lnTo>
                <a:lnTo>
                  <a:pt x="1431583" y="1524095"/>
                </a:lnTo>
                <a:lnTo>
                  <a:pt x="1430010" y="1574311"/>
                </a:lnTo>
                <a:lnTo>
                  <a:pt x="1429312" y="1626394"/>
                </a:lnTo>
                <a:lnTo>
                  <a:pt x="1426353" y="1676662"/>
                </a:lnTo>
                <a:lnTo>
                  <a:pt x="1422721" y="1725462"/>
                </a:lnTo>
                <a:lnTo>
                  <a:pt x="1419683" y="1796569"/>
                </a:lnTo>
                <a:lnTo>
                  <a:pt x="1413928" y="1862066"/>
                </a:lnTo>
                <a:lnTo>
                  <a:pt x="1411781" y="1924467"/>
                </a:lnTo>
                <a:lnTo>
                  <a:pt x="1410931" y="2036789"/>
                </a:lnTo>
                <a:lnTo>
                  <a:pt x="1413541" y="2078212"/>
                </a:lnTo>
                <a:lnTo>
                  <a:pt x="1419263" y="2144772"/>
                </a:lnTo>
                <a:lnTo>
                  <a:pt x="1420563" y="2166675"/>
                </a:lnTo>
                <a:lnTo>
                  <a:pt x="1428374" y="2228792"/>
                </a:lnTo>
                <a:lnTo>
                  <a:pt x="1427508" y="2233970"/>
                </a:lnTo>
                <a:lnTo>
                  <a:pt x="1423896" y="2242368"/>
                </a:lnTo>
                <a:lnTo>
                  <a:pt x="1416280" y="2252674"/>
                </a:lnTo>
                <a:lnTo>
                  <a:pt x="1405334" y="2258949"/>
                </a:lnTo>
                <a:lnTo>
                  <a:pt x="1374031" y="2271062"/>
                </a:lnTo>
                <a:lnTo>
                  <a:pt x="1331031" y="2276872"/>
                </a:lnTo>
                <a:lnTo>
                  <a:pt x="1084681" y="2315771"/>
                </a:lnTo>
                <a:lnTo>
                  <a:pt x="1041137" y="2319074"/>
                </a:lnTo>
                <a:lnTo>
                  <a:pt x="996295" y="2321533"/>
                </a:lnTo>
                <a:lnTo>
                  <a:pt x="953193" y="2325933"/>
                </a:lnTo>
                <a:lnTo>
                  <a:pt x="908217" y="2328551"/>
                </a:lnTo>
                <a:lnTo>
                  <a:pt x="861745" y="2329714"/>
                </a:lnTo>
                <a:lnTo>
                  <a:pt x="669046" y="2330608"/>
                </a:lnTo>
                <a:lnTo>
                  <a:pt x="623038" y="2327983"/>
                </a:lnTo>
                <a:lnTo>
                  <a:pt x="578094" y="2324500"/>
                </a:lnTo>
                <a:lnTo>
                  <a:pt x="538259" y="2322952"/>
                </a:lnTo>
                <a:lnTo>
                  <a:pt x="477588" y="2322082"/>
                </a:lnTo>
                <a:lnTo>
                  <a:pt x="441618" y="2319231"/>
                </a:lnTo>
                <a:lnTo>
                  <a:pt x="393452" y="2314695"/>
                </a:lnTo>
                <a:lnTo>
                  <a:pt x="350382" y="2310705"/>
                </a:lnTo>
                <a:lnTo>
                  <a:pt x="296250" y="2303765"/>
                </a:lnTo>
                <a:lnTo>
                  <a:pt x="267959" y="2294320"/>
                </a:lnTo>
                <a:lnTo>
                  <a:pt x="255432" y="2287711"/>
                </a:lnTo>
                <a:lnTo>
                  <a:pt x="225217" y="2261625"/>
                </a:lnTo>
                <a:lnTo>
                  <a:pt x="207296" y="2239418"/>
                </a:lnTo>
                <a:lnTo>
                  <a:pt x="165569" y="2168640"/>
                </a:lnTo>
                <a:lnTo>
                  <a:pt x="140521" y="2105238"/>
                </a:lnTo>
                <a:lnTo>
                  <a:pt x="121045" y="2043695"/>
                </a:lnTo>
                <a:lnTo>
                  <a:pt x="106605" y="1980092"/>
                </a:lnTo>
                <a:lnTo>
                  <a:pt x="97231" y="1922837"/>
                </a:lnTo>
                <a:lnTo>
                  <a:pt x="90812" y="1858247"/>
                </a:lnTo>
                <a:lnTo>
                  <a:pt x="88910" y="1789831"/>
                </a:lnTo>
                <a:lnTo>
                  <a:pt x="88110" y="1341159"/>
                </a:lnTo>
                <a:lnTo>
                  <a:pt x="85461" y="1286631"/>
                </a:lnTo>
                <a:lnTo>
                  <a:pt x="80973" y="1232631"/>
                </a:lnTo>
                <a:lnTo>
                  <a:pt x="58271" y="1013253"/>
                </a:lnTo>
                <a:lnTo>
                  <a:pt x="54986" y="957340"/>
                </a:lnTo>
                <a:lnTo>
                  <a:pt x="52533" y="901732"/>
                </a:lnTo>
                <a:lnTo>
                  <a:pt x="48133" y="843945"/>
                </a:lnTo>
                <a:lnTo>
                  <a:pt x="45515" y="787835"/>
                </a:lnTo>
                <a:lnTo>
                  <a:pt x="43359" y="733131"/>
                </a:lnTo>
                <a:lnTo>
                  <a:pt x="39090" y="679052"/>
                </a:lnTo>
                <a:lnTo>
                  <a:pt x="36530" y="625252"/>
                </a:lnTo>
                <a:lnTo>
                  <a:pt x="34400" y="573559"/>
                </a:lnTo>
                <a:lnTo>
                  <a:pt x="27617" y="504418"/>
                </a:lnTo>
                <a:lnTo>
                  <a:pt x="19318" y="436086"/>
                </a:lnTo>
                <a:lnTo>
                  <a:pt x="11563" y="377255"/>
                </a:lnTo>
                <a:lnTo>
                  <a:pt x="5791" y="306688"/>
                </a:lnTo>
                <a:lnTo>
                  <a:pt x="127" y="244683"/>
                </a:lnTo>
                <a:lnTo>
                  <a:pt x="0" y="192784"/>
                </a:lnTo>
                <a:lnTo>
                  <a:pt x="11209" y="143564"/>
                </a:lnTo>
                <a:lnTo>
                  <a:pt x="19504" y="127966"/>
                </a:lnTo>
                <a:lnTo>
                  <a:pt x="29811" y="115410"/>
                </a:lnTo>
                <a:lnTo>
                  <a:pt x="58486" y="91201"/>
                </a:lnTo>
                <a:lnTo>
                  <a:pt x="64388" y="87589"/>
                </a:lnTo>
                <a:lnTo>
                  <a:pt x="88109" y="803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661"/>
          <p:cNvSpPr/>
          <p:nvPr/>
        </p:nvSpPr>
        <p:spPr>
          <a:xfrm>
            <a:off x="7297976" y="3527229"/>
            <a:ext cx="1679083" cy="2321716"/>
          </a:xfrm>
          <a:custGeom>
            <a:avLst/>
            <a:gdLst/>
            <a:ahLst/>
            <a:cxnLst/>
            <a:rect l="0" t="0" r="0" b="0"/>
            <a:pathLst>
              <a:path w="1679083" h="2321716">
                <a:moveTo>
                  <a:pt x="196629" y="8927"/>
                </a:moveTo>
                <a:lnTo>
                  <a:pt x="483044" y="8927"/>
                </a:lnTo>
                <a:lnTo>
                  <a:pt x="516671" y="7935"/>
                </a:lnTo>
                <a:lnTo>
                  <a:pt x="624685" y="2790"/>
                </a:lnTo>
                <a:lnTo>
                  <a:pt x="696714" y="1239"/>
                </a:lnTo>
                <a:lnTo>
                  <a:pt x="1187288" y="0"/>
                </a:lnTo>
                <a:lnTo>
                  <a:pt x="1218545" y="992"/>
                </a:lnTo>
                <a:lnTo>
                  <a:pt x="1249315" y="2645"/>
                </a:lnTo>
                <a:lnTo>
                  <a:pt x="1308990" y="7127"/>
                </a:lnTo>
                <a:lnTo>
                  <a:pt x="1420127" y="18089"/>
                </a:lnTo>
                <a:lnTo>
                  <a:pt x="1471304" y="23913"/>
                </a:lnTo>
                <a:lnTo>
                  <a:pt x="1513911" y="29809"/>
                </a:lnTo>
                <a:lnTo>
                  <a:pt x="1550061" y="35736"/>
                </a:lnTo>
                <a:lnTo>
                  <a:pt x="1613726" y="47626"/>
                </a:lnTo>
                <a:lnTo>
                  <a:pt x="1644887" y="56553"/>
                </a:lnTo>
                <a:lnTo>
                  <a:pt x="1659912" y="65152"/>
                </a:lnTo>
                <a:lnTo>
                  <a:pt x="1666699" y="70222"/>
                </a:lnTo>
                <a:lnTo>
                  <a:pt x="1671224" y="76580"/>
                </a:lnTo>
                <a:lnTo>
                  <a:pt x="1676251" y="91581"/>
                </a:lnTo>
                <a:lnTo>
                  <a:pt x="1679082" y="112021"/>
                </a:lnTo>
                <a:lnTo>
                  <a:pt x="1672903" y="150962"/>
                </a:lnTo>
                <a:lnTo>
                  <a:pt x="1650427" y="248899"/>
                </a:lnTo>
                <a:lnTo>
                  <a:pt x="1645690" y="307940"/>
                </a:lnTo>
                <a:lnTo>
                  <a:pt x="1644753" y="378546"/>
                </a:lnTo>
                <a:lnTo>
                  <a:pt x="1644567" y="463820"/>
                </a:lnTo>
                <a:lnTo>
                  <a:pt x="1639792" y="533529"/>
                </a:lnTo>
                <a:lnTo>
                  <a:pt x="1633492" y="657252"/>
                </a:lnTo>
                <a:lnTo>
                  <a:pt x="1627704" y="713790"/>
                </a:lnTo>
                <a:lnTo>
                  <a:pt x="1618511" y="771991"/>
                </a:lnTo>
                <a:lnTo>
                  <a:pt x="1607804" y="828286"/>
                </a:lnTo>
                <a:lnTo>
                  <a:pt x="1567008" y="1030283"/>
                </a:lnTo>
                <a:lnTo>
                  <a:pt x="1557770" y="1089595"/>
                </a:lnTo>
                <a:lnTo>
                  <a:pt x="1549361" y="1149029"/>
                </a:lnTo>
                <a:lnTo>
                  <a:pt x="1534453" y="1237278"/>
                </a:lnTo>
                <a:lnTo>
                  <a:pt x="1526750" y="1293048"/>
                </a:lnTo>
                <a:lnTo>
                  <a:pt x="1522665" y="1347601"/>
                </a:lnTo>
                <a:lnTo>
                  <a:pt x="1520848" y="1401611"/>
                </a:lnTo>
                <a:lnTo>
                  <a:pt x="1519683" y="1509046"/>
                </a:lnTo>
                <a:lnTo>
                  <a:pt x="1518531" y="1562662"/>
                </a:lnTo>
                <a:lnTo>
                  <a:pt x="1514709" y="1616257"/>
                </a:lnTo>
                <a:lnTo>
                  <a:pt x="1514995" y="1667197"/>
                </a:lnTo>
                <a:lnTo>
                  <a:pt x="1517440" y="1716295"/>
                </a:lnTo>
                <a:lnTo>
                  <a:pt x="1518817" y="1787570"/>
                </a:lnTo>
                <a:lnTo>
                  <a:pt x="1519320" y="1890758"/>
                </a:lnTo>
                <a:lnTo>
                  <a:pt x="1526461" y="1972367"/>
                </a:lnTo>
                <a:lnTo>
                  <a:pt x="1534230" y="2040599"/>
                </a:lnTo>
                <a:lnTo>
                  <a:pt x="1537004" y="2106112"/>
                </a:lnTo>
                <a:lnTo>
                  <a:pt x="1536200" y="2133810"/>
                </a:lnTo>
                <a:lnTo>
                  <a:pt x="1528881" y="2196678"/>
                </a:lnTo>
                <a:lnTo>
                  <a:pt x="1527585" y="2213557"/>
                </a:lnTo>
                <a:lnTo>
                  <a:pt x="1521271" y="2234217"/>
                </a:lnTo>
                <a:lnTo>
                  <a:pt x="1504404" y="2270018"/>
                </a:lnTo>
                <a:lnTo>
                  <a:pt x="1498499" y="2278234"/>
                </a:lnTo>
                <a:lnTo>
                  <a:pt x="1489916" y="2285193"/>
                </a:lnTo>
                <a:lnTo>
                  <a:pt x="1478488" y="2291593"/>
                </a:lnTo>
                <a:lnTo>
                  <a:pt x="1438278" y="2306786"/>
                </a:lnTo>
                <a:lnTo>
                  <a:pt x="1393952" y="2312593"/>
                </a:lnTo>
                <a:lnTo>
                  <a:pt x="1345846" y="2318571"/>
                </a:lnTo>
                <a:lnTo>
                  <a:pt x="1307868" y="2320318"/>
                </a:lnTo>
                <a:lnTo>
                  <a:pt x="1242659" y="2321301"/>
                </a:lnTo>
                <a:lnTo>
                  <a:pt x="887798" y="2321715"/>
                </a:lnTo>
                <a:lnTo>
                  <a:pt x="840133" y="2319070"/>
                </a:lnTo>
                <a:lnTo>
                  <a:pt x="765987" y="2312003"/>
                </a:lnTo>
                <a:lnTo>
                  <a:pt x="714826" y="2307477"/>
                </a:lnTo>
                <a:lnTo>
                  <a:pt x="665606" y="2305465"/>
                </a:lnTo>
                <a:lnTo>
                  <a:pt x="617249" y="2301926"/>
                </a:lnTo>
                <a:lnTo>
                  <a:pt x="569274" y="2297045"/>
                </a:lnTo>
                <a:lnTo>
                  <a:pt x="521471" y="2291569"/>
                </a:lnTo>
                <a:lnTo>
                  <a:pt x="476392" y="2288473"/>
                </a:lnTo>
                <a:lnTo>
                  <a:pt x="433184" y="2287097"/>
                </a:lnTo>
                <a:lnTo>
                  <a:pt x="332616" y="2286142"/>
                </a:lnTo>
                <a:lnTo>
                  <a:pt x="220659" y="2286010"/>
                </a:lnTo>
                <a:lnTo>
                  <a:pt x="168991" y="2281261"/>
                </a:lnTo>
                <a:lnTo>
                  <a:pt x="106280" y="2276904"/>
                </a:lnTo>
                <a:lnTo>
                  <a:pt x="57259" y="2270163"/>
                </a:lnTo>
                <a:lnTo>
                  <a:pt x="27889" y="2266092"/>
                </a:lnTo>
                <a:lnTo>
                  <a:pt x="0" y="22592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662"/>
          <p:cNvSpPr/>
          <p:nvPr/>
        </p:nvSpPr>
        <p:spPr>
          <a:xfrm>
            <a:off x="9014000" y="4607827"/>
            <a:ext cx="173667" cy="437447"/>
          </a:xfrm>
          <a:custGeom>
            <a:avLst/>
            <a:gdLst/>
            <a:ahLst/>
            <a:cxnLst/>
            <a:rect l="0" t="0" r="0" b="0"/>
            <a:pathLst>
              <a:path w="173667" h="437447">
                <a:moveTo>
                  <a:pt x="98314" y="8821"/>
                </a:moveTo>
                <a:lnTo>
                  <a:pt x="93570" y="8821"/>
                </a:lnTo>
                <a:lnTo>
                  <a:pt x="91179" y="7829"/>
                </a:lnTo>
                <a:lnTo>
                  <a:pt x="85874" y="4081"/>
                </a:lnTo>
                <a:lnTo>
                  <a:pt x="80581" y="0"/>
                </a:lnTo>
                <a:lnTo>
                  <a:pt x="85226" y="4664"/>
                </a:lnTo>
                <a:lnTo>
                  <a:pt x="88596" y="6050"/>
                </a:lnTo>
                <a:lnTo>
                  <a:pt x="92829" y="6973"/>
                </a:lnTo>
                <a:lnTo>
                  <a:pt x="97635" y="7589"/>
                </a:lnTo>
                <a:lnTo>
                  <a:pt x="103821" y="9984"/>
                </a:lnTo>
                <a:lnTo>
                  <a:pt x="110922" y="13566"/>
                </a:lnTo>
                <a:lnTo>
                  <a:pt x="118636" y="17937"/>
                </a:lnTo>
                <a:lnTo>
                  <a:pt x="125765" y="23828"/>
                </a:lnTo>
                <a:lnTo>
                  <a:pt x="132504" y="30732"/>
                </a:lnTo>
                <a:lnTo>
                  <a:pt x="138983" y="38311"/>
                </a:lnTo>
                <a:lnTo>
                  <a:pt x="144295" y="46341"/>
                </a:lnTo>
                <a:lnTo>
                  <a:pt x="148829" y="54670"/>
                </a:lnTo>
                <a:lnTo>
                  <a:pt x="152845" y="63200"/>
                </a:lnTo>
                <a:lnTo>
                  <a:pt x="156515" y="73847"/>
                </a:lnTo>
                <a:lnTo>
                  <a:pt x="159956" y="85906"/>
                </a:lnTo>
                <a:lnTo>
                  <a:pt x="172613" y="136165"/>
                </a:lnTo>
                <a:lnTo>
                  <a:pt x="173666" y="148287"/>
                </a:lnTo>
                <a:lnTo>
                  <a:pt x="173376" y="160337"/>
                </a:lnTo>
                <a:lnTo>
                  <a:pt x="172188" y="172340"/>
                </a:lnTo>
                <a:lnTo>
                  <a:pt x="170405" y="184311"/>
                </a:lnTo>
                <a:lnTo>
                  <a:pt x="168222" y="196260"/>
                </a:lnTo>
                <a:lnTo>
                  <a:pt x="165774" y="208194"/>
                </a:lnTo>
                <a:lnTo>
                  <a:pt x="160405" y="232038"/>
                </a:lnTo>
                <a:lnTo>
                  <a:pt x="157584" y="243953"/>
                </a:lnTo>
                <a:lnTo>
                  <a:pt x="154709" y="254873"/>
                </a:lnTo>
                <a:lnTo>
                  <a:pt x="148868" y="274943"/>
                </a:lnTo>
                <a:lnTo>
                  <a:pt x="144927" y="284462"/>
                </a:lnTo>
                <a:lnTo>
                  <a:pt x="140313" y="293785"/>
                </a:lnTo>
                <a:lnTo>
                  <a:pt x="135251" y="302977"/>
                </a:lnTo>
                <a:lnTo>
                  <a:pt x="124329" y="323773"/>
                </a:lnTo>
                <a:lnTo>
                  <a:pt x="118638" y="334875"/>
                </a:lnTo>
                <a:lnTo>
                  <a:pt x="112856" y="344261"/>
                </a:lnTo>
                <a:lnTo>
                  <a:pt x="107015" y="352503"/>
                </a:lnTo>
                <a:lnTo>
                  <a:pt x="101136" y="359981"/>
                </a:lnTo>
                <a:lnTo>
                  <a:pt x="95229" y="367944"/>
                </a:lnTo>
                <a:lnTo>
                  <a:pt x="83372" y="384728"/>
                </a:lnTo>
                <a:lnTo>
                  <a:pt x="76437" y="393372"/>
                </a:lnTo>
                <a:lnTo>
                  <a:pt x="68832" y="402109"/>
                </a:lnTo>
                <a:lnTo>
                  <a:pt x="60784" y="410912"/>
                </a:lnTo>
                <a:lnTo>
                  <a:pt x="50453" y="417772"/>
                </a:lnTo>
                <a:lnTo>
                  <a:pt x="38600" y="423338"/>
                </a:lnTo>
                <a:lnTo>
                  <a:pt x="0" y="4374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663"/>
          <p:cNvSpPr/>
          <p:nvPr/>
        </p:nvSpPr>
        <p:spPr>
          <a:xfrm>
            <a:off x="5217474" y="4634507"/>
            <a:ext cx="185726" cy="526839"/>
          </a:xfrm>
          <a:custGeom>
            <a:avLst/>
            <a:gdLst/>
            <a:ahLst/>
            <a:cxnLst/>
            <a:rect l="0" t="0" r="0" b="0"/>
            <a:pathLst>
              <a:path w="185726" h="526839">
                <a:moveTo>
                  <a:pt x="185725" y="0"/>
                </a:moveTo>
                <a:lnTo>
                  <a:pt x="155888" y="0"/>
                </a:lnTo>
                <a:lnTo>
                  <a:pt x="152924" y="992"/>
                </a:lnTo>
                <a:lnTo>
                  <a:pt x="149955" y="2646"/>
                </a:lnTo>
                <a:lnTo>
                  <a:pt x="146982" y="4740"/>
                </a:lnTo>
                <a:lnTo>
                  <a:pt x="144007" y="7129"/>
                </a:lnTo>
                <a:lnTo>
                  <a:pt x="141031" y="9714"/>
                </a:lnTo>
                <a:lnTo>
                  <a:pt x="138054" y="12430"/>
                </a:lnTo>
                <a:lnTo>
                  <a:pt x="134083" y="17216"/>
                </a:lnTo>
                <a:lnTo>
                  <a:pt x="129450" y="23384"/>
                </a:lnTo>
                <a:lnTo>
                  <a:pt x="118012" y="39167"/>
                </a:lnTo>
                <a:lnTo>
                  <a:pt x="77796" y="93120"/>
                </a:lnTo>
                <a:lnTo>
                  <a:pt x="69084" y="105736"/>
                </a:lnTo>
                <a:lnTo>
                  <a:pt x="60297" y="119108"/>
                </a:lnTo>
                <a:lnTo>
                  <a:pt x="51459" y="132984"/>
                </a:lnTo>
                <a:lnTo>
                  <a:pt x="43582" y="147195"/>
                </a:lnTo>
                <a:lnTo>
                  <a:pt x="36344" y="161630"/>
                </a:lnTo>
                <a:lnTo>
                  <a:pt x="29532" y="176214"/>
                </a:lnTo>
                <a:lnTo>
                  <a:pt x="23999" y="189907"/>
                </a:lnTo>
                <a:lnTo>
                  <a:pt x="19316" y="203003"/>
                </a:lnTo>
                <a:lnTo>
                  <a:pt x="15202" y="215702"/>
                </a:lnTo>
                <a:lnTo>
                  <a:pt x="11466" y="229130"/>
                </a:lnTo>
                <a:lnTo>
                  <a:pt x="7981" y="243043"/>
                </a:lnTo>
                <a:lnTo>
                  <a:pt x="4666" y="257279"/>
                </a:lnTo>
                <a:lnTo>
                  <a:pt x="2455" y="271730"/>
                </a:lnTo>
                <a:lnTo>
                  <a:pt x="982" y="286326"/>
                </a:lnTo>
                <a:lnTo>
                  <a:pt x="0" y="301017"/>
                </a:lnTo>
                <a:lnTo>
                  <a:pt x="338" y="314780"/>
                </a:lnTo>
                <a:lnTo>
                  <a:pt x="1556" y="327923"/>
                </a:lnTo>
                <a:lnTo>
                  <a:pt x="3362" y="340655"/>
                </a:lnTo>
                <a:lnTo>
                  <a:pt x="6551" y="354103"/>
                </a:lnTo>
                <a:lnTo>
                  <a:pt x="10664" y="368030"/>
                </a:lnTo>
                <a:lnTo>
                  <a:pt x="15391" y="382276"/>
                </a:lnTo>
                <a:lnTo>
                  <a:pt x="20530" y="394749"/>
                </a:lnTo>
                <a:lnTo>
                  <a:pt x="25941" y="406041"/>
                </a:lnTo>
                <a:lnTo>
                  <a:pt x="31536" y="416546"/>
                </a:lnTo>
                <a:lnTo>
                  <a:pt x="37251" y="426526"/>
                </a:lnTo>
                <a:lnTo>
                  <a:pt x="43047" y="436155"/>
                </a:lnTo>
                <a:lnTo>
                  <a:pt x="48898" y="445551"/>
                </a:lnTo>
                <a:lnTo>
                  <a:pt x="54784" y="453800"/>
                </a:lnTo>
                <a:lnTo>
                  <a:pt x="60694" y="461284"/>
                </a:lnTo>
                <a:lnTo>
                  <a:pt x="66621" y="468257"/>
                </a:lnTo>
                <a:lnTo>
                  <a:pt x="71564" y="474890"/>
                </a:lnTo>
                <a:lnTo>
                  <a:pt x="75854" y="481297"/>
                </a:lnTo>
                <a:lnTo>
                  <a:pt x="79707" y="487552"/>
                </a:lnTo>
                <a:lnTo>
                  <a:pt x="83268" y="492715"/>
                </a:lnTo>
                <a:lnTo>
                  <a:pt x="86635" y="497148"/>
                </a:lnTo>
                <a:lnTo>
                  <a:pt x="89873" y="501096"/>
                </a:lnTo>
                <a:lnTo>
                  <a:pt x="93025" y="504721"/>
                </a:lnTo>
                <a:lnTo>
                  <a:pt x="96119" y="508129"/>
                </a:lnTo>
                <a:lnTo>
                  <a:pt x="102205" y="514562"/>
                </a:lnTo>
                <a:lnTo>
                  <a:pt x="108220" y="520728"/>
                </a:lnTo>
                <a:lnTo>
                  <a:pt x="111215" y="522770"/>
                </a:lnTo>
                <a:lnTo>
                  <a:pt x="114204" y="524130"/>
                </a:lnTo>
                <a:lnTo>
                  <a:pt x="123006" y="526805"/>
                </a:lnTo>
                <a:lnTo>
                  <a:pt x="118371" y="526838"/>
                </a:lnTo>
                <a:lnTo>
                  <a:pt x="116989" y="525851"/>
                </a:lnTo>
                <a:lnTo>
                  <a:pt x="116068" y="524200"/>
                </a:lnTo>
                <a:lnTo>
                  <a:pt x="115453" y="522108"/>
                </a:lnTo>
                <a:lnTo>
                  <a:pt x="112122" y="517136"/>
                </a:lnTo>
                <a:lnTo>
                  <a:pt x="106338" y="510628"/>
                </a:lnTo>
                <a:lnTo>
                  <a:pt x="87412" y="491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310781" y="4634507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665"/>
          <p:cNvSpPr/>
          <p:nvPr/>
        </p:nvSpPr>
        <p:spPr>
          <a:xfrm>
            <a:off x="2310781" y="4634507"/>
            <a:ext cx="3146045" cy="98228"/>
          </a:xfrm>
          <a:custGeom>
            <a:avLst/>
            <a:gdLst/>
            <a:ahLst/>
            <a:cxnLst/>
            <a:rect l="0" t="0" r="0" b="0"/>
            <a:pathLst>
              <a:path w="3146045" h="98228">
                <a:moveTo>
                  <a:pt x="0" y="0"/>
                </a:moveTo>
                <a:lnTo>
                  <a:pt x="268822" y="0"/>
                </a:lnTo>
                <a:lnTo>
                  <a:pt x="306835" y="2646"/>
                </a:lnTo>
                <a:lnTo>
                  <a:pt x="326705" y="4740"/>
                </a:lnTo>
                <a:lnTo>
                  <a:pt x="387881" y="7689"/>
                </a:lnTo>
                <a:lnTo>
                  <a:pt x="471823" y="8685"/>
                </a:lnTo>
                <a:lnTo>
                  <a:pt x="563877" y="11528"/>
                </a:lnTo>
                <a:lnTo>
                  <a:pt x="587442" y="13638"/>
                </a:lnTo>
                <a:lnTo>
                  <a:pt x="663309" y="16609"/>
                </a:lnTo>
                <a:lnTo>
                  <a:pt x="742393" y="17489"/>
                </a:lnTo>
                <a:lnTo>
                  <a:pt x="793053" y="20341"/>
                </a:lnTo>
                <a:lnTo>
                  <a:pt x="817686" y="22491"/>
                </a:lnTo>
                <a:lnTo>
                  <a:pt x="899799" y="25516"/>
                </a:lnTo>
                <a:lnTo>
                  <a:pt x="982279" y="26412"/>
                </a:lnTo>
                <a:lnTo>
                  <a:pt x="1039030" y="29268"/>
                </a:lnTo>
                <a:lnTo>
                  <a:pt x="1068067" y="31418"/>
                </a:lnTo>
                <a:lnTo>
                  <a:pt x="1185030" y="35862"/>
                </a:lnTo>
                <a:lnTo>
                  <a:pt x="1240697" y="40082"/>
                </a:lnTo>
                <a:lnTo>
                  <a:pt x="1300526" y="42620"/>
                </a:lnTo>
                <a:lnTo>
                  <a:pt x="1361543" y="44739"/>
                </a:lnTo>
                <a:lnTo>
                  <a:pt x="1418454" y="48989"/>
                </a:lnTo>
                <a:lnTo>
                  <a:pt x="1478837" y="51539"/>
                </a:lnTo>
                <a:lnTo>
                  <a:pt x="1571597" y="52974"/>
                </a:lnTo>
                <a:lnTo>
                  <a:pt x="1691908" y="53460"/>
                </a:lnTo>
                <a:lnTo>
                  <a:pt x="1754297" y="56171"/>
                </a:lnTo>
                <a:lnTo>
                  <a:pt x="1850836" y="57985"/>
                </a:lnTo>
                <a:lnTo>
                  <a:pt x="1914970" y="55537"/>
                </a:lnTo>
                <a:lnTo>
                  <a:pt x="2006908" y="54160"/>
                </a:lnTo>
                <a:lnTo>
                  <a:pt x="2539330" y="53579"/>
                </a:lnTo>
                <a:lnTo>
                  <a:pt x="2579466" y="56225"/>
                </a:lnTo>
                <a:lnTo>
                  <a:pt x="2598510" y="58319"/>
                </a:lnTo>
                <a:lnTo>
                  <a:pt x="2653781" y="61267"/>
                </a:lnTo>
                <a:lnTo>
                  <a:pt x="2741112" y="62345"/>
                </a:lnTo>
                <a:lnTo>
                  <a:pt x="2965681" y="62509"/>
                </a:lnTo>
                <a:lnTo>
                  <a:pt x="2969223" y="65154"/>
                </a:lnTo>
                <a:lnTo>
                  <a:pt x="2971559" y="67249"/>
                </a:lnTo>
                <a:lnTo>
                  <a:pt x="2974109" y="68645"/>
                </a:lnTo>
                <a:lnTo>
                  <a:pt x="2979590" y="70197"/>
                </a:lnTo>
                <a:lnTo>
                  <a:pt x="2988260" y="71070"/>
                </a:lnTo>
                <a:lnTo>
                  <a:pt x="2991200" y="72185"/>
                </a:lnTo>
                <a:lnTo>
                  <a:pt x="2994154" y="73921"/>
                </a:lnTo>
                <a:lnTo>
                  <a:pt x="2997118" y="76070"/>
                </a:lnTo>
                <a:lnTo>
                  <a:pt x="3005705" y="78457"/>
                </a:lnTo>
                <a:lnTo>
                  <a:pt x="3027042" y="81109"/>
                </a:lnTo>
                <a:lnTo>
                  <a:pt x="3031952" y="82846"/>
                </a:lnTo>
                <a:lnTo>
                  <a:pt x="3037212" y="84996"/>
                </a:lnTo>
                <a:lnTo>
                  <a:pt x="3054102" y="88023"/>
                </a:lnTo>
                <a:lnTo>
                  <a:pt x="3094429" y="90215"/>
                </a:lnTo>
                <a:lnTo>
                  <a:pt x="3098724" y="91894"/>
                </a:lnTo>
                <a:lnTo>
                  <a:pt x="3102580" y="94005"/>
                </a:lnTo>
                <a:lnTo>
                  <a:pt x="3112162" y="96351"/>
                </a:lnTo>
                <a:lnTo>
                  <a:pt x="3146044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666"/>
          <p:cNvSpPr/>
          <p:nvPr/>
        </p:nvSpPr>
        <p:spPr>
          <a:xfrm>
            <a:off x="5206572" y="4688086"/>
            <a:ext cx="303311" cy="114691"/>
          </a:xfrm>
          <a:custGeom>
            <a:avLst/>
            <a:gdLst/>
            <a:ahLst/>
            <a:cxnLst/>
            <a:rect l="0" t="0" r="0" b="0"/>
            <a:pathLst>
              <a:path w="303311" h="114691">
                <a:moveTo>
                  <a:pt x="196627" y="0"/>
                </a:moveTo>
                <a:lnTo>
                  <a:pt x="205456" y="0"/>
                </a:lnTo>
                <a:lnTo>
                  <a:pt x="208165" y="2646"/>
                </a:lnTo>
                <a:lnTo>
                  <a:pt x="210277" y="4740"/>
                </a:lnTo>
                <a:lnTo>
                  <a:pt x="213672" y="7129"/>
                </a:lnTo>
                <a:lnTo>
                  <a:pt x="217922" y="9713"/>
                </a:lnTo>
                <a:lnTo>
                  <a:pt x="222740" y="12429"/>
                </a:lnTo>
                <a:lnTo>
                  <a:pt x="233391" y="18091"/>
                </a:lnTo>
                <a:lnTo>
                  <a:pt x="239012" y="20991"/>
                </a:lnTo>
                <a:lnTo>
                  <a:pt x="244745" y="22923"/>
                </a:lnTo>
                <a:lnTo>
                  <a:pt x="250553" y="24212"/>
                </a:lnTo>
                <a:lnTo>
                  <a:pt x="256412" y="25071"/>
                </a:lnTo>
                <a:lnTo>
                  <a:pt x="262304" y="26636"/>
                </a:lnTo>
                <a:lnTo>
                  <a:pt x="268217" y="28671"/>
                </a:lnTo>
                <a:lnTo>
                  <a:pt x="274146" y="31020"/>
                </a:lnTo>
                <a:lnTo>
                  <a:pt x="279092" y="34571"/>
                </a:lnTo>
                <a:lnTo>
                  <a:pt x="283382" y="38922"/>
                </a:lnTo>
                <a:lnTo>
                  <a:pt x="287235" y="43807"/>
                </a:lnTo>
                <a:lnTo>
                  <a:pt x="290797" y="47064"/>
                </a:lnTo>
                <a:lnTo>
                  <a:pt x="294164" y="49235"/>
                </a:lnTo>
                <a:lnTo>
                  <a:pt x="297403" y="50683"/>
                </a:lnTo>
                <a:lnTo>
                  <a:pt x="299561" y="52640"/>
                </a:lnTo>
                <a:lnTo>
                  <a:pt x="301000" y="54937"/>
                </a:lnTo>
                <a:lnTo>
                  <a:pt x="301960" y="57461"/>
                </a:lnTo>
                <a:lnTo>
                  <a:pt x="302599" y="60135"/>
                </a:lnTo>
                <a:lnTo>
                  <a:pt x="303025" y="62910"/>
                </a:lnTo>
                <a:lnTo>
                  <a:pt x="303310" y="65753"/>
                </a:lnTo>
                <a:lnTo>
                  <a:pt x="302506" y="68640"/>
                </a:lnTo>
                <a:lnTo>
                  <a:pt x="300977" y="71557"/>
                </a:lnTo>
                <a:lnTo>
                  <a:pt x="298965" y="74493"/>
                </a:lnTo>
                <a:lnTo>
                  <a:pt x="294645" y="77444"/>
                </a:lnTo>
                <a:lnTo>
                  <a:pt x="288786" y="80402"/>
                </a:lnTo>
                <a:lnTo>
                  <a:pt x="281900" y="83367"/>
                </a:lnTo>
                <a:lnTo>
                  <a:pt x="273337" y="86336"/>
                </a:lnTo>
                <a:lnTo>
                  <a:pt x="263657" y="89308"/>
                </a:lnTo>
                <a:lnTo>
                  <a:pt x="242307" y="95254"/>
                </a:lnTo>
                <a:lnTo>
                  <a:pt x="219577" y="101205"/>
                </a:lnTo>
                <a:lnTo>
                  <a:pt x="206962" y="103189"/>
                </a:lnTo>
                <a:lnTo>
                  <a:pt x="193587" y="104512"/>
                </a:lnTo>
                <a:lnTo>
                  <a:pt x="179704" y="105393"/>
                </a:lnTo>
                <a:lnTo>
                  <a:pt x="166477" y="106973"/>
                </a:lnTo>
                <a:lnTo>
                  <a:pt x="153687" y="109018"/>
                </a:lnTo>
                <a:lnTo>
                  <a:pt x="141187" y="111374"/>
                </a:lnTo>
                <a:lnTo>
                  <a:pt x="128882" y="112945"/>
                </a:lnTo>
                <a:lnTo>
                  <a:pt x="116707" y="113992"/>
                </a:lnTo>
                <a:lnTo>
                  <a:pt x="104617" y="114690"/>
                </a:lnTo>
                <a:lnTo>
                  <a:pt x="93579" y="114163"/>
                </a:lnTo>
                <a:lnTo>
                  <a:pt x="83240" y="112819"/>
                </a:lnTo>
                <a:lnTo>
                  <a:pt x="73369" y="110931"/>
                </a:lnTo>
                <a:lnTo>
                  <a:pt x="64801" y="109673"/>
                </a:lnTo>
                <a:lnTo>
                  <a:pt x="57104" y="108834"/>
                </a:lnTo>
                <a:lnTo>
                  <a:pt x="49986" y="108275"/>
                </a:lnTo>
                <a:lnTo>
                  <a:pt x="43255" y="106910"/>
                </a:lnTo>
                <a:lnTo>
                  <a:pt x="36781" y="105007"/>
                </a:lnTo>
                <a:lnTo>
                  <a:pt x="30479" y="102748"/>
                </a:lnTo>
                <a:lnTo>
                  <a:pt x="24292" y="100248"/>
                </a:lnTo>
                <a:lnTo>
                  <a:pt x="18181" y="97590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This week: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PA2 Work-in-progress submission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Next six weeks: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Two labs and two projects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Prelim2 will be Thursday, March 29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76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TIO: Mapping the Memory Address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sz="32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Lowest bits of address (</a:t>
            </a:r>
            <a:r>
              <a:rPr lang="en-US" i="1" dirty="0" smtClean="0"/>
              <a:t>Offset</a:t>
            </a:r>
            <a:r>
              <a:rPr lang="en-US" dirty="0" smtClean="0"/>
              <a:t>) determine </a:t>
            </a:r>
            <a:r>
              <a:rPr lang="en-US" i="1" dirty="0" smtClean="0"/>
              <a:t>which byte within a block</a:t>
            </a:r>
            <a:r>
              <a:rPr lang="en-US" dirty="0" smtClean="0"/>
              <a:t> it refers to.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Full address format: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n-bit Offset means a block is how many bytes?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n-bit Index means cache has how many blocks?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11929" y="3965419"/>
            <a:ext cx="60929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1326334" y="3752663"/>
            <a:ext cx="4074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7410262" y="3779823"/>
            <a:ext cx="407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883937" y="3775296"/>
            <a:ext cx="362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71597" y="3413159"/>
            <a:ext cx="81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Tag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3035" y="4092167"/>
            <a:ext cx="305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 Address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5862119" y="3779823"/>
            <a:ext cx="3530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1" y="3449370"/>
            <a:ext cx="980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Index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2159" y="3467478"/>
            <a:ext cx="148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Offset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MARTInkAnnotation538"/>
          <p:cNvSpPr/>
          <p:nvPr/>
        </p:nvSpPr>
        <p:spPr>
          <a:xfrm>
            <a:off x="1741243" y="4263564"/>
            <a:ext cx="134228" cy="280570"/>
          </a:xfrm>
          <a:custGeom>
            <a:avLst/>
            <a:gdLst/>
            <a:ahLst/>
            <a:cxnLst/>
            <a:rect l="0" t="0" r="0" b="0"/>
            <a:pathLst>
              <a:path w="134228" h="280570">
                <a:moveTo>
                  <a:pt x="6467" y="22686"/>
                </a:moveTo>
                <a:lnTo>
                  <a:pt x="11212" y="22686"/>
                </a:lnTo>
                <a:lnTo>
                  <a:pt x="14596" y="21693"/>
                </a:lnTo>
                <a:lnTo>
                  <a:pt x="18838" y="20040"/>
                </a:lnTo>
                <a:lnTo>
                  <a:pt x="23652" y="17945"/>
                </a:lnTo>
                <a:lnTo>
                  <a:pt x="29841" y="15557"/>
                </a:lnTo>
                <a:lnTo>
                  <a:pt x="44661" y="10257"/>
                </a:lnTo>
                <a:lnTo>
                  <a:pt x="52785" y="8447"/>
                </a:lnTo>
                <a:lnTo>
                  <a:pt x="61179" y="7240"/>
                </a:lnTo>
                <a:lnTo>
                  <a:pt x="69755" y="6435"/>
                </a:lnTo>
                <a:lnTo>
                  <a:pt x="78451" y="4907"/>
                </a:lnTo>
                <a:lnTo>
                  <a:pt x="87228" y="2896"/>
                </a:lnTo>
                <a:lnTo>
                  <a:pt x="96058" y="563"/>
                </a:lnTo>
                <a:lnTo>
                  <a:pt x="103931" y="0"/>
                </a:lnTo>
                <a:lnTo>
                  <a:pt x="111166" y="616"/>
                </a:lnTo>
                <a:lnTo>
                  <a:pt x="117976" y="2020"/>
                </a:lnTo>
                <a:lnTo>
                  <a:pt x="123508" y="3948"/>
                </a:lnTo>
                <a:lnTo>
                  <a:pt x="128190" y="6225"/>
                </a:lnTo>
                <a:lnTo>
                  <a:pt x="132304" y="8735"/>
                </a:lnTo>
                <a:lnTo>
                  <a:pt x="134054" y="12393"/>
                </a:lnTo>
                <a:lnTo>
                  <a:pt x="134227" y="16816"/>
                </a:lnTo>
                <a:lnTo>
                  <a:pt x="133349" y="21749"/>
                </a:lnTo>
                <a:lnTo>
                  <a:pt x="130778" y="27023"/>
                </a:lnTo>
                <a:lnTo>
                  <a:pt x="127078" y="32522"/>
                </a:lnTo>
                <a:lnTo>
                  <a:pt x="122625" y="38173"/>
                </a:lnTo>
                <a:lnTo>
                  <a:pt x="116677" y="44917"/>
                </a:lnTo>
                <a:lnTo>
                  <a:pt x="109733" y="52389"/>
                </a:lnTo>
                <a:lnTo>
                  <a:pt x="102124" y="60348"/>
                </a:lnTo>
                <a:lnTo>
                  <a:pt x="93079" y="68629"/>
                </a:lnTo>
                <a:lnTo>
                  <a:pt x="83077" y="77128"/>
                </a:lnTo>
                <a:lnTo>
                  <a:pt x="72436" y="85769"/>
                </a:lnTo>
                <a:lnTo>
                  <a:pt x="62364" y="93515"/>
                </a:lnTo>
                <a:lnTo>
                  <a:pt x="52669" y="100663"/>
                </a:lnTo>
                <a:lnTo>
                  <a:pt x="43227" y="107413"/>
                </a:lnTo>
                <a:lnTo>
                  <a:pt x="34946" y="112905"/>
                </a:lnTo>
                <a:lnTo>
                  <a:pt x="27439" y="117558"/>
                </a:lnTo>
                <a:lnTo>
                  <a:pt x="20449" y="121653"/>
                </a:lnTo>
                <a:lnTo>
                  <a:pt x="14795" y="124383"/>
                </a:lnTo>
                <a:lnTo>
                  <a:pt x="10033" y="126202"/>
                </a:lnTo>
                <a:lnTo>
                  <a:pt x="5865" y="127416"/>
                </a:lnTo>
                <a:lnTo>
                  <a:pt x="3087" y="129216"/>
                </a:lnTo>
                <a:lnTo>
                  <a:pt x="1235" y="131409"/>
                </a:lnTo>
                <a:lnTo>
                  <a:pt x="0" y="133863"/>
                </a:lnTo>
                <a:lnTo>
                  <a:pt x="169" y="135499"/>
                </a:lnTo>
                <a:lnTo>
                  <a:pt x="1275" y="136590"/>
                </a:lnTo>
                <a:lnTo>
                  <a:pt x="3006" y="137317"/>
                </a:lnTo>
                <a:lnTo>
                  <a:pt x="6146" y="137802"/>
                </a:lnTo>
                <a:lnTo>
                  <a:pt x="10226" y="138125"/>
                </a:lnTo>
                <a:lnTo>
                  <a:pt x="14931" y="138341"/>
                </a:lnTo>
                <a:lnTo>
                  <a:pt x="25456" y="138580"/>
                </a:lnTo>
                <a:lnTo>
                  <a:pt x="53141" y="138734"/>
                </a:lnTo>
                <a:lnTo>
                  <a:pt x="61417" y="139739"/>
                </a:lnTo>
                <a:lnTo>
                  <a:pt x="69914" y="141401"/>
                </a:lnTo>
                <a:lnTo>
                  <a:pt x="78557" y="143501"/>
                </a:lnTo>
                <a:lnTo>
                  <a:pt x="86305" y="144901"/>
                </a:lnTo>
                <a:lnTo>
                  <a:pt x="93457" y="145835"/>
                </a:lnTo>
                <a:lnTo>
                  <a:pt x="100211" y="146457"/>
                </a:lnTo>
                <a:lnTo>
                  <a:pt x="105707" y="148856"/>
                </a:lnTo>
                <a:lnTo>
                  <a:pt x="110364" y="152440"/>
                </a:lnTo>
                <a:lnTo>
                  <a:pt x="114462" y="156813"/>
                </a:lnTo>
                <a:lnTo>
                  <a:pt x="117193" y="161714"/>
                </a:lnTo>
                <a:lnTo>
                  <a:pt x="119015" y="166965"/>
                </a:lnTo>
                <a:lnTo>
                  <a:pt x="120228" y="172450"/>
                </a:lnTo>
                <a:lnTo>
                  <a:pt x="120045" y="178091"/>
                </a:lnTo>
                <a:lnTo>
                  <a:pt x="118929" y="183836"/>
                </a:lnTo>
                <a:lnTo>
                  <a:pt x="117192" y="189651"/>
                </a:lnTo>
                <a:lnTo>
                  <a:pt x="113055" y="195511"/>
                </a:lnTo>
                <a:lnTo>
                  <a:pt x="107318" y="201403"/>
                </a:lnTo>
                <a:lnTo>
                  <a:pt x="100514" y="207315"/>
                </a:lnTo>
                <a:lnTo>
                  <a:pt x="93992" y="214233"/>
                </a:lnTo>
                <a:lnTo>
                  <a:pt x="87658" y="221822"/>
                </a:lnTo>
                <a:lnTo>
                  <a:pt x="81449" y="229857"/>
                </a:lnTo>
                <a:lnTo>
                  <a:pt x="75323" y="237198"/>
                </a:lnTo>
                <a:lnTo>
                  <a:pt x="69254" y="244077"/>
                </a:lnTo>
                <a:lnTo>
                  <a:pt x="57213" y="257012"/>
                </a:lnTo>
                <a:lnTo>
                  <a:pt x="45241" y="269375"/>
                </a:lnTo>
                <a:lnTo>
                  <a:pt x="40261" y="273465"/>
                </a:lnTo>
                <a:lnTo>
                  <a:pt x="35948" y="276193"/>
                </a:lnTo>
                <a:lnTo>
                  <a:pt x="26635" y="280569"/>
                </a:lnTo>
                <a:lnTo>
                  <a:pt x="25871" y="278944"/>
                </a:lnTo>
                <a:lnTo>
                  <a:pt x="25361" y="275876"/>
                </a:lnTo>
                <a:lnTo>
                  <a:pt x="24343" y="2637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539"/>
          <p:cNvSpPr/>
          <p:nvPr/>
        </p:nvSpPr>
        <p:spPr>
          <a:xfrm>
            <a:off x="1935400" y="4313679"/>
            <a:ext cx="259193" cy="138070"/>
          </a:xfrm>
          <a:custGeom>
            <a:avLst/>
            <a:gdLst/>
            <a:ahLst/>
            <a:cxnLst/>
            <a:rect l="0" t="0" r="0" b="0"/>
            <a:pathLst>
              <a:path w="259193" h="138070">
                <a:moveTo>
                  <a:pt x="0" y="61867"/>
                </a:moveTo>
                <a:lnTo>
                  <a:pt x="4746" y="61867"/>
                </a:lnTo>
                <a:lnTo>
                  <a:pt x="7136" y="60875"/>
                </a:lnTo>
                <a:lnTo>
                  <a:pt x="12440" y="57127"/>
                </a:lnTo>
                <a:lnTo>
                  <a:pt x="16238" y="53747"/>
                </a:lnTo>
                <a:lnTo>
                  <a:pt x="25754" y="44698"/>
                </a:lnTo>
                <a:lnTo>
                  <a:pt x="31073" y="40499"/>
                </a:lnTo>
                <a:lnTo>
                  <a:pt x="36604" y="36708"/>
                </a:lnTo>
                <a:lnTo>
                  <a:pt x="42279" y="33189"/>
                </a:lnTo>
                <a:lnTo>
                  <a:pt x="48047" y="28858"/>
                </a:lnTo>
                <a:lnTo>
                  <a:pt x="53879" y="23986"/>
                </a:lnTo>
                <a:lnTo>
                  <a:pt x="59753" y="18753"/>
                </a:lnTo>
                <a:lnTo>
                  <a:pt x="66649" y="14273"/>
                </a:lnTo>
                <a:lnTo>
                  <a:pt x="74225" y="10294"/>
                </a:lnTo>
                <a:lnTo>
                  <a:pt x="82254" y="6649"/>
                </a:lnTo>
                <a:lnTo>
                  <a:pt x="90587" y="4219"/>
                </a:lnTo>
                <a:lnTo>
                  <a:pt x="99121" y="2599"/>
                </a:lnTo>
                <a:lnTo>
                  <a:pt x="107790" y="1519"/>
                </a:lnTo>
                <a:lnTo>
                  <a:pt x="115555" y="800"/>
                </a:lnTo>
                <a:lnTo>
                  <a:pt x="122718" y="320"/>
                </a:lnTo>
                <a:lnTo>
                  <a:pt x="129479" y="0"/>
                </a:lnTo>
                <a:lnTo>
                  <a:pt x="135974" y="1771"/>
                </a:lnTo>
                <a:lnTo>
                  <a:pt x="142289" y="4936"/>
                </a:lnTo>
                <a:lnTo>
                  <a:pt x="148485" y="9030"/>
                </a:lnTo>
                <a:lnTo>
                  <a:pt x="152616" y="13744"/>
                </a:lnTo>
                <a:lnTo>
                  <a:pt x="155370" y="18871"/>
                </a:lnTo>
                <a:lnTo>
                  <a:pt x="157206" y="24274"/>
                </a:lnTo>
                <a:lnTo>
                  <a:pt x="157437" y="29860"/>
                </a:lnTo>
                <a:lnTo>
                  <a:pt x="156598" y="35568"/>
                </a:lnTo>
                <a:lnTo>
                  <a:pt x="155045" y="41358"/>
                </a:lnTo>
                <a:lnTo>
                  <a:pt x="152024" y="48195"/>
                </a:lnTo>
                <a:lnTo>
                  <a:pt x="148024" y="55729"/>
                </a:lnTo>
                <a:lnTo>
                  <a:pt x="143371" y="63729"/>
                </a:lnTo>
                <a:lnTo>
                  <a:pt x="138283" y="71046"/>
                </a:lnTo>
                <a:lnTo>
                  <a:pt x="132905" y="77908"/>
                </a:lnTo>
                <a:lnTo>
                  <a:pt x="127333" y="84468"/>
                </a:lnTo>
                <a:lnTo>
                  <a:pt x="121632" y="90825"/>
                </a:lnTo>
                <a:lnTo>
                  <a:pt x="110002" y="103180"/>
                </a:lnTo>
                <a:lnTo>
                  <a:pt x="104120" y="108261"/>
                </a:lnTo>
                <a:lnTo>
                  <a:pt x="98212" y="112640"/>
                </a:lnTo>
                <a:lnTo>
                  <a:pt x="92288" y="116552"/>
                </a:lnTo>
                <a:lnTo>
                  <a:pt x="87346" y="120152"/>
                </a:lnTo>
                <a:lnTo>
                  <a:pt x="83057" y="123544"/>
                </a:lnTo>
                <a:lnTo>
                  <a:pt x="73784" y="131377"/>
                </a:lnTo>
                <a:lnTo>
                  <a:pt x="74016" y="133012"/>
                </a:lnTo>
                <a:lnTo>
                  <a:pt x="75164" y="135094"/>
                </a:lnTo>
                <a:lnTo>
                  <a:pt x="76923" y="137474"/>
                </a:lnTo>
                <a:lnTo>
                  <a:pt x="80081" y="138069"/>
                </a:lnTo>
                <a:lnTo>
                  <a:pt x="84172" y="137473"/>
                </a:lnTo>
                <a:lnTo>
                  <a:pt x="88887" y="136084"/>
                </a:lnTo>
                <a:lnTo>
                  <a:pt x="96001" y="135158"/>
                </a:lnTo>
                <a:lnTo>
                  <a:pt x="104717" y="134540"/>
                </a:lnTo>
                <a:lnTo>
                  <a:pt x="114499" y="134129"/>
                </a:lnTo>
                <a:lnTo>
                  <a:pt x="124994" y="132862"/>
                </a:lnTo>
                <a:lnTo>
                  <a:pt x="135962" y="131025"/>
                </a:lnTo>
                <a:lnTo>
                  <a:pt x="186851" y="120948"/>
                </a:lnTo>
                <a:lnTo>
                  <a:pt x="201035" y="117130"/>
                </a:lnTo>
                <a:lnTo>
                  <a:pt x="215455" y="112600"/>
                </a:lnTo>
                <a:lnTo>
                  <a:pt x="259192" y="97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540"/>
          <p:cNvSpPr/>
          <p:nvPr/>
        </p:nvSpPr>
        <p:spPr>
          <a:xfrm>
            <a:off x="8483905" y="760833"/>
            <a:ext cx="315593" cy="2080332"/>
          </a:xfrm>
          <a:custGeom>
            <a:avLst/>
            <a:gdLst/>
            <a:ahLst/>
            <a:cxnLst/>
            <a:rect l="0" t="0" r="0" b="0"/>
            <a:pathLst>
              <a:path w="315593" h="2080332">
                <a:moveTo>
                  <a:pt x="315592" y="105347"/>
                </a:moveTo>
                <a:lnTo>
                  <a:pt x="310847" y="100606"/>
                </a:lnTo>
                <a:lnTo>
                  <a:pt x="303152" y="88177"/>
                </a:lnTo>
                <a:lnTo>
                  <a:pt x="294582" y="71927"/>
                </a:lnTo>
                <a:lnTo>
                  <a:pt x="285754" y="54544"/>
                </a:lnTo>
                <a:lnTo>
                  <a:pt x="277173" y="42750"/>
                </a:lnTo>
                <a:lnTo>
                  <a:pt x="267731" y="31885"/>
                </a:lnTo>
                <a:lnTo>
                  <a:pt x="260225" y="23749"/>
                </a:lnTo>
                <a:lnTo>
                  <a:pt x="257826" y="20190"/>
                </a:lnTo>
                <a:lnTo>
                  <a:pt x="253458" y="10442"/>
                </a:lnTo>
                <a:lnTo>
                  <a:pt x="245520" y="0"/>
                </a:lnTo>
                <a:lnTo>
                  <a:pt x="245044" y="389"/>
                </a:lnTo>
                <a:lnTo>
                  <a:pt x="244514" y="3467"/>
                </a:lnTo>
                <a:lnTo>
                  <a:pt x="244217" y="10778"/>
                </a:lnTo>
                <a:lnTo>
                  <a:pt x="251797" y="57614"/>
                </a:lnTo>
                <a:lnTo>
                  <a:pt x="252786" y="112050"/>
                </a:lnTo>
                <a:lnTo>
                  <a:pt x="251964" y="168738"/>
                </a:lnTo>
                <a:lnTo>
                  <a:pt x="248252" y="212565"/>
                </a:lnTo>
                <a:lnTo>
                  <a:pt x="240644" y="258502"/>
                </a:lnTo>
                <a:lnTo>
                  <a:pt x="231636" y="306369"/>
                </a:lnTo>
                <a:lnTo>
                  <a:pt x="219987" y="384513"/>
                </a:lnTo>
                <a:lnTo>
                  <a:pt x="209875" y="441087"/>
                </a:lnTo>
                <a:lnTo>
                  <a:pt x="193016" y="528719"/>
                </a:lnTo>
                <a:lnTo>
                  <a:pt x="183985" y="590507"/>
                </a:lnTo>
                <a:lnTo>
                  <a:pt x="180188" y="622263"/>
                </a:lnTo>
                <a:lnTo>
                  <a:pt x="173319" y="691944"/>
                </a:lnTo>
                <a:lnTo>
                  <a:pt x="170096" y="728583"/>
                </a:lnTo>
                <a:lnTo>
                  <a:pt x="167949" y="764916"/>
                </a:lnTo>
                <a:lnTo>
                  <a:pt x="165562" y="837035"/>
                </a:lnTo>
                <a:lnTo>
                  <a:pt x="164218" y="949316"/>
                </a:lnTo>
                <a:lnTo>
                  <a:pt x="165022" y="987477"/>
                </a:lnTo>
                <a:lnTo>
                  <a:pt x="169906" y="1103804"/>
                </a:lnTo>
                <a:lnTo>
                  <a:pt x="171398" y="1184767"/>
                </a:lnTo>
                <a:lnTo>
                  <a:pt x="170802" y="1225803"/>
                </a:lnTo>
                <a:lnTo>
                  <a:pt x="167492" y="1308442"/>
                </a:lnTo>
                <a:lnTo>
                  <a:pt x="164226" y="1349926"/>
                </a:lnTo>
                <a:lnTo>
                  <a:pt x="155301" y="1433060"/>
                </a:lnTo>
                <a:lnTo>
                  <a:pt x="139110" y="1557958"/>
                </a:lnTo>
                <a:lnTo>
                  <a:pt x="132395" y="1597629"/>
                </a:lnTo>
                <a:lnTo>
                  <a:pt x="124939" y="1635983"/>
                </a:lnTo>
                <a:lnTo>
                  <a:pt x="116988" y="1673459"/>
                </a:lnTo>
                <a:lnTo>
                  <a:pt x="107716" y="1710348"/>
                </a:lnTo>
                <a:lnTo>
                  <a:pt x="97563" y="1746847"/>
                </a:lnTo>
                <a:lnTo>
                  <a:pt x="76681" y="1816176"/>
                </a:lnTo>
                <a:lnTo>
                  <a:pt x="49169" y="1904418"/>
                </a:lnTo>
                <a:lnTo>
                  <a:pt x="34649" y="1956322"/>
                </a:lnTo>
                <a:lnTo>
                  <a:pt x="27996" y="1978298"/>
                </a:lnTo>
                <a:lnTo>
                  <a:pt x="21576" y="1997911"/>
                </a:lnTo>
                <a:lnTo>
                  <a:pt x="15309" y="2015947"/>
                </a:lnTo>
                <a:lnTo>
                  <a:pt x="5696" y="2046570"/>
                </a:lnTo>
                <a:lnTo>
                  <a:pt x="100" y="2069440"/>
                </a:lnTo>
                <a:lnTo>
                  <a:pt x="0" y="2075539"/>
                </a:lnTo>
                <a:lnTo>
                  <a:pt x="924" y="2079605"/>
                </a:lnTo>
                <a:lnTo>
                  <a:pt x="1541" y="2080331"/>
                </a:lnTo>
                <a:lnTo>
                  <a:pt x="1952" y="2078831"/>
                </a:lnTo>
                <a:lnTo>
                  <a:pt x="2775" y="20698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541"/>
          <p:cNvSpPr/>
          <p:nvPr/>
        </p:nvSpPr>
        <p:spPr>
          <a:xfrm>
            <a:off x="8513493" y="2911078"/>
            <a:ext cx="866950" cy="71024"/>
          </a:xfrm>
          <a:custGeom>
            <a:avLst/>
            <a:gdLst/>
            <a:ahLst/>
            <a:cxnLst/>
            <a:rect l="0" t="0" r="0" b="0"/>
            <a:pathLst>
              <a:path w="866950" h="71024">
                <a:moveTo>
                  <a:pt x="0" y="0"/>
                </a:moveTo>
                <a:lnTo>
                  <a:pt x="12440" y="0"/>
                </a:lnTo>
                <a:lnTo>
                  <a:pt x="15245" y="992"/>
                </a:lnTo>
                <a:lnTo>
                  <a:pt x="18108" y="2646"/>
                </a:lnTo>
                <a:lnTo>
                  <a:pt x="21010" y="4741"/>
                </a:lnTo>
                <a:lnTo>
                  <a:pt x="27909" y="7129"/>
                </a:lnTo>
                <a:lnTo>
                  <a:pt x="37474" y="9713"/>
                </a:lnTo>
                <a:lnTo>
                  <a:pt x="102737" y="25731"/>
                </a:lnTo>
                <a:lnTo>
                  <a:pt x="126089" y="30053"/>
                </a:lnTo>
                <a:lnTo>
                  <a:pt x="151588" y="33925"/>
                </a:lnTo>
                <a:lnTo>
                  <a:pt x="178518" y="37500"/>
                </a:lnTo>
                <a:lnTo>
                  <a:pt x="240219" y="44117"/>
                </a:lnTo>
                <a:lnTo>
                  <a:pt x="381673" y="56450"/>
                </a:lnTo>
                <a:lnTo>
                  <a:pt x="419298" y="58469"/>
                </a:lnTo>
                <a:lnTo>
                  <a:pt x="530954" y="62303"/>
                </a:lnTo>
                <a:lnTo>
                  <a:pt x="626268" y="68290"/>
                </a:lnTo>
                <a:lnTo>
                  <a:pt x="680204" y="70038"/>
                </a:lnTo>
                <a:lnTo>
                  <a:pt x="745743" y="71023"/>
                </a:lnTo>
                <a:lnTo>
                  <a:pt x="764297" y="70169"/>
                </a:lnTo>
                <a:lnTo>
                  <a:pt x="781633" y="68607"/>
                </a:lnTo>
                <a:lnTo>
                  <a:pt x="798155" y="66574"/>
                </a:lnTo>
                <a:lnTo>
                  <a:pt x="811156" y="64226"/>
                </a:lnTo>
                <a:lnTo>
                  <a:pt x="821809" y="61669"/>
                </a:lnTo>
                <a:lnTo>
                  <a:pt x="830898" y="58972"/>
                </a:lnTo>
                <a:lnTo>
                  <a:pt x="838942" y="55190"/>
                </a:lnTo>
                <a:lnTo>
                  <a:pt x="846292" y="50684"/>
                </a:lnTo>
                <a:lnTo>
                  <a:pt x="86694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542"/>
          <p:cNvSpPr/>
          <p:nvPr/>
        </p:nvSpPr>
        <p:spPr>
          <a:xfrm>
            <a:off x="7557167" y="786302"/>
            <a:ext cx="1358520" cy="53089"/>
          </a:xfrm>
          <a:custGeom>
            <a:avLst/>
            <a:gdLst/>
            <a:ahLst/>
            <a:cxnLst/>
            <a:rect l="0" t="0" r="0" b="0"/>
            <a:pathLst>
              <a:path w="1358520" h="53089">
                <a:moveTo>
                  <a:pt x="1358519" y="44159"/>
                </a:moveTo>
                <a:lnTo>
                  <a:pt x="1358519" y="35597"/>
                </a:lnTo>
                <a:lnTo>
                  <a:pt x="1357526" y="34482"/>
                </a:lnTo>
                <a:lnTo>
                  <a:pt x="1353774" y="30598"/>
                </a:lnTo>
                <a:lnTo>
                  <a:pt x="1352377" y="28173"/>
                </a:lnTo>
                <a:lnTo>
                  <a:pt x="1351445" y="25564"/>
                </a:lnTo>
                <a:lnTo>
                  <a:pt x="1350823" y="22832"/>
                </a:lnTo>
                <a:lnTo>
                  <a:pt x="1349416" y="21012"/>
                </a:lnTo>
                <a:lnTo>
                  <a:pt x="1347486" y="19798"/>
                </a:lnTo>
                <a:lnTo>
                  <a:pt x="1345206" y="18988"/>
                </a:lnTo>
                <a:lnTo>
                  <a:pt x="1341699" y="17457"/>
                </a:lnTo>
                <a:lnTo>
                  <a:pt x="1332506" y="13109"/>
                </a:lnTo>
                <a:lnTo>
                  <a:pt x="1326281" y="10560"/>
                </a:lnTo>
                <a:lnTo>
                  <a:pt x="1319152" y="7869"/>
                </a:lnTo>
                <a:lnTo>
                  <a:pt x="1311420" y="5083"/>
                </a:lnTo>
                <a:lnTo>
                  <a:pt x="1302293" y="3225"/>
                </a:lnTo>
                <a:lnTo>
                  <a:pt x="1292235" y="1987"/>
                </a:lnTo>
                <a:lnTo>
                  <a:pt x="1268483" y="611"/>
                </a:lnTo>
                <a:lnTo>
                  <a:pt x="1238064" y="0"/>
                </a:lnTo>
                <a:lnTo>
                  <a:pt x="1219625" y="829"/>
                </a:lnTo>
                <a:lnTo>
                  <a:pt x="1199388" y="2374"/>
                </a:lnTo>
                <a:lnTo>
                  <a:pt x="1177951" y="4396"/>
                </a:lnTo>
                <a:lnTo>
                  <a:pt x="1155716" y="5744"/>
                </a:lnTo>
                <a:lnTo>
                  <a:pt x="1109825" y="7242"/>
                </a:lnTo>
                <a:lnTo>
                  <a:pt x="1084478" y="8633"/>
                </a:lnTo>
                <a:lnTo>
                  <a:pt x="1029834" y="12825"/>
                </a:lnTo>
                <a:lnTo>
                  <a:pt x="834113" y="32335"/>
                </a:lnTo>
                <a:lnTo>
                  <a:pt x="778868" y="38242"/>
                </a:lnTo>
                <a:lnTo>
                  <a:pt x="751624" y="40214"/>
                </a:lnTo>
                <a:lnTo>
                  <a:pt x="724523" y="41529"/>
                </a:lnTo>
                <a:lnTo>
                  <a:pt x="670577" y="42990"/>
                </a:lnTo>
                <a:lnTo>
                  <a:pt x="404845" y="44138"/>
                </a:lnTo>
                <a:lnTo>
                  <a:pt x="181088" y="44158"/>
                </a:lnTo>
                <a:lnTo>
                  <a:pt x="162434" y="45151"/>
                </a:lnTo>
                <a:lnTo>
                  <a:pt x="144040" y="46805"/>
                </a:lnTo>
                <a:lnTo>
                  <a:pt x="125819" y="48899"/>
                </a:lnTo>
                <a:lnTo>
                  <a:pt x="108706" y="50296"/>
                </a:lnTo>
                <a:lnTo>
                  <a:pt x="76451" y="51847"/>
                </a:lnTo>
                <a:lnTo>
                  <a:pt x="45564" y="52537"/>
                </a:lnTo>
                <a:lnTo>
                  <a:pt x="0" y="530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543"/>
          <p:cNvSpPr/>
          <p:nvPr/>
        </p:nvSpPr>
        <p:spPr>
          <a:xfrm>
            <a:off x="7405228" y="839390"/>
            <a:ext cx="17876" cy="8931"/>
          </a:xfrm>
          <a:custGeom>
            <a:avLst/>
            <a:gdLst/>
            <a:ahLst/>
            <a:cxnLst/>
            <a:rect l="0" t="0" r="0" b="0"/>
            <a:pathLst>
              <a:path w="17876" h="8931">
                <a:moveTo>
                  <a:pt x="17875" y="0"/>
                </a:moveTo>
                <a:lnTo>
                  <a:pt x="1611" y="0"/>
                </a:lnTo>
                <a:lnTo>
                  <a:pt x="1073" y="993"/>
                </a:lnTo>
                <a:lnTo>
                  <a:pt x="716" y="2646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544"/>
          <p:cNvSpPr/>
          <p:nvPr/>
        </p:nvSpPr>
        <p:spPr>
          <a:xfrm>
            <a:off x="7406470" y="910828"/>
            <a:ext cx="1250025" cy="2044899"/>
          </a:xfrm>
          <a:custGeom>
            <a:avLst/>
            <a:gdLst/>
            <a:ahLst/>
            <a:cxnLst/>
            <a:rect l="0" t="0" r="0" b="0"/>
            <a:pathLst>
              <a:path w="1250025" h="2044899">
                <a:moveTo>
                  <a:pt x="7695" y="0"/>
                </a:moveTo>
                <a:lnTo>
                  <a:pt x="7695" y="157406"/>
                </a:lnTo>
                <a:lnTo>
                  <a:pt x="2951" y="218067"/>
                </a:lnTo>
                <a:lnTo>
                  <a:pt x="0" y="280027"/>
                </a:lnTo>
                <a:lnTo>
                  <a:pt x="1958" y="324217"/>
                </a:lnTo>
                <a:lnTo>
                  <a:pt x="6138" y="370315"/>
                </a:lnTo>
                <a:lnTo>
                  <a:pt x="100050" y="1218617"/>
                </a:lnTo>
                <a:lnTo>
                  <a:pt x="103361" y="1267227"/>
                </a:lnTo>
                <a:lnTo>
                  <a:pt x="105826" y="1315290"/>
                </a:lnTo>
                <a:lnTo>
                  <a:pt x="110230" y="1363110"/>
                </a:lnTo>
                <a:lnTo>
                  <a:pt x="118294" y="1434657"/>
                </a:lnTo>
                <a:lnTo>
                  <a:pt x="126973" y="1501386"/>
                </a:lnTo>
                <a:lnTo>
                  <a:pt x="131089" y="1560404"/>
                </a:lnTo>
                <a:lnTo>
                  <a:pt x="132309" y="1615594"/>
                </a:lnTo>
                <a:lnTo>
                  <a:pt x="132670" y="1669650"/>
                </a:lnTo>
                <a:lnTo>
                  <a:pt x="125114" y="1759820"/>
                </a:lnTo>
                <a:lnTo>
                  <a:pt x="124046" y="1818707"/>
                </a:lnTo>
                <a:lnTo>
                  <a:pt x="124949" y="1838204"/>
                </a:lnTo>
                <a:lnTo>
                  <a:pt x="134923" y="1892233"/>
                </a:lnTo>
                <a:lnTo>
                  <a:pt x="162650" y="1952610"/>
                </a:lnTo>
                <a:lnTo>
                  <a:pt x="195385" y="2015463"/>
                </a:lnTo>
                <a:lnTo>
                  <a:pt x="198365" y="2019321"/>
                </a:lnTo>
                <a:lnTo>
                  <a:pt x="201344" y="2021894"/>
                </a:lnTo>
                <a:lnTo>
                  <a:pt x="204323" y="2023609"/>
                </a:lnTo>
                <a:lnTo>
                  <a:pt x="210281" y="2025514"/>
                </a:lnTo>
                <a:lnTo>
                  <a:pt x="225177" y="2026838"/>
                </a:lnTo>
                <a:lnTo>
                  <a:pt x="286314" y="2027033"/>
                </a:lnTo>
                <a:lnTo>
                  <a:pt x="329941" y="2020901"/>
                </a:lnTo>
                <a:lnTo>
                  <a:pt x="360454" y="2019350"/>
                </a:lnTo>
                <a:lnTo>
                  <a:pt x="393876" y="2018660"/>
                </a:lnTo>
                <a:lnTo>
                  <a:pt x="529689" y="2018141"/>
                </a:lnTo>
                <a:lnTo>
                  <a:pt x="551326" y="2019123"/>
                </a:lnTo>
                <a:lnTo>
                  <a:pt x="573693" y="2020769"/>
                </a:lnTo>
                <a:lnTo>
                  <a:pt x="596552" y="2022859"/>
                </a:lnTo>
                <a:lnTo>
                  <a:pt x="619735" y="2024252"/>
                </a:lnTo>
                <a:lnTo>
                  <a:pt x="666679" y="2025800"/>
                </a:lnTo>
                <a:lnTo>
                  <a:pt x="785345" y="2026876"/>
                </a:lnTo>
                <a:lnTo>
                  <a:pt x="1018861" y="2027036"/>
                </a:lnTo>
                <a:lnTo>
                  <a:pt x="1040304" y="2028029"/>
                </a:lnTo>
                <a:lnTo>
                  <a:pt x="1061550" y="2029683"/>
                </a:lnTo>
                <a:lnTo>
                  <a:pt x="1104688" y="2034167"/>
                </a:lnTo>
                <a:lnTo>
                  <a:pt x="1150342" y="2039467"/>
                </a:lnTo>
                <a:lnTo>
                  <a:pt x="1171652" y="2041277"/>
                </a:lnTo>
                <a:lnTo>
                  <a:pt x="1191818" y="2042484"/>
                </a:lnTo>
                <a:lnTo>
                  <a:pt x="1250024" y="20448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545"/>
          <p:cNvSpPr/>
          <p:nvPr/>
        </p:nvSpPr>
        <p:spPr>
          <a:xfrm>
            <a:off x="7892086" y="923615"/>
            <a:ext cx="156652" cy="2021249"/>
          </a:xfrm>
          <a:custGeom>
            <a:avLst/>
            <a:gdLst/>
            <a:ahLst/>
            <a:cxnLst/>
            <a:rect l="0" t="0" r="0" b="0"/>
            <a:pathLst>
              <a:path w="156652" h="2021249">
                <a:moveTo>
                  <a:pt x="58336" y="14002"/>
                </a:moveTo>
                <a:lnTo>
                  <a:pt x="53592" y="9261"/>
                </a:lnTo>
                <a:lnTo>
                  <a:pt x="51201" y="7865"/>
                </a:lnTo>
                <a:lnTo>
                  <a:pt x="48615" y="6934"/>
                </a:lnTo>
                <a:lnTo>
                  <a:pt x="45897" y="6314"/>
                </a:lnTo>
                <a:lnTo>
                  <a:pt x="42099" y="5900"/>
                </a:lnTo>
                <a:lnTo>
                  <a:pt x="37581" y="5624"/>
                </a:lnTo>
                <a:lnTo>
                  <a:pt x="32582" y="5440"/>
                </a:lnTo>
                <a:lnTo>
                  <a:pt x="29250" y="4325"/>
                </a:lnTo>
                <a:lnTo>
                  <a:pt x="27028" y="2590"/>
                </a:lnTo>
                <a:lnTo>
                  <a:pt x="25549" y="441"/>
                </a:lnTo>
                <a:lnTo>
                  <a:pt x="23567" y="0"/>
                </a:lnTo>
                <a:lnTo>
                  <a:pt x="21254" y="699"/>
                </a:lnTo>
                <a:lnTo>
                  <a:pt x="15151" y="4209"/>
                </a:lnTo>
                <a:lnTo>
                  <a:pt x="15642" y="4496"/>
                </a:lnTo>
                <a:lnTo>
                  <a:pt x="18838" y="4816"/>
                </a:lnTo>
                <a:lnTo>
                  <a:pt x="20087" y="6886"/>
                </a:lnTo>
                <a:lnTo>
                  <a:pt x="24741" y="24466"/>
                </a:lnTo>
                <a:lnTo>
                  <a:pt x="29502" y="36512"/>
                </a:lnTo>
                <a:lnTo>
                  <a:pt x="34929" y="51788"/>
                </a:lnTo>
                <a:lnTo>
                  <a:pt x="38821" y="81863"/>
                </a:lnTo>
                <a:lnTo>
                  <a:pt x="40137" y="135702"/>
                </a:lnTo>
                <a:lnTo>
                  <a:pt x="39373" y="185330"/>
                </a:lnTo>
                <a:lnTo>
                  <a:pt x="35674" y="220124"/>
                </a:lnTo>
                <a:lnTo>
                  <a:pt x="31351" y="291961"/>
                </a:lnTo>
                <a:lnTo>
                  <a:pt x="27143" y="331346"/>
                </a:lnTo>
                <a:lnTo>
                  <a:pt x="22493" y="413223"/>
                </a:lnTo>
                <a:lnTo>
                  <a:pt x="18241" y="454694"/>
                </a:lnTo>
                <a:lnTo>
                  <a:pt x="15689" y="498922"/>
                </a:lnTo>
                <a:lnTo>
                  <a:pt x="14555" y="545038"/>
                </a:lnTo>
                <a:lnTo>
                  <a:pt x="14052" y="591992"/>
                </a:lnTo>
                <a:lnTo>
                  <a:pt x="11179" y="639319"/>
                </a:lnTo>
                <a:lnTo>
                  <a:pt x="7585" y="687803"/>
                </a:lnTo>
                <a:lnTo>
                  <a:pt x="5988" y="739118"/>
                </a:lnTo>
                <a:lnTo>
                  <a:pt x="4878" y="854709"/>
                </a:lnTo>
                <a:lnTo>
                  <a:pt x="3792" y="901603"/>
                </a:lnTo>
                <a:lnTo>
                  <a:pt x="0" y="948903"/>
                </a:lnTo>
                <a:lnTo>
                  <a:pt x="300" y="993737"/>
                </a:lnTo>
                <a:lnTo>
                  <a:pt x="2750" y="1036815"/>
                </a:lnTo>
                <a:lnTo>
                  <a:pt x="3839" y="1079112"/>
                </a:lnTo>
                <a:lnTo>
                  <a:pt x="6971" y="1121061"/>
                </a:lnTo>
                <a:lnTo>
                  <a:pt x="11673" y="1162856"/>
                </a:lnTo>
                <a:lnTo>
                  <a:pt x="28632" y="1287962"/>
                </a:lnTo>
                <a:lnTo>
                  <a:pt x="43451" y="1392149"/>
                </a:lnTo>
                <a:lnTo>
                  <a:pt x="47421" y="1412986"/>
                </a:lnTo>
                <a:lnTo>
                  <a:pt x="52052" y="1433822"/>
                </a:lnTo>
                <a:lnTo>
                  <a:pt x="57126" y="1454658"/>
                </a:lnTo>
                <a:lnTo>
                  <a:pt x="61501" y="1475494"/>
                </a:lnTo>
                <a:lnTo>
                  <a:pt x="65412" y="1496330"/>
                </a:lnTo>
                <a:lnTo>
                  <a:pt x="72405" y="1538002"/>
                </a:lnTo>
                <a:lnTo>
                  <a:pt x="97034" y="1699949"/>
                </a:lnTo>
                <a:lnTo>
                  <a:pt x="101249" y="1754768"/>
                </a:lnTo>
                <a:lnTo>
                  <a:pt x="102499" y="1803974"/>
                </a:lnTo>
                <a:lnTo>
                  <a:pt x="98124" y="1849972"/>
                </a:lnTo>
                <a:lnTo>
                  <a:pt x="94619" y="1912521"/>
                </a:lnTo>
                <a:lnTo>
                  <a:pt x="95316" y="1932327"/>
                </a:lnTo>
                <a:lnTo>
                  <a:pt x="100299" y="1959220"/>
                </a:lnTo>
                <a:lnTo>
                  <a:pt x="103210" y="1980197"/>
                </a:lnTo>
                <a:lnTo>
                  <a:pt x="107411" y="1992833"/>
                </a:lnTo>
                <a:lnTo>
                  <a:pt x="109921" y="1997988"/>
                </a:lnTo>
                <a:lnTo>
                  <a:pt x="112587" y="2002417"/>
                </a:lnTo>
                <a:lnTo>
                  <a:pt x="115359" y="2006362"/>
                </a:lnTo>
                <a:lnTo>
                  <a:pt x="119192" y="2009984"/>
                </a:lnTo>
                <a:lnTo>
                  <a:pt x="123734" y="2013391"/>
                </a:lnTo>
                <a:lnTo>
                  <a:pt x="128748" y="2016655"/>
                </a:lnTo>
                <a:lnTo>
                  <a:pt x="133084" y="2018831"/>
                </a:lnTo>
                <a:lnTo>
                  <a:pt x="136967" y="2020281"/>
                </a:lnTo>
                <a:lnTo>
                  <a:pt x="140549" y="2021248"/>
                </a:lnTo>
                <a:lnTo>
                  <a:pt x="143930" y="2020900"/>
                </a:lnTo>
                <a:lnTo>
                  <a:pt x="147177" y="2019676"/>
                </a:lnTo>
                <a:lnTo>
                  <a:pt x="156651" y="20142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546"/>
          <p:cNvSpPr/>
          <p:nvPr/>
        </p:nvSpPr>
        <p:spPr>
          <a:xfrm>
            <a:off x="7494604" y="1089422"/>
            <a:ext cx="437945" cy="26758"/>
          </a:xfrm>
          <a:custGeom>
            <a:avLst/>
            <a:gdLst/>
            <a:ahLst/>
            <a:cxnLst/>
            <a:rect l="0" t="0" r="0" b="0"/>
            <a:pathLst>
              <a:path w="437945" h="26758">
                <a:moveTo>
                  <a:pt x="0" y="17859"/>
                </a:moveTo>
                <a:lnTo>
                  <a:pt x="0" y="26421"/>
                </a:lnTo>
                <a:lnTo>
                  <a:pt x="7695" y="26757"/>
                </a:lnTo>
                <a:lnTo>
                  <a:pt x="9103" y="25775"/>
                </a:lnTo>
                <a:lnTo>
                  <a:pt x="11033" y="24129"/>
                </a:lnTo>
                <a:lnTo>
                  <a:pt x="13314" y="22039"/>
                </a:lnTo>
                <a:lnTo>
                  <a:pt x="16820" y="20646"/>
                </a:lnTo>
                <a:lnTo>
                  <a:pt x="21144" y="19717"/>
                </a:lnTo>
                <a:lnTo>
                  <a:pt x="26013" y="19098"/>
                </a:lnTo>
                <a:lnTo>
                  <a:pt x="34071" y="18409"/>
                </a:lnTo>
                <a:lnTo>
                  <a:pt x="46837" y="18022"/>
                </a:lnTo>
                <a:lnTo>
                  <a:pt x="109054" y="17862"/>
                </a:lnTo>
                <a:lnTo>
                  <a:pt x="115404" y="16869"/>
                </a:lnTo>
                <a:lnTo>
                  <a:pt x="120631" y="15215"/>
                </a:lnTo>
                <a:lnTo>
                  <a:pt x="125109" y="13120"/>
                </a:lnTo>
                <a:lnTo>
                  <a:pt x="130080" y="11723"/>
                </a:lnTo>
                <a:lnTo>
                  <a:pt x="135380" y="10792"/>
                </a:lnTo>
                <a:lnTo>
                  <a:pt x="140900" y="10171"/>
                </a:lnTo>
                <a:lnTo>
                  <a:pt x="152329" y="9481"/>
                </a:lnTo>
                <a:lnTo>
                  <a:pt x="164029" y="9175"/>
                </a:lnTo>
                <a:lnTo>
                  <a:pt x="193671" y="8962"/>
                </a:lnTo>
                <a:lnTo>
                  <a:pt x="198629" y="7959"/>
                </a:lnTo>
                <a:lnTo>
                  <a:pt x="202927" y="6298"/>
                </a:lnTo>
                <a:lnTo>
                  <a:pt x="206786" y="4199"/>
                </a:lnTo>
                <a:lnTo>
                  <a:pt x="210351" y="3791"/>
                </a:lnTo>
                <a:lnTo>
                  <a:pt x="213722" y="4512"/>
                </a:lnTo>
                <a:lnTo>
                  <a:pt x="216960" y="5984"/>
                </a:lnTo>
                <a:lnTo>
                  <a:pt x="221107" y="6966"/>
                </a:lnTo>
                <a:lnTo>
                  <a:pt x="225857" y="7621"/>
                </a:lnTo>
                <a:lnTo>
                  <a:pt x="236431" y="8348"/>
                </a:lnTo>
                <a:lnTo>
                  <a:pt x="247751" y="8671"/>
                </a:lnTo>
                <a:lnTo>
                  <a:pt x="295153" y="8914"/>
                </a:lnTo>
                <a:lnTo>
                  <a:pt x="421769" y="8929"/>
                </a:lnTo>
                <a:lnTo>
                  <a:pt x="425174" y="7937"/>
                </a:lnTo>
                <a:lnTo>
                  <a:pt x="428437" y="6284"/>
                </a:lnTo>
                <a:lnTo>
                  <a:pt x="43794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547"/>
          <p:cNvSpPr/>
          <p:nvPr/>
        </p:nvSpPr>
        <p:spPr>
          <a:xfrm>
            <a:off x="7253288" y="607219"/>
            <a:ext cx="196629" cy="141835"/>
          </a:xfrm>
          <a:custGeom>
            <a:avLst/>
            <a:gdLst/>
            <a:ahLst/>
            <a:cxnLst/>
            <a:rect l="0" t="0" r="0" b="0"/>
            <a:pathLst>
              <a:path w="196629" h="141835">
                <a:moveTo>
                  <a:pt x="0" y="44648"/>
                </a:moveTo>
                <a:lnTo>
                  <a:pt x="0" y="79200"/>
                </a:lnTo>
                <a:lnTo>
                  <a:pt x="992" y="84550"/>
                </a:lnTo>
                <a:lnTo>
                  <a:pt x="2648" y="90101"/>
                </a:lnTo>
                <a:lnTo>
                  <a:pt x="4744" y="95786"/>
                </a:lnTo>
                <a:lnTo>
                  <a:pt x="7135" y="101560"/>
                </a:lnTo>
                <a:lnTo>
                  <a:pt x="9722" y="107394"/>
                </a:lnTo>
                <a:lnTo>
                  <a:pt x="15244" y="119168"/>
                </a:lnTo>
                <a:lnTo>
                  <a:pt x="21010" y="131016"/>
                </a:lnTo>
                <a:lnTo>
                  <a:pt x="24930" y="134969"/>
                </a:lnTo>
                <a:lnTo>
                  <a:pt x="29529" y="137604"/>
                </a:lnTo>
                <a:lnTo>
                  <a:pt x="34583" y="139361"/>
                </a:lnTo>
                <a:lnTo>
                  <a:pt x="38944" y="140532"/>
                </a:lnTo>
                <a:lnTo>
                  <a:pt x="42845" y="141313"/>
                </a:lnTo>
                <a:lnTo>
                  <a:pt x="46439" y="141834"/>
                </a:lnTo>
                <a:lnTo>
                  <a:pt x="50821" y="141189"/>
                </a:lnTo>
                <a:lnTo>
                  <a:pt x="55728" y="139766"/>
                </a:lnTo>
                <a:lnTo>
                  <a:pt x="60986" y="137826"/>
                </a:lnTo>
                <a:lnTo>
                  <a:pt x="66477" y="134548"/>
                </a:lnTo>
                <a:lnTo>
                  <a:pt x="72123" y="130378"/>
                </a:lnTo>
                <a:lnTo>
                  <a:pt x="77875" y="125614"/>
                </a:lnTo>
                <a:lnTo>
                  <a:pt x="83694" y="120454"/>
                </a:lnTo>
                <a:lnTo>
                  <a:pt x="95457" y="109428"/>
                </a:lnTo>
                <a:lnTo>
                  <a:pt x="113246" y="92064"/>
                </a:lnTo>
                <a:lnTo>
                  <a:pt x="118199" y="85189"/>
                </a:lnTo>
                <a:lnTo>
                  <a:pt x="122494" y="77628"/>
                </a:lnTo>
                <a:lnTo>
                  <a:pt x="126351" y="69611"/>
                </a:lnTo>
                <a:lnTo>
                  <a:pt x="130909" y="62283"/>
                </a:lnTo>
                <a:lnTo>
                  <a:pt x="135933" y="55412"/>
                </a:lnTo>
                <a:lnTo>
                  <a:pt x="141269" y="48848"/>
                </a:lnTo>
                <a:lnTo>
                  <a:pt x="144826" y="43479"/>
                </a:lnTo>
                <a:lnTo>
                  <a:pt x="147197" y="38908"/>
                </a:lnTo>
                <a:lnTo>
                  <a:pt x="148778" y="34868"/>
                </a:lnTo>
                <a:lnTo>
                  <a:pt x="150825" y="31183"/>
                </a:lnTo>
                <a:lnTo>
                  <a:pt x="153182" y="27734"/>
                </a:lnTo>
                <a:lnTo>
                  <a:pt x="159357" y="19810"/>
                </a:lnTo>
                <a:lnTo>
                  <a:pt x="160201" y="16080"/>
                </a:lnTo>
                <a:lnTo>
                  <a:pt x="160838" y="9348"/>
                </a:lnTo>
                <a:lnTo>
                  <a:pt x="165610" y="9053"/>
                </a:lnTo>
                <a:lnTo>
                  <a:pt x="176120" y="8954"/>
                </a:lnTo>
                <a:lnTo>
                  <a:pt x="181885" y="8940"/>
                </a:lnTo>
                <a:lnTo>
                  <a:pt x="184814" y="7944"/>
                </a:lnTo>
                <a:lnTo>
                  <a:pt x="187759" y="6288"/>
                </a:lnTo>
                <a:lnTo>
                  <a:pt x="19662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548"/>
          <p:cNvSpPr/>
          <p:nvPr/>
        </p:nvSpPr>
        <p:spPr>
          <a:xfrm>
            <a:off x="7369587" y="607219"/>
            <a:ext cx="125018" cy="116087"/>
          </a:xfrm>
          <a:custGeom>
            <a:avLst/>
            <a:gdLst/>
            <a:ahLst/>
            <a:cxnLst/>
            <a:rect l="0" t="0" r="0" b="0"/>
            <a:pathLst>
              <a:path w="125018" h="116087">
                <a:moveTo>
                  <a:pt x="8828" y="0"/>
                </a:moveTo>
                <a:lnTo>
                  <a:pt x="1133" y="0"/>
                </a:lnTo>
                <a:lnTo>
                  <a:pt x="718" y="992"/>
                </a:lnTo>
                <a:lnTo>
                  <a:pt x="442" y="2646"/>
                </a:lnTo>
                <a:lnTo>
                  <a:pt x="0" y="7688"/>
                </a:lnTo>
                <a:lnTo>
                  <a:pt x="2588" y="11024"/>
                </a:lnTo>
                <a:lnTo>
                  <a:pt x="4668" y="13302"/>
                </a:lnTo>
                <a:lnTo>
                  <a:pt x="9627" y="18480"/>
                </a:lnTo>
                <a:lnTo>
                  <a:pt x="12341" y="21249"/>
                </a:lnTo>
                <a:lnTo>
                  <a:pt x="15142" y="25080"/>
                </a:lnTo>
                <a:lnTo>
                  <a:pt x="18002" y="29618"/>
                </a:lnTo>
                <a:lnTo>
                  <a:pt x="20902" y="34628"/>
                </a:lnTo>
                <a:lnTo>
                  <a:pt x="24823" y="39953"/>
                </a:lnTo>
                <a:lnTo>
                  <a:pt x="29421" y="45487"/>
                </a:lnTo>
                <a:lnTo>
                  <a:pt x="34474" y="51160"/>
                </a:lnTo>
                <a:lnTo>
                  <a:pt x="38835" y="56927"/>
                </a:lnTo>
                <a:lnTo>
                  <a:pt x="42736" y="62756"/>
                </a:lnTo>
                <a:lnTo>
                  <a:pt x="46329" y="68626"/>
                </a:lnTo>
                <a:lnTo>
                  <a:pt x="49717" y="73532"/>
                </a:lnTo>
                <a:lnTo>
                  <a:pt x="52970" y="77795"/>
                </a:lnTo>
                <a:lnTo>
                  <a:pt x="56131" y="81629"/>
                </a:lnTo>
                <a:lnTo>
                  <a:pt x="60225" y="86169"/>
                </a:lnTo>
                <a:lnTo>
                  <a:pt x="70069" y="96506"/>
                </a:lnTo>
                <a:lnTo>
                  <a:pt x="75476" y="101048"/>
                </a:lnTo>
                <a:lnTo>
                  <a:pt x="81065" y="105068"/>
                </a:lnTo>
                <a:lnTo>
                  <a:pt x="86778" y="108741"/>
                </a:lnTo>
                <a:lnTo>
                  <a:pt x="93566" y="111189"/>
                </a:lnTo>
                <a:lnTo>
                  <a:pt x="101070" y="112821"/>
                </a:lnTo>
                <a:lnTo>
                  <a:pt x="125017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549"/>
          <p:cNvSpPr/>
          <p:nvPr/>
        </p:nvSpPr>
        <p:spPr>
          <a:xfrm>
            <a:off x="8150941" y="571868"/>
            <a:ext cx="40799" cy="151438"/>
          </a:xfrm>
          <a:custGeom>
            <a:avLst/>
            <a:gdLst/>
            <a:ahLst/>
            <a:cxnLst/>
            <a:rect l="0" t="0" r="0" b="0"/>
            <a:pathLst>
              <a:path w="40799" h="151438">
                <a:moveTo>
                  <a:pt x="40798" y="8562"/>
                </a:moveTo>
                <a:lnTo>
                  <a:pt x="36053" y="3821"/>
                </a:lnTo>
                <a:lnTo>
                  <a:pt x="33663" y="2425"/>
                </a:lnTo>
                <a:lnTo>
                  <a:pt x="31075" y="1494"/>
                </a:lnTo>
                <a:lnTo>
                  <a:pt x="28357" y="873"/>
                </a:lnTo>
                <a:lnTo>
                  <a:pt x="25553" y="459"/>
                </a:lnTo>
                <a:lnTo>
                  <a:pt x="22690" y="184"/>
                </a:lnTo>
                <a:lnTo>
                  <a:pt x="19788" y="0"/>
                </a:lnTo>
                <a:lnTo>
                  <a:pt x="16860" y="869"/>
                </a:lnTo>
                <a:lnTo>
                  <a:pt x="13916" y="2441"/>
                </a:lnTo>
                <a:lnTo>
                  <a:pt x="10959" y="4481"/>
                </a:lnTo>
                <a:lnTo>
                  <a:pt x="8989" y="6834"/>
                </a:lnTo>
                <a:lnTo>
                  <a:pt x="7675" y="9394"/>
                </a:lnTo>
                <a:lnTo>
                  <a:pt x="6799" y="12093"/>
                </a:lnTo>
                <a:lnTo>
                  <a:pt x="6215" y="14885"/>
                </a:lnTo>
                <a:lnTo>
                  <a:pt x="5825" y="17738"/>
                </a:lnTo>
                <a:lnTo>
                  <a:pt x="5566" y="20632"/>
                </a:lnTo>
                <a:lnTo>
                  <a:pt x="4400" y="24546"/>
                </a:lnTo>
                <a:lnTo>
                  <a:pt x="2629" y="29140"/>
                </a:lnTo>
                <a:lnTo>
                  <a:pt x="456" y="34187"/>
                </a:lnTo>
                <a:lnTo>
                  <a:pt x="0" y="39536"/>
                </a:lnTo>
                <a:lnTo>
                  <a:pt x="690" y="45086"/>
                </a:lnTo>
                <a:lnTo>
                  <a:pt x="2141" y="50771"/>
                </a:lnTo>
                <a:lnTo>
                  <a:pt x="3110" y="57537"/>
                </a:lnTo>
                <a:lnTo>
                  <a:pt x="3757" y="65024"/>
                </a:lnTo>
                <a:lnTo>
                  <a:pt x="4187" y="72992"/>
                </a:lnTo>
                <a:lnTo>
                  <a:pt x="5466" y="81281"/>
                </a:lnTo>
                <a:lnTo>
                  <a:pt x="7312" y="89784"/>
                </a:lnTo>
                <a:lnTo>
                  <a:pt x="9537" y="98428"/>
                </a:lnTo>
                <a:lnTo>
                  <a:pt x="11019" y="106176"/>
                </a:lnTo>
                <a:lnTo>
                  <a:pt x="12007" y="113325"/>
                </a:lnTo>
                <a:lnTo>
                  <a:pt x="12667" y="120076"/>
                </a:lnTo>
                <a:lnTo>
                  <a:pt x="14099" y="125569"/>
                </a:lnTo>
                <a:lnTo>
                  <a:pt x="16048" y="130222"/>
                </a:lnTo>
                <a:lnTo>
                  <a:pt x="18339" y="134317"/>
                </a:lnTo>
                <a:lnTo>
                  <a:pt x="19866" y="138039"/>
                </a:lnTo>
                <a:lnTo>
                  <a:pt x="20886" y="141513"/>
                </a:lnTo>
                <a:lnTo>
                  <a:pt x="22922" y="15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550"/>
          <p:cNvSpPr/>
          <p:nvPr/>
        </p:nvSpPr>
        <p:spPr>
          <a:xfrm>
            <a:off x="8067854" y="607219"/>
            <a:ext cx="266888" cy="35719"/>
          </a:xfrm>
          <a:custGeom>
            <a:avLst/>
            <a:gdLst/>
            <a:ahLst/>
            <a:cxnLst/>
            <a:rect l="0" t="0" r="0" b="0"/>
            <a:pathLst>
              <a:path w="266888" h="35719">
                <a:moveTo>
                  <a:pt x="7696" y="35718"/>
                </a:moveTo>
                <a:lnTo>
                  <a:pt x="0" y="35718"/>
                </a:lnTo>
                <a:lnTo>
                  <a:pt x="3871" y="35718"/>
                </a:lnTo>
                <a:lnTo>
                  <a:pt x="8124" y="34726"/>
                </a:lnTo>
                <a:lnTo>
                  <a:pt x="13940" y="33073"/>
                </a:lnTo>
                <a:lnTo>
                  <a:pt x="20797" y="30978"/>
                </a:lnTo>
                <a:lnTo>
                  <a:pt x="27353" y="29582"/>
                </a:lnTo>
                <a:lnTo>
                  <a:pt x="33710" y="28651"/>
                </a:lnTo>
                <a:lnTo>
                  <a:pt x="39936" y="28030"/>
                </a:lnTo>
                <a:lnTo>
                  <a:pt x="49050" y="26624"/>
                </a:lnTo>
                <a:lnTo>
                  <a:pt x="72418" y="22416"/>
                </a:lnTo>
                <a:lnTo>
                  <a:pt x="84608" y="20897"/>
                </a:lnTo>
                <a:lnTo>
                  <a:pt x="96707" y="19884"/>
                </a:lnTo>
                <a:lnTo>
                  <a:pt x="108745" y="19209"/>
                </a:lnTo>
                <a:lnTo>
                  <a:pt x="120744" y="17767"/>
                </a:lnTo>
                <a:lnTo>
                  <a:pt x="132714" y="15813"/>
                </a:lnTo>
                <a:lnTo>
                  <a:pt x="144667" y="13519"/>
                </a:lnTo>
                <a:lnTo>
                  <a:pt x="168541" y="8323"/>
                </a:lnTo>
                <a:lnTo>
                  <a:pt x="180468" y="5549"/>
                </a:lnTo>
                <a:lnTo>
                  <a:pt x="192392" y="3699"/>
                </a:lnTo>
                <a:lnTo>
                  <a:pt x="204313" y="2466"/>
                </a:lnTo>
                <a:lnTo>
                  <a:pt x="216234" y="1644"/>
                </a:lnTo>
                <a:lnTo>
                  <a:pt x="227159" y="1096"/>
                </a:lnTo>
                <a:lnTo>
                  <a:pt x="26688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551"/>
          <p:cNvSpPr/>
          <p:nvPr/>
        </p:nvSpPr>
        <p:spPr>
          <a:xfrm>
            <a:off x="8335298" y="589882"/>
            <a:ext cx="267378" cy="97149"/>
          </a:xfrm>
          <a:custGeom>
            <a:avLst/>
            <a:gdLst/>
            <a:ahLst/>
            <a:cxnLst/>
            <a:rect l="0" t="0" r="0" b="0"/>
            <a:pathLst>
              <a:path w="267378" h="97149">
                <a:moveTo>
                  <a:pt x="88819" y="17337"/>
                </a:moveTo>
                <a:lnTo>
                  <a:pt x="84074" y="17337"/>
                </a:lnTo>
                <a:lnTo>
                  <a:pt x="81684" y="16344"/>
                </a:lnTo>
                <a:lnTo>
                  <a:pt x="79097" y="14691"/>
                </a:lnTo>
                <a:lnTo>
                  <a:pt x="76379" y="12596"/>
                </a:lnTo>
                <a:lnTo>
                  <a:pt x="73574" y="11200"/>
                </a:lnTo>
                <a:lnTo>
                  <a:pt x="67809" y="9648"/>
                </a:lnTo>
                <a:lnTo>
                  <a:pt x="63889" y="10227"/>
                </a:lnTo>
                <a:lnTo>
                  <a:pt x="59288" y="11604"/>
                </a:lnTo>
                <a:lnTo>
                  <a:pt x="54236" y="13515"/>
                </a:lnTo>
                <a:lnTo>
                  <a:pt x="45973" y="15638"/>
                </a:lnTo>
                <a:lnTo>
                  <a:pt x="37998" y="17574"/>
                </a:lnTo>
                <a:lnTo>
                  <a:pt x="33090" y="19479"/>
                </a:lnTo>
                <a:lnTo>
                  <a:pt x="27833" y="21742"/>
                </a:lnTo>
                <a:lnTo>
                  <a:pt x="23334" y="25234"/>
                </a:lnTo>
                <a:lnTo>
                  <a:pt x="19342" y="29547"/>
                </a:lnTo>
                <a:lnTo>
                  <a:pt x="15688" y="34407"/>
                </a:lnTo>
                <a:lnTo>
                  <a:pt x="12260" y="38638"/>
                </a:lnTo>
                <a:lnTo>
                  <a:pt x="8980" y="42452"/>
                </a:lnTo>
                <a:lnTo>
                  <a:pt x="5801" y="45986"/>
                </a:lnTo>
                <a:lnTo>
                  <a:pt x="3681" y="49335"/>
                </a:lnTo>
                <a:lnTo>
                  <a:pt x="2268" y="52559"/>
                </a:lnTo>
                <a:lnTo>
                  <a:pt x="1326" y="55701"/>
                </a:lnTo>
                <a:lnTo>
                  <a:pt x="698" y="59780"/>
                </a:lnTo>
                <a:lnTo>
                  <a:pt x="279" y="64484"/>
                </a:lnTo>
                <a:lnTo>
                  <a:pt x="0" y="69604"/>
                </a:lnTo>
                <a:lnTo>
                  <a:pt x="807" y="74010"/>
                </a:lnTo>
                <a:lnTo>
                  <a:pt x="2338" y="77939"/>
                </a:lnTo>
                <a:lnTo>
                  <a:pt x="4352" y="81551"/>
                </a:lnTo>
                <a:lnTo>
                  <a:pt x="6687" y="84951"/>
                </a:lnTo>
                <a:lnTo>
                  <a:pt x="9238" y="88210"/>
                </a:lnTo>
                <a:lnTo>
                  <a:pt x="11931" y="91374"/>
                </a:lnTo>
                <a:lnTo>
                  <a:pt x="14720" y="93484"/>
                </a:lnTo>
                <a:lnTo>
                  <a:pt x="20466" y="95828"/>
                </a:lnTo>
                <a:lnTo>
                  <a:pt x="24382" y="96453"/>
                </a:lnTo>
                <a:lnTo>
                  <a:pt x="28978" y="96870"/>
                </a:lnTo>
                <a:lnTo>
                  <a:pt x="34029" y="97148"/>
                </a:lnTo>
                <a:lnTo>
                  <a:pt x="39382" y="96341"/>
                </a:lnTo>
                <a:lnTo>
                  <a:pt x="44938" y="94811"/>
                </a:lnTo>
                <a:lnTo>
                  <a:pt x="50627" y="92799"/>
                </a:lnTo>
                <a:lnTo>
                  <a:pt x="55413" y="90465"/>
                </a:lnTo>
                <a:lnTo>
                  <a:pt x="59597" y="87917"/>
                </a:lnTo>
                <a:lnTo>
                  <a:pt x="63379" y="85226"/>
                </a:lnTo>
                <a:lnTo>
                  <a:pt x="67887" y="81448"/>
                </a:lnTo>
                <a:lnTo>
                  <a:pt x="72878" y="76945"/>
                </a:lnTo>
                <a:lnTo>
                  <a:pt x="78192" y="71958"/>
                </a:lnTo>
                <a:lnTo>
                  <a:pt x="83721" y="67642"/>
                </a:lnTo>
                <a:lnTo>
                  <a:pt x="89392" y="63772"/>
                </a:lnTo>
                <a:lnTo>
                  <a:pt x="95160" y="60200"/>
                </a:lnTo>
                <a:lnTo>
                  <a:pt x="99004" y="56826"/>
                </a:lnTo>
                <a:lnTo>
                  <a:pt x="101567" y="53585"/>
                </a:lnTo>
                <a:lnTo>
                  <a:pt x="103277" y="50432"/>
                </a:lnTo>
                <a:lnTo>
                  <a:pt x="105409" y="47338"/>
                </a:lnTo>
                <a:lnTo>
                  <a:pt x="107823" y="44282"/>
                </a:lnTo>
                <a:lnTo>
                  <a:pt x="110425" y="41254"/>
                </a:lnTo>
                <a:lnTo>
                  <a:pt x="112162" y="38242"/>
                </a:lnTo>
                <a:lnTo>
                  <a:pt x="113318" y="35242"/>
                </a:lnTo>
                <a:lnTo>
                  <a:pt x="115175" y="28039"/>
                </a:lnTo>
                <a:lnTo>
                  <a:pt x="116320" y="27448"/>
                </a:lnTo>
                <a:lnTo>
                  <a:pt x="120241" y="26792"/>
                </a:lnTo>
                <a:lnTo>
                  <a:pt x="121683" y="27609"/>
                </a:lnTo>
                <a:lnTo>
                  <a:pt x="122645" y="29146"/>
                </a:lnTo>
                <a:lnTo>
                  <a:pt x="123286" y="31162"/>
                </a:lnTo>
                <a:lnTo>
                  <a:pt x="123714" y="33499"/>
                </a:lnTo>
                <a:lnTo>
                  <a:pt x="123998" y="36049"/>
                </a:lnTo>
                <a:lnTo>
                  <a:pt x="124190" y="38741"/>
                </a:lnTo>
                <a:lnTo>
                  <a:pt x="124316" y="41528"/>
                </a:lnTo>
                <a:lnTo>
                  <a:pt x="124457" y="47271"/>
                </a:lnTo>
                <a:lnTo>
                  <a:pt x="125486" y="50191"/>
                </a:lnTo>
                <a:lnTo>
                  <a:pt x="127167" y="53130"/>
                </a:lnTo>
                <a:lnTo>
                  <a:pt x="129281" y="56082"/>
                </a:lnTo>
                <a:lnTo>
                  <a:pt x="131682" y="59042"/>
                </a:lnTo>
                <a:lnTo>
                  <a:pt x="134277" y="62007"/>
                </a:lnTo>
                <a:lnTo>
                  <a:pt x="137000" y="64976"/>
                </a:lnTo>
                <a:lnTo>
                  <a:pt x="140800" y="67948"/>
                </a:lnTo>
                <a:lnTo>
                  <a:pt x="145320" y="70921"/>
                </a:lnTo>
                <a:lnTo>
                  <a:pt x="150321" y="73896"/>
                </a:lnTo>
                <a:lnTo>
                  <a:pt x="156633" y="75879"/>
                </a:lnTo>
                <a:lnTo>
                  <a:pt x="163820" y="77201"/>
                </a:lnTo>
                <a:lnTo>
                  <a:pt x="171591" y="78082"/>
                </a:lnTo>
                <a:lnTo>
                  <a:pt x="178758" y="77677"/>
                </a:lnTo>
                <a:lnTo>
                  <a:pt x="185522" y="76415"/>
                </a:lnTo>
                <a:lnTo>
                  <a:pt x="192017" y="74582"/>
                </a:lnTo>
                <a:lnTo>
                  <a:pt x="199327" y="71375"/>
                </a:lnTo>
                <a:lnTo>
                  <a:pt x="207179" y="67253"/>
                </a:lnTo>
                <a:lnTo>
                  <a:pt x="215393" y="62520"/>
                </a:lnTo>
                <a:lnTo>
                  <a:pt x="221862" y="58373"/>
                </a:lnTo>
                <a:lnTo>
                  <a:pt x="227168" y="54616"/>
                </a:lnTo>
                <a:lnTo>
                  <a:pt x="231698" y="51119"/>
                </a:lnTo>
                <a:lnTo>
                  <a:pt x="236704" y="47796"/>
                </a:lnTo>
                <a:lnTo>
                  <a:pt x="242029" y="44588"/>
                </a:lnTo>
                <a:lnTo>
                  <a:pt x="247563" y="41457"/>
                </a:lnTo>
                <a:lnTo>
                  <a:pt x="252247" y="38378"/>
                </a:lnTo>
                <a:lnTo>
                  <a:pt x="256361" y="35333"/>
                </a:lnTo>
                <a:lnTo>
                  <a:pt x="260098" y="32311"/>
                </a:lnTo>
                <a:lnTo>
                  <a:pt x="262589" y="29304"/>
                </a:lnTo>
                <a:lnTo>
                  <a:pt x="264251" y="26307"/>
                </a:lnTo>
                <a:lnTo>
                  <a:pt x="265357" y="23317"/>
                </a:lnTo>
                <a:lnTo>
                  <a:pt x="266095" y="20331"/>
                </a:lnTo>
                <a:lnTo>
                  <a:pt x="266587" y="17349"/>
                </a:lnTo>
                <a:lnTo>
                  <a:pt x="266916" y="14368"/>
                </a:lnTo>
                <a:lnTo>
                  <a:pt x="267134" y="11389"/>
                </a:lnTo>
                <a:lnTo>
                  <a:pt x="267279" y="8411"/>
                </a:lnTo>
                <a:lnTo>
                  <a:pt x="267377" y="5433"/>
                </a:lnTo>
                <a:lnTo>
                  <a:pt x="266448" y="3448"/>
                </a:lnTo>
                <a:lnTo>
                  <a:pt x="264836" y="2124"/>
                </a:lnTo>
                <a:lnTo>
                  <a:pt x="262769" y="1242"/>
                </a:lnTo>
                <a:lnTo>
                  <a:pt x="258411" y="654"/>
                </a:lnTo>
                <a:lnTo>
                  <a:pt x="252527" y="262"/>
                </a:lnTo>
                <a:lnTo>
                  <a:pt x="245625" y="0"/>
                </a:lnTo>
                <a:lnTo>
                  <a:pt x="240031" y="818"/>
                </a:lnTo>
                <a:lnTo>
                  <a:pt x="235308" y="2356"/>
                </a:lnTo>
                <a:lnTo>
                  <a:pt x="215848" y="11952"/>
                </a:lnTo>
                <a:lnTo>
                  <a:pt x="211242" y="13747"/>
                </a:lnTo>
                <a:lnTo>
                  <a:pt x="203475" y="15741"/>
                </a:lnTo>
                <a:lnTo>
                  <a:pt x="200013" y="17265"/>
                </a:lnTo>
                <a:lnTo>
                  <a:pt x="196713" y="19273"/>
                </a:lnTo>
                <a:lnTo>
                  <a:pt x="187694" y="25857"/>
                </a:lnTo>
                <a:lnTo>
                  <a:pt x="187381" y="28730"/>
                </a:lnTo>
                <a:lnTo>
                  <a:pt x="187299" y="30885"/>
                </a:lnTo>
                <a:lnTo>
                  <a:pt x="188237" y="32322"/>
                </a:lnTo>
                <a:lnTo>
                  <a:pt x="189855" y="33280"/>
                </a:lnTo>
                <a:lnTo>
                  <a:pt x="191926" y="33919"/>
                </a:lnTo>
                <a:lnTo>
                  <a:pt x="199524" y="34628"/>
                </a:lnTo>
                <a:lnTo>
                  <a:pt x="204331" y="34818"/>
                </a:lnTo>
                <a:lnTo>
                  <a:pt x="207536" y="35936"/>
                </a:lnTo>
                <a:lnTo>
                  <a:pt x="209673" y="37674"/>
                </a:lnTo>
                <a:lnTo>
                  <a:pt x="211097" y="39824"/>
                </a:lnTo>
                <a:lnTo>
                  <a:pt x="213040" y="42250"/>
                </a:lnTo>
                <a:lnTo>
                  <a:pt x="215328" y="44860"/>
                </a:lnTo>
                <a:lnTo>
                  <a:pt x="222883" y="5305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552"/>
          <p:cNvSpPr/>
          <p:nvPr/>
        </p:nvSpPr>
        <p:spPr>
          <a:xfrm>
            <a:off x="8415179" y="669727"/>
            <a:ext cx="134065" cy="107157"/>
          </a:xfrm>
          <a:custGeom>
            <a:avLst/>
            <a:gdLst/>
            <a:ahLst/>
            <a:cxnLst/>
            <a:rect l="0" t="0" r="0" b="0"/>
            <a:pathLst>
              <a:path w="134065" h="107157">
                <a:moveTo>
                  <a:pt x="134064" y="0"/>
                </a:moveTo>
                <a:lnTo>
                  <a:pt x="121624" y="24857"/>
                </a:lnTo>
                <a:lnTo>
                  <a:pt x="117827" y="30462"/>
                </a:lnTo>
                <a:lnTo>
                  <a:pt x="113308" y="36183"/>
                </a:lnTo>
                <a:lnTo>
                  <a:pt x="108311" y="41981"/>
                </a:lnTo>
                <a:lnTo>
                  <a:pt x="102992" y="47831"/>
                </a:lnTo>
                <a:lnTo>
                  <a:pt x="91786" y="59623"/>
                </a:lnTo>
                <a:lnTo>
                  <a:pt x="86018" y="64553"/>
                </a:lnTo>
                <a:lnTo>
                  <a:pt x="80185" y="68832"/>
                </a:lnTo>
                <a:lnTo>
                  <a:pt x="74311" y="72677"/>
                </a:lnTo>
                <a:lnTo>
                  <a:pt x="68409" y="77225"/>
                </a:lnTo>
                <a:lnTo>
                  <a:pt x="62489" y="82241"/>
                </a:lnTo>
                <a:lnTo>
                  <a:pt x="56555" y="87569"/>
                </a:lnTo>
                <a:lnTo>
                  <a:pt x="50613" y="92114"/>
                </a:lnTo>
                <a:lnTo>
                  <a:pt x="44666" y="96136"/>
                </a:lnTo>
                <a:lnTo>
                  <a:pt x="38714" y="99809"/>
                </a:lnTo>
                <a:lnTo>
                  <a:pt x="31767" y="102258"/>
                </a:lnTo>
                <a:lnTo>
                  <a:pt x="24158" y="103891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553"/>
          <p:cNvSpPr/>
          <p:nvPr/>
        </p:nvSpPr>
        <p:spPr>
          <a:xfrm>
            <a:off x="9103499" y="509051"/>
            <a:ext cx="98193" cy="124400"/>
          </a:xfrm>
          <a:custGeom>
            <a:avLst/>
            <a:gdLst/>
            <a:ahLst/>
            <a:cxnLst/>
            <a:rect l="0" t="0" r="0" b="0"/>
            <a:pathLst>
              <a:path w="98193" h="124400">
                <a:moveTo>
                  <a:pt x="89255" y="53519"/>
                </a:moveTo>
                <a:lnTo>
                  <a:pt x="28565" y="53519"/>
                </a:lnTo>
                <a:lnTo>
                  <a:pt x="26946" y="54511"/>
                </a:lnTo>
                <a:lnTo>
                  <a:pt x="24876" y="56165"/>
                </a:lnTo>
                <a:lnTo>
                  <a:pt x="22501" y="58260"/>
                </a:lnTo>
                <a:lnTo>
                  <a:pt x="19926" y="61640"/>
                </a:lnTo>
                <a:lnTo>
                  <a:pt x="17216" y="65879"/>
                </a:lnTo>
                <a:lnTo>
                  <a:pt x="14415" y="70688"/>
                </a:lnTo>
                <a:lnTo>
                  <a:pt x="12549" y="74887"/>
                </a:lnTo>
                <a:lnTo>
                  <a:pt x="11304" y="78679"/>
                </a:lnTo>
                <a:lnTo>
                  <a:pt x="10475" y="82198"/>
                </a:lnTo>
                <a:lnTo>
                  <a:pt x="8929" y="86529"/>
                </a:lnTo>
                <a:lnTo>
                  <a:pt x="6905" y="91401"/>
                </a:lnTo>
                <a:lnTo>
                  <a:pt x="4563" y="96633"/>
                </a:lnTo>
                <a:lnTo>
                  <a:pt x="3002" y="101113"/>
                </a:lnTo>
                <a:lnTo>
                  <a:pt x="1960" y="105092"/>
                </a:lnTo>
                <a:lnTo>
                  <a:pt x="1265" y="108737"/>
                </a:lnTo>
                <a:lnTo>
                  <a:pt x="803" y="112159"/>
                </a:lnTo>
                <a:lnTo>
                  <a:pt x="495" y="115433"/>
                </a:lnTo>
                <a:lnTo>
                  <a:pt x="0" y="123075"/>
                </a:lnTo>
                <a:lnTo>
                  <a:pt x="951" y="123702"/>
                </a:lnTo>
                <a:lnTo>
                  <a:pt x="2579" y="124120"/>
                </a:lnTo>
                <a:lnTo>
                  <a:pt x="4659" y="124399"/>
                </a:lnTo>
                <a:lnTo>
                  <a:pt x="8030" y="123593"/>
                </a:lnTo>
                <a:lnTo>
                  <a:pt x="12264" y="122063"/>
                </a:lnTo>
                <a:lnTo>
                  <a:pt x="17074" y="120051"/>
                </a:lnTo>
                <a:lnTo>
                  <a:pt x="21272" y="117717"/>
                </a:lnTo>
                <a:lnTo>
                  <a:pt x="25064" y="115169"/>
                </a:lnTo>
                <a:lnTo>
                  <a:pt x="28586" y="112479"/>
                </a:lnTo>
                <a:lnTo>
                  <a:pt x="32920" y="108701"/>
                </a:lnTo>
                <a:lnTo>
                  <a:pt x="37796" y="104197"/>
                </a:lnTo>
                <a:lnTo>
                  <a:pt x="48508" y="93902"/>
                </a:lnTo>
                <a:lnTo>
                  <a:pt x="59891" y="82712"/>
                </a:lnTo>
                <a:lnTo>
                  <a:pt x="64713" y="76950"/>
                </a:lnTo>
                <a:lnTo>
                  <a:pt x="68922" y="71124"/>
                </a:lnTo>
                <a:lnTo>
                  <a:pt x="72719" y="65256"/>
                </a:lnTo>
                <a:lnTo>
                  <a:pt x="75252" y="60351"/>
                </a:lnTo>
                <a:lnTo>
                  <a:pt x="76941" y="56090"/>
                </a:lnTo>
                <a:lnTo>
                  <a:pt x="78066" y="52256"/>
                </a:lnTo>
                <a:lnTo>
                  <a:pt x="79809" y="47716"/>
                </a:lnTo>
                <a:lnTo>
                  <a:pt x="81964" y="42705"/>
                </a:lnTo>
                <a:lnTo>
                  <a:pt x="84394" y="37380"/>
                </a:lnTo>
                <a:lnTo>
                  <a:pt x="86015" y="31846"/>
                </a:lnTo>
                <a:lnTo>
                  <a:pt x="87094" y="26172"/>
                </a:lnTo>
                <a:lnTo>
                  <a:pt x="87814" y="20405"/>
                </a:lnTo>
                <a:lnTo>
                  <a:pt x="88294" y="15568"/>
                </a:lnTo>
                <a:lnTo>
                  <a:pt x="88614" y="11351"/>
                </a:lnTo>
                <a:lnTo>
                  <a:pt x="89247" y="73"/>
                </a:lnTo>
                <a:lnTo>
                  <a:pt x="89252" y="0"/>
                </a:lnTo>
                <a:lnTo>
                  <a:pt x="89255" y="12375"/>
                </a:lnTo>
                <a:lnTo>
                  <a:pt x="90247" y="16168"/>
                </a:lnTo>
                <a:lnTo>
                  <a:pt x="91903" y="20681"/>
                </a:lnTo>
                <a:lnTo>
                  <a:pt x="94000" y="25674"/>
                </a:lnTo>
                <a:lnTo>
                  <a:pt x="95398" y="30987"/>
                </a:lnTo>
                <a:lnTo>
                  <a:pt x="96329" y="36513"/>
                </a:lnTo>
                <a:lnTo>
                  <a:pt x="96951" y="42182"/>
                </a:lnTo>
                <a:lnTo>
                  <a:pt x="97364" y="46953"/>
                </a:lnTo>
                <a:lnTo>
                  <a:pt x="97640" y="51126"/>
                </a:lnTo>
                <a:lnTo>
                  <a:pt x="97825" y="54900"/>
                </a:lnTo>
                <a:lnTo>
                  <a:pt x="98028" y="64386"/>
                </a:lnTo>
                <a:lnTo>
                  <a:pt x="98192" y="803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554"/>
          <p:cNvSpPr/>
          <p:nvPr/>
        </p:nvSpPr>
        <p:spPr>
          <a:xfrm>
            <a:off x="9264266" y="553673"/>
            <a:ext cx="62551" cy="71406"/>
          </a:xfrm>
          <a:custGeom>
            <a:avLst/>
            <a:gdLst/>
            <a:ahLst/>
            <a:cxnLst/>
            <a:rect l="0" t="0" r="0" b="0"/>
            <a:pathLst>
              <a:path w="62551" h="71406">
                <a:moveTo>
                  <a:pt x="26799" y="8897"/>
                </a:moveTo>
                <a:lnTo>
                  <a:pt x="26799" y="76"/>
                </a:lnTo>
                <a:lnTo>
                  <a:pt x="25807" y="40"/>
                </a:lnTo>
                <a:lnTo>
                  <a:pt x="22055" y="0"/>
                </a:lnTo>
                <a:lnTo>
                  <a:pt x="19665" y="981"/>
                </a:lnTo>
                <a:lnTo>
                  <a:pt x="17078" y="2628"/>
                </a:lnTo>
                <a:lnTo>
                  <a:pt x="14360" y="4717"/>
                </a:lnTo>
                <a:lnTo>
                  <a:pt x="11555" y="7103"/>
                </a:lnTo>
                <a:lnTo>
                  <a:pt x="8693" y="9685"/>
                </a:lnTo>
                <a:lnTo>
                  <a:pt x="5791" y="12399"/>
                </a:lnTo>
                <a:lnTo>
                  <a:pt x="3856" y="15201"/>
                </a:lnTo>
                <a:lnTo>
                  <a:pt x="2566" y="18060"/>
                </a:lnTo>
                <a:lnTo>
                  <a:pt x="1706" y="20959"/>
                </a:lnTo>
                <a:lnTo>
                  <a:pt x="1134" y="23884"/>
                </a:lnTo>
                <a:lnTo>
                  <a:pt x="751" y="26826"/>
                </a:lnTo>
                <a:lnTo>
                  <a:pt x="496" y="29779"/>
                </a:lnTo>
                <a:lnTo>
                  <a:pt x="326" y="32740"/>
                </a:lnTo>
                <a:lnTo>
                  <a:pt x="138" y="38677"/>
                </a:lnTo>
                <a:lnTo>
                  <a:pt x="0" y="51783"/>
                </a:lnTo>
                <a:lnTo>
                  <a:pt x="989" y="52370"/>
                </a:lnTo>
                <a:lnTo>
                  <a:pt x="2642" y="52762"/>
                </a:lnTo>
                <a:lnTo>
                  <a:pt x="7684" y="53391"/>
                </a:lnTo>
                <a:lnTo>
                  <a:pt x="8097" y="52450"/>
                </a:lnTo>
                <a:lnTo>
                  <a:pt x="8373" y="50831"/>
                </a:lnTo>
                <a:lnTo>
                  <a:pt x="8815" y="45844"/>
                </a:lnTo>
                <a:lnTo>
                  <a:pt x="8877" y="42516"/>
                </a:lnTo>
                <a:lnTo>
                  <a:pt x="8892" y="40239"/>
                </a:lnTo>
                <a:lnTo>
                  <a:pt x="9896" y="38722"/>
                </a:lnTo>
                <a:lnTo>
                  <a:pt x="11558" y="37710"/>
                </a:lnTo>
                <a:lnTo>
                  <a:pt x="16618" y="36086"/>
                </a:lnTo>
                <a:lnTo>
                  <a:pt x="19019" y="35953"/>
                </a:lnTo>
                <a:lnTo>
                  <a:pt x="26983" y="35805"/>
                </a:lnTo>
                <a:lnTo>
                  <a:pt x="37889" y="35721"/>
                </a:lnTo>
                <a:lnTo>
                  <a:pt x="41144" y="36702"/>
                </a:lnTo>
                <a:lnTo>
                  <a:pt x="44306" y="38348"/>
                </a:lnTo>
                <a:lnTo>
                  <a:pt x="47407" y="40437"/>
                </a:lnTo>
                <a:lnTo>
                  <a:pt x="50469" y="43814"/>
                </a:lnTo>
                <a:lnTo>
                  <a:pt x="53504" y="48050"/>
                </a:lnTo>
                <a:lnTo>
                  <a:pt x="60763" y="59626"/>
                </a:lnTo>
                <a:lnTo>
                  <a:pt x="61359" y="61568"/>
                </a:lnTo>
                <a:lnTo>
                  <a:pt x="61756" y="63855"/>
                </a:lnTo>
                <a:lnTo>
                  <a:pt x="62550" y="714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555"/>
          <p:cNvSpPr/>
          <p:nvPr/>
        </p:nvSpPr>
        <p:spPr>
          <a:xfrm>
            <a:off x="9339789" y="526851"/>
            <a:ext cx="22781" cy="89298"/>
          </a:xfrm>
          <a:custGeom>
            <a:avLst/>
            <a:gdLst/>
            <a:ahLst/>
            <a:cxnLst/>
            <a:rect l="0" t="0" r="0" b="0"/>
            <a:pathLst>
              <a:path w="22781" h="89298">
                <a:moveTo>
                  <a:pt x="13842" y="0"/>
                </a:moveTo>
                <a:lnTo>
                  <a:pt x="9097" y="0"/>
                </a:lnTo>
                <a:lnTo>
                  <a:pt x="7699" y="993"/>
                </a:lnTo>
                <a:lnTo>
                  <a:pt x="6768" y="2646"/>
                </a:lnTo>
                <a:lnTo>
                  <a:pt x="6146" y="4741"/>
                </a:lnTo>
                <a:lnTo>
                  <a:pt x="4739" y="6137"/>
                </a:lnTo>
                <a:lnTo>
                  <a:pt x="2808" y="7068"/>
                </a:lnTo>
                <a:lnTo>
                  <a:pt x="528" y="7689"/>
                </a:lnTo>
                <a:lnTo>
                  <a:pt x="0" y="10087"/>
                </a:lnTo>
                <a:lnTo>
                  <a:pt x="642" y="13670"/>
                </a:lnTo>
                <a:lnTo>
                  <a:pt x="2063" y="18043"/>
                </a:lnTo>
                <a:lnTo>
                  <a:pt x="3010" y="22943"/>
                </a:lnTo>
                <a:lnTo>
                  <a:pt x="3641" y="28194"/>
                </a:lnTo>
                <a:lnTo>
                  <a:pt x="4062" y="33679"/>
                </a:lnTo>
                <a:lnTo>
                  <a:pt x="5336" y="39320"/>
                </a:lnTo>
                <a:lnTo>
                  <a:pt x="7178" y="45065"/>
                </a:lnTo>
                <a:lnTo>
                  <a:pt x="9399" y="50880"/>
                </a:lnTo>
                <a:lnTo>
                  <a:pt x="10881" y="55748"/>
                </a:lnTo>
                <a:lnTo>
                  <a:pt x="11867" y="59986"/>
                </a:lnTo>
                <a:lnTo>
                  <a:pt x="12525" y="63803"/>
                </a:lnTo>
                <a:lnTo>
                  <a:pt x="13958" y="68333"/>
                </a:lnTo>
                <a:lnTo>
                  <a:pt x="15905" y="73336"/>
                </a:lnTo>
                <a:lnTo>
                  <a:pt x="2278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556"/>
          <p:cNvSpPr/>
          <p:nvPr/>
        </p:nvSpPr>
        <p:spPr>
          <a:xfrm>
            <a:off x="7610828" y="1053703"/>
            <a:ext cx="1751741" cy="116087"/>
          </a:xfrm>
          <a:custGeom>
            <a:avLst/>
            <a:gdLst/>
            <a:ahLst/>
            <a:cxnLst/>
            <a:rect l="0" t="0" r="0" b="0"/>
            <a:pathLst>
              <a:path w="1751741" h="116087">
                <a:moveTo>
                  <a:pt x="17840" y="116086"/>
                </a:moveTo>
                <a:lnTo>
                  <a:pt x="13095" y="116086"/>
                </a:lnTo>
                <a:lnTo>
                  <a:pt x="11698" y="115094"/>
                </a:lnTo>
                <a:lnTo>
                  <a:pt x="10766" y="113440"/>
                </a:lnTo>
                <a:lnTo>
                  <a:pt x="10144" y="111345"/>
                </a:lnTo>
                <a:lnTo>
                  <a:pt x="8738" y="109949"/>
                </a:lnTo>
                <a:lnTo>
                  <a:pt x="6807" y="109018"/>
                </a:lnTo>
                <a:lnTo>
                  <a:pt x="4526" y="108397"/>
                </a:lnTo>
                <a:lnTo>
                  <a:pt x="3006" y="106992"/>
                </a:lnTo>
                <a:lnTo>
                  <a:pt x="1992" y="105062"/>
                </a:lnTo>
                <a:lnTo>
                  <a:pt x="83" y="98627"/>
                </a:lnTo>
                <a:lnTo>
                  <a:pt x="17" y="95759"/>
                </a:lnTo>
                <a:lnTo>
                  <a:pt x="0" y="93605"/>
                </a:lnTo>
                <a:lnTo>
                  <a:pt x="982" y="92169"/>
                </a:lnTo>
                <a:lnTo>
                  <a:pt x="2629" y="91212"/>
                </a:lnTo>
                <a:lnTo>
                  <a:pt x="7663" y="89675"/>
                </a:lnTo>
                <a:lnTo>
                  <a:pt x="25980" y="89330"/>
                </a:lnTo>
                <a:lnTo>
                  <a:pt x="39333" y="91957"/>
                </a:lnTo>
                <a:lnTo>
                  <a:pt x="55199" y="95440"/>
                </a:lnTo>
                <a:lnTo>
                  <a:pt x="109344" y="97982"/>
                </a:lnTo>
                <a:lnTo>
                  <a:pt x="598787" y="98226"/>
                </a:lnTo>
                <a:lnTo>
                  <a:pt x="634536" y="100872"/>
                </a:lnTo>
                <a:lnTo>
                  <a:pt x="669294" y="104363"/>
                </a:lnTo>
                <a:lnTo>
                  <a:pt x="718764" y="106329"/>
                </a:lnTo>
                <a:lnTo>
                  <a:pt x="756712" y="106788"/>
                </a:lnTo>
                <a:lnTo>
                  <a:pt x="796750" y="104347"/>
                </a:lnTo>
                <a:lnTo>
                  <a:pt x="836725" y="100947"/>
                </a:lnTo>
                <a:lnTo>
                  <a:pt x="874351" y="99436"/>
                </a:lnTo>
                <a:lnTo>
                  <a:pt x="933778" y="98585"/>
                </a:lnTo>
                <a:lnTo>
                  <a:pt x="974753" y="95740"/>
                </a:lnTo>
                <a:lnTo>
                  <a:pt x="1015142" y="92160"/>
                </a:lnTo>
                <a:lnTo>
                  <a:pt x="1052956" y="90569"/>
                </a:lnTo>
                <a:lnTo>
                  <a:pt x="1092271" y="87217"/>
                </a:lnTo>
                <a:lnTo>
                  <a:pt x="1112487" y="84934"/>
                </a:lnTo>
                <a:lnTo>
                  <a:pt x="1150838" y="82397"/>
                </a:lnTo>
                <a:lnTo>
                  <a:pt x="1187745" y="80277"/>
                </a:lnTo>
                <a:lnTo>
                  <a:pt x="1205928" y="78323"/>
                </a:lnTo>
                <a:lnTo>
                  <a:pt x="1224009" y="76028"/>
                </a:lnTo>
                <a:lnTo>
                  <a:pt x="1262637" y="73478"/>
                </a:lnTo>
                <a:lnTo>
                  <a:pt x="1301981" y="72344"/>
                </a:lnTo>
                <a:lnTo>
                  <a:pt x="1339330" y="71840"/>
                </a:lnTo>
                <a:lnTo>
                  <a:pt x="1375791" y="68971"/>
                </a:lnTo>
                <a:lnTo>
                  <a:pt x="1410864" y="65380"/>
                </a:lnTo>
                <a:lnTo>
                  <a:pt x="1457532" y="62367"/>
                </a:lnTo>
                <a:lnTo>
                  <a:pt x="1471191" y="60429"/>
                </a:lnTo>
                <a:lnTo>
                  <a:pt x="1484269" y="58146"/>
                </a:lnTo>
                <a:lnTo>
                  <a:pt x="1496959" y="55631"/>
                </a:lnTo>
                <a:lnTo>
                  <a:pt x="1521653" y="50191"/>
                </a:lnTo>
                <a:lnTo>
                  <a:pt x="1543219" y="47112"/>
                </a:lnTo>
                <a:lnTo>
                  <a:pt x="1563730" y="44751"/>
                </a:lnTo>
                <a:lnTo>
                  <a:pt x="1574760" y="42732"/>
                </a:lnTo>
                <a:lnTo>
                  <a:pt x="1586086" y="40394"/>
                </a:lnTo>
                <a:lnTo>
                  <a:pt x="1616260" y="37104"/>
                </a:lnTo>
                <a:lnTo>
                  <a:pt x="1632273" y="33689"/>
                </a:lnTo>
                <a:lnTo>
                  <a:pt x="1639324" y="31389"/>
                </a:lnTo>
                <a:lnTo>
                  <a:pt x="1645018" y="28863"/>
                </a:lnTo>
                <a:lnTo>
                  <a:pt x="1649808" y="26188"/>
                </a:lnTo>
                <a:lnTo>
                  <a:pt x="1653993" y="23411"/>
                </a:lnTo>
                <a:lnTo>
                  <a:pt x="1663938" y="20327"/>
                </a:lnTo>
                <a:lnTo>
                  <a:pt x="1691369" y="17192"/>
                </a:lnTo>
                <a:lnTo>
                  <a:pt x="1695605" y="15430"/>
                </a:lnTo>
                <a:lnTo>
                  <a:pt x="1699420" y="13263"/>
                </a:lnTo>
                <a:lnTo>
                  <a:pt x="1708956" y="10856"/>
                </a:lnTo>
                <a:lnTo>
                  <a:pt x="1740915" y="8963"/>
                </a:lnTo>
                <a:lnTo>
                  <a:pt x="1741545" y="7960"/>
                </a:lnTo>
                <a:lnTo>
                  <a:pt x="1741963" y="6299"/>
                </a:lnTo>
                <a:lnTo>
                  <a:pt x="1742242" y="4199"/>
                </a:lnTo>
                <a:lnTo>
                  <a:pt x="1743422" y="2799"/>
                </a:lnTo>
                <a:lnTo>
                  <a:pt x="1745202" y="1866"/>
                </a:lnTo>
                <a:lnTo>
                  <a:pt x="17517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Annotation557"/>
          <p:cNvSpPr/>
          <p:nvPr/>
        </p:nvSpPr>
        <p:spPr>
          <a:xfrm>
            <a:off x="7566105" y="1375171"/>
            <a:ext cx="1867964" cy="62510"/>
          </a:xfrm>
          <a:custGeom>
            <a:avLst/>
            <a:gdLst/>
            <a:ahLst/>
            <a:cxnLst/>
            <a:rect l="0" t="0" r="0" b="0"/>
            <a:pathLst>
              <a:path w="1867964" h="62510">
                <a:moveTo>
                  <a:pt x="0" y="62509"/>
                </a:moveTo>
                <a:lnTo>
                  <a:pt x="24367" y="61516"/>
                </a:lnTo>
                <a:lnTo>
                  <a:pt x="33127" y="59863"/>
                </a:lnTo>
                <a:lnTo>
                  <a:pt x="42938" y="57768"/>
                </a:lnTo>
                <a:lnTo>
                  <a:pt x="54445" y="56372"/>
                </a:lnTo>
                <a:lnTo>
                  <a:pt x="80472" y="54820"/>
                </a:lnTo>
                <a:lnTo>
                  <a:pt x="123041" y="53947"/>
                </a:lnTo>
                <a:lnTo>
                  <a:pt x="140618" y="52832"/>
                </a:lnTo>
                <a:lnTo>
                  <a:pt x="181334" y="48947"/>
                </a:lnTo>
                <a:lnTo>
                  <a:pt x="202321" y="47515"/>
                </a:lnTo>
                <a:lnTo>
                  <a:pt x="244178" y="45923"/>
                </a:lnTo>
                <a:lnTo>
                  <a:pt x="316313" y="45026"/>
                </a:lnTo>
                <a:lnTo>
                  <a:pt x="342953" y="43908"/>
                </a:lnTo>
                <a:lnTo>
                  <a:pt x="427895" y="38587"/>
                </a:lnTo>
                <a:lnTo>
                  <a:pt x="486441" y="36994"/>
                </a:lnTo>
                <a:lnTo>
                  <a:pt x="515957" y="35577"/>
                </a:lnTo>
                <a:lnTo>
                  <a:pt x="575233" y="31357"/>
                </a:lnTo>
                <a:lnTo>
                  <a:pt x="606929" y="29834"/>
                </a:lnTo>
                <a:lnTo>
                  <a:pt x="707481" y="26700"/>
                </a:lnTo>
                <a:lnTo>
                  <a:pt x="807894" y="20920"/>
                </a:lnTo>
                <a:lnTo>
                  <a:pt x="913670" y="17774"/>
                </a:lnTo>
                <a:lnTo>
                  <a:pt x="1026332" y="11992"/>
                </a:lnTo>
                <a:lnTo>
                  <a:pt x="1140483" y="8845"/>
                </a:lnTo>
                <a:lnTo>
                  <a:pt x="1249227" y="3062"/>
                </a:lnTo>
                <a:lnTo>
                  <a:pt x="1317558" y="1361"/>
                </a:lnTo>
                <a:lnTo>
                  <a:pt x="186796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Annotation558"/>
          <p:cNvSpPr/>
          <p:nvPr/>
        </p:nvSpPr>
        <p:spPr>
          <a:xfrm>
            <a:off x="8754809" y="669885"/>
            <a:ext cx="770738" cy="106999"/>
          </a:xfrm>
          <a:custGeom>
            <a:avLst/>
            <a:gdLst/>
            <a:ahLst/>
            <a:cxnLst/>
            <a:rect l="0" t="0" r="0" b="0"/>
            <a:pathLst>
              <a:path w="770738" h="106999">
                <a:moveTo>
                  <a:pt x="0" y="106998"/>
                </a:moveTo>
                <a:lnTo>
                  <a:pt x="4745" y="106998"/>
                </a:lnTo>
                <a:lnTo>
                  <a:pt x="33127" y="97284"/>
                </a:lnTo>
                <a:lnTo>
                  <a:pt x="56431" y="91766"/>
                </a:lnTo>
                <a:lnTo>
                  <a:pt x="110620" y="82090"/>
                </a:lnTo>
                <a:lnTo>
                  <a:pt x="207996" y="61545"/>
                </a:lnTo>
                <a:lnTo>
                  <a:pt x="313296" y="38378"/>
                </a:lnTo>
                <a:lnTo>
                  <a:pt x="338957" y="33470"/>
                </a:lnTo>
                <a:lnTo>
                  <a:pt x="364007" y="29206"/>
                </a:lnTo>
                <a:lnTo>
                  <a:pt x="515951" y="5945"/>
                </a:lnTo>
                <a:lnTo>
                  <a:pt x="533643" y="3911"/>
                </a:lnTo>
                <a:lnTo>
                  <a:pt x="550404" y="2554"/>
                </a:lnTo>
                <a:lnTo>
                  <a:pt x="566542" y="1650"/>
                </a:lnTo>
                <a:lnTo>
                  <a:pt x="595068" y="645"/>
                </a:lnTo>
                <a:lnTo>
                  <a:pt x="641003" y="0"/>
                </a:lnTo>
                <a:lnTo>
                  <a:pt x="657622" y="2558"/>
                </a:lnTo>
                <a:lnTo>
                  <a:pt x="680792" y="9576"/>
                </a:lnTo>
                <a:lnTo>
                  <a:pt x="698809" y="15082"/>
                </a:lnTo>
                <a:lnTo>
                  <a:pt x="720056" y="20836"/>
                </a:lnTo>
                <a:lnTo>
                  <a:pt x="742742" y="29347"/>
                </a:lnTo>
                <a:lnTo>
                  <a:pt x="766065" y="40736"/>
                </a:lnTo>
                <a:lnTo>
                  <a:pt x="770737" y="437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Annotation559"/>
          <p:cNvSpPr/>
          <p:nvPr/>
        </p:nvSpPr>
        <p:spPr>
          <a:xfrm>
            <a:off x="9434068" y="998037"/>
            <a:ext cx="61580" cy="2002339"/>
          </a:xfrm>
          <a:custGeom>
            <a:avLst/>
            <a:gdLst/>
            <a:ahLst/>
            <a:cxnLst/>
            <a:rect l="0" t="0" r="0" b="0"/>
            <a:pathLst>
              <a:path w="61580" h="2002339">
                <a:moveTo>
                  <a:pt x="61579" y="0"/>
                </a:moveTo>
                <a:lnTo>
                  <a:pt x="47663" y="40652"/>
                </a:lnTo>
                <a:lnTo>
                  <a:pt x="36742" y="92649"/>
                </a:lnTo>
                <a:lnTo>
                  <a:pt x="20267" y="176867"/>
                </a:lnTo>
                <a:lnTo>
                  <a:pt x="16622" y="240502"/>
                </a:lnTo>
                <a:lnTo>
                  <a:pt x="16326" y="309464"/>
                </a:lnTo>
                <a:lnTo>
                  <a:pt x="11569" y="421797"/>
                </a:lnTo>
                <a:lnTo>
                  <a:pt x="9718" y="543606"/>
                </a:lnTo>
                <a:lnTo>
                  <a:pt x="9285" y="629716"/>
                </a:lnTo>
                <a:lnTo>
                  <a:pt x="6444" y="722888"/>
                </a:lnTo>
                <a:lnTo>
                  <a:pt x="4296" y="771348"/>
                </a:lnTo>
                <a:lnTo>
                  <a:pt x="3857" y="819529"/>
                </a:lnTo>
                <a:lnTo>
                  <a:pt x="4557" y="867525"/>
                </a:lnTo>
                <a:lnTo>
                  <a:pt x="7985" y="962196"/>
                </a:lnTo>
                <a:lnTo>
                  <a:pt x="14504" y="1099166"/>
                </a:lnTo>
                <a:lnTo>
                  <a:pt x="17870" y="1233015"/>
                </a:lnTo>
                <a:lnTo>
                  <a:pt x="23723" y="1360097"/>
                </a:lnTo>
                <a:lnTo>
                  <a:pt x="25897" y="1477897"/>
                </a:lnTo>
                <a:lnTo>
                  <a:pt x="26407" y="1548657"/>
                </a:lnTo>
                <a:lnTo>
                  <a:pt x="29280" y="1613840"/>
                </a:lnTo>
                <a:lnTo>
                  <a:pt x="32875" y="1675883"/>
                </a:lnTo>
                <a:lnTo>
                  <a:pt x="34473" y="1736531"/>
                </a:lnTo>
                <a:lnTo>
                  <a:pt x="37832" y="1791266"/>
                </a:lnTo>
                <a:lnTo>
                  <a:pt x="40009" y="1861415"/>
                </a:lnTo>
                <a:lnTo>
                  <a:pt x="31716" y="1919903"/>
                </a:lnTo>
                <a:lnTo>
                  <a:pt x="16681" y="1966999"/>
                </a:lnTo>
                <a:lnTo>
                  <a:pt x="0" y="20023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Annotation560"/>
          <p:cNvSpPr/>
          <p:nvPr/>
        </p:nvSpPr>
        <p:spPr>
          <a:xfrm>
            <a:off x="8960375" y="966071"/>
            <a:ext cx="188930" cy="34055"/>
          </a:xfrm>
          <a:custGeom>
            <a:avLst/>
            <a:gdLst/>
            <a:ahLst/>
            <a:cxnLst/>
            <a:rect l="0" t="0" r="0" b="0"/>
            <a:pathLst>
              <a:path w="188930" h="34055">
                <a:moveTo>
                  <a:pt x="0" y="34054"/>
                </a:moveTo>
                <a:lnTo>
                  <a:pt x="9488" y="34054"/>
                </a:lnTo>
                <a:lnTo>
                  <a:pt x="19444" y="31408"/>
                </a:lnTo>
                <a:lnTo>
                  <a:pt x="24880" y="29313"/>
                </a:lnTo>
                <a:lnTo>
                  <a:pt x="31482" y="27917"/>
                </a:lnTo>
                <a:lnTo>
                  <a:pt x="38863" y="26986"/>
                </a:lnTo>
                <a:lnTo>
                  <a:pt x="46763" y="26365"/>
                </a:lnTo>
                <a:lnTo>
                  <a:pt x="56996" y="24960"/>
                </a:lnTo>
                <a:lnTo>
                  <a:pt x="81604" y="20752"/>
                </a:lnTo>
                <a:lnTo>
                  <a:pt x="171944" y="4166"/>
                </a:lnTo>
                <a:lnTo>
                  <a:pt x="188116" y="238"/>
                </a:lnTo>
                <a:lnTo>
                  <a:pt x="188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Annotation561"/>
          <p:cNvSpPr/>
          <p:nvPr/>
        </p:nvSpPr>
        <p:spPr>
          <a:xfrm>
            <a:off x="9317988" y="554891"/>
            <a:ext cx="293309" cy="70043"/>
          </a:xfrm>
          <a:custGeom>
            <a:avLst/>
            <a:gdLst/>
            <a:ahLst/>
            <a:cxnLst/>
            <a:rect l="0" t="0" r="0" b="0"/>
            <a:pathLst>
              <a:path w="293309" h="70043">
                <a:moveTo>
                  <a:pt x="8828" y="25539"/>
                </a:moveTo>
                <a:lnTo>
                  <a:pt x="4084" y="25539"/>
                </a:lnTo>
                <a:lnTo>
                  <a:pt x="2686" y="24546"/>
                </a:lnTo>
                <a:lnTo>
                  <a:pt x="1755" y="22893"/>
                </a:lnTo>
                <a:lnTo>
                  <a:pt x="0" y="16977"/>
                </a:lnTo>
                <a:lnTo>
                  <a:pt x="5236" y="16772"/>
                </a:lnTo>
                <a:lnTo>
                  <a:pt x="37167" y="16618"/>
                </a:lnTo>
                <a:lnTo>
                  <a:pt x="40631" y="15623"/>
                </a:lnTo>
                <a:lnTo>
                  <a:pt x="43934" y="13967"/>
                </a:lnTo>
                <a:lnTo>
                  <a:pt x="47128" y="11871"/>
                </a:lnTo>
                <a:lnTo>
                  <a:pt x="51243" y="10474"/>
                </a:lnTo>
                <a:lnTo>
                  <a:pt x="55973" y="9542"/>
                </a:lnTo>
                <a:lnTo>
                  <a:pt x="61112" y="8921"/>
                </a:lnTo>
                <a:lnTo>
                  <a:pt x="69472" y="8231"/>
                </a:lnTo>
                <a:lnTo>
                  <a:pt x="76497" y="7925"/>
                </a:lnTo>
                <a:lnTo>
                  <a:pt x="82929" y="7788"/>
                </a:lnTo>
                <a:lnTo>
                  <a:pt x="86034" y="6760"/>
                </a:lnTo>
                <a:lnTo>
                  <a:pt x="89098" y="5082"/>
                </a:lnTo>
                <a:lnTo>
                  <a:pt x="96406" y="0"/>
                </a:lnTo>
                <a:lnTo>
                  <a:pt x="94758" y="1951"/>
                </a:lnTo>
                <a:lnTo>
                  <a:pt x="92927" y="3861"/>
                </a:lnTo>
                <a:lnTo>
                  <a:pt x="90714" y="5134"/>
                </a:lnTo>
                <a:lnTo>
                  <a:pt x="85606" y="6548"/>
                </a:lnTo>
                <a:lnTo>
                  <a:pt x="83848" y="7917"/>
                </a:lnTo>
                <a:lnTo>
                  <a:pt x="82675" y="9822"/>
                </a:lnTo>
                <a:lnTo>
                  <a:pt x="81893" y="12084"/>
                </a:lnTo>
                <a:lnTo>
                  <a:pt x="81372" y="14585"/>
                </a:lnTo>
                <a:lnTo>
                  <a:pt x="81024" y="17244"/>
                </a:lnTo>
                <a:lnTo>
                  <a:pt x="80793" y="20009"/>
                </a:lnTo>
                <a:lnTo>
                  <a:pt x="79645" y="22844"/>
                </a:lnTo>
                <a:lnTo>
                  <a:pt x="77887" y="25727"/>
                </a:lnTo>
                <a:lnTo>
                  <a:pt x="75722" y="28641"/>
                </a:lnTo>
                <a:lnTo>
                  <a:pt x="74278" y="31575"/>
                </a:lnTo>
                <a:lnTo>
                  <a:pt x="73316" y="34524"/>
                </a:lnTo>
                <a:lnTo>
                  <a:pt x="72675" y="37482"/>
                </a:lnTo>
                <a:lnTo>
                  <a:pt x="72247" y="40446"/>
                </a:lnTo>
                <a:lnTo>
                  <a:pt x="71962" y="43415"/>
                </a:lnTo>
                <a:lnTo>
                  <a:pt x="71504" y="50567"/>
                </a:lnTo>
                <a:lnTo>
                  <a:pt x="71442" y="54191"/>
                </a:lnTo>
                <a:lnTo>
                  <a:pt x="71426" y="56546"/>
                </a:lnTo>
                <a:lnTo>
                  <a:pt x="72408" y="59109"/>
                </a:lnTo>
                <a:lnTo>
                  <a:pt x="74054" y="61809"/>
                </a:lnTo>
                <a:lnTo>
                  <a:pt x="79090" y="68532"/>
                </a:lnTo>
                <a:lnTo>
                  <a:pt x="80496" y="69084"/>
                </a:lnTo>
                <a:lnTo>
                  <a:pt x="87220" y="69860"/>
                </a:lnTo>
                <a:lnTo>
                  <a:pt x="92661" y="70042"/>
                </a:lnTo>
                <a:lnTo>
                  <a:pt x="97488" y="69098"/>
                </a:lnTo>
                <a:lnTo>
                  <a:pt x="103685" y="67477"/>
                </a:lnTo>
                <a:lnTo>
                  <a:pt x="110795" y="65404"/>
                </a:lnTo>
                <a:lnTo>
                  <a:pt x="120502" y="63029"/>
                </a:lnTo>
                <a:lnTo>
                  <a:pt x="207927" y="43327"/>
                </a:lnTo>
                <a:lnTo>
                  <a:pt x="222000" y="40374"/>
                </a:lnTo>
                <a:lnTo>
                  <a:pt x="233369" y="38406"/>
                </a:lnTo>
                <a:lnTo>
                  <a:pt x="242932" y="37093"/>
                </a:lnTo>
                <a:lnTo>
                  <a:pt x="251295" y="36218"/>
                </a:lnTo>
                <a:lnTo>
                  <a:pt x="258857" y="35635"/>
                </a:lnTo>
                <a:lnTo>
                  <a:pt x="265883" y="35246"/>
                </a:lnTo>
                <a:lnTo>
                  <a:pt x="284724" y="34514"/>
                </a:lnTo>
                <a:lnTo>
                  <a:pt x="285114" y="35491"/>
                </a:lnTo>
                <a:lnTo>
                  <a:pt x="285375" y="37134"/>
                </a:lnTo>
                <a:lnTo>
                  <a:pt x="285548" y="39222"/>
                </a:lnTo>
                <a:lnTo>
                  <a:pt x="286657" y="41606"/>
                </a:lnTo>
                <a:lnTo>
                  <a:pt x="288389" y="44188"/>
                </a:lnTo>
                <a:lnTo>
                  <a:pt x="290538" y="46901"/>
                </a:lnTo>
                <a:lnTo>
                  <a:pt x="291969" y="49702"/>
                </a:lnTo>
                <a:lnTo>
                  <a:pt x="292923" y="52562"/>
                </a:lnTo>
                <a:lnTo>
                  <a:pt x="293308" y="5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Annotation562"/>
          <p:cNvSpPr/>
          <p:nvPr/>
        </p:nvSpPr>
        <p:spPr>
          <a:xfrm>
            <a:off x="9158477" y="794742"/>
            <a:ext cx="177120" cy="258544"/>
          </a:xfrm>
          <a:custGeom>
            <a:avLst/>
            <a:gdLst/>
            <a:ahLst/>
            <a:cxnLst/>
            <a:rect l="0" t="0" r="0" b="0"/>
            <a:pathLst>
              <a:path w="177120" h="258544">
                <a:moveTo>
                  <a:pt x="123652" y="0"/>
                </a:moveTo>
                <a:lnTo>
                  <a:pt x="114786" y="8857"/>
                </a:lnTo>
                <a:lnTo>
                  <a:pt x="114746" y="8898"/>
                </a:lnTo>
                <a:lnTo>
                  <a:pt x="114724" y="13661"/>
                </a:lnTo>
                <a:lnTo>
                  <a:pt x="112070" y="21285"/>
                </a:lnTo>
                <a:lnTo>
                  <a:pt x="109972" y="26096"/>
                </a:lnTo>
                <a:lnTo>
                  <a:pt x="107580" y="32280"/>
                </a:lnTo>
                <a:lnTo>
                  <a:pt x="102276" y="47089"/>
                </a:lnTo>
                <a:lnTo>
                  <a:pt x="98477" y="55205"/>
                </a:lnTo>
                <a:lnTo>
                  <a:pt x="93958" y="63593"/>
                </a:lnTo>
                <a:lnTo>
                  <a:pt x="88960" y="72161"/>
                </a:lnTo>
                <a:lnTo>
                  <a:pt x="83641" y="82834"/>
                </a:lnTo>
                <a:lnTo>
                  <a:pt x="78110" y="94910"/>
                </a:lnTo>
                <a:lnTo>
                  <a:pt x="72436" y="107922"/>
                </a:lnTo>
                <a:lnTo>
                  <a:pt x="60835" y="132963"/>
                </a:lnTo>
                <a:lnTo>
                  <a:pt x="54961" y="145197"/>
                </a:lnTo>
                <a:lnTo>
                  <a:pt x="48066" y="156329"/>
                </a:lnTo>
                <a:lnTo>
                  <a:pt x="40489" y="166727"/>
                </a:lnTo>
                <a:lnTo>
                  <a:pt x="32460" y="176636"/>
                </a:lnTo>
                <a:lnTo>
                  <a:pt x="26114" y="185226"/>
                </a:lnTo>
                <a:lnTo>
                  <a:pt x="20889" y="192937"/>
                </a:lnTo>
                <a:lnTo>
                  <a:pt x="16413" y="200062"/>
                </a:lnTo>
                <a:lnTo>
                  <a:pt x="13430" y="206797"/>
                </a:lnTo>
                <a:lnTo>
                  <a:pt x="11440" y="213271"/>
                </a:lnTo>
                <a:lnTo>
                  <a:pt x="10115" y="219571"/>
                </a:lnTo>
                <a:lnTo>
                  <a:pt x="8237" y="224764"/>
                </a:lnTo>
                <a:lnTo>
                  <a:pt x="5993" y="229217"/>
                </a:lnTo>
                <a:lnTo>
                  <a:pt x="1844" y="236812"/>
                </a:lnTo>
                <a:lnTo>
                  <a:pt x="0" y="243495"/>
                </a:lnTo>
                <a:lnTo>
                  <a:pt x="501" y="245674"/>
                </a:lnTo>
                <a:lnTo>
                  <a:pt x="1828" y="247126"/>
                </a:lnTo>
                <a:lnTo>
                  <a:pt x="3707" y="248095"/>
                </a:lnTo>
                <a:lnTo>
                  <a:pt x="4959" y="249732"/>
                </a:lnTo>
                <a:lnTo>
                  <a:pt x="5793" y="251817"/>
                </a:lnTo>
                <a:lnTo>
                  <a:pt x="6350" y="254198"/>
                </a:lnTo>
                <a:lnTo>
                  <a:pt x="7714" y="255786"/>
                </a:lnTo>
                <a:lnTo>
                  <a:pt x="9616" y="256844"/>
                </a:lnTo>
                <a:lnTo>
                  <a:pt x="11878" y="257550"/>
                </a:lnTo>
                <a:lnTo>
                  <a:pt x="15371" y="258020"/>
                </a:lnTo>
                <a:lnTo>
                  <a:pt x="19686" y="258334"/>
                </a:lnTo>
                <a:lnTo>
                  <a:pt x="24550" y="258543"/>
                </a:lnTo>
                <a:lnTo>
                  <a:pt x="29778" y="257690"/>
                </a:lnTo>
                <a:lnTo>
                  <a:pt x="35249" y="256129"/>
                </a:lnTo>
                <a:lnTo>
                  <a:pt x="40882" y="254097"/>
                </a:lnTo>
                <a:lnTo>
                  <a:pt x="46625" y="251749"/>
                </a:lnTo>
                <a:lnTo>
                  <a:pt x="52439" y="249192"/>
                </a:lnTo>
                <a:lnTo>
                  <a:pt x="64196" y="243705"/>
                </a:lnTo>
                <a:lnTo>
                  <a:pt x="93876" y="229146"/>
                </a:lnTo>
                <a:lnTo>
                  <a:pt x="99829" y="227178"/>
                </a:lnTo>
                <a:lnTo>
                  <a:pt x="105784" y="225866"/>
                </a:lnTo>
                <a:lnTo>
                  <a:pt x="111739" y="224992"/>
                </a:lnTo>
                <a:lnTo>
                  <a:pt x="116703" y="223416"/>
                </a:lnTo>
                <a:lnTo>
                  <a:pt x="121005" y="221374"/>
                </a:lnTo>
                <a:lnTo>
                  <a:pt x="124866" y="219020"/>
                </a:lnTo>
                <a:lnTo>
                  <a:pt x="129427" y="216459"/>
                </a:lnTo>
                <a:lnTo>
                  <a:pt x="139790" y="210967"/>
                </a:lnTo>
                <a:lnTo>
                  <a:pt x="144341" y="209106"/>
                </a:lnTo>
                <a:lnTo>
                  <a:pt x="148368" y="207865"/>
                </a:lnTo>
                <a:lnTo>
                  <a:pt x="152046" y="207038"/>
                </a:lnTo>
                <a:lnTo>
                  <a:pt x="155492" y="205494"/>
                </a:lnTo>
                <a:lnTo>
                  <a:pt x="158781" y="203472"/>
                </a:lnTo>
                <a:lnTo>
                  <a:pt x="161966" y="201133"/>
                </a:lnTo>
                <a:lnTo>
                  <a:pt x="165083" y="199573"/>
                </a:lnTo>
                <a:lnTo>
                  <a:pt x="168154" y="198533"/>
                </a:lnTo>
                <a:lnTo>
                  <a:pt x="177119" y="196489"/>
                </a:lnTo>
                <a:lnTo>
                  <a:pt x="172485" y="196464"/>
                </a:lnTo>
                <a:lnTo>
                  <a:pt x="170110" y="195468"/>
                </a:lnTo>
                <a:lnTo>
                  <a:pt x="167533" y="193812"/>
                </a:lnTo>
                <a:lnTo>
                  <a:pt x="159402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Annotation563"/>
          <p:cNvSpPr/>
          <p:nvPr/>
        </p:nvSpPr>
        <p:spPr>
          <a:xfrm>
            <a:off x="9273192" y="884039"/>
            <a:ext cx="26814" cy="205384"/>
          </a:xfrm>
          <a:custGeom>
            <a:avLst/>
            <a:gdLst/>
            <a:ahLst/>
            <a:cxnLst/>
            <a:rect l="0" t="0" r="0" b="0"/>
            <a:pathLst>
              <a:path w="26814" h="205384">
                <a:moveTo>
                  <a:pt x="0" y="0"/>
                </a:moveTo>
                <a:lnTo>
                  <a:pt x="0" y="4741"/>
                </a:lnTo>
                <a:lnTo>
                  <a:pt x="993" y="7129"/>
                </a:lnTo>
                <a:lnTo>
                  <a:pt x="2650" y="9714"/>
                </a:lnTo>
                <a:lnTo>
                  <a:pt x="4745" y="12429"/>
                </a:lnTo>
                <a:lnTo>
                  <a:pt x="6142" y="17216"/>
                </a:lnTo>
                <a:lnTo>
                  <a:pt x="7074" y="23383"/>
                </a:lnTo>
                <a:lnTo>
                  <a:pt x="7696" y="30472"/>
                </a:lnTo>
                <a:lnTo>
                  <a:pt x="8110" y="37182"/>
                </a:lnTo>
                <a:lnTo>
                  <a:pt x="8570" y="49929"/>
                </a:lnTo>
                <a:lnTo>
                  <a:pt x="8828" y="73002"/>
                </a:lnTo>
                <a:lnTo>
                  <a:pt x="9858" y="82402"/>
                </a:lnTo>
                <a:lnTo>
                  <a:pt x="11537" y="92638"/>
                </a:lnTo>
                <a:lnTo>
                  <a:pt x="13650" y="103431"/>
                </a:lnTo>
                <a:lnTo>
                  <a:pt x="15059" y="112610"/>
                </a:lnTo>
                <a:lnTo>
                  <a:pt x="15998" y="120714"/>
                </a:lnTo>
                <a:lnTo>
                  <a:pt x="16624" y="128101"/>
                </a:lnTo>
                <a:lnTo>
                  <a:pt x="18034" y="136002"/>
                </a:lnTo>
                <a:lnTo>
                  <a:pt x="19967" y="144246"/>
                </a:lnTo>
                <a:lnTo>
                  <a:pt x="22249" y="152719"/>
                </a:lnTo>
                <a:lnTo>
                  <a:pt x="23770" y="160352"/>
                </a:lnTo>
                <a:lnTo>
                  <a:pt x="24784" y="167424"/>
                </a:lnTo>
                <a:lnTo>
                  <a:pt x="25460" y="174124"/>
                </a:lnTo>
                <a:lnTo>
                  <a:pt x="25912" y="180575"/>
                </a:lnTo>
                <a:lnTo>
                  <a:pt x="26212" y="186860"/>
                </a:lnTo>
                <a:lnTo>
                  <a:pt x="26813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Annotation564"/>
          <p:cNvSpPr/>
          <p:nvPr/>
        </p:nvSpPr>
        <p:spPr>
          <a:xfrm>
            <a:off x="9371504" y="839390"/>
            <a:ext cx="42960" cy="212337"/>
          </a:xfrm>
          <a:custGeom>
            <a:avLst/>
            <a:gdLst/>
            <a:ahLst/>
            <a:cxnLst/>
            <a:rect l="0" t="0" r="0" b="0"/>
            <a:pathLst>
              <a:path w="42960" h="212337">
                <a:moveTo>
                  <a:pt x="0" y="0"/>
                </a:moveTo>
                <a:lnTo>
                  <a:pt x="4745" y="4741"/>
                </a:lnTo>
                <a:lnTo>
                  <a:pt x="6142" y="8122"/>
                </a:lnTo>
                <a:lnTo>
                  <a:pt x="7074" y="12360"/>
                </a:lnTo>
                <a:lnTo>
                  <a:pt x="7696" y="17170"/>
                </a:lnTo>
                <a:lnTo>
                  <a:pt x="8110" y="23353"/>
                </a:lnTo>
                <a:lnTo>
                  <a:pt x="8386" y="30452"/>
                </a:lnTo>
                <a:lnTo>
                  <a:pt x="8692" y="46276"/>
                </a:lnTo>
                <a:lnTo>
                  <a:pt x="8829" y="63232"/>
                </a:lnTo>
                <a:lnTo>
                  <a:pt x="9858" y="72912"/>
                </a:lnTo>
                <a:lnTo>
                  <a:pt x="11537" y="83335"/>
                </a:lnTo>
                <a:lnTo>
                  <a:pt x="13650" y="94252"/>
                </a:lnTo>
                <a:lnTo>
                  <a:pt x="15059" y="105499"/>
                </a:lnTo>
                <a:lnTo>
                  <a:pt x="15997" y="116966"/>
                </a:lnTo>
                <a:lnTo>
                  <a:pt x="16624" y="128579"/>
                </a:lnTo>
                <a:lnTo>
                  <a:pt x="18034" y="139298"/>
                </a:lnTo>
                <a:lnTo>
                  <a:pt x="19967" y="149420"/>
                </a:lnTo>
                <a:lnTo>
                  <a:pt x="22249" y="159145"/>
                </a:lnTo>
                <a:lnTo>
                  <a:pt x="24763" y="167612"/>
                </a:lnTo>
                <a:lnTo>
                  <a:pt x="27432" y="175242"/>
                </a:lnTo>
                <a:lnTo>
                  <a:pt x="30205" y="182312"/>
                </a:lnTo>
                <a:lnTo>
                  <a:pt x="33047" y="188018"/>
                </a:lnTo>
                <a:lnTo>
                  <a:pt x="35934" y="192815"/>
                </a:lnTo>
                <a:lnTo>
                  <a:pt x="38852" y="197004"/>
                </a:lnTo>
                <a:lnTo>
                  <a:pt x="40797" y="200789"/>
                </a:lnTo>
                <a:lnTo>
                  <a:pt x="42093" y="204305"/>
                </a:lnTo>
                <a:lnTo>
                  <a:pt x="42959" y="207641"/>
                </a:lnTo>
                <a:lnTo>
                  <a:pt x="42542" y="209865"/>
                </a:lnTo>
                <a:lnTo>
                  <a:pt x="41271" y="211348"/>
                </a:lnTo>
                <a:lnTo>
                  <a:pt x="39432" y="212336"/>
                </a:lnTo>
                <a:lnTo>
                  <a:pt x="37211" y="212003"/>
                </a:lnTo>
                <a:lnTo>
                  <a:pt x="34738" y="210789"/>
                </a:lnTo>
                <a:lnTo>
                  <a:pt x="32096" y="208987"/>
                </a:lnTo>
                <a:lnTo>
                  <a:pt x="30335" y="205801"/>
                </a:lnTo>
                <a:lnTo>
                  <a:pt x="29161" y="201693"/>
                </a:lnTo>
                <a:lnTo>
                  <a:pt x="26813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Annotation565"/>
          <p:cNvSpPr/>
          <p:nvPr/>
        </p:nvSpPr>
        <p:spPr>
          <a:xfrm>
            <a:off x="9371504" y="823295"/>
            <a:ext cx="254960" cy="194523"/>
          </a:xfrm>
          <a:custGeom>
            <a:avLst/>
            <a:gdLst/>
            <a:ahLst/>
            <a:cxnLst/>
            <a:rect l="0" t="0" r="0" b="0"/>
            <a:pathLst>
              <a:path w="254960" h="194523">
                <a:moveTo>
                  <a:pt x="0" y="78603"/>
                </a:moveTo>
                <a:lnTo>
                  <a:pt x="0" y="73863"/>
                </a:lnTo>
                <a:lnTo>
                  <a:pt x="993" y="72466"/>
                </a:lnTo>
                <a:lnTo>
                  <a:pt x="2649" y="71535"/>
                </a:lnTo>
                <a:lnTo>
                  <a:pt x="4745" y="70915"/>
                </a:lnTo>
                <a:lnTo>
                  <a:pt x="5150" y="69509"/>
                </a:lnTo>
                <a:lnTo>
                  <a:pt x="4426" y="67579"/>
                </a:lnTo>
                <a:lnTo>
                  <a:pt x="2952" y="65301"/>
                </a:lnTo>
                <a:lnTo>
                  <a:pt x="2960" y="62790"/>
                </a:lnTo>
                <a:lnTo>
                  <a:pt x="3960" y="60123"/>
                </a:lnTo>
                <a:lnTo>
                  <a:pt x="5619" y="57354"/>
                </a:lnTo>
                <a:lnTo>
                  <a:pt x="7462" y="51630"/>
                </a:lnTo>
                <a:lnTo>
                  <a:pt x="7955" y="48715"/>
                </a:lnTo>
                <a:lnTo>
                  <a:pt x="11150" y="42830"/>
                </a:lnTo>
                <a:lnTo>
                  <a:pt x="13392" y="39872"/>
                </a:lnTo>
                <a:lnTo>
                  <a:pt x="15883" y="33939"/>
                </a:lnTo>
                <a:lnTo>
                  <a:pt x="16547" y="30967"/>
                </a:lnTo>
                <a:lnTo>
                  <a:pt x="19969" y="27995"/>
                </a:lnTo>
                <a:lnTo>
                  <a:pt x="25229" y="25020"/>
                </a:lnTo>
                <a:lnTo>
                  <a:pt x="31717" y="22045"/>
                </a:lnTo>
                <a:lnTo>
                  <a:pt x="41005" y="19070"/>
                </a:lnTo>
                <a:lnTo>
                  <a:pt x="52164" y="16094"/>
                </a:lnTo>
                <a:lnTo>
                  <a:pt x="64568" y="13118"/>
                </a:lnTo>
                <a:lnTo>
                  <a:pt x="105750" y="4189"/>
                </a:lnTo>
                <a:lnTo>
                  <a:pt x="121146" y="2205"/>
                </a:lnTo>
                <a:lnTo>
                  <a:pt x="137368" y="882"/>
                </a:lnTo>
                <a:lnTo>
                  <a:pt x="154144" y="0"/>
                </a:lnTo>
                <a:lnTo>
                  <a:pt x="168304" y="404"/>
                </a:lnTo>
                <a:lnTo>
                  <a:pt x="180725" y="1666"/>
                </a:lnTo>
                <a:lnTo>
                  <a:pt x="191985" y="3499"/>
                </a:lnTo>
                <a:lnTo>
                  <a:pt x="200485" y="5714"/>
                </a:lnTo>
                <a:lnTo>
                  <a:pt x="207143" y="8182"/>
                </a:lnTo>
                <a:lnTo>
                  <a:pt x="212577" y="10820"/>
                </a:lnTo>
                <a:lnTo>
                  <a:pt x="215205" y="14563"/>
                </a:lnTo>
                <a:lnTo>
                  <a:pt x="215966" y="19042"/>
                </a:lnTo>
                <a:lnTo>
                  <a:pt x="215477" y="24013"/>
                </a:lnTo>
                <a:lnTo>
                  <a:pt x="212174" y="29311"/>
                </a:lnTo>
                <a:lnTo>
                  <a:pt x="206993" y="34828"/>
                </a:lnTo>
                <a:lnTo>
                  <a:pt x="200559" y="40490"/>
                </a:lnTo>
                <a:lnTo>
                  <a:pt x="192298" y="46249"/>
                </a:lnTo>
                <a:lnTo>
                  <a:pt x="182817" y="52073"/>
                </a:lnTo>
                <a:lnTo>
                  <a:pt x="172525" y="57940"/>
                </a:lnTo>
                <a:lnTo>
                  <a:pt x="160698" y="62843"/>
                </a:lnTo>
                <a:lnTo>
                  <a:pt x="147848" y="67104"/>
                </a:lnTo>
                <a:lnTo>
                  <a:pt x="134316" y="70937"/>
                </a:lnTo>
                <a:lnTo>
                  <a:pt x="122317" y="75477"/>
                </a:lnTo>
                <a:lnTo>
                  <a:pt x="111337" y="80488"/>
                </a:lnTo>
                <a:lnTo>
                  <a:pt x="77053" y="98048"/>
                </a:lnTo>
                <a:lnTo>
                  <a:pt x="70238" y="100496"/>
                </a:lnTo>
                <a:lnTo>
                  <a:pt x="63708" y="102128"/>
                </a:lnTo>
                <a:lnTo>
                  <a:pt x="57368" y="103216"/>
                </a:lnTo>
                <a:lnTo>
                  <a:pt x="52148" y="104934"/>
                </a:lnTo>
                <a:lnTo>
                  <a:pt x="47676" y="107071"/>
                </a:lnTo>
                <a:lnTo>
                  <a:pt x="40057" y="111099"/>
                </a:lnTo>
                <a:lnTo>
                  <a:pt x="33361" y="112890"/>
                </a:lnTo>
                <a:lnTo>
                  <a:pt x="30186" y="112375"/>
                </a:lnTo>
                <a:lnTo>
                  <a:pt x="24009" y="109157"/>
                </a:lnTo>
                <a:lnTo>
                  <a:pt x="19693" y="106508"/>
                </a:lnTo>
                <a:lnTo>
                  <a:pt x="26628" y="105888"/>
                </a:lnTo>
                <a:lnTo>
                  <a:pt x="32648" y="105723"/>
                </a:lnTo>
                <a:lnTo>
                  <a:pt x="191993" y="105395"/>
                </a:lnTo>
                <a:lnTo>
                  <a:pt x="200490" y="106386"/>
                </a:lnTo>
                <a:lnTo>
                  <a:pt x="207148" y="108039"/>
                </a:lnTo>
                <a:lnTo>
                  <a:pt x="212579" y="110133"/>
                </a:lnTo>
                <a:lnTo>
                  <a:pt x="218187" y="111530"/>
                </a:lnTo>
                <a:lnTo>
                  <a:pt x="223910" y="112460"/>
                </a:lnTo>
                <a:lnTo>
                  <a:pt x="229714" y="113081"/>
                </a:lnTo>
                <a:lnTo>
                  <a:pt x="234573" y="114487"/>
                </a:lnTo>
                <a:lnTo>
                  <a:pt x="238809" y="116416"/>
                </a:lnTo>
                <a:lnTo>
                  <a:pt x="242624" y="118695"/>
                </a:lnTo>
                <a:lnTo>
                  <a:pt x="245168" y="121206"/>
                </a:lnTo>
                <a:lnTo>
                  <a:pt x="246865" y="123872"/>
                </a:lnTo>
                <a:lnTo>
                  <a:pt x="247995" y="126642"/>
                </a:lnTo>
                <a:lnTo>
                  <a:pt x="251899" y="132365"/>
                </a:lnTo>
                <a:lnTo>
                  <a:pt x="254330" y="135281"/>
                </a:lnTo>
                <a:lnTo>
                  <a:pt x="254959" y="139208"/>
                </a:lnTo>
                <a:lnTo>
                  <a:pt x="254383" y="143811"/>
                </a:lnTo>
                <a:lnTo>
                  <a:pt x="253008" y="148864"/>
                </a:lnTo>
                <a:lnTo>
                  <a:pt x="251097" y="154217"/>
                </a:lnTo>
                <a:lnTo>
                  <a:pt x="248830" y="159770"/>
                </a:lnTo>
                <a:lnTo>
                  <a:pt x="246327" y="165457"/>
                </a:lnTo>
                <a:lnTo>
                  <a:pt x="244657" y="170240"/>
                </a:lnTo>
                <a:lnTo>
                  <a:pt x="243543" y="174421"/>
                </a:lnTo>
                <a:lnTo>
                  <a:pt x="242801" y="178200"/>
                </a:lnTo>
                <a:lnTo>
                  <a:pt x="242307" y="181712"/>
                </a:lnTo>
                <a:lnTo>
                  <a:pt x="241976" y="185046"/>
                </a:lnTo>
                <a:lnTo>
                  <a:pt x="241757" y="188260"/>
                </a:lnTo>
                <a:lnTo>
                  <a:pt x="240616" y="190403"/>
                </a:lnTo>
                <a:lnTo>
                  <a:pt x="238865" y="191832"/>
                </a:lnTo>
                <a:lnTo>
                  <a:pt x="236703" y="192784"/>
                </a:lnTo>
                <a:lnTo>
                  <a:pt x="231290" y="193419"/>
                </a:lnTo>
                <a:lnTo>
                  <a:pt x="223708" y="193843"/>
                </a:lnTo>
                <a:lnTo>
                  <a:pt x="203699" y="194313"/>
                </a:lnTo>
                <a:lnTo>
                  <a:pt x="178256" y="194522"/>
                </a:lnTo>
                <a:lnTo>
                  <a:pt x="164518" y="193585"/>
                </a:lnTo>
                <a:lnTo>
                  <a:pt x="150395" y="191969"/>
                </a:lnTo>
                <a:lnTo>
                  <a:pt x="136013" y="189899"/>
                </a:lnTo>
                <a:lnTo>
                  <a:pt x="122454" y="186535"/>
                </a:lnTo>
                <a:lnTo>
                  <a:pt x="109442" y="182308"/>
                </a:lnTo>
                <a:lnTo>
                  <a:pt x="85385" y="173311"/>
                </a:lnTo>
                <a:lnTo>
                  <a:pt x="44689" y="1589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Annotation566"/>
          <p:cNvSpPr/>
          <p:nvPr/>
        </p:nvSpPr>
        <p:spPr>
          <a:xfrm>
            <a:off x="2285697" y="4170164"/>
            <a:ext cx="131778" cy="258385"/>
          </a:xfrm>
          <a:custGeom>
            <a:avLst/>
            <a:gdLst/>
            <a:ahLst/>
            <a:cxnLst/>
            <a:rect l="0" t="0" r="0" b="0"/>
            <a:pathLst>
              <a:path w="131778" h="258385">
                <a:moveTo>
                  <a:pt x="34022" y="0"/>
                </a:moveTo>
                <a:lnTo>
                  <a:pt x="29277" y="0"/>
                </a:lnTo>
                <a:lnTo>
                  <a:pt x="27879" y="992"/>
                </a:lnTo>
                <a:lnTo>
                  <a:pt x="26947" y="2646"/>
                </a:lnTo>
                <a:lnTo>
                  <a:pt x="24919" y="9113"/>
                </a:lnTo>
                <a:lnTo>
                  <a:pt x="12753" y="45848"/>
                </a:lnTo>
                <a:lnTo>
                  <a:pt x="9912" y="55370"/>
                </a:lnTo>
                <a:lnTo>
                  <a:pt x="4107" y="76533"/>
                </a:lnTo>
                <a:lnTo>
                  <a:pt x="2162" y="87733"/>
                </a:lnTo>
                <a:lnTo>
                  <a:pt x="865" y="99168"/>
                </a:lnTo>
                <a:lnTo>
                  <a:pt x="0" y="110761"/>
                </a:lnTo>
                <a:lnTo>
                  <a:pt x="417" y="122457"/>
                </a:lnTo>
                <a:lnTo>
                  <a:pt x="1688" y="134224"/>
                </a:lnTo>
                <a:lnTo>
                  <a:pt x="3528" y="146037"/>
                </a:lnTo>
                <a:lnTo>
                  <a:pt x="4755" y="157882"/>
                </a:lnTo>
                <a:lnTo>
                  <a:pt x="5573" y="169747"/>
                </a:lnTo>
                <a:lnTo>
                  <a:pt x="6482" y="191529"/>
                </a:lnTo>
                <a:lnTo>
                  <a:pt x="6993" y="214948"/>
                </a:lnTo>
                <a:lnTo>
                  <a:pt x="7113" y="228155"/>
                </a:lnTo>
                <a:lnTo>
                  <a:pt x="8138" y="233463"/>
                </a:lnTo>
                <a:lnTo>
                  <a:pt x="9814" y="237993"/>
                </a:lnTo>
                <a:lnTo>
                  <a:pt x="13332" y="245673"/>
                </a:lnTo>
                <a:lnTo>
                  <a:pt x="14896" y="252394"/>
                </a:lnTo>
                <a:lnTo>
                  <a:pt x="14319" y="254583"/>
                </a:lnTo>
                <a:lnTo>
                  <a:pt x="12942" y="256042"/>
                </a:lnTo>
                <a:lnTo>
                  <a:pt x="8341" y="258384"/>
                </a:lnTo>
                <a:lnTo>
                  <a:pt x="7964" y="257584"/>
                </a:lnTo>
                <a:lnTo>
                  <a:pt x="7432" y="251718"/>
                </a:lnTo>
                <a:lnTo>
                  <a:pt x="7308" y="246482"/>
                </a:lnTo>
                <a:lnTo>
                  <a:pt x="8268" y="242703"/>
                </a:lnTo>
                <a:lnTo>
                  <a:pt x="9901" y="238201"/>
                </a:lnTo>
                <a:lnTo>
                  <a:pt x="11983" y="233215"/>
                </a:lnTo>
                <a:lnTo>
                  <a:pt x="14364" y="226914"/>
                </a:lnTo>
                <a:lnTo>
                  <a:pt x="22459" y="203824"/>
                </a:lnTo>
                <a:lnTo>
                  <a:pt x="28221" y="186831"/>
                </a:lnTo>
                <a:lnTo>
                  <a:pt x="31147" y="179124"/>
                </a:lnTo>
                <a:lnTo>
                  <a:pt x="34091" y="172002"/>
                </a:lnTo>
                <a:lnTo>
                  <a:pt x="37047" y="165269"/>
                </a:lnTo>
                <a:lnTo>
                  <a:pt x="41004" y="158797"/>
                </a:lnTo>
                <a:lnTo>
                  <a:pt x="45628" y="152497"/>
                </a:lnTo>
                <a:lnTo>
                  <a:pt x="50697" y="146313"/>
                </a:lnTo>
                <a:lnTo>
                  <a:pt x="55069" y="140206"/>
                </a:lnTo>
                <a:lnTo>
                  <a:pt x="58977" y="134151"/>
                </a:lnTo>
                <a:lnTo>
                  <a:pt x="62575" y="128129"/>
                </a:lnTo>
                <a:lnTo>
                  <a:pt x="66961" y="124115"/>
                </a:lnTo>
                <a:lnTo>
                  <a:pt x="71870" y="121438"/>
                </a:lnTo>
                <a:lnTo>
                  <a:pt x="77129" y="119654"/>
                </a:lnTo>
                <a:lnTo>
                  <a:pt x="81628" y="118465"/>
                </a:lnTo>
                <a:lnTo>
                  <a:pt x="85621" y="117672"/>
                </a:lnTo>
                <a:lnTo>
                  <a:pt x="89275" y="117143"/>
                </a:lnTo>
                <a:lnTo>
                  <a:pt x="93698" y="116791"/>
                </a:lnTo>
                <a:lnTo>
                  <a:pt x="98633" y="116556"/>
                </a:lnTo>
                <a:lnTo>
                  <a:pt x="112419" y="116225"/>
                </a:lnTo>
                <a:lnTo>
                  <a:pt x="116078" y="116178"/>
                </a:lnTo>
                <a:lnTo>
                  <a:pt x="119511" y="118132"/>
                </a:lnTo>
                <a:lnTo>
                  <a:pt x="122793" y="121419"/>
                </a:lnTo>
                <a:lnTo>
                  <a:pt x="125974" y="125594"/>
                </a:lnTo>
                <a:lnTo>
                  <a:pt x="129508" y="132880"/>
                </a:lnTo>
                <a:lnTo>
                  <a:pt x="131079" y="139425"/>
                </a:lnTo>
                <a:lnTo>
                  <a:pt x="131777" y="145641"/>
                </a:lnTo>
                <a:lnTo>
                  <a:pt x="130970" y="149680"/>
                </a:lnTo>
                <a:lnTo>
                  <a:pt x="129439" y="154357"/>
                </a:lnTo>
                <a:lnTo>
                  <a:pt x="127425" y="159459"/>
                </a:lnTo>
                <a:lnTo>
                  <a:pt x="125090" y="163853"/>
                </a:lnTo>
                <a:lnTo>
                  <a:pt x="122539" y="167775"/>
                </a:lnTo>
                <a:lnTo>
                  <a:pt x="119847" y="171381"/>
                </a:lnTo>
                <a:lnTo>
                  <a:pt x="116065" y="175769"/>
                </a:lnTo>
                <a:lnTo>
                  <a:pt x="111558" y="180680"/>
                </a:lnTo>
                <a:lnTo>
                  <a:pt x="98373" y="194425"/>
                </a:lnTo>
                <a:lnTo>
                  <a:pt x="75835" y="217171"/>
                </a:lnTo>
                <a:lnTo>
                  <a:pt x="72821" y="219194"/>
                </a:lnTo>
                <a:lnTo>
                  <a:pt x="69819" y="220544"/>
                </a:lnTo>
                <a:lnTo>
                  <a:pt x="66824" y="221443"/>
                </a:lnTo>
                <a:lnTo>
                  <a:pt x="63834" y="222043"/>
                </a:lnTo>
                <a:lnTo>
                  <a:pt x="60848" y="222443"/>
                </a:lnTo>
                <a:lnTo>
                  <a:pt x="57864" y="222709"/>
                </a:lnTo>
                <a:lnTo>
                  <a:pt x="54882" y="221895"/>
                </a:lnTo>
                <a:lnTo>
                  <a:pt x="51901" y="220359"/>
                </a:lnTo>
                <a:lnTo>
                  <a:pt x="44725" y="215507"/>
                </a:lnTo>
                <a:lnTo>
                  <a:pt x="44137" y="214116"/>
                </a:lnTo>
                <a:lnTo>
                  <a:pt x="43483" y="209926"/>
                </a:lnTo>
                <a:lnTo>
                  <a:pt x="44301" y="207419"/>
                </a:lnTo>
                <a:lnTo>
                  <a:pt x="47859" y="201988"/>
                </a:lnTo>
                <a:lnTo>
                  <a:pt x="51191" y="199151"/>
                </a:lnTo>
                <a:lnTo>
                  <a:pt x="55398" y="196268"/>
                </a:lnTo>
                <a:lnTo>
                  <a:pt x="69772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Annotation567"/>
          <p:cNvSpPr/>
          <p:nvPr/>
        </p:nvSpPr>
        <p:spPr>
          <a:xfrm>
            <a:off x="2534222" y="4241602"/>
            <a:ext cx="62564" cy="148361"/>
          </a:xfrm>
          <a:custGeom>
            <a:avLst/>
            <a:gdLst/>
            <a:ahLst/>
            <a:cxnLst/>
            <a:rect l="0" t="0" r="0" b="0"/>
            <a:pathLst>
              <a:path w="62564" h="148361">
                <a:moveTo>
                  <a:pt x="62563" y="0"/>
                </a:moveTo>
                <a:lnTo>
                  <a:pt x="53734" y="0"/>
                </a:lnTo>
                <a:lnTo>
                  <a:pt x="53674" y="5292"/>
                </a:lnTo>
                <a:lnTo>
                  <a:pt x="53635" y="24857"/>
                </a:lnTo>
                <a:lnTo>
                  <a:pt x="52639" y="31454"/>
                </a:lnTo>
                <a:lnTo>
                  <a:pt x="50982" y="38829"/>
                </a:lnTo>
                <a:lnTo>
                  <a:pt x="48884" y="46722"/>
                </a:lnTo>
                <a:lnTo>
                  <a:pt x="47485" y="54960"/>
                </a:lnTo>
                <a:lnTo>
                  <a:pt x="46552" y="63429"/>
                </a:lnTo>
                <a:lnTo>
                  <a:pt x="45931" y="72051"/>
                </a:lnTo>
                <a:lnTo>
                  <a:pt x="44523" y="80776"/>
                </a:lnTo>
                <a:lnTo>
                  <a:pt x="42592" y="89570"/>
                </a:lnTo>
                <a:lnTo>
                  <a:pt x="40311" y="98408"/>
                </a:lnTo>
                <a:lnTo>
                  <a:pt x="37798" y="106285"/>
                </a:lnTo>
                <a:lnTo>
                  <a:pt x="35129" y="113521"/>
                </a:lnTo>
                <a:lnTo>
                  <a:pt x="32357" y="120329"/>
                </a:lnTo>
                <a:lnTo>
                  <a:pt x="29516" y="126852"/>
                </a:lnTo>
                <a:lnTo>
                  <a:pt x="23710" y="139391"/>
                </a:lnTo>
                <a:lnTo>
                  <a:pt x="20772" y="143529"/>
                </a:lnTo>
                <a:lnTo>
                  <a:pt x="17820" y="146287"/>
                </a:lnTo>
                <a:lnTo>
                  <a:pt x="14859" y="148126"/>
                </a:lnTo>
                <a:lnTo>
                  <a:pt x="11892" y="148360"/>
                </a:lnTo>
                <a:lnTo>
                  <a:pt x="8921" y="147524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Annotation568"/>
          <p:cNvSpPr/>
          <p:nvPr/>
        </p:nvSpPr>
        <p:spPr>
          <a:xfrm>
            <a:off x="2498471" y="4223742"/>
            <a:ext cx="98315" cy="17861"/>
          </a:xfrm>
          <a:custGeom>
            <a:avLst/>
            <a:gdLst/>
            <a:ahLst/>
            <a:cxnLst/>
            <a:rect l="0" t="0" r="0" b="0"/>
            <a:pathLst>
              <a:path w="98315" h="17861">
                <a:moveTo>
                  <a:pt x="0" y="0"/>
                </a:moveTo>
                <a:lnTo>
                  <a:pt x="9489" y="4741"/>
                </a:lnTo>
                <a:lnTo>
                  <a:pt x="14271" y="6137"/>
                </a:lnTo>
                <a:lnTo>
                  <a:pt x="19445" y="7068"/>
                </a:lnTo>
                <a:lnTo>
                  <a:pt x="24880" y="7688"/>
                </a:lnTo>
                <a:lnTo>
                  <a:pt x="30490" y="9094"/>
                </a:lnTo>
                <a:lnTo>
                  <a:pt x="36215" y="11024"/>
                </a:lnTo>
                <a:lnTo>
                  <a:pt x="42019" y="13302"/>
                </a:lnTo>
                <a:lnTo>
                  <a:pt x="48867" y="14822"/>
                </a:lnTo>
                <a:lnTo>
                  <a:pt x="56411" y="15834"/>
                </a:lnTo>
                <a:lnTo>
                  <a:pt x="64420" y="16509"/>
                </a:lnTo>
                <a:lnTo>
                  <a:pt x="71746" y="16960"/>
                </a:lnTo>
                <a:lnTo>
                  <a:pt x="98314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Annotation569"/>
          <p:cNvSpPr/>
          <p:nvPr/>
        </p:nvSpPr>
        <p:spPr>
          <a:xfrm>
            <a:off x="2730849" y="4144616"/>
            <a:ext cx="17844" cy="204143"/>
          </a:xfrm>
          <a:custGeom>
            <a:avLst/>
            <a:gdLst/>
            <a:ahLst/>
            <a:cxnLst/>
            <a:rect l="0" t="0" r="0" b="0"/>
            <a:pathLst>
              <a:path w="17844" h="204143">
                <a:moveTo>
                  <a:pt x="8938" y="7688"/>
                </a:moveTo>
                <a:lnTo>
                  <a:pt x="13682" y="7688"/>
                </a:lnTo>
                <a:lnTo>
                  <a:pt x="15080" y="6697"/>
                </a:lnTo>
                <a:lnTo>
                  <a:pt x="16012" y="5043"/>
                </a:lnTo>
                <a:lnTo>
                  <a:pt x="17507" y="0"/>
                </a:lnTo>
                <a:lnTo>
                  <a:pt x="17630" y="579"/>
                </a:lnTo>
                <a:lnTo>
                  <a:pt x="17803" y="6133"/>
                </a:lnTo>
                <a:lnTo>
                  <a:pt x="17843" y="11297"/>
                </a:lnTo>
                <a:lnTo>
                  <a:pt x="16861" y="15055"/>
                </a:lnTo>
                <a:lnTo>
                  <a:pt x="15213" y="19545"/>
                </a:lnTo>
                <a:lnTo>
                  <a:pt x="13121" y="24522"/>
                </a:lnTo>
                <a:lnTo>
                  <a:pt x="11727" y="30818"/>
                </a:lnTo>
                <a:lnTo>
                  <a:pt x="10797" y="37990"/>
                </a:lnTo>
                <a:lnTo>
                  <a:pt x="10177" y="45750"/>
                </a:lnTo>
                <a:lnTo>
                  <a:pt x="9764" y="55883"/>
                </a:lnTo>
                <a:lnTo>
                  <a:pt x="9305" y="80371"/>
                </a:lnTo>
                <a:lnTo>
                  <a:pt x="8190" y="92854"/>
                </a:lnTo>
                <a:lnTo>
                  <a:pt x="6453" y="105146"/>
                </a:lnTo>
                <a:lnTo>
                  <a:pt x="4302" y="117309"/>
                </a:lnTo>
                <a:lnTo>
                  <a:pt x="2868" y="129386"/>
                </a:lnTo>
                <a:lnTo>
                  <a:pt x="1912" y="141406"/>
                </a:lnTo>
                <a:lnTo>
                  <a:pt x="1275" y="153388"/>
                </a:lnTo>
                <a:lnTo>
                  <a:pt x="566" y="174639"/>
                </a:lnTo>
                <a:lnTo>
                  <a:pt x="0" y="2041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Annotation570"/>
          <p:cNvSpPr/>
          <p:nvPr/>
        </p:nvSpPr>
        <p:spPr>
          <a:xfrm>
            <a:off x="2659348" y="4268391"/>
            <a:ext cx="232379" cy="5145"/>
          </a:xfrm>
          <a:custGeom>
            <a:avLst/>
            <a:gdLst/>
            <a:ahLst/>
            <a:cxnLst/>
            <a:rect l="0" t="0" r="0" b="0"/>
            <a:pathLst>
              <a:path w="232379" h="5145">
                <a:moveTo>
                  <a:pt x="0" y="0"/>
                </a:moveTo>
                <a:lnTo>
                  <a:pt x="59204" y="0"/>
                </a:lnTo>
                <a:lnTo>
                  <a:pt x="72240" y="992"/>
                </a:lnTo>
                <a:lnTo>
                  <a:pt x="86890" y="2645"/>
                </a:lnTo>
                <a:lnTo>
                  <a:pt x="102615" y="4740"/>
                </a:lnTo>
                <a:lnTo>
                  <a:pt x="118064" y="5144"/>
                </a:lnTo>
                <a:lnTo>
                  <a:pt x="133328" y="4421"/>
                </a:lnTo>
                <a:lnTo>
                  <a:pt x="148470" y="2948"/>
                </a:lnTo>
                <a:lnTo>
                  <a:pt x="164522" y="1965"/>
                </a:lnTo>
                <a:lnTo>
                  <a:pt x="2323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Annotation571"/>
          <p:cNvSpPr/>
          <p:nvPr/>
        </p:nvSpPr>
        <p:spPr>
          <a:xfrm>
            <a:off x="1427718" y="3946921"/>
            <a:ext cx="6495686" cy="250023"/>
          </a:xfrm>
          <a:custGeom>
            <a:avLst/>
            <a:gdLst/>
            <a:ahLst/>
            <a:cxnLst/>
            <a:rect l="0" t="0" r="0" b="0"/>
            <a:pathLst>
              <a:path w="6495686" h="250023">
                <a:moveTo>
                  <a:pt x="42926" y="0"/>
                </a:moveTo>
                <a:lnTo>
                  <a:pt x="13088" y="0"/>
                </a:lnTo>
                <a:lnTo>
                  <a:pt x="10124" y="993"/>
                </a:lnTo>
                <a:lnTo>
                  <a:pt x="4183" y="4741"/>
                </a:lnTo>
                <a:lnTo>
                  <a:pt x="2201" y="7130"/>
                </a:lnTo>
                <a:lnTo>
                  <a:pt x="880" y="9714"/>
                </a:lnTo>
                <a:lnTo>
                  <a:pt x="0" y="12429"/>
                </a:lnTo>
                <a:lnTo>
                  <a:pt x="405" y="16224"/>
                </a:lnTo>
                <a:lnTo>
                  <a:pt x="1669" y="20738"/>
                </a:lnTo>
                <a:lnTo>
                  <a:pt x="3505" y="25731"/>
                </a:lnTo>
                <a:lnTo>
                  <a:pt x="5721" y="31045"/>
                </a:lnTo>
                <a:lnTo>
                  <a:pt x="8192" y="36572"/>
                </a:lnTo>
                <a:lnTo>
                  <a:pt x="10832" y="42241"/>
                </a:lnTo>
                <a:lnTo>
                  <a:pt x="13586" y="48997"/>
                </a:lnTo>
                <a:lnTo>
                  <a:pt x="16415" y="56477"/>
                </a:lnTo>
                <a:lnTo>
                  <a:pt x="19293" y="64441"/>
                </a:lnTo>
                <a:lnTo>
                  <a:pt x="23199" y="71734"/>
                </a:lnTo>
                <a:lnTo>
                  <a:pt x="27788" y="78581"/>
                </a:lnTo>
                <a:lnTo>
                  <a:pt x="32834" y="85130"/>
                </a:lnTo>
                <a:lnTo>
                  <a:pt x="38184" y="91480"/>
                </a:lnTo>
                <a:lnTo>
                  <a:pt x="43737" y="97698"/>
                </a:lnTo>
                <a:lnTo>
                  <a:pt x="55204" y="109898"/>
                </a:lnTo>
                <a:lnTo>
                  <a:pt x="84683" y="139868"/>
                </a:lnTo>
                <a:lnTo>
                  <a:pt x="90625" y="144839"/>
                </a:lnTo>
                <a:lnTo>
                  <a:pt x="96573" y="149146"/>
                </a:lnTo>
                <a:lnTo>
                  <a:pt x="102525" y="153009"/>
                </a:lnTo>
                <a:lnTo>
                  <a:pt x="117082" y="157301"/>
                </a:lnTo>
                <a:lnTo>
                  <a:pt x="150702" y="164797"/>
                </a:lnTo>
                <a:lnTo>
                  <a:pt x="170934" y="164856"/>
                </a:lnTo>
                <a:lnTo>
                  <a:pt x="229010" y="159293"/>
                </a:lnTo>
                <a:lnTo>
                  <a:pt x="285101" y="144061"/>
                </a:lnTo>
                <a:lnTo>
                  <a:pt x="315409" y="136457"/>
                </a:lnTo>
                <a:lnTo>
                  <a:pt x="348741" y="126463"/>
                </a:lnTo>
                <a:lnTo>
                  <a:pt x="454227" y="92140"/>
                </a:lnTo>
                <a:lnTo>
                  <a:pt x="473039" y="87224"/>
                </a:lnTo>
                <a:lnTo>
                  <a:pt x="492531" y="82954"/>
                </a:lnTo>
                <a:lnTo>
                  <a:pt x="550530" y="72204"/>
                </a:lnTo>
                <a:lnTo>
                  <a:pt x="623508" y="59683"/>
                </a:lnTo>
                <a:lnTo>
                  <a:pt x="720274" y="51737"/>
                </a:lnTo>
                <a:lnTo>
                  <a:pt x="757086" y="48791"/>
                </a:lnTo>
                <a:lnTo>
                  <a:pt x="870643" y="55857"/>
                </a:lnTo>
                <a:lnTo>
                  <a:pt x="896411" y="61537"/>
                </a:lnTo>
                <a:lnTo>
                  <a:pt x="908844" y="65829"/>
                </a:lnTo>
                <a:lnTo>
                  <a:pt x="921105" y="70676"/>
                </a:lnTo>
                <a:lnTo>
                  <a:pt x="942672" y="78706"/>
                </a:lnTo>
                <a:lnTo>
                  <a:pt x="952594" y="82237"/>
                </a:lnTo>
                <a:lnTo>
                  <a:pt x="962189" y="86575"/>
                </a:lnTo>
                <a:lnTo>
                  <a:pt x="971564" y="91451"/>
                </a:lnTo>
                <a:lnTo>
                  <a:pt x="980793" y="96686"/>
                </a:lnTo>
                <a:lnTo>
                  <a:pt x="989925" y="102161"/>
                </a:lnTo>
                <a:lnTo>
                  <a:pt x="1008017" y="113535"/>
                </a:lnTo>
                <a:lnTo>
                  <a:pt x="1016019" y="119347"/>
                </a:lnTo>
                <a:lnTo>
                  <a:pt x="1023340" y="125205"/>
                </a:lnTo>
                <a:lnTo>
                  <a:pt x="1030207" y="131095"/>
                </a:lnTo>
                <a:lnTo>
                  <a:pt x="1037764" y="136014"/>
                </a:lnTo>
                <a:lnTo>
                  <a:pt x="1045781" y="140286"/>
                </a:lnTo>
                <a:lnTo>
                  <a:pt x="1063627" y="147678"/>
                </a:lnTo>
                <a:lnTo>
                  <a:pt x="1084799" y="154271"/>
                </a:lnTo>
                <a:lnTo>
                  <a:pt x="1130758" y="160450"/>
                </a:lnTo>
                <a:lnTo>
                  <a:pt x="1168198" y="165501"/>
                </a:lnTo>
                <a:lnTo>
                  <a:pt x="1344318" y="158198"/>
                </a:lnTo>
                <a:lnTo>
                  <a:pt x="1459759" y="151655"/>
                </a:lnTo>
                <a:lnTo>
                  <a:pt x="1594498" y="144228"/>
                </a:lnTo>
                <a:lnTo>
                  <a:pt x="1711753" y="137006"/>
                </a:lnTo>
                <a:lnTo>
                  <a:pt x="1994668" y="124931"/>
                </a:lnTo>
                <a:lnTo>
                  <a:pt x="2158212" y="117447"/>
                </a:lnTo>
                <a:lnTo>
                  <a:pt x="2748047" y="116088"/>
                </a:lnTo>
                <a:lnTo>
                  <a:pt x="2977446" y="125181"/>
                </a:lnTo>
                <a:lnTo>
                  <a:pt x="3075760" y="131900"/>
                </a:lnTo>
                <a:lnTo>
                  <a:pt x="3174074" y="139183"/>
                </a:lnTo>
                <a:lnTo>
                  <a:pt x="3302512" y="144792"/>
                </a:lnTo>
                <a:lnTo>
                  <a:pt x="3428549" y="155161"/>
                </a:lnTo>
                <a:lnTo>
                  <a:pt x="3616349" y="172675"/>
                </a:lnTo>
                <a:lnTo>
                  <a:pt x="3842508" y="185377"/>
                </a:lnTo>
                <a:lnTo>
                  <a:pt x="3943143" y="192731"/>
                </a:lnTo>
                <a:lnTo>
                  <a:pt x="4083407" y="198364"/>
                </a:lnTo>
                <a:lnTo>
                  <a:pt x="4262567" y="204459"/>
                </a:lnTo>
                <a:lnTo>
                  <a:pt x="4447945" y="210002"/>
                </a:lnTo>
                <a:lnTo>
                  <a:pt x="4625118" y="213746"/>
                </a:lnTo>
                <a:lnTo>
                  <a:pt x="4861908" y="221968"/>
                </a:lnTo>
                <a:lnTo>
                  <a:pt x="5029547" y="230143"/>
                </a:lnTo>
                <a:lnTo>
                  <a:pt x="5226699" y="231994"/>
                </a:lnTo>
                <a:lnTo>
                  <a:pt x="5413649" y="239224"/>
                </a:lnTo>
                <a:lnTo>
                  <a:pt x="5593122" y="243583"/>
                </a:lnTo>
                <a:lnTo>
                  <a:pt x="5789292" y="249655"/>
                </a:lnTo>
                <a:lnTo>
                  <a:pt x="6021632" y="250022"/>
                </a:lnTo>
                <a:lnTo>
                  <a:pt x="6114036" y="242901"/>
                </a:lnTo>
                <a:lnTo>
                  <a:pt x="6178067" y="235793"/>
                </a:lnTo>
                <a:lnTo>
                  <a:pt x="6253586" y="230242"/>
                </a:lnTo>
                <a:lnTo>
                  <a:pt x="6305260" y="222671"/>
                </a:lnTo>
                <a:lnTo>
                  <a:pt x="6335693" y="217036"/>
                </a:lnTo>
                <a:lnTo>
                  <a:pt x="6362460" y="211224"/>
                </a:lnTo>
                <a:lnTo>
                  <a:pt x="6375159" y="207293"/>
                </a:lnTo>
                <a:lnTo>
                  <a:pt x="6387597" y="202688"/>
                </a:lnTo>
                <a:lnTo>
                  <a:pt x="6399862" y="197633"/>
                </a:lnTo>
                <a:lnTo>
                  <a:pt x="6411017" y="193271"/>
                </a:lnTo>
                <a:lnTo>
                  <a:pt x="6431357" y="185779"/>
                </a:lnTo>
                <a:lnTo>
                  <a:pt x="6447679" y="179141"/>
                </a:lnTo>
                <a:lnTo>
                  <a:pt x="6461554" y="172885"/>
                </a:lnTo>
                <a:lnTo>
                  <a:pt x="6474340" y="166797"/>
                </a:lnTo>
                <a:lnTo>
                  <a:pt x="6483996" y="160783"/>
                </a:lnTo>
                <a:lnTo>
                  <a:pt x="6487961" y="157791"/>
                </a:lnTo>
                <a:lnTo>
                  <a:pt x="6490604" y="154803"/>
                </a:lnTo>
                <a:lnTo>
                  <a:pt x="6492368" y="151820"/>
                </a:lnTo>
                <a:lnTo>
                  <a:pt x="6494325" y="145859"/>
                </a:lnTo>
                <a:lnTo>
                  <a:pt x="6495195" y="139902"/>
                </a:lnTo>
                <a:lnTo>
                  <a:pt x="6495582" y="133947"/>
                </a:lnTo>
                <a:lnTo>
                  <a:pt x="6495685" y="130970"/>
                </a:lnTo>
                <a:lnTo>
                  <a:pt x="6494760" y="128986"/>
                </a:lnTo>
                <a:lnTo>
                  <a:pt x="6493152" y="127662"/>
                </a:lnTo>
                <a:lnTo>
                  <a:pt x="6491086" y="126780"/>
                </a:lnTo>
                <a:lnTo>
                  <a:pt x="6486142" y="123155"/>
                </a:lnTo>
                <a:lnTo>
                  <a:pt x="6478016" y="1160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Annotation572"/>
          <p:cNvSpPr/>
          <p:nvPr/>
        </p:nvSpPr>
        <p:spPr>
          <a:xfrm>
            <a:off x="-57690" y="3196940"/>
            <a:ext cx="359974" cy="26678"/>
          </a:xfrm>
          <a:custGeom>
            <a:avLst/>
            <a:gdLst/>
            <a:ahLst/>
            <a:cxnLst/>
            <a:rect l="0" t="0" r="0" b="0"/>
            <a:pathLst>
              <a:path w="359974" h="26678">
                <a:moveTo>
                  <a:pt x="0" y="17747"/>
                </a:moveTo>
                <a:lnTo>
                  <a:pt x="12440" y="17747"/>
                </a:lnTo>
                <a:lnTo>
                  <a:pt x="17231" y="16755"/>
                </a:lnTo>
                <a:lnTo>
                  <a:pt x="23404" y="15101"/>
                </a:lnTo>
                <a:lnTo>
                  <a:pt x="30499" y="13007"/>
                </a:lnTo>
                <a:lnTo>
                  <a:pt x="38208" y="11610"/>
                </a:lnTo>
                <a:lnTo>
                  <a:pt x="46326" y="10680"/>
                </a:lnTo>
                <a:lnTo>
                  <a:pt x="54718" y="10059"/>
                </a:lnTo>
                <a:lnTo>
                  <a:pt x="65278" y="9645"/>
                </a:lnTo>
                <a:lnTo>
                  <a:pt x="90252" y="9185"/>
                </a:lnTo>
                <a:lnTo>
                  <a:pt x="103863" y="8071"/>
                </a:lnTo>
                <a:lnTo>
                  <a:pt x="117902" y="6335"/>
                </a:lnTo>
                <a:lnTo>
                  <a:pt x="132227" y="4186"/>
                </a:lnTo>
                <a:lnTo>
                  <a:pt x="147736" y="2754"/>
                </a:lnTo>
                <a:lnTo>
                  <a:pt x="164033" y="1798"/>
                </a:lnTo>
                <a:lnTo>
                  <a:pt x="198030" y="737"/>
                </a:lnTo>
                <a:lnTo>
                  <a:pt x="281444" y="0"/>
                </a:lnTo>
                <a:lnTo>
                  <a:pt x="294881" y="955"/>
                </a:lnTo>
                <a:lnTo>
                  <a:pt x="306818" y="2584"/>
                </a:lnTo>
                <a:lnTo>
                  <a:pt x="317755" y="4662"/>
                </a:lnTo>
                <a:lnTo>
                  <a:pt x="327033" y="7039"/>
                </a:lnTo>
                <a:lnTo>
                  <a:pt x="335204" y="9616"/>
                </a:lnTo>
                <a:lnTo>
                  <a:pt x="342638" y="12327"/>
                </a:lnTo>
                <a:lnTo>
                  <a:pt x="348586" y="14134"/>
                </a:lnTo>
                <a:lnTo>
                  <a:pt x="353545" y="15338"/>
                </a:lnTo>
                <a:lnTo>
                  <a:pt x="357844" y="16141"/>
                </a:lnTo>
                <a:lnTo>
                  <a:pt x="359717" y="17669"/>
                </a:lnTo>
                <a:lnTo>
                  <a:pt x="359973" y="19679"/>
                </a:lnTo>
                <a:lnTo>
                  <a:pt x="357505" y="266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Annotation573"/>
          <p:cNvSpPr/>
          <p:nvPr/>
        </p:nvSpPr>
        <p:spPr>
          <a:xfrm>
            <a:off x="32055" y="3187898"/>
            <a:ext cx="62196" cy="241103"/>
          </a:xfrm>
          <a:custGeom>
            <a:avLst/>
            <a:gdLst/>
            <a:ahLst/>
            <a:cxnLst/>
            <a:rect l="0" t="0" r="0" b="0"/>
            <a:pathLst>
              <a:path w="62196" h="241103">
                <a:moveTo>
                  <a:pt x="8569" y="0"/>
                </a:moveTo>
                <a:lnTo>
                  <a:pt x="8569" y="17170"/>
                </a:lnTo>
                <a:lnTo>
                  <a:pt x="7576" y="24345"/>
                </a:lnTo>
                <a:lnTo>
                  <a:pt x="5921" y="33097"/>
                </a:lnTo>
                <a:lnTo>
                  <a:pt x="3824" y="42901"/>
                </a:lnTo>
                <a:lnTo>
                  <a:pt x="2427" y="53405"/>
                </a:lnTo>
                <a:lnTo>
                  <a:pt x="1495" y="64377"/>
                </a:lnTo>
                <a:lnTo>
                  <a:pt x="874" y="75661"/>
                </a:lnTo>
                <a:lnTo>
                  <a:pt x="184" y="101426"/>
                </a:lnTo>
                <a:lnTo>
                  <a:pt x="0" y="115243"/>
                </a:lnTo>
                <a:lnTo>
                  <a:pt x="870" y="128422"/>
                </a:lnTo>
                <a:lnTo>
                  <a:pt x="2443" y="141177"/>
                </a:lnTo>
                <a:lnTo>
                  <a:pt x="4485" y="153650"/>
                </a:lnTo>
                <a:lnTo>
                  <a:pt x="7833" y="164941"/>
                </a:lnTo>
                <a:lnTo>
                  <a:pt x="12050" y="175445"/>
                </a:lnTo>
                <a:lnTo>
                  <a:pt x="16848" y="185424"/>
                </a:lnTo>
                <a:lnTo>
                  <a:pt x="22033" y="195054"/>
                </a:lnTo>
                <a:lnTo>
                  <a:pt x="27476" y="204450"/>
                </a:lnTo>
                <a:lnTo>
                  <a:pt x="33090" y="213690"/>
                </a:lnTo>
                <a:lnTo>
                  <a:pt x="38820" y="220843"/>
                </a:lnTo>
                <a:lnTo>
                  <a:pt x="44625" y="226604"/>
                </a:lnTo>
                <a:lnTo>
                  <a:pt x="62195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Annotation574"/>
          <p:cNvSpPr/>
          <p:nvPr/>
        </p:nvSpPr>
        <p:spPr>
          <a:xfrm>
            <a:off x="49562" y="3348633"/>
            <a:ext cx="196628" cy="26790"/>
          </a:xfrm>
          <a:custGeom>
            <a:avLst/>
            <a:gdLst/>
            <a:ahLst/>
            <a:cxnLst/>
            <a:rect l="0" t="0" r="0" b="0"/>
            <a:pathLst>
              <a:path w="196628" h="26790">
                <a:moveTo>
                  <a:pt x="0" y="26789"/>
                </a:moveTo>
                <a:lnTo>
                  <a:pt x="21009" y="26789"/>
                </a:lnTo>
                <a:lnTo>
                  <a:pt x="25923" y="25797"/>
                </a:lnTo>
                <a:lnTo>
                  <a:pt x="32178" y="24143"/>
                </a:lnTo>
                <a:lnTo>
                  <a:pt x="39327" y="22048"/>
                </a:lnTo>
                <a:lnTo>
                  <a:pt x="47072" y="20652"/>
                </a:lnTo>
                <a:lnTo>
                  <a:pt x="55215" y="19721"/>
                </a:lnTo>
                <a:lnTo>
                  <a:pt x="63623" y="19100"/>
                </a:lnTo>
                <a:lnTo>
                  <a:pt x="73200" y="17694"/>
                </a:lnTo>
                <a:lnTo>
                  <a:pt x="83558" y="15765"/>
                </a:lnTo>
                <a:lnTo>
                  <a:pt x="94434" y="13486"/>
                </a:lnTo>
                <a:lnTo>
                  <a:pt x="105658" y="11967"/>
                </a:lnTo>
                <a:lnTo>
                  <a:pt x="117113" y="10955"/>
                </a:lnTo>
                <a:lnTo>
                  <a:pt x="128722" y="10280"/>
                </a:lnTo>
                <a:lnTo>
                  <a:pt x="138447" y="8837"/>
                </a:lnTo>
                <a:lnTo>
                  <a:pt x="146917" y="6884"/>
                </a:lnTo>
                <a:lnTo>
                  <a:pt x="154549" y="4589"/>
                </a:lnTo>
                <a:lnTo>
                  <a:pt x="162617" y="3059"/>
                </a:lnTo>
                <a:lnTo>
                  <a:pt x="170974" y="2039"/>
                </a:lnTo>
                <a:lnTo>
                  <a:pt x="1966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Annotation575"/>
          <p:cNvSpPr/>
          <p:nvPr/>
        </p:nvSpPr>
        <p:spPr>
          <a:xfrm>
            <a:off x="335566" y="3144523"/>
            <a:ext cx="241317" cy="25517"/>
          </a:xfrm>
          <a:custGeom>
            <a:avLst/>
            <a:gdLst/>
            <a:ahLst/>
            <a:cxnLst/>
            <a:rect l="0" t="0" r="0" b="0"/>
            <a:pathLst>
              <a:path w="241317" h="25517">
                <a:moveTo>
                  <a:pt x="0" y="16586"/>
                </a:moveTo>
                <a:lnTo>
                  <a:pt x="0" y="11845"/>
                </a:lnTo>
                <a:lnTo>
                  <a:pt x="993" y="10449"/>
                </a:lnTo>
                <a:lnTo>
                  <a:pt x="2648" y="9518"/>
                </a:lnTo>
                <a:lnTo>
                  <a:pt x="4744" y="8898"/>
                </a:lnTo>
                <a:lnTo>
                  <a:pt x="9722" y="8208"/>
                </a:lnTo>
                <a:lnTo>
                  <a:pt x="12440" y="8024"/>
                </a:lnTo>
                <a:lnTo>
                  <a:pt x="16238" y="6909"/>
                </a:lnTo>
                <a:lnTo>
                  <a:pt x="20756" y="5174"/>
                </a:lnTo>
                <a:lnTo>
                  <a:pt x="25754" y="3025"/>
                </a:lnTo>
                <a:lnTo>
                  <a:pt x="33058" y="1593"/>
                </a:lnTo>
                <a:lnTo>
                  <a:pt x="41900" y="637"/>
                </a:lnTo>
                <a:lnTo>
                  <a:pt x="51767" y="0"/>
                </a:lnTo>
                <a:lnTo>
                  <a:pt x="62317" y="568"/>
                </a:lnTo>
                <a:lnTo>
                  <a:pt x="73323" y="1939"/>
                </a:lnTo>
                <a:lnTo>
                  <a:pt x="84632" y="3845"/>
                </a:lnTo>
                <a:lnTo>
                  <a:pt x="96144" y="5115"/>
                </a:lnTo>
                <a:lnTo>
                  <a:pt x="107791" y="5962"/>
                </a:lnTo>
                <a:lnTo>
                  <a:pt x="119528" y="6527"/>
                </a:lnTo>
                <a:lnTo>
                  <a:pt x="130332" y="7896"/>
                </a:lnTo>
                <a:lnTo>
                  <a:pt x="140514" y="9801"/>
                </a:lnTo>
                <a:lnTo>
                  <a:pt x="150280" y="12062"/>
                </a:lnTo>
                <a:lnTo>
                  <a:pt x="159771" y="13570"/>
                </a:lnTo>
                <a:lnTo>
                  <a:pt x="169077" y="14575"/>
                </a:lnTo>
                <a:lnTo>
                  <a:pt x="178261" y="15246"/>
                </a:lnTo>
                <a:lnTo>
                  <a:pt x="187362" y="16685"/>
                </a:lnTo>
                <a:lnTo>
                  <a:pt x="196409" y="18636"/>
                </a:lnTo>
                <a:lnTo>
                  <a:pt x="205419" y="20929"/>
                </a:lnTo>
                <a:lnTo>
                  <a:pt x="213413" y="22458"/>
                </a:lnTo>
                <a:lnTo>
                  <a:pt x="220728" y="23478"/>
                </a:lnTo>
                <a:lnTo>
                  <a:pt x="241316" y="255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Annotation576"/>
          <p:cNvSpPr/>
          <p:nvPr/>
        </p:nvSpPr>
        <p:spPr>
          <a:xfrm>
            <a:off x="326663" y="3205758"/>
            <a:ext cx="35717" cy="276821"/>
          </a:xfrm>
          <a:custGeom>
            <a:avLst/>
            <a:gdLst/>
            <a:ahLst/>
            <a:cxnLst/>
            <a:rect l="0" t="0" r="0" b="0"/>
            <a:pathLst>
              <a:path w="35717" h="276821">
                <a:moveTo>
                  <a:pt x="17840" y="0"/>
                </a:moveTo>
                <a:lnTo>
                  <a:pt x="10145" y="0"/>
                </a:lnTo>
                <a:lnTo>
                  <a:pt x="8738" y="992"/>
                </a:lnTo>
                <a:lnTo>
                  <a:pt x="6807" y="2645"/>
                </a:lnTo>
                <a:lnTo>
                  <a:pt x="4526" y="4741"/>
                </a:lnTo>
                <a:lnTo>
                  <a:pt x="3006" y="8121"/>
                </a:lnTo>
                <a:lnTo>
                  <a:pt x="1992" y="12359"/>
                </a:lnTo>
                <a:lnTo>
                  <a:pt x="1316" y="17169"/>
                </a:lnTo>
                <a:lnTo>
                  <a:pt x="866" y="23352"/>
                </a:lnTo>
                <a:lnTo>
                  <a:pt x="566" y="30451"/>
                </a:lnTo>
                <a:lnTo>
                  <a:pt x="232" y="48260"/>
                </a:lnTo>
                <a:lnTo>
                  <a:pt x="0" y="114369"/>
                </a:lnTo>
                <a:lnTo>
                  <a:pt x="982" y="128831"/>
                </a:lnTo>
                <a:lnTo>
                  <a:pt x="2629" y="143434"/>
                </a:lnTo>
                <a:lnTo>
                  <a:pt x="4720" y="158131"/>
                </a:lnTo>
                <a:lnTo>
                  <a:pt x="7107" y="171897"/>
                </a:lnTo>
                <a:lnTo>
                  <a:pt x="9692" y="185043"/>
                </a:lnTo>
                <a:lnTo>
                  <a:pt x="15212" y="210233"/>
                </a:lnTo>
                <a:lnTo>
                  <a:pt x="20975" y="234658"/>
                </a:lnTo>
                <a:lnTo>
                  <a:pt x="23903" y="244743"/>
                </a:lnTo>
                <a:lnTo>
                  <a:pt x="26847" y="253451"/>
                </a:lnTo>
                <a:lnTo>
                  <a:pt x="35716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Annotation577"/>
          <p:cNvSpPr/>
          <p:nvPr/>
        </p:nvSpPr>
        <p:spPr>
          <a:xfrm>
            <a:off x="353441" y="3295174"/>
            <a:ext cx="286005" cy="26671"/>
          </a:xfrm>
          <a:custGeom>
            <a:avLst/>
            <a:gdLst/>
            <a:ahLst/>
            <a:cxnLst/>
            <a:rect l="0" t="0" r="0" b="0"/>
            <a:pathLst>
              <a:path w="286005" h="26671">
                <a:moveTo>
                  <a:pt x="0" y="26670"/>
                </a:moveTo>
                <a:lnTo>
                  <a:pt x="0" y="18981"/>
                </a:lnTo>
                <a:lnTo>
                  <a:pt x="993" y="17575"/>
                </a:lnTo>
                <a:lnTo>
                  <a:pt x="2648" y="15646"/>
                </a:lnTo>
                <a:lnTo>
                  <a:pt x="4744" y="13367"/>
                </a:lnTo>
                <a:lnTo>
                  <a:pt x="7135" y="11848"/>
                </a:lnTo>
                <a:lnTo>
                  <a:pt x="9722" y="10835"/>
                </a:lnTo>
                <a:lnTo>
                  <a:pt x="12440" y="10161"/>
                </a:lnTo>
                <a:lnTo>
                  <a:pt x="23404" y="6764"/>
                </a:lnTo>
                <a:lnTo>
                  <a:pt x="30499" y="4470"/>
                </a:lnTo>
                <a:lnTo>
                  <a:pt x="38207" y="2940"/>
                </a:lnTo>
                <a:lnTo>
                  <a:pt x="46326" y="1920"/>
                </a:lnTo>
                <a:lnTo>
                  <a:pt x="54718" y="1240"/>
                </a:lnTo>
                <a:lnTo>
                  <a:pt x="65277" y="787"/>
                </a:lnTo>
                <a:lnTo>
                  <a:pt x="90251" y="283"/>
                </a:lnTo>
                <a:lnTo>
                  <a:pt x="132227" y="0"/>
                </a:lnTo>
                <a:lnTo>
                  <a:pt x="146742" y="952"/>
                </a:lnTo>
                <a:lnTo>
                  <a:pt x="161385" y="2579"/>
                </a:lnTo>
                <a:lnTo>
                  <a:pt x="176111" y="4656"/>
                </a:lnTo>
                <a:lnTo>
                  <a:pt x="190895" y="6041"/>
                </a:lnTo>
                <a:lnTo>
                  <a:pt x="205716" y="6964"/>
                </a:lnTo>
                <a:lnTo>
                  <a:pt x="234431" y="7989"/>
                </a:lnTo>
                <a:lnTo>
                  <a:pt x="286004" y="88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Annotation578"/>
          <p:cNvSpPr/>
          <p:nvPr/>
        </p:nvSpPr>
        <p:spPr>
          <a:xfrm>
            <a:off x="693071" y="3147286"/>
            <a:ext cx="329028" cy="49543"/>
          </a:xfrm>
          <a:custGeom>
            <a:avLst/>
            <a:gdLst/>
            <a:ahLst/>
            <a:cxnLst/>
            <a:rect l="0" t="0" r="0" b="0"/>
            <a:pathLst>
              <a:path w="329028" h="49543">
                <a:moveTo>
                  <a:pt x="0" y="22753"/>
                </a:moveTo>
                <a:lnTo>
                  <a:pt x="0" y="15064"/>
                </a:lnTo>
                <a:lnTo>
                  <a:pt x="5296" y="14375"/>
                </a:lnTo>
                <a:lnTo>
                  <a:pt x="15263" y="13076"/>
                </a:lnTo>
                <a:lnTo>
                  <a:pt x="22092" y="11341"/>
                </a:lnTo>
                <a:lnTo>
                  <a:pt x="29624" y="9192"/>
                </a:lnTo>
                <a:lnTo>
                  <a:pt x="38618" y="7759"/>
                </a:lnTo>
                <a:lnTo>
                  <a:pt x="48586" y="6804"/>
                </a:lnTo>
                <a:lnTo>
                  <a:pt x="59203" y="6167"/>
                </a:lnTo>
                <a:lnTo>
                  <a:pt x="72240" y="4750"/>
                </a:lnTo>
                <a:lnTo>
                  <a:pt x="102614" y="531"/>
                </a:lnTo>
                <a:lnTo>
                  <a:pt x="119056" y="0"/>
                </a:lnTo>
                <a:lnTo>
                  <a:pt x="135975" y="639"/>
                </a:lnTo>
                <a:lnTo>
                  <a:pt x="153214" y="2057"/>
                </a:lnTo>
                <a:lnTo>
                  <a:pt x="169671" y="3003"/>
                </a:lnTo>
                <a:lnTo>
                  <a:pt x="201198" y="4053"/>
                </a:lnTo>
                <a:lnTo>
                  <a:pt x="271587" y="4783"/>
                </a:lnTo>
                <a:lnTo>
                  <a:pt x="282351" y="4820"/>
                </a:lnTo>
                <a:lnTo>
                  <a:pt x="292506" y="5836"/>
                </a:lnTo>
                <a:lnTo>
                  <a:pt x="302255" y="7507"/>
                </a:lnTo>
                <a:lnTo>
                  <a:pt x="311734" y="9612"/>
                </a:lnTo>
                <a:lnTo>
                  <a:pt x="318054" y="12008"/>
                </a:lnTo>
                <a:lnTo>
                  <a:pt x="322266" y="14598"/>
                </a:lnTo>
                <a:lnTo>
                  <a:pt x="325075" y="17316"/>
                </a:lnTo>
                <a:lnTo>
                  <a:pt x="326947" y="20120"/>
                </a:lnTo>
                <a:lnTo>
                  <a:pt x="328195" y="22983"/>
                </a:lnTo>
                <a:lnTo>
                  <a:pt x="329027" y="25883"/>
                </a:lnTo>
                <a:lnTo>
                  <a:pt x="327596" y="28808"/>
                </a:lnTo>
                <a:lnTo>
                  <a:pt x="324656" y="31751"/>
                </a:lnTo>
                <a:lnTo>
                  <a:pt x="320709" y="34705"/>
                </a:lnTo>
                <a:lnTo>
                  <a:pt x="314106" y="37666"/>
                </a:lnTo>
                <a:lnTo>
                  <a:pt x="305732" y="40632"/>
                </a:lnTo>
                <a:lnTo>
                  <a:pt x="277066" y="495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Annotation579"/>
          <p:cNvSpPr/>
          <p:nvPr/>
        </p:nvSpPr>
        <p:spPr>
          <a:xfrm>
            <a:off x="764940" y="3206999"/>
            <a:ext cx="71134" cy="239861"/>
          </a:xfrm>
          <a:custGeom>
            <a:avLst/>
            <a:gdLst/>
            <a:ahLst/>
            <a:cxnLst/>
            <a:rect l="0" t="0" r="0" b="0"/>
            <a:pathLst>
              <a:path w="71134" h="239861">
                <a:moveTo>
                  <a:pt x="8569" y="7688"/>
                </a:moveTo>
                <a:lnTo>
                  <a:pt x="8569" y="2948"/>
                </a:lnTo>
                <a:lnTo>
                  <a:pt x="7576" y="1551"/>
                </a:lnTo>
                <a:lnTo>
                  <a:pt x="5921" y="621"/>
                </a:lnTo>
                <a:lnTo>
                  <a:pt x="3825" y="0"/>
                </a:lnTo>
                <a:lnTo>
                  <a:pt x="2427" y="578"/>
                </a:lnTo>
                <a:lnTo>
                  <a:pt x="1495" y="1956"/>
                </a:lnTo>
                <a:lnTo>
                  <a:pt x="460" y="6133"/>
                </a:lnTo>
                <a:lnTo>
                  <a:pt x="0" y="11296"/>
                </a:lnTo>
                <a:lnTo>
                  <a:pt x="870" y="15055"/>
                </a:lnTo>
                <a:lnTo>
                  <a:pt x="2443" y="19545"/>
                </a:lnTo>
                <a:lnTo>
                  <a:pt x="4485" y="24522"/>
                </a:lnTo>
                <a:lnTo>
                  <a:pt x="6840" y="31810"/>
                </a:lnTo>
                <a:lnTo>
                  <a:pt x="9402" y="40636"/>
                </a:lnTo>
                <a:lnTo>
                  <a:pt x="17754" y="72021"/>
                </a:lnTo>
                <a:lnTo>
                  <a:pt x="20651" y="83319"/>
                </a:lnTo>
                <a:lnTo>
                  <a:pt x="26518" y="109102"/>
                </a:lnTo>
                <a:lnTo>
                  <a:pt x="29473" y="122922"/>
                </a:lnTo>
                <a:lnTo>
                  <a:pt x="33429" y="136105"/>
                </a:lnTo>
                <a:lnTo>
                  <a:pt x="38052" y="148862"/>
                </a:lnTo>
                <a:lnTo>
                  <a:pt x="43120" y="161335"/>
                </a:lnTo>
                <a:lnTo>
                  <a:pt x="47492" y="173619"/>
                </a:lnTo>
                <a:lnTo>
                  <a:pt x="51400" y="185778"/>
                </a:lnTo>
                <a:lnTo>
                  <a:pt x="54998" y="197852"/>
                </a:lnTo>
                <a:lnTo>
                  <a:pt x="58390" y="207886"/>
                </a:lnTo>
                <a:lnTo>
                  <a:pt x="61644" y="216560"/>
                </a:lnTo>
                <a:lnTo>
                  <a:pt x="71133" y="239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Annotation580"/>
          <p:cNvSpPr/>
          <p:nvPr/>
        </p:nvSpPr>
        <p:spPr>
          <a:xfrm>
            <a:off x="755634" y="3268266"/>
            <a:ext cx="321755" cy="80368"/>
          </a:xfrm>
          <a:custGeom>
            <a:avLst/>
            <a:gdLst/>
            <a:ahLst/>
            <a:cxnLst/>
            <a:rect l="0" t="0" r="0" b="0"/>
            <a:pathLst>
              <a:path w="321755" h="80368">
                <a:moveTo>
                  <a:pt x="0" y="80367"/>
                </a:moveTo>
                <a:lnTo>
                  <a:pt x="17185" y="63197"/>
                </a:lnTo>
                <a:lnTo>
                  <a:pt x="25359" y="58999"/>
                </a:lnTo>
                <a:lnTo>
                  <a:pt x="35774" y="55207"/>
                </a:lnTo>
                <a:lnTo>
                  <a:pt x="47683" y="51687"/>
                </a:lnTo>
                <a:lnTo>
                  <a:pt x="60588" y="48349"/>
                </a:lnTo>
                <a:lnTo>
                  <a:pt x="88167" y="41993"/>
                </a:lnTo>
                <a:lnTo>
                  <a:pt x="104459" y="38909"/>
                </a:lnTo>
                <a:lnTo>
                  <a:pt x="229480" y="17871"/>
                </a:lnTo>
                <a:lnTo>
                  <a:pt x="32175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Annotation581"/>
          <p:cNvSpPr/>
          <p:nvPr/>
        </p:nvSpPr>
        <p:spPr>
          <a:xfrm>
            <a:off x="1131014" y="3107672"/>
            <a:ext cx="232380" cy="17720"/>
          </a:xfrm>
          <a:custGeom>
            <a:avLst/>
            <a:gdLst/>
            <a:ahLst/>
            <a:cxnLst/>
            <a:rect l="0" t="0" r="0" b="0"/>
            <a:pathLst>
              <a:path w="232380" h="17720">
                <a:moveTo>
                  <a:pt x="0" y="17719"/>
                </a:moveTo>
                <a:lnTo>
                  <a:pt x="4745" y="17719"/>
                </a:lnTo>
                <a:lnTo>
                  <a:pt x="8128" y="16726"/>
                </a:lnTo>
                <a:lnTo>
                  <a:pt x="12371" y="15072"/>
                </a:lnTo>
                <a:lnTo>
                  <a:pt x="17185" y="12978"/>
                </a:lnTo>
                <a:lnTo>
                  <a:pt x="23373" y="10589"/>
                </a:lnTo>
                <a:lnTo>
                  <a:pt x="38194" y="5290"/>
                </a:lnTo>
                <a:lnTo>
                  <a:pt x="48303" y="3479"/>
                </a:lnTo>
                <a:lnTo>
                  <a:pt x="60008" y="2272"/>
                </a:lnTo>
                <a:lnTo>
                  <a:pt x="72777" y="1468"/>
                </a:lnTo>
                <a:lnTo>
                  <a:pt x="86255" y="931"/>
                </a:lnTo>
                <a:lnTo>
                  <a:pt x="127954" y="176"/>
                </a:lnTo>
                <a:lnTo>
                  <a:pt x="153527" y="0"/>
                </a:lnTo>
                <a:lnTo>
                  <a:pt x="164915" y="945"/>
                </a:lnTo>
                <a:lnTo>
                  <a:pt x="175486" y="2568"/>
                </a:lnTo>
                <a:lnTo>
                  <a:pt x="185513" y="4641"/>
                </a:lnTo>
                <a:lnTo>
                  <a:pt x="194183" y="6024"/>
                </a:lnTo>
                <a:lnTo>
                  <a:pt x="201950" y="6945"/>
                </a:lnTo>
                <a:lnTo>
                  <a:pt x="209113" y="7560"/>
                </a:lnTo>
                <a:lnTo>
                  <a:pt x="214882" y="8962"/>
                </a:lnTo>
                <a:lnTo>
                  <a:pt x="219721" y="10888"/>
                </a:lnTo>
                <a:lnTo>
                  <a:pt x="232379" y="17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Annotation582"/>
          <p:cNvSpPr/>
          <p:nvPr/>
        </p:nvSpPr>
        <p:spPr>
          <a:xfrm>
            <a:off x="1166797" y="3152180"/>
            <a:ext cx="35719" cy="241102"/>
          </a:xfrm>
          <a:custGeom>
            <a:avLst/>
            <a:gdLst/>
            <a:ahLst/>
            <a:cxnLst/>
            <a:rect l="0" t="0" r="0" b="0"/>
            <a:pathLst>
              <a:path w="35719" h="241102">
                <a:moveTo>
                  <a:pt x="8905" y="0"/>
                </a:moveTo>
                <a:lnTo>
                  <a:pt x="1210" y="0"/>
                </a:lnTo>
                <a:lnTo>
                  <a:pt x="796" y="992"/>
                </a:lnTo>
                <a:lnTo>
                  <a:pt x="213" y="7129"/>
                </a:lnTo>
                <a:lnTo>
                  <a:pt x="77" y="12428"/>
                </a:lnTo>
                <a:lnTo>
                  <a:pt x="0" y="30471"/>
                </a:lnTo>
                <a:lnTo>
                  <a:pt x="983" y="39166"/>
                </a:lnTo>
                <a:lnTo>
                  <a:pt x="2630" y="48931"/>
                </a:lnTo>
                <a:lnTo>
                  <a:pt x="4722" y="59409"/>
                </a:lnTo>
                <a:lnTo>
                  <a:pt x="6116" y="71356"/>
                </a:lnTo>
                <a:lnTo>
                  <a:pt x="7046" y="84282"/>
                </a:lnTo>
                <a:lnTo>
                  <a:pt x="7666" y="97859"/>
                </a:lnTo>
                <a:lnTo>
                  <a:pt x="9072" y="111872"/>
                </a:lnTo>
                <a:lnTo>
                  <a:pt x="11003" y="126175"/>
                </a:lnTo>
                <a:lnTo>
                  <a:pt x="13283" y="140671"/>
                </a:lnTo>
                <a:lnTo>
                  <a:pt x="15796" y="154304"/>
                </a:lnTo>
                <a:lnTo>
                  <a:pt x="21237" y="180035"/>
                </a:lnTo>
                <a:lnTo>
                  <a:pt x="24078" y="191461"/>
                </a:lnTo>
                <a:lnTo>
                  <a:pt x="26965" y="202054"/>
                </a:lnTo>
                <a:lnTo>
                  <a:pt x="29882" y="212093"/>
                </a:lnTo>
                <a:lnTo>
                  <a:pt x="31828" y="219778"/>
                </a:lnTo>
                <a:lnTo>
                  <a:pt x="33125" y="225894"/>
                </a:lnTo>
                <a:lnTo>
                  <a:pt x="35718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Annotation583"/>
          <p:cNvSpPr/>
          <p:nvPr/>
        </p:nvSpPr>
        <p:spPr>
          <a:xfrm>
            <a:off x="1184640" y="3241476"/>
            <a:ext cx="294943" cy="35720"/>
          </a:xfrm>
          <a:custGeom>
            <a:avLst/>
            <a:gdLst/>
            <a:ahLst/>
            <a:cxnLst/>
            <a:rect l="0" t="0" r="0" b="0"/>
            <a:pathLst>
              <a:path w="294943" h="35720">
                <a:moveTo>
                  <a:pt x="0" y="35719"/>
                </a:moveTo>
                <a:lnTo>
                  <a:pt x="9489" y="30979"/>
                </a:lnTo>
                <a:lnTo>
                  <a:pt x="15264" y="29582"/>
                </a:lnTo>
                <a:lnTo>
                  <a:pt x="22092" y="28652"/>
                </a:lnTo>
                <a:lnTo>
                  <a:pt x="29625" y="28031"/>
                </a:lnTo>
                <a:lnTo>
                  <a:pt x="39611" y="26625"/>
                </a:lnTo>
                <a:lnTo>
                  <a:pt x="63948" y="22417"/>
                </a:lnTo>
                <a:lnTo>
                  <a:pt x="78383" y="20898"/>
                </a:lnTo>
                <a:lnTo>
                  <a:pt x="93964" y="19885"/>
                </a:lnTo>
                <a:lnTo>
                  <a:pt x="110310" y="19210"/>
                </a:lnTo>
                <a:lnTo>
                  <a:pt x="127165" y="17768"/>
                </a:lnTo>
                <a:lnTo>
                  <a:pt x="144361" y="15814"/>
                </a:lnTo>
                <a:lnTo>
                  <a:pt x="161784" y="13520"/>
                </a:lnTo>
                <a:lnTo>
                  <a:pt x="179356" y="11990"/>
                </a:lnTo>
                <a:lnTo>
                  <a:pt x="197030" y="10970"/>
                </a:lnTo>
                <a:lnTo>
                  <a:pt x="214771" y="10290"/>
                </a:lnTo>
                <a:lnTo>
                  <a:pt x="231564" y="8844"/>
                </a:lnTo>
                <a:lnTo>
                  <a:pt x="247724" y="6888"/>
                </a:lnTo>
                <a:lnTo>
                  <a:pt x="29494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Annotation584"/>
          <p:cNvSpPr/>
          <p:nvPr/>
        </p:nvSpPr>
        <p:spPr>
          <a:xfrm>
            <a:off x="1587347" y="3166418"/>
            <a:ext cx="140569" cy="155105"/>
          </a:xfrm>
          <a:custGeom>
            <a:avLst/>
            <a:gdLst/>
            <a:ahLst/>
            <a:cxnLst/>
            <a:rect l="0" t="0" r="0" b="0"/>
            <a:pathLst>
              <a:path w="140569" h="155105">
                <a:moveTo>
                  <a:pt x="62050" y="21480"/>
                </a:moveTo>
                <a:lnTo>
                  <a:pt x="27952" y="21480"/>
                </a:lnTo>
                <a:lnTo>
                  <a:pt x="24385" y="24126"/>
                </a:lnTo>
                <a:lnTo>
                  <a:pt x="22044" y="26221"/>
                </a:lnTo>
                <a:lnTo>
                  <a:pt x="19490" y="29601"/>
                </a:lnTo>
                <a:lnTo>
                  <a:pt x="16795" y="33840"/>
                </a:lnTo>
                <a:lnTo>
                  <a:pt x="14004" y="38650"/>
                </a:lnTo>
                <a:lnTo>
                  <a:pt x="8256" y="49285"/>
                </a:lnTo>
                <a:lnTo>
                  <a:pt x="5333" y="54900"/>
                </a:lnTo>
                <a:lnTo>
                  <a:pt x="3384" y="61619"/>
                </a:lnTo>
                <a:lnTo>
                  <a:pt x="2085" y="69076"/>
                </a:lnTo>
                <a:lnTo>
                  <a:pt x="1219" y="77023"/>
                </a:lnTo>
                <a:lnTo>
                  <a:pt x="641" y="85298"/>
                </a:lnTo>
                <a:lnTo>
                  <a:pt x="256" y="93791"/>
                </a:lnTo>
                <a:lnTo>
                  <a:pt x="0" y="102430"/>
                </a:lnTo>
                <a:lnTo>
                  <a:pt x="821" y="110173"/>
                </a:lnTo>
                <a:lnTo>
                  <a:pt x="2363" y="117320"/>
                </a:lnTo>
                <a:lnTo>
                  <a:pt x="4383" y="124069"/>
                </a:lnTo>
                <a:lnTo>
                  <a:pt x="6723" y="130552"/>
                </a:lnTo>
                <a:lnTo>
                  <a:pt x="9276" y="136859"/>
                </a:lnTo>
                <a:lnTo>
                  <a:pt x="11972" y="143048"/>
                </a:lnTo>
                <a:lnTo>
                  <a:pt x="15754" y="147174"/>
                </a:lnTo>
                <a:lnTo>
                  <a:pt x="20262" y="149924"/>
                </a:lnTo>
                <a:lnTo>
                  <a:pt x="25254" y="151759"/>
                </a:lnTo>
                <a:lnTo>
                  <a:pt x="30568" y="152981"/>
                </a:lnTo>
                <a:lnTo>
                  <a:pt x="36096" y="153796"/>
                </a:lnTo>
                <a:lnTo>
                  <a:pt x="41768" y="154339"/>
                </a:lnTo>
                <a:lnTo>
                  <a:pt x="47536" y="154701"/>
                </a:lnTo>
                <a:lnTo>
                  <a:pt x="59240" y="155104"/>
                </a:lnTo>
                <a:lnTo>
                  <a:pt x="65142" y="153227"/>
                </a:lnTo>
                <a:lnTo>
                  <a:pt x="71063" y="149991"/>
                </a:lnTo>
                <a:lnTo>
                  <a:pt x="76996" y="145850"/>
                </a:lnTo>
                <a:lnTo>
                  <a:pt x="82938" y="141104"/>
                </a:lnTo>
                <a:lnTo>
                  <a:pt x="88885" y="135956"/>
                </a:lnTo>
                <a:lnTo>
                  <a:pt x="94836" y="130539"/>
                </a:lnTo>
                <a:lnTo>
                  <a:pt x="106744" y="119230"/>
                </a:lnTo>
                <a:lnTo>
                  <a:pt x="112700" y="113436"/>
                </a:lnTo>
                <a:lnTo>
                  <a:pt x="117664" y="107589"/>
                </a:lnTo>
                <a:lnTo>
                  <a:pt x="121967" y="101706"/>
                </a:lnTo>
                <a:lnTo>
                  <a:pt x="125828" y="95800"/>
                </a:lnTo>
                <a:lnTo>
                  <a:pt x="129395" y="89879"/>
                </a:lnTo>
                <a:lnTo>
                  <a:pt x="132766" y="83946"/>
                </a:lnTo>
                <a:lnTo>
                  <a:pt x="136007" y="78007"/>
                </a:lnTo>
                <a:lnTo>
                  <a:pt x="138167" y="72063"/>
                </a:lnTo>
                <a:lnTo>
                  <a:pt x="139608" y="66117"/>
                </a:lnTo>
                <a:lnTo>
                  <a:pt x="140568" y="60167"/>
                </a:lnTo>
                <a:lnTo>
                  <a:pt x="140215" y="54217"/>
                </a:lnTo>
                <a:lnTo>
                  <a:pt x="138986" y="48266"/>
                </a:lnTo>
                <a:lnTo>
                  <a:pt x="137175" y="42314"/>
                </a:lnTo>
                <a:lnTo>
                  <a:pt x="135967" y="36361"/>
                </a:lnTo>
                <a:lnTo>
                  <a:pt x="135161" y="30409"/>
                </a:lnTo>
                <a:lnTo>
                  <a:pt x="134624" y="24456"/>
                </a:lnTo>
                <a:lnTo>
                  <a:pt x="132280" y="19495"/>
                </a:lnTo>
                <a:lnTo>
                  <a:pt x="128731" y="15196"/>
                </a:lnTo>
                <a:lnTo>
                  <a:pt x="124380" y="11337"/>
                </a:lnTo>
                <a:lnTo>
                  <a:pt x="116895" y="4404"/>
                </a:lnTo>
                <a:lnTo>
                  <a:pt x="113510" y="1167"/>
                </a:lnTo>
                <a:lnTo>
                  <a:pt x="109266" y="0"/>
                </a:lnTo>
                <a:lnTo>
                  <a:pt x="104451" y="215"/>
                </a:lnTo>
                <a:lnTo>
                  <a:pt x="99255" y="1350"/>
                </a:lnTo>
                <a:lnTo>
                  <a:pt x="94798" y="2107"/>
                </a:lnTo>
                <a:lnTo>
                  <a:pt x="90833" y="2611"/>
                </a:lnTo>
                <a:lnTo>
                  <a:pt x="87197" y="2948"/>
                </a:lnTo>
                <a:lnTo>
                  <a:pt x="82787" y="4164"/>
                </a:lnTo>
                <a:lnTo>
                  <a:pt x="77861" y="5968"/>
                </a:lnTo>
                <a:lnTo>
                  <a:pt x="72590" y="8162"/>
                </a:lnTo>
                <a:lnTo>
                  <a:pt x="67091" y="10617"/>
                </a:lnTo>
                <a:lnTo>
                  <a:pt x="44174" y="214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Annotation585"/>
          <p:cNvSpPr/>
          <p:nvPr/>
        </p:nvSpPr>
        <p:spPr>
          <a:xfrm>
            <a:off x="1881930" y="3152180"/>
            <a:ext cx="182115" cy="136735"/>
          </a:xfrm>
          <a:custGeom>
            <a:avLst/>
            <a:gdLst/>
            <a:ahLst/>
            <a:cxnLst/>
            <a:rect l="0" t="0" r="0" b="0"/>
            <a:pathLst>
              <a:path w="182115" h="136735">
                <a:moveTo>
                  <a:pt x="44533" y="0"/>
                </a:moveTo>
                <a:lnTo>
                  <a:pt x="23524" y="0"/>
                </a:lnTo>
                <a:lnTo>
                  <a:pt x="20596" y="992"/>
                </a:lnTo>
                <a:lnTo>
                  <a:pt x="17651" y="2645"/>
                </a:lnTo>
                <a:lnTo>
                  <a:pt x="14695" y="4740"/>
                </a:lnTo>
                <a:lnTo>
                  <a:pt x="11731" y="7129"/>
                </a:lnTo>
                <a:lnTo>
                  <a:pt x="8762" y="9713"/>
                </a:lnTo>
                <a:lnTo>
                  <a:pt x="5790" y="12428"/>
                </a:lnTo>
                <a:lnTo>
                  <a:pt x="3808" y="17215"/>
                </a:lnTo>
                <a:lnTo>
                  <a:pt x="2487" y="23383"/>
                </a:lnTo>
                <a:lnTo>
                  <a:pt x="1606" y="30471"/>
                </a:lnTo>
                <a:lnTo>
                  <a:pt x="1019" y="38174"/>
                </a:lnTo>
                <a:lnTo>
                  <a:pt x="628" y="46285"/>
                </a:lnTo>
                <a:lnTo>
                  <a:pt x="193" y="63235"/>
                </a:lnTo>
                <a:lnTo>
                  <a:pt x="0" y="80690"/>
                </a:lnTo>
                <a:lnTo>
                  <a:pt x="941" y="88520"/>
                </a:lnTo>
                <a:lnTo>
                  <a:pt x="2562" y="95724"/>
                </a:lnTo>
                <a:lnTo>
                  <a:pt x="4635" y="102511"/>
                </a:lnTo>
                <a:lnTo>
                  <a:pt x="8004" y="109021"/>
                </a:lnTo>
                <a:lnTo>
                  <a:pt x="12235" y="115344"/>
                </a:lnTo>
                <a:lnTo>
                  <a:pt x="17043" y="121545"/>
                </a:lnTo>
                <a:lnTo>
                  <a:pt x="22234" y="126670"/>
                </a:lnTo>
                <a:lnTo>
                  <a:pt x="27681" y="131080"/>
                </a:lnTo>
                <a:lnTo>
                  <a:pt x="33298" y="135012"/>
                </a:lnTo>
                <a:lnTo>
                  <a:pt x="39029" y="136640"/>
                </a:lnTo>
                <a:lnTo>
                  <a:pt x="44836" y="136734"/>
                </a:lnTo>
                <a:lnTo>
                  <a:pt x="50693" y="135805"/>
                </a:lnTo>
                <a:lnTo>
                  <a:pt x="58570" y="135185"/>
                </a:lnTo>
                <a:lnTo>
                  <a:pt x="67794" y="134771"/>
                </a:lnTo>
                <a:lnTo>
                  <a:pt x="77916" y="134496"/>
                </a:lnTo>
                <a:lnTo>
                  <a:pt x="87642" y="132328"/>
                </a:lnTo>
                <a:lnTo>
                  <a:pt x="97107" y="128898"/>
                </a:lnTo>
                <a:lnTo>
                  <a:pt x="106395" y="124627"/>
                </a:lnTo>
                <a:lnTo>
                  <a:pt x="115566" y="119796"/>
                </a:lnTo>
                <a:lnTo>
                  <a:pt x="124660" y="114590"/>
                </a:lnTo>
                <a:lnTo>
                  <a:pt x="133701" y="109136"/>
                </a:lnTo>
                <a:lnTo>
                  <a:pt x="141715" y="103515"/>
                </a:lnTo>
                <a:lnTo>
                  <a:pt x="149044" y="97783"/>
                </a:lnTo>
                <a:lnTo>
                  <a:pt x="155916" y="91978"/>
                </a:lnTo>
                <a:lnTo>
                  <a:pt x="161490" y="86123"/>
                </a:lnTo>
                <a:lnTo>
                  <a:pt x="166199" y="80236"/>
                </a:lnTo>
                <a:lnTo>
                  <a:pt x="170332" y="74326"/>
                </a:lnTo>
                <a:lnTo>
                  <a:pt x="174080" y="69394"/>
                </a:lnTo>
                <a:lnTo>
                  <a:pt x="177572" y="65114"/>
                </a:lnTo>
                <a:lnTo>
                  <a:pt x="180893" y="61269"/>
                </a:lnTo>
                <a:lnTo>
                  <a:pt x="182114" y="56721"/>
                </a:lnTo>
                <a:lnTo>
                  <a:pt x="181934" y="51704"/>
                </a:lnTo>
                <a:lnTo>
                  <a:pt x="180822" y="46376"/>
                </a:lnTo>
                <a:lnTo>
                  <a:pt x="180080" y="41831"/>
                </a:lnTo>
                <a:lnTo>
                  <a:pt x="179586" y="37809"/>
                </a:lnTo>
                <a:lnTo>
                  <a:pt x="179256" y="34136"/>
                </a:lnTo>
                <a:lnTo>
                  <a:pt x="177051" y="29702"/>
                </a:lnTo>
                <a:lnTo>
                  <a:pt x="173594" y="24762"/>
                </a:lnTo>
                <a:lnTo>
                  <a:pt x="169303" y="19485"/>
                </a:lnTo>
                <a:lnTo>
                  <a:pt x="164456" y="14974"/>
                </a:lnTo>
                <a:lnTo>
                  <a:pt x="159239" y="10975"/>
                </a:lnTo>
                <a:lnTo>
                  <a:pt x="153775" y="7316"/>
                </a:lnTo>
                <a:lnTo>
                  <a:pt x="149139" y="4877"/>
                </a:lnTo>
                <a:lnTo>
                  <a:pt x="145056" y="3252"/>
                </a:lnTo>
                <a:lnTo>
                  <a:pt x="141340" y="2168"/>
                </a:lnTo>
                <a:lnTo>
                  <a:pt x="136877" y="1445"/>
                </a:lnTo>
                <a:lnTo>
                  <a:pt x="131915" y="963"/>
                </a:lnTo>
                <a:lnTo>
                  <a:pt x="126622" y="642"/>
                </a:lnTo>
                <a:lnTo>
                  <a:pt x="122099" y="1420"/>
                </a:lnTo>
                <a:lnTo>
                  <a:pt x="118091" y="2931"/>
                </a:lnTo>
                <a:lnTo>
                  <a:pt x="109268" y="7745"/>
                </a:lnTo>
                <a:lnTo>
                  <a:pt x="107551" y="7148"/>
                </a:lnTo>
                <a:lnTo>
                  <a:pt x="105413" y="5757"/>
                </a:lnTo>
                <a:lnTo>
                  <a:pt x="9815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Annotation586"/>
          <p:cNvSpPr/>
          <p:nvPr/>
        </p:nvSpPr>
        <p:spPr>
          <a:xfrm>
            <a:off x="2167991" y="3098634"/>
            <a:ext cx="138282" cy="223085"/>
          </a:xfrm>
          <a:custGeom>
            <a:avLst/>
            <a:gdLst/>
            <a:ahLst/>
            <a:cxnLst/>
            <a:rect l="0" t="0" r="0" b="0"/>
            <a:pathLst>
              <a:path w="138282" h="223085">
                <a:moveTo>
                  <a:pt x="8726" y="8897"/>
                </a:moveTo>
                <a:lnTo>
                  <a:pt x="1030" y="8897"/>
                </a:lnTo>
                <a:lnTo>
                  <a:pt x="616" y="7905"/>
                </a:lnTo>
                <a:lnTo>
                  <a:pt x="156" y="4157"/>
                </a:lnTo>
                <a:lnTo>
                  <a:pt x="1026" y="2760"/>
                </a:lnTo>
                <a:lnTo>
                  <a:pt x="2600" y="1829"/>
                </a:lnTo>
                <a:lnTo>
                  <a:pt x="4642" y="1209"/>
                </a:lnTo>
                <a:lnTo>
                  <a:pt x="6996" y="795"/>
                </a:lnTo>
                <a:lnTo>
                  <a:pt x="9559" y="519"/>
                </a:lnTo>
                <a:lnTo>
                  <a:pt x="12260" y="335"/>
                </a:lnTo>
                <a:lnTo>
                  <a:pt x="23207" y="131"/>
                </a:lnTo>
                <a:lnTo>
                  <a:pt x="49764" y="0"/>
                </a:lnTo>
                <a:lnTo>
                  <a:pt x="55946" y="981"/>
                </a:lnTo>
                <a:lnTo>
                  <a:pt x="62054" y="2628"/>
                </a:lnTo>
                <a:lnTo>
                  <a:pt x="90871" y="12399"/>
                </a:lnTo>
                <a:lnTo>
                  <a:pt x="97253" y="16193"/>
                </a:lnTo>
                <a:lnTo>
                  <a:pt x="102502" y="20706"/>
                </a:lnTo>
                <a:lnTo>
                  <a:pt x="106993" y="25699"/>
                </a:lnTo>
                <a:lnTo>
                  <a:pt x="110981" y="31013"/>
                </a:lnTo>
                <a:lnTo>
                  <a:pt x="114632" y="36539"/>
                </a:lnTo>
                <a:lnTo>
                  <a:pt x="118060" y="42208"/>
                </a:lnTo>
                <a:lnTo>
                  <a:pt x="120345" y="46979"/>
                </a:lnTo>
                <a:lnTo>
                  <a:pt x="121868" y="51153"/>
                </a:lnTo>
                <a:lnTo>
                  <a:pt x="122884" y="54927"/>
                </a:lnTo>
                <a:lnTo>
                  <a:pt x="122568" y="59427"/>
                </a:lnTo>
                <a:lnTo>
                  <a:pt x="121364" y="64412"/>
                </a:lnTo>
                <a:lnTo>
                  <a:pt x="119568" y="69720"/>
                </a:lnTo>
                <a:lnTo>
                  <a:pt x="116385" y="74250"/>
                </a:lnTo>
                <a:lnTo>
                  <a:pt x="112277" y="78263"/>
                </a:lnTo>
                <a:lnTo>
                  <a:pt x="107552" y="81930"/>
                </a:lnTo>
                <a:lnTo>
                  <a:pt x="101423" y="85367"/>
                </a:lnTo>
                <a:lnTo>
                  <a:pt x="94357" y="88651"/>
                </a:lnTo>
                <a:lnTo>
                  <a:pt x="86668" y="91832"/>
                </a:lnTo>
                <a:lnTo>
                  <a:pt x="79555" y="94945"/>
                </a:lnTo>
                <a:lnTo>
                  <a:pt x="66356" y="101050"/>
                </a:lnTo>
                <a:lnTo>
                  <a:pt x="59063" y="104066"/>
                </a:lnTo>
                <a:lnTo>
                  <a:pt x="51222" y="107070"/>
                </a:lnTo>
                <a:lnTo>
                  <a:pt x="43015" y="110064"/>
                </a:lnTo>
                <a:lnTo>
                  <a:pt x="35558" y="112061"/>
                </a:lnTo>
                <a:lnTo>
                  <a:pt x="28600" y="113392"/>
                </a:lnTo>
                <a:lnTo>
                  <a:pt x="21975" y="114279"/>
                </a:lnTo>
                <a:lnTo>
                  <a:pt x="16566" y="114870"/>
                </a:lnTo>
                <a:lnTo>
                  <a:pt x="11966" y="115265"/>
                </a:lnTo>
                <a:lnTo>
                  <a:pt x="2194" y="115898"/>
                </a:lnTo>
                <a:lnTo>
                  <a:pt x="1392" y="114957"/>
                </a:lnTo>
                <a:lnTo>
                  <a:pt x="858" y="113338"/>
                </a:lnTo>
                <a:lnTo>
                  <a:pt x="0" y="108351"/>
                </a:lnTo>
                <a:lnTo>
                  <a:pt x="922" y="107942"/>
                </a:lnTo>
                <a:lnTo>
                  <a:pt x="4595" y="107487"/>
                </a:lnTo>
                <a:lnTo>
                  <a:pt x="7958" y="107366"/>
                </a:lnTo>
                <a:lnTo>
                  <a:pt x="16991" y="107231"/>
                </a:lnTo>
                <a:lnTo>
                  <a:pt x="23174" y="108188"/>
                </a:lnTo>
                <a:lnTo>
                  <a:pt x="30275" y="109817"/>
                </a:lnTo>
                <a:lnTo>
                  <a:pt x="37988" y="111896"/>
                </a:lnTo>
                <a:lnTo>
                  <a:pt x="45116" y="113282"/>
                </a:lnTo>
                <a:lnTo>
                  <a:pt x="51854" y="114206"/>
                </a:lnTo>
                <a:lnTo>
                  <a:pt x="58332" y="114822"/>
                </a:lnTo>
                <a:lnTo>
                  <a:pt x="65631" y="116224"/>
                </a:lnTo>
                <a:lnTo>
                  <a:pt x="73475" y="118152"/>
                </a:lnTo>
                <a:lnTo>
                  <a:pt x="81684" y="120429"/>
                </a:lnTo>
                <a:lnTo>
                  <a:pt x="89143" y="122939"/>
                </a:lnTo>
                <a:lnTo>
                  <a:pt x="96102" y="125605"/>
                </a:lnTo>
                <a:lnTo>
                  <a:pt x="102727" y="128374"/>
                </a:lnTo>
                <a:lnTo>
                  <a:pt x="109130" y="131212"/>
                </a:lnTo>
                <a:lnTo>
                  <a:pt x="121540" y="137012"/>
                </a:lnTo>
                <a:lnTo>
                  <a:pt x="125644" y="139948"/>
                </a:lnTo>
                <a:lnTo>
                  <a:pt x="128380" y="142897"/>
                </a:lnTo>
                <a:lnTo>
                  <a:pt x="132413" y="149812"/>
                </a:lnTo>
                <a:lnTo>
                  <a:pt x="137516" y="159500"/>
                </a:lnTo>
                <a:lnTo>
                  <a:pt x="138281" y="163869"/>
                </a:lnTo>
                <a:lnTo>
                  <a:pt x="137798" y="167774"/>
                </a:lnTo>
                <a:lnTo>
                  <a:pt x="136482" y="171370"/>
                </a:lnTo>
                <a:lnTo>
                  <a:pt x="133620" y="174759"/>
                </a:lnTo>
                <a:lnTo>
                  <a:pt x="129725" y="178011"/>
                </a:lnTo>
                <a:lnTo>
                  <a:pt x="125142" y="181170"/>
                </a:lnTo>
                <a:lnTo>
                  <a:pt x="121094" y="185262"/>
                </a:lnTo>
                <a:lnTo>
                  <a:pt x="117403" y="189973"/>
                </a:lnTo>
                <a:lnTo>
                  <a:pt x="113948" y="195099"/>
                </a:lnTo>
                <a:lnTo>
                  <a:pt x="109659" y="199508"/>
                </a:lnTo>
                <a:lnTo>
                  <a:pt x="104814" y="203440"/>
                </a:lnTo>
                <a:lnTo>
                  <a:pt x="99597" y="207053"/>
                </a:lnTo>
                <a:lnTo>
                  <a:pt x="95126" y="209462"/>
                </a:lnTo>
                <a:lnTo>
                  <a:pt x="91153" y="211068"/>
                </a:lnTo>
                <a:lnTo>
                  <a:pt x="87511" y="212139"/>
                </a:lnTo>
                <a:lnTo>
                  <a:pt x="84090" y="213845"/>
                </a:lnTo>
                <a:lnTo>
                  <a:pt x="80816" y="215974"/>
                </a:lnTo>
                <a:lnTo>
                  <a:pt x="77640" y="218386"/>
                </a:lnTo>
                <a:lnTo>
                  <a:pt x="74530" y="219994"/>
                </a:lnTo>
                <a:lnTo>
                  <a:pt x="71463" y="221066"/>
                </a:lnTo>
                <a:lnTo>
                  <a:pt x="68426" y="221781"/>
                </a:lnTo>
                <a:lnTo>
                  <a:pt x="65408" y="222257"/>
                </a:lnTo>
                <a:lnTo>
                  <a:pt x="62403" y="222574"/>
                </a:lnTo>
                <a:lnTo>
                  <a:pt x="59407" y="222786"/>
                </a:lnTo>
                <a:lnTo>
                  <a:pt x="56416" y="222928"/>
                </a:lnTo>
                <a:lnTo>
                  <a:pt x="50445" y="223084"/>
                </a:lnTo>
                <a:lnTo>
                  <a:pt x="48455" y="222134"/>
                </a:lnTo>
                <a:lnTo>
                  <a:pt x="47129" y="220508"/>
                </a:lnTo>
                <a:lnTo>
                  <a:pt x="44476" y="2142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Annotation587"/>
          <p:cNvSpPr/>
          <p:nvPr/>
        </p:nvSpPr>
        <p:spPr>
          <a:xfrm>
            <a:off x="2569972" y="3125391"/>
            <a:ext cx="7696" cy="258961"/>
          </a:xfrm>
          <a:custGeom>
            <a:avLst/>
            <a:gdLst/>
            <a:ahLst/>
            <a:cxnLst/>
            <a:rect l="0" t="0" r="0" b="0"/>
            <a:pathLst>
              <a:path w="7696" h="258961">
                <a:moveTo>
                  <a:pt x="0" y="0"/>
                </a:moveTo>
                <a:lnTo>
                  <a:pt x="4745" y="4740"/>
                </a:lnTo>
                <a:lnTo>
                  <a:pt x="6142" y="7129"/>
                </a:lnTo>
                <a:lnTo>
                  <a:pt x="7074" y="9713"/>
                </a:lnTo>
                <a:lnTo>
                  <a:pt x="7695" y="12428"/>
                </a:lnTo>
                <a:lnTo>
                  <a:pt x="7116" y="17215"/>
                </a:lnTo>
                <a:lnTo>
                  <a:pt x="5737" y="23383"/>
                </a:lnTo>
                <a:lnTo>
                  <a:pt x="3825" y="30471"/>
                </a:lnTo>
                <a:lnTo>
                  <a:pt x="2550" y="39166"/>
                </a:lnTo>
                <a:lnTo>
                  <a:pt x="1700" y="48931"/>
                </a:lnTo>
                <a:lnTo>
                  <a:pt x="1133" y="59409"/>
                </a:lnTo>
                <a:lnTo>
                  <a:pt x="504" y="84281"/>
                </a:lnTo>
                <a:lnTo>
                  <a:pt x="0" y="258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Annotation588"/>
          <p:cNvSpPr/>
          <p:nvPr/>
        </p:nvSpPr>
        <p:spPr>
          <a:xfrm>
            <a:off x="-566609" y="3358074"/>
            <a:ext cx="97789" cy="184562"/>
          </a:xfrm>
          <a:custGeom>
            <a:avLst/>
            <a:gdLst/>
            <a:ahLst/>
            <a:cxnLst/>
            <a:rect l="0" t="0" r="0" b="0"/>
            <a:pathLst>
              <a:path w="97789" h="184562">
                <a:moveTo>
                  <a:pt x="97788" y="35207"/>
                </a:moveTo>
                <a:lnTo>
                  <a:pt x="93044" y="30466"/>
                </a:lnTo>
                <a:lnTo>
                  <a:pt x="90653" y="29070"/>
                </a:lnTo>
                <a:lnTo>
                  <a:pt x="88066" y="28139"/>
                </a:lnTo>
                <a:lnTo>
                  <a:pt x="85349" y="27519"/>
                </a:lnTo>
                <a:lnTo>
                  <a:pt x="82544" y="26113"/>
                </a:lnTo>
                <a:lnTo>
                  <a:pt x="79681" y="24184"/>
                </a:lnTo>
                <a:lnTo>
                  <a:pt x="76779" y="21905"/>
                </a:lnTo>
                <a:lnTo>
                  <a:pt x="74844" y="19393"/>
                </a:lnTo>
                <a:lnTo>
                  <a:pt x="73555" y="16728"/>
                </a:lnTo>
                <a:lnTo>
                  <a:pt x="72695" y="13958"/>
                </a:lnTo>
                <a:lnTo>
                  <a:pt x="71129" y="11119"/>
                </a:lnTo>
                <a:lnTo>
                  <a:pt x="69092" y="8234"/>
                </a:lnTo>
                <a:lnTo>
                  <a:pt x="63431" y="1216"/>
                </a:lnTo>
                <a:lnTo>
                  <a:pt x="61974" y="640"/>
                </a:lnTo>
                <a:lnTo>
                  <a:pt x="60009" y="256"/>
                </a:lnTo>
                <a:lnTo>
                  <a:pt x="57706" y="0"/>
                </a:lnTo>
                <a:lnTo>
                  <a:pt x="54185" y="822"/>
                </a:lnTo>
                <a:lnTo>
                  <a:pt x="49851" y="2362"/>
                </a:lnTo>
                <a:lnTo>
                  <a:pt x="44976" y="4381"/>
                </a:lnTo>
                <a:lnTo>
                  <a:pt x="40732" y="6719"/>
                </a:lnTo>
                <a:lnTo>
                  <a:pt x="36911" y="9269"/>
                </a:lnTo>
                <a:lnTo>
                  <a:pt x="33370" y="11962"/>
                </a:lnTo>
                <a:lnTo>
                  <a:pt x="30016" y="16734"/>
                </a:lnTo>
                <a:lnTo>
                  <a:pt x="26787" y="22892"/>
                </a:lnTo>
                <a:lnTo>
                  <a:pt x="23641" y="29973"/>
                </a:lnTo>
                <a:lnTo>
                  <a:pt x="20551" y="37671"/>
                </a:lnTo>
                <a:lnTo>
                  <a:pt x="14469" y="54162"/>
                </a:lnTo>
                <a:lnTo>
                  <a:pt x="11457" y="63719"/>
                </a:lnTo>
                <a:lnTo>
                  <a:pt x="5462" y="84920"/>
                </a:lnTo>
                <a:lnTo>
                  <a:pt x="3466" y="95138"/>
                </a:lnTo>
                <a:lnTo>
                  <a:pt x="2136" y="104927"/>
                </a:lnTo>
                <a:lnTo>
                  <a:pt x="1249" y="114429"/>
                </a:lnTo>
                <a:lnTo>
                  <a:pt x="657" y="123741"/>
                </a:lnTo>
                <a:lnTo>
                  <a:pt x="0" y="142024"/>
                </a:lnTo>
                <a:lnTo>
                  <a:pt x="818" y="150074"/>
                </a:lnTo>
                <a:lnTo>
                  <a:pt x="2356" y="157426"/>
                </a:lnTo>
                <a:lnTo>
                  <a:pt x="4375" y="164311"/>
                </a:lnTo>
                <a:lnTo>
                  <a:pt x="6714" y="169894"/>
                </a:lnTo>
                <a:lnTo>
                  <a:pt x="9266" y="174608"/>
                </a:lnTo>
                <a:lnTo>
                  <a:pt x="15753" y="184561"/>
                </a:lnTo>
                <a:lnTo>
                  <a:pt x="18271" y="183394"/>
                </a:lnTo>
                <a:lnTo>
                  <a:pt x="21937" y="180631"/>
                </a:lnTo>
                <a:lnTo>
                  <a:pt x="26366" y="176805"/>
                </a:lnTo>
                <a:lnTo>
                  <a:pt x="30312" y="172269"/>
                </a:lnTo>
                <a:lnTo>
                  <a:pt x="33936" y="167262"/>
                </a:lnTo>
                <a:lnTo>
                  <a:pt x="37345" y="161939"/>
                </a:lnTo>
                <a:lnTo>
                  <a:pt x="40611" y="155414"/>
                </a:lnTo>
                <a:lnTo>
                  <a:pt x="43781" y="148087"/>
                </a:lnTo>
                <a:lnTo>
                  <a:pt x="46887" y="140226"/>
                </a:lnTo>
                <a:lnTo>
                  <a:pt x="52987" y="123554"/>
                </a:lnTo>
                <a:lnTo>
                  <a:pt x="64995" y="88598"/>
                </a:lnTo>
                <a:lnTo>
                  <a:pt x="66988" y="79731"/>
                </a:lnTo>
                <a:lnTo>
                  <a:pt x="68318" y="70843"/>
                </a:lnTo>
                <a:lnTo>
                  <a:pt x="69203" y="61941"/>
                </a:lnTo>
                <a:lnTo>
                  <a:pt x="69794" y="54022"/>
                </a:lnTo>
                <a:lnTo>
                  <a:pt x="70188" y="46758"/>
                </a:lnTo>
                <a:lnTo>
                  <a:pt x="70742" y="29700"/>
                </a:lnTo>
                <a:lnTo>
                  <a:pt x="70820" y="25583"/>
                </a:lnTo>
                <a:lnTo>
                  <a:pt x="69879" y="21845"/>
                </a:lnTo>
                <a:lnTo>
                  <a:pt x="68258" y="18362"/>
                </a:lnTo>
                <a:lnTo>
                  <a:pt x="63267" y="10382"/>
                </a:lnTo>
                <a:lnTo>
                  <a:pt x="61864" y="9727"/>
                </a:lnTo>
                <a:lnTo>
                  <a:pt x="59936" y="9291"/>
                </a:lnTo>
                <a:lnTo>
                  <a:pt x="54450" y="8591"/>
                </a:lnTo>
                <a:lnTo>
                  <a:pt x="54000" y="9525"/>
                </a:lnTo>
                <a:lnTo>
                  <a:pt x="53500" y="13209"/>
                </a:lnTo>
                <a:lnTo>
                  <a:pt x="53278" y="18154"/>
                </a:lnTo>
                <a:lnTo>
                  <a:pt x="53100" y="262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Annotation589"/>
          <p:cNvSpPr/>
          <p:nvPr/>
        </p:nvSpPr>
        <p:spPr>
          <a:xfrm>
            <a:off x="-433070" y="3312914"/>
            <a:ext cx="143003" cy="205383"/>
          </a:xfrm>
          <a:custGeom>
            <a:avLst/>
            <a:gdLst/>
            <a:ahLst/>
            <a:cxnLst/>
            <a:rect l="0" t="0" r="0" b="0"/>
            <a:pathLst>
              <a:path w="143003" h="205383">
                <a:moveTo>
                  <a:pt x="143002" y="0"/>
                </a:moveTo>
                <a:lnTo>
                  <a:pt x="130562" y="0"/>
                </a:lnTo>
                <a:lnTo>
                  <a:pt x="127757" y="992"/>
                </a:lnTo>
                <a:lnTo>
                  <a:pt x="124894" y="2646"/>
                </a:lnTo>
                <a:lnTo>
                  <a:pt x="121992" y="4741"/>
                </a:lnTo>
                <a:lnTo>
                  <a:pt x="119065" y="8121"/>
                </a:lnTo>
                <a:lnTo>
                  <a:pt x="116120" y="12360"/>
                </a:lnTo>
                <a:lnTo>
                  <a:pt x="113164" y="17169"/>
                </a:lnTo>
                <a:lnTo>
                  <a:pt x="99514" y="38160"/>
                </a:lnTo>
                <a:lnTo>
                  <a:pt x="94149" y="48260"/>
                </a:lnTo>
                <a:lnTo>
                  <a:pt x="88586" y="59955"/>
                </a:lnTo>
                <a:lnTo>
                  <a:pt x="82891" y="72712"/>
                </a:lnTo>
                <a:lnTo>
                  <a:pt x="71267" y="97470"/>
                </a:lnTo>
                <a:lnTo>
                  <a:pt x="47621" y="145702"/>
                </a:lnTo>
                <a:lnTo>
                  <a:pt x="41678" y="156666"/>
                </a:lnTo>
                <a:lnTo>
                  <a:pt x="35730" y="166952"/>
                </a:lnTo>
                <a:lnTo>
                  <a:pt x="29778" y="176785"/>
                </a:lnTo>
                <a:lnTo>
                  <a:pt x="23824" y="184333"/>
                </a:lnTo>
                <a:lnTo>
                  <a:pt x="17869" y="190357"/>
                </a:lnTo>
                <a:lnTo>
                  <a:pt x="0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Annotation590"/>
          <p:cNvSpPr/>
          <p:nvPr/>
        </p:nvSpPr>
        <p:spPr>
          <a:xfrm>
            <a:off x="-442008" y="3357562"/>
            <a:ext cx="62565" cy="205384"/>
          </a:xfrm>
          <a:custGeom>
            <a:avLst/>
            <a:gdLst/>
            <a:ahLst/>
            <a:cxnLst/>
            <a:rect l="0" t="0" r="0" b="0"/>
            <a:pathLst>
              <a:path w="62565" h="205384">
                <a:moveTo>
                  <a:pt x="0" y="0"/>
                </a:moveTo>
                <a:lnTo>
                  <a:pt x="0" y="4741"/>
                </a:lnTo>
                <a:lnTo>
                  <a:pt x="993" y="8121"/>
                </a:lnTo>
                <a:lnTo>
                  <a:pt x="2649" y="12360"/>
                </a:lnTo>
                <a:lnTo>
                  <a:pt x="4745" y="17170"/>
                </a:lnTo>
                <a:lnTo>
                  <a:pt x="7136" y="23353"/>
                </a:lnTo>
                <a:lnTo>
                  <a:pt x="12440" y="38161"/>
                </a:lnTo>
                <a:lnTo>
                  <a:pt x="15245" y="48261"/>
                </a:lnTo>
                <a:lnTo>
                  <a:pt x="18108" y="59955"/>
                </a:lnTo>
                <a:lnTo>
                  <a:pt x="21010" y="72712"/>
                </a:lnTo>
                <a:lnTo>
                  <a:pt x="24930" y="87171"/>
                </a:lnTo>
                <a:lnTo>
                  <a:pt x="34583" y="119110"/>
                </a:lnTo>
                <a:lnTo>
                  <a:pt x="62564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Annotation591"/>
          <p:cNvSpPr/>
          <p:nvPr/>
        </p:nvSpPr>
        <p:spPr>
          <a:xfrm>
            <a:off x="-240351" y="3339703"/>
            <a:ext cx="2944186" cy="205384"/>
          </a:xfrm>
          <a:custGeom>
            <a:avLst/>
            <a:gdLst/>
            <a:ahLst/>
            <a:cxnLst/>
            <a:rect l="0" t="0" r="0" b="0"/>
            <a:pathLst>
              <a:path w="2944186" h="205384">
                <a:moveTo>
                  <a:pt x="48597" y="205383"/>
                </a:moveTo>
                <a:lnTo>
                  <a:pt x="19892" y="205383"/>
                </a:lnTo>
                <a:lnTo>
                  <a:pt x="16550" y="204391"/>
                </a:lnTo>
                <a:lnTo>
                  <a:pt x="7103" y="199246"/>
                </a:lnTo>
                <a:lnTo>
                  <a:pt x="0" y="197281"/>
                </a:lnTo>
                <a:lnTo>
                  <a:pt x="310" y="197005"/>
                </a:lnTo>
                <a:lnTo>
                  <a:pt x="16138" y="196486"/>
                </a:lnTo>
                <a:lnTo>
                  <a:pt x="43068" y="195467"/>
                </a:lnTo>
                <a:lnTo>
                  <a:pt x="85609" y="189387"/>
                </a:lnTo>
                <a:lnTo>
                  <a:pt x="175404" y="187687"/>
                </a:lnTo>
                <a:lnTo>
                  <a:pt x="250301" y="187556"/>
                </a:lnTo>
                <a:lnTo>
                  <a:pt x="362475" y="180460"/>
                </a:lnTo>
                <a:lnTo>
                  <a:pt x="433229" y="176501"/>
                </a:lnTo>
                <a:lnTo>
                  <a:pt x="533056" y="166274"/>
                </a:lnTo>
                <a:lnTo>
                  <a:pt x="684571" y="148792"/>
                </a:lnTo>
                <a:lnTo>
                  <a:pt x="764022" y="144628"/>
                </a:lnTo>
                <a:lnTo>
                  <a:pt x="848913" y="138654"/>
                </a:lnTo>
                <a:lnTo>
                  <a:pt x="1417867" y="86320"/>
                </a:lnTo>
                <a:lnTo>
                  <a:pt x="1485712" y="83013"/>
                </a:lnTo>
                <a:lnTo>
                  <a:pt x="1552278" y="79559"/>
                </a:lnTo>
                <a:lnTo>
                  <a:pt x="1585323" y="75859"/>
                </a:lnTo>
                <a:lnTo>
                  <a:pt x="1618276" y="71409"/>
                </a:lnTo>
                <a:lnTo>
                  <a:pt x="1686669" y="66464"/>
                </a:lnTo>
                <a:lnTo>
                  <a:pt x="1755795" y="63274"/>
                </a:lnTo>
                <a:lnTo>
                  <a:pt x="1856127" y="55900"/>
                </a:lnTo>
                <a:lnTo>
                  <a:pt x="1922142" y="50311"/>
                </a:lnTo>
                <a:lnTo>
                  <a:pt x="1987894" y="47165"/>
                </a:lnTo>
                <a:lnTo>
                  <a:pt x="2053530" y="45767"/>
                </a:lnTo>
                <a:lnTo>
                  <a:pt x="2119114" y="45146"/>
                </a:lnTo>
                <a:lnTo>
                  <a:pt x="2182027" y="42224"/>
                </a:lnTo>
                <a:lnTo>
                  <a:pt x="2273277" y="37646"/>
                </a:lnTo>
                <a:lnTo>
                  <a:pt x="2360560" y="36290"/>
                </a:lnTo>
                <a:lnTo>
                  <a:pt x="2558659" y="35752"/>
                </a:lnTo>
                <a:lnTo>
                  <a:pt x="2635346" y="30988"/>
                </a:lnTo>
                <a:lnTo>
                  <a:pt x="2684226" y="26010"/>
                </a:lnTo>
                <a:lnTo>
                  <a:pt x="2753762" y="20274"/>
                </a:lnTo>
                <a:lnTo>
                  <a:pt x="2813095" y="15929"/>
                </a:lnTo>
                <a:lnTo>
                  <a:pt x="2902800" y="9544"/>
                </a:lnTo>
                <a:lnTo>
                  <a:pt x="2944084" y="8984"/>
                </a:lnTo>
                <a:lnTo>
                  <a:pt x="2944185" y="8966"/>
                </a:lnTo>
                <a:lnTo>
                  <a:pt x="29175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Annotation592"/>
          <p:cNvSpPr/>
          <p:nvPr/>
        </p:nvSpPr>
        <p:spPr>
          <a:xfrm>
            <a:off x="8978956" y="705591"/>
            <a:ext cx="1517941" cy="522547"/>
          </a:xfrm>
          <a:custGeom>
            <a:avLst/>
            <a:gdLst/>
            <a:ahLst/>
            <a:cxnLst/>
            <a:rect l="0" t="0" r="0" b="0"/>
            <a:pathLst>
              <a:path w="1517941" h="522547">
                <a:moveTo>
                  <a:pt x="1429313" y="53432"/>
                </a:moveTo>
                <a:lnTo>
                  <a:pt x="1424568" y="48692"/>
                </a:lnTo>
                <a:lnTo>
                  <a:pt x="1423170" y="46303"/>
                </a:lnTo>
                <a:lnTo>
                  <a:pt x="1420210" y="38201"/>
                </a:lnTo>
                <a:lnTo>
                  <a:pt x="1416000" y="32442"/>
                </a:lnTo>
                <a:lnTo>
                  <a:pt x="1402872" y="26574"/>
                </a:lnTo>
                <a:lnTo>
                  <a:pt x="1393811" y="23621"/>
                </a:lnTo>
                <a:lnTo>
                  <a:pt x="1357260" y="20339"/>
                </a:lnTo>
                <a:lnTo>
                  <a:pt x="1333610" y="19464"/>
                </a:lnTo>
                <a:lnTo>
                  <a:pt x="1046138" y="3577"/>
                </a:lnTo>
                <a:lnTo>
                  <a:pt x="900567" y="957"/>
                </a:lnTo>
                <a:lnTo>
                  <a:pt x="701892" y="0"/>
                </a:lnTo>
                <a:lnTo>
                  <a:pt x="670278" y="943"/>
                </a:lnTo>
                <a:lnTo>
                  <a:pt x="640266" y="2565"/>
                </a:lnTo>
                <a:lnTo>
                  <a:pt x="611319" y="4638"/>
                </a:lnTo>
                <a:lnTo>
                  <a:pt x="557970" y="9587"/>
                </a:lnTo>
                <a:lnTo>
                  <a:pt x="532623" y="12296"/>
                </a:lnTo>
                <a:lnTo>
                  <a:pt x="488568" y="17952"/>
                </a:lnTo>
                <a:lnTo>
                  <a:pt x="450120" y="24765"/>
                </a:lnTo>
                <a:lnTo>
                  <a:pt x="416481" y="34407"/>
                </a:lnTo>
                <a:lnTo>
                  <a:pt x="379116" y="46252"/>
                </a:lnTo>
                <a:lnTo>
                  <a:pt x="344432" y="60786"/>
                </a:lnTo>
                <a:lnTo>
                  <a:pt x="323496" y="74560"/>
                </a:lnTo>
                <a:lnTo>
                  <a:pt x="304262" y="89611"/>
                </a:lnTo>
                <a:lnTo>
                  <a:pt x="285781" y="102916"/>
                </a:lnTo>
                <a:lnTo>
                  <a:pt x="275689" y="111226"/>
                </a:lnTo>
                <a:lnTo>
                  <a:pt x="264990" y="120735"/>
                </a:lnTo>
                <a:lnTo>
                  <a:pt x="253884" y="131043"/>
                </a:lnTo>
                <a:lnTo>
                  <a:pt x="242507" y="140891"/>
                </a:lnTo>
                <a:lnTo>
                  <a:pt x="230952" y="150434"/>
                </a:lnTo>
                <a:lnTo>
                  <a:pt x="219275" y="159772"/>
                </a:lnTo>
                <a:lnTo>
                  <a:pt x="207518" y="169966"/>
                </a:lnTo>
                <a:lnTo>
                  <a:pt x="195707" y="180731"/>
                </a:lnTo>
                <a:lnTo>
                  <a:pt x="183863" y="191876"/>
                </a:lnTo>
                <a:lnTo>
                  <a:pt x="171000" y="202283"/>
                </a:lnTo>
                <a:lnTo>
                  <a:pt x="157460" y="212197"/>
                </a:lnTo>
                <a:lnTo>
                  <a:pt x="130167" y="231151"/>
                </a:lnTo>
                <a:lnTo>
                  <a:pt x="80279" y="267572"/>
                </a:lnTo>
                <a:lnTo>
                  <a:pt x="68181" y="276559"/>
                </a:lnTo>
                <a:lnTo>
                  <a:pt x="49441" y="291837"/>
                </a:lnTo>
                <a:lnTo>
                  <a:pt x="34492" y="306234"/>
                </a:lnTo>
                <a:lnTo>
                  <a:pt x="21226" y="322554"/>
                </a:lnTo>
                <a:lnTo>
                  <a:pt x="15903" y="331073"/>
                </a:lnTo>
                <a:lnTo>
                  <a:pt x="11360" y="339729"/>
                </a:lnTo>
                <a:lnTo>
                  <a:pt x="7337" y="348477"/>
                </a:lnTo>
                <a:lnTo>
                  <a:pt x="2868" y="363488"/>
                </a:lnTo>
                <a:lnTo>
                  <a:pt x="883" y="377766"/>
                </a:lnTo>
                <a:lnTo>
                  <a:pt x="0" y="394034"/>
                </a:lnTo>
                <a:lnTo>
                  <a:pt x="1751" y="401547"/>
                </a:lnTo>
                <a:lnTo>
                  <a:pt x="8992" y="415186"/>
                </a:lnTo>
                <a:lnTo>
                  <a:pt x="21480" y="427863"/>
                </a:lnTo>
                <a:lnTo>
                  <a:pt x="36960" y="441104"/>
                </a:lnTo>
                <a:lnTo>
                  <a:pt x="53771" y="456910"/>
                </a:lnTo>
                <a:lnTo>
                  <a:pt x="73822" y="468566"/>
                </a:lnTo>
                <a:lnTo>
                  <a:pt x="107442" y="483351"/>
                </a:lnTo>
                <a:lnTo>
                  <a:pt x="142562" y="497654"/>
                </a:lnTo>
                <a:lnTo>
                  <a:pt x="180774" y="508176"/>
                </a:lnTo>
                <a:lnTo>
                  <a:pt x="220895" y="514931"/>
                </a:lnTo>
                <a:lnTo>
                  <a:pt x="260589" y="519579"/>
                </a:lnTo>
                <a:lnTo>
                  <a:pt x="288218" y="522546"/>
                </a:lnTo>
                <a:lnTo>
                  <a:pt x="340971" y="519012"/>
                </a:lnTo>
                <a:lnTo>
                  <a:pt x="384218" y="515496"/>
                </a:lnTo>
                <a:lnTo>
                  <a:pt x="538317" y="492066"/>
                </a:lnTo>
                <a:lnTo>
                  <a:pt x="582083" y="487738"/>
                </a:lnTo>
                <a:lnTo>
                  <a:pt x="862255" y="465767"/>
                </a:lnTo>
                <a:lnTo>
                  <a:pt x="984633" y="451996"/>
                </a:lnTo>
                <a:lnTo>
                  <a:pt x="1046462" y="444157"/>
                </a:lnTo>
                <a:lnTo>
                  <a:pt x="1102578" y="434963"/>
                </a:lnTo>
                <a:lnTo>
                  <a:pt x="1154884" y="424864"/>
                </a:lnTo>
                <a:lnTo>
                  <a:pt x="1204652" y="414163"/>
                </a:lnTo>
                <a:lnTo>
                  <a:pt x="1246767" y="403060"/>
                </a:lnTo>
                <a:lnTo>
                  <a:pt x="1283784" y="391689"/>
                </a:lnTo>
                <a:lnTo>
                  <a:pt x="1317397" y="380140"/>
                </a:lnTo>
                <a:lnTo>
                  <a:pt x="1344770" y="368472"/>
                </a:lnTo>
                <a:lnTo>
                  <a:pt x="1367986" y="356724"/>
                </a:lnTo>
                <a:lnTo>
                  <a:pt x="1388430" y="344924"/>
                </a:lnTo>
                <a:lnTo>
                  <a:pt x="1406029" y="333088"/>
                </a:lnTo>
                <a:lnTo>
                  <a:pt x="1421734" y="321229"/>
                </a:lnTo>
                <a:lnTo>
                  <a:pt x="1436178" y="309354"/>
                </a:lnTo>
                <a:lnTo>
                  <a:pt x="1448785" y="297469"/>
                </a:lnTo>
                <a:lnTo>
                  <a:pt x="1460170" y="285576"/>
                </a:lnTo>
                <a:lnTo>
                  <a:pt x="1470739" y="273679"/>
                </a:lnTo>
                <a:lnTo>
                  <a:pt x="1479770" y="261779"/>
                </a:lnTo>
                <a:lnTo>
                  <a:pt x="1487778" y="249877"/>
                </a:lnTo>
                <a:lnTo>
                  <a:pt x="1495102" y="237974"/>
                </a:lnTo>
                <a:lnTo>
                  <a:pt x="1500980" y="227061"/>
                </a:lnTo>
                <a:lnTo>
                  <a:pt x="1505889" y="216810"/>
                </a:lnTo>
                <a:lnTo>
                  <a:pt x="1510156" y="206999"/>
                </a:lnTo>
                <a:lnTo>
                  <a:pt x="1513000" y="197482"/>
                </a:lnTo>
                <a:lnTo>
                  <a:pt x="1514896" y="188161"/>
                </a:lnTo>
                <a:lnTo>
                  <a:pt x="1516160" y="178970"/>
                </a:lnTo>
                <a:lnTo>
                  <a:pt x="1517003" y="168874"/>
                </a:lnTo>
                <a:lnTo>
                  <a:pt x="1517566" y="158175"/>
                </a:lnTo>
                <a:lnTo>
                  <a:pt x="1517940" y="147073"/>
                </a:lnTo>
                <a:lnTo>
                  <a:pt x="1517197" y="137688"/>
                </a:lnTo>
                <a:lnTo>
                  <a:pt x="1513724" y="121968"/>
                </a:lnTo>
                <a:lnTo>
                  <a:pt x="1508867" y="105721"/>
                </a:lnTo>
                <a:lnTo>
                  <a:pt x="1497660" y="71037"/>
                </a:lnTo>
                <a:lnTo>
                  <a:pt x="1489150" y="55965"/>
                </a:lnTo>
                <a:lnTo>
                  <a:pt x="1478749" y="42652"/>
                </a:lnTo>
                <a:lnTo>
                  <a:pt x="1467505" y="30120"/>
                </a:lnTo>
                <a:lnTo>
                  <a:pt x="1455886" y="17936"/>
                </a:lnTo>
                <a:lnTo>
                  <a:pt x="1450007" y="11909"/>
                </a:lnTo>
                <a:lnTo>
                  <a:pt x="1443110" y="7891"/>
                </a:lnTo>
                <a:lnTo>
                  <a:pt x="1427499" y="3426"/>
                </a:lnTo>
                <a:lnTo>
                  <a:pt x="1386798" y="1442"/>
                </a:lnTo>
                <a:lnTo>
                  <a:pt x="1359260" y="913"/>
                </a:lnTo>
                <a:lnTo>
                  <a:pt x="1323027" y="1552"/>
                </a:lnTo>
                <a:lnTo>
                  <a:pt x="1143310" y="878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Annotation593"/>
          <p:cNvSpPr/>
          <p:nvPr/>
        </p:nvSpPr>
        <p:spPr>
          <a:xfrm>
            <a:off x="6419186" y="3198483"/>
            <a:ext cx="324658" cy="283568"/>
          </a:xfrm>
          <a:custGeom>
            <a:avLst/>
            <a:gdLst/>
            <a:ahLst/>
            <a:cxnLst/>
            <a:rect l="0" t="0" r="0" b="0"/>
            <a:pathLst>
              <a:path w="324658" h="283568">
                <a:moveTo>
                  <a:pt x="145905" y="60853"/>
                </a:moveTo>
                <a:lnTo>
                  <a:pt x="141160" y="60853"/>
                </a:lnTo>
                <a:lnTo>
                  <a:pt x="136783" y="59861"/>
                </a:lnTo>
                <a:lnTo>
                  <a:pt x="130886" y="58207"/>
                </a:lnTo>
                <a:lnTo>
                  <a:pt x="123975" y="56112"/>
                </a:lnTo>
                <a:lnTo>
                  <a:pt x="117382" y="53724"/>
                </a:lnTo>
                <a:lnTo>
                  <a:pt x="111000" y="51139"/>
                </a:lnTo>
                <a:lnTo>
                  <a:pt x="104760" y="48424"/>
                </a:lnTo>
                <a:lnTo>
                  <a:pt x="95178" y="42761"/>
                </a:lnTo>
                <a:lnTo>
                  <a:pt x="87609" y="36937"/>
                </a:lnTo>
                <a:lnTo>
                  <a:pt x="80935" y="31042"/>
                </a:lnTo>
                <a:lnTo>
                  <a:pt x="78757" y="28080"/>
                </a:lnTo>
                <a:lnTo>
                  <a:pt x="75694" y="20164"/>
                </a:lnTo>
                <a:lnTo>
                  <a:pt x="74977" y="17964"/>
                </a:lnTo>
                <a:lnTo>
                  <a:pt x="82603" y="14341"/>
                </a:lnTo>
                <a:lnTo>
                  <a:pt x="88807" y="11985"/>
                </a:lnTo>
                <a:lnTo>
                  <a:pt x="103646" y="6722"/>
                </a:lnTo>
                <a:lnTo>
                  <a:pt x="111773" y="3930"/>
                </a:lnTo>
                <a:lnTo>
                  <a:pt x="122157" y="2069"/>
                </a:lnTo>
                <a:lnTo>
                  <a:pt x="134046" y="827"/>
                </a:lnTo>
                <a:lnTo>
                  <a:pt x="146936" y="0"/>
                </a:lnTo>
                <a:lnTo>
                  <a:pt x="159502" y="440"/>
                </a:lnTo>
                <a:lnTo>
                  <a:pt x="171851" y="1727"/>
                </a:lnTo>
                <a:lnTo>
                  <a:pt x="184057" y="3576"/>
                </a:lnTo>
                <a:lnTo>
                  <a:pt x="196166" y="5801"/>
                </a:lnTo>
                <a:lnTo>
                  <a:pt x="220214" y="10919"/>
                </a:lnTo>
                <a:lnTo>
                  <a:pt x="231196" y="13673"/>
                </a:lnTo>
                <a:lnTo>
                  <a:pt x="241494" y="16501"/>
                </a:lnTo>
                <a:lnTo>
                  <a:pt x="251340" y="19379"/>
                </a:lnTo>
                <a:lnTo>
                  <a:pt x="258897" y="23282"/>
                </a:lnTo>
                <a:lnTo>
                  <a:pt x="264928" y="27868"/>
                </a:lnTo>
                <a:lnTo>
                  <a:pt x="269941" y="32910"/>
                </a:lnTo>
                <a:lnTo>
                  <a:pt x="272291" y="39248"/>
                </a:lnTo>
                <a:lnTo>
                  <a:pt x="272864" y="46450"/>
                </a:lnTo>
                <a:lnTo>
                  <a:pt x="272254" y="54227"/>
                </a:lnTo>
                <a:lnTo>
                  <a:pt x="268867" y="62389"/>
                </a:lnTo>
                <a:lnTo>
                  <a:pt x="263630" y="70806"/>
                </a:lnTo>
                <a:lnTo>
                  <a:pt x="257160" y="79395"/>
                </a:lnTo>
                <a:lnTo>
                  <a:pt x="247881" y="90081"/>
                </a:lnTo>
                <a:lnTo>
                  <a:pt x="236729" y="102167"/>
                </a:lnTo>
                <a:lnTo>
                  <a:pt x="224329" y="115185"/>
                </a:lnTo>
                <a:lnTo>
                  <a:pt x="209112" y="126840"/>
                </a:lnTo>
                <a:lnTo>
                  <a:pt x="192014" y="137586"/>
                </a:lnTo>
                <a:lnTo>
                  <a:pt x="173665" y="147727"/>
                </a:lnTo>
                <a:lnTo>
                  <a:pt x="155474" y="158457"/>
                </a:lnTo>
                <a:lnTo>
                  <a:pt x="119372" y="180961"/>
                </a:lnTo>
                <a:lnTo>
                  <a:pt x="103390" y="191527"/>
                </a:lnTo>
                <a:lnTo>
                  <a:pt x="75039" y="211203"/>
                </a:lnTo>
                <a:lnTo>
                  <a:pt x="61917" y="219625"/>
                </a:lnTo>
                <a:lnTo>
                  <a:pt x="49197" y="227225"/>
                </a:lnTo>
                <a:lnTo>
                  <a:pt x="36745" y="234275"/>
                </a:lnTo>
                <a:lnTo>
                  <a:pt x="27450" y="239968"/>
                </a:lnTo>
                <a:lnTo>
                  <a:pt x="20260" y="244755"/>
                </a:lnTo>
                <a:lnTo>
                  <a:pt x="14475" y="248939"/>
                </a:lnTo>
                <a:lnTo>
                  <a:pt x="5397" y="256233"/>
                </a:lnTo>
                <a:lnTo>
                  <a:pt x="1587" y="259567"/>
                </a:lnTo>
                <a:lnTo>
                  <a:pt x="39" y="262782"/>
                </a:lnTo>
                <a:lnTo>
                  <a:pt x="0" y="265918"/>
                </a:lnTo>
                <a:lnTo>
                  <a:pt x="968" y="269000"/>
                </a:lnTo>
                <a:lnTo>
                  <a:pt x="4691" y="275071"/>
                </a:lnTo>
                <a:lnTo>
                  <a:pt x="7074" y="278079"/>
                </a:lnTo>
                <a:lnTo>
                  <a:pt x="11642" y="280084"/>
                </a:lnTo>
                <a:lnTo>
                  <a:pt x="17666" y="281421"/>
                </a:lnTo>
                <a:lnTo>
                  <a:pt x="24662" y="282312"/>
                </a:lnTo>
                <a:lnTo>
                  <a:pt x="34291" y="282906"/>
                </a:lnTo>
                <a:lnTo>
                  <a:pt x="58231" y="283567"/>
                </a:lnTo>
                <a:lnTo>
                  <a:pt x="71567" y="282750"/>
                </a:lnTo>
                <a:lnTo>
                  <a:pt x="85422" y="281214"/>
                </a:lnTo>
                <a:lnTo>
                  <a:pt x="99624" y="279198"/>
                </a:lnTo>
                <a:lnTo>
                  <a:pt x="116044" y="275869"/>
                </a:lnTo>
                <a:lnTo>
                  <a:pt x="133942" y="271666"/>
                </a:lnTo>
                <a:lnTo>
                  <a:pt x="152825" y="266879"/>
                </a:lnTo>
                <a:lnTo>
                  <a:pt x="172367" y="262696"/>
                </a:lnTo>
                <a:lnTo>
                  <a:pt x="192345" y="258915"/>
                </a:lnTo>
                <a:lnTo>
                  <a:pt x="212615" y="255402"/>
                </a:lnTo>
                <a:lnTo>
                  <a:pt x="234074" y="250083"/>
                </a:lnTo>
                <a:lnTo>
                  <a:pt x="256324" y="243562"/>
                </a:lnTo>
                <a:lnTo>
                  <a:pt x="324657" y="221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Annotation594"/>
          <p:cNvSpPr/>
          <p:nvPr/>
        </p:nvSpPr>
        <p:spPr>
          <a:xfrm>
            <a:off x="4202192" y="3214687"/>
            <a:ext cx="1787512" cy="937460"/>
          </a:xfrm>
          <a:custGeom>
            <a:avLst/>
            <a:gdLst/>
            <a:ahLst/>
            <a:cxnLst/>
            <a:rect l="0" t="0" r="0" b="0"/>
            <a:pathLst>
              <a:path w="1787512" h="937460">
                <a:moveTo>
                  <a:pt x="1326134" y="89297"/>
                </a:moveTo>
                <a:lnTo>
                  <a:pt x="1316644" y="89297"/>
                </a:lnTo>
                <a:lnTo>
                  <a:pt x="1296510" y="84557"/>
                </a:lnTo>
                <a:lnTo>
                  <a:pt x="1249737" y="67929"/>
                </a:lnTo>
                <a:lnTo>
                  <a:pt x="1198569" y="54062"/>
                </a:lnTo>
                <a:lnTo>
                  <a:pt x="1152949" y="44792"/>
                </a:lnTo>
                <a:lnTo>
                  <a:pt x="1104343" y="38407"/>
                </a:lnTo>
                <a:lnTo>
                  <a:pt x="1053197" y="33870"/>
                </a:lnTo>
                <a:lnTo>
                  <a:pt x="1015152" y="29936"/>
                </a:lnTo>
                <a:lnTo>
                  <a:pt x="978383" y="28188"/>
                </a:lnTo>
                <a:lnTo>
                  <a:pt x="919438" y="27204"/>
                </a:lnTo>
                <a:lnTo>
                  <a:pt x="790956" y="26826"/>
                </a:lnTo>
                <a:lnTo>
                  <a:pt x="746993" y="29451"/>
                </a:lnTo>
                <a:lnTo>
                  <a:pt x="703288" y="34918"/>
                </a:lnTo>
                <a:lnTo>
                  <a:pt x="657382" y="43962"/>
                </a:lnTo>
                <a:lnTo>
                  <a:pt x="613146" y="54596"/>
                </a:lnTo>
                <a:lnTo>
                  <a:pt x="549160" y="71740"/>
                </a:lnTo>
                <a:lnTo>
                  <a:pt x="507119" y="84470"/>
                </a:lnTo>
                <a:lnTo>
                  <a:pt x="465261" y="100051"/>
                </a:lnTo>
                <a:lnTo>
                  <a:pt x="423486" y="116897"/>
                </a:lnTo>
                <a:lnTo>
                  <a:pt x="382741" y="134306"/>
                </a:lnTo>
                <a:lnTo>
                  <a:pt x="327297" y="160841"/>
                </a:lnTo>
                <a:lnTo>
                  <a:pt x="278980" y="188548"/>
                </a:lnTo>
                <a:lnTo>
                  <a:pt x="248339" y="210138"/>
                </a:lnTo>
                <a:lnTo>
                  <a:pt x="215522" y="235608"/>
                </a:lnTo>
                <a:lnTo>
                  <a:pt x="150649" y="287641"/>
                </a:lnTo>
                <a:lnTo>
                  <a:pt x="122782" y="312057"/>
                </a:lnTo>
                <a:lnTo>
                  <a:pt x="97155" y="336138"/>
                </a:lnTo>
                <a:lnTo>
                  <a:pt x="72525" y="360069"/>
                </a:lnTo>
                <a:lnTo>
                  <a:pt x="53633" y="383934"/>
                </a:lnTo>
                <a:lnTo>
                  <a:pt x="38617" y="407771"/>
                </a:lnTo>
                <a:lnTo>
                  <a:pt x="25322" y="431594"/>
                </a:lnTo>
                <a:lnTo>
                  <a:pt x="15441" y="458056"/>
                </a:lnTo>
                <a:lnTo>
                  <a:pt x="7739" y="485362"/>
                </a:lnTo>
                <a:lnTo>
                  <a:pt x="1006" y="510727"/>
                </a:lnTo>
                <a:lnTo>
                  <a:pt x="0" y="537875"/>
                </a:lnTo>
                <a:lnTo>
                  <a:pt x="3856" y="565486"/>
                </a:lnTo>
                <a:lnTo>
                  <a:pt x="12190" y="590986"/>
                </a:lnTo>
                <a:lnTo>
                  <a:pt x="28048" y="632396"/>
                </a:lnTo>
                <a:lnTo>
                  <a:pt x="42142" y="658758"/>
                </a:lnTo>
                <a:lnTo>
                  <a:pt x="59329" y="683703"/>
                </a:lnTo>
                <a:lnTo>
                  <a:pt x="80209" y="708019"/>
                </a:lnTo>
                <a:lnTo>
                  <a:pt x="102729" y="729410"/>
                </a:lnTo>
                <a:lnTo>
                  <a:pt x="127965" y="749831"/>
                </a:lnTo>
                <a:lnTo>
                  <a:pt x="159044" y="772136"/>
                </a:lnTo>
                <a:lnTo>
                  <a:pt x="210038" y="807006"/>
                </a:lnTo>
                <a:lnTo>
                  <a:pt x="245173" y="827974"/>
                </a:lnTo>
                <a:lnTo>
                  <a:pt x="282637" y="846223"/>
                </a:lnTo>
                <a:lnTo>
                  <a:pt x="325768" y="860948"/>
                </a:lnTo>
                <a:lnTo>
                  <a:pt x="371421" y="874108"/>
                </a:lnTo>
                <a:lnTo>
                  <a:pt x="465461" y="898725"/>
                </a:lnTo>
                <a:lnTo>
                  <a:pt x="515599" y="908095"/>
                </a:lnTo>
                <a:lnTo>
                  <a:pt x="567676" y="915567"/>
                </a:lnTo>
                <a:lnTo>
                  <a:pt x="695919" y="931504"/>
                </a:lnTo>
                <a:lnTo>
                  <a:pt x="747124" y="934901"/>
                </a:lnTo>
                <a:lnTo>
                  <a:pt x="799674" y="936410"/>
                </a:lnTo>
                <a:lnTo>
                  <a:pt x="932992" y="937459"/>
                </a:lnTo>
                <a:lnTo>
                  <a:pt x="986554" y="934901"/>
                </a:lnTo>
                <a:lnTo>
                  <a:pt x="1041146" y="929465"/>
                </a:lnTo>
                <a:lnTo>
                  <a:pt x="1069606" y="925237"/>
                </a:lnTo>
                <a:lnTo>
                  <a:pt x="1098510" y="920434"/>
                </a:lnTo>
                <a:lnTo>
                  <a:pt x="1126718" y="914256"/>
                </a:lnTo>
                <a:lnTo>
                  <a:pt x="1236207" y="885598"/>
                </a:lnTo>
                <a:lnTo>
                  <a:pt x="1289146" y="870842"/>
                </a:lnTo>
                <a:lnTo>
                  <a:pt x="1339155" y="851054"/>
                </a:lnTo>
                <a:lnTo>
                  <a:pt x="1385217" y="829030"/>
                </a:lnTo>
                <a:lnTo>
                  <a:pt x="1428859" y="805021"/>
                </a:lnTo>
                <a:lnTo>
                  <a:pt x="1471427" y="777813"/>
                </a:lnTo>
                <a:lnTo>
                  <a:pt x="1529730" y="739346"/>
                </a:lnTo>
                <a:lnTo>
                  <a:pt x="1563926" y="714890"/>
                </a:lnTo>
                <a:lnTo>
                  <a:pt x="1595676" y="690792"/>
                </a:lnTo>
                <a:lnTo>
                  <a:pt x="1626338" y="666852"/>
                </a:lnTo>
                <a:lnTo>
                  <a:pt x="1651220" y="640337"/>
                </a:lnTo>
                <a:lnTo>
                  <a:pt x="1672210" y="612017"/>
                </a:lnTo>
                <a:lnTo>
                  <a:pt x="1691469" y="582893"/>
                </a:lnTo>
                <a:lnTo>
                  <a:pt x="1719062" y="538606"/>
                </a:lnTo>
                <a:lnTo>
                  <a:pt x="1727115" y="522782"/>
                </a:lnTo>
                <a:lnTo>
                  <a:pt x="1734470" y="506279"/>
                </a:lnTo>
                <a:lnTo>
                  <a:pt x="1778810" y="396247"/>
                </a:lnTo>
                <a:lnTo>
                  <a:pt x="1782837" y="380251"/>
                </a:lnTo>
                <a:lnTo>
                  <a:pt x="1785521" y="363633"/>
                </a:lnTo>
                <a:lnTo>
                  <a:pt x="1787311" y="346602"/>
                </a:lnTo>
                <a:lnTo>
                  <a:pt x="1787511" y="330287"/>
                </a:lnTo>
                <a:lnTo>
                  <a:pt x="1786651" y="314449"/>
                </a:lnTo>
                <a:lnTo>
                  <a:pt x="1785085" y="298930"/>
                </a:lnTo>
                <a:lnTo>
                  <a:pt x="1780697" y="271103"/>
                </a:lnTo>
                <a:lnTo>
                  <a:pt x="1773449" y="244514"/>
                </a:lnTo>
                <a:lnTo>
                  <a:pt x="1760299" y="216160"/>
                </a:lnTo>
                <a:lnTo>
                  <a:pt x="1744523" y="189668"/>
                </a:lnTo>
                <a:lnTo>
                  <a:pt x="1726587" y="165656"/>
                </a:lnTo>
                <a:lnTo>
                  <a:pt x="1695151" y="134412"/>
                </a:lnTo>
                <a:lnTo>
                  <a:pt x="1675845" y="111994"/>
                </a:lnTo>
                <a:lnTo>
                  <a:pt x="1652037" y="91447"/>
                </a:lnTo>
                <a:lnTo>
                  <a:pt x="1601040" y="54003"/>
                </a:lnTo>
                <a:lnTo>
                  <a:pt x="1559968" y="31656"/>
                </a:lnTo>
                <a:lnTo>
                  <a:pt x="1511607" y="17207"/>
                </a:lnTo>
                <a:lnTo>
                  <a:pt x="1459541" y="6642"/>
                </a:lnTo>
                <a:lnTo>
                  <a:pt x="1421508" y="2952"/>
                </a:lnTo>
                <a:lnTo>
                  <a:pt x="1381432" y="1312"/>
                </a:lnTo>
                <a:lnTo>
                  <a:pt x="129932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Annotation595"/>
          <p:cNvSpPr/>
          <p:nvPr/>
        </p:nvSpPr>
        <p:spPr>
          <a:xfrm>
            <a:off x="6637834" y="6154426"/>
            <a:ext cx="311576" cy="248026"/>
          </a:xfrm>
          <a:custGeom>
            <a:avLst/>
            <a:gdLst/>
            <a:ahLst/>
            <a:cxnLst/>
            <a:rect l="0" t="0" r="0" b="0"/>
            <a:pathLst>
              <a:path w="311576" h="248026">
                <a:moveTo>
                  <a:pt x="7694" y="60636"/>
                </a:moveTo>
                <a:lnTo>
                  <a:pt x="2950" y="60636"/>
                </a:lnTo>
                <a:lnTo>
                  <a:pt x="1553" y="59644"/>
                </a:lnTo>
                <a:lnTo>
                  <a:pt x="620" y="57991"/>
                </a:lnTo>
                <a:lnTo>
                  <a:pt x="0" y="55896"/>
                </a:lnTo>
                <a:lnTo>
                  <a:pt x="579" y="53508"/>
                </a:lnTo>
                <a:lnTo>
                  <a:pt x="3870" y="48207"/>
                </a:lnTo>
                <a:lnTo>
                  <a:pt x="8124" y="45405"/>
                </a:lnTo>
                <a:lnTo>
                  <a:pt x="13940" y="42545"/>
                </a:lnTo>
                <a:lnTo>
                  <a:pt x="20795" y="39646"/>
                </a:lnTo>
                <a:lnTo>
                  <a:pt x="39007" y="31133"/>
                </a:lnTo>
                <a:lnTo>
                  <a:pt x="49424" y="26084"/>
                </a:lnTo>
                <a:lnTo>
                  <a:pt x="61334" y="21727"/>
                </a:lnTo>
                <a:lnTo>
                  <a:pt x="74239" y="17829"/>
                </a:lnTo>
                <a:lnTo>
                  <a:pt x="125885" y="4445"/>
                </a:lnTo>
                <a:lnTo>
                  <a:pt x="138128" y="2340"/>
                </a:lnTo>
                <a:lnTo>
                  <a:pt x="150263" y="936"/>
                </a:lnTo>
                <a:lnTo>
                  <a:pt x="162325" y="0"/>
                </a:lnTo>
                <a:lnTo>
                  <a:pt x="174338" y="369"/>
                </a:lnTo>
                <a:lnTo>
                  <a:pt x="186319" y="1606"/>
                </a:lnTo>
                <a:lnTo>
                  <a:pt x="198279" y="3423"/>
                </a:lnTo>
                <a:lnTo>
                  <a:pt x="208238" y="5627"/>
                </a:lnTo>
                <a:lnTo>
                  <a:pt x="216864" y="8089"/>
                </a:lnTo>
                <a:lnTo>
                  <a:pt x="224601" y="10722"/>
                </a:lnTo>
                <a:lnTo>
                  <a:pt x="229758" y="14462"/>
                </a:lnTo>
                <a:lnTo>
                  <a:pt x="233197" y="18939"/>
                </a:lnTo>
                <a:lnTo>
                  <a:pt x="235490" y="23909"/>
                </a:lnTo>
                <a:lnTo>
                  <a:pt x="236025" y="31191"/>
                </a:lnTo>
                <a:lnTo>
                  <a:pt x="235388" y="40014"/>
                </a:lnTo>
                <a:lnTo>
                  <a:pt x="233971" y="49865"/>
                </a:lnTo>
                <a:lnTo>
                  <a:pt x="231040" y="61392"/>
                </a:lnTo>
                <a:lnTo>
                  <a:pt x="227100" y="74039"/>
                </a:lnTo>
                <a:lnTo>
                  <a:pt x="222488" y="87431"/>
                </a:lnTo>
                <a:lnTo>
                  <a:pt x="215439" y="100327"/>
                </a:lnTo>
                <a:lnTo>
                  <a:pt x="206768" y="112894"/>
                </a:lnTo>
                <a:lnTo>
                  <a:pt x="178234" y="149542"/>
                </a:lnTo>
                <a:lnTo>
                  <a:pt x="169056" y="161578"/>
                </a:lnTo>
                <a:lnTo>
                  <a:pt x="153561" y="182890"/>
                </a:lnTo>
                <a:lnTo>
                  <a:pt x="146647" y="192740"/>
                </a:lnTo>
                <a:lnTo>
                  <a:pt x="140053" y="200300"/>
                </a:lnTo>
                <a:lnTo>
                  <a:pt x="133671" y="206331"/>
                </a:lnTo>
                <a:lnTo>
                  <a:pt x="127429" y="211344"/>
                </a:lnTo>
                <a:lnTo>
                  <a:pt x="123269" y="216671"/>
                </a:lnTo>
                <a:lnTo>
                  <a:pt x="120495" y="222205"/>
                </a:lnTo>
                <a:lnTo>
                  <a:pt x="116043" y="235867"/>
                </a:lnTo>
                <a:lnTo>
                  <a:pt x="116671" y="237980"/>
                </a:lnTo>
                <a:lnTo>
                  <a:pt x="120016" y="242974"/>
                </a:lnTo>
                <a:lnTo>
                  <a:pt x="124285" y="244702"/>
                </a:lnTo>
                <a:lnTo>
                  <a:pt x="130109" y="245855"/>
                </a:lnTo>
                <a:lnTo>
                  <a:pt x="136972" y="246624"/>
                </a:lnTo>
                <a:lnTo>
                  <a:pt x="143533" y="247136"/>
                </a:lnTo>
                <a:lnTo>
                  <a:pt x="149894" y="247477"/>
                </a:lnTo>
                <a:lnTo>
                  <a:pt x="156120" y="247705"/>
                </a:lnTo>
                <a:lnTo>
                  <a:pt x="179117" y="248025"/>
                </a:lnTo>
                <a:lnTo>
                  <a:pt x="186526" y="247078"/>
                </a:lnTo>
                <a:lnTo>
                  <a:pt x="193451" y="245454"/>
                </a:lnTo>
                <a:lnTo>
                  <a:pt x="200054" y="243379"/>
                </a:lnTo>
                <a:lnTo>
                  <a:pt x="207437" y="241996"/>
                </a:lnTo>
                <a:lnTo>
                  <a:pt x="215336" y="241074"/>
                </a:lnTo>
                <a:lnTo>
                  <a:pt x="223582" y="240459"/>
                </a:lnTo>
                <a:lnTo>
                  <a:pt x="232058" y="238065"/>
                </a:lnTo>
                <a:lnTo>
                  <a:pt x="240689" y="234485"/>
                </a:lnTo>
                <a:lnTo>
                  <a:pt x="249422" y="230113"/>
                </a:lnTo>
                <a:lnTo>
                  <a:pt x="258223" y="225214"/>
                </a:lnTo>
                <a:lnTo>
                  <a:pt x="267069" y="219965"/>
                </a:lnTo>
                <a:lnTo>
                  <a:pt x="275946" y="214481"/>
                </a:lnTo>
                <a:lnTo>
                  <a:pt x="283850" y="207847"/>
                </a:lnTo>
                <a:lnTo>
                  <a:pt x="291105" y="200449"/>
                </a:lnTo>
                <a:lnTo>
                  <a:pt x="311575" y="17672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Annotation596"/>
          <p:cNvSpPr/>
          <p:nvPr/>
        </p:nvSpPr>
        <p:spPr>
          <a:xfrm>
            <a:off x="7012385" y="5970431"/>
            <a:ext cx="249842" cy="110122"/>
          </a:xfrm>
          <a:custGeom>
            <a:avLst/>
            <a:gdLst/>
            <a:ahLst/>
            <a:cxnLst/>
            <a:rect l="0" t="0" r="0" b="0"/>
            <a:pathLst>
              <a:path w="249842" h="110122">
                <a:moveTo>
                  <a:pt x="35338" y="3530"/>
                </a:moveTo>
                <a:lnTo>
                  <a:pt x="40082" y="8270"/>
                </a:lnTo>
                <a:lnTo>
                  <a:pt x="40487" y="10659"/>
                </a:lnTo>
                <a:lnTo>
                  <a:pt x="39764" y="13243"/>
                </a:lnTo>
                <a:lnTo>
                  <a:pt x="38289" y="15959"/>
                </a:lnTo>
                <a:lnTo>
                  <a:pt x="37304" y="18761"/>
                </a:lnTo>
                <a:lnTo>
                  <a:pt x="36649" y="21621"/>
                </a:lnTo>
                <a:lnTo>
                  <a:pt x="36211" y="24520"/>
                </a:lnTo>
                <a:lnTo>
                  <a:pt x="35920" y="28438"/>
                </a:lnTo>
                <a:lnTo>
                  <a:pt x="35726" y="33033"/>
                </a:lnTo>
                <a:lnTo>
                  <a:pt x="35596" y="38082"/>
                </a:lnTo>
                <a:lnTo>
                  <a:pt x="34517" y="42439"/>
                </a:lnTo>
                <a:lnTo>
                  <a:pt x="32804" y="46337"/>
                </a:lnTo>
                <a:lnTo>
                  <a:pt x="30670" y="49927"/>
                </a:lnTo>
                <a:lnTo>
                  <a:pt x="28253" y="54305"/>
                </a:lnTo>
                <a:lnTo>
                  <a:pt x="22920" y="64461"/>
                </a:lnTo>
                <a:lnTo>
                  <a:pt x="14335" y="81336"/>
                </a:lnTo>
                <a:lnTo>
                  <a:pt x="12398" y="86158"/>
                </a:lnTo>
                <a:lnTo>
                  <a:pt x="11107" y="90365"/>
                </a:lnTo>
                <a:lnTo>
                  <a:pt x="10246" y="94162"/>
                </a:lnTo>
                <a:lnTo>
                  <a:pt x="8679" y="97685"/>
                </a:lnTo>
                <a:lnTo>
                  <a:pt x="6642" y="101027"/>
                </a:lnTo>
                <a:lnTo>
                  <a:pt x="0" y="110121"/>
                </a:lnTo>
                <a:lnTo>
                  <a:pt x="2419" y="107789"/>
                </a:lnTo>
                <a:lnTo>
                  <a:pt x="16808" y="93467"/>
                </a:lnTo>
                <a:lnTo>
                  <a:pt x="21992" y="87301"/>
                </a:lnTo>
                <a:lnTo>
                  <a:pt x="27433" y="80213"/>
                </a:lnTo>
                <a:lnTo>
                  <a:pt x="33047" y="72511"/>
                </a:lnTo>
                <a:lnTo>
                  <a:pt x="39769" y="64401"/>
                </a:lnTo>
                <a:lnTo>
                  <a:pt x="47229" y="56016"/>
                </a:lnTo>
                <a:lnTo>
                  <a:pt x="62470" y="39755"/>
                </a:lnTo>
                <a:lnTo>
                  <a:pt x="75865" y="25914"/>
                </a:lnTo>
                <a:lnTo>
                  <a:pt x="82217" y="20437"/>
                </a:lnTo>
                <a:lnTo>
                  <a:pt x="88437" y="15794"/>
                </a:lnTo>
                <a:lnTo>
                  <a:pt x="94571" y="11706"/>
                </a:lnTo>
                <a:lnTo>
                  <a:pt x="100647" y="7988"/>
                </a:lnTo>
                <a:lnTo>
                  <a:pt x="106683" y="4517"/>
                </a:lnTo>
                <a:lnTo>
                  <a:pt x="112693" y="1212"/>
                </a:lnTo>
                <a:lnTo>
                  <a:pt x="117693" y="0"/>
                </a:lnTo>
                <a:lnTo>
                  <a:pt x="122020" y="185"/>
                </a:lnTo>
                <a:lnTo>
                  <a:pt x="125897" y="1299"/>
                </a:lnTo>
                <a:lnTo>
                  <a:pt x="129475" y="3036"/>
                </a:lnTo>
                <a:lnTo>
                  <a:pt x="132853" y="5184"/>
                </a:lnTo>
                <a:lnTo>
                  <a:pt x="136099" y="7610"/>
                </a:lnTo>
                <a:lnTo>
                  <a:pt x="139254" y="11210"/>
                </a:lnTo>
                <a:lnTo>
                  <a:pt x="142353" y="15595"/>
                </a:lnTo>
                <a:lnTo>
                  <a:pt x="145410" y="20504"/>
                </a:lnTo>
                <a:lnTo>
                  <a:pt x="148442" y="25760"/>
                </a:lnTo>
                <a:lnTo>
                  <a:pt x="154460" y="36891"/>
                </a:lnTo>
                <a:lnTo>
                  <a:pt x="163430" y="54315"/>
                </a:lnTo>
                <a:lnTo>
                  <a:pt x="167407" y="60207"/>
                </a:lnTo>
                <a:lnTo>
                  <a:pt x="172044" y="66119"/>
                </a:lnTo>
                <a:lnTo>
                  <a:pt x="177122" y="72045"/>
                </a:lnTo>
                <a:lnTo>
                  <a:pt x="182493" y="76988"/>
                </a:lnTo>
                <a:lnTo>
                  <a:pt x="188060" y="81275"/>
                </a:lnTo>
                <a:lnTo>
                  <a:pt x="193757" y="85125"/>
                </a:lnTo>
                <a:lnTo>
                  <a:pt x="199542" y="87693"/>
                </a:lnTo>
                <a:lnTo>
                  <a:pt x="205385" y="89404"/>
                </a:lnTo>
                <a:lnTo>
                  <a:pt x="211265" y="90545"/>
                </a:lnTo>
                <a:lnTo>
                  <a:pt x="218166" y="89321"/>
                </a:lnTo>
                <a:lnTo>
                  <a:pt x="225745" y="86521"/>
                </a:lnTo>
                <a:lnTo>
                  <a:pt x="249841" y="749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Annotation597"/>
          <p:cNvSpPr/>
          <p:nvPr/>
        </p:nvSpPr>
        <p:spPr>
          <a:xfrm>
            <a:off x="7271163" y="4688231"/>
            <a:ext cx="545197" cy="164332"/>
          </a:xfrm>
          <a:custGeom>
            <a:avLst/>
            <a:gdLst/>
            <a:ahLst/>
            <a:cxnLst/>
            <a:rect l="0" t="0" r="0" b="0"/>
            <a:pathLst>
              <a:path w="545197" h="164332">
                <a:moveTo>
                  <a:pt x="0" y="35573"/>
                </a:moveTo>
                <a:lnTo>
                  <a:pt x="4745" y="35573"/>
                </a:lnTo>
                <a:lnTo>
                  <a:pt x="6142" y="34582"/>
                </a:lnTo>
                <a:lnTo>
                  <a:pt x="7075" y="32928"/>
                </a:lnTo>
                <a:lnTo>
                  <a:pt x="7696" y="30833"/>
                </a:lnTo>
                <a:lnTo>
                  <a:pt x="10096" y="28445"/>
                </a:lnTo>
                <a:lnTo>
                  <a:pt x="13682" y="25860"/>
                </a:lnTo>
                <a:lnTo>
                  <a:pt x="18060" y="23145"/>
                </a:lnTo>
                <a:lnTo>
                  <a:pt x="28219" y="20127"/>
                </a:lnTo>
                <a:lnTo>
                  <a:pt x="39354" y="17795"/>
                </a:lnTo>
                <a:lnTo>
                  <a:pt x="50924" y="13450"/>
                </a:lnTo>
                <a:lnTo>
                  <a:pt x="58776" y="10903"/>
                </a:lnTo>
                <a:lnTo>
                  <a:pt x="67983" y="8212"/>
                </a:lnTo>
                <a:lnTo>
                  <a:pt x="78094" y="5426"/>
                </a:lnTo>
                <a:lnTo>
                  <a:pt x="87813" y="3569"/>
                </a:lnTo>
                <a:lnTo>
                  <a:pt x="97272" y="2331"/>
                </a:lnTo>
                <a:lnTo>
                  <a:pt x="106557" y="1506"/>
                </a:lnTo>
                <a:lnTo>
                  <a:pt x="116719" y="955"/>
                </a:lnTo>
                <a:lnTo>
                  <a:pt x="138603" y="344"/>
                </a:lnTo>
                <a:lnTo>
                  <a:pt x="168512" y="0"/>
                </a:lnTo>
                <a:lnTo>
                  <a:pt x="177884" y="944"/>
                </a:lnTo>
                <a:lnTo>
                  <a:pt x="187112" y="2565"/>
                </a:lnTo>
                <a:lnTo>
                  <a:pt x="196242" y="4638"/>
                </a:lnTo>
                <a:lnTo>
                  <a:pt x="203322" y="8004"/>
                </a:lnTo>
                <a:lnTo>
                  <a:pt x="209035" y="12233"/>
                </a:lnTo>
                <a:lnTo>
                  <a:pt x="213837" y="17036"/>
                </a:lnTo>
                <a:lnTo>
                  <a:pt x="218032" y="23216"/>
                </a:lnTo>
                <a:lnTo>
                  <a:pt x="221820" y="30312"/>
                </a:lnTo>
                <a:lnTo>
                  <a:pt x="225340" y="38019"/>
                </a:lnTo>
                <a:lnTo>
                  <a:pt x="227686" y="46134"/>
                </a:lnTo>
                <a:lnTo>
                  <a:pt x="229251" y="54519"/>
                </a:lnTo>
                <a:lnTo>
                  <a:pt x="230293" y="63087"/>
                </a:lnTo>
                <a:lnTo>
                  <a:pt x="230988" y="72768"/>
                </a:lnTo>
                <a:lnTo>
                  <a:pt x="231451" y="83189"/>
                </a:lnTo>
                <a:lnTo>
                  <a:pt x="231967" y="104361"/>
                </a:lnTo>
                <a:lnTo>
                  <a:pt x="232324" y="141829"/>
                </a:lnTo>
                <a:lnTo>
                  <a:pt x="234329" y="146099"/>
                </a:lnTo>
                <a:lnTo>
                  <a:pt x="237650" y="149936"/>
                </a:lnTo>
                <a:lnTo>
                  <a:pt x="241851" y="153487"/>
                </a:lnTo>
                <a:lnTo>
                  <a:pt x="247632" y="156847"/>
                </a:lnTo>
                <a:lnTo>
                  <a:pt x="254463" y="160078"/>
                </a:lnTo>
                <a:lnTo>
                  <a:pt x="261998" y="163226"/>
                </a:lnTo>
                <a:lnTo>
                  <a:pt x="270993" y="164331"/>
                </a:lnTo>
                <a:lnTo>
                  <a:pt x="280962" y="164076"/>
                </a:lnTo>
                <a:lnTo>
                  <a:pt x="291580" y="162914"/>
                </a:lnTo>
                <a:lnTo>
                  <a:pt x="303625" y="161147"/>
                </a:lnTo>
                <a:lnTo>
                  <a:pt x="330249" y="156538"/>
                </a:lnTo>
                <a:lnTo>
                  <a:pt x="345292" y="152927"/>
                </a:lnTo>
                <a:lnTo>
                  <a:pt x="361280" y="148535"/>
                </a:lnTo>
                <a:lnTo>
                  <a:pt x="377896" y="143624"/>
                </a:lnTo>
                <a:lnTo>
                  <a:pt x="394934" y="137373"/>
                </a:lnTo>
                <a:lnTo>
                  <a:pt x="412249" y="130228"/>
                </a:lnTo>
                <a:lnTo>
                  <a:pt x="429751" y="122489"/>
                </a:lnTo>
                <a:lnTo>
                  <a:pt x="446385" y="113361"/>
                </a:lnTo>
                <a:lnTo>
                  <a:pt x="462439" y="103307"/>
                </a:lnTo>
                <a:lnTo>
                  <a:pt x="492527" y="82544"/>
                </a:lnTo>
                <a:lnTo>
                  <a:pt x="545196" y="4450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Annotation598"/>
          <p:cNvSpPr/>
          <p:nvPr/>
        </p:nvSpPr>
        <p:spPr>
          <a:xfrm>
            <a:off x="7764593" y="4384844"/>
            <a:ext cx="319895" cy="157933"/>
          </a:xfrm>
          <a:custGeom>
            <a:avLst/>
            <a:gdLst/>
            <a:ahLst/>
            <a:cxnLst/>
            <a:rect l="0" t="0" r="0" b="0"/>
            <a:pathLst>
              <a:path w="319895" h="157933">
                <a:moveTo>
                  <a:pt x="42828" y="35351"/>
                </a:moveTo>
                <a:lnTo>
                  <a:pt x="38083" y="35351"/>
                </a:lnTo>
                <a:lnTo>
                  <a:pt x="34700" y="37335"/>
                </a:lnTo>
                <a:lnTo>
                  <a:pt x="30457" y="40643"/>
                </a:lnTo>
                <a:lnTo>
                  <a:pt x="25643" y="44832"/>
                </a:lnTo>
                <a:lnTo>
                  <a:pt x="21441" y="50601"/>
                </a:lnTo>
                <a:lnTo>
                  <a:pt x="17646" y="57424"/>
                </a:lnTo>
                <a:lnTo>
                  <a:pt x="14123" y="64950"/>
                </a:lnTo>
                <a:lnTo>
                  <a:pt x="10781" y="72942"/>
                </a:lnTo>
                <a:lnTo>
                  <a:pt x="7561" y="81248"/>
                </a:lnTo>
                <a:lnTo>
                  <a:pt x="4420" y="89762"/>
                </a:lnTo>
                <a:lnTo>
                  <a:pt x="2327" y="98414"/>
                </a:lnTo>
                <a:lnTo>
                  <a:pt x="931" y="107159"/>
                </a:lnTo>
                <a:lnTo>
                  <a:pt x="0" y="115965"/>
                </a:lnTo>
                <a:lnTo>
                  <a:pt x="373" y="123820"/>
                </a:lnTo>
                <a:lnTo>
                  <a:pt x="1614" y="131041"/>
                </a:lnTo>
                <a:lnTo>
                  <a:pt x="3435" y="137840"/>
                </a:lnTo>
                <a:lnTo>
                  <a:pt x="5643" y="143364"/>
                </a:lnTo>
                <a:lnTo>
                  <a:pt x="8107" y="148040"/>
                </a:lnTo>
                <a:lnTo>
                  <a:pt x="10743" y="152149"/>
                </a:lnTo>
                <a:lnTo>
                  <a:pt x="14486" y="154888"/>
                </a:lnTo>
                <a:lnTo>
                  <a:pt x="23942" y="157932"/>
                </a:lnTo>
                <a:lnTo>
                  <a:pt x="29244" y="156759"/>
                </a:lnTo>
                <a:lnTo>
                  <a:pt x="34765" y="153993"/>
                </a:lnTo>
                <a:lnTo>
                  <a:pt x="40432" y="150164"/>
                </a:lnTo>
                <a:lnTo>
                  <a:pt x="46196" y="144636"/>
                </a:lnTo>
                <a:lnTo>
                  <a:pt x="52024" y="137973"/>
                </a:lnTo>
                <a:lnTo>
                  <a:pt x="64790" y="121641"/>
                </a:lnTo>
                <a:lnTo>
                  <a:pt x="80395" y="101153"/>
                </a:lnTo>
                <a:lnTo>
                  <a:pt x="87734" y="90133"/>
                </a:lnTo>
                <a:lnTo>
                  <a:pt x="94613" y="78818"/>
                </a:lnTo>
                <a:lnTo>
                  <a:pt x="101185" y="67305"/>
                </a:lnTo>
                <a:lnTo>
                  <a:pt x="107553" y="56654"/>
                </a:lnTo>
                <a:lnTo>
                  <a:pt x="119923" y="36881"/>
                </a:lnTo>
                <a:lnTo>
                  <a:pt x="126004" y="28434"/>
                </a:lnTo>
                <a:lnTo>
                  <a:pt x="132042" y="20818"/>
                </a:lnTo>
                <a:lnTo>
                  <a:pt x="146516" y="3817"/>
                </a:lnTo>
                <a:lnTo>
                  <a:pt x="148697" y="2422"/>
                </a:lnTo>
                <a:lnTo>
                  <a:pt x="153768" y="872"/>
                </a:lnTo>
                <a:lnTo>
                  <a:pt x="162206" y="0"/>
                </a:lnTo>
                <a:lnTo>
                  <a:pt x="165116" y="1861"/>
                </a:lnTo>
                <a:lnTo>
                  <a:pt x="168047" y="5087"/>
                </a:lnTo>
                <a:lnTo>
                  <a:pt x="170995" y="9222"/>
                </a:lnTo>
                <a:lnTo>
                  <a:pt x="175941" y="13963"/>
                </a:lnTo>
                <a:lnTo>
                  <a:pt x="182216" y="19108"/>
                </a:lnTo>
                <a:lnTo>
                  <a:pt x="189378" y="24522"/>
                </a:lnTo>
                <a:lnTo>
                  <a:pt x="197133" y="31109"/>
                </a:lnTo>
                <a:lnTo>
                  <a:pt x="205282" y="38476"/>
                </a:lnTo>
                <a:lnTo>
                  <a:pt x="213694" y="46364"/>
                </a:lnTo>
                <a:lnTo>
                  <a:pt x="224267" y="54599"/>
                </a:lnTo>
                <a:lnTo>
                  <a:pt x="236281" y="63066"/>
                </a:lnTo>
                <a:lnTo>
                  <a:pt x="249256" y="71687"/>
                </a:lnTo>
                <a:lnTo>
                  <a:pt x="262872" y="78427"/>
                </a:lnTo>
                <a:lnTo>
                  <a:pt x="276913" y="83912"/>
                </a:lnTo>
                <a:lnTo>
                  <a:pt x="319894" y="9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Annotation599"/>
          <p:cNvSpPr/>
          <p:nvPr/>
        </p:nvSpPr>
        <p:spPr>
          <a:xfrm>
            <a:off x="1853406" y="3296458"/>
            <a:ext cx="1977570" cy="532850"/>
          </a:xfrm>
          <a:custGeom>
            <a:avLst/>
            <a:gdLst/>
            <a:ahLst/>
            <a:cxnLst/>
            <a:rect l="0" t="0" r="0" b="0"/>
            <a:pathLst>
              <a:path w="1977570" h="532850">
                <a:moveTo>
                  <a:pt x="1726518" y="132542"/>
                </a:moveTo>
                <a:lnTo>
                  <a:pt x="1688893" y="116318"/>
                </a:lnTo>
                <a:lnTo>
                  <a:pt x="1663399" y="101497"/>
                </a:lnTo>
                <a:lnTo>
                  <a:pt x="1636977" y="84538"/>
                </a:lnTo>
                <a:lnTo>
                  <a:pt x="1619193" y="72842"/>
                </a:lnTo>
                <a:lnTo>
                  <a:pt x="1598710" y="61029"/>
                </a:lnTo>
                <a:lnTo>
                  <a:pt x="1577359" y="49165"/>
                </a:lnTo>
                <a:lnTo>
                  <a:pt x="1557938" y="37277"/>
                </a:lnTo>
                <a:lnTo>
                  <a:pt x="1520767" y="24168"/>
                </a:lnTo>
                <a:lnTo>
                  <a:pt x="1473561" y="9260"/>
                </a:lnTo>
                <a:lnTo>
                  <a:pt x="1412349" y="1756"/>
                </a:lnTo>
                <a:lnTo>
                  <a:pt x="1364439" y="0"/>
                </a:lnTo>
                <a:lnTo>
                  <a:pt x="1312361" y="213"/>
                </a:lnTo>
                <a:lnTo>
                  <a:pt x="1256113" y="3614"/>
                </a:lnTo>
                <a:lnTo>
                  <a:pt x="1195364" y="11079"/>
                </a:lnTo>
                <a:lnTo>
                  <a:pt x="952390" y="49406"/>
                </a:lnTo>
                <a:lnTo>
                  <a:pt x="915491" y="56282"/>
                </a:lnTo>
                <a:lnTo>
                  <a:pt x="805630" y="79189"/>
                </a:lnTo>
                <a:lnTo>
                  <a:pt x="729999" y="92624"/>
                </a:lnTo>
                <a:lnTo>
                  <a:pt x="692750" y="99977"/>
                </a:lnTo>
                <a:lnTo>
                  <a:pt x="619584" y="116084"/>
                </a:lnTo>
                <a:lnTo>
                  <a:pt x="511395" y="141887"/>
                </a:lnTo>
                <a:lnTo>
                  <a:pt x="408611" y="168384"/>
                </a:lnTo>
                <a:lnTo>
                  <a:pt x="313717" y="195086"/>
                </a:lnTo>
                <a:lnTo>
                  <a:pt x="285137" y="204004"/>
                </a:lnTo>
                <a:lnTo>
                  <a:pt x="232195" y="221850"/>
                </a:lnTo>
                <a:lnTo>
                  <a:pt x="207948" y="230776"/>
                </a:lnTo>
                <a:lnTo>
                  <a:pt x="162470" y="248631"/>
                </a:lnTo>
                <a:lnTo>
                  <a:pt x="142596" y="257560"/>
                </a:lnTo>
                <a:lnTo>
                  <a:pt x="124382" y="266488"/>
                </a:lnTo>
                <a:lnTo>
                  <a:pt x="107274" y="275418"/>
                </a:lnTo>
                <a:lnTo>
                  <a:pt x="75024" y="293276"/>
                </a:lnTo>
                <a:lnTo>
                  <a:pt x="59472" y="302206"/>
                </a:lnTo>
                <a:lnTo>
                  <a:pt x="34248" y="317419"/>
                </a:lnTo>
                <a:lnTo>
                  <a:pt x="23351" y="324255"/>
                </a:lnTo>
                <a:lnTo>
                  <a:pt x="15093" y="331788"/>
                </a:lnTo>
                <a:lnTo>
                  <a:pt x="3269" y="348096"/>
                </a:lnTo>
                <a:lnTo>
                  <a:pt x="712" y="357604"/>
                </a:lnTo>
                <a:lnTo>
                  <a:pt x="0" y="367911"/>
                </a:lnTo>
                <a:lnTo>
                  <a:pt x="519" y="378751"/>
                </a:lnTo>
                <a:lnTo>
                  <a:pt x="2851" y="388955"/>
                </a:lnTo>
                <a:lnTo>
                  <a:pt x="6391" y="398734"/>
                </a:lnTo>
                <a:lnTo>
                  <a:pt x="10738" y="408230"/>
                </a:lnTo>
                <a:lnTo>
                  <a:pt x="18601" y="417537"/>
                </a:lnTo>
                <a:lnTo>
                  <a:pt x="28809" y="426718"/>
                </a:lnTo>
                <a:lnTo>
                  <a:pt x="40579" y="435816"/>
                </a:lnTo>
                <a:lnTo>
                  <a:pt x="69546" y="451216"/>
                </a:lnTo>
                <a:lnTo>
                  <a:pt x="104268" y="465667"/>
                </a:lnTo>
                <a:lnTo>
                  <a:pt x="146182" y="482011"/>
                </a:lnTo>
                <a:lnTo>
                  <a:pt x="193940" y="493906"/>
                </a:lnTo>
                <a:lnTo>
                  <a:pt x="306914" y="514367"/>
                </a:lnTo>
                <a:lnTo>
                  <a:pt x="339193" y="518061"/>
                </a:lnTo>
                <a:lnTo>
                  <a:pt x="372628" y="520523"/>
                </a:lnTo>
                <a:lnTo>
                  <a:pt x="442550" y="524251"/>
                </a:lnTo>
                <a:lnTo>
                  <a:pt x="516660" y="529215"/>
                </a:lnTo>
                <a:lnTo>
                  <a:pt x="555489" y="530936"/>
                </a:lnTo>
                <a:lnTo>
                  <a:pt x="635708" y="532849"/>
                </a:lnTo>
                <a:lnTo>
                  <a:pt x="676563" y="532366"/>
                </a:lnTo>
                <a:lnTo>
                  <a:pt x="844678" y="527108"/>
                </a:lnTo>
                <a:lnTo>
                  <a:pt x="888371" y="526555"/>
                </a:lnTo>
                <a:lnTo>
                  <a:pt x="932396" y="524202"/>
                </a:lnTo>
                <a:lnTo>
                  <a:pt x="976642" y="520649"/>
                </a:lnTo>
                <a:lnTo>
                  <a:pt x="1065527" y="512401"/>
                </a:lnTo>
                <a:lnTo>
                  <a:pt x="1154684" y="505428"/>
                </a:lnTo>
                <a:lnTo>
                  <a:pt x="1198321" y="500195"/>
                </a:lnTo>
                <a:lnTo>
                  <a:pt x="1241316" y="493730"/>
                </a:lnTo>
                <a:lnTo>
                  <a:pt x="1283881" y="486443"/>
                </a:lnTo>
                <a:lnTo>
                  <a:pt x="1365603" y="470409"/>
                </a:lnTo>
                <a:lnTo>
                  <a:pt x="1523258" y="435863"/>
                </a:lnTo>
                <a:lnTo>
                  <a:pt x="1635177" y="409277"/>
                </a:lnTo>
                <a:lnTo>
                  <a:pt x="1668603" y="399383"/>
                </a:lnTo>
                <a:lnTo>
                  <a:pt x="1699825" y="388819"/>
                </a:lnTo>
                <a:lnTo>
                  <a:pt x="1729577" y="377807"/>
                </a:lnTo>
                <a:lnTo>
                  <a:pt x="1786469" y="354989"/>
                </a:lnTo>
                <a:lnTo>
                  <a:pt x="1814152" y="343348"/>
                </a:lnTo>
                <a:lnTo>
                  <a:pt x="1838567" y="331618"/>
                </a:lnTo>
                <a:lnTo>
                  <a:pt x="1860802" y="319829"/>
                </a:lnTo>
                <a:lnTo>
                  <a:pt x="1881583" y="308002"/>
                </a:lnTo>
                <a:lnTo>
                  <a:pt x="1899409" y="296148"/>
                </a:lnTo>
                <a:lnTo>
                  <a:pt x="1915266" y="284277"/>
                </a:lnTo>
                <a:lnTo>
                  <a:pt x="1929810" y="272394"/>
                </a:lnTo>
                <a:lnTo>
                  <a:pt x="1941491" y="260503"/>
                </a:lnTo>
                <a:lnTo>
                  <a:pt x="1951265" y="248607"/>
                </a:lnTo>
                <a:lnTo>
                  <a:pt x="1959767" y="236708"/>
                </a:lnTo>
                <a:lnTo>
                  <a:pt x="1966429" y="225798"/>
                </a:lnTo>
                <a:lnTo>
                  <a:pt x="1971862" y="215548"/>
                </a:lnTo>
                <a:lnTo>
                  <a:pt x="1976478" y="205739"/>
                </a:lnTo>
                <a:lnTo>
                  <a:pt x="1977569" y="195230"/>
                </a:lnTo>
                <a:lnTo>
                  <a:pt x="1976310" y="184256"/>
                </a:lnTo>
                <a:lnTo>
                  <a:pt x="1973485" y="172971"/>
                </a:lnTo>
                <a:lnTo>
                  <a:pt x="1967629" y="161479"/>
                </a:lnTo>
                <a:lnTo>
                  <a:pt x="1959752" y="149849"/>
                </a:lnTo>
                <a:lnTo>
                  <a:pt x="1950529" y="138127"/>
                </a:lnTo>
                <a:lnTo>
                  <a:pt x="1939416" y="127336"/>
                </a:lnTo>
                <a:lnTo>
                  <a:pt x="1927041" y="117164"/>
                </a:lnTo>
                <a:lnTo>
                  <a:pt x="1913825" y="107407"/>
                </a:lnTo>
                <a:lnTo>
                  <a:pt x="1883252" y="91275"/>
                </a:lnTo>
                <a:lnTo>
                  <a:pt x="1847817" y="77490"/>
                </a:lnTo>
                <a:lnTo>
                  <a:pt x="1805587" y="64749"/>
                </a:lnTo>
                <a:lnTo>
                  <a:pt x="1757687" y="55117"/>
                </a:lnTo>
                <a:lnTo>
                  <a:pt x="1705613" y="48522"/>
                </a:lnTo>
                <a:lnTo>
                  <a:pt x="1649367" y="45590"/>
                </a:lnTo>
                <a:lnTo>
                  <a:pt x="1588618" y="46933"/>
                </a:lnTo>
                <a:lnTo>
                  <a:pt x="1524213" y="50837"/>
                </a:lnTo>
                <a:lnTo>
                  <a:pt x="1455866" y="55880"/>
                </a:lnTo>
                <a:lnTo>
                  <a:pt x="1419964" y="59605"/>
                </a:lnTo>
                <a:lnTo>
                  <a:pt x="1270699" y="789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Annotation600"/>
          <p:cNvSpPr/>
          <p:nvPr/>
        </p:nvSpPr>
        <p:spPr>
          <a:xfrm>
            <a:off x="6565168" y="3163336"/>
            <a:ext cx="216989" cy="316699"/>
          </a:xfrm>
          <a:custGeom>
            <a:avLst/>
            <a:gdLst/>
            <a:ahLst/>
            <a:cxnLst/>
            <a:rect l="0" t="0" r="0" b="0"/>
            <a:pathLst>
              <a:path w="216989" h="316699">
                <a:moveTo>
                  <a:pt x="116112" y="51351"/>
                </a:moveTo>
                <a:lnTo>
                  <a:pt x="116112" y="34182"/>
                </a:lnTo>
                <a:lnTo>
                  <a:pt x="115119" y="28991"/>
                </a:lnTo>
                <a:lnTo>
                  <a:pt x="113463" y="23546"/>
                </a:lnTo>
                <a:lnTo>
                  <a:pt x="111367" y="17932"/>
                </a:lnTo>
                <a:lnTo>
                  <a:pt x="106390" y="9048"/>
                </a:lnTo>
                <a:lnTo>
                  <a:pt x="103671" y="5290"/>
                </a:lnTo>
                <a:lnTo>
                  <a:pt x="100867" y="2784"/>
                </a:lnTo>
                <a:lnTo>
                  <a:pt x="98004" y="1114"/>
                </a:lnTo>
                <a:lnTo>
                  <a:pt x="95102" y="0"/>
                </a:lnTo>
                <a:lnTo>
                  <a:pt x="91182" y="250"/>
                </a:lnTo>
                <a:lnTo>
                  <a:pt x="86582" y="1409"/>
                </a:lnTo>
                <a:lnTo>
                  <a:pt x="81529" y="3174"/>
                </a:lnTo>
                <a:lnTo>
                  <a:pt x="76175" y="7327"/>
                </a:lnTo>
                <a:lnTo>
                  <a:pt x="70618" y="13072"/>
                </a:lnTo>
                <a:lnTo>
                  <a:pt x="64929" y="19878"/>
                </a:lnTo>
                <a:lnTo>
                  <a:pt x="59149" y="27393"/>
                </a:lnTo>
                <a:lnTo>
                  <a:pt x="53310" y="35379"/>
                </a:lnTo>
                <a:lnTo>
                  <a:pt x="47431" y="43680"/>
                </a:lnTo>
                <a:lnTo>
                  <a:pt x="42519" y="52190"/>
                </a:lnTo>
                <a:lnTo>
                  <a:pt x="38251" y="60840"/>
                </a:lnTo>
                <a:lnTo>
                  <a:pt x="34412" y="69584"/>
                </a:lnTo>
                <a:lnTo>
                  <a:pt x="31854" y="78389"/>
                </a:lnTo>
                <a:lnTo>
                  <a:pt x="30147" y="87236"/>
                </a:lnTo>
                <a:lnTo>
                  <a:pt x="29010" y="96110"/>
                </a:lnTo>
                <a:lnTo>
                  <a:pt x="29245" y="104011"/>
                </a:lnTo>
                <a:lnTo>
                  <a:pt x="30395" y="111263"/>
                </a:lnTo>
                <a:lnTo>
                  <a:pt x="32154" y="118081"/>
                </a:lnTo>
                <a:lnTo>
                  <a:pt x="34321" y="123620"/>
                </a:lnTo>
                <a:lnTo>
                  <a:pt x="39375" y="132419"/>
                </a:lnTo>
                <a:lnTo>
                  <a:pt x="44100" y="136154"/>
                </a:lnTo>
                <a:lnTo>
                  <a:pt x="50229" y="139636"/>
                </a:lnTo>
                <a:lnTo>
                  <a:pt x="57294" y="142950"/>
                </a:lnTo>
                <a:lnTo>
                  <a:pt x="64983" y="144168"/>
                </a:lnTo>
                <a:lnTo>
                  <a:pt x="73088" y="143987"/>
                </a:lnTo>
                <a:lnTo>
                  <a:pt x="81471" y="142874"/>
                </a:lnTo>
                <a:lnTo>
                  <a:pt x="91032" y="141139"/>
                </a:lnTo>
                <a:lnTo>
                  <a:pt x="101378" y="138991"/>
                </a:lnTo>
                <a:lnTo>
                  <a:pt x="112247" y="136568"/>
                </a:lnTo>
                <a:lnTo>
                  <a:pt x="123466" y="131974"/>
                </a:lnTo>
                <a:lnTo>
                  <a:pt x="134918" y="125936"/>
                </a:lnTo>
                <a:lnTo>
                  <a:pt x="157242" y="112282"/>
                </a:lnTo>
                <a:lnTo>
                  <a:pt x="177094" y="99598"/>
                </a:lnTo>
                <a:lnTo>
                  <a:pt x="185566" y="92446"/>
                </a:lnTo>
                <a:lnTo>
                  <a:pt x="193200" y="84701"/>
                </a:lnTo>
                <a:lnTo>
                  <a:pt x="205985" y="70142"/>
                </a:lnTo>
                <a:lnTo>
                  <a:pt x="214978" y="60364"/>
                </a:lnTo>
                <a:lnTo>
                  <a:pt x="216780" y="56368"/>
                </a:lnTo>
                <a:lnTo>
                  <a:pt x="216988" y="52711"/>
                </a:lnTo>
                <a:lnTo>
                  <a:pt x="216134" y="49281"/>
                </a:lnTo>
                <a:lnTo>
                  <a:pt x="213578" y="47987"/>
                </a:lnTo>
                <a:lnTo>
                  <a:pt x="209888" y="48116"/>
                </a:lnTo>
                <a:lnTo>
                  <a:pt x="205443" y="49195"/>
                </a:lnTo>
                <a:lnTo>
                  <a:pt x="198507" y="52890"/>
                </a:lnTo>
                <a:lnTo>
                  <a:pt x="189910" y="58330"/>
                </a:lnTo>
                <a:lnTo>
                  <a:pt x="180206" y="64934"/>
                </a:lnTo>
                <a:lnTo>
                  <a:pt x="169766" y="73305"/>
                </a:lnTo>
                <a:lnTo>
                  <a:pt x="158832" y="82854"/>
                </a:lnTo>
                <a:lnTo>
                  <a:pt x="147572" y="93189"/>
                </a:lnTo>
                <a:lnTo>
                  <a:pt x="119169" y="120547"/>
                </a:lnTo>
                <a:lnTo>
                  <a:pt x="103254" y="136178"/>
                </a:lnTo>
                <a:lnTo>
                  <a:pt x="88672" y="152550"/>
                </a:lnTo>
                <a:lnTo>
                  <a:pt x="74979" y="169419"/>
                </a:lnTo>
                <a:lnTo>
                  <a:pt x="61876" y="186618"/>
                </a:lnTo>
                <a:lnTo>
                  <a:pt x="50163" y="203045"/>
                </a:lnTo>
                <a:lnTo>
                  <a:pt x="39375" y="218956"/>
                </a:lnTo>
                <a:lnTo>
                  <a:pt x="5398" y="270659"/>
                </a:lnTo>
                <a:lnTo>
                  <a:pt x="1588" y="279908"/>
                </a:lnTo>
                <a:lnTo>
                  <a:pt x="39" y="288058"/>
                </a:lnTo>
                <a:lnTo>
                  <a:pt x="0" y="295477"/>
                </a:lnTo>
                <a:lnTo>
                  <a:pt x="1961" y="301414"/>
                </a:lnTo>
                <a:lnTo>
                  <a:pt x="5253" y="306365"/>
                </a:lnTo>
                <a:lnTo>
                  <a:pt x="9435" y="310657"/>
                </a:lnTo>
                <a:lnTo>
                  <a:pt x="15202" y="313519"/>
                </a:lnTo>
                <a:lnTo>
                  <a:pt x="22026" y="315426"/>
                </a:lnTo>
                <a:lnTo>
                  <a:pt x="29554" y="316698"/>
                </a:lnTo>
                <a:lnTo>
                  <a:pt x="37552" y="315562"/>
                </a:lnTo>
                <a:lnTo>
                  <a:pt x="45864" y="312820"/>
                </a:lnTo>
                <a:lnTo>
                  <a:pt x="54384" y="309007"/>
                </a:lnTo>
                <a:lnTo>
                  <a:pt x="63043" y="304481"/>
                </a:lnTo>
                <a:lnTo>
                  <a:pt x="71795" y="299479"/>
                </a:lnTo>
                <a:lnTo>
                  <a:pt x="80609" y="294161"/>
                </a:lnTo>
                <a:lnTo>
                  <a:pt x="90458" y="286646"/>
                </a:lnTo>
                <a:lnTo>
                  <a:pt x="100995" y="277668"/>
                </a:lnTo>
                <a:lnTo>
                  <a:pt x="133987" y="247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Annotation601"/>
          <p:cNvSpPr/>
          <p:nvPr/>
        </p:nvSpPr>
        <p:spPr>
          <a:xfrm>
            <a:off x="7155126" y="3187898"/>
            <a:ext cx="330541" cy="130578"/>
          </a:xfrm>
          <a:custGeom>
            <a:avLst/>
            <a:gdLst/>
            <a:ahLst/>
            <a:cxnLst/>
            <a:rect l="0" t="0" r="0" b="0"/>
            <a:pathLst>
              <a:path w="330541" h="130578">
                <a:moveTo>
                  <a:pt x="35598" y="0"/>
                </a:moveTo>
                <a:lnTo>
                  <a:pt x="35598" y="12429"/>
                </a:lnTo>
                <a:lnTo>
                  <a:pt x="34606" y="15231"/>
                </a:lnTo>
                <a:lnTo>
                  <a:pt x="32950" y="18092"/>
                </a:lnTo>
                <a:lnTo>
                  <a:pt x="30853" y="20991"/>
                </a:lnTo>
                <a:lnTo>
                  <a:pt x="29456" y="25901"/>
                </a:lnTo>
                <a:lnTo>
                  <a:pt x="28524" y="32150"/>
                </a:lnTo>
                <a:lnTo>
                  <a:pt x="27903" y="39292"/>
                </a:lnTo>
                <a:lnTo>
                  <a:pt x="26495" y="47031"/>
                </a:lnTo>
                <a:lnTo>
                  <a:pt x="24564" y="55166"/>
                </a:lnTo>
                <a:lnTo>
                  <a:pt x="22284" y="63567"/>
                </a:lnTo>
                <a:lnTo>
                  <a:pt x="19771" y="71152"/>
                </a:lnTo>
                <a:lnTo>
                  <a:pt x="17103" y="78193"/>
                </a:lnTo>
                <a:lnTo>
                  <a:pt x="14330" y="84870"/>
                </a:lnTo>
                <a:lnTo>
                  <a:pt x="11488" y="91307"/>
                </a:lnTo>
                <a:lnTo>
                  <a:pt x="5683" y="103750"/>
                </a:lnTo>
                <a:lnTo>
                  <a:pt x="3739" y="109846"/>
                </a:lnTo>
                <a:lnTo>
                  <a:pt x="2442" y="115895"/>
                </a:lnTo>
                <a:lnTo>
                  <a:pt x="360" y="130380"/>
                </a:lnTo>
                <a:lnTo>
                  <a:pt x="189" y="130577"/>
                </a:lnTo>
                <a:lnTo>
                  <a:pt x="0" y="128149"/>
                </a:lnTo>
                <a:lnTo>
                  <a:pt x="942" y="126112"/>
                </a:lnTo>
                <a:lnTo>
                  <a:pt x="2563" y="123762"/>
                </a:lnTo>
                <a:lnTo>
                  <a:pt x="4638" y="121204"/>
                </a:lnTo>
                <a:lnTo>
                  <a:pt x="8007" y="116521"/>
                </a:lnTo>
                <a:lnTo>
                  <a:pt x="27684" y="87620"/>
                </a:lnTo>
                <a:lnTo>
                  <a:pt x="50697" y="53247"/>
                </a:lnTo>
                <a:lnTo>
                  <a:pt x="56588" y="45420"/>
                </a:lnTo>
                <a:lnTo>
                  <a:pt x="62501" y="38218"/>
                </a:lnTo>
                <a:lnTo>
                  <a:pt x="68430" y="31432"/>
                </a:lnTo>
                <a:lnTo>
                  <a:pt x="74368" y="25915"/>
                </a:lnTo>
                <a:lnTo>
                  <a:pt x="80314" y="21246"/>
                </a:lnTo>
                <a:lnTo>
                  <a:pt x="86263" y="17140"/>
                </a:lnTo>
                <a:lnTo>
                  <a:pt x="92215" y="14404"/>
                </a:lnTo>
                <a:lnTo>
                  <a:pt x="98169" y="12579"/>
                </a:lnTo>
                <a:lnTo>
                  <a:pt x="104125" y="11363"/>
                </a:lnTo>
                <a:lnTo>
                  <a:pt x="110082" y="11544"/>
                </a:lnTo>
                <a:lnTo>
                  <a:pt x="116039" y="12657"/>
                </a:lnTo>
                <a:lnTo>
                  <a:pt x="121996" y="14391"/>
                </a:lnTo>
                <a:lnTo>
                  <a:pt x="127955" y="17532"/>
                </a:lnTo>
                <a:lnTo>
                  <a:pt x="133914" y="21610"/>
                </a:lnTo>
                <a:lnTo>
                  <a:pt x="139871" y="26313"/>
                </a:lnTo>
                <a:lnTo>
                  <a:pt x="145830" y="31433"/>
                </a:lnTo>
                <a:lnTo>
                  <a:pt x="151788" y="36830"/>
                </a:lnTo>
                <a:lnTo>
                  <a:pt x="157746" y="42413"/>
                </a:lnTo>
                <a:lnTo>
                  <a:pt x="162712" y="49111"/>
                </a:lnTo>
                <a:lnTo>
                  <a:pt x="167014" y="56553"/>
                </a:lnTo>
                <a:lnTo>
                  <a:pt x="170877" y="64491"/>
                </a:lnTo>
                <a:lnTo>
                  <a:pt x="175437" y="71768"/>
                </a:lnTo>
                <a:lnTo>
                  <a:pt x="180463" y="78603"/>
                </a:lnTo>
                <a:lnTo>
                  <a:pt x="185800" y="85144"/>
                </a:lnTo>
                <a:lnTo>
                  <a:pt x="192339" y="90497"/>
                </a:lnTo>
                <a:lnTo>
                  <a:pt x="199677" y="95058"/>
                </a:lnTo>
                <a:lnTo>
                  <a:pt x="207547" y="99091"/>
                </a:lnTo>
                <a:lnTo>
                  <a:pt x="216767" y="102772"/>
                </a:lnTo>
                <a:lnTo>
                  <a:pt x="226885" y="106218"/>
                </a:lnTo>
                <a:lnTo>
                  <a:pt x="237603" y="109507"/>
                </a:lnTo>
                <a:lnTo>
                  <a:pt x="248721" y="110708"/>
                </a:lnTo>
                <a:lnTo>
                  <a:pt x="260105" y="110516"/>
                </a:lnTo>
                <a:lnTo>
                  <a:pt x="271667" y="109396"/>
                </a:lnTo>
                <a:lnTo>
                  <a:pt x="283347" y="107658"/>
                </a:lnTo>
                <a:lnTo>
                  <a:pt x="295106" y="105506"/>
                </a:lnTo>
                <a:lnTo>
                  <a:pt x="330540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Annotation602"/>
          <p:cNvSpPr/>
          <p:nvPr/>
        </p:nvSpPr>
        <p:spPr>
          <a:xfrm>
            <a:off x="4884818" y="2949278"/>
            <a:ext cx="491570" cy="166101"/>
          </a:xfrm>
          <a:custGeom>
            <a:avLst/>
            <a:gdLst/>
            <a:ahLst/>
            <a:cxnLst/>
            <a:rect l="0" t="0" r="0" b="0"/>
            <a:pathLst>
              <a:path w="491570" h="166101">
                <a:moveTo>
                  <a:pt x="0" y="60026"/>
                </a:moveTo>
                <a:lnTo>
                  <a:pt x="0" y="166100"/>
                </a:lnTo>
                <a:lnTo>
                  <a:pt x="5296" y="161410"/>
                </a:lnTo>
                <a:lnTo>
                  <a:pt x="9489" y="157381"/>
                </a:lnTo>
                <a:lnTo>
                  <a:pt x="14271" y="151719"/>
                </a:lnTo>
                <a:lnTo>
                  <a:pt x="19444" y="144967"/>
                </a:lnTo>
                <a:lnTo>
                  <a:pt x="24879" y="137490"/>
                </a:lnTo>
                <a:lnTo>
                  <a:pt x="32475" y="128535"/>
                </a:lnTo>
                <a:lnTo>
                  <a:pt x="41512" y="118598"/>
                </a:lnTo>
                <a:lnTo>
                  <a:pt x="51507" y="108004"/>
                </a:lnTo>
                <a:lnTo>
                  <a:pt x="61151" y="96972"/>
                </a:lnTo>
                <a:lnTo>
                  <a:pt x="70560" y="85649"/>
                </a:lnTo>
                <a:lnTo>
                  <a:pt x="79811" y="74132"/>
                </a:lnTo>
                <a:lnTo>
                  <a:pt x="89950" y="63477"/>
                </a:lnTo>
                <a:lnTo>
                  <a:pt x="100682" y="53397"/>
                </a:lnTo>
                <a:lnTo>
                  <a:pt x="111810" y="43701"/>
                </a:lnTo>
                <a:lnTo>
                  <a:pt x="123200" y="35252"/>
                </a:lnTo>
                <a:lnTo>
                  <a:pt x="134766" y="27635"/>
                </a:lnTo>
                <a:lnTo>
                  <a:pt x="146449" y="20573"/>
                </a:lnTo>
                <a:lnTo>
                  <a:pt x="157216" y="14872"/>
                </a:lnTo>
                <a:lnTo>
                  <a:pt x="167374" y="10080"/>
                </a:lnTo>
                <a:lnTo>
                  <a:pt x="177125" y="5893"/>
                </a:lnTo>
                <a:lnTo>
                  <a:pt x="185612" y="3102"/>
                </a:lnTo>
                <a:lnTo>
                  <a:pt x="200339" y="0"/>
                </a:lnTo>
                <a:lnTo>
                  <a:pt x="208039" y="1157"/>
                </a:lnTo>
                <a:lnTo>
                  <a:pt x="216152" y="3913"/>
                </a:lnTo>
                <a:lnTo>
                  <a:pt x="232117" y="11275"/>
                </a:lnTo>
                <a:lnTo>
                  <a:pt x="245834" y="17854"/>
                </a:lnTo>
                <a:lnTo>
                  <a:pt x="252272" y="21989"/>
                </a:lnTo>
                <a:lnTo>
                  <a:pt x="258551" y="26731"/>
                </a:lnTo>
                <a:lnTo>
                  <a:pt x="264722" y="31876"/>
                </a:lnTo>
                <a:lnTo>
                  <a:pt x="270823" y="36299"/>
                </a:lnTo>
                <a:lnTo>
                  <a:pt x="276876" y="40239"/>
                </a:lnTo>
                <a:lnTo>
                  <a:pt x="282898" y="43858"/>
                </a:lnTo>
                <a:lnTo>
                  <a:pt x="290884" y="47264"/>
                </a:lnTo>
                <a:lnTo>
                  <a:pt x="300181" y="50526"/>
                </a:lnTo>
                <a:lnTo>
                  <a:pt x="310351" y="53692"/>
                </a:lnTo>
                <a:lnTo>
                  <a:pt x="322097" y="55804"/>
                </a:lnTo>
                <a:lnTo>
                  <a:pt x="334892" y="57212"/>
                </a:lnTo>
                <a:lnTo>
                  <a:pt x="348388" y="58150"/>
                </a:lnTo>
                <a:lnTo>
                  <a:pt x="363343" y="57783"/>
                </a:lnTo>
                <a:lnTo>
                  <a:pt x="379272" y="56546"/>
                </a:lnTo>
                <a:lnTo>
                  <a:pt x="413854" y="52527"/>
                </a:lnTo>
                <a:lnTo>
                  <a:pt x="491569" y="421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Annotation603"/>
          <p:cNvSpPr/>
          <p:nvPr/>
        </p:nvSpPr>
        <p:spPr>
          <a:xfrm>
            <a:off x="3007915" y="3090571"/>
            <a:ext cx="265916" cy="293781"/>
          </a:xfrm>
          <a:custGeom>
            <a:avLst/>
            <a:gdLst/>
            <a:ahLst/>
            <a:cxnLst/>
            <a:rect l="0" t="0" r="0" b="0"/>
            <a:pathLst>
              <a:path w="265916" h="293781">
                <a:moveTo>
                  <a:pt x="0" y="70538"/>
                </a:moveTo>
                <a:lnTo>
                  <a:pt x="0" y="65797"/>
                </a:lnTo>
                <a:lnTo>
                  <a:pt x="994" y="63409"/>
                </a:lnTo>
                <a:lnTo>
                  <a:pt x="4745" y="58109"/>
                </a:lnTo>
                <a:lnTo>
                  <a:pt x="12371" y="49801"/>
                </a:lnTo>
                <a:lnTo>
                  <a:pt x="17185" y="44807"/>
                </a:lnTo>
                <a:lnTo>
                  <a:pt x="24367" y="40485"/>
                </a:lnTo>
                <a:lnTo>
                  <a:pt x="33127" y="36613"/>
                </a:lnTo>
                <a:lnTo>
                  <a:pt x="52460" y="29663"/>
                </a:lnTo>
                <a:lnTo>
                  <a:pt x="70983" y="23267"/>
                </a:lnTo>
                <a:lnTo>
                  <a:pt x="81087" y="19180"/>
                </a:lnTo>
                <a:lnTo>
                  <a:pt x="91794" y="14471"/>
                </a:lnTo>
                <a:lnTo>
                  <a:pt x="102905" y="9348"/>
                </a:lnTo>
                <a:lnTo>
                  <a:pt x="114285" y="5932"/>
                </a:lnTo>
                <a:lnTo>
                  <a:pt x="125844" y="3655"/>
                </a:lnTo>
                <a:lnTo>
                  <a:pt x="137522" y="2137"/>
                </a:lnTo>
                <a:lnTo>
                  <a:pt x="148287" y="1125"/>
                </a:lnTo>
                <a:lnTo>
                  <a:pt x="158442" y="450"/>
                </a:lnTo>
                <a:lnTo>
                  <a:pt x="168192" y="0"/>
                </a:lnTo>
                <a:lnTo>
                  <a:pt x="176677" y="693"/>
                </a:lnTo>
                <a:lnTo>
                  <a:pt x="184321" y="2146"/>
                </a:lnTo>
                <a:lnTo>
                  <a:pt x="191402" y="4108"/>
                </a:lnTo>
                <a:lnTo>
                  <a:pt x="197117" y="6407"/>
                </a:lnTo>
                <a:lnTo>
                  <a:pt x="201919" y="8933"/>
                </a:lnTo>
                <a:lnTo>
                  <a:pt x="206114" y="11608"/>
                </a:lnTo>
                <a:lnTo>
                  <a:pt x="213424" y="19873"/>
                </a:lnTo>
                <a:lnTo>
                  <a:pt x="216763" y="24855"/>
                </a:lnTo>
                <a:lnTo>
                  <a:pt x="217003" y="30161"/>
                </a:lnTo>
                <a:lnTo>
                  <a:pt x="215177" y="35682"/>
                </a:lnTo>
                <a:lnTo>
                  <a:pt x="211973" y="41348"/>
                </a:lnTo>
                <a:lnTo>
                  <a:pt x="207851" y="48102"/>
                </a:lnTo>
                <a:lnTo>
                  <a:pt x="197975" y="63543"/>
                </a:lnTo>
                <a:lnTo>
                  <a:pt x="191568" y="71828"/>
                </a:lnTo>
                <a:lnTo>
                  <a:pt x="184317" y="80328"/>
                </a:lnTo>
                <a:lnTo>
                  <a:pt x="169309" y="96717"/>
                </a:lnTo>
                <a:lnTo>
                  <a:pt x="149694" y="117100"/>
                </a:lnTo>
                <a:lnTo>
                  <a:pt x="137370" y="129597"/>
                </a:lnTo>
                <a:lnTo>
                  <a:pt x="132296" y="133723"/>
                </a:lnTo>
                <a:lnTo>
                  <a:pt x="124010" y="138308"/>
                </a:lnTo>
                <a:lnTo>
                  <a:pt x="122396" y="139530"/>
                </a:lnTo>
                <a:lnTo>
                  <a:pt x="122314" y="140346"/>
                </a:lnTo>
                <a:lnTo>
                  <a:pt x="123251" y="140889"/>
                </a:lnTo>
                <a:lnTo>
                  <a:pt x="126942" y="141493"/>
                </a:lnTo>
                <a:lnTo>
                  <a:pt x="129316" y="141654"/>
                </a:lnTo>
                <a:lnTo>
                  <a:pt x="133878" y="140769"/>
                </a:lnTo>
                <a:lnTo>
                  <a:pt x="139898" y="139187"/>
                </a:lnTo>
                <a:lnTo>
                  <a:pt x="146892" y="137140"/>
                </a:lnTo>
                <a:lnTo>
                  <a:pt x="154533" y="135775"/>
                </a:lnTo>
                <a:lnTo>
                  <a:pt x="162607" y="134865"/>
                </a:lnTo>
                <a:lnTo>
                  <a:pt x="170968" y="134259"/>
                </a:lnTo>
                <a:lnTo>
                  <a:pt x="178528" y="132862"/>
                </a:lnTo>
                <a:lnTo>
                  <a:pt x="185555" y="130939"/>
                </a:lnTo>
                <a:lnTo>
                  <a:pt x="192225" y="128665"/>
                </a:lnTo>
                <a:lnTo>
                  <a:pt x="199652" y="128141"/>
                </a:lnTo>
                <a:lnTo>
                  <a:pt x="207581" y="128783"/>
                </a:lnTo>
                <a:lnTo>
                  <a:pt x="215847" y="130204"/>
                </a:lnTo>
                <a:lnTo>
                  <a:pt x="222351" y="132144"/>
                </a:lnTo>
                <a:lnTo>
                  <a:pt x="227680" y="134429"/>
                </a:lnTo>
                <a:lnTo>
                  <a:pt x="232226" y="136944"/>
                </a:lnTo>
                <a:lnTo>
                  <a:pt x="242572" y="142386"/>
                </a:lnTo>
                <a:lnTo>
                  <a:pt x="248112" y="145225"/>
                </a:lnTo>
                <a:lnTo>
                  <a:pt x="252798" y="148111"/>
                </a:lnTo>
                <a:lnTo>
                  <a:pt x="260654" y="153963"/>
                </a:lnTo>
                <a:lnTo>
                  <a:pt x="263146" y="157905"/>
                </a:lnTo>
                <a:lnTo>
                  <a:pt x="264807" y="162517"/>
                </a:lnTo>
                <a:lnTo>
                  <a:pt x="265915" y="167576"/>
                </a:lnTo>
                <a:lnTo>
                  <a:pt x="265660" y="172933"/>
                </a:lnTo>
                <a:lnTo>
                  <a:pt x="264496" y="178489"/>
                </a:lnTo>
                <a:lnTo>
                  <a:pt x="262728" y="184177"/>
                </a:lnTo>
                <a:lnTo>
                  <a:pt x="260557" y="189954"/>
                </a:lnTo>
                <a:lnTo>
                  <a:pt x="258115" y="195789"/>
                </a:lnTo>
                <a:lnTo>
                  <a:pt x="255495" y="201664"/>
                </a:lnTo>
                <a:lnTo>
                  <a:pt x="251762" y="207565"/>
                </a:lnTo>
                <a:lnTo>
                  <a:pt x="247287" y="213483"/>
                </a:lnTo>
                <a:lnTo>
                  <a:pt x="242318" y="219413"/>
                </a:lnTo>
                <a:lnTo>
                  <a:pt x="237019" y="226342"/>
                </a:lnTo>
                <a:lnTo>
                  <a:pt x="231500" y="233939"/>
                </a:lnTo>
                <a:lnTo>
                  <a:pt x="225835" y="241980"/>
                </a:lnTo>
                <a:lnTo>
                  <a:pt x="218085" y="249325"/>
                </a:lnTo>
                <a:lnTo>
                  <a:pt x="208947" y="256206"/>
                </a:lnTo>
                <a:lnTo>
                  <a:pt x="151940" y="2937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Annotation604"/>
          <p:cNvSpPr/>
          <p:nvPr/>
        </p:nvSpPr>
        <p:spPr>
          <a:xfrm>
            <a:off x="3401171" y="3116570"/>
            <a:ext cx="268130" cy="178316"/>
          </a:xfrm>
          <a:custGeom>
            <a:avLst/>
            <a:gdLst/>
            <a:ahLst/>
            <a:cxnLst/>
            <a:rect l="0" t="0" r="0" b="0"/>
            <a:pathLst>
              <a:path w="268130" h="178316">
                <a:moveTo>
                  <a:pt x="0" y="8820"/>
                </a:moveTo>
                <a:lnTo>
                  <a:pt x="0" y="4080"/>
                </a:lnTo>
                <a:lnTo>
                  <a:pt x="993" y="2683"/>
                </a:lnTo>
                <a:lnTo>
                  <a:pt x="2648" y="1752"/>
                </a:lnTo>
                <a:lnTo>
                  <a:pt x="7135" y="718"/>
                </a:lnTo>
                <a:lnTo>
                  <a:pt x="15245" y="136"/>
                </a:lnTo>
                <a:lnTo>
                  <a:pt x="21009" y="0"/>
                </a:lnTo>
                <a:lnTo>
                  <a:pt x="24930" y="956"/>
                </a:lnTo>
                <a:lnTo>
                  <a:pt x="29530" y="2585"/>
                </a:lnTo>
                <a:lnTo>
                  <a:pt x="34582" y="4664"/>
                </a:lnTo>
                <a:lnTo>
                  <a:pt x="40930" y="6049"/>
                </a:lnTo>
                <a:lnTo>
                  <a:pt x="48141" y="6973"/>
                </a:lnTo>
                <a:lnTo>
                  <a:pt x="55928" y="7589"/>
                </a:lnTo>
                <a:lnTo>
                  <a:pt x="63105" y="8991"/>
                </a:lnTo>
                <a:lnTo>
                  <a:pt x="69876" y="10919"/>
                </a:lnTo>
                <a:lnTo>
                  <a:pt x="76376" y="13196"/>
                </a:lnTo>
                <a:lnTo>
                  <a:pt x="81703" y="16698"/>
                </a:lnTo>
                <a:lnTo>
                  <a:pt x="86247" y="21017"/>
                </a:lnTo>
                <a:lnTo>
                  <a:pt x="90269" y="25882"/>
                </a:lnTo>
                <a:lnTo>
                  <a:pt x="93944" y="31109"/>
                </a:lnTo>
                <a:lnTo>
                  <a:pt x="97386" y="36578"/>
                </a:lnTo>
                <a:lnTo>
                  <a:pt x="100675" y="42208"/>
                </a:lnTo>
                <a:lnTo>
                  <a:pt x="102867" y="48938"/>
                </a:lnTo>
                <a:lnTo>
                  <a:pt x="104329" y="56401"/>
                </a:lnTo>
                <a:lnTo>
                  <a:pt x="105303" y="64354"/>
                </a:lnTo>
                <a:lnTo>
                  <a:pt x="104959" y="71639"/>
                </a:lnTo>
                <a:lnTo>
                  <a:pt x="103738" y="78481"/>
                </a:lnTo>
                <a:lnTo>
                  <a:pt x="101930" y="85026"/>
                </a:lnTo>
                <a:lnTo>
                  <a:pt x="98738" y="92366"/>
                </a:lnTo>
                <a:lnTo>
                  <a:pt x="94624" y="100237"/>
                </a:lnTo>
                <a:lnTo>
                  <a:pt x="89896" y="108460"/>
                </a:lnTo>
                <a:lnTo>
                  <a:pt x="84757" y="115927"/>
                </a:lnTo>
                <a:lnTo>
                  <a:pt x="79346" y="122889"/>
                </a:lnTo>
                <a:lnTo>
                  <a:pt x="73751" y="129514"/>
                </a:lnTo>
                <a:lnTo>
                  <a:pt x="68036" y="135916"/>
                </a:lnTo>
                <a:lnTo>
                  <a:pt x="56389" y="148320"/>
                </a:lnTo>
                <a:lnTo>
                  <a:pt x="43410" y="161720"/>
                </a:lnTo>
                <a:lnTo>
                  <a:pt x="40857" y="165323"/>
                </a:lnTo>
                <a:lnTo>
                  <a:pt x="39155" y="168719"/>
                </a:lnTo>
                <a:lnTo>
                  <a:pt x="38021" y="171973"/>
                </a:lnTo>
                <a:lnTo>
                  <a:pt x="38257" y="174144"/>
                </a:lnTo>
                <a:lnTo>
                  <a:pt x="39408" y="175591"/>
                </a:lnTo>
                <a:lnTo>
                  <a:pt x="41168" y="176556"/>
                </a:lnTo>
                <a:lnTo>
                  <a:pt x="48420" y="177627"/>
                </a:lnTo>
                <a:lnTo>
                  <a:pt x="53134" y="177913"/>
                </a:lnTo>
                <a:lnTo>
                  <a:pt x="63669" y="178230"/>
                </a:lnTo>
                <a:lnTo>
                  <a:pt x="69259" y="178315"/>
                </a:lnTo>
                <a:lnTo>
                  <a:pt x="75965" y="177379"/>
                </a:lnTo>
                <a:lnTo>
                  <a:pt x="83415" y="175764"/>
                </a:lnTo>
                <a:lnTo>
                  <a:pt x="190876" y="148672"/>
                </a:lnTo>
                <a:lnTo>
                  <a:pt x="202724" y="144719"/>
                </a:lnTo>
                <a:lnTo>
                  <a:pt x="214595" y="140099"/>
                </a:lnTo>
                <a:lnTo>
                  <a:pt x="226481" y="135035"/>
                </a:lnTo>
                <a:lnTo>
                  <a:pt x="236391" y="129674"/>
                </a:lnTo>
                <a:lnTo>
                  <a:pt x="244984" y="124116"/>
                </a:lnTo>
                <a:lnTo>
                  <a:pt x="268129" y="107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Annotation605"/>
          <p:cNvSpPr/>
          <p:nvPr/>
        </p:nvSpPr>
        <p:spPr>
          <a:xfrm>
            <a:off x="3785489" y="3143250"/>
            <a:ext cx="143003" cy="44649"/>
          </a:xfrm>
          <a:custGeom>
            <a:avLst/>
            <a:gdLst/>
            <a:ahLst/>
            <a:cxnLst/>
            <a:rect l="0" t="0" r="0" b="0"/>
            <a:pathLst>
              <a:path w="143003" h="44649">
                <a:moveTo>
                  <a:pt x="0" y="44648"/>
                </a:moveTo>
                <a:lnTo>
                  <a:pt x="4744" y="44648"/>
                </a:lnTo>
                <a:lnTo>
                  <a:pt x="8129" y="43656"/>
                </a:lnTo>
                <a:lnTo>
                  <a:pt x="12370" y="42002"/>
                </a:lnTo>
                <a:lnTo>
                  <a:pt x="17185" y="39907"/>
                </a:lnTo>
                <a:lnTo>
                  <a:pt x="22380" y="38511"/>
                </a:lnTo>
                <a:lnTo>
                  <a:pt x="27830" y="37580"/>
                </a:lnTo>
                <a:lnTo>
                  <a:pt x="33449" y="36960"/>
                </a:lnTo>
                <a:lnTo>
                  <a:pt x="40175" y="35554"/>
                </a:lnTo>
                <a:lnTo>
                  <a:pt x="47638" y="33624"/>
                </a:lnTo>
                <a:lnTo>
                  <a:pt x="55592" y="31346"/>
                </a:lnTo>
                <a:lnTo>
                  <a:pt x="63874" y="29827"/>
                </a:lnTo>
                <a:lnTo>
                  <a:pt x="72375" y="28814"/>
                </a:lnTo>
                <a:lnTo>
                  <a:pt x="81022" y="28139"/>
                </a:lnTo>
                <a:lnTo>
                  <a:pt x="89765" y="26697"/>
                </a:lnTo>
                <a:lnTo>
                  <a:pt x="98573" y="24743"/>
                </a:lnTo>
                <a:lnTo>
                  <a:pt x="107424" y="22448"/>
                </a:lnTo>
                <a:lnTo>
                  <a:pt x="115312" y="18934"/>
                </a:lnTo>
                <a:lnTo>
                  <a:pt x="122555" y="14607"/>
                </a:lnTo>
                <a:lnTo>
                  <a:pt x="14300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Annotation606"/>
          <p:cNvSpPr/>
          <p:nvPr/>
        </p:nvSpPr>
        <p:spPr>
          <a:xfrm>
            <a:off x="3937428" y="3045023"/>
            <a:ext cx="169817" cy="150406"/>
          </a:xfrm>
          <a:custGeom>
            <a:avLst/>
            <a:gdLst/>
            <a:ahLst/>
            <a:cxnLst/>
            <a:rect l="0" t="0" r="0" b="0"/>
            <a:pathLst>
              <a:path w="169817" h="150406">
                <a:moveTo>
                  <a:pt x="0" y="0"/>
                </a:moveTo>
                <a:lnTo>
                  <a:pt x="0" y="7688"/>
                </a:lnTo>
                <a:lnTo>
                  <a:pt x="993" y="8102"/>
                </a:lnTo>
                <a:lnTo>
                  <a:pt x="4745" y="8562"/>
                </a:lnTo>
                <a:lnTo>
                  <a:pt x="7136" y="9677"/>
                </a:lnTo>
                <a:lnTo>
                  <a:pt x="12440" y="13561"/>
                </a:lnTo>
                <a:lnTo>
                  <a:pt x="15245" y="15986"/>
                </a:lnTo>
                <a:lnTo>
                  <a:pt x="18108" y="18595"/>
                </a:lnTo>
                <a:lnTo>
                  <a:pt x="21009" y="21326"/>
                </a:lnTo>
                <a:lnTo>
                  <a:pt x="24931" y="24139"/>
                </a:lnTo>
                <a:lnTo>
                  <a:pt x="29530" y="27007"/>
                </a:lnTo>
                <a:lnTo>
                  <a:pt x="34583" y="29911"/>
                </a:lnTo>
                <a:lnTo>
                  <a:pt x="38944" y="32839"/>
                </a:lnTo>
                <a:lnTo>
                  <a:pt x="42846" y="35783"/>
                </a:lnTo>
                <a:lnTo>
                  <a:pt x="46439" y="38739"/>
                </a:lnTo>
                <a:lnTo>
                  <a:pt x="48835" y="42693"/>
                </a:lnTo>
                <a:lnTo>
                  <a:pt x="50432" y="47314"/>
                </a:lnTo>
                <a:lnTo>
                  <a:pt x="51496" y="52379"/>
                </a:lnTo>
                <a:lnTo>
                  <a:pt x="52206" y="57739"/>
                </a:lnTo>
                <a:lnTo>
                  <a:pt x="52680" y="63298"/>
                </a:lnTo>
                <a:lnTo>
                  <a:pt x="52995" y="68988"/>
                </a:lnTo>
                <a:lnTo>
                  <a:pt x="52212" y="74765"/>
                </a:lnTo>
                <a:lnTo>
                  <a:pt x="50698" y="80601"/>
                </a:lnTo>
                <a:lnTo>
                  <a:pt x="48695" y="86477"/>
                </a:lnTo>
                <a:lnTo>
                  <a:pt x="46366" y="92378"/>
                </a:lnTo>
                <a:lnTo>
                  <a:pt x="43820" y="98296"/>
                </a:lnTo>
                <a:lnTo>
                  <a:pt x="41131" y="104226"/>
                </a:lnTo>
                <a:lnTo>
                  <a:pt x="38344" y="109172"/>
                </a:lnTo>
                <a:lnTo>
                  <a:pt x="35494" y="113461"/>
                </a:lnTo>
                <a:lnTo>
                  <a:pt x="32600" y="117313"/>
                </a:lnTo>
                <a:lnTo>
                  <a:pt x="29678" y="120873"/>
                </a:lnTo>
                <a:lnTo>
                  <a:pt x="26737" y="124238"/>
                </a:lnTo>
                <a:lnTo>
                  <a:pt x="23784" y="127474"/>
                </a:lnTo>
                <a:lnTo>
                  <a:pt x="17853" y="133715"/>
                </a:lnTo>
                <a:lnTo>
                  <a:pt x="10699" y="141066"/>
                </a:lnTo>
                <a:lnTo>
                  <a:pt x="10112" y="142661"/>
                </a:lnTo>
                <a:lnTo>
                  <a:pt x="9460" y="147080"/>
                </a:lnTo>
                <a:lnTo>
                  <a:pt x="10279" y="148655"/>
                </a:lnTo>
                <a:lnTo>
                  <a:pt x="11818" y="149705"/>
                </a:lnTo>
                <a:lnTo>
                  <a:pt x="13837" y="150405"/>
                </a:lnTo>
                <a:lnTo>
                  <a:pt x="17170" y="149880"/>
                </a:lnTo>
                <a:lnTo>
                  <a:pt x="21377" y="148537"/>
                </a:lnTo>
                <a:lnTo>
                  <a:pt x="26169" y="146650"/>
                </a:lnTo>
                <a:lnTo>
                  <a:pt x="31349" y="145392"/>
                </a:lnTo>
                <a:lnTo>
                  <a:pt x="36788" y="144553"/>
                </a:lnTo>
                <a:lnTo>
                  <a:pt x="42402" y="143994"/>
                </a:lnTo>
                <a:lnTo>
                  <a:pt x="49122" y="142629"/>
                </a:lnTo>
                <a:lnTo>
                  <a:pt x="56582" y="140727"/>
                </a:lnTo>
                <a:lnTo>
                  <a:pt x="64534" y="138466"/>
                </a:lnTo>
                <a:lnTo>
                  <a:pt x="72815" y="134975"/>
                </a:lnTo>
                <a:lnTo>
                  <a:pt x="81315" y="130663"/>
                </a:lnTo>
                <a:lnTo>
                  <a:pt x="89961" y="125804"/>
                </a:lnTo>
                <a:lnTo>
                  <a:pt x="98704" y="121573"/>
                </a:lnTo>
                <a:lnTo>
                  <a:pt x="107512" y="117759"/>
                </a:lnTo>
                <a:lnTo>
                  <a:pt x="116363" y="114225"/>
                </a:lnTo>
                <a:lnTo>
                  <a:pt x="124250" y="109884"/>
                </a:lnTo>
                <a:lnTo>
                  <a:pt x="131494" y="105006"/>
                </a:lnTo>
                <a:lnTo>
                  <a:pt x="138309" y="99770"/>
                </a:lnTo>
                <a:lnTo>
                  <a:pt x="144839" y="95287"/>
                </a:lnTo>
                <a:lnTo>
                  <a:pt x="151179" y="91306"/>
                </a:lnTo>
                <a:lnTo>
                  <a:pt x="157391" y="87660"/>
                </a:lnTo>
                <a:lnTo>
                  <a:pt x="161533" y="83245"/>
                </a:lnTo>
                <a:lnTo>
                  <a:pt x="164294" y="78317"/>
                </a:lnTo>
                <a:lnTo>
                  <a:pt x="169816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Annotation607"/>
          <p:cNvSpPr/>
          <p:nvPr/>
        </p:nvSpPr>
        <p:spPr>
          <a:xfrm>
            <a:off x="4125118" y="3000375"/>
            <a:ext cx="194449" cy="107157"/>
          </a:xfrm>
          <a:custGeom>
            <a:avLst/>
            <a:gdLst/>
            <a:ahLst/>
            <a:cxnLst/>
            <a:rect l="0" t="0" r="0" b="0"/>
            <a:pathLst>
              <a:path w="194449" h="107157">
                <a:moveTo>
                  <a:pt x="0" y="0"/>
                </a:moveTo>
                <a:lnTo>
                  <a:pt x="0" y="4741"/>
                </a:lnTo>
                <a:lnTo>
                  <a:pt x="993" y="8121"/>
                </a:lnTo>
                <a:lnTo>
                  <a:pt x="2648" y="12360"/>
                </a:lnTo>
                <a:lnTo>
                  <a:pt x="4745" y="17169"/>
                </a:lnTo>
                <a:lnTo>
                  <a:pt x="6143" y="22360"/>
                </a:lnTo>
                <a:lnTo>
                  <a:pt x="7075" y="27805"/>
                </a:lnTo>
                <a:lnTo>
                  <a:pt x="7696" y="33419"/>
                </a:lnTo>
                <a:lnTo>
                  <a:pt x="8110" y="40139"/>
                </a:lnTo>
                <a:lnTo>
                  <a:pt x="8570" y="55543"/>
                </a:lnTo>
                <a:lnTo>
                  <a:pt x="8906" y="90159"/>
                </a:lnTo>
                <a:lnTo>
                  <a:pt x="7923" y="93841"/>
                </a:lnTo>
                <a:lnTo>
                  <a:pt x="6276" y="97287"/>
                </a:lnTo>
                <a:lnTo>
                  <a:pt x="1240" y="105207"/>
                </a:lnTo>
                <a:lnTo>
                  <a:pt x="1820" y="104864"/>
                </a:lnTo>
                <a:lnTo>
                  <a:pt x="5113" y="101838"/>
                </a:lnTo>
                <a:lnTo>
                  <a:pt x="6387" y="98650"/>
                </a:lnTo>
                <a:lnTo>
                  <a:pt x="7238" y="94540"/>
                </a:lnTo>
                <a:lnTo>
                  <a:pt x="7804" y="89816"/>
                </a:lnTo>
                <a:lnTo>
                  <a:pt x="9176" y="84682"/>
                </a:lnTo>
                <a:lnTo>
                  <a:pt x="11082" y="79275"/>
                </a:lnTo>
                <a:lnTo>
                  <a:pt x="13346" y="73686"/>
                </a:lnTo>
                <a:lnTo>
                  <a:pt x="16842" y="67976"/>
                </a:lnTo>
                <a:lnTo>
                  <a:pt x="21159" y="62184"/>
                </a:lnTo>
                <a:lnTo>
                  <a:pt x="26024" y="56339"/>
                </a:lnTo>
                <a:lnTo>
                  <a:pt x="30259" y="50458"/>
                </a:lnTo>
                <a:lnTo>
                  <a:pt x="34075" y="44553"/>
                </a:lnTo>
                <a:lnTo>
                  <a:pt x="37613" y="38631"/>
                </a:lnTo>
                <a:lnTo>
                  <a:pt x="41958" y="32700"/>
                </a:lnTo>
                <a:lnTo>
                  <a:pt x="46841" y="26761"/>
                </a:lnTo>
                <a:lnTo>
                  <a:pt x="52082" y="20817"/>
                </a:lnTo>
                <a:lnTo>
                  <a:pt x="57562" y="15862"/>
                </a:lnTo>
                <a:lnTo>
                  <a:pt x="63202" y="11567"/>
                </a:lnTo>
                <a:lnTo>
                  <a:pt x="68947" y="7711"/>
                </a:lnTo>
                <a:lnTo>
                  <a:pt x="75757" y="5141"/>
                </a:lnTo>
                <a:lnTo>
                  <a:pt x="83276" y="3427"/>
                </a:lnTo>
                <a:lnTo>
                  <a:pt x="91268" y="2285"/>
                </a:lnTo>
                <a:lnTo>
                  <a:pt x="98582" y="1523"/>
                </a:lnTo>
                <a:lnTo>
                  <a:pt x="105444" y="1015"/>
                </a:lnTo>
                <a:lnTo>
                  <a:pt x="112006" y="677"/>
                </a:lnTo>
                <a:lnTo>
                  <a:pt x="118366" y="2436"/>
                </a:lnTo>
                <a:lnTo>
                  <a:pt x="124592" y="5592"/>
                </a:lnTo>
                <a:lnTo>
                  <a:pt x="130729" y="9681"/>
                </a:lnTo>
                <a:lnTo>
                  <a:pt x="136806" y="14391"/>
                </a:lnTo>
                <a:lnTo>
                  <a:pt x="142844" y="19516"/>
                </a:lnTo>
                <a:lnTo>
                  <a:pt x="148855" y="24917"/>
                </a:lnTo>
                <a:lnTo>
                  <a:pt x="153856" y="30502"/>
                </a:lnTo>
                <a:lnTo>
                  <a:pt x="158183" y="36210"/>
                </a:lnTo>
                <a:lnTo>
                  <a:pt x="162061" y="41999"/>
                </a:lnTo>
                <a:lnTo>
                  <a:pt x="166631" y="47843"/>
                </a:lnTo>
                <a:lnTo>
                  <a:pt x="171665" y="53723"/>
                </a:lnTo>
                <a:lnTo>
                  <a:pt x="177007" y="59628"/>
                </a:lnTo>
                <a:lnTo>
                  <a:pt x="181562" y="65549"/>
                </a:lnTo>
                <a:lnTo>
                  <a:pt x="185591" y="71480"/>
                </a:lnTo>
                <a:lnTo>
                  <a:pt x="189270" y="77419"/>
                </a:lnTo>
                <a:lnTo>
                  <a:pt x="191723" y="82371"/>
                </a:lnTo>
                <a:lnTo>
                  <a:pt x="193358" y="86664"/>
                </a:lnTo>
                <a:lnTo>
                  <a:pt x="194448" y="90518"/>
                </a:lnTo>
                <a:lnTo>
                  <a:pt x="194182" y="94080"/>
                </a:lnTo>
                <a:lnTo>
                  <a:pt x="193011" y="97446"/>
                </a:lnTo>
                <a:lnTo>
                  <a:pt x="18769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Annotation608"/>
          <p:cNvSpPr/>
          <p:nvPr/>
        </p:nvSpPr>
        <p:spPr>
          <a:xfrm>
            <a:off x="3777029" y="3027676"/>
            <a:ext cx="169339" cy="44138"/>
          </a:xfrm>
          <a:custGeom>
            <a:avLst/>
            <a:gdLst/>
            <a:ahLst/>
            <a:cxnLst/>
            <a:rect l="0" t="0" r="0" b="0"/>
            <a:pathLst>
              <a:path w="169339" h="44138">
                <a:moveTo>
                  <a:pt x="17398" y="44137"/>
                </a:moveTo>
                <a:lnTo>
                  <a:pt x="12654" y="44137"/>
                </a:lnTo>
                <a:lnTo>
                  <a:pt x="10263" y="43144"/>
                </a:lnTo>
                <a:lnTo>
                  <a:pt x="7676" y="41490"/>
                </a:lnTo>
                <a:lnTo>
                  <a:pt x="1133" y="36448"/>
                </a:lnTo>
                <a:lnTo>
                  <a:pt x="596" y="35042"/>
                </a:lnTo>
                <a:lnTo>
                  <a:pt x="238" y="33113"/>
                </a:lnTo>
                <a:lnTo>
                  <a:pt x="0" y="30834"/>
                </a:lnTo>
                <a:lnTo>
                  <a:pt x="834" y="29315"/>
                </a:lnTo>
                <a:lnTo>
                  <a:pt x="2383" y="28302"/>
                </a:lnTo>
                <a:lnTo>
                  <a:pt x="71383" y="5322"/>
                </a:lnTo>
                <a:lnTo>
                  <a:pt x="80201" y="3377"/>
                </a:lnTo>
                <a:lnTo>
                  <a:pt x="89058" y="2081"/>
                </a:lnTo>
                <a:lnTo>
                  <a:pt x="97943" y="1216"/>
                </a:lnTo>
                <a:lnTo>
                  <a:pt x="106845" y="640"/>
                </a:lnTo>
                <a:lnTo>
                  <a:pt x="115759" y="256"/>
                </a:lnTo>
                <a:lnTo>
                  <a:pt x="124681" y="0"/>
                </a:lnTo>
                <a:lnTo>
                  <a:pt x="132615" y="822"/>
                </a:lnTo>
                <a:lnTo>
                  <a:pt x="139891" y="2362"/>
                </a:lnTo>
                <a:lnTo>
                  <a:pt x="146727" y="4380"/>
                </a:lnTo>
                <a:lnTo>
                  <a:pt x="152278" y="5726"/>
                </a:lnTo>
                <a:lnTo>
                  <a:pt x="156972" y="6623"/>
                </a:lnTo>
                <a:lnTo>
                  <a:pt x="169338" y="84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Annotation609"/>
          <p:cNvSpPr/>
          <p:nvPr/>
        </p:nvSpPr>
        <p:spPr>
          <a:xfrm>
            <a:off x="3048601" y="3027164"/>
            <a:ext cx="1603839" cy="362333"/>
          </a:xfrm>
          <a:custGeom>
            <a:avLst/>
            <a:gdLst/>
            <a:ahLst/>
            <a:cxnLst/>
            <a:rect l="0" t="0" r="0" b="0"/>
            <a:pathLst>
              <a:path w="1603839" h="362333">
                <a:moveTo>
                  <a:pt x="30816" y="357188"/>
                </a:moveTo>
                <a:lnTo>
                  <a:pt x="9807" y="357188"/>
                </a:lnTo>
                <a:lnTo>
                  <a:pt x="6879" y="358180"/>
                </a:lnTo>
                <a:lnTo>
                  <a:pt x="0" y="362332"/>
                </a:lnTo>
                <a:lnTo>
                  <a:pt x="342" y="361609"/>
                </a:lnTo>
                <a:lnTo>
                  <a:pt x="1562" y="360135"/>
                </a:lnTo>
                <a:lnTo>
                  <a:pt x="3368" y="359153"/>
                </a:lnTo>
                <a:lnTo>
                  <a:pt x="40511" y="349239"/>
                </a:lnTo>
                <a:lnTo>
                  <a:pt x="62268" y="340095"/>
                </a:lnTo>
                <a:lnTo>
                  <a:pt x="101595" y="323790"/>
                </a:lnTo>
                <a:lnTo>
                  <a:pt x="117725" y="318056"/>
                </a:lnTo>
                <a:lnTo>
                  <a:pt x="135429" y="312248"/>
                </a:lnTo>
                <a:lnTo>
                  <a:pt x="198856" y="291947"/>
                </a:lnTo>
                <a:lnTo>
                  <a:pt x="223281" y="283928"/>
                </a:lnTo>
                <a:lnTo>
                  <a:pt x="249495" y="276598"/>
                </a:lnTo>
                <a:lnTo>
                  <a:pt x="276902" y="269727"/>
                </a:lnTo>
                <a:lnTo>
                  <a:pt x="333836" y="256800"/>
                </a:lnTo>
                <a:lnTo>
                  <a:pt x="423706" y="237375"/>
                </a:lnTo>
                <a:lnTo>
                  <a:pt x="490445" y="221586"/>
                </a:lnTo>
                <a:lnTo>
                  <a:pt x="524925" y="214201"/>
                </a:lnTo>
                <a:lnTo>
                  <a:pt x="630390" y="193333"/>
                </a:lnTo>
                <a:lnTo>
                  <a:pt x="850348" y="142601"/>
                </a:lnTo>
                <a:lnTo>
                  <a:pt x="1107596" y="80351"/>
                </a:lnTo>
                <a:lnTo>
                  <a:pt x="1141926" y="71427"/>
                </a:lnTo>
                <a:lnTo>
                  <a:pt x="1175735" y="63493"/>
                </a:lnTo>
                <a:lnTo>
                  <a:pt x="1274517" y="42846"/>
                </a:lnTo>
                <a:lnTo>
                  <a:pt x="1336650" y="30287"/>
                </a:lnTo>
                <a:lnTo>
                  <a:pt x="1364142" y="24160"/>
                </a:lnTo>
                <a:lnTo>
                  <a:pt x="1413226" y="12061"/>
                </a:lnTo>
                <a:lnTo>
                  <a:pt x="1458214" y="5360"/>
                </a:lnTo>
                <a:lnTo>
                  <a:pt x="1499393" y="2382"/>
                </a:lnTo>
                <a:lnTo>
                  <a:pt x="1549499" y="706"/>
                </a:lnTo>
                <a:lnTo>
                  <a:pt x="16038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Annotation610"/>
          <p:cNvSpPr/>
          <p:nvPr/>
        </p:nvSpPr>
        <p:spPr>
          <a:xfrm>
            <a:off x="-424133" y="1116211"/>
            <a:ext cx="98315" cy="375048"/>
          </a:xfrm>
          <a:custGeom>
            <a:avLst/>
            <a:gdLst/>
            <a:ahLst/>
            <a:cxnLst/>
            <a:rect l="0" t="0" r="0" b="0"/>
            <a:pathLst>
              <a:path w="98315" h="375048">
                <a:moveTo>
                  <a:pt x="0" y="0"/>
                </a:moveTo>
                <a:lnTo>
                  <a:pt x="4745" y="9481"/>
                </a:lnTo>
                <a:lnTo>
                  <a:pt x="7136" y="16242"/>
                </a:lnTo>
                <a:lnTo>
                  <a:pt x="9723" y="24719"/>
                </a:lnTo>
                <a:lnTo>
                  <a:pt x="12440" y="34338"/>
                </a:lnTo>
                <a:lnTo>
                  <a:pt x="20756" y="60902"/>
                </a:lnTo>
                <a:lnTo>
                  <a:pt x="25755" y="76320"/>
                </a:lnTo>
                <a:lnTo>
                  <a:pt x="30080" y="92552"/>
                </a:lnTo>
                <a:lnTo>
                  <a:pt x="33956" y="109326"/>
                </a:lnTo>
                <a:lnTo>
                  <a:pt x="37534" y="126462"/>
                </a:lnTo>
                <a:lnTo>
                  <a:pt x="41905" y="144831"/>
                </a:lnTo>
                <a:lnTo>
                  <a:pt x="52058" y="183763"/>
                </a:lnTo>
                <a:lnTo>
                  <a:pt x="56553" y="202876"/>
                </a:lnTo>
                <a:lnTo>
                  <a:pt x="60543" y="221571"/>
                </a:lnTo>
                <a:lnTo>
                  <a:pt x="64196" y="239987"/>
                </a:lnTo>
                <a:lnTo>
                  <a:pt x="68617" y="257226"/>
                </a:lnTo>
                <a:lnTo>
                  <a:pt x="73551" y="273679"/>
                </a:lnTo>
                <a:lnTo>
                  <a:pt x="78826" y="289609"/>
                </a:lnTo>
                <a:lnTo>
                  <a:pt x="83336" y="304198"/>
                </a:lnTo>
                <a:lnTo>
                  <a:pt x="90995" y="330990"/>
                </a:lnTo>
                <a:lnTo>
                  <a:pt x="93435" y="341707"/>
                </a:lnTo>
                <a:lnTo>
                  <a:pt x="95062" y="350836"/>
                </a:lnTo>
                <a:lnTo>
                  <a:pt x="98314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Annotation611"/>
          <p:cNvSpPr/>
          <p:nvPr/>
        </p:nvSpPr>
        <p:spPr>
          <a:xfrm>
            <a:off x="-236410" y="1169789"/>
            <a:ext cx="306784" cy="176537"/>
          </a:xfrm>
          <a:custGeom>
            <a:avLst/>
            <a:gdLst/>
            <a:ahLst/>
            <a:cxnLst/>
            <a:rect l="0" t="0" r="0" b="0"/>
            <a:pathLst>
              <a:path w="306784" h="176537">
                <a:moveTo>
                  <a:pt x="8905" y="71437"/>
                </a:moveTo>
                <a:lnTo>
                  <a:pt x="1210" y="71437"/>
                </a:lnTo>
                <a:lnTo>
                  <a:pt x="520" y="76729"/>
                </a:lnTo>
                <a:lnTo>
                  <a:pt x="336" y="80918"/>
                </a:lnTo>
                <a:lnTo>
                  <a:pt x="131" y="90865"/>
                </a:lnTo>
                <a:lnTo>
                  <a:pt x="0" y="118159"/>
                </a:lnTo>
                <a:lnTo>
                  <a:pt x="1975" y="126398"/>
                </a:lnTo>
                <a:lnTo>
                  <a:pt x="5278" y="134867"/>
                </a:lnTo>
                <a:lnTo>
                  <a:pt x="9466" y="143489"/>
                </a:lnTo>
                <a:lnTo>
                  <a:pt x="15238" y="150230"/>
                </a:lnTo>
                <a:lnTo>
                  <a:pt x="22065" y="155716"/>
                </a:lnTo>
                <a:lnTo>
                  <a:pt x="29595" y="160365"/>
                </a:lnTo>
                <a:lnTo>
                  <a:pt x="39581" y="164457"/>
                </a:lnTo>
                <a:lnTo>
                  <a:pt x="51203" y="168177"/>
                </a:lnTo>
                <a:lnTo>
                  <a:pt x="63917" y="171649"/>
                </a:lnTo>
                <a:lnTo>
                  <a:pt x="79344" y="173964"/>
                </a:lnTo>
                <a:lnTo>
                  <a:pt x="96580" y="175507"/>
                </a:lnTo>
                <a:lnTo>
                  <a:pt x="115022" y="176536"/>
                </a:lnTo>
                <a:lnTo>
                  <a:pt x="133276" y="175237"/>
                </a:lnTo>
                <a:lnTo>
                  <a:pt x="151403" y="172387"/>
                </a:lnTo>
                <a:lnTo>
                  <a:pt x="169446" y="168503"/>
                </a:lnTo>
                <a:lnTo>
                  <a:pt x="186441" y="163929"/>
                </a:lnTo>
                <a:lnTo>
                  <a:pt x="202735" y="158895"/>
                </a:lnTo>
                <a:lnTo>
                  <a:pt x="218564" y="153555"/>
                </a:lnTo>
                <a:lnTo>
                  <a:pt x="233089" y="147018"/>
                </a:lnTo>
                <a:lnTo>
                  <a:pt x="246744" y="139684"/>
                </a:lnTo>
                <a:lnTo>
                  <a:pt x="259820" y="131818"/>
                </a:lnTo>
                <a:lnTo>
                  <a:pt x="271516" y="123597"/>
                </a:lnTo>
                <a:lnTo>
                  <a:pt x="282293" y="115140"/>
                </a:lnTo>
                <a:lnTo>
                  <a:pt x="292457" y="106526"/>
                </a:lnTo>
                <a:lnTo>
                  <a:pt x="299233" y="97806"/>
                </a:lnTo>
                <a:lnTo>
                  <a:pt x="303750" y="89017"/>
                </a:lnTo>
                <a:lnTo>
                  <a:pt x="306761" y="80180"/>
                </a:lnTo>
                <a:lnTo>
                  <a:pt x="306783" y="72305"/>
                </a:lnTo>
                <a:lnTo>
                  <a:pt x="304811" y="65071"/>
                </a:lnTo>
                <a:lnTo>
                  <a:pt x="301511" y="58263"/>
                </a:lnTo>
                <a:lnTo>
                  <a:pt x="296331" y="51740"/>
                </a:lnTo>
                <a:lnTo>
                  <a:pt x="289898" y="45408"/>
                </a:lnTo>
                <a:lnTo>
                  <a:pt x="282631" y="39201"/>
                </a:lnTo>
                <a:lnTo>
                  <a:pt x="272821" y="34072"/>
                </a:lnTo>
                <a:lnTo>
                  <a:pt x="261315" y="29660"/>
                </a:lnTo>
                <a:lnTo>
                  <a:pt x="248680" y="25726"/>
                </a:lnTo>
                <a:lnTo>
                  <a:pt x="234297" y="22112"/>
                </a:lnTo>
                <a:lnTo>
                  <a:pt x="218751" y="18710"/>
                </a:lnTo>
                <a:lnTo>
                  <a:pt x="202428" y="15450"/>
                </a:lnTo>
                <a:lnTo>
                  <a:pt x="185588" y="13276"/>
                </a:lnTo>
                <a:lnTo>
                  <a:pt x="168402" y="11827"/>
                </a:lnTo>
                <a:lnTo>
                  <a:pt x="150987" y="10861"/>
                </a:lnTo>
                <a:lnTo>
                  <a:pt x="133419" y="9225"/>
                </a:lnTo>
                <a:lnTo>
                  <a:pt x="115748" y="7142"/>
                </a:lnTo>
                <a:lnTo>
                  <a:pt x="98009" y="4761"/>
                </a:lnTo>
                <a:lnTo>
                  <a:pt x="81217" y="3174"/>
                </a:lnTo>
                <a:lnTo>
                  <a:pt x="65058" y="2116"/>
                </a:lnTo>
                <a:lnTo>
                  <a:pt x="1784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Annotation612"/>
          <p:cNvSpPr/>
          <p:nvPr/>
        </p:nvSpPr>
        <p:spPr>
          <a:xfrm>
            <a:off x="85312" y="1080492"/>
            <a:ext cx="348568" cy="178435"/>
          </a:xfrm>
          <a:custGeom>
            <a:avLst/>
            <a:gdLst/>
            <a:ahLst/>
            <a:cxnLst/>
            <a:rect l="0" t="0" r="0" b="0"/>
            <a:pathLst>
              <a:path w="348568" h="178435">
                <a:moveTo>
                  <a:pt x="0" y="0"/>
                </a:moveTo>
                <a:lnTo>
                  <a:pt x="42939" y="0"/>
                </a:lnTo>
                <a:lnTo>
                  <a:pt x="52460" y="992"/>
                </a:lnTo>
                <a:lnTo>
                  <a:pt x="61786" y="2646"/>
                </a:lnTo>
                <a:lnTo>
                  <a:pt x="91794" y="9714"/>
                </a:lnTo>
                <a:lnTo>
                  <a:pt x="102905" y="12429"/>
                </a:lnTo>
                <a:lnTo>
                  <a:pt x="114285" y="16223"/>
                </a:lnTo>
                <a:lnTo>
                  <a:pt x="125843" y="20737"/>
                </a:lnTo>
                <a:lnTo>
                  <a:pt x="147293" y="30053"/>
                </a:lnTo>
                <a:lnTo>
                  <a:pt x="163446" y="37500"/>
                </a:lnTo>
                <a:lnTo>
                  <a:pt x="169541" y="41867"/>
                </a:lnTo>
                <a:lnTo>
                  <a:pt x="174598" y="46763"/>
                </a:lnTo>
                <a:lnTo>
                  <a:pt x="178962" y="52011"/>
                </a:lnTo>
                <a:lnTo>
                  <a:pt x="181871" y="58487"/>
                </a:lnTo>
                <a:lnTo>
                  <a:pt x="183811" y="65780"/>
                </a:lnTo>
                <a:lnTo>
                  <a:pt x="185104" y="73619"/>
                </a:lnTo>
                <a:lnTo>
                  <a:pt x="183980" y="80829"/>
                </a:lnTo>
                <a:lnTo>
                  <a:pt x="181244" y="87621"/>
                </a:lnTo>
                <a:lnTo>
                  <a:pt x="177435" y="94133"/>
                </a:lnTo>
                <a:lnTo>
                  <a:pt x="167905" y="109305"/>
                </a:lnTo>
                <a:lnTo>
                  <a:pt x="162583" y="117519"/>
                </a:lnTo>
                <a:lnTo>
                  <a:pt x="158042" y="124979"/>
                </a:lnTo>
                <a:lnTo>
                  <a:pt x="154022" y="131936"/>
                </a:lnTo>
                <a:lnTo>
                  <a:pt x="150349" y="138559"/>
                </a:lnTo>
                <a:lnTo>
                  <a:pt x="146907" y="143966"/>
                </a:lnTo>
                <a:lnTo>
                  <a:pt x="143619" y="148564"/>
                </a:lnTo>
                <a:lnTo>
                  <a:pt x="140434" y="152621"/>
                </a:lnTo>
                <a:lnTo>
                  <a:pt x="138311" y="156317"/>
                </a:lnTo>
                <a:lnTo>
                  <a:pt x="136895" y="159774"/>
                </a:lnTo>
                <a:lnTo>
                  <a:pt x="135952" y="163071"/>
                </a:lnTo>
                <a:lnTo>
                  <a:pt x="137309" y="166261"/>
                </a:lnTo>
                <a:lnTo>
                  <a:pt x="140200" y="169380"/>
                </a:lnTo>
                <a:lnTo>
                  <a:pt x="144113" y="172451"/>
                </a:lnTo>
                <a:lnTo>
                  <a:pt x="148708" y="174499"/>
                </a:lnTo>
                <a:lnTo>
                  <a:pt x="159110" y="176774"/>
                </a:lnTo>
                <a:lnTo>
                  <a:pt x="166650" y="177381"/>
                </a:lnTo>
                <a:lnTo>
                  <a:pt x="175650" y="177785"/>
                </a:lnTo>
                <a:lnTo>
                  <a:pt x="196242" y="178234"/>
                </a:lnTo>
                <a:lnTo>
                  <a:pt x="218635" y="178434"/>
                </a:lnTo>
                <a:lnTo>
                  <a:pt x="230168" y="177495"/>
                </a:lnTo>
                <a:lnTo>
                  <a:pt x="241828" y="175877"/>
                </a:lnTo>
                <a:lnTo>
                  <a:pt x="279866" y="168859"/>
                </a:lnTo>
                <a:lnTo>
                  <a:pt x="293829" y="166151"/>
                </a:lnTo>
                <a:lnTo>
                  <a:pt x="306117" y="162361"/>
                </a:lnTo>
                <a:lnTo>
                  <a:pt x="317288" y="157850"/>
                </a:lnTo>
                <a:lnTo>
                  <a:pt x="348567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Annotation613"/>
          <p:cNvSpPr/>
          <p:nvPr/>
        </p:nvSpPr>
        <p:spPr>
          <a:xfrm>
            <a:off x="479929" y="955476"/>
            <a:ext cx="257831" cy="220799"/>
          </a:xfrm>
          <a:custGeom>
            <a:avLst/>
            <a:gdLst/>
            <a:ahLst/>
            <a:cxnLst/>
            <a:rect l="0" t="0" r="0" b="0"/>
            <a:pathLst>
              <a:path w="257831" h="220799">
                <a:moveTo>
                  <a:pt x="25452" y="0"/>
                </a:moveTo>
                <a:lnTo>
                  <a:pt x="17756" y="0"/>
                </a:lnTo>
                <a:lnTo>
                  <a:pt x="12137" y="4741"/>
                </a:lnTo>
                <a:lnTo>
                  <a:pt x="10617" y="8122"/>
                </a:lnTo>
                <a:lnTo>
                  <a:pt x="9603" y="12360"/>
                </a:lnTo>
                <a:lnTo>
                  <a:pt x="8928" y="17170"/>
                </a:lnTo>
                <a:lnTo>
                  <a:pt x="7484" y="22361"/>
                </a:lnTo>
                <a:lnTo>
                  <a:pt x="5529" y="27806"/>
                </a:lnTo>
                <a:lnTo>
                  <a:pt x="3232" y="33420"/>
                </a:lnTo>
                <a:lnTo>
                  <a:pt x="1701" y="41132"/>
                </a:lnTo>
                <a:lnTo>
                  <a:pt x="680" y="50242"/>
                </a:lnTo>
                <a:lnTo>
                  <a:pt x="0" y="60284"/>
                </a:lnTo>
                <a:lnTo>
                  <a:pt x="539" y="70947"/>
                </a:lnTo>
                <a:lnTo>
                  <a:pt x="1892" y="82025"/>
                </a:lnTo>
                <a:lnTo>
                  <a:pt x="3787" y="93379"/>
                </a:lnTo>
                <a:lnTo>
                  <a:pt x="7036" y="103924"/>
                </a:lnTo>
                <a:lnTo>
                  <a:pt x="11188" y="113932"/>
                </a:lnTo>
                <a:lnTo>
                  <a:pt x="15943" y="123580"/>
                </a:lnTo>
                <a:lnTo>
                  <a:pt x="22092" y="132988"/>
                </a:lnTo>
                <a:lnTo>
                  <a:pt x="29170" y="142237"/>
                </a:lnTo>
                <a:lnTo>
                  <a:pt x="36868" y="151380"/>
                </a:lnTo>
                <a:lnTo>
                  <a:pt x="44979" y="160451"/>
                </a:lnTo>
                <a:lnTo>
                  <a:pt x="61936" y="178468"/>
                </a:lnTo>
                <a:lnTo>
                  <a:pt x="72616" y="186448"/>
                </a:lnTo>
                <a:lnTo>
                  <a:pt x="84700" y="193752"/>
                </a:lnTo>
                <a:lnTo>
                  <a:pt x="97722" y="200605"/>
                </a:lnTo>
                <a:lnTo>
                  <a:pt x="111369" y="206167"/>
                </a:lnTo>
                <a:lnTo>
                  <a:pt x="125432" y="210867"/>
                </a:lnTo>
                <a:lnTo>
                  <a:pt x="139772" y="214992"/>
                </a:lnTo>
                <a:lnTo>
                  <a:pt x="153305" y="217742"/>
                </a:lnTo>
                <a:lnTo>
                  <a:pt x="166299" y="219576"/>
                </a:lnTo>
                <a:lnTo>
                  <a:pt x="178934" y="220798"/>
                </a:lnTo>
                <a:lnTo>
                  <a:pt x="191330" y="220621"/>
                </a:lnTo>
                <a:lnTo>
                  <a:pt x="203566" y="219510"/>
                </a:lnTo>
                <a:lnTo>
                  <a:pt x="215695" y="217778"/>
                </a:lnTo>
                <a:lnTo>
                  <a:pt x="225768" y="214639"/>
                </a:lnTo>
                <a:lnTo>
                  <a:pt x="234469" y="210561"/>
                </a:lnTo>
                <a:lnTo>
                  <a:pt x="257830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Annotation614"/>
          <p:cNvSpPr/>
          <p:nvPr/>
        </p:nvSpPr>
        <p:spPr>
          <a:xfrm>
            <a:off x="505381" y="991195"/>
            <a:ext cx="214503" cy="250032"/>
          </a:xfrm>
          <a:custGeom>
            <a:avLst/>
            <a:gdLst/>
            <a:ahLst/>
            <a:cxnLst/>
            <a:rect l="0" t="0" r="0" b="0"/>
            <a:pathLst>
              <a:path w="214503" h="250032">
                <a:moveTo>
                  <a:pt x="214502" y="0"/>
                </a:moveTo>
                <a:lnTo>
                  <a:pt x="209758" y="4741"/>
                </a:lnTo>
                <a:lnTo>
                  <a:pt x="205381" y="8122"/>
                </a:lnTo>
                <a:lnTo>
                  <a:pt x="199484" y="12360"/>
                </a:lnTo>
                <a:lnTo>
                  <a:pt x="192573" y="17170"/>
                </a:lnTo>
                <a:lnTo>
                  <a:pt x="163869" y="38160"/>
                </a:lnTo>
                <a:lnTo>
                  <a:pt x="152940" y="48261"/>
                </a:lnTo>
                <a:lnTo>
                  <a:pt x="141683" y="59955"/>
                </a:lnTo>
                <a:lnTo>
                  <a:pt x="130206" y="72712"/>
                </a:lnTo>
                <a:lnTo>
                  <a:pt x="90329" y="119110"/>
                </a:lnTo>
                <a:lnTo>
                  <a:pt x="77101" y="135961"/>
                </a:lnTo>
                <a:lnTo>
                  <a:pt x="64311" y="153149"/>
                </a:lnTo>
                <a:lnTo>
                  <a:pt x="51811" y="170560"/>
                </a:lnTo>
                <a:lnTo>
                  <a:pt x="40499" y="187129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Annotation615"/>
          <p:cNvSpPr/>
          <p:nvPr/>
        </p:nvSpPr>
        <p:spPr>
          <a:xfrm>
            <a:off x="1137228" y="1011743"/>
            <a:ext cx="521107" cy="210506"/>
          </a:xfrm>
          <a:custGeom>
            <a:avLst/>
            <a:gdLst/>
            <a:ahLst/>
            <a:cxnLst/>
            <a:rect l="0" t="0" r="0" b="0"/>
            <a:pathLst>
              <a:path w="521107" h="210506">
                <a:moveTo>
                  <a:pt x="29537" y="149116"/>
                </a:moveTo>
                <a:lnTo>
                  <a:pt x="7586" y="149116"/>
                </a:lnTo>
                <a:lnTo>
                  <a:pt x="33374" y="149116"/>
                </a:lnTo>
                <a:lnTo>
                  <a:pt x="49118" y="146470"/>
                </a:lnTo>
                <a:lnTo>
                  <a:pt x="57486" y="144376"/>
                </a:lnTo>
                <a:lnTo>
                  <a:pt x="67038" y="140995"/>
                </a:lnTo>
                <a:lnTo>
                  <a:pt x="77378" y="136757"/>
                </a:lnTo>
                <a:lnTo>
                  <a:pt x="88244" y="131947"/>
                </a:lnTo>
                <a:lnTo>
                  <a:pt x="99460" y="125764"/>
                </a:lnTo>
                <a:lnTo>
                  <a:pt x="110910" y="118665"/>
                </a:lnTo>
                <a:lnTo>
                  <a:pt x="153083" y="90626"/>
                </a:lnTo>
                <a:lnTo>
                  <a:pt x="161554" y="83333"/>
                </a:lnTo>
                <a:lnTo>
                  <a:pt x="169188" y="75495"/>
                </a:lnTo>
                <a:lnTo>
                  <a:pt x="176263" y="67293"/>
                </a:lnTo>
                <a:lnTo>
                  <a:pt x="181973" y="59841"/>
                </a:lnTo>
                <a:lnTo>
                  <a:pt x="186773" y="52888"/>
                </a:lnTo>
                <a:lnTo>
                  <a:pt x="190966" y="46269"/>
                </a:lnTo>
                <a:lnTo>
                  <a:pt x="192768" y="38879"/>
                </a:lnTo>
                <a:lnTo>
                  <a:pt x="192977" y="30977"/>
                </a:lnTo>
                <a:lnTo>
                  <a:pt x="192122" y="22731"/>
                </a:lnTo>
                <a:lnTo>
                  <a:pt x="189567" y="16243"/>
                </a:lnTo>
                <a:lnTo>
                  <a:pt x="185877" y="10924"/>
                </a:lnTo>
                <a:lnTo>
                  <a:pt x="181431" y="6387"/>
                </a:lnTo>
                <a:lnTo>
                  <a:pt x="174494" y="3362"/>
                </a:lnTo>
                <a:lnTo>
                  <a:pt x="165898" y="1345"/>
                </a:lnTo>
                <a:lnTo>
                  <a:pt x="156195" y="0"/>
                </a:lnTo>
                <a:lnTo>
                  <a:pt x="146747" y="1088"/>
                </a:lnTo>
                <a:lnTo>
                  <a:pt x="137469" y="3798"/>
                </a:lnTo>
                <a:lnTo>
                  <a:pt x="128304" y="7589"/>
                </a:lnTo>
                <a:lnTo>
                  <a:pt x="118223" y="12101"/>
                </a:lnTo>
                <a:lnTo>
                  <a:pt x="96427" y="22405"/>
                </a:lnTo>
                <a:lnTo>
                  <a:pt x="85054" y="28924"/>
                </a:lnTo>
                <a:lnTo>
                  <a:pt x="73500" y="36245"/>
                </a:lnTo>
                <a:lnTo>
                  <a:pt x="61825" y="44103"/>
                </a:lnTo>
                <a:lnTo>
                  <a:pt x="52055" y="52319"/>
                </a:lnTo>
                <a:lnTo>
                  <a:pt x="43556" y="60772"/>
                </a:lnTo>
                <a:lnTo>
                  <a:pt x="35904" y="69384"/>
                </a:lnTo>
                <a:lnTo>
                  <a:pt x="28816" y="79094"/>
                </a:lnTo>
                <a:lnTo>
                  <a:pt x="22105" y="89536"/>
                </a:lnTo>
                <a:lnTo>
                  <a:pt x="15645" y="100467"/>
                </a:lnTo>
                <a:lnTo>
                  <a:pt x="10345" y="110730"/>
                </a:lnTo>
                <a:lnTo>
                  <a:pt x="5819" y="120549"/>
                </a:lnTo>
                <a:lnTo>
                  <a:pt x="1808" y="130071"/>
                </a:lnTo>
                <a:lnTo>
                  <a:pt x="127" y="138404"/>
                </a:lnTo>
                <a:lnTo>
                  <a:pt x="0" y="145944"/>
                </a:lnTo>
                <a:lnTo>
                  <a:pt x="908" y="152954"/>
                </a:lnTo>
                <a:lnTo>
                  <a:pt x="2506" y="159612"/>
                </a:lnTo>
                <a:lnTo>
                  <a:pt x="4565" y="166035"/>
                </a:lnTo>
                <a:lnTo>
                  <a:pt x="6930" y="172302"/>
                </a:lnTo>
                <a:lnTo>
                  <a:pt x="10494" y="177472"/>
                </a:lnTo>
                <a:lnTo>
                  <a:pt x="14855" y="181911"/>
                </a:lnTo>
                <a:lnTo>
                  <a:pt x="19749" y="185862"/>
                </a:lnTo>
                <a:lnTo>
                  <a:pt x="24998" y="189488"/>
                </a:lnTo>
                <a:lnTo>
                  <a:pt x="30483" y="192898"/>
                </a:lnTo>
                <a:lnTo>
                  <a:pt x="36126" y="196164"/>
                </a:lnTo>
                <a:lnTo>
                  <a:pt x="50341" y="199792"/>
                </a:lnTo>
                <a:lnTo>
                  <a:pt x="66589" y="201404"/>
                </a:lnTo>
                <a:lnTo>
                  <a:pt x="75092" y="201834"/>
                </a:lnTo>
                <a:lnTo>
                  <a:pt x="83741" y="202121"/>
                </a:lnTo>
                <a:lnTo>
                  <a:pt x="92486" y="200328"/>
                </a:lnTo>
                <a:lnTo>
                  <a:pt x="101295" y="197148"/>
                </a:lnTo>
                <a:lnTo>
                  <a:pt x="110147" y="193044"/>
                </a:lnTo>
                <a:lnTo>
                  <a:pt x="119027" y="188323"/>
                </a:lnTo>
                <a:lnTo>
                  <a:pt x="127927" y="183192"/>
                </a:lnTo>
                <a:lnTo>
                  <a:pt x="136839" y="177786"/>
                </a:lnTo>
                <a:lnTo>
                  <a:pt x="145760" y="171206"/>
                </a:lnTo>
                <a:lnTo>
                  <a:pt x="154686" y="163843"/>
                </a:lnTo>
                <a:lnTo>
                  <a:pt x="163616" y="155957"/>
                </a:lnTo>
                <a:lnTo>
                  <a:pt x="181483" y="139258"/>
                </a:lnTo>
                <a:lnTo>
                  <a:pt x="212484" y="109025"/>
                </a:lnTo>
                <a:lnTo>
                  <a:pt x="218037" y="102545"/>
                </a:lnTo>
                <a:lnTo>
                  <a:pt x="222733" y="96241"/>
                </a:lnTo>
                <a:lnTo>
                  <a:pt x="226856" y="90053"/>
                </a:lnTo>
                <a:lnTo>
                  <a:pt x="230598" y="84936"/>
                </a:lnTo>
                <a:lnTo>
                  <a:pt x="234086" y="80533"/>
                </a:lnTo>
                <a:lnTo>
                  <a:pt x="237403" y="76605"/>
                </a:lnTo>
                <a:lnTo>
                  <a:pt x="239616" y="74978"/>
                </a:lnTo>
                <a:lnTo>
                  <a:pt x="241090" y="74886"/>
                </a:lnTo>
                <a:lnTo>
                  <a:pt x="242074" y="75817"/>
                </a:lnTo>
                <a:lnTo>
                  <a:pt x="245814" y="82143"/>
                </a:lnTo>
                <a:lnTo>
                  <a:pt x="250787" y="91569"/>
                </a:lnTo>
                <a:lnTo>
                  <a:pt x="256307" y="102373"/>
                </a:lnTo>
                <a:lnTo>
                  <a:pt x="258176" y="109024"/>
                </a:lnTo>
                <a:lnTo>
                  <a:pt x="259423" y="116435"/>
                </a:lnTo>
                <a:lnTo>
                  <a:pt x="260254" y="124352"/>
                </a:lnTo>
                <a:lnTo>
                  <a:pt x="261801" y="133599"/>
                </a:lnTo>
                <a:lnTo>
                  <a:pt x="263825" y="143732"/>
                </a:lnTo>
                <a:lnTo>
                  <a:pt x="266168" y="154457"/>
                </a:lnTo>
                <a:lnTo>
                  <a:pt x="269715" y="163591"/>
                </a:lnTo>
                <a:lnTo>
                  <a:pt x="274067" y="171664"/>
                </a:lnTo>
                <a:lnTo>
                  <a:pt x="278954" y="179031"/>
                </a:lnTo>
                <a:lnTo>
                  <a:pt x="283205" y="185927"/>
                </a:lnTo>
                <a:lnTo>
                  <a:pt x="287032" y="192508"/>
                </a:lnTo>
                <a:lnTo>
                  <a:pt x="290576" y="198880"/>
                </a:lnTo>
                <a:lnTo>
                  <a:pt x="295919" y="203128"/>
                </a:lnTo>
                <a:lnTo>
                  <a:pt x="302459" y="205960"/>
                </a:lnTo>
                <a:lnTo>
                  <a:pt x="316679" y="209107"/>
                </a:lnTo>
                <a:lnTo>
                  <a:pt x="329618" y="210505"/>
                </a:lnTo>
                <a:lnTo>
                  <a:pt x="335850" y="208894"/>
                </a:lnTo>
                <a:lnTo>
                  <a:pt x="341990" y="205835"/>
                </a:lnTo>
                <a:lnTo>
                  <a:pt x="348070" y="201812"/>
                </a:lnTo>
                <a:lnTo>
                  <a:pt x="353116" y="197145"/>
                </a:lnTo>
                <a:lnTo>
                  <a:pt x="357473" y="192050"/>
                </a:lnTo>
                <a:lnTo>
                  <a:pt x="361371" y="186668"/>
                </a:lnTo>
                <a:lnTo>
                  <a:pt x="364963" y="181096"/>
                </a:lnTo>
                <a:lnTo>
                  <a:pt x="368350" y="175397"/>
                </a:lnTo>
                <a:lnTo>
                  <a:pt x="371602" y="169613"/>
                </a:lnTo>
                <a:lnTo>
                  <a:pt x="375755" y="163773"/>
                </a:lnTo>
                <a:lnTo>
                  <a:pt x="380510" y="157895"/>
                </a:lnTo>
                <a:lnTo>
                  <a:pt x="385667" y="151993"/>
                </a:lnTo>
                <a:lnTo>
                  <a:pt x="389105" y="146073"/>
                </a:lnTo>
                <a:lnTo>
                  <a:pt x="391396" y="140142"/>
                </a:lnTo>
                <a:lnTo>
                  <a:pt x="392924" y="134204"/>
                </a:lnTo>
                <a:lnTo>
                  <a:pt x="394935" y="129253"/>
                </a:lnTo>
                <a:lnTo>
                  <a:pt x="397270" y="124960"/>
                </a:lnTo>
                <a:lnTo>
                  <a:pt x="403407" y="115681"/>
                </a:lnTo>
                <a:lnTo>
                  <a:pt x="404903" y="115912"/>
                </a:lnTo>
                <a:lnTo>
                  <a:pt x="409214" y="118815"/>
                </a:lnTo>
                <a:lnTo>
                  <a:pt x="414441" y="123412"/>
                </a:lnTo>
                <a:lnTo>
                  <a:pt x="421067" y="128762"/>
                </a:lnTo>
                <a:lnTo>
                  <a:pt x="430632" y="134448"/>
                </a:lnTo>
                <a:lnTo>
                  <a:pt x="441504" y="140282"/>
                </a:lnTo>
                <a:lnTo>
                  <a:pt x="453949" y="146182"/>
                </a:lnTo>
                <a:lnTo>
                  <a:pt x="469411" y="152112"/>
                </a:lnTo>
                <a:lnTo>
                  <a:pt x="483565" y="155409"/>
                </a:lnTo>
                <a:lnTo>
                  <a:pt x="496477" y="156874"/>
                </a:lnTo>
                <a:lnTo>
                  <a:pt x="502700" y="157265"/>
                </a:lnTo>
                <a:lnTo>
                  <a:pt x="521106" y="1580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Annotation616"/>
          <p:cNvSpPr/>
          <p:nvPr/>
        </p:nvSpPr>
        <p:spPr>
          <a:xfrm>
            <a:off x="1720897" y="911305"/>
            <a:ext cx="44690" cy="240626"/>
          </a:xfrm>
          <a:custGeom>
            <a:avLst/>
            <a:gdLst/>
            <a:ahLst/>
            <a:cxnLst/>
            <a:rect l="0" t="0" r="0" b="0"/>
            <a:pathLst>
              <a:path w="44690" h="240626">
                <a:moveTo>
                  <a:pt x="0" y="17383"/>
                </a:moveTo>
                <a:lnTo>
                  <a:pt x="0" y="12642"/>
                </a:lnTo>
                <a:lnTo>
                  <a:pt x="993" y="10253"/>
                </a:lnTo>
                <a:lnTo>
                  <a:pt x="2648" y="7669"/>
                </a:lnTo>
                <a:lnTo>
                  <a:pt x="8570" y="0"/>
                </a:lnTo>
                <a:lnTo>
                  <a:pt x="8775" y="5027"/>
                </a:lnTo>
                <a:lnTo>
                  <a:pt x="8906" y="33904"/>
                </a:lnTo>
                <a:lnTo>
                  <a:pt x="9910" y="45264"/>
                </a:lnTo>
                <a:lnTo>
                  <a:pt x="11572" y="57798"/>
                </a:lnTo>
                <a:lnTo>
                  <a:pt x="13673" y="71115"/>
                </a:lnTo>
                <a:lnTo>
                  <a:pt x="18656" y="99141"/>
                </a:lnTo>
                <a:lnTo>
                  <a:pt x="29947" y="157556"/>
                </a:lnTo>
                <a:lnTo>
                  <a:pt x="35820" y="184523"/>
                </a:lnTo>
                <a:lnTo>
                  <a:pt x="38776" y="197270"/>
                </a:lnTo>
                <a:lnTo>
                  <a:pt x="40747" y="207753"/>
                </a:lnTo>
                <a:lnTo>
                  <a:pt x="42061" y="216726"/>
                </a:lnTo>
                <a:lnTo>
                  <a:pt x="44689" y="2406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Annotation617"/>
          <p:cNvSpPr/>
          <p:nvPr/>
        </p:nvSpPr>
        <p:spPr>
          <a:xfrm>
            <a:off x="1622584" y="1019734"/>
            <a:ext cx="384319" cy="140395"/>
          </a:xfrm>
          <a:custGeom>
            <a:avLst/>
            <a:gdLst/>
            <a:ahLst/>
            <a:cxnLst/>
            <a:rect l="0" t="0" r="0" b="0"/>
            <a:pathLst>
              <a:path w="384319" h="140395">
                <a:moveTo>
                  <a:pt x="0" y="25039"/>
                </a:moveTo>
                <a:lnTo>
                  <a:pt x="0" y="32728"/>
                </a:lnTo>
                <a:lnTo>
                  <a:pt x="993" y="33141"/>
                </a:lnTo>
                <a:lnTo>
                  <a:pt x="12370" y="33805"/>
                </a:lnTo>
                <a:lnTo>
                  <a:pt x="17185" y="33860"/>
                </a:lnTo>
                <a:lnTo>
                  <a:pt x="27830" y="31275"/>
                </a:lnTo>
                <a:lnTo>
                  <a:pt x="33449" y="29196"/>
                </a:lnTo>
                <a:lnTo>
                  <a:pt x="55592" y="21531"/>
                </a:lnTo>
                <a:lnTo>
                  <a:pt x="64867" y="18731"/>
                </a:lnTo>
                <a:lnTo>
                  <a:pt x="95907" y="10051"/>
                </a:lnTo>
                <a:lnTo>
                  <a:pt x="115119" y="4157"/>
                </a:lnTo>
                <a:lnTo>
                  <a:pt x="124413" y="2188"/>
                </a:lnTo>
                <a:lnTo>
                  <a:pt x="133589" y="875"/>
                </a:lnTo>
                <a:lnTo>
                  <a:pt x="142685" y="0"/>
                </a:lnTo>
                <a:lnTo>
                  <a:pt x="151728" y="409"/>
                </a:lnTo>
                <a:lnTo>
                  <a:pt x="160736" y="1674"/>
                </a:lnTo>
                <a:lnTo>
                  <a:pt x="169721" y="3509"/>
                </a:lnTo>
                <a:lnTo>
                  <a:pt x="177697" y="6717"/>
                </a:lnTo>
                <a:lnTo>
                  <a:pt x="185000" y="10840"/>
                </a:lnTo>
                <a:lnTo>
                  <a:pt x="191855" y="15573"/>
                </a:lnTo>
                <a:lnTo>
                  <a:pt x="197418" y="21705"/>
                </a:lnTo>
                <a:lnTo>
                  <a:pt x="202120" y="28770"/>
                </a:lnTo>
                <a:lnTo>
                  <a:pt x="206248" y="36456"/>
                </a:lnTo>
                <a:lnTo>
                  <a:pt x="209000" y="45549"/>
                </a:lnTo>
                <a:lnTo>
                  <a:pt x="210834" y="55580"/>
                </a:lnTo>
                <a:lnTo>
                  <a:pt x="212057" y="66235"/>
                </a:lnTo>
                <a:lnTo>
                  <a:pt x="213865" y="76316"/>
                </a:lnTo>
                <a:lnTo>
                  <a:pt x="216064" y="86013"/>
                </a:lnTo>
                <a:lnTo>
                  <a:pt x="218523" y="95454"/>
                </a:lnTo>
                <a:lnTo>
                  <a:pt x="220162" y="103732"/>
                </a:lnTo>
                <a:lnTo>
                  <a:pt x="221255" y="111236"/>
                </a:lnTo>
                <a:lnTo>
                  <a:pt x="221983" y="118222"/>
                </a:lnTo>
                <a:lnTo>
                  <a:pt x="223462" y="123872"/>
                </a:lnTo>
                <a:lnTo>
                  <a:pt x="225441" y="128631"/>
                </a:lnTo>
                <a:lnTo>
                  <a:pt x="231008" y="138657"/>
                </a:lnTo>
                <a:lnTo>
                  <a:pt x="232457" y="139480"/>
                </a:lnTo>
                <a:lnTo>
                  <a:pt x="236716" y="140394"/>
                </a:lnTo>
                <a:lnTo>
                  <a:pt x="238250" y="139646"/>
                </a:lnTo>
                <a:lnTo>
                  <a:pt x="239272" y="138154"/>
                </a:lnTo>
                <a:lnTo>
                  <a:pt x="239953" y="136168"/>
                </a:lnTo>
                <a:lnTo>
                  <a:pt x="242393" y="132860"/>
                </a:lnTo>
                <a:lnTo>
                  <a:pt x="246006" y="128669"/>
                </a:lnTo>
                <a:lnTo>
                  <a:pt x="250401" y="123892"/>
                </a:lnTo>
                <a:lnTo>
                  <a:pt x="254324" y="118722"/>
                </a:lnTo>
                <a:lnTo>
                  <a:pt x="257933" y="113291"/>
                </a:lnTo>
                <a:lnTo>
                  <a:pt x="261331" y="107687"/>
                </a:lnTo>
                <a:lnTo>
                  <a:pt x="264590" y="101966"/>
                </a:lnTo>
                <a:lnTo>
                  <a:pt x="270859" y="90317"/>
                </a:lnTo>
                <a:lnTo>
                  <a:pt x="273921" y="85425"/>
                </a:lnTo>
                <a:lnTo>
                  <a:pt x="276955" y="81172"/>
                </a:lnTo>
                <a:lnTo>
                  <a:pt x="279972" y="77344"/>
                </a:lnTo>
                <a:lnTo>
                  <a:pt x="282975" y="74792"/>
                </a:lnTo>
                <a:lnTo>
                  <a:pt x="285971" y="73090"/>
                </a:lnTo>
                <a:lnTo>
                  <a:pt x="291948" y="71200"/>
                </a:lnTo>
                <a:lnTo>
                  <a:pt x="303876" y="69986"/>
                </a:lnTo>
                <a:lnTo>
                  <a:pt x="306856" y="69887"/>
                </a:lnTo>
                <a:lnTo>
                  <a:pt x="309836" y="70813"/>
                </a:lnTo>
                <a:lnTo>
                  <a:pt x="315795" y="74487"/>
                </a:lnTo>
                <a:lnTo>
                  <a:pt x="319768" y="76856"/>
                </a:lnTo>
                <a:lnTo>
                  <a:pt x="324402" y="79428"/>
                </a:lnTo>
                <a:lnTo>
                  <a:pt x="329478" y="82134"/>
                </a:lnTo>
                <a:lnTo>
                  <a:pt x="333855" y="84931"/>
                </a:lnTo>
                <a:lnTo>
                  <a:pt x="337766" y="87787"/>
                </a:lnTo>
                <a:lnTo>
                  <a:pt x="341366" y="90684"/>
                </a:lnTo>
                <a:lnTo>
                  <a:pt x="344759" y="93607"/>
                </a:lnTo>
                <a:lnTo>
                  <a:pt x="348015" y="96548"/>
                </a:lnTo>
                <a:lnTo>
                  <a:pt x="351178" y="99501"/>
                </a:lnTo>
                <a:lnTo>
                  <a:pt x="354280" y="101469"/>
                </a:lnTo>
                <a:lnTo>
                  <a:pt x="360375" y="103657"/>
                </a:lnTo>
                <a:lnTo>
                  <a:pt x="372379" y="105061"/>
                </a:lnTo>
                <a:lnTo>
                  <a:pt x="384318" y="1054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Annotation618"/>
          <p:cNvSpPr/>
          <p:nvPr/>
        </p:nvSpPr>
        <p:spPr>
          <a:xfrm>
            <a:off x="1926463" y="991195"/>
            <a:ext cx="259070" cy="354729"/>
          </a:xfrm>
          <a:custGeom>
            <a:avLst/>
            <a:gdLst/>
            <a:ahLst/>
            <a:cxnLst/>
            <a:rect l="0" t="0" r="0" b="0"/>
            <a:pathLst>
              <a:path w="259070" h="354729">
                <a:moveTo>
                  <a:pt x="116189" y="0"/>
                </a:moveTo>
                <a:lnTo>
                  <a:pt x="116189" y="25731"/>
                </a:lnTo>
                <a:lnTo>
                  <a:pt x="117183" y="33029"/>
                </a:lnTo>
                <a:lnTo>
                  <a:pt x="118838" y="41863"/>
                </a:lnTo>
                <a:lnTo>
                  <a:pt x="120934" y="51722"/>
                </a:lnTo>
                <a:lnTo>
                  <a:pt x="122332" y="62262"/>
                </a:lnTo>
                <a:lnTo>
                  <a:pt x="123263" y="73258"/>
                </a:lnTo>
                <a:lnTo>
                  <a:pt x="123885" y="84558"/>
                </a:lnTo>
                <a:lnTo>
                  <a:pt x="125292" y="95067"/>
                </a:lnTo>
                <a:lnTo>
                  <a:pt x="127223" y="105050"/>
                </a:lnTo>
                <a:lnTo>
                  <a:pt x="129504" y="114682"/>
                </a:lnTo>
                <a:lnTo>
                  <a:pt x="132017" y="124080"/>
                </a:lnTo>
                <a:lnTo>
                  <a:pt x="137458" y="142459"/>
                </a:lnTo>
                <a:lnTo>
                  <a:pt x="140299" y="150535"/>
                </a:lnTo>
                <a:lnTo>
                  <a:pt x="143186" y="157904"/>
                </a:lnTo>
                <a:lnTo>
                  <a:pt x="146104" y="164801"/>
                </a:lnTo>
                <a:lnTo>
                  <a:pt x="151994" y="175109"/>
                </a:lnTo>
                <a:lnTo>
                  <a:pt x="154956" y="179247"/>
                </a:lnTo>
                <a:lnTo>
                  <a:pt x="158916" y="182998"/>
                </a:lnTo>
                <a:lnTo>
                  <a:pt x="163542" y="186491"/>
                </a:lnTo>
                <a:lnTo>
                  <a:pt x="168612" y="189812"/>
                </a:lnTo>
                <a:lnTo>
                  <a:pt x="172985" y="191034"/>
                </a:lnTo>
                <a:lnTo>
                  <a:pt x="176894" y="190856"/>
                </a:lnTo>
                <a:lnTo>
                  <a:pt x="180493" y="189745"/>
                </a:lnTo>
                <a:lnTo>
                  <a:pt x="187139" y="185865"/>
                </a:lnTo>
                <a:lnTo>
                  <a:pt x="190302" y="183441"/>
                </a:lnTo>
                <a:lnTo>
                  <a:pt x="196465" y="175457"/>
                </a:lnTo>
                <a:lnTo>
                  <a:pt x="199499" y="170549"/>
                </a:lnTo>
                <a:lnTo>
                  <a:pt x="202514" y="164301"/>
                </a:lnTo>
                <a:lnTo>
                  <a:pt x="205518" y="157159"/>
                </a:lnTo>
                <a:lnTo>
                  <a:pt x="208513" y="149421"/>
                </a:lnTo>
                <a:lnTo>
                  <a:pt x="214489" y="132886"/>
                </a:lnTo>
                <a:lnTo>
                  <a:pt x="244295" y="44630"/>
                </a:lnTo>
                <a:lnTo>
                  <a:pt x="246282" y="37691"/>
                </a:lnTo>
                <a:lnTo>
                  <a:pt x="248488" y="27335"/>
                </a:lnTo>
                <a:lnTo>
                  <a:pt x="252117" y="19425"/>
                </a:lnTo>
                <a:lnTo>
                  <a:pt x="257794" y="11003"/>
                </a:lnTo>
                <a:lnTo>
                  <a:pt x="258260" y="12296"/>
                </a:lnTo>
                <a:lnTo>
                  <a:pt x="258777" y="19025"/>
                </a:lnTo>
                <a:lnTo>
                  <a:pt x="259007" y="31276"/>
                </a:lnTo>
                <a:lnTo>
                  <a:pt x="259069" y="38710"/>
                </a:lnTo>
                <a:lnTo>
                  <a:pt x="258117" y="48627"/>
                </a:lnTo>
                <a:lnTo>
                  <a:pt x="256489" y="60199"/>
                </a:lnTo>
                <a:lnTo>
                  <a:pt x="254410" y="72875"/>
                </a:lnTo>
                <a:lnTo>
                  <a:pt x="253025" y="86287"/>
                </a:lnTo>
                <a:lnTo>
                  <a:pt x="252102" y="100189"/>
                </a:lnTo>
                <a:lnTo>
                  <a:pt x="251486" y="114418"/>
                </a:lnTo>
                <a:lnTo>
                  <a:pt x="249089" y="129857"/>
                </a:lnTo>
                <a:lnTo>
                  <a:pt x="245505" y="146102"/>
                </a:lnTo>
                <a:lnTo>
                  <a:pt x="241129" y="162886"/>
                </a:lnTo>
                <a:lnTo>
                  <a:pt x="233619" y="194764"/>
                </a:lnTo>
                <a:lnTo>
                  <a:pt x="230227" y="210210"/>
                </a:lnTo>
                <a:lnTo>
                  <a:pt x="225979" y="224476"/>
                </a:lnTo>
                <a:lnTo>
                  <a:pt x="221160" y="237955"/>
                </a:lnTo>
                <a:lnTo>
                  <a:pt x="215962" y="250910"/>
                </a:lnTo>
                <a:lnTo>
                  <a:pt x="209518" y="262524"/>
                </a:lnTo>
                <a:lnTo>
                  <a:pt x="202242" y="273242"/>
                </a:lnTo>
                <a:lnTo>
                  <a:pt x="194412" y="283365"/>
                </a:lnTo>
                <a:lnTo>
                  <a:pt x="186213" y="293090"/>
                </a:lnTo>
                <a:lnTo>
                  <a:pt x="177768" y="302549"/>
                </a:lnTo>
                <a:lnTo>
                  <a:pt x="169159" y="311832"/>
                </a:lnTo>
                <a:lnTo>
                  <a:pt x="159447" y="320006"/>
                </a:lnTo>
                <a:lnTo>
                  <a:pt x="149000" y="327439"/>
                </a:lnTo>
                <a:lnTo>
                  <a:pt x="138063" y="334378"/>
                </a:lnTo>
                <a:lnTo>
                  <a:pt x="127793" y="339997"/>
                </a:lnTo>
                <a:lnTo>
                  <a:pt x="117967" y="344735"/>
                </a:lnTo>
                <a:lnTo>
                  <a:pt x="108437" y="348886"/>
                </a:lnTo>
                <a:lnTo>
                  <a:pt x="98111" y="351653"/>
                </a:lnTo>
                <a:lnTo>
                  <a:pt x="87255" y="353498"/>
                </a:lnTo>
                <a:lnTo>
                  <a:pt x="76046" y="354728"/>
                </a:lnTo>
                <a:lnTo>
                  <a:pt x="65593" y="353563"/>
                </a:lnTo>
                <a:lnTo>
                  <a:pt x="55646" y="350803"/>
                </a:lnTo>
                <a:lnTo>
                  <a:pt x="46035" y="346978"/>
                </a:lnTo>
                <a:lnTo>
                  <a:pt x="36649" y="342444"/>
                </a:lnTo>
                <a:lnTo>
                  <a:pt x="27412" y="337436"/>
                </a:lnTo>
                <a:lnTo>
                  <a:pt x="0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Annotation619"/>
          <p:cNvSpPr/>
          <p:nvPr/>
        </p:nvSpPr>
        <p:spPr>
          <a:xfrm>
            <a:off x="2319719" y="1080492"/>
            <a:ext cx="35751" cy="26790"/>
          </a:xfrm>
          <a:custGeom>
            <a:avLst/>
            <a:gdLst/>
            <a:ahLst/>
            <a:cxnLst/>
            <a:rect l="0" t="0" r="0" b="0"/>
            <a:pathLst>
              <a:path w="35751" h="26790">
                <a:moveTo>
                  <a:pt x="0" y="26789"/>
                </a:moveTo>
                <a:lnTo>
                  <a:pt x="21009" y="26789"/>
                </a:lnTo>
                <a:lnTo>
                  <a:pt x="23936" y="25797"/>
                </a:lnTo>
                <a:lnTo>
                  <a:pt x="26881" y="24143"/>
                </a:lnTo>
                <a:lnTo>
                  <a:pt x="33998" y="19101"/>
                </a:lnTo>
                <a:lnTo>
                  <a:pt x="34582" y="16703"/>
                </a:lnTo>
                <a:lnTo>
                  <a:pt x="34971" y="13119"/>
                </a:lnTo>
                <a:lnTo>
                  <a:pt x="357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Annotation620"/>
          <p:cNvSpPr/>
          <p:nvPr/>
        </p:nvSpPr>
        <p:spPr>
          <a:xfrm>
            <a:off x="1041638" y="1285875"/>
            <a:ext cx="1349583" cy="107157"/>
          </a:xfrm>
          <a:custGeom>
            <a:avLst/>
            <a:gdLst/>
            <a:ahLst/>
            <a:cxnLst/>
            <a:rect l="0" t="0" r="0" b="0"/>
            <a:pathLst>
              <a:path w="1349583" h="107157">
                <a:moveTo>
                  <a:pt x="0" y="107156"/>
                </a:moveTo>
                <a:lnTo>
                  <a:pt x="157410" y="107156"/>
                </a:lnTo>
                <a:lnTo>
                  <a:pt x="184385" y="106164"/>
                </a:lnTo>
                <a:lnTo>
                  <a:pt x="243488" y="102416"/>
                </a:lnTo>
                <a:lnTo>
                  <a:pt x="465042" y="86165"/>
                </a:lnTo>
                <a:lnTo>
                  <a:pt x="551943" y="77652"/>
                </a:lnTo>
                <a:lnTo>
                  <a:pt x="641543" y="68247"/>
                </a:lnTo>
                <a:lnTo>
                  <a:pt x="771143" y="56381"/>
                </a:lnTo>
                <a:lnTo>
                  <a:pt x="901457" y="41730"/>
                </a:lnTo>
                <a:lnTo>
                  <a:pt x="1096614" y="24212"/>
                </a:lnTo>
                <a:lnTo>
                  <a:pt x="1132277" y="20110"/>
                </a:lnTo>
                <a:lnTo>
                  <a:pt x="1166975" y="15391"/>
                </a:lnTo>
                <a:lnTo>
                  <a:pt x="1201032" y="10261"/>
                </a:lnTo>
                <a:lnTo>
                  <a:pt x="1232673" y="6840"/>
                </a:lnTo>
                <a:lnTo>
                  <a:pt x="1262705" y="4560"/>
                </a:lnTo>
                <a:lnTo>
                  <a:pt x="134958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Annotation621"/>
          <p:cNvSpPr/>
          <p:nvPr/>
        </p:nvSpPr>
        <p:spPr>
          <a:xfrm>
            <a:off x="5555628" y="2741900"/>
            <a:ext cx="62075" cy="329913"/>
          </a:xfrm>
          <a:custGeom>
            <a:avLst/>
            <a:gdLst/>
            <a:ahLst/>
            <a:cxnLst/>
            <a:rect l="0" t="0" r="0" b="0"/>
            <a:pathLst>
              <a:path w="62075" h="329913">
                <a:moveTo>
                  <a:pt x="35261" y="26303"/>
                </a:moveTo>
                <a:lnTo>
                  <a:pt x="30517" y="21563"/>
                </a:lnTo>
                <a:lnTo>
                  <a:pt x="28126" y="20166"/>
                </a:lnTo>
                <a:lnTo>
                  <a:pt x="25539" y="19235"/>
                </a:lnTo>
                <a:lnTo>
                  <a:pt x="22822" y="18614"/>
                </a:lnTo>
                <a:lnTo>
                  <a:pt x="21010" y="17209"/>
                </a:lnTo>
                <a:lnTo>
                  <a:pt x="19802" y="15279"/>
                </a:lnTo>
                <a:lnTo>
                  <a:pt x="18997" y="13000"/>
                </a:lnTo>
                <a:lnTo>
                  <a:pt x="17467" y="10489"/>
                </a:lnTo>
                <a:lnTo>
                  <a:pt x="15454" y="7823"/>
                </a:lnTo>
                <a:lnTo>
                  <a:pt x="13119" y="5054"/>
                </a:lnTo>
                <a:lnTo>
                  <a:pt x="10569" y="3207"/>
                </a:lnTo>
                <a:lnTo>
                  <a:pt x="7875" y="1976"/>
                </a:lnTo>
                <a:lnTo>
                  <a:pt x="1163" y="0"/>
                </a:lnTo>
                <a:lnTo>
                  <a:pt x="613" y="830"/>
                </a:lnTo>
                <a:lnTo>
                  <a:pt x="0" y="4398"/>
                </a:lnTo>
                <a:lnTo>
                  <a:pt x="831" y="7731"/>
                </a:lnTo>
                <a:lnTo>
                  <a:pt x="2377" y="11937"/>
                </a:lnTo>
                <a:lnTo>
                  <a:pt x="4401" y="16726"/>
                </a:lnTo>
                <a:lnTo>
                  <a:pt x="5750" y="23887"/>
                </a:lnTo>
                <a:lnTo>
                  <a:pt x="6649" y="32630"/>
                </a:lnTo>
                <a:lnTo>
                  <a:pt x="7249" y="42427"/>
                </a:lnTo>
                <a:lnTo>
                  <a:pt x="8642" y="54912"/>
                </a:lnTo>
                <a:lnTo>
                  <a:pt x="12838" y="84659"/>
                </a:lnTo>
                <a:lnTo>
                  <a:pt x="14354" y="101918"/>
                </a:lnTo>
                <a:lnTo>
                  <a:pt x="15365" y="120369"/>
                </a:lnTo>
                <a:lnTo>
                  <a:pt x="16038" y="139615"/>
                </a:lnTo>
                <a:lnTo>
                  <a:pt x="17481" y="158399"/>
                </a:lnTo>
                <a:lnTo>
                  <a:pt x="19435" y="176875"/>
                </a:lnTo>
                <a:lnTo>
                  <a:pt x="24255" y="213279"/>
                </a:lnTo>
                <a:lnTo>
                  <a:pt x="29708" y="249301"/>
                </a:lnTo>
                <a:lnTo>
                  <a:pt x="33546" y="265258"/>
                </a:lnTo>
                <a:lnTo>
                  <a:pt x="38089" y="279864"/>
                </a:lnTo>
                <a:lnTo>
                  <a:pt x="43105" y="293570"/>
                </a:lnTo>
                <a:lnTo>
                  <a:pt x="47442" y="303700"/>
                </a:lnTo>
                <a:lnTo>
                  <a:pt x="51327" y="311445"/>
                </a:lnTo>
                <a:lnTo>
                  <a:pt x="62074" y="3299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Annotation622"/>
          <p:cNvSpPr/>
          <p:nvPr/>
        </p:nvSpPr>
        <p:spPr>
          <a:xfrm>
            <a:off x="5680266" y="2875359"/>
            <a:ext cx="256675" cy="127879"/>
          </a:xfrm>
          <a:custGeom>
            <a:avLst/>
            <a:gdLst/>
            <a:ahLst/>
            <a:cxnLst/>
            <a:rect l="0" t="0" r="0" b="0"/>
            <a:pathLst>
              <a:path w="256675" h="127879">
                <a:moveTo>
                  <a:pt x="35751" y="44648"/>
                </a:moveTo>
                <a:lnTo>
                  <a:pt x="40495" y="49389"/>
                </a:lnTo>
                <a:lnTo>
                  <a:pt x="42885" y="52770"/>
                </a:lnTo>
                <a:lnTo>
                  <a:pt x="45472" y="57008"/>
                </a:lnTo>
                <a:lnTo>
                  <a:pt x="48191" y="61818"/>
                </a:lnTo>
                <a:lnTo>
                  <a:pt x="51988" y="67009"/>
                </a:lnTo>
                <a:lnTo>
                  <a:pt x="56506" y="72454"/>
                </a:lnTo>
                <a:lnTo>
                  <a:pt x="61505" y="78068"/>
                </a:lnTo>
                <a:lnTo>
                  <a:pt x="67816" y="83796"/>
                </a:lnTo>
                <a:lnTo>
                  <a:pt x="75003" y="89598"/>
                </a:lnTo>
                <a:lnTo>
                  <a:pt x="82773" y="95451"/>
                </a:lnTo>
                <a:lnTo>
                  <a:pt x="99352" y="107246"/>
                </a:lnTo>
                <a:lnTo>
                  <a:pt x="107943" y="113169"/>
                </a:lnTo>
                <a:lnTo>
                  <a:pt x="117643" y="118110"/>
                </a:lnTo>
                <a:lnTo>
                  <a:pt x="128082" y="122397"/>
                </a:lnTo>
                <a:lnTo>
                  <a:pt x="139014" y="126246"/>
                </a:lnTo>
                <a:lnTo>
                  <a:pt x="151267" y="127820"/>
                </a:lnTo>
                <a:lnTo>
                  <a:pt x="164401" y="127878"/>
                </a:lnTo>
                <a:lnTo>
                  <a:pt x="178123" y="126924"/>
                </a:lnTo>
                <a:lnTo>
                  <a:pt x="190249" y="124304"/>
                </a:lnTo>
                <a:lnTo>
                  <a:pt x="201313" y="120572"/>
                </a:lnTo>
                <a:lnTo>
                  <a:pt x="211669" y="116100"/>
                </a:lnTo>
                <a:lnTo>
                  <a:pt x="220557" y="111135"/>
                </a:lnTo>
                <a:lnTo>
                  <a:pt x="228470" y="105840"/>
                </a:lnTo>
                <a:lnTo>
                  <a:pt x="235731" y="100325"/>
                </a:lnTo>
                <a:lnTo>
                  <a:pt x="241565" y="93673"/>
                </a:lnTo>
                <a:lnTo>
                  <a:pt x="246447" y="86261"/>
                </a:lnTo>
                <a:lnTo>
                  <a:pt x="250695" y="78343"/>
                </a:lnTo>
                <a:lnTo>
                  <a:pt x="253527" y="71081"/>
                </a:lnTo>
                <a:lnTo>
                  <a:pt x="255415" y="64254"/>
                </a:lnTo>
                <a:lnTo>
                  <a:pt x="256674" y="57719"/>
                </a:lnTo>
                <a:lnTo>
                  <a:pt x="254533" y="51378"/>
                </a:lnTo>
                <a:lnTo>
                  <a:pt x="250128" y="45166"/>
                </a:lnTo>
                <a:lnTo>
                  <a:pt x="244211" y="39040"/>
                </a:lnTo>
                <a:lnTo>
                  <a:pt x="237288" y="32972"/>
                </a:lnTo>
                <a:lnTo>
                  <a:pt x="229692" y="26943"/>
                </a:lnTo>
                <a:lnTo>
                  <a:pt x="221650" y="20938"/>
                </a:lnTo>
                <a:lnTo>
                  <a:pt x="211323" y="15943"/>
                </a:lnTo>
                <a:lnTo>
                  <a:pt x="199473" y="11621"/>
                </a:lnTo>
                <a:lnTo>
                  <a:pt x="186607" y="7747"/>
                </a:lnTo>
                <a:lnTo>
                  <a:pt x="173065" y="5165"/>
                </a:lnTo>
                <a:lnTo>
                  <a:pt x="159072" y="3443"/>
                </a:lnTo>
                <a:lnTo>
                  <a:pt x="144778" y="2296"/>
                </a:lnTo>
                <a:lnTo>
                  <a:pt x="128297" y="1530"/>
                </a:lnTo>
                <a:lnTo>
                  <a:pt x="91447" y="68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Annotation623"/>
          <p:cNvSpPr/>
          <p:nvPr/>
        </p:nvSpPr>
        <p:spPr>
          <a:xfrm>
            <a:off x="4536250" y="1035844"/>
            <a:ext cx="17875" cy="169665"/>
          </a:xfrm>
          <a:custGeom>
            <a:avLst/>
            <a:gdLst/>
            <a:ahLst/>
            <a:cxnLst/>
            <a:rect l="0" t="0" r="0" b="0"/>
            <a:pathLst>
              <a:path w="17875" h="169665">
                <a:moveTo>
                  <a:pt x="0" y="0"/>
                </a:moveTo>
                <a:lnTo>
                  <a:pt x="0" y="20991"/>
                </a:lnTo>
                <a:lnTo>
                  <a:pt x="993" y="25900"/>
                </a:lnTo>
                <a:lnTo>
                  <a:pt x="2648" y="32149"/>
                </a:lnTo>
                <a:lnTo>
                  <a:pt x="4744" y="39292"/>
                </a:lnTo>
                <a:lnTo>
                  <a:pt x="6142" y="47031"/>
                </a:lnTo>
                <a:lnTo>
                  <a:pt x="7074" y="55166"/>
                </a:lnTo>
                <a:lnTo>
                  <a:pt x="7696" y="63566"/>
                </a:lnTo>
                <a:lnTo>
                  <a:pt x="8109" y="72143"/>
                </a:lnTo>
                <a:lnTo>
                  <a:pt x="8569" y="89610"/>
                </a:lnTo>
                <a:lnTo>
                  <a:pt x="8916" y="136592"/>
                </a:lnTo>
                <a:lnTo>
                  <a:pt x="8928" y="148681"/>
                </a:lnTo>
                <a:lnTo>
                  <a:pt x="9924" y="153691"/>
                </a:lnTo>
                <a:lnTo>
                  <a:pt x="11581" y="158023"/>
                </a:lnTo>
                <a:lnTo>
                  <a:pt x="17874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Annotation624"/>
          <p:cNvSpPr/>
          <p:nvPr/>
        </p:nvSpPr>
        <p:spPr>
          <a:xfrm>
            <a:off x="4518483" y="964406"/>
            <a:ext cx="1747959" cy="133946"/>
          </a:xfrm>
          <a:custGeom>
            <a:avLst/>
            <a:gdLst/>
            <a:ahLst/>
            <a:cxnLst/>
            <a:rect l="0" t="0" r="0" b="0"/>
            <a:pathLst>
              <a:path w="1747959" h="133946">
                <a:moveTo>
                  <a:pt x="8829" y="133945"/>
                </a:moveTo>
                <a:lnTo>
                  <a:pt x="8829" y="129205"/>
                </a:lnTo>
                <a:lnTo>
                  <a:pt x="7836" y="126816"/>
                </a:lnTo>
                <a:lnTo>
                  <a:pt x="6181" y="124232"/>
                </a:lnTo>
                <a:lnTo>
                  <a:pt x="4085" y="121517"/>
                </a:lnTo>
                <a:lnTo>
                  <a:pt x="2686" y="118714"/>
                </a:lnTo>
                <a:lnTo>
                  <a:pt x="1755" y="115854"/>
                </a:lnTo>
                <a:lnTo>
                  <a:pt x="1133" y="112955"/>
                </a:lnTo>
                <a:lnTo>
                  <a:pt x="719" y="110030"/>
                </a:lnTo>
                <a:lnTo>
                  <a:pt x="443" y="107088"/>
                </a:lnTo>
                <a:lnTo>
                  <a:pt x="0" y="99977"/>
                </a:lnTo>
                <a:lnTo>
                  <a:pt x="2588" y="96359"/>
                </a:lnTo>
                <a:lnTo>
                  <a:pt x="4668" y="94005"/>
                </a:lnTo>
                <a:lnTo>
                  <a:pt x="9034" y="92436"/>
                </a:lnTo>
                <a:lnTo>
                  <a:pt x="30406" y="89235"/>
                </a:lnTo>
                <a:lnTo>
                  <a:pt x="40096" y="87271"/>
                </a:lnTo>
                <a:lnTo>
                  <a:pt x="75360" y="79767"/>
                </a:lnTo>
                <a:lnTo>
                  <a:pt x="88933" y="76991"/>
                </a:lnTo>
                <a:lnTo>
                  <a:pt x="141249" y="73083"/>
                </a:lnTo>
                <a:lnTo>
                  <a:pt x="183210" y="69523"/>
                </a:lnTo>
                <a:lnTo>
                  <a:pt x="314670" y="56303"/>
                </a:lnTo>
                <a:lnTo>
                  <a:pt x="488703" y="41639"/>
                </a:lnTo>
                <a:lnTo>
                  <a:pt x="612129" y="32733"/>
                </a:lnTo>
                <a:lnTo>
                  <a:pt x="655324" y="30751"/>
                </a:lnTo>
                <a:lnTo>
                  <a:pt x="787287" y="26971"/>
                </a:lnTo>
                <a:lnTo>
                  <a:pt x="919735" y="20008"/>
                </a:lnTo>
                <a:lnTo>
                  <a:pt x="1005215" y="14515"/>
                </a:lnTo>
                <a:lnTo>
                  <a:pt x="1048467" y="12653"/>
                </a:lnTo>
                <a:lnTo>
                  <a:pt x="1136247" y="10585"/>
                </a:lnTo>
                <a:lnTo>
                  <a:pt x="1264669" y="9420"/>
                </a:lnTo>
                <a:lnTo>
                  <a:pt x="1305846" y="8265"/>
                </a:lnTo>
                <a:lnTo>
                  <a:pt x="1423496" y="2890"/>
                </a:lnTo>
                <a:lnTo>
                  <a:pt x="1526435" y="856"/>
                </a:lnTo>
                <a:lnTo>
                  <a:pt x="1747958" y="7"/>
                </a:lnTo>
                <a:lnTo>
                  <a:pt x="173379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Annotation625"/>
          <p:cNvSpPr/>
          <p:nvPr/>
        </p:nvSpPr>
        <p:spPr>
          <a:xfrm>
            <a:off x="4464749" y="1178719"/>
            <a:ext cx="1903715" cy="89298"/>
          </a:xfrm>
          <a:custGeom>
            <a:avLst/>
            <a:gdLst/>
            <a:ahLst/>
            <a:cxnLst/>
            <a:rect l="0" t="0" r="0" b="0"/>
            <a:pathLst>
              <a:path w="1903715" h="89298">
                <a:moveTo>
                  <a:pt x="0" y="89297"/>
                </a:moveTo>
                <a:lnTo>
                  <a:pt x="53882" y="86651"/>
                </a:lnTo>
                <a:lnTo>
                  <a:pt x="68692" y="84556"/>
                </a:lnTo>
                <a:lnTo>
                  <a:pt x="108982" y="82229"/>
                </a:lnTo>
                <a:lnTo>
                  <a:pt x="157674" y="81194"/>
                </a:lnTo>
                <a:lnTo>
                  <a:pt x="212417" y="80735"/>
                </a:lnTo>
                <a:lnTo>
                  <a:pt x="242904" y="79620"/>
                </a:lnTo>
                <a:lnTo>
                  <a:pt x="308558" y="75735"/>
                </a:lnTo>
                <a:lnTo>
                  <a:pt x="344734" y="74303"/>
                </a:lnTo>
                <a:lnTo>
                  <a:pt x="462076" y="71294"/>
                </a:lnTo>
                <a:lnTo>
                  <a:pt x="770397" y="53395"/>
                </a:lnTo>
                <a:lnTo>
                  <a:pt x="959652" y="41635"/>
                </a:lnTo>
                <a:lnTo>
                  <a:pt x="1057442" y="38348"/>
                </a:lnTo>
                <a:lnTo>
                  <a:pt x="1107154" y="37472"/>
                </a:lnTo>
                <a:lnTo>
                  <a:pt x="1202113" y="33852"/>
                </a:lnTo>
                <a:lnTo>
                  <a:pt x="1334023" y="26236"/>
                </a:lnTo>
                <a:lnTo>
                  <a:pt x="1374960" y="23443"/>
                </a:lnTo>
                <a:lnTo>
                  <a:pt x="1415160" y="21582"/>
                </a:lnTo>
                <a:lnTo>
                  <a:pt x="1530441" y="17970"/>
                </a:lnTo>
                <a:lnTo>
                  <a:pt x="1627824" y="12049"/>
                </a:lnTo>
                <a:lnTo>
                  <a:pt x="1685761" y="10316"/>
                </a:lnTo>
                <a:lnTo>
                  <a:pt x="1759138" y="9340"/>
                </a:lnTo>
                <a:lnTo>
                  <a:pt x="1780517" y="8211"/>
                </a:lnTo>
                <a:lnTo>
                  <a:pt x="1800729" y="6466"/>
                </a:lnTo>
                <a:lnTo>
                  <a:pt x="1820161" y="4311"/>
                </a:lnTo>
                <a:lnTo>
                  <a:pt x="1849697" y="1916"/>
                </a:lnTo>
                <a:lnTo>
                  <a:pt x="190371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Annotation626"/>
          <p:cNvSpPr/>
          <p:nvPr/>
        </p:nvSpPr>
        <p:spPr>
          <a:xfrm>
            <a:off x="6368463" y="1009055"/>
            <a:ext cx="51894" cy="160735"/>
          </a:xfrm>
          <a:custGeom>
            <a:avLst/>
            <a:gdLst/>
            <a:ahLst/>
            <a:cxnLst/>
            <a:rect l="0" t="0" r="0" b="0"/>
            <a:pathLst>
              <a:path w="51894" h="160735">
                <a:moveTo>
                  <a:pt x="0" y="0"/>
                </a:moveTo>
                <a:lnTo>
                  <a:pt x="4744" y="0"/>
                </a:lnTo>
                <a:lnTo>
                  <a:pt x="6142" y="992"/>
                </a:lnTo>
                <a:lnTo>
                  <a:pt x="7074" y="2645"/>
                </a:lnTo>
                <a:lnTo>
                  <a:pt x="8569" y="7688"/>
                </a:lnTo>
                <a:lnTo>
                  <a:pt x="9685" y="9094"/>
                </a:lnTo>
                <a:lnTo>
                  <a:pt x="11422" y="11023"/>
                </a:lnTo>
                <a:lnTo>
                  <a:pt x="13573" y="13302"/>
                </a:lnTo>
                <a:lnTo>
                  <a:pt x="16000" y="16805"/>
                </a:lnTo>
                <a:lnTo>
                  <a:pt x="18611" y="21125"/>
                </a:lnTo>
                <a:lnTo>
                  <a:pt x="21345" y="25990"/>
                </a:lnTo>
                <a:lnTo>
                  <a:pt x="23167" y="32209"/>
                </a:lnTo>
                <a:lnTo>
                  <a:pt x="24382" y="39332"/>
                </a:lnTo>
                <a:lnTo>
                  <a:pt x="25193" y="47057"/>
                </a:lnTo>
                <a:lnTo>
                  <a:pt x="26725" y="54192"/>
                </a:lnTo>
                <a:lnTo>
                  <a:pt x="28740" y="60932"/>
                </a:lnTo>
                <a:lnTo>
                  <a:pt x="33628" y="74706"/>
                </a:lnTo>
                <a:lnTo>
                  <a:pt x="39110" y="90749"/>
                </a:lnTo>
                <a:lnTo>
                  <a:pt x="41963" y="98203"/>
                </a:lnTo>
                <a:lnTo>
                  <a:pt x="44857" y="105156"/>
                </a:lnTo>
                <a:lnTo>
                  <a:pt x="47779" y="111776"/>
                </a:lnTo>
                <a:lnTo>
                  <a:pt x="49728" y="118173"/>
                </a:lnTo>
                <a:lnTo>
                  <a:pt x="51027" y="124423"/>
                </a:lnTo>
                <a:lnTo>
                  <a:pt x="51893" y="130573"/>
                </a:lnTo>
                <a:lnTo>
                  <a:pt x="51477" y="136658"/>
                </a:lnTo>
                <a:lnTo>
                  <a:pt x="50207" y="142699"/>
                </a:lnTo>
                <a:lnTo>
                  <a:pt x="44688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Annotation627"/>
          <p:cNvSpPr/>
          <p:nvPr/>
        </p:nvSpPr>
        <p:spPr>
          <a:xfrm>
            <a:off x="4984946" y="750094"/>
            <a:ext cx="293127" cy="107146"/>
          </a:xfrm>
          <a:custGeom>
            <a:avLst/>
            <a:gdLst/>
            <a:ahLst/>
            <a:cxnLst/>
            <a:rect l="0" t="0" r="0" b="0"/>
            <a:pathLst>
              <a:path w="293127" h="107146">
                <a:moveTo>
                  <a:pt x="185874" y="0"/>
                </a:moveTo>
                <a:lnTo>
                  <a:pt x="177306" y="0"/>
                </a:lnTo>
                <a:lnTo>
                  <a:pt x="185872" y="0"/>
                </a:lnTo>
                <a:lnTo>
                  <a:pt x="185874" y="4740"/>
                </a:lnTo>
                <a:lnTo>
                  <a:pt x="184881" y="6137"/>
                </a:lnTo>
                <a:lnTo>
                  <a:pt x="183226" y="7067"/>
                </a:lnTo>
                <a:lnTo>
                  <a:pt x="178180" y="8562"/>
                </a:lnTo>
                <a:lnTo>
                  <a:pt x="169054" y="8857"/>
                </a:lnTo>
                <a:lnTo>
                  <a:pt x="159862" y="8897"/>
                </a:lnTo>
                <a:lnTo>
                  <a:pt x="154629" y="9900"/>
                </a:lnTo>
                <a:lnTo>
                  <a:pt x="149156" y="11561"/>
                </a:lnTo>
                <a:lnTo>
                  <a:pt x="143520" y="13660"/>
                </a:lnTo>
                <a:lnTo>
                  <a:pt x="137777" y="16052"/>
                </a:lnTo>
                <a:lnTo>
                  <a:pt x="131962" y="18639"/>
                </a:lnTo>
                <a:lnTo>
                  <a:pt x="126100" y="21355"/>
                </a:lnTo>
                <a:lnTo>
                  <a:pt x="119211" y="25151"/>
                </a:lnTo>
                <a:lnTo>
                  <a:pt x="111641" y="29666"/>
                </a:lnTo>
                <a:lnTo>
                  <a:pt x="95284" y="39974"/>
                </a:lnTo>
                <a:lnTo>
                  <a:pt x="78084" y="51169"/>
                </a:lnTo>
                <a:lnTo>
                  <a:pt x="70319" y="56933"/>
                </a:lnTo>
                <a:lnTo>
                  <a:pt x="63157" y="62760"/>
                </a:lnTo>
                <a:lnTo>
                  <a:pt x="56396" y="68629"/>
                </a:lnTo>
                <a:lnTo>
                  <a:pt x="49902" y="73534"/>
                </a:lnTo>
                <a:lnTo>
                  <a:pt x="43587" y="77796"/>
                </a:lnTo>
                <a:lnTo>
                  <a:pt x="37391" y="81629"/>
                </a:lnTo>
                <a:lnTo>
                  <a:pt x="32267" y="85177"/>
                </a:lnTo>
                <a:lnTo>
                  <a:pt x="27858" y="88535"/>
                </a:lnTo>
                <a:lnTo>
                  <a:pt x="23925" y="91765"/>
                </a:lnTo>
                <a:lnTo>
                  <a:pt x="20311" y="93919"/>
                </a:lnTo>
                <a:lnTo>
                  <a:pt x="13646" y="96312"/>
                </a:lnTo>
                <a:lnTo>
                  <a:pt x="10479" y="97942"/>
                </a:lnTo>
                <a:lnTo>
                  <a:pt x="7374" y="100021"/>
                </a:lnTo>
                <a:lnTo>
                  <a:pt x="0" y="105746"/>
                </a:lnTo>
                <a:lnTo>
                  <a:pt x="388" y="106216"/>
                </a:lnTo>
                <a:lnTo>
                  <a:pt x="3468" y="106738"/>
                </a:lnTo>
                <a:lnTo>
                  <a:pt x="10784" y="107032"/>
                </a:lnTo>
                <a:lnTo>
                  <a:pt x="45221" y="107145"/>
                </a:lnTo>
                <a:lnTo>
                  <a:pt x="54370" y="106156"/>
                </a:lnTo>
                <a:lnTo>
                  <a:pt x="64440" y="104505"/>
                </a:lnTo>
                <a:lnTo>
                  <a:pt x="75127" y="102412"/>
                </a:lnTo>
                <a:lnTo>
                  <a:pt x="86223" y="101017"/>
                </a:lnTo>
                <a:lnTo>
                  <a:pt x="97593" y="100087"/>
                </a:lnTo>
                <a:lnTo>
                  <a:pt x="109145" y="99467"/>
                </a:lnTo>
                <a:lnTo>
                  <a:pt x="120819" y="98061"/>
                </a:lnTo>
                <a:lnTo>
                  <a:pt x="132573" y="96132"/>
                </a:lnTo>
                <a:lnTo>
                  <a:pt x="144382" y="93853"/>
                </a:lnTo>
                <a:lnTo>
                  <a:pt x="168096" y="88676"/>
                </a:lnTo>
                <a:lnTo>
                  <a:pt x="179981" y="85906"/>
                </a:lnTo>
                <a:lnTo>
                  <a:pt x="191876" y="84060"/>
                </a:lnTo>
                <a:lnTo>
                  <a:pt x="203779" y="82829"/>
                </a:lnTo>
                <a:lnTo>
                  <a:pt x="215686" y="82008"/>
                </a:lnTo>
                <a:lnTo>
                  <a:pt x="225610" y="80469"/>
                </a:lnTo>
                <a:lnTo>
                  <a:pt x="234213" y="78450"/>
                </a:lnTo>
                <a:lnTo>
                  <a:pt x="241934" y="76113"/>
                </a:lnTo>
                <a:lnTo>
                  <a:pt x="249067" y="73562"/>
                </a:lnTo>
                <a:lnTo>
                  <a:pt x="255809" y="70869"/>
                </a:lnTo>
                <a:lnTo>
                  <a:pt x="262290" y="68082"/>
                </a:lnTo>
                <a:lnTo>
                  <a:pt x="274787" y="62339"/>
                </a:lnTo>
                <a:lnTo>
                  <a:pt x="29312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Annotation628"/>
          <p:cNvSpPr/>
          <p:nvPr/>
        </p:nvSpPr>
        <p:spPr>
          <a:xfrm>
            <a:off x="5183917" y="723305"/>
            <a:ext cx="67344" cy="223243"/>
          </a:xfrm>
          <a:custGeom>
            <a:avLst/>
            <a:gdLst/>
            <a:ahLst/>
            <a:cxnLst/>
            <a:rect l="0" t="0" r="0" b="0"/>
            <a:pathLst>
              <a:path w="67344" h="223243">
                <a:moveTo>
                  <a:pt x="67343" y="0"/>
                </a:moveTo>
                <a:lnTo>
                  <a:pt x="58515" y="0"/>
                </a:lnTo>
                <a:lnTo>
                  <a:pt x="58454" y="5291"/>
                </a:lnTo>
                <a:lnTo>
                  <a:pt x="58438" y="9481"/>
                </a:lnTo>
                <a:lnTo>
                  <a:pt x="57434" y="14258"/>
                </a:lnTo>
                <a:lnTo>
                  <a:pt x="55772" y="19427"/>
                </a:lnTo>
                <a:lnTo>
                  <a:pt x="53670" y="24857"/>
                </a:lnTo>
                <a:lnTo>
                  <a:pt x="51276" y="32446"/>
                </a:lnTo>
                <a:lnTo>
                  <a:pt x="45968" y="51462"/>
                </a:lnTo>
                <a:lnTo>
                  <a:pt x="42169" y="62089"/>
                </a:lnTo>
                <a:lnTo>
                  <a:pt x="37651" y="73143"/>
                </a:lnTo>
                <a:lnTo>
                  <a:pt x="32653" y="84480"/>
                </a:lnTo>
                <a:lnTo>
                  <a:pt x="28326" y="96008"/>
                </a:lnTo>
                <a:lnTo>
                  <a:pt x="24450" y="107661"/>
                </a:lnTo>
                <a:lnTo>
                  <a:pt x="20872" y="119399"/>
                </a:lnTo>
                <a:lnTo>
                  <a:pt x="14249" y="143024"/>
                </a:lnTo>
                <a:lnTo>
                  <a:pt x="11093" y="154881"/>
                </a:lnTo>
                <a:lnTo>
                  <a:pt x="8988" y="164769"/>
                </a:lnTo>
                <a:lnTo>
                  <a:pt x="7585" y="173346"/>
                </a:lnTo>
                <a:lnTo>
                  <a:pt x="6650" y="181048"/>
                </a:lnTo>
                <a:lnTo>
                  <a:pt x="5033" y="188167"/>
                </a:lnTo>
                <a:lnTo>
                  <a:pt x="2962" y="194898"/>
                </a:lnTo>
                <a:lnTo>
                  <a:pt x="589" y="201369"/>
                </a:lnTo>
                <a:lnTo>
                  <a:pt x="0" y="206676"/>
                </a:lnTo>
                <a:lnTo>
                  <a:pt x="599" y="211205"/>
                </a:lnTo>
                <a:lnTo>
                  <a:pt x="477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Annotation629"/>
          <p:cNvSpPr/>
          <p:nvPr/>
        </p:nvSpPr>
        <p:spPr>
          <a:xfrm>
            <a:off x="5358511" y="767953"/>
            <a:ext cx="17767" cy="142876"/>
          </a:xfrm>
          <a:custGeom>
            <a:avLst/>
            <a:gdLst/>
            <a:ahLst/>
            <a:cxnLst/>
            <a:rect l="0" t="0" r="0" b="0"/>
            <a:pathLst>
              <a:path w="17767" h="142876">
                <a:moveTo>
                  <a:pt x="8939" y="0"/>
                </a:moveTo>
                <a:lnTo>
                  <a:pt x="13682" y="0"/>
                </a:lnTo>
                <a:lnTo>
                  <a:pt x="15080" y="992"/>
                </a:lnTo>
                <a:lnTo>
                  <a:pt x="16012" y="2646"/>
                </a:lnTo>
                <a:lnTo>
                  <a:pt x="16633" y="4741"/>
                </a:lnTo>
                <a:lnTo>
                  <a:pt x="17047" y="8121"/>
                </a:lnTo>
                <a:lnTo>
                  <a:pt x="17323" y="12359"/>
                </a:lnTo>
                <a:lnTo>
                  <a:pt x="17507" y="17169"/>
                </a:lnTo>
                <a:lnTo>
                  <a:pt x="17766" y="33420"/>
                </a:lnTo>
                <a:lnTo>
                  <a:pt x="16810" y="40139"/>
                </a:lnTo>
                <a:lnTo>
                  <a:pt x="15179" y="47595"/>
                </a:lnTo>
                <a:lnTo>
                  <a:pt x="13099" y="55543"/>
                </a:lnTo>
                <a:lnTo>
                  <a:pt x="10718" y="63818"/>
                </a:lnTo>
                <a:lnTo>
                  <a:pt x="5426" y="80949"/>
                </a:lnTo>
                <a:lnTo>
                  <a:pt x="3618" y="88693"/>
                </a:lnTo>
                <a:lnTo>
                  <a:pt x="2411" y="95840"/>
                </a:lnTo>
                <a:lnTo>
                  <a:pt x="1608" y="102588"/>
                </a:lnTo>
                <a:lnTo>
                  <a:pt x="1072" y="109072"/>
                </a:lnTo>
                <a:lnTo>
                  <a:pt x="715" y="115379"/>
                </a:lnTo>
                <a:lnTo>
                  <a:pt x="318" y="126686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Annotation630"/>
          <p:cNvSpPr/>
          <p:nvPr/>
        </p:nvSpPr>
        <p:spPr>
          <a:xfrm>
            <a:off x="5358511" y="768452"/>
            <a:ext cx="145808" cy="165105"/>
          </a:xfrm>
          <a:custGeom>
            <a:avLst/>
            <a:gdLst/>
            <a:ahLst/>
            <a:cxnLst/>
            <a:rect l="0" t="0" r="0" b="0"/>
            <a:pathLst>
              <a:path w="145808" h="165105">
                <a:moveTo>
                  <a:pt x="8939" y="53079"/>
                </a:moveTo>
                <a:lnTo>
                  <a:pt x="4194" y="48339"/>
                </a:lnTo>
                <a:lnTo>
                  <a:pt x="2795" y="45950"/>
                </a:lnTo>
                <a:lnTo>
                  <a:pt x="1864" y="43365"/>
                </a:lnTo>
                <a:lnTo>
                  <a:pt x="1242" y="40650"/>
                </a:lnTo>
                <a:lnTo>
                  <a:pt x="1822" y="36856"/>
                </a:lnTo>
                <a:lnTo>
                  <a:pt x="3201" y="32342"/>
                </a:lnTo>
                <a:lnTo>
                  <a:pt x="5113" y="27348"/>
                </a:lnTo>
                <a:lnTo>
                  <a:pt x="7381" y="24019"/>
                </a:lnTo>
                <a:lnTo>
                  <a:pt x="9887" y="21799"/>
                </a:lnTo>
                <a:lnTo>
                  <a:pt x="12550" y="20320"/>
                </a:lnTo>
                <a:lnTo>
                  <a:pt x="25787" y="13497"/>
                </a:lnTo>
                <a:lnTo>
                  <a:pt x="32087" y="10816"/>
                </a:lnTo>
                <a:lnTo>
                  <a:pt x="39267" y="8036"/>
                </a:lnTo>
                <a:lnTo>
                  <a:pt x="47032" y="5191"/>
                </a:lnTo>
                <a:lnTo>
                  <a:pt x="54195" y="3294"/>
                </a:lnTo>
                <a:lnTo>
                  <a:pt x="60957" y="2030"/>
                </a:lnTo>
                <a:lnTo>
                  <a:pt x="67451" y="1187"/>
                </a:lnTo>
                <a:lnTo>
                  <a:pt x="74760" y="625"/>
                </a:lnTo>
                <a:lnTo>
                  <a:pt x="82611" y="250"/>
                </a:lnTo>
                <a:lnTo>
                  <a:pt x="90825" y="0"/>
                </a:lnTo>
                <a:lnTo>
                  <a:pt x="98287" y="826"/>
                </a:lnTo>
                <a:lnTo>
                  <a:pt x="105247" y="2369"/>
                </a:lnTo>
                <a:lnTo>
                  <a:pt x="111874" y="4389"/>
                </a:lnTo>
                <a:lnTo>
                  <a:pt x="118278" y="7721"/>
                </a:lnTo>
                <a:lnTo>
                  <a:pt x="124533" y="11926"/>
                </a:lnTo>
                <a:lnTo>
                  <a:pt x="130690" y="16714"/>
                </a:lnTo>
                <a:lnTo>
                  <a:pt x="135787" y="20898"/>
                </a:lnTo>
                <a:lnTo>
                  <a:pt x="140178" y="24680"/>
                </a:lnTo>
                <a:lnTo>
                  <a:pt x="144099" y="28193"/>
                </a:lnTo>
                <a:lnTo>
                  <a:pt x="145720" y="31527"/>
                </a:lnTo>
                <a:lnTo>
                  <a:pt x="145807" y="34743"/>
                </a:lnTo>
                <a:lnTo>
                  <a:pt x="144872" y="37878"/>
                </a:lnTo>
                <a:lnTo>
                  <a:pt x="143256" y="41953"/>
                </a:lnTo>
                <a:lnTo>
                  <a:pt x="141185" y="46654"/>
                </a:lnTo>
                <a:lnTo>
                  <a:pt x="138812" y="51772"/>
                </a:lnTo>
                <a:lnTo>
                  <a:pt x="135243" y="56177"/>
                </a:lnTo>
                <a:lnTo>
                  <a:pt x="130878" y="60105"/>
                </a:lnTo>
                <a:lnTo>
                  <a:pt x="125982" y="63716"/>
                </a:lnTo>
                <a:lnTo>
                  <a:pt x="119739" y="67116"/>
                </a:lnTo>
                <a:lnTo>
                  <a:pt x="112597" y="70374"/>
                </a:lnTo>
                <a:lnTo>
                  <a:pt x="104857" y="73539"/>
                </a:lnTo>
                <a:lnTo>
                  <a:pt x="97711" y="76641"/>
                </a:lnTo>
                <a:lnTo>
                  <a:pt x="84474" y="82733"/>
                </a:lnTo>
                <a:lnTo>
                  <a:pt x="65856" y="91742"/>
                </a:lnTo>
                <a:lnTo>
                  <a:pt x="59793" y="93737"/>
                </a:lnTo>
                <a:lnTo>
                  <a:pt x="53765" y="95067"/>
                </a:lnTo>
                <a:lnTo>
                  <a:pt x="47760" y="95954"/>
                </a:lnTo>
                <a:lnTo>
                  <a:pt x="42764" y="96545"/>
                </a:lnTo>
                <a:lnTo>
                  <a:pt x="38441" y="96939"/>
                </a:lnTo>
                <a:lnTo>
                  <a:pt x="27494" y="97681"/>
                </a:lnTo>
                <a:lnTo>
                  <a:pt x="31760" y="97714"/>
                </a:lnTo>
                <a:lnTo>
                  <a:pt x="39313" y="97724"/>
                </a:lnTo>
                <a:lnTo>
                  <a:pt x="42098" y="98717"/>
                </a:lnTo>
                <a:lnTo>
                  <a:pt x="44947" y="100372"/>
                </a:lnTo>
                <a:lnTo>
                  <a:pt x="47840" y="102467"/>
                </a:lnTo>
                <a:lnTo>
                  <a:pt x="51754" y="104856"/>
                </a:lnTo>
                <a:lnTo>
                  <a:pt x="56351" y="107441"/>
                </a:lnTo>
                <a:lnTo>
                  <a:pt x="66754" y="112959"/>
                </a:lnTo>
                <a:lnTo>
                  <a:pt x="77997" y="118718"/>
                </a:lnTo>
                <a:lnTo>
                  <a:pt x="82784" y="121643"/>
                </a:lnTo>
                <a:lnTo>
                  <a:pt x="86967" y="124586"/>
                </a:lnTo>
                <a:lnTo>
                  <a:pt x="90750" y="127539"/>
                </a:lnTo>
                <a:lnTo>
                  <a:pt x="94264" y="130500"/>
                </a:lnTo>
                <a:lnTo>
                  <a:pt x="97601" y="133467"/>
                </a:lnTo>
                <a:lnTo>
                  <a:pt x="103956" y="139409"/>
                </a:lnTo>
                <a:lnTo>
                  <a:pt x="110090" y="145357"/>
                </a:lnTo>
                <a:lnTo>
                  <a:pt x="111130" y="147340"/>
                </a:lnTo>
                <a:lnTo>
                  <a:pt x="110830" y="148662"/>
                </a:lnTo>
                <a:lnTo>
                  <a:pt x="107849" y="151123"/>
                </a:lnTo>
                <a:lnTo>
                  <a:pt x="103214" y="155524"/>
                </a:lnTo>
                <a:lnTo>
                  <a:pt x="100588" y="157095"/>
                </a:lnTo>
                <a:lnTo>
                  <a:pt x="97844" y="158142"/>
                </a:lnTo>
                <a:lnTo>
                  <a:pt x="95021" y="158839"/>
                </a:lnTo>
                <a:lnTo>
                  <a:pt x="91154" y="160297"/>
                </a:lnTo>
                <a:lnTo>
                  <a:pt x="86589" y="162261"/>
                </a:lnTo>
                <a:lnTo>
                  <a:pt x="81560" y="164562"/>
                </a:lnTo>
                <a:lnTo>
                  <a:pt x="76220" y="165104"/>
                </a:lnTo>
                <a:lnTo>
                  <a:pt x="70675" y="164474"/>
                </a:lnTo>
                <a:lnTo>
                  <a:pt x="64992" y="163061"/>
                </a:lnTo>
                <a:lnTo>
                  <a:pt x="59218" y="161127"/>
                </a:lnTo>
                <a:lnTo>
                  <a:pt x="53382" y="158845"/>
                </a:lnTo>
                <a:lnTo>
                  <a:pt x="47504" y="156332"/>
                </a:lnTo>
                <a:lnTo>
                  <a:pt x="42593" y="153664"/>
                </a:lnTo>
                <a:lnTo>
                  <a:pt x="38327" y="150894"/>
                </a:lnTo>
                <a:lnTo>
                  <a:pt x="34489" y="148055"/>
                </a:lnTo>
                <a:lnTo>
                  <a:pt x="29944" y="143185"/>
                </a:lnTo>
                <a:lnTo>
                  <a:pt x="24928" y="136962"/>
                </a:lnTo>
                <a:lnTo>
                  <a:pt x="19598" y="129837"/>
                </a:lnTo>
                <a:lnTo>
                  <a:pt x="15052" y="121119"/>
                </a:lnTo>
                <a:lnTo>
                  <a:pt x="11028" y="111337"/>
                </a:lnTo>
                <a:lnTo>
                  <a:pt x="0" y="798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Annotation631"/>
          <p:cNvSpPr/>
          <p:nvPr/>
        </p:nvSpPr>
        <p:spPr>
          <a:xfrm>
            <a:off x="6010958" y="710376"/>
            <a:ext cx="253782" cy="168436"/>
          </a:xfrm>
          <a:custGeom>
            <a:avLst/>
            <a:gdLst/>
            <a:ahLst/>
            <a:cxnLst/>
            <a:rect l="0" t="0" r="0" b="0"/>
            <a:pathLst>
              <a:path w="253782" h="168436">
                <a:moveTo>
                  <a:pt x="0" y="30788"/>
                </a:moveTo>
                <a:lnTo>
                  <a:pt x="9490" y="30788"/>
                </a:lnTo>
                <a:lnTo>
                  <a:pt x="14272" y="29796"/>
                </a:lnTo>
                <a:lnTo>
                  <a:pt x="19445" y="28142"/>
                </a:lnTo>
                <a:lnTo>
                  <a:pt x="24880" y="26047"/>
                </a:lnTo>
                <a:lnTo>
                  <a:pt x="38864" y="21074"/>
                </a:lnTo>
                <a:lnTo>
                  <a:pt x="46764" y="18359"/>
                </a:lnTo>
                <a:lnTo>
                  <a:pt x="56003" y="15557"/>
                </a:lnTo>
                <a:lnTo>
                  <a:pt x="86991" y="6872"/>
                </a:lnTo>
                <a:lnTo>
                  <a:pt x="106191" y="976"/>
                </a:lnTo>
                <a:lnTo>
                  <a:pt x="115483" y="0"/>
                </a:lnTo>
                <a:lnTo>
                  <a:pt x="124656" y="340"/>
                </a:lnTo>
                <a:lnTo>
                  <a:pt x="133751" y="1560"/>
                </a:lnTo>
                <a:lnTo>
                  <a:pt x="140807" y="2373"/>
                </a:lnTo>
                <a:lnTo>
                  <a:pt x="146504" y="2915"/>
                </a:lnTo>
                <a:lnTo>
                  <a:pt x="151295" y="3276"/>
                </a:lnTo>
                <a:lnTo>
                  <a:pt x="154489" y="5501"/>
                </a:lnTo>
                <a:lnTo>
                  <a:pt x="156619" y="8969"/>
                </a:lnTo>
                <a:lnTo>
                  <a:pt x="158038" y="13266"/>
                </a:lnTo>
                <a:lnTo>
                  <a:pt x="158984" y="18114"/>
                </a:lnTo>
                <a:lnTo>
                  <a:pt x="159615" y="23331"/>
                </a:lnTo>
                <a:lnTo>
                  <a:pt x="160036" y="28793"/>
                </a:lnTo>
                <a:lnTo>
                  <a:pt x="158331" y="35411"/>
                </a:lnTo>
                <a:lnTo>
                  <a:pt x="155206" y="42800"/>
                </a:lnTo>
                <a:lnTo>
                  <a:pt x="151139" y="50702"/>
                </a:lnTo>
                <a:lnTo>
                  <a:pt x="146441" y="57955"/>
                </a:lnTo>
                <a:lnTo>
                  <a:pt x="141322" y="64774"/>
                </a:lnTo>
                <a:lnTo>
                  <a:pt x="135924" y="71305"/>
                </a:lnTo>
                <a:lnTo>
                  <a:pt x="130339" y="76651"/>
                </a:lnTo>
                <a:lnTo>
                  <a:pt x="124629" y="81207"/>
                </a:lnTo>
                <a:lnTo>
                  <a:pt x="118836" y="85236"/>
                </a:lnTo>
                <a:lnTo>
                  <a:pt x="113982" y="88915"/>
                </a:lnTo>
                <a:lnTo>
                  <a:pt x="109752" y="92360"/>
                </a:lnTo>
                <a:lnTo>
                  <a:pt x="105940" y="95648"/>
                </a:lnTo>
                <a:lnTo>
                  <a:pt x="99055" y="99302"/>
                </a:lnTo>
                <a:lnTo>
                  <a:pt x="95829" y="100277"/>
                </a:lnTo>
                <a:lnTo>
                  <a:pt x="93678" y="99934"/>
                </a:lnTo>
                <a:lnTo>
                  <a:pt x="92244" y="98713"/>
                </a:lnTo>
                <a:lnTo>
                  <a:pt x="91289" y="96907"/>
                </a:lnTo>
                <a:lnTo>
                  <a:pt x="91644" y="94711"/>
                </a:lnTo>
                <a:lnTo>
                  <a:pt x="94688" y="89625"/>
                </a:lnTo>
                <a:lnTo>
                  <a:pt x="96890" y="86880"/>
                </a:lnTo>
                <a:lnTo>
                  <a:pt x="99350" y="84058"/>
                </a:lnTo>
                <a:lnTo>
                  <a:pt x="101984" y="81184"/>
                </a:lnTo>
                <a:lnTo>
                  <a:pt x="105726" y="78276"/>
                </a:lnTo>
                <a:lnTo>
                  <a:pt x="110208" y="75345"/>
                </a:lnTo>
                <a:lnTo>
                  <a:pt x="115181" y="72399"/>
                </a:lnTo>
                <a:lnTo>
                  <a:pt x="121475" y="69443"/>
                </a:lnTo>
                <a:lnTo>
                  <a:pt x="128651" y="66480"/>
                </a:lnTo>
                <a:lnTo>
                  <a:pt x="136413" y="63512"/>
                </a:lnTo>
                <a:lnTo>
                  <a:pt x="143575" y="61534"/>
                </a:lnTo>
                <a:lnTo>
                  <a:pt x="150336" y="60215"/>
                </a:lnTo>
                <a:lnTo>
                  <a:pt x="156829" y="59335"/>
                </a:lnTo>
                <a:lnTo>
                  <a:pt x="164137" y="58749"/>
                </a:lnTo>
                <a:lnTo>
                  <a:pt x="171987" y="58359"/>
                </a:lnTo>
                <a:lnTo>
                  <a:pt x="180201" y="58098"/>
                </a:lnTo>
                <a:lnTo>
                  <a:pt x="188655" y="58916"/>
                </a:lnTo>
                <a:lnTo>
                  <a:pt x="197271" y="60454"/>
                </a:lnTo>
                <a:lnTo>
                  <a:pt x="205995" y="62472"/>
                </a:lnTo>
                <a:lnTo>
                  <a:pt x="213797" y="65801"/>
                </a:lnTo>
                <a:lnTo>
                  <a:pt x="220983" y="70005"/>
                </a:lnTo>
                <a:lnTo>
                  <a:pt x="227760" y="74792"/>
                </a:lnTo>
                <a:lnTo>
                  <a:pt x="233272" y="78975"/>
                </a:lnTo>
                <a:lnTo>
                  <a:pt x="237940" y="82757"/>
                </a:lnTo>
                <a:lnTo>
                  <a:pt x="242044" y="86270"/>
                </a:lnTo>
                <a:lnTo>
                  <a:pt x="245774" y="89604"/>
                </a:lnTo>
                <a:lnTo>
                  <a:pt x="252566" y="95954"/>
                </a:lnTo>
                <a:lnTo>
                  <a:pt x="253781" y="99037"/>
                </a:lnTo>
                <a:lnTo>
                  <a:pt x="253598" y="102084"/>
                </a:lnTo>
                <a:lnTo>
                  <a:pt x="252484" y="105108"/>
                </a:lnTo>
                <a:lnTo>
                  <a:pt x="249754" y="109108"/>
                </a:lnTo>
                <a:lnTo>
                  <a:pt x="245948" y="113759"/>
                </a:lnTo>
                <a:lnTo>
                  <a:pt x="241425" y="118844"/>
                </a:lnTo>
                <a:lnTo>
                  <a:pt x="235430" y="123226"/>
                </a:lnTo>
                <a:lnTo>
                  <a:pt x="228455" y="127140"/>
                </a:lnTo>
                <a:lnTo>
                  <a:pt x="211766" y="135127"/>
                </a:lnTo>
                <a:lnTo>
                  <a:pt x="191108" y="145291"/>
                </a:lnTo>
                <a:lnTo>
                  <a:pt x="181031" y="149787"/>
                </a:lnTo>
                <a:lnTo>
                  <a:pt x="171334" y="153777"/>
                </a:lnTo>
                <a:lnTo>
                  <a:pt x="161890" y="157429"/>
                </a:lnTo>
                <a:lnTo>
                  <a:pt x="153608" y="160856"/>
                </a:lnTo>
                <a:lnTo>
                  <a:pt x="146100" y="164133"/>
                </a:lnTo>
                <a:lnTo>
                  <a:pt x="139109" y="167309"/>
                </a:lnTo>
                <a:lnTo>
                  <a:pt x="132463" y="168435"/>
                </a:lnTo>
                <a:lnTo>
                  <a:pt x="126045" y="168193"/>
                </a:lnTo>
                <a:lnTo>
                  <a:pt x="119780" y="167040"/>
                </a:lnTo>
                <a:lnTo>
                  <a:pt x="114612" y="165279"/>
                </a:lnTo>
                <a:lnTo>
                  <a:pt x="110172" y="163113"/>
                </a:lnTo>
                <a:lnTo>
                  <a:pt x="98314" y="15580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Annotation632"/>
          <p:cNvSpPr/>
          <p:nvPr/>
        </p:nvSpPr>
        <p:spPr>
          <a:xfrm>
            <a:off x="6305900" y="732234"/>
            <a:ext cx="107253" cy="58715"/>
          </a:xfrm>
          <a:custGeom>
            <a:avLst/>
            <a:gdLst/>
            <a:ahLst/>
            <a:cxnLst/>
            <a:rect l="0" t="0" r="0" b="0"/>
            <a:pathLst>
              <a:path w="107253" h="58715">
                <a:moveTo>
                  <a:pt x="0" y="0"/>
                </a:moveTo>
                <a:lnTo>
                  <a:pt x="47313" y="0"/>
                </a:lnTo>
                <a:lnTo>
                  <a:pt x="49417" y="992"/>
                </a:lnTo>
                <a:lnTo>
                  <a:pt x="50821" y="2646"/>
                </a:lnTo>
                <a:lnTo>
                  <a:pt x="51755" y="4741"/>
                </a:lnTo>
                <a:lnTo>
                  <a:pt x="51386" y="7129"/>
                </a:lnTo>
                <a:lnTo>
                  <a:pt x="50146" y="9714"/>
                </a:lnTo>
                <a:lnTo>
                  <a:pt x="48327" y="12429"/>
                </a:lnTo>
                <a:lnTo>
                  <a:pt x="47114" y="15231"/>
                </a:lnTo>
                <a:lnTo>
                  <a:pt x="46305" y="18092"/>
                </a:lnTo>
                <a:lnTo>
                  <a:pt x="45766" y="20991"/>
                </a:lnTo>
                <a:lnTo>
                  <a:pt x="45407" y="23916"/>
                </a:lnTo>
                <a:lnTo>
                  <a:pt x="45167" y="26858"/>
                </a:lnTo>
                <a:lnTo>
                  <a:pt x="45007" y="29812"/>
                </a:lnTo>
                <a:lnTo>
                  <a:pt x="43908" y="32773"/>
                </a:lnTo>
                <a:lnTo>
                  <a:pt x="42182" y="35739"/>
                </a:lnTo>
                <a:lnTo>
                  <a:pt x="40039" y="38709"/>
                </a:lnTo>
                <a:lnTo>
                  <a:pt x="37616" y="41681"/>
                </a:lnTo>
                <a:lnTo>
                  <a:pt x="35008" y="44655"/>
                </a:lnTo>
                <a:lnTo>
                  <a:pt x="32276" y="47629"/>
                </a:lnTo>
                <a:lnTo>
                  <a:pt x="29462" y="49612"/>
                </a:lnTo>
                <a:lnTo>
                  <a:pt x="26593" y="50934"/>
                </a:lnTo>
                <a:lnTo>
                  <a:pt x="19598" y="53056"/>
                </a:lnTo>
                <a:lnTo>
                  <a:pt x="21009" y="53230"/>
                </a:lnTo>
                <a:lnTo>
                  <a:pt x="23937" y="53346"/>
                </a:lnTo>
                <a:lnTo>
                  <a:pt x="38162" y="53533"/>
                </a:lnTo>
                <a:lnTo>
                  <a:pt x="42323" y="54540"/>
                </a:lnTo>
                <a:lnTo>
                  <a:pt x="47084" y="56204"/>
                </a:lnTo>
                <a:lnTo>
                  <a:pt x="52244" y="58305"/>
                </a:lnTo>
                <a:lnTo>
                  <a:pt x="56677" y="58714"/>
                </a:lnTo>
                <a:lnTo>
                  <a:pt x="60625" y="57994"/>
                </a:lnTo>
                <a:lnTo>
                  <a:pt x="64251" y="56522"/>
                </a:lnTo>
                <a:lnTo>
                  <a:pt x="68654" y="54549"/>
                </a:lnTo>
                <a:lnTo>
                  <a:pt x="78842" y="49710"/>
                </a:lnTo>
                <a:lnTo>
                  <a:pt x="107252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Annotation633"/>
          <p:cNvSpPr/>
          <p:nvPr/>
        </p:nvSpPr>
        <p:spPr>
          <a:xfrm>
            <a:off x="6477997" y="625078"/>
            <a:ext cx="87095" cy="216706"/>
          </a:xfrm>
          <a:custGeom>
            <a:avLst/>
            <a:gdLst/>
            <a:ahLst/>
            <a:cxnLst/>
            <a:rect l="0" t="0" r="0" b="0"/>
            <a:pathLst>
              <a:path w="87095" h="216706">
                <a:moveTo>
                  <a:pt x="87094" y="0"/>
                </a:moveTo>
                <a:lnTo>
                  <a:pt x="87094" y="39392"/>
                </a:lnTo>
                <a:lnTo>
                  <a:pt x="86102" y="48089"/>
                </a:lnTo>
                <a:lnTo>
                  <a:pt x="84446" y="57856"/>
                </a:lnTo>
                <a:lnTo>
                  <a:pt x="82350" y="68337"/>
                </a:lnTo>
                <a:lnTo>
                  <a:pt x="78966" y="79292"/>
                </a:lnTo>
                <a:lnTo>
                  <a:pt x="74724" y="90565"/>
                </a:lnTo>
                <a:lnTo>
                  <a:pt x="69910" y="102048"/>
                </a:lnTo>
                <a:lnTo>
                  <a:pt x="64714" y="113673"/>
                </a:lnTo>
                <a:lnTo>
                  <a:pt x="53645" y="137172"/>
                </a:lnTo>
                <a:lnTo>
                  <a:pt x="36246" y="172715"/>
                </a:lnTo>
                <a:lnTo>
                  <a:pt x="30355" y="182612"/>
                </a:lnTo>
                <a:lnTo>
                  <a:pt x="24441" y="191195"/>
                </a:lnTo>
                <a:lnTo>
                  <a:pt x="18512" y="198900"/>
                </a:lnTo>
                <a:lnTo>
                  <a:pt x="13567" y="205030"/>
                </a:lnTo>
                <a:lnTo>
                  <a:pt x="9277" y="210109"/>
                </a:lnTo>
                <a:lnTo>
                  <a:pt x="5424" y="214487"/>
                </a:lnTo>
                <a:lnTo>
                  <a:pt x="2855" y="216413"/>
                </a:lnTo>
                <a:lnTo>
                  <a:pt x="1142" y="216705"/>
                </a:lnTo>
                <a:lnTo>
                  <a:pt x="0" y="215908"/>
                </a:lnTo>
                <a:lnTo>
                  <a:pt x="232" y="214384"/>
                </a:lnTo>
                <a:lnTo>
                  <a:pt x="1381" y="212376"/>
                </a:lnTo>
                <a:lnTo>
                  <a:pt x="3138" y="210045"/>
                </a:lnTo>
                <a:lnTo>
                  <a:pt x="5304" y="206506"/>
                </a:lnTo>
                <a:lnTo>
                  <a:pt x="7740" y="202163"/>
                </a:lnTo>
                <a:lnTo>
                  <a:pt x="10358" y="197283"/>
                </a:lnTo>
                <a:lnTo>
                  <a:pt x="14089" y="192046"/>
                </a:lnTo>
                <a:lnTo>
                  <a:pt x="18562" y="186570"/>
                </a:lnTo>
                <a:lnTo>
                  <a:pt x="23531" y="180934"/>
                </a:lnTo>
                <a:lnTo>
                  <a:pt x="28830" y="175193"/>
                </a:lnTo>
                <a:lnTo>
                  <a:pt x="44783" y="158624"/>
                </a:lnTo>
                <a:lnTo>
                  <a:pt x="52731" y="150536"/>
                </a:lnTo>
                <a:lnTo>
                  <a:pt x="57234" y="146990"/>
                </a:lnTo>
                <a:lnTo>
                  <a:pt x="62222" y="143634"/>
                </a:lnTo>
                <a:lnTo>
                  <a:pt x="67534" y="140405"/>
                </a:lnTo>
                <a:lnTo>
                  <a:pt x="72068" y="139244"/>
                </a:lnTo>
                <a:lnTo>
                  <a:pt x="76083" y="139462"/>
                </a:lnTo>
                <a:lnTo>
                  <a:pt x="79753" y="140600"/>
                </a:lnTo>
                <a:lnTo>
                  <a:pt x="82200" y="142350"/>
                </a:lnTo>
                <a:lnTo>
                  <a:pt x="83832" y="144510"/>
                </a:lnTo>
                <a:lnTo>
                  <a:pt x="84919" y="146941"/>
                </a:lnTo>
                <a:lnTo>
                  <a:pt x="85644" y="150547"/>
                </a:lnTo>
                <a:lnTo>
                  <a:pt x="86127" y="154935"/>
                </a:lnTo>
                <a:lnTo>
                  <a:pt x="86450" y="159845"/>
                </a:lnTo>
                <a:lnTo>
                  <a:pt x="86808" y="167946"/>
                </a:lnTo>
                <a:lnTo>
                  <a:pt x="86903" y="171495"/>
                </a:lnTo>
                <a:lnTo>
                  <a:pt x="85974" y="175846"/>
                </a:lnTo>
                <a:lnTo>
                  <a:pt x="84361" y="180731"/>
                </a:lnTo>
                <a:lnTo>
                  <a:pt x="82292" y="185971"/>
                </a:lnTo>
                <a:lnTo>
                  <a:pt x="80914" y="190458"/>
                </a:lnTo>
                <a:lnTo>
                  <a:pt x="79995" y="194440"/>
                </a:lnTo>
                <a:lnTo>
                  <a:pt x="78157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Annotation634"/>
          <p:cNvSpPr/>
          <p:nvPr/>
        </p:nvSpPr>
        <p:spPr>
          <a:xfrm>
            <a:off x="6708093" y="705445"/>
            <a:ext cx="17398" cy="44650"/>
          </a:xfrm>
          <a:custGeom>
            <a:avLst/>
            <a:gdLst/>
            <a:ahLst/>
            <a:cxnLst/>
            <a:rect l="0" t="0" r="0" b="0"/>
            <a:pathLst>
              <a:path w="17398" h="44650">
                <a:moveTo>
                  <a:pt x="0" y="0"/>
                </a:moveTo>
                <a:lnTo>
                  <a:pt x="0" y="7689"/>
                </a:lnTo>
                <a:lnTo>
                  <a:pt x="993" y="9094"/>
                </a:lnTo>
                <a:lnTo>
                  <a:pt x="2649" y="11024"/>
                </a:lnTo>
                <a:lnTo>
                  <a:pt x="4745" y="13303"/>
                </a:lnTo>
                <a:lnTo>
                  <a:pt x="9722" y="18480"/>
                </a:lnTo>
                <a:lnTo>
                  <a:pt x="12439" y="21250"/>
                </a:lnTo>
                <a:lnTo>
                  <a:pt x="14251" y="24089"/>
                </a:lnTo>
                <a:lnTo>
                  <a:pt x="15459" y="26973"/>
                </a:lnTo>
                <a:lnTo>
                  <a:pt x="16264" y="29888"/>
                </a:lnTo>
                <a:lnTo>
                  <a:pt x="16801" y="32824"/>
                </a:lnTo>
                <a:lnTo>
                  <a:pt x="17159" y="35774"/>
                </a:lnTo>
                <a:lnTo>
                  <a:pt x="17397" y="38732"/>
                </a:lnTo>
                <a:lnTo>
                  <a:pt x="16563" y="40704"/>
                </a:lnTo>
                <a:lnTo>
                  <a:pt x="15014" y="42019"/>
                </a:lnTo>
                <a:lnTo>
                  <a:pt x="8937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Annotation635"/>
          <p:cNvSpPr/>
          <p:nvPr/>
        </p:nvSpPr>
        <p:spPr>
          <a:xfrm>
            <a:off x="6725968" y="651867"/>
            <a:ext cx="35752" cy="8931"/>
          </a:xfrm>
          <a:custGeom>
            <a:avLst/>
            <a:gdLst/>
            <a:ahLst/>
            <a:cxnLst/>
            <a:rect l="0" t="0" r="0" b="0"/>
            <a:pathLst>
              <a:path w="35752" h="8931">
                <a:moveTo>
                  <a:pt x="0" y="0"/>
                </a:moveTo>
                <a:lnTo>
                  <a:pt x="4744" y="0"/>
                </a:lnTo>
                <a:lnTo>
                  <a:pt x="8129" y="992"/>
                </a:lnTo>
                <a:lnTo>
                  <a:pt x="12371" y="2646"/>
                </a:lnTo>
                <a:lnTo>
                  <a:pt x="17185" y="4741"/>
                </a:lnTo>
                <a:lnTo>
                  <a:pt x="21388" y="6137"/>
                </a:lnTo>
                <a:lnTo>
                  <a:pt x="25182" y="7068"/>
                </a:lnTo>
                <a:lnTo>
                  <a:pt x="35751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6976222" y="634008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Annotation637"/>
          <p:cNvSpPr/>
          <p:nvPr/>
        </p:nvSpPr>
        <p:spPr>
          <a:xfrm>
            <a:off x="6985159" y="634008"/>
            <a:ext cx="17399" cy="98227"/>
          </a:xfrm>
          <a:custGeom>
            <a:avLst/>
            <a:gdLst/>
            <a:ahLst/>
            <a:cxnLst/>
            <a:rect l="0" t="0" r="0" b="0"/>
            <a:pathLst>
              <a:path w="17399" h="98227">
                <a:moveTo>
                  <a:pt x="0" y="0"/>
                </a:moveTo>
                <a:lnTo>
                  <a:pt x="0" y="12429"/>
                </a:lnTo>
                <a:lnTo>
                  <a:pt x="993" y="15231"/>
                </a:lnTo>
                <a:lnTo>
                  <a:pt x="2649" y="18091"/>
                </a:lnTo>
                <a:lnTo>
                  <a:pt x="4745" y="20990"/>
                </a:lnTo>
                <a:lnTo>
                  <a:pt x="7136" y="24908"/>
                </a:lnTo>
                <a:lnTo>
                  <a:pt x="9723" y="29503"/>
                </a:lnTo>
                <a:lnTo>
                  <a:pt x="12439" y="34552"/>
                </a:lnTo>
                <a:lnTo>
                  <a:pt x="14252" y="40894"/>
                </a:lnTo>
                <a:lnTo>
                  <a:pt x="15459" y="48098"/>
                </a:lnTo>
                <a:lnTo>
                  <a:pt x="16265" y="55878"/>
                </a:lnTo>
                <a:lnTo>
                  <a:pt x="16802" y="63049"/>
                </a:lnTo>
                <a:lnTo>
                  <a:pt x="17160" y="69814"/>
                </a:lnTo>
                <a:lnTo>
                  <a:pt x="17398" y="76308"/>
                </a:lnTo>
                <a:lnTo>
                  <a:pt x="16564" y="81630"/>
                </a:lnTo>
                <a:lnTo>
                  <a:pt x="15015" y="86170"/>
                </a:lnTo>
                <a:lnTo>
                  <a:pt x="8938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Annotation638"/>
          <p:cNvSpPr/>
          <p:nvPr/>
        </p:nvSpPr>
        <p:spPr>
          <a:xfrm>
            <a:off x="6842158" y="678656"/>
            <a:ext cx="169815" cy="7690"/>
          </a:xfrm>
          <a:custGeom>
            <a:avLst/>
            <a:gdLst/>
            <a:ahLst/>
            <a:cxnLst/>
            <a:rect l="0" t="0" r="0" b="0"/>
            <a:pathLst>
              <a:path w="169815" h="7690">
                <a:moveTo>
                  <a:pt x="0" y="0"/>
                </a:moveTo>
                <a:lnTo>
                  <a:pt x="12439" y="0"/>
                </a:lnTo>
                <a:lnTo>
                  <a:pt x="16237" y="992"/>
                </a:lnTo>
                <a:lnTo>
                  <a:pt x="20755" y="2646"/>
                </a:lnTo>
                <a:lnTo>
                  <a:pt x="25754" y="4741"/>
                </a:lnTo>
                <a:lnTo>
                  <a:pt x="34051" y="6137"/>
                </a:lnTo>
                <a:lnTo>
                  <a:pt x="44547" y="7068"/>
                </a:lnTo>
                <a:lnTo>
                  <a:pt x="56511" y="7689"/>
                </a:lnTo>
                <a:lnTo>
                  <a:pt x="69452" y="7110"/>
                </a:lnTo>
                <a:lnTo>
                  <a:pt x="83045" y="5732"/>
                </a:lnTo>
                <a:lnTo>
                  <a:pt x="97071" y="3822"/>
                </a:lnTo>
                <a:lnTo>
                  <a:pt x="111388" y="2548"/>
                </a:lnTo>
                <a:lnTo>
                  <a:pt x="125898" y="1699"/>
                </a:lnTo>
                <a:lnTo>
                  <a:pt x="16981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Annotation639"/>
          <p:cNvSpPr/>
          <p:nvPr/>
        </p:nvSpPr>
        <p:spPr>
          <a:xfrm>
            <a:off x="3133042" y="1160869"/>
            <a:ext cx="13843" cy="160726"/>
          </a:xfrm>
          <a:custGeom>
            <a:avLst/>
            <a:gdLst/>
            <a:ahLst/>
            <a:cxnLst/>
            <a:rect l="0" t="0" r="0" b="0"/>
            <a:pathLst>
              <a:path w="13843" h="160726">
                <a:moveTo>
                  <a:pt x="0" y="8920"/>
                </a:moveTo>
                <a:lnTo>
                  <a:pt x="0" y="0"/>
                </a:lnTo>
                <a:lnTo>
                  <a:pt x="0" y="68511"/>
                </a:lnTo>
                <a:lnTo>
                  <a:pt x="993" y="75436"/>
                </a:lnTo>
                <a:lnTo>
                  <a:pt x="2648" y="83030"/>
                </a:lnTo>
                <a:lnTo>
                  <a:pt x="4745" y="91069"/>
                </a:lnTo>
                <a:lnTo>
                  <a:pt x="6143" y="98412"/>
                </a:lnTo>
                <a:lnTo>
                  <a:pt x="7074" y="105292"/>
                </a:lnTo>
                <a:lnTo>
                  <a:pt x="7696" y="111863"/>
                </a:lnTo>
                <a:lnTo>
                  <a:pt x="9103" y="118229"/>
                </a:lnTo>
                <a:lnTo>
                  <a:pt x="11034" y="124456"/>
                </a:lnTo>
                <a:lnTo>
                  <a:pt x="13315" y="130593"/>
                </a:lnTo>
                <a:lnTo>
                  <a:pt x="13842" y="136668"/>
                </a:lnTo>
                <a:lnTo>
                  <a:pt x="13200" y="142702"/>
                </a:lnTo>
                <a:lnTo>
                  <a:pt x="8938" y="1607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Annotation640"/>
          <p:cNvSpPr/>
          <p:nvPr/>
        </p:nvSpPr>
        <p:spPr>
          <a:xfrm>
            <a:off x="3097292" y="1000174"/>
            <a:ext cx="1418377" cy="133897"/>
          </a:xfrm>
          <a:custGeom>
            <a:avLst/>
            <a:gdLst/>
            <a:ahLst/>
            <a:cxnLst/>
            <a:rect l="0" t="0" r="0" b="0"/>
            <a:pathLst>
              <a:path w="1418377" h="133897">
                <a:moveTo>
                  <a:pt x="0" y="133896"/>
                </a:moveTo>
                <a:lnTo>
                  <a:pt x="0" y="129156"/>
                </a:lnTo>
                <a:lnTo>
                  <a:pt x="993" y="127759"/>
                </a:lnTo>
                <a:lnTo>
                  <a:pt x="2648" y="126828"/>
                </a:lnTo>
                <a:lnTo>
                  <a:pt x="4744" y="126208"/>
                </a:lnTo>
                <a:lnTo>
                  <a:pt x="9722" y="122872"/>
                </a:lnTo>
                <a:lnTo>
                  <a:pt x="12440" y="120594"/>
                </a:lnTo>
                <a:lnTo>
                  <a:pt x="16238" y="119075"/>
                </a:lnTo>
                <a:lnTo>
                  <a:pt x="32066" y="115945"/>
                </a:lnTo>
                <a:lnTo>
                  <a:pt x="39253" y="113991"/>
                </a:lnTo>
                <a:lnTo>
                  <a:pt x="47023" y="111696"/>
                </a:lnTo>
                <a:lnTo>
                  <a:pt x="58161" y="109174"/>
                </a:lnTo>
                <a:lnTo>
                  <a:pt x="86427" y="103726"/>
                </a:lnTo>
                <a:lnTo>
                  <a:pt x="118851" y="100644"/>
                </a:lnTo>
                <a:lnTo>
                  <a:pt x="155108" y="98281"/>
                </a:lnTo>
                <a:lnTo>
                  <a:pt x="197705" y="93924"/>
                </a:lnTo>
                <a:lnTo>
                  <a:pt x="221179" y="92365"/>
                </a:lnTo>
                <a:lnTo>
                  <a:pt x="245768" y="91326"/>
                </a:lnTo>
                <a:lnTo>
                  <a:pt x="271096" y="90633"/>
                </a:lnTo>
                <a:lnTo>
                  <a:pt x="297913" y="89179"/>
                </a:lnTo>
                <a:lnTo>
                  <a:pt x="384095" y="82392"/>
                </a:lnTo>
                <a:lnTo>
                  <a:pt x="817976" y="47569"/>
                </a:lnTo>
                <a:lnTo>
                  <a:pt x="900464" y="41620"/>
                </a:lnTo>
                <a:lnTo>
                  <a:pt x="940932" y="37652"/>
                </a:lnTo>
                <a:lnTo>
                  <a:pt x="1095993" y="19672"/>
                </a:lnTo>
                <a:lnTo>
                  <a:pt x="1227437" y="6272"/>
                </a:lnTo>
                <a:lnTo>
                  <a:pt x="1255242" y="4165"/>
                </a:lnTo>
                <a:lnTo>
                  <a:pt x="1281723" y="2760"/>
                </a:lnTo>
                <a:lnTo>
                  <a:pt x="1329353" y="1200"/>
                </a:lnTo>
                <a:lnTo>
                  <a:pt x="1418376" y="0"/>
                </a:lnTo>
                <a:lnTo>
                  <a:pt x="1411935" y="2619"/>
                </a:lnTo>
                <a:lnTo>
                  <a:pt x="1394269" y="88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Annotation641"/>
          <p:cNvSpPr/>
          <p:nvPr/>
        </p:nvSpPr>
        <p:spPr>
          <a:xfrm>
            <a:off x="3079417" y="1276945"/>
            <a:ext cx="1519397" cy="125017"/>
          </a:xfrm>
          <a:custGeom>
            <a:avLst/>
            <a:gdLst/>
            <a:ahLst/>
            <a:cxnLst/>
            <a:rect l="0" t="0" r="0" b="0"/>
            <a:pathLst>
              <a:path w="1519397" h="125017">
                <a:moveTo>
                  <a:pt x="0" y="125016"/>
                </a:moveTo>
                <a:lnTo>
                  <a:pt x="23392" y="124023"/>
                </a:lnTo>
                <a:lnTo>
                  <a:pt x="46809" y="120275"/>
                </a:lnTo>
                <a:lnTo>
                  <a:pt x="79063" y="117948"/>
                </a:lnTo>
                <a:lnTo>
                  <a:pt x="119550" y="115921"/>
                </a:lnTo>
                <a:lnTo>
                  <a:pt x="365134" y="95127"/>
                </a:lnTo>
                <a:lnTo>
                  <a:pt x="402314" y="93184"/>
                </a:lnTo>
                <a:lnTo>
                  <a:pt x="518307" y="89456"/>
                </a:lnTo>
                <a:lnTo>
                  <a:pt x="602760" y="85068"/>
                </a:lnTo>
                <a:lnTo>
                  <a:pt x="646135" y="81517"/>
                </a:lnTo>
                <a:lnTo>
                  <a:pt x="779344" y="68030"/>
                </a:lnTo>
                <a:lnTo>
                  <a:pt x="918010" y="56317"/>
                </a:lnTo>
                <a:lnTo>
                  <a:pt x="1053880" y="41712"/>
                </a:lnTo>
                <a:lnTo>
                  <a:pt x="1432165" y="8982"/>
                </a:lnTo>
                <a:lnTo>
                  <a:pt x="151939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Annotation642"/>
          <p:cNvSpPr/>
          <p:nvPr/>
        </p:nvSpPr>
        <p:spPr>
          <a:xfrm>
            <a:off x="3344465" y="849681"/>
            <a:ext cx="394016" cy="132178"/>
          </a:xfrm>
          <a:custGeom>
            <a:avLst/>
            <a:gdLst/>
            <a:ahLst/>
            <a:cxnLst/>
            <a:rect l="0" t="0" r="0" b="0"/>
            <a:pathLst>
              <a:path w="394016" h="132178">
                <a:moveTo>
                  <a:pt x="56706" y="34358"/>
                </a:moveTo>
                <a:lnTo>
                  <a:pt x="28002" y="34358"/>
                </a:lnTo>
                <a:lnTo>
                  <a:pt x="18791" y="31712"/>
                </a:lnTo>
                <a:lnTo>
                  <a:pt x="9069" y="28221"/>
                </a:lnTo>
                <a:lnTo>
                  <a:pt x="1439" y="26669"/>
                </a:lnTo>
                <a:lnTo>
                  <a:pt x="0" y="25263"/>
                </a:lnTo>
                <a:lnTo>
                  <a:pt x="34" y="23334"/>
                </a:lnTo>
                <a:lnTo>
                  <a:pt x="1050" y="21055"/>
                </a:lnTo>
                <a:lnTo>
                  <a:pt x="2719" y="19537"/>
                </a:lnTo>
                <a:lnTo>
                  <a:pt x="4826" y="18524"/>
                </a:lnTo>
                <a:lnTo>
                  <a:pt x="15184" y="14453"/>
                </a:lnTo>
                <a:lnTo>
                  <a:pt x="20087" y="12158"/>
                </a:lnTo>
                <a:lnTo>
                  <a:pt x="26335" y="10628"/>
                </a:lnTo>
                <a:lnTo>
                  <a:pt x="33480" y="9609"/>
                </a:lnTo>
                <a:lnTo>
                  <a:pt x="41222" y="8929"/>
                </a:lnTo>
                <a:lnTo>
                  <a:pt x="50355" y="7483"/>
                </a:lnTo>
                <a:lnTo>
                  <a:pt x="60417" y="5527"/>
                </a:lnTo>
                <a:lnTo>
                  <a:pt x="71097" y="3231"/>
                </a:lnTo>
                <a:lnTo>
                  <a:pt x="81196" y="1700"/>
                </a:lnTo>
                <a:lnTo>
                  <a:pt x="90908" y="680"/>
                </a:lnTo>
                <a:lnTo>
                  <a:pt x="100362" y="0"/>
                </a:lnTo>
                <a:lnTo>
                  <a:pt x="109644" y="538"/>
                </a:lnTo>
                <a:lnTo>
                  <a:pt x="118811" y="1890"/>
                </a:lnTo>
                <a:lnTo>
                  <a:pt x="127901" y="3783"/>
                </a:lnTo>
                <a:lnTo>
                  <a:pt x="135948" y="6037"/>
                </a:lnTo>
                <a:lnTo>
                  <a:pt x="143298" y="8532"/>
                </a:lnTo>
                <a:lnTo>
                  <a:pt x="150185" y="11187"/>
                </a:lnTo>
                <a:lnTo>
                  <a:pt x="155769" y="13950"/>
                </a:lnTo>
                <a:lnTo>
                  <a:pt x="160484" y="16784"/>
                </a:lnTo>
                <a:lnTo>
                  <a:pt x="164622" y="19665"/>
                </a:lnTo>
                <a:lnTo>
                  <a:pt x="167379" y="23571"/>
                </a:lnTo>
                <a:lnTo>
                  <a:pt x="169218" y="28159"/>
                </a:lnTo>
                <a:lnTo>
                  <a:pt x="170444" y="33202"/>
                </a:lnTo>
                <a:lnTo>
                  <a:pt x="170268" y="38548"/>
                </a:lnTo>
                <a:lnTo>
                  <a:pt x="169158" y="44097"/>
                </a:lnTo>
                <a:lnTo>
                  <a:pt x="167425" y="49780"/>
                </a:lnTo>
                <a:lnTo>
                  <a:pt x="164283" y="56546"/>
                </a:lnTo>
                <a:lnTo>
                  <a:pt x="160202" y="64033"/>
                </a:lnTo>
                <a:lnTo>
                  <a:pt x="155496" y="72000"/>
                </a:lnTo>
                <a:lnTo>
                  <a:pt x="150372" y="78304"/>
                </a:lnTo>
                <a:lnTo>
                  <a:pt x="144970" y="83499"/>
                </a:lnTo>
                <a:lnTo>
                  <a:pt x="139382" y="87955"/>
                </a:lnTo>
                <a:lnTo>
                  <a:pt x="132679" y="92909"/>
                </a:lnTo>
                <a:lnTo>
                  <a:pt x="117285" y="103706"/>
                </a:lnTo>
                <a:lnTo>
                  <a:pt x="110995" y="107379"/>
                </a:lnTo>
                <a:lnTo>
                  <a:pt x="101358" y="111460"/>
                </a:lnTo>
                <a:lnTo>
                  <a:pt x="97398" y="113541"/>
                </a:lnTo>
                <a:lnTo>
                  <a:pt x="93764" y="115920"/>
                </a:lnTo>
                <a:lnTo>
                  <a:pt x="90349" y="118498"/>
                </a:lnTo>
                <a:lnTo>
                  <a:pt x="83906" y="121363"/>
                </a:lnTo>
                <a:lnTo>
                  <a:pt x="80798" y="122127"/>
                </a:lnTo>
                <a:lnTo>
                  <a:pt x="78726" y="123628"/>
                </a:lnTo>
                <a:lnTo>
                  <a:pt x="77344" y="125621"/>
                </a:lnTo>
                <a:lnTo>
                  <a:pt x="76423" y="127942"/>
                </a:lnTo>
                <a:lnTo>
                  <a:pt x="76803" y="129490"/>
                </a:lnTo>
                <a:lnTo>
                  <a:pt x="78049" y="130521"/>
                </a:lnTo>
                <a:lnTo>
                  <a:pt x="79872" y="131209"/>
                </a:lnTo>
                <a:lnTo>
                  <a:pt x="91928" y="132177"/>
                </a:lnTo>
                <a:lnTo>
                  <a:pt x="96077" y="131321"/>
                </a:lnTo>
                <a:lnTo>
                  <a:pt x="103334" y="127723"/>
                </a:lnTo>
                <a:lnTo>
                  <a:pt x="115166" y="125463"/>
                </a:lnTo>
                <a:lnTo>
                  <a:pt x="122493" y="124860"/>
                </a:lnTo>
                <a:lnTo>
                  <a:pt x="129362" y="123466"/>
                </a:lnTo>
                <a:lnTo>
                  <a:pt x="135930" y="121545"/>
                </a:lnTo>
                <a:lnTo>
                  <a:pt x="142293" y="119271"/>
                </a:lnTo>
                <a:lnTo>
                  <a:pt x="149514" y="115772"/>
                </a:lnTo>
                <a:lnTo>
                  <a:pt x="157308" y="111454"/>
                </a:lnTo>
                <a:lnTo>
                  <a:pt x="165483" y="106591"/>
                </a:lnTo>
                <a:lnTo>
                  <a:pt x="173912" y="102357"/>
                </a:lnTo>
                <a:lnTo>
                  <a:pt x="182511" y="98542"/>
                </a:lnTo>
                <a:lnTo>
                  <a:pt x="191222" y="95007"/>
                </a:lnTo>
                <a:lnTo>
                  <a:pt x="198023" y="91658"/>
                </a:lnTo>
                <a:lnTo>
                  <a:pt x="203551" y="88433"/>
                </a:lnTo>
                <a:lnTo>
                  <a:pt x="208228" y="85291"/>
                </a:lnTo>
                <a:lnTo>
                  <a:pt x="218722" y="81799"/>
                </a:lnTo>
                <a:lnTo>
                  <a:pt x="229013" y="80248"/>
                </a:lnTo>
                <a:lnTo>
                  <a:pt x="236897" y="79558"/>
                </a:lnTo>
                <a:lnTo>
                  <a:pt x="246360" y="81897"/>
                </a:lnTo>
                <a:lnTo>
                  <a:pt x="251664" y="83910"/>
                </a:lnTo>
                <a:lnTo>
                  <a:pt x="256192" y="86244"/>
                </a:lnTo>
                <a:lnTo>
                  <a:pt x="260205" y="88793"/>
                </a:lnTo>
                <a:lnTo>
                  <a:pt x="263873" y="91484"/>
                </a:lnTo>
                <a:lnTo>
                  <a:pt x="268304" y="94270"/>
                </a:lnTo>
                <a:lnTo>
                  <a:pt x="273245" y="97120"/>
                </a:lnTo>
                <a:lnTo>
                  <a:pt x="284031" y="102932"/>
                </a:lnTo>
                <a:lnTo>
                  <a:pt x="313037" y="117717"/>
                </a:lnTo>
                <a:lnTo>
                  <a:pt x="319949" y="119696"/>
                </a:lnTo>
                <a:lnTo>
                  <a:pt x="327536" y="121015"/>
                </a:lnTo>
                <a:lnTo>
                  <a:pt x="335573" y="121895"/>
                </a:lnTo>
                <a:lnTo>
                  <a:pt x="342918" y="121490"/>
                </a:lnTo>
                <a:lnTo>
                  <a:pt x="349800" y="120227"/>
                </a:lnTo>
                <a:lnTo>
                  <a:pt x="356374" y="118393"/>
                </a:lnTo>
                <a:lnTo>
                  <a:pt x="362744" y="116178"/>
                </a:lnTo>
                <a:lnTo>
                  <a:pt x="368975" y="113709"/>
                </a:lnTo>
                <a:lnTo>
                  <a:pt x="375117" y="111071"/>
                </a:lnTo>
                <a:lnTo>
                  <a:pt x="380204" y="108321"/>
                </a:lnTo>
                <a:lnTo>
                  <a:pt x="384588" y="105494"/>
                </a:lnTo>
                <a:lnTo>
                  <a:pt x="388504" y="102618"/>
                </a:lnTo>
                <a:lnTo>
                  <a:pt x="391114" y="99709"/>
                </a:lnTo>
                <a:lnTo>
                  <a:pt x="392855" y="96777"/>
                </a:lnTo>
                <a:lnTo>
                  <a:pt x="394015" y="93830"/>
                </a:lnTo>
                <a:lnTo>
                  <a:pt x="393796" y="89881"/>
                </a:lnTo>
                <a:lnTo>
                  <a:pt x="392657" y="85264"/>
                </a:lnTo>
                <a:lnTo>
                  <a:pt x="390904" y="80201"/>
                </a:lnTo>
                <a:lnTo>
                  <a:pt x="387749" y="75834"/>
                </a:lnTo>
                <a:lnTo>
                  <a:pt x="383660" y="71931"/>
                </a:lnTo>
                <a:lnTo>
                  <a:pt x="378947" y="68336"/>
                </a:lnTo>
                <a:lnTo>
                  <a:pt x="373820" y="65940"/>
                </a:lnTo>
                <a:lnTo>
                  <a:pt x="362827" y="63277"/>
                </a:lnTo>
                <a:lnTo>
                  <a:pt x="356121" y="61575"/>
                </a:lnTo>
                <a:lnTo>
                  <a:pt x="348672" y="59448"/>
                </a:lnTo>
                <a:lnTo>
                  <a:pt x="340726" y="57038"/>
                </a:lnTo>
                <a:lnTo>
                  <a:pt x="333443" y="55431"/>
                </a:lnTo>
                <a:lnTo>
                  <a:pt x="326602" y="54360"/>
                </a:lnTo>
                <a:lnTo>
                  <a:pt x="320054" y="53645"/>
                </a:lnTo>
                <a:lnTo>
                  <a:pt x="312710" y="53169"/>
                </a:lnTo>
                <a:lnTo>
                  <a:pt x="304835" y="52852"/>
                </a:lnTo>
                <a:lnTo>
                  <a:pt x="280279" y="52343"/>
                </a:lnTo>
                <a:lnTo>
                  <a:pt x="262272" y="522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Annotation643"/>
          <p:cNvSpPr/>
          <p:nvPr/>
        </p:nvSpPr>
        <p:spPr>
          <a:xfrm>
            <a:off x="3848052" y="767953"/>
            <a:ext cx="97665" cy="231496"/>
          </a:xfrm>
          <a:custGeom>
            <a:avLst/>
            <a:gdLst/>
            <a:ahLst/>
            <a:cxnLst/>
            <a:rect l="0" t="0" r="0" b="0"/>
            <a:pathLst>
              <a:path w="97665" h="231496">
                <a:moveTo>
                  <a:pt x="35751" y="0"/>
                </a:moveTo>
                <a:lnTo>
                  <a:pt x="40496" y="4741"/>
                </a:lnTo>
                <a:lnTo>
                  <a:pt x="41894" y="8121"/>
                </a:lnTo>
                <a:lnTo>
                  <a:pt x="42826" y="12359"/>
                </a:lnTo>
                <a:lnTo>
                  <a:pt x="43447" y="17169"/>
                </a:lnTo>
                <a:lnTo>
                  <a:pt x="43860" y="24345"/>
                </a:lnTo>
                <a:lnTo>
                  <a:pt x="44320" y="42901"/>
                </a:lnTo>
                <a:lnTo>
                  <a:pt x="44580" y="75660"/>
                </a:lnTo>
                <a:lnTo>
                  <a:pt x="45609" y="88143"/>
                </a:lnTo>
                <a:lnTo>
                  <a:pt x="47288" y="101426"/>
                </a:lnTo>
                <a:lnTo>
                  <a:pt x="49401" y="115243"/>
                </a:lnTo>
                <a:lnTo>
                  <a:pt x="50809" y="128422"/>
                </a:lnTo>
                <a:lnTo>
                  <a:pt x="51748" y="141177"/>
                </a:lnTo>
                <a:lnTo>
                  <a:pt x="52374" y="153649"/>
                </a:lnTo>
                <a:lnTo>
                  <a:pt x="51798" y="164941"/>
                </a:lnTo>
                <a:lnTo>
                  <a:pt x="50422" y="175445"/>
                </a:lnTo>
                <a:lnTo>
                  <a:pt x="48511" y="185424"/>
                </a:lnTo>
                <a:lnTo>
                  <a:pt x="47237" y="194062"/>
                </a:lnTo>
                <a:lnTo>
                  <a:pt x="46387" y="201804"/>
                </a:lnTo>
                <a:lnTo>
                  <a:pt x="45821" y="208950"/>
                </a:lnTo>
                <a:lnTo>
                  <a:pt x="44450" y="214706"/>
                </a:lnTo>
                <a:lnTo>
                  <a:pt x="42544" y="219536"/>
                </a:lnTo>
                <a:lnTo>
                  <a:pt x="40280" y="223748"/>
                </a:lnTo>
                <a:lnTo>
                  <a:pt x="37777" y="225564"/>
                </a:lnTo>
                <a:lnTo>
                  <a:pt x="35115" y="225782"/>
                </a:lnTo>
                <a:lnTo>
                  <a:pt x="32348" y="224936"/>
                </a:lnTo>
                <a:lnTo>
                  <a:pt x="29510" y="223379"/>
                </a:lnTo>
                <a:lnTo>
                  <a:pt x="26625" y="221349"/>
                </a:lnTo>
                <a:lnTo>
                  <a:pt x="23709" y="219004"/>
                </a:lnTo>
                <a:lnTo>
                  <a:pt x="21764" y="215455"/>
                </a:lnTo>
                <a:lnTo>
                  <a:pt x="20468" y="211106"/>
                </a:lnTo>
                <a:lnTo>
                  <a:pt x="19604" y="206222"/>
                </a:lnTo>
                <a:lnTo>
                  <a:pt x="19028" y="199989"/>
                </a:lnTo>
                <a:lnTo>
                  <a:pt x="18644" y="192857"/>
                </a:lnTo>
                <a:lnTo>
                  <a:pt x="18388" y="185126"/>
                </a:lnTo>
                <a:lnTo>
                  <a:pt x="19210" y="177988"/>
                </a:lnTo>
                <a:lnTo>
                  <a:pt x="20752" y="171244"/>
                </a:lnTo>
                <a:lnTo>
                  <a:pt x="22772" y="164764"/>
                </a:lnTo>
                <a:lnTo>
                  <a:pt x="25113" y="158460"/>
                </a:lnTo>
                <a:lnTo>
                  <a:pt x="27665" y="152273"/>
                </a:lnTo>
                <a:lnTo>
                  <a:pt x="30361" y="146164"/>
                </a:lnTo>
                <a:lnTo>
                  <a:pt x="35137" y="141099"/>
                </a:lnTo>
                <a:lnTo>
                  <a:pt x="41300" y="136730"/>
                </a:lnTo>
                <a:lnTo>
                  <a:pt x="48388" y="132825"/>
                </a:lnTo>
                <a:lnTo>
                  <a:pt x="54106" y="129230"/>
                </a:lnTo>
                <a:lnTo>
                  <a:pt x="58912" y="125841"/>
                </a:lnTo>
                <a:lnTo>
                  <a:pt x="63108" y="122589"/>
                </a:lnTo>
                <a:lnTo>
                  <a:pt x="67892" y="121414"/>
                </a:lnTo>
                <a:lnTo>
                  <a:pt x="73068" y="121622"/>
                </a:lnTo>
                <a:lnTo>
                  <a:pt x="78504" y="122753"/>
                </a:lnTo>
                <a:lnTo>
                  <a:pt x="83122" y="124500"/>
                </a:lnTo>
                <a:lnTo>
                  <a:pt x="87193" y="126656"/>
                </a:lnTo>
                <a:lnTo>
                  <a:pt x="90900" y="129086"/>
                </a:lnTo>
                <a:lnTo>
                  <a:pt x="93372" y="132690"/>
                </a:lnTo>
                <a:lnTo>
                  <a:pt x="95019" y="137077"/>
                </a:lnTo>
                <a:lnTo>
                  <a:pt x="96117" y="141986"/>
                </a:lnTo>
                <a:lnTo>
                  <a:pt x="96850" y="147244"/>
                </a:lnTo>
                <a:lnTo>
                  <a:pt x="97338" y="152733"/>
                </a:lnTo>
                <a:lnTo>
                  <a:pt x="97664" y="158377"/>
                </a:lnTo>
                <a:lnTo>
                  <a:pt x="95894" y="164123"/>
                </a:lnTo>
                <a:lnTo>
                  <a:pt x="92730" y="169939"/>
                </a:lnTo>
                <a:lnTo>
                  <a:pt x="88632" y="175801"/>
                </a:lnTo>
                <a:lnTo>
                  <a:pt x="83915" y="181693"/>
                </a:lnTo>
                <a:lnTo>
                  <a:pt x="78784" y="187605"/>
                </a:lnTo>
                <a:lnTo>
                  <a:pt x="73378" y="193531"/>
                </a:lnTo>
                <a:lnTo>
                  <a:pt x="62074" y="205407"/>
                </a:lnTo>
                <a:lnTo>
                  <a:pt x="56279" y="211352"/>
                </a:lnTo>
                <a:lnTo>
                  <a:pt x="50429" y="216308"/>
                </a:lnTo>
                <a:lnTo>
                  <a:pt x="44543" y="220604"/>
                </a:lnTo>
                <a:lnTo>
                  <a:pt x="38634" y="224460"/>
                </a:lnTo>
                <a:lnTo>
                  <a:pt x="32707" y="227030"/>
                </a:lnTo>
                <a:lnTo>
                  <a:pt x="26770" y="228744"/>
                </a:lnTo>
                <a:lnTo>
                  <a:pt x="20827" y="229887"/>
                </a:lnTo>
                <a:lnTo>
                  <a:pt x="15870" y="230649"/>
                </a:lnTo>
                <a:lnTo>
                  <a:pt x="11573" y="231156"/>
                </a:lnTo>
                <a:lnTo>
                  <a:pt x="7716" y="231495"/>
                </a:lnTo>
                <a:lnTo>
                  <a:pt x="5144" y="230728"/>
                </a:lnTo>
                <a:lnTo>
                  <a:pt x="3430" y="229225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Annotation644"/>
          <p:cNvSpPr/>
          <p:nvPr/>
        </p:nvSpPr>
        <p:spPr>
          <a:xfrm>
            <a:off x="3964241" y="910828"/>
            <a:ext cx="35753" cy="62509"/>
          </a:xfrm>
          <a:custGeom>
            <a:avLst/>
            <a:gdLst/>
            <a:ahLst/>
            <a:cxnLst/>
            <a:rect l="0" t="0" r="0" b="0"/>
            <a:pathLst>
              <a:path w="35753" h="62509">
                <a:moveTo>
                  <a:pt x="0" y="0"/>
                </a:moveTo>
                <a:lnTo>
                  <a:pt x="7696" y="0"/>
                </a:lnTo>
                <a:lnTo>
                  <a:pt x="9103" y="992"/>
                </a:lnTo>
                <a:lnTo>
                  <a:pt x="11034" y="2646"/>
                </a:lnTo>
                <a:lnTo>
                  <a:pt x="13315" y="4741"/>
                </a:lnTo>
                <a:lnTo>
                  <a:pt x="18497" y="9714"/>
                </a:lnTo>
                <a:lnTo>
                  <a:pt x="29916" y="20991"/>
                </a:lnTo>
                <a:lnTo>
                  <a:pt x="31861" y="24908"/>
                </a:lnTo>
                <a:lnTo>
                  <a:pt x="33158" y="29504"/>
                </a:lnTo>
                <a:lnTo>
                  <a:pt x="34022" y="34552"/>
                </a:lnTo>
                <a:lnTo>
                  <a:pt x="34599" y="38910"/>
                </a:lnTo>
                <a:lnTo>
                  <a:pt x="34983" y="42807"/>
                </a:lnTo>
                <a:lnTo>
                  <a:pt x="35240" y="46397"/>
                </a:lnTo>
                <a:lnTo>
                  <a:pt x="35410" y="49783"/>
                </a:lnTo>
                <a:lnTo>
                  <a:pt x="35752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Annotation645"/>
          <p:cNvSpPr/>
          <p:nvPr/>
        </p:nvSpPr>
        <p:spPr>
          <a:xfrm>
            <a:off x="3999993" y="830461"/>
            <a:ext cx="44688" cy="17860"/>
          </a:xfrm>
          <a:custGeom>
            <a:avLst/>
            <a:gdLst/>
            <a:ahLst/>
            <a:cxnLst/>
            <a:rect l="0" t="0" r="0" b="0"/>
            <a:pathLst>
              <a:path w="44688" h="17860">
                <a:moveTo>
                  <a:pt x="0" y="0"/>
                </a:moveTo>
                <a:lnTo>
                  <a:pt x="0" y="4740"/>
                </a:lnTo>
                <a:lnTo>
                  <a:pt x="992" y="6137"/>
                </a:lnTo>
                <a:lnTo>
                  <a:pt x="2647" y="7068"/>
                </a:lnTo>
                <a:lnTo>
                  <a:pt x="7695" y="8562"/>
                </a:lnTo>
                <a:lnTo>
                  <a:pt x="9102" y="9677"/>
                </a:lnTo>
                <a:lnTo>
                  <a:pt x="11034" y="11412"/>
                </a:lnTo>
                <a:lnTo>
                  <a:pt x="13314" y="13561"/>
                </a:lnTo>
                <a:lnTo>
                  <a:pt x="15827" y="14994"/>
                </a:lnTo>
                <a:lnTo>
                  <a:pt x="18496" y="15949"/>
                </a:lnTo>
                <a:lnTo>
                  <a:pt x="21267" y="16586"/>
                </a:lnTo>
                <a:lnTo>
                  <a:pt x="25102" y="17010"/>
                </a:lnTo>
                <a:lnTo>
                  <a:pt x="29644" y="17293"/>
                </a:lnTo>
                <a:lnTo>
                  <a:pt x="4468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Annotation646"/>
          <p:cNvSpPr/>
          <p:nvPr/>
        </p:nvSpPr>
        <p:spPr>
          <a:xfrm>
            <a:off x="4196620" y="741164"/>
            <a:ext cx="8939" cy="232173"/>
          </a:xfrm>
          <a:custGeom>
            <a:avLst/>
            <a:gdLst/>
            <a:ahLst/>
            <a:cxnLst/>
            <a:rect l="0" t="0" r="0" b="0"/>
            <a:pathLst>
              <a:path w="8939" h="232173">
                <a:moveTo>
                  <a:pt x="8938" y="0"/>
                </a:moveTo>
                <a:lnTo>
                  <a:pt x="8938" y="162871"/>
                </a:lnTo>
                <a:lnTo>
                  <a:pt x="7945" y="178034"/>
                </a:lnTo>
                <a:lnTo>
                  <a:pt x="6290" y="192111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Annotation647"/>
          <p:cNvSpPr/>
          <p:nvPr/>
        </p:nvSpPr>
        <p:spPr>
          <a:xfrm>
            <a:off x="4044680" y="892969"/>
            <a:ext cx="169816" cy="16619"/>
          </a:xfrm>
          <a:custGeom>
            <a:avLst/>
            <a:gdLst/>
            <a:ahLst/>
            <a:cxnLst/>
            <a:rect l="0" t="0" r="0" b="0"/>
            <a:pathLst>
              <a:path w="169816" h="16619">
                <a:moveTo>
                  <a:pt x="0" y="8929"/>
                </a:moveTo>
                <a:lnTo>
                  <a:pt x="4745" y="8929"/>
                </a:lnTo>
                <a:lnTo>
                  <a:pt x="8129" y="9922"/>
                </a:lnTo>
                <a:lnTo>
                  <a:pt x="12370" y="11575"/>
                </a:lnTo>
                <a:lnTo>
                  <a:pt x="17184" y="13670"/>
                </a:lnTo>
                <a:lnTo>
                  <a:pt x="23372" y="15066"/>
                </a:lnTo>
                <a:lnTo>
                  <a:pt x="30478" y="15997"/>
                </a:lnTo>
                <a:lnTo>
                  <a:pt x="38194" y="16618"/>
                </a:lnTo>
                <a:lnTo>
                  <a:pt x="47311" y="16039"/>
                </a:lnTo>
                <a:lnTo>
                  <a:pt x="57360" y="14662"/>
                </a:lnTo>
                <a:lnTo>
                  <a:pt x="68032" y="12751"/>
                </a:lnTo>
                <a:lnTo>
                  <a:pt x="79119" y="11477"/>
                </a:lnTo>
                <a:lnTo>
                  <a:pt x="90483" y="10628"/>
                </a:lnTo>
                <a:lnTo>
                  <a:pt x="102031" y="10062"/>
                </a:lnTo>
                <a:lnTo>
                  <a:pt x="114696" y="8692"/>
                </a:lnTo>
                <a:lnTo>
                  <a:pt x="128103" y="6787"/>
                </a:lnTo>
                <a:lnTo>
                  <a:pt x="1698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Annotation648"/>
          <p:cNvSpPr/>
          <p:nvPr/>
        </p:nvSpPr>
        <p:spPr>
          <a:xfrm>
            <a:off x="2641473" y="1187681"/>
            <a:ext cx="348569" cy="213864"/>
          </a:xfrm>
          <a:custGeom>
            <a:avLst/>
            <a:gdLst/>
            <a:ahLst/>
            <a:cxnLst/>
            <a:rect l="0" t="0" r="0" b="0"/>
            <a:pathLst>
              <a:path w="348569" h="213864">
                <a:moveTo>
                  <a:pt x="321755" y="17827"/>
                </a:moveTo>
                <a:lnTo>
                  <a:pt x="313185" y="17827"/>
                </a:lnTo>
                <a:lnTo>
                  <a:pt x="312890" y="11690"/>
                </a:lnTo>
                <a:lnTo>
                  <a:pt x="312821" y="6414"/>
                </a:lnTo>
                <a:lnTo>
                  <a:pt x="312817" y="0"/>
                </a:lnTo>
                <a:lnTo>
                  <a:pt x="303327" y="4718"/>
                </a:lnTo>
                <a:lnTo>
                  <a:pt x="296021" y="7039"/>
                </a:lnTo>
                <a:lnTo>
                  <a:pt x="288470" y="9064"/>
                </a:lnTo>
                <a:lnTo>
                  <a:pt x="278493" y="13270"/>
                </a:lnTo>
                <a:lnTo>
                  <a:pt x="273052" y="14789"/>
                </a:lnTo>
                <a:lnTo>
                  <a:pt x="267439" y="15802"/>
                </a:lnTo>
                <a:lnTo>
                  <a:pt x="261710" y="16477"/>
                </a:lnTo>
                <a:lnTo>
                  <a:pt x="254912" y="17919"/>
                </a:lnTo>
                <a:lnTo>
                  <a:pt x="247401" y="19873"/>
                </a:lnTo>
                <a:lnTo>
                  <a:pt x="239414" y="22167"/>
                </a:lnTo>
                <a:lnTo>
                  <a:pt x="231110" y="23697"/>
                </a:lnTo>
                <a:lnTo>
                  <a:pt x="222596" y="24717"/>
                </a:lnTo>
                <a:lnTo>
                  <a:pt x="213940" y="25397"/>
                </a:lnTo>
                <a:lnTo>
                  <a:pt x="206183" y="25850"/>
                </a:lnTo>
                <a:lnTo>
                  <a:pt x="192268" y="26353"/>
                </a:lnTo>
                <a:lnTo>
                  <a:pt x="160016" y="26677"/>
                </a:lnTo>
                <a:lnTo>
                  <a:pt x="74994" y="26755"/>
                </a:lnTo>
                <a:lnTo>
                  <a:pt x="69857" y="25763"/>
                </a:lnTo>
                <a:lnTo>
                  <a:pt x="57883" y="20619"/>
                </a:lnTo>
                <a:lnTo>
                  <a:pt x="48046" y="18654"/>
                </a:lnTo>
                <a:lnTo>
                  <a:pt x="38842" y="18072"/>
                </a:lnTo>
                <a:lnTo>
                  <a:pt x="32821" y="17936"/>
                </a:lnTo>
                <a:lnTo>
                  <a:pt x="30818" y="18891"/>
                </a:lnTo>
                <a:lnTo>
                  <a:pt x="29483" y="20521"/>
                </a:lnTo>
                <a:lnTo>
                  <a:pt x="28593" y="22599"/>
                </a:lnTo>
                <a:lnTo>
                  <a:pt x="27006" y="22993"/>
                </a:lnTo>
                <a:lnTo>
                  <a:pt x="24956" y="22263"/>
                </a:lnTo>
                <a:lnTo>
                  <a:pt x="17912" y="17849"/>
                </a:lnTo>
                <a:lnTo>
                  <a:pt x="17886" y="22574"/>
                </a:lnTo>
                <a:lnTo>
                  <a:pt x="16890" y="24960"/>
                </a:lnTo>
                <a:lnTo>
                  <a:pt x="13134" y="30257"/>
                </a:lnTo>
                <a:lnTo>
                  <a:pt x="11735" y="34051"/>
                </a:lnTo>
                <a:lnTo>
                  <a:pt x="10803" y="38565"/>
                </a:lnTo>
                <a:lnTo>
                  <a:pt x="10181" y="43558"/>
                </a:lnTo>
                <a:lnTo>
                  <a:pt x="8774" y="48872"/>
                </a:lnTo>
                <a:lnTo>
                  <a:pt x="6842" y="54398"/>
                </a:lnTo>
                <a:lnTo>
                  <a:pt x="4561" y="60067"/>
                </a:lnTo>
                <a:lnTo>
                  <a:pt x="3041" y="66823"/>
                </a:lnTo>
                <a:lnTo>
                  <a:pt x="2027" y="74303"/>
                </a:lnTo>
                <a:lnTo>
                  <a:pt x="1352" y="82267"/>
                </a:lnTo>
                <a:lnTo>
                  <a:pt x="901" y="89560"/>
                </a:lnTo>
                <a:lnTo>
                  <a:pt x="400" y="102956"/>
                </a:lnTo>
                <a:lnTo>
                  <a:pt x="119" y="116913"/>
                </a:lnTo>
                <a:lnTo>
                  <a:pt x="0" y="212873"/>
                </a:lnTo>
                <a:lnTo>
                  <a:pt x="993" y="213342"/>
                </a:lnTo>
                <a:lnTo>
                  <a:pt x="4745" y="213863"/>
                </a:lnTo>
                <a:lnTo>
                  <a:pt x="7135" y="213010"/>
                </a:lnTo>
                <a:lnTo>
                  <a:pt x="15245" y="208061"/>
                </a:lnTo>
                <a:lnTo>
                  <a:pt x="23937" y="205161"/>
                </a:lnTo>
                <a:lnTo>
                  <a:pt x="29838" y="200967"/>
                </a:lnTo>
                <a:lnTo>
                  <a:pt x="33795" y="199451"/>
                </a:lnTo>
                <a:lnTo>
                  <a:pt x="43488" y="197767"/>
                </a:lnTo>
                <a:lnTo>
                  <a:pt x="48853" y="196326"/>
                </a:lnTo>
                <a:lnTo>
                  <a:pt x="54417" y="194373"/>
                </a:lnTo>
                <a:lnTo>
                  <a:pt x="60111" y="192079"/>
                </a:lnTo>
                <a:lnTo>
                  <a:pt x="67880" y="190550"/>
                </a:lnTo>
                <a:lnTo>
                  <a:pt x="77032" y="189530"/>
                </a:lnTo>
                <a:lnTo>
                  <a:pt x="87105" y="188850"/>
                </a:lnTo>
                <a:lnTo>
                  <a:pt x="96800" y="187405"/>
                </a:lnTo>
                <a:lnTo>
                  <a:pt x="106242" y="185449"/>
                </a:lnTo>
                <a:lnTo>
                  <a:pt x="115516" y="183153"/>
                </a:lnTo>
                <a:lnTo>
                  <a:pt x="125671" y="181623"/>
                </a:lnTo>
                <a:lnTo>
                  <a:pt x="136413" y="180602"/>
                </a:lnTo>
                <a:lnTo>
                  <a:pt x="147547" y="179922"/>
                </a:lnTo>
                <a:lnTo>
                  <a:pt x="158942" y="178476"/>
                </a:lnTo>
                <a:lnTo>
                  <a:pt x="170511" y="176520"/>
                </a:lnTo>
                <a:lnTo>
                  <a:pt x="182196" y="174224"/>
                </a:lnTo>
                <a:lnTo>
                  <a:pt x="193958" y="172693"/>
                </a:lnTo>
                <a:lnTo>
                  <a:pt x="205772" y="171672"/>
                </a:lnTo>
                <a:lnTo>
                  <a:pt x="217620" y="170992"/>
                </a:lnTo>
                <a:lnTo>
                  <a:pt x="238729" y="170236"/>
                </a:lnTo>
                <a:lnTo>
                  <a:pt x="248529" y="170034"/>
                </a:lnTo>
                <a:lnTo>
                  <a:pt x="257049" y="168908"/>
                </a:lnTo>
                <a:lnTo>
                  <a:pt x="264714" y="167165"/>
                </a:lnTo>
                <a:lnTo>
                  <a:pt x="271811" y="165010"/>
                </a:lnTo>
                <a:lnTo>
                  <a:pt x="279521" y="163574"/>
                </a:lnTo>
                <a:lnTo>
                  <a:pt x="287641" y="162617"/>
                </a:lnTo>
                <a:lnTo>
                  <a:pt x="302621" y="161553"/>
                </a:lnTo>
                <a:lnTo>
                  <a:pt x="312588" y="161080"/>
                </a:lnTo>
                <a:lnTo>
                  <a:pt x="320329" y="160870"/>
                </a:lnTo>
                <a:lnTo>
                  <a:pt x="332430" y="160716"/>
                </a:lnTo>
                <a:lnTo>
                  <a:pt x="348568" y="1607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Annotation649"/>
          <p:cNvSpPr/>
          <p:nvPr/>
        </p:nvSpPr>
        <p:spPr>
          <a:xfrm>
            <a:off x="2722312" y="1205508"/>
            <a:ext cx="231979" cy="26790"/>
          </a:xfrm>
          <a:custGeom>
            <a:avLst/>
            <a:gdLst/>
            <a:ahLst/>
            <a:cxnLst/>
            <a:rect l="0" t="0" r="0" b="0"/>
            <a:pathLst>
              <a:path w="231979" h="26790">
                <a:moveTo>
                  <a:pt x="17475" y="26789"/>
                </a:moveTo>
                <a:lnTo>
                  <a:pt x="12731" y="26789"/>
                </a:lnTo>
                <a:lnTo>
                  <a:pt x="11333" y="25797"/>
                </a:lnTo>
                <a:lnTo>
                  <a:pt x="10401" y="24143"/>
                </a:lnTo>
                <a:lnTo>
                  <a:pt x="9780" y="22048"/>
                </a:lnTo>
                <a:lnTo>
                  <a:pt x="8372" y="20652"/>
                </a:lnTo>
                <a:lnTo>
                  <a:pt x="6441" y="19721"/>
                </a:lnTo>
                <a:lnTo>
                  <a:pt x="0" y="17968"/>
                </a:lnTo>
                <a:lnTo>
                  <a:pt x="860" y="16940"/>
                </a:lnTo>
                <a:lnTo>
                  <a:pt x="2426" y="15262"/>
                </a:lnTo>
                <a:lnTo>
                  <a:pt x="4463" y="13151"/>
                </a:lnTo>
                <a:lnTo>
                  <a:pt x="6814" y="12736"/>
                </a:lnTo>
                <a:lnTo>
                  <a:pt x="9375" y="13451"/>
                </a:lnTo>
                <a:lnTo>
                  <a:pt x="12075" y="14921"/>
                </a:lnTo>
                <a:lnTo>
                  <a:pt x="15861" y="15900"/>
                </a:lnTo>
                <a:lnTo>
                  <a:pt x="20371" y="16553"/>
                </a:lnTo>
                <a:lnTo>
                  <a:pt x="25364" y="16988"/>
                </a:lnTo>
                <a:lnTo>
                  <a:pt x="30679" y="17279"/>
                </a:lnTo>
                <a:lnTo>
                  <a:pt x="41881" y="17601"/>
                </a:lnTo>
                <a:lnTo>
                  <a:pt x="155092" y="17857"/>
                </a:lnTo>
                <a:lnTo>
                  <a:pt x="165824" y="16865"/>
                </a:lnTo>
                <a:lnTo>
                  <a:pt x="175958" y="15212"/>
                </a:lnTo>
                <a:lnTo>
                  <a:pt x="185694" y="13118"/>
                </a:lnTo>
                <a:lnTo>
                  <a:pt x="195164" y="10730"/>
                </a:lnTo>
                <a:lnTo>
                  <a:pt x="204455" y="8145"/>
                </a:lnTo>
                <a:lnTo>
                  <a:pt x="2319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Annotation650"/>
          <p:cNvSpPr/>
          <p:nvPr/>
        </p:nvSpPr>
        <p:spPr>
          <a:xfrm>
            <a:off x="2511197" y="830461"/>
            <a:ext cx="237529" cy="276694"/>
          </a:xfrm>
          <a:custGeom>
            <a:avLst/>
            <a:gdLst/>
            <a:ahLst/>
            <a:cxnLst/>
            <a:rect l="0" t="0" r="0" b="0"/>
            <a:pathLst>
              <a:path w="237529" h="276694">
                <a:moveTo>
                  <a:pt x="5150" y="107156"/>
                </a:moveTo>
                <a:lnTo>
                  <a:pt x="0" y="107156"/>
                </a:lnTo>
                <a:lnTo>
                  <a:pt x="4275" y="107156"/>
                </a:lnTo>
                <a:lnTo>
                  <a:pt x="9635" y="111897"/>
                </a:lnTo>
                <a:lnTo>
                  <a:pt x="22257" y="124325"/>
                </a:lnTo>
                <a:lnTo>
                  <a:pt x="27479" y="130509"/>
                </a:lnTo>
                <a:lnTo>
                  <a:pt x="32946" y="137607"/>
                </a:lnTo>
                <a:lnTo>
                  <a:pt x="38576" y="145316"/>
                </a:lnTo>
                <a:lnTo>
                  <a:pt x="50129" y="161819"/>
                </a:lnTo>
                <a:lnTo>
                  <a:pt x="55990" y="170387"/>
                </a:lnTo>
                <a:lnTo>
                  <a:pt x="61884" y="180068"/>
                </a:lnTo>
                <a:lnTo>
                  <a:pt x="67799" y="190491"/>
                </a:lnTo>
                <a:lnTo>
                  <a:pt x="73729" y="201408"/>
                </a:lnTo>
                <a:lnTo>
                  <a:pt x="80661" y="210670"/>
                </a:lnTo>
                <a:lnTo>
                  <a:pt x="88262" y="218830"/>
                </a:lnTo>
                <a:lnTo>
                  <a:pt x="96308" y="226254"/>
                </a:lnTo>
                <a:lnTo>
                  <a:pt x="102666" y="233187"/>
                </a:lnTo>
                <a:lnTo>
                  <a:pt x="107897" y="239794"/>
                </a:lnTo>
                <a:lnTo>
                  <a:pt x="112377" y="246183"/>
                </a:lnTo>
                <a:lnTo>
                  <a:pt x="116357" y="251434"/>
                </a:lnTo>
                <a:lnTo>
                  <a:pt x="123428" y="259915"/>
                </a:lnTo>
                <a:lnTo>
                  <a:pt x="126704" y="262574"/>
                </a:lnTo>
                <a:lnTo>
                  <a:pt x="132992" y="265527"/>
                </a:lnTo>
                <a:lnTo>
                  <a:pt x="139097" y="269486"/>
                </a:lnTo>
                <a:lnTo>
                  <a:pt x="142115" y="271931"/>
                </a:lnTo>
                <a:lnTo>
                  <a:pt x="145120" y="273561"/>
                </a:lnTo>
                <a:lnTo>
                  <a:pt x="151108" y="275371"/>
                </a:lnTo>
                <a:lnTo>
                  <a:pt x="157079" y="276176"/>
                </a:lnTo>
                <a:lnTo>
                  <a:pt x="163043" y="276534"/>
                </a:lnTo>
                <a:lnTo>
                  <a:pt x="169004" y="276693"/>
                </a:lnTo>
                <a:lnTo>
                  <a:pt x="171984" y="275743"/>
                </a:lnTo>
                <a:lnTo>
                  <a:pt x="177943" y="272042"/>
                </a:lnTo>
                <a:lnTo>
                  <a:pt x="183901" y="264444"/>
                </a:lnTo>
                <a:lnTo>
                  <a:pt x="186881" y="259640"/>
                </a:lnTo>
                <a:lnTo>
                  <a:pt x="200563" y="238657"/>
                </a:lnTo>
                <a:lnTo>
                  <a:pt x="204940" y="229550"/>
                </a:lnTo>
                <a:lnTo>
                  <a:pt x="208851" y="219510"/>
                </a:lnTo>
                <a:lnTo>
                  <a:pt x="212451" y="208848"/>
                </a:lnTo>
                <a:lnTo>
                  <a:pt x="214852" y="197771"/>
                </a:lnTo>
                <a:lnTo>
                  <a:pt x="216452" y="186417"/>
                </a:lnTo>
                <a:lnTo>
                  <a:pt x="217519" y="174880"/>
                </a:lnTo>
                <a:lnTo>
                  <a:pt x="219223" y="163219"/>
                </a:lnTo>
                <a:lnTo>
                  <a:pt x="221353" y="151477"/>
                </a:lnTo>
                <a:lnTo>
                  <a:pt x="223765" y="139680"/>
                </a:lnTo>
                <a:lnTo>
                  <a:pt x="225374" y="127846"/>
                </a:lnTo>
                <a:lnTo>
                  <a:pt x="226445" y="115989"/>
                </a:lnTo>
                <a:lnTo>
                  <a:pt x="227160" y="104115"/>
                </a:lnTo>
                <a:lnTo>
                  <a:pt x="227954" y="82984"/>
                </a:lnTo>
                <a:lnTo>
                  <a:pt x="228464" y="49906"/>
                </a:lnTo>
                <a:lnTo>
                  <a:pt x="227513" y="44185"/>
                </a:lnTo>
                <a:lnTo>
                  <a:pt x="225886" y="39378"/>
                </a:lnTo>
                <a:lnTo>
                  <a:pt x="222423" y="31392"/>
                </a:lnTo>
                <a:lnTo>
                  <a:pt x="220883" y="24535"/>
                </a:lnTo>
                <a:lnTo>
                  <a:pt x="220200" y="18181"/>
                </a:lnTo>
                <a:lnTo>
                  <a:pt x="220017" y="15097"/>
                </a:lnTo>
                <a:lnTo>
                  <a:pt x="220889" y="13041"/>
                </a:lnTo>
                <a:lnTo>
                  <a:pt x="222463" y="11671"/>
                </a:lnTo>
                <a:lnTo>
                  <a:pt x="224505" y="10757"/>
                </a:lnTo>
                <a:lnTo>
                  <a:pt x="225867" y="9156"/>
                </a:lnTo>
                <a:lnTo>
                  <a:pt x="226774" y="7096"/>
                </a:lnTo>
                <a:lnTo>
                  <a:pt x="227380" y="4731"/>
                </a:lnTo>
                <a:lnTo>
                  <a:pt x="228776" y="3154"/>
                </a:lnTo>
                <a:lnTo>
                  <a:pt x="230700" y="2102"/>
                </a:lnTo>
                <a:lnTo>
                  <a:pt x="23752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Annotation651"/>
          <p:cNvSpPr/>
          <p:nvPr/>
        </p:nvSpPr>
        <p:spPr>
          <a:xfrm>
            <a:off x="2873851" y="866179"/>
            <a:ext cx="8939" cy="1"/>
          </a:xfrm>
          <a:custGeom>
            <a:avLst/>
            <a:gdLst/>
            <a:ahLst/>
            <a:cxnLst/>
            <a:rect l="0" t="0" r="0" b="0"/>
            <a:pathLst>
              <a:path w="8939" h="1">
                <a:moveTo>
                  <a:pt x="8938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Annotation652"/>
          <p:cNvSpPr/>
          <p:nvPr/>
        </p:nvSpPr>
        <p:spPr>
          <a:xfrm>
            <a:off x="2767000" y="1285875"/>
            <a:ext cx="119681" cy="105358"/>
          </a:xfrm>
          <a:custGeom>
            <a:avLst/>
            <a:gdLst/>
            <a:ahLst/>
            <a:cxnLst/>
            <a:rect l="0" t="0" r="0" b="0"/>
            <a:pathLst>
              <a:path w="119681" h="105358">
                <a:moveTo>
                  <a:pt x="17475" y="0"/>
                </a:moveTo>
                <a:lnTo>
                  <a:pt x="12730" y="0"/>
                </a:lnTo>
                <a:lnTo>
                  <a:pt x="11333" y="992"/>
                </a:lnTo>
                <a:lnTo>
                  <a:pt x="10401" y="2646"/>
                </a:lnTo>
                <a:lnTo>
                  <a:pt x="9780" y="4740"/>
                </a:lnTo>
                <a:lnTo>
                  <a:pt x="8372" y="7129"/>
                </a:lnTo>
                <a:lnTo>
                  <a:pt x="6441" y="9714"/>
                </a:lnTo>
                <a:lnTo>
                  <a:pt x="4161" y="12429"/>
                </a:lnTo>
                <a:lnTo>
                  <a:pt x="2640" y="15231"/>
                </a:lnTo>
                <a:lnTo>
                  <a:pt x="1626" y="18092"/>
                </a:lnTo>
                <a:lnTo>
                  <a:pt x="951" y="20991"/>
                </a:lnTo>
                <a:lnTo>
                  <a:pt x="500" y="23916"/>
                </a:lnTo>
                <a:lnTo>
                  <a:pt x="200" y="26858"/>
                </a:lnTo>
                <a:lnTo>
                  <a:pt x="0" y="29811"/>
                </a:lnTo>
                <a:lnTo>
                  <a:pt x="860" y="33765"/>
                </a:lnTo>
                <a:lnTo>
                  <a:pt x="2426" y="38385"/>
                </a:lnTo>
                <a:lnTo>
                  <a:pt x="4463" y="43449"/>
                </a:lnTo>
                <a:lnTo>
                  <a:pt x="6814" y="47818"/>
                </a:lnTo>
                <a:lnTo>
                  <a:pt x="9375" y="51722"/>
                </a:lnTo>
                <a:lnTo>
                  <a:pt x="12074" y="55317"/>
                </a:lnTo>
                <a:lnTo>
                  <a:pt x="14868" y="59699"/>
                </a:lnTo>
                <a:lnTo>
                  <a:pt x="17723" y="64604"/>
                </a:lnTo>
                <a:lnTo>
                  <a:pt x="20619" y="69858"/>
                </a:lnTo>
                <a:lnTo>
                  <a:pt x="23544" y="74353"/>
                </a:lnTo>
                <a:lnTo>
                  <a:pt x="26486" y="78342"/>
                </a:lnTo>
                <a:lnTo>
                  <a:pt x="29441" y="81994"/>
                </a:lnTo>
                <a:lnTo>
                  <a:pt x="33397" y="85420"/>
                </a:lnTo>
                <a:lnTo>
                  <a:pt x="38020" y="88697"/>
                </a:lnTo>
                <a:lnTo>
                  <a:pt x="43088" y="91873"/>
                </a:lnTo>
                <a:lnTo>
                  <a:pt x="48454" y="94983"/>
                </a:lnTo>
                <a:lnTo>
                  <a:pt x="59711" y="101085"/>
                </a:lnTo>
                <a:lnTo>
                  <a:pt x="64501" y="103109"/>
                </a:lnTo>
                <a:lnTo>
                  <a:pt x="68687" y="104458"/>
                </a:lnTo>
                <a:lnTo>
                  <a:pt x="72471" y="105357"/>
                </a:lnTo>
                <a:lnTo>
                  <a:pt x="76980" y="104965"/>
                </a:lnTo>
                <a:lnTo>
                  <a:pt x="81971" y="103711"/>
                </a:lnTo>
                <a:lnTo>
                  <a:pt x="87285" y="101883"/>
                </a:lnTo>
                <a:lnTo>
                  <a:pt x="91821" y="98680"/>
                </a:lnTo>
                <a:lnTo>
                  <a:pt x="95838" y="94560"/>
                </a:lnTo>
                <a:lnTo>
                  <a:pt x="99509" y="89829"/>
                </a:lnTo>
                <a:lnTo>
                  <a:pt x="102950" y="84691"/>
                </a:lnTo>
                <a:lnTo>
                  <a:pt x="106236" y="79281"/>
                </a:lnTo>
                <a:lnTo>
                  <a:pt x="109421" y="73690"/>
                </a:lnTo>
                <a:lnTo>
                  <a:pt x="115607" y="62186"/>
                </a:lnTo>
                <a:lnTo>
                  <a:pt x="118647" y="56340"/>
                </a:lnTo>
                <a:lnTo>
                  <a:pt x="119680" y="50459"/>
                </a:lnTo>
                <a:lnTo>
                  <a:pt x="119376" y="44553"/>
                </a:lnTo>
                <a:lnTo>
                  <a:pt x="118181" y="38632"/>
                </a:lnTo>
                <a:lnTo>
                  <a:pt x="116390" y="33692"/>
                </a:lnTo>
                <a:lnTo>
                  <a:pt x="114204" y="29407"/>
                </a:lnTo>
                <a:lnTo>
                  <a:pt x="111753" y="25558"/>
                </a:lnTo>
                <a:lnTo>
                  <a:pt x="109126" y="21999"/>
                </a:lnTo>
                <a:lnTo>
                  <a:pt x="106381" y="18635"/>
                </a:lnTo>
                <a:lnTo>
                  <a:pt x="103559" y="15400"/>
                </a:lnTo>
                <a:lnTo>
                  <a:pt x="99691" y="13243"/>
                </a:lnTo>
                <a:lnTo>
                  <a:pt x="95126" y="11805"/>
                </a:lnTo>
                <a:lnTo>
                  <a:pt x="90097" y="10847"/>
                </a:lnTo>
                <a:lnTo>
                  <a:pt x="84758" y="9215"/>
                </a:lnTo>
                <a:lnTo>
                  <a:pt x="79213" y="7136"/>
                </a:lnTo>
                <a:lnTo>
                  <a:pt x="73529" y="4757"/>
                </a:lnTo>
                <a:lnTo>
                  <a:pt x="67755" y="3171"/>
                </a:lnTo>
                <a:lnTo>
                  <a:pt x="61918" y="2114"/>
                </a:lnTo>
                <a:lnTo>
                  <a:pt x="56041" y="1410"/>
                </a:lnTo>
                <a:lnTo>
                  <a:pt x="51130" y="940"/>
                </a:lnTo>
                <a:lnTo>
                  <a:pt x="46864" y="626"/>
                </a:lnTo>
                <a:lnTo>
                  <a:pt x="43026" y="418"/>
                </a:lnTo>
                <a:lnTo>
                  <a:pt x="36113" y="186"/>
                </a:lnTo>
                <a:lnTo>
                  <a:pt x="264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Annotation653"/>
          <p:cNvSpPr/>
          <p:nvPr/>
        </p:nvSpPr>
        <p:spPr>
          <a:xfrm>
            <a:off x="2749260" y="1181719"/>
            <a:ext cx="177660" cy="233381"/>
          </a:xfrm>
          <a:custGeom>
            <a:avLst/>
            <a:gdLst/>
            <a:ahLst/>
            <a:cxnLst/>
            <a:rect l="0" t="0" r="0" b="0"/>
            <a:pathLst>
              <a:path w="177660" h="233381">
                <a:moveTo>
                  <a:pt x="62028" y="5929"/>
                </a:moveTo>
                <a:lnTo>
                  <a:pt x="62028" y="14750"/>
                </a:lnTo>
                <a:lnTo>
                  <a:pt x="57283" y="14827"/>
                </a:lnTo>
                <a:lnTo>
                  <a:pt x="55886" y="15830"/>
                </a:lnTo>
                <a:lnTo>
                  <a:pt x="54954" y="17490"/>
                </a:lnTo>
                <a:lnTo>
                  <a:pt x="54333" y="19590"/>
                </a:lnTo>
                <a:lnTo>
                  <a:pt x="54912" y="22974"/>
                </a:lnTo>
                <a:lnTo>
                  <a:pt x="56290" y="27214"/>
                </a:lnTo>
                <a:lnTo>
                  <a:pt x="58203" y="32026"/>
                </a:lnTo>
                <a:lnTo>
                  <a:pt x="62976" y="45309"/>
                </a:lnTo>
                <a:lnTo>
                  <a:pt x="65639" y="53018"/>
                </a:lnTo>
                <a:lnTo>
                  <a:pt x="67415" y="61134"/>
                </a:lnTo>
                <a:lnTo>
                  <a:pt x="68598" y="69522"/>
                </a:lnTo>
                <a:lnTo>
                  <a:pt x="69387" y="78090"/>
                </a:lnTo>
                <a:lnTo>
                  <a:pt x="70907" y="86778"/>
                </a:lnTo>
                <a:lnTo>
                  <a:pt x="72912" y="95548"/>
                </a:lnTo>
                <a:lnTo>
                  <a:pt x="75243" y="104370"/>
                </a:lnTo>
                <a:lnTo>
                  <a:pt x="77789" y="113228"/>
                </a:lnTo>
                <a:lnTo>
                  <a:pt x="83267" y="131008"/>
                </a:lnTo>
                <a:lnTo>
                  <a:pt x="91934" y="157753"/>
                </a:lnTo>
                <a:lnTo>
                  <a:pt x="93882" y="166676"/>
                </a:lnTo>
                <a:lnTo>
                  <a:pt x="95181" y="175602"/>
                </a:lnTo>
                <a:lnTo>
                  <a:pt x="96047" y="184529"/>
                </a:lnTo>
                <a:lnTo>
                  <a:pt x="96624" y="192464"/>
                </a:lnTo>
                <a:lnTo>
                  <a:pt x="97009" y="199739"/>
                </a:lnTo>
                <a:lnTo>
                  <a:pt x="97265" y="206573"/>
                </a:lnTo>
                <a:lnTo>
                  <a:pt x="98429" y="212122"/>
                </a:lnTo>
                <a:lnTo>
                  <a:pt x="100199" y="216813"/>
                </a:lnTo>
                <a:lnTo>
                  <a:pt x="102371" y="220932"/>
                </a:lnTo>
                <a:lnTo>
                  <a:pt x="102826" y="224671"/>
                </a:lnTo>
                <a:lnTo>
                  <a:pt x="102137" y="228155"/>
                </a:lnTo>
                <a:lnTo>
                  <a:pt x="100684" y="231471"/>
                </a:lnTo>
                <a:lnTo>
                  <a:pt x="99716" y="232689"/>
                </a:lnTo>
                <a:lnTo>
                  <a:pt x="99070" y="232508"/>
                </a:lnTo>
                <a:lnTo>
                  <a:pt x="98639" y="231396"/>
                </a:lnTo>
                <a:lnTo>
                  <a:pt x="93289" y="225090"/>
                </a:lnTo>
                <a:lnTo>
                  <a:pt x="80669" y="212197"/>
                </a:lnTo>
                <a:lnTo>
                  <a:pt x="76442" y="205949"/>
                </a:lnTo>
                <a:lnTo>
                  <a:pt x="72630" y="198807"/>
                </a:lnTo>
                <a:lnTo>
                  <a:pt x="69096" y="191069"/>
                </a:lnTo>
                <a:lnTo>
                  <a:pt x="54633" y="161217"/>
                </a:lnTo>
                <a:lnTo>
                  <a:pt x="37769" y="127236"/>
                </a:lnTo>
                <a:lnTo>
                  <a:pt x="32945" y="116566"/>
                </a:lnTo>
                <a:lnTo>
                  <a:pt x="28737" y="106476"/>
                </a:lnTo>
                <a:lnTo>
                  <a:pt x="24938" y="96773"/>
                </a:lnTo>
                <a:lnTo>
                  <a:pt x="18069" y="78054"/>
                </a:lnTo>
                <a:lnTo>
                  <a:pt x="14847" y="68895"/>
                </a:lnTo>
                <a:lnTo>
                  <a:pt x="11705" y="61797"/>
                </a:lnTo>
                <a:lnTo>
                  <a:pt x="8618" y="56073"/>
                </a:lnTo>
                <a:lnTo>
                  <a:pt x="1273" y="44497"/>
                </a:lnTo>
                <a:lnTo>
                  <a:pt x="670" y="44540"/>
                </a:lnTo>
                <a:lnTo>
                  <a:pt x="268" y="45560"/>
                </a:lnTo>
                <a:lnTo>
                  <a:pt x="0" y="47233"/>
                </a:lnTo>
                <a:lnTo>
                  <a:pt x="2351" y="54383"/>
                </a:lnTo>
                <a:lnTo>
                  <a:pt x="4368" y="59067"/>
                </a:lnTo>
                <a:lnTo>
                  <a:pt x="5713" y="66159"/>
                </a:lnTo>
                <a:lnTo>
                  <a:pt x="6609" y="74856"/>
                </a:lnTo>
                <a:lnTo>
                  <a:pt x="7207" y="84623"/>
                </a:lnTo>
                <a:lnTo>
                  <a:pt x="8599" y="94110"/>
                </a:lnTo>
                <a:lnTo>
                  <a:pt x="10520" y="103412"/>
                </a:lnTo>
                <a:lnTo>
                  <a:pt x="12793" y="112589"/>
                </a:lnTo>
                <a:lnTo>
                  <a:pt x="15302" y="121685"/>
                </a:lnTo>
                <a:lnTo>
                  <a:pt x="20737" y="139728"/>
                </a:lnTo>
                <a:lnTo>
                  <a:pt x="38231" y="193440"/>
                </a:lnTo>
                <a:lnTo>
                  <a:pt x="40205" y="200389"/>
                </a:lnTo>
                <a:lnTo>
                  <a:pt x="41521" y="206015"/>
                </a:lnTo>
                <a:lnTo>
                  <a:pt x="42398" y="210757"/>
                </a:lnTo>
                <a:lnTo>
                  <a:pt x="42983" y="214911"/>
                </a:lnTo>
                <a:lnTo>
                  <a:pt x="43633" y="222172"/>
                </a:lnTo>
                <a:lnTo>
                  <a:pt x="43999" y="227097"/>
                </a:lnTo>
                <a:lnTo>
                  <a:pt x="45043" y="227789"/>
                </a:lnTo>
                <a:lnTo>
                  <a:pt x="48852" y="228557"/>
                </a:lnTo>
                <a:lnTo>
                  <a:pt x="50264" y="226777"/>
                </a:lnTo>
                <a:lnTo>
                  <a:pt x="51835" y="219508"/>
                </a:lnTo>
                <a:lnTo>
                  <a:pt x="52253" y="212808"/>
                </a:lnTo>
                <a:lnTo>
                  <a:pt x="52718" y="194779"/>
                </a:lnTo>
                <a:lnTo>
                  <a:pt x="53090" y="44500"/>
                </a:lnTo>
                <a:lnTo>
                  <a:pt x="54083" y="45534"/>
                </a:lnTo>
                <a:lnTo>
                  <a:pt x="57835" y="51974"/>
                </a:lnTo>
                <a:lnTo>
                  <a:pt x="60225" y="57462"/>
                </a:lnTo>
                <a:lnTo>
                  <a:pt x="62813" y="64097"/>
                </a:lnTo>
                <a:lnTo>
                  <a:pt x="65530" y="71497"/>
                </a:lnTo>
                <a:lnTo>
                  <a:pt x="68335" y="80399"/>
                </a:lnTo>
                <a:lnTo>
                  <a:pt x="74099" y="100873"/>
                </a:lnTo>
                <a:lnTo>
                  <a:pt x="85893" y="145363"/>
                </a:lnTo>
                <a:lnTo>
                  <a:pt x="91833" y="165134"/>
                </a:lnTo>
                <a:lnTo>
                  <a:pt x="94808" y="173582"/>
                </a:lnTo>
                <a:lnTo>
                  <a:pt x="97784" y="181197"/>
                </a:lnTo>
                <a:lnTo>
                  <a:pt x="100762" y="188259"/>
                </a:lnTo>
                <a:lnTo>
                  <a:pt x="102746" y="193959"/>
                </a:lnTo>
                <a:lnTo>
                  <a:pt x="104070" y="198751"/>
                </a:lnTo>
                <a:lnTo>
                  <a:pt x="104951" y="202938"/>
                </a:lnTo>
                <a:lnTo>
                  <a:pt x="106533" y="205729"/>
                </a:lnTo>
                <a:lnTo>
                  <a:pt x="108580" y="207590"/>
                </a:lnTo>
                <a:lnTo>
                  <a:pt x="110938" y="208831"/>
                </a:lnTo>
                <a:lnTo>
                  <a:pt x="114496" y="206681"/>
                </a:lnTo>
                <a:lnTo>
                  <a:pt x="118854" y="202272"/>
                </a:lnTo>
                <a:lnTo>
                  <a:pt x="123746" y="196356"/>
                </a:lnTo>
                <a:lnTo>
                  <a:pt x="128000" y="189435"/>
                </a:lnTo>
                <a:lnTo>
                  <a:pt x="131829" y="181844"/>
                </a:lnTo>
                <a:lnTo>
                  <a:pt x="135374" y="173808"/>
                </a:lnTo>
                <a:lnTo>
                  <a:pt x="149854" y="138794"/>
                </a:lnTo>
                <a:lnTo>
                  <a:pt x="154343" y="125264"/>
                </a:lnTo>
                <a:lnTo>
                  <a:pt x="158329" y="111282"/>
                </a:lnTo>
                <a:lnTo>
                  <a:pt x="171861" y="57939"/>
                </a:lnTo>
                <a:lnTo>
                  <a:pt x="173980" y="46555"/>
                </a:lnTo>
                <a:lnTo>
                  <a:pt x="175392" y="35990"/>
                </a:lnTo>
                <a:lnTo>
                  <a:pt x="176962" y="18297"/>
                </a:lnTo>
                <a:lnTo>
                  <a:pt x="177659" y="7127"/>
                </a:lnTo>
                <a:lnTo>
                  <a:pt x="176852" y="3751"/>
                </a:lnTo>
                <a:lnTo>
                  <a:pt x="175320" y="1501"/>
                </a:lnTo>
                <a:lnTo>
                  <a:pt x="173307" y="0"/>
                </a:lnTo>
                <a:lnTo>
                  <a:pt x="170971" y="984"/>
                </a:lnTo>
                <a:lnTo>
                  <a:pt x="165728" y="7370"/>
                </a:lnTo>
                <a:lnTo>
                  <a:pt x="162939" y="13835"/>
                </a:lnTo>
                <a:lnTo>
                  <a:pt x="160087" y="22114"/>
                </a:lnTo>
                <a:lnTo>
                  <a:pt x="157193" y="31602"/>
                </a:lnTo>
                <a:lnTo>
                  <a:pt x="154270" y="42888"/>
                </a:lnTo>
                <a:lnTo>
                  <a:pt x="148375" y="68657"/>
                </a:lnTo>
                <a:lnTo>
                  <a:pt x="130545" y="155038"/>
                </a:lnTo>
                <a:lnTo>
                  <a:pt x="128560" y="168835"/>
                </a:lnTo>
                <a:lnTo>
                  <a:pt x="127237" y="182002"/>
                </a:lnTo>
                <a:lnTo>
                  <a:pt x="126356" y="194749"/>
                </a:lnTo>
                <a:lnTo>
                  <a:pt x="126760" y="205231"/>
                </a:lnTo>
                <a:lnTo>
                  <a:pt x="128023" y="214203"/>
                </a:lnTo>
                <a:lnTo>
                  <a:pt x="129858" y="222169"/>
                </a:lnTo>
                <a:lnTo>
                  <a:pt x="132075" y="227480"/>
                </a:lnTo>
                <a:lnTo>
                  <a:pt x="134546" y="231020"/>
                </a:lnTo>
                <a:lnTo>
                  <a:pt x="137186" y="233380"/>
                </a:lnTo>
                <a:lnTo>
                  <a:pt x="139939" y="232970"/>
                </a:lnTo>
                <a:lnTo>
                  <a:pt x="142768" y="230711"/>
                </a:lnTo>
                <a:lnTo>
                  <a:pt x="151404" y="220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Annotation654"/>
          <p:cNvSpPr/>
          <p:nvPr/>
        </p:nvSpPr>
        <p:spPr>
          <a:xfrm>
            <a:off x="1409833" y="4215017"/>
            <a:ext cx="1471565" cy="267687"/>
          </a:xfrm>
          <a:custGeom>
            <a:avLst/>
            <a:gdLst/>
            <a:ahLst/>
            <a:cxnLst/>
            <a:rect l="0" t="0" r="0" b="0"/>
            <a:pathLst>
              <a:path w="1471565" h="267687">
                <a:moveTo>
                  <a:pt x="33998" y="267686"/>
                </a:moveTo>
                <a:lnTo>
                  <a:pt x="29253" y="267686"/>
                </a:lnTo>
                <a:lnTo>
                  <a:pt x="26863" y="266694"/>
                </a:lnTo>
                <a:lnTo>
                  <a:pt x="18753" y="261549"/>
                </a:lnTo>
                <a:lnTo>
                  <a:pt x="10061" y="258592"/>
                </a:lnTo>
                <a:lnTo>
                  <a:pt x="4160" y="254383"/>
                </a:lnTo>
                <a:lnTo>
                  <a:pt x="2189" y="251872"/>
                </a:lnTo>
                <a:lnTo>
                  <a:pt x="876" y="249206"/>
                </a:lnTo>
                <a:lnTo>
                  <a:pt x="0" y="246436"/>
                </a:lnTo>
                <a:lnTo>
                  <a:pt x="409" y="244590"/>
                </a:lnTo>
                <a:lnTo>
                  <a:pt x="1675" y="243359"/>
                </a:lnTo>
                <a:lnTo>
                  <a:pt x="15586" y="236643"/>
                </a:lnTo>
                <a:lnTo>
                  <a:pt x="41232" y="228612"/>
                </a:lnTo>
                <a:lnTo>
                  <a:pt x="67998" y="222869"/>
                </a:lnTo>
                <a:lnTo>
                  <a:pt x="101742" y="216018"/>
                </a:lnTo>
                <a:lnTo>
                  <a:pt x="167391" y="201003"/>
                </a:lnTo>
                <a:lnTo>
                  <a:pt x="220728" y="189763"/>
                </a:lnTo>
                <a:lnTo>
                  <a:pt x="282832" y="178152"/>
                </a:lnTo>
                <a:lnTo>
                  <a:pt x="387441" y="160459"/>
                </a:lnTo>
                <a:lnTo>
                  <a:pt x="424546" y="154529"/>
                </a:lnTo>
                <a:lnTo>
                  <a:pt x="505496" y="140004"/>
                </a:lnTo>
                <a:lnTo>
                  <a:pt x="547937" y="131963"/>
                </a:lnTo>
                <a:lnTo>
                  <a:pt x="634816" y="117738"/>
                </a:lnTo>
                <a:lnTo>
                  <a:pt x="678839" y="111165"/>
                </a:lnTo>
                <a:lnTo>
                  <a:pt x="767475" y="95926"/>
                </a:lnTo>
                <a:lnTo>
                  <a:pt x="989409" y="54089"/>
                </a:lnTo>
                <a:lnTo>
                  <a:pt x="1191846" y="21117"/>
                </a:lnTo>
                <a:lnTo>
                  <a:pt x="1260297" y="11587"/>
                </a:lnTo>
                <a:lnTo>
                  <a:pt x="1292453" y="7656"/>
                </a:lnTo>
                <a:lnTo>
                  <a:pt x="1320842" y="5036"/>
                </a:lnTo>
                <a:lnTo>
                  <a:pt x="1346720" y="3289"/>
                </a:lnTo>
                <a:lnTo>
                  <a:pt x="1392024" y="1348"/>
                </a:lnTo>
                <a:lnTo>
                  <a:pt x="1453622" y="102"/>
                </a:lnTo>
                <a:lnTo>
                  <a:pt x="1463046" y="0"/>
                </a:lnTo>
                <a:lnTo>
                  <a:pt x="1468336" y="1916"/>
                </a:lnTo>
                <a:lnTo>
                  <a:pt x="1470869" y="5178"/>
                </a:lnTo>
                <a:lnTo>
                  <a:pt x="1471564" y="9337"/>
                </a:lnTo>
                <a:lnTo>
                  <a:pt x="1468056" y="14094"/>
                </a:lnTo>
                <a:lnTo>
                  <a:pt x="1461744" y="19249"/>
                </a:lnTo>
                <a:lnTo>
                  <a:pt x="1453565" y="24671"/>
                </a:lnTo>
                <a:lnTo>
                  <a:pt x="1440167" y="31262"/>
                </a:lnTo>
                <a:lnTo>
                  <a:pt x="1423291" y="38633"/>
                </a:lnTo>
                <a:lnTo>
                  <a:pt x="1404095" y="46523"/>
                </a:lnTo>
                <a:lnTo>
                  <a:pt x="1381368" y="54760"/>
                </a:lnTo>
                <a:lnTo>
                  <a:pt x="1276328" y="8909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Annotation655"/>
          <p:cNvSpPr/>
          <p:nvPr/>
        </p:nvSpPr>
        <p:spPr>
          <a:xfrm>
            <a:off x="1489720" y="4500562"/>
            <a:ext cx="275867" cy="61588"/>
          </a:xfrm>
          <a:custGeom>
            <a:avLst/>
            <a:gdLst/>
            <a:ahLst/>
            <a:cxnLst/>
            <a:rect l="0" t="0" r="0" b="0"/>
            <a:pathLst>
              <a:path w="275867" h="61588">
                <a:moveTo>
                  <a:pt x="275866" y="0"/>
                </a:moveTo>
                <a:lnTo>
                  <a:pt x="256887" y="4741"/>
                </a:lnTo>
                <a:lnTo>
                  <a:pt x="244345" y="7129"/>
                </a:lnTo>
                <a:lnTo>
                  <a:pt x="211872" y="12429"/>
                </a:lnTo>
                <a:lnTo>
                  <a:pt x="193480" y="16224"/>
                </a:lnTo>
                <a:lnTo>
                  <a:pt x="174268" y="20738"/>
                </a:lnTo>
                <a:lnTo>
                  <a:pt x="154508" y="25732"/>
                </a:lnTo>
                <a:lnTo>
                  <a:pt x="134383" y="30053"/>
                </a:lnTo>
                <a:lnTo>
                  <a:pt x="114015" y="33926"/>
                </a:lnTo>
                <a:lnTo>
                  <a:pt x="93485" y="37500"/>
                </a:lnTo>
                <a:lnTo>
                  <a:pt x="74833" y="41867"/>
                </a:lnTo>
                <a:lnTo>
                  <a:pt x="57433" y="46763"/>
                </a:lnTo>
                <a:lnTo>
                  <a:pt x="40868" y="52012"/>
                </a:lnTo>
                <a:lnTo>
                  <a:pt x="27838" y="55511"/>
                </a:lnTo>
                <a:lnTo>
                  <a:pt x="17165" y="57843"/>
                </a:lnTo>
                <a:lnTo>
                  <a:pt x="8064" y="59398"/>
                </a:lnTo>
                <a:lnTo>
                  <a:pt x="600" y="61126"/>
                </a:lnTo>
                <a:lnTo>
                  <a:pt x="0" y="61587"/>
                </a:lnTo>
                <a:lnTo>
                  <a:pt x="3572" y="60902"/>
                </a:lnTo>
                <a:lnTo>
                  <a:pt x="18134" y="57494"/>
                </a:lnTo>
                <a:lnTo>
                  <a:pt x="97113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Annotation656"/>
          <p:cNvSpPr/>
          <p:nvPr/>
        </p:nvSpPr>
        <p:spPr>
          <a:xfrm>
            <a:off x="1801336" y="4358269"/>
            <a:ext cx="900871" cy="137857"/>
          </a:xfrm>
          <a:custGeom>
            <a:avLst/>
            <a:gdLst/>
            <a:ahLst/>
            <a:cxnLst/>
            <a:rect l="0" t="0" r="0" b="0"/>
            <a:pathLst>
              <a:path w="900871" h="137857">
                <a:moveTo>
                  <a:pt x="0" y="124434"/>
                </a:moveTo>
                <a:lnTo>
                  <a:pt x="71170" y="105472"/>
                </a:lnTo>
                <a:lnTo>
                  <a:pt x="108024" y="96910"/>
                </a:lnTo>
                <a:lnTo>
                  <a:pt x="191344" y="79459"/>
                </a:lnTo>
                <a:lnTo>
                  <a:pt x="332327" y="52899"/>
                </a:lnTo>
                <a:lnTo>
                  <a:pt x="428409" y="37739"/>
                </a:lnTo>
                <a:lnTo>
                  <a:pt x="476275" y="30919"/>
                </a:lnTo>
                <a:lnTo>
                  <a:pt x="522089" y="25380"/>
                </a:lnTo>
                <a:lnTo>
                  <a:pt x="651007" y="12843"/>
                </a:lnTo>
                <a:lnTo>
                  <a:pt x="728273" y="6046"/>
                </a:lnTo>
                <a:lnTo>
                  <a:pt x="760596" y="3837"/>
                </a:lnTo>
                <a:lnTo>
                  <a:pt x="815047" y="1382"/>
                </a:lnTo>
                <a:lnTo>
                  <a:pt x="875295" y="0"/>
                </a:lnTo>
                <a:lnTo>
                  <a:pt x="895486" y="2323"/>
                </a:lnTo>
                <a:lnTo>
                  <a:pt x="900870" y="4331"/>
                </a:lnTo>
                <a:lnTo>
                  <a:pt x="900487" y="8647"/>
                </a:lnTo>
                <a:lnTo>
                  <a:pt x="896259" y="14500"/>
                </a:lnTo>
                <a:lnTo>
                  <a:pt x="889469" y="21379"/>
                </a:lnTo>
                <a:lnTo>
                  <a:pt x="876997" y="27949"/>
                </a:lnTo>
                <a:lnTo>
                  <a:pt x="860739" y="34314"/>
                </a:lnTo>
                <a:lnTo>
                  <a:pt x="819501" y="47669"/>
                </a:lnTo>
                <a:lnTo>
                  <a:pt x="683285" y="89189"/>
                </a:lnTo>
                <a:lnTo>
                  <a:pt x="655130" y="95977"/>
                </a:lnTo>
                <a:lnTo>
                  <a:pt x="627423" y="101494"/>
                </a:lnTo>
                <a:lnTo>
                  <a:pt x="600014" y="106164"/>
                </a:lnTo>
                <a:lnTo>
                  <a:pt x="574790" y="111262"/>
                </a:lnTo>
                <a:lnTo>
                  <a:pt x="551022" y="116645"/>
                </a:lnTo>
                <a:lnTo>
                  <a:pt x="528225" y="122218"/>
                </a:lnTo>
                <a:lnTo>
                  <a:pt x="509055" y="125933"/>
                </a:lnTo>
                <a:lnTo>
                  <a:pt x="492303" y="128410"/>
                </a:lnTo>
                <a:lnTo>
                  <a:pt x="466076" y="132155"/>
                </a:lnTo>
                <a:lnTo>
                  <a:pt x="457692" y="134542"/>
                </a:lnTo>
                <a:lnTo>
                  <a:pt x="448707" y="137856"/>
                </a:lnTo>
                <a:lnTo>
                  <a:pt x="449091" y="137351"/>
                </a:lnTo>
                <a:lnTo>
                  <a:pt x="451334" y="136022"/>
                </a:lnTo>
                <a:lnTo>
                  <a:pt x="473469" y="134152"/>
                </a:lnTo>
                <a:lnTo>
                  <a:pt x="499414" y="131068"/>
                </a:lnTo>
                <a:lnTo>
                  <a:pt x="552816" y="123754"/>
                </a:lnTo>
                <a:lnTo>
                  <a:pt x="574110" y="121004"/>
                </a:lnTo>
                <a:lnTo>
                  <a:pt x="598236" y="116195"/>
                </a:lnTo>
                <a:lnTo>
                  <a:pt x="624251" y="110011"/>
                </a:lnTo>
                <a:lnTo>
                  <a:pt x="706073" y="887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Annotation657"/>
          <p:cNvSpPr/>
          <p:nvPr/>
        </p:nvSpPr>
        <p:spPr>
          <a:xfrm>
            <a:off x="-147066" y="4002404"/>
            <a:ext cx="491570" cy="265523"/>
          </a:xfrm>
          <a:custGeom>
            <a:avLst/>
            <a:gdLst/>
            <a:ahLst/>
            <a:cxnLst/>
            <a:rect l="0" t="0" r="0" b="0"/>
            <a:pathLst>
              <a:path w="491570" h="265523">
                <a:moveTo>
                  <a:pt x="0" y="69533"/>
                </a:moveTo>
                <a:lnTo>
                  <a:pt x="51508" y="43802"/>
                </a:lnTo>
                <a:lnTo>
                  <a:pt x="64131" y="38488"/>
                </a:lnTo>
                <a:lnTo>
                  <a:pt x="78504" y="32962"/>
                </a:lnTo>
                <a:lnTo>
                  <a:pt x="94045" y="27293"/>
                </a:lnTo>
                <a:lnTo>
                  <a:pt x="110364" y="22522"/>
                </a:lnTo>
                <a:lnTo>
                  <a:pt x="127202" y="18348"/>
                </a:lnTo>
                <a:lnTo>
                  <a:pt x="144385" y="14574"/>
                </a:lnTo>
                <a:lnTo>
                  <a:pt x="162792" y="11066"/>
                </a:lnTo>
                <a:lnTo>
                  <a:pt x="201782" y="4522"/>
                </a:lnTo>
                <a:lnTo>
                  <a:pt x="220919" y="2379"/>
                </a:lnTo>
                <a:lnTo>
                  <a:pt x="239634" y="952"/>
                </a:lnTo>
                <a:lnTo>
                  <a:pt x="258070" y="0"/>
                </a:lnTo>
                <a:lnTo>
                  <a:pt x="275326" y="357"/>
                </a:lnTo>
                <a:lnTo>
                  <a:pt x="291795" y="1588"/>
                </a:lnTo>
                <a:lnTo>
                  <a:pt x="307740" y="3400"/>
                </a:lnTo>
                <a:lnTo>
                  <a:pt x="322342" y="5601"/>
                </a:lnTo>
                <a:lnTo>
                  <a:pt x="336049" y="8060"/>
                </a:lnTo>
                <a:lnTo>
                  <a:pt x="349160" y="10692"/>
                </a:lnTo>
                <a:lnTo>
                  <a:pt x="359886" y="14431"/>
                </a:lnTo>
                <a:lnTo>
                  <a:pt x="369023" y="18908"/>
                </a:lnTo>
                <a:lnTo>
                  <a:pt x="377100" y="23877"/>
                </a:lnTo>
                <a:lnTo>
                  <a:pt x="382485" y="29174"/>
                </a:lnTo>
                <a:lnTo>
                  <a:pt x="386075" y="34690"/>
                </a:lnTo>
                <a:lnTo>
                  <a:pt x="388469" y="40351"/>
                </a:lnTo>
                <a:lnTo>
                  <a:pt x="388078" y="48094"/>
                </a:lnTo>
                <a:lnTo>
                  <a:pt x="385832" y="57225"/>
                </a:lnTo>
                <a:lnTo>
                  <a:pt x="382348" y="67281"/>
                </a:lnTo>
                <a:lnTo>
                  <a:pt x="377046" y="77953"/>
                </a:lnTo>
                <a:lnTo>
                  <a:pt x="370532" y="89037"/>
                </a:lnTo>
                <a:lnTo>
                  <a:pt x="363211" y="100396"/>
                </a:lnTo>
                <a:lnTo>
                  <a:pt x="352371" y="111936"/>
                </a:lnTo>
                <a:lnTo>
                  <a:pt x="339186" y="123599"/>
                </a:lnTo>
                <a:lnTo>
                  <a:pt x="324438" y="135343"/>
                </a:lnTo>
                <a:lnTo>
                  <a:pt x="308647" y="147141"/>
                </a:lnTo>
                <a:lnTo>
                  <a:pt x="275213" y="170833"/>
                </a:lnTo>
                <a:lnTo>
                  <a:pt x="258949" y="181715"/>
                </a:lnTo>
                <a:lnTo>
                  <a:pt x="227636" y="201743"/>
                </a:lnTo>
                <a:lnTo>
                  <a:pt x="212335" y="210259"/>
                </a:lnTo>
                <a:lnTo>
                  <a:pt x="197168" y="217921"/>
                </a:lnTo>
                <a:lnTo>
                  <a:pt x="154748" y="238185"/>
                </a:lnTo>
                <a:lnTo>
                  <a:pt x="141895" y="244476"/>
                </a:lnTo>
                <a:lnTo>
                  <a:pt x="131340" y="248669"/>
                </a:lnTo>
                <a:lnTo>
                  <a:pt x="122318" y="251465"/>
                </a:lnTo>
                <a:lnTo>
                  <a:pt x="107989" y="255564"/>
                </a:lnTo>
                <a:lnTo>
                  <a:pt x="98311" y="260693"/>
                </a:lnTo>
                <a:lnTo>
                  <a:pt x="96326" y="262457"/>
                </a:lnTo>
                <a:lnTo>
                  <a:pt x="95995" y="263634"/>
                </a:lnTo>
                <a:lnTo>
                  <a:pt x="96768" y="264418"/>
                </a:lnTo>
                <a:lnTo>
                  <a:pt x="102923" y="265290"/>
                </a:lnTo>
                <a:lnTo>
                  <a:pt x="107345" y="265522"/>
                </a:lnTo>
                <a:lnTo>
                  <a:pt x="115258" y="264684"/>
                </a:lnTo>
                <a:lnTo>
                  <a:pt x="125499" y="263134"/>
                </a:lnTo>
                <a:lnTo>
                  <a:pt x="137292" y="261108"/>
                </a:lnTo>
                <a:lnTo>
                  <a:pt x="150119" y="259758"/>
                </a:lnTo>
                <a:lnTo>
                  <a:pt x="163636" y="258858"/>
                </a:lnTo>
                <a:lnTo>
                  <a:pt x="177612" y="258257"/>
                </a:lnTo>
                <a:lnTo>
                  <a:pt x="192888" y="256865"/>
                </a:lnTo>
                <a:lnTo>
                  <a:pt x="209031" y="254945"/>
                </a:lnTo>
                <a:lnTo>
                  <a:pt x="225751" y="252672"/>
                </a:lnTo>
                <a:lnTo>
                  <a:pt x="243849" y="249173"/>
                </a:lnTo>
                <a:lnTo>
                  <a:pt x="262866" y="244856"/>
                </a:lnTo>
                <a:lnTo>
                  <a:pt x="282496" y="239993"/>
                </a:lnTo>
                <a:lnTo>
                  <a:pt x="301540" y="235759"/>
                </a:lnTo>
                <a:lnTo>
                  <a:pt x="338590" y="228409"/>
                </a:lnTo>
                <a:lnTo>
                  <a:pt x="355819" y="224068"/>
                </a:lnTo>
                <a:lnTo>
                  <a:pt x="372270" y="219189"/>
                </a:lnTo>
                <a:lnTo>
                  <a:pt x="388203" y="213952"/>
                </a:lnTo>
                <a:lnTo>
                  <a:pt x="402797" y="209469"/>
                </a:lnTo>
                <a:lnTo>
                  <a:pt x="429605" y="201841"/>
                </a:lnTo>
                <a:lnTo>
                  <a:pt x="442315" y="197426"/>
                </a:lnTo>
                <a:lnTo>
                  <a:pt x="454761" y="192498"/>
                </a:lnTo>
                <a:lnTo>
                  <a:pt x="491569" y="1766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Annotation658"/>
          <p:cNvSpPr/>
          <p:nvPr/>
        </p:nvSpPr>
        <p:spPr>
          <a:xfrm>
            <a:off x="395381" y="3911203"/>
            <a:ext cx="374277" cy="258256"/>
          </a:xfrm>
          <a:custGeom>
            <a:avLst/>
            <a:gdLst/>
            <a:ahLst/>
            <a:cxnLst/>
            <a:rect l="0" t="0" r="0" b="0"/>
            <a:pathLst>
              <a:path w="374277" h="258256">
                <a:moveTo>
                  <a:pt x="101062" y="0"/>
                </a:moveTo>
                <a:lnTo>
                  <a:pt x="92492" y="0"/>
                </a:lnTo>
                <a:lnTo>
                  <a:pt x="87489" y="4741"/>
                </a:lnTo>
                <a:lnTo>
                  <a:pt x="82450" y="12359"/>
                </a:lnTo>
                <a:lnTo>
                  <a:pt x="79717" y="17170"/>
                </a:lnTo>
                <a:lnTo>
                  <a:pt x="75908" y="23352"/>
                </a:lnTo>
                <a:lnTo>
                  <a:pt x="66379" y="38160"/>
                </a:lnTo>
                <a:lnTo>
                  <a:pt x="62051" y="48260"/>
                </a:lnTo>
                <a:lnTo>
                  <a:pt x="58173" y="59955"/>
                </a:lnTo>
                <a:lnTo>
                  <a:pt x="54594" y="72712"/>
                </a:lnTo>
                <a:lnTo>
                  <a:pt x="49229" y="86178"/>
                </a:lnTo>
                <a:lnTo>
                  <a:pt x="42673" y="100116"/>
                </a:lnTo>
                <a:lnTo>
                  <a:pt x="15489" y="153390"/>
                </a:lnTo>
                <a:lnTo>
                  <a:pt x="10249" y="165760"/>
                </a:lnTo>
                <a:lnTo>
                  <a:pt x="5763" y="177976"/>
                </a:lnTo>
                <a:lnTo>
                  <a:pt x="1778" y="190088"/>
                </a:lnTo>
                <a:lnTo>
                  <a:pt x="115" y="200147"/>
                </a:lnTo>
                <a:lnTo>
                  <a:pt x="0" y="208837"/>
                </a:lnTo>
                <a:lnTo>
                  <a:pt x="916" y="216616"/>
                </a:lnTo>
                <a:lnTo>
                  <a:pt x="2520" y="223785"/>
                </a:lnTo>
                <a:lnTo>
                  <a:pt x="4582" y="230550"/>
                </a:lnTo>
                <a:lnTo>
                  <a:pt x="6950" y="237043"/>
                </a:lnTo>
                <a:lnTo>
                  <a:pt x="10514" y="242365"/>
                </a:lnTo>
                <a:lnTo>
                  <a:pt x="14877" y="246905"/>
                </a:lnTo>
                <a:lnTo>
                  <a:pt x="19772" y="250924"/>
                </a:lnTo>
                <a:lnTo>
                  <a:pt x="27007" y="253603"/>
                </a:lnTo>
                <a:lnTo>
                  <a:pt x="35803" y="255389"/>
                </a:lnTo>
                <a:lnTo>
                  <a:pt x="45639" y="256579"/>
                </a:lnTo>
                <a:lnTo>
                  <a:pt x="56169" y="257373"/>
                </a:lnTo>
                <a:lnTo>
                  <a:pt x="67161" y="257902"/>
                </a:lnTo>
                <a:lnTo>
                  <a:pt x="78461" y="258255"/>
                </a:lnTo>
                <a:lnTo>
                  <a:pt x="90960" y="257498"/>
                </a:lnTo>
                <a:lnTo>
                  <a:pt x="104258" y="256002"/>
                </a:lnTo>
                <a:lnTo>
                  <a:pt x="118089" y="254011"/>
                </a:lnTo>
                <a:lnTo>
                  <a:pt x="133267" y="252685"/>
                </a:lnTo>
                <a:lnTo>
                  <a:pt x="149345" y="251800"/>
                </a:lnTo>
                <a:lnTo>
                  <a:pt x="166022" y="251210"/>
                </a:lnTo>
                <a:lnTo>
                  <a:pt x="182105" y="249825"/>
                </a:lnTo>
                <a:lnTo>
                  <a:pt x="197793" y="247909"/>
                </a:lnTo>
                <a:lnTo>
                  <a:pt x="263392" y="237706"/>
                </a:lnTo>
                <a:lnTo>
                  <a:pt x="278797" y="235861"/>
                </a:lnTo>
                <a:lnTo>
                  <a:pt x="293039" y="234632"/>
                </a:lnTo>
                <a:lnTo>
                  <a:pt x="306506" y="233812"/>
                </a:lnTo>
                <a:lnTo>
                  <a:pt x="318463" y="232273"/>
                </a:lnTo>
                <a:lnTo>
                  <a:pt x="329414" y="230255"/>
                </a:lnTo>
                <a:lnTo>
                  <a:pt x="339694" y="227917"/>
                </a:lnTo>
                <a:lnTo>
                  <a:pt x="348533" y="226359"/>
                </a:lnTo>
                <a:lnTo>
                  <a:pt x="356412" y="225320"/>
                </a:lnTo>
                <a:lnTo>
                  <a:pt x="363651" y="224627"/>
                </a:lnTo>
                <a:lnTo>
                  <a:pt x="368477" y="223174"/>
                </a:lnTo>
                <a:lnTo>
                  <a:pt x="371694" y="221211"/>
                </a:lnTo>
                <a:lnTo>
                  <a:pt x="373839" y="218912"/>
                </a:lnTo>
                <a:lnTo>
                  <a:pt x="374276" y="216387"/>
                </a:lnTo>
                <a:lnTo>
                  <a:pt x="373574" y="213711"/>
                </a:lnTo>
                <a:lnTo>
                  <a:pt x="372113" y="210935"/>
                </a:lnTo>
                <a:lnTo>
                  <a:pt x="365193" y="205204"/>
                </a:lnTo>
                <a:lnTo>
                  <a:pt x="351316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Annotation659"/>
          <p:cNvSpPr/>
          <p:nvPr/>
        </p:nvSpPr>
        <p:spPr>
          <a:xfrm>
            <a:off x="533804" y="3982641"/>
            <a:ext cx="52016" cy="285751"/>
          </a:xfrm>
          <a:custGeom>
            <a:avLst/>
            <a:gdLst/>
            <a:ahLst/>
            <a:cxnLst/>
            <a:rect l="0" t="0" r="0" b="0"/>
            <a:pathLst>
              <a:path w="52016" h="285751">
                <a:moveTo>
                  <a:pt x="16265" y="0"/>
                </a:moveTo>
                <a:lnTo>
                  <a:pt x="11520" y="4740"/>
                </a:lnTo>
                <a:lnTo>
                  <a:pt x="9129" y="8120"/>
                </a:lnTo>
                <a:lnTo>
                  <a:pt x="6542" y="12359"/>
                </a:lnTo>
                <a:lnTo>
                  <a:pt x="3825" y="17169"/>
                </a:lnTo>
                <a:lnTo>
                  <a:pt x="2013" y="24344"/>
                </a:lnTo>
                <a:lnTo>
                  <a:pt x="805" y="33097"/>
                </a:lnTo>
                <a:lnTo>
                  <a:pt x="0" y="42900"/>
                </a:lnTo>
                <a:lnTo>
                  <a:pt x="456" y="53405"/>
                </a:lnTo>
                <a:lnTo>
                  <a:pt x="1753" y="64377"/>
                </a:lnTo>
                <a:lnTo>
                  <a:pt x="5843" y="90127"/>
                </a:lnTo>
                <a:lnTo>
                  <a:pt x="10971" y="124723"/>
                </a:lnTo>
                <a:lnTo>
                  <a:pt x="14721" y="143672"/>
                </a:lnTo>
                <a:lnTo>
                  <a:pt x="19208" y="163250"/>
                </a:lnTo>
                <a:lnTo>
                  <a:pt x="29490" y="203524"/>
                </a:lnTo>
                <a:lnTo>
                  <a:pt x="52015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3468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304800"/>
            <a:ext cx="4572000" cy="6172200"/>
          </a:xfrm>
          <a:noFill/>
          <a:ln/>
        </p:spPr>
        <p:txBody>
          <a:bodyPr>
            <a:noAutofit/>
          </a:bodyPr>
          <a:lstStyle/>
          <a:p>
            <a:r>
              <a:rPr lang="en-US" sz="3600" dirty="0" smtClean="0"/>
              <a:t>Direct Mapped Cache</a:t>
            </a:r>
          </a:p>
          <a:p>
            <a:pPr lvl="1"/>
            <a:r>
              <a:rPr lang="en-US" dirty="0" smtClean="0"/>
              <a:t>Each block number mapped to a single</a:t>
            </a:r>
            <a:br>
              <a:rPr lang="en-US" dirty="0" smtClean="0"/>
            </a:br>
            <a:r>
              <a:rPr lang="en-US" dirty="0" smtClean="0"/>
              <a:t>cache line index</a:t>
            </a:r>
          </a:p>
          <a:p>
            <a:pPr lvl="1"/>
            <a:r>
              <a:rPr lang="en-US" dirty="0" smtClean="0"/>
              <a:t>Simplest hardware</a:t>
            </a:r>
            <a:endParaRPr lang="en-US" sz="36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52398" y="41148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019800" y="341947"/>
          <a:ext cx="2971800" cy="636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800"/>
              </a:tblGrid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468320" name="Group 3468319"/>
          <p:cNvGrpSpPr/>
          <p:nvPr/>
        </p:nvGrpSpPr>
        <p:grpSpPr>
          <a:xfrm>
            <a:off x="-772699" y="571510"/>
            <a:ext cx="10430210" cy="6081108"/>
            <a:chOff x="-772699" y="571510"/>
            <a:chExt cx="10430210" cy="6081108"/>
          </a:xfrm>
        </p:grpSpPr>
        <p:sp>
          <p:nvSpPr>
            <p:cNvPr id="2" name="SMARTInkAnnotation480"/>
            <p:cNvSpPr/>
            <p:nvPr/>
          </p:nvSpPr>
          <p:spPr>
            <a:xfrm>
              <a:off x="1354978" y="3759398"/>
              <a:ext cx="230642" cy="156257"/>
            </a:xfrm>
            <a:custGeom>
              <a:avLst/>
              <a:gdLst/>
              <a:ahLst/>
              <a:cxnLst/>
              <a:rect l="0" t="0" r="0" b="0"/>
              <a:pathLst>
                <a:path w="230642" h="156257">
                  <a:moveTo>
                    <a:pt x="88853" y="44649"/>
                  </a:moveTo>
                  <a:lnTo>
                    <a:pt x="59015" y="44649"/>
                  </a:lnTo>
                  <a:lnTo>
                    <a:pt x="56051" y="45641"/>
                  </a:lnTo>
                  <a:lnTo>
                    <a:pt x="50110" y="49389"/>
                  </a:lnTo>
                  <a:lnTo>
                    <a:pt x="44159" y="51717"/>
                  </a:lnTo>
                  <a:lnTo>
                    <a:pt x="41182" y="52337"/>
                  </a:lnTo>
                  <a:lnTo>
                    <a:pt x="35226" y="55672"/>
                  </a:lnTo>
                  <a:lnTo>
                    <a:pt x="29268" y="60462"/>
                  </a:lnTo>
                  <a:lnTo>
                    <a:pt x="26289" y="63128"/>
                  </a:lnTo>
                  <a:lnTo>
                    <a:pt x="20331" y="68737"/>
                  </a:lnTo>
                  <a:lnTo>
                    <a:pt x="14373" y="74537"/>
                  </a:lnTo>
                  <a:lnTo>
                    <a:pt x="11394" y="78465"/>
                  </a:lnTo>
                  <a:lnTo>
                    <a:pt x="8415" y="83067"/>
                  </a:lnTo>
                  <a:lnTo>
                    <a:pt x="5435" y="88121"/>
                  </a:lnTo>
                  <a:lnTo>
                    <a:pt x="3449" y="93474"/>
                  </a:lnTo>
                  <a:lnTo>
                    <a:pt x="2125" y="99027"/>
                  </a:lnTo>
                  <a:lnTo>
                    <a:pt x="1243" y="104714"/>
                  </a:lnTo>
                  <a:lnTo>
                    <a:pt x="654" y="110489"/>
                  </a:lnTo>
                  <a:lnTo>
                    <a:pt x="261" y="116324"/>
                  </a:lnTo>
                  <a:lnTo>
                    <a:pt x="0" y="122197"/>
                  </a:lnTo>
                  <a:lnTo>
                    <a:pt x="819" y="128098"/>
                  </a:lnTo>
                  <a:lnTo>
                    <a:pt x="2358" y="134016"/>
                  </a:lnTo>
                  <a:lnTo>
                    <a:pt x="4376" y="139946"/>
                  </a:lnTo>
                  <a:lnTo>
                    <a:pt x="7709" y="143899"/>
                  </a:lnTo>
                  <a:lnTo>
                    <a:pt x="11916" y="146535"/>
                  </a:lnTo>
                  <a:lnTo>
                    <a:pt x="16708" y="148291"/>
                  </a:lnTo>
                  <a:lnTo>
                    <a:pt x="37685" y="155505"/>
                  </a:lnTo>
                  <a:lnTo>
                    <a:pt x="46797" y="156256"/>
                  </a:lnTo>
                  <a:lnTo>
                    <a:pt x="56843" y="155764"/>
                  </a:lnTo>
                  <a:lnTo>
                    <a:pt x="67513" y="154444"/>
                  </a:lnTo>
                  <a:lnTo>
                    <a:pt x="78599" y="151580"/>
                  </a:lnTo>
                  <a:lnTo>
                    <a:pt x="89962" y="147686"/>
                  </a:lnTo>
                  <a:lnTo>
                    <a:pt x="101509" y="143106"/>
                  </a:lnTo>
                  <a:lnTo>
                    <a:pt x="113179" y="138068"/>
                  </a:lnTo>
                  <a:lnTo>
                    <a:pt x="136739" y="127179"/>
                  </a:lnTo>
                  <a:lnTo>
                    <a:pt x="147590" y="121497"/>
                  </a:lnTo>
                  <a:lnTo>
                    <a:pt x="157803" y="115725"/>
                  </a:lnTo>
                  <a:lnTo>
                    <a:pt x="167591" y="109892"/>
                  </a:lnTo>
                  <a:lnTo>
                    <a:pt x="177096" y="103027"/>
                  </a:lnTo>
                  <a:lnTo>
                    <a:pt x="186412" y="95474"/>
                  </a:lnTo>
                  <a:lnTo>
                    <a:pt x="195601" y="87462"/>
                  </a:lnTo>
                  <a:lnTo>
                    <a:pt x="211108" y="73268"/>
                  </a:lnTo>
                  <a:lnTo>
                    <a:pt x="218024" y="66705"/>
                  </a:lnTo>
                  <a:lnTo>
                    <a:pt x="222634" y="60345"/>
                  </a:lnTo>
                  <a:lnTo>
                    <a:pt x="225708" y="54121"/>
                  </a:lnTo>
                  <a:lnTo>
                    <a:pt x="227757" y="47987"/>
                  </a:lnTo>
                  <a:lnTo>
                    <a:pt x="229123" y="41913"/>
                  </a:lnTo>
                  <a:lnTo>
                    <a:pt x="230034" y="35879"/>
                  </a:lnTo>
                  <a:lnTo>
                    <a:pt x="230641" y="29873"/>
                  </a:lnTo>
                  <a:lnTo>
                    <a:pt x="230053" y="24876"/>
                  </a:lnTo>
                  <a:lnTo>
                    <a:pt x="228667" y="20553"/>
                  </a:lnTo>
                  <a:lnTo>
                    <a:pt x="226751" y="16678"/>
                  </a:lnTo>
                  <a:lnTo>
                    <a:pt x="223487" y="13103"/>
                  </a:lnTo>
                  <a:lnTo>
                    <a:pt x="219325" y="9728"/>
                  </a:lnTo>
                  <a:lnTo>
                    <a:pt x="214564" y="6485"/>
                  </a:lnTo>
                  <a:lnTo>
                    <a:pt x="208411" y="4323"/>
                  </a:lnTo>
                  <a:lnTo>
                    <a:pt x="201330" y="2882"/>
                  </a:lnTo>
                  <a:lnTo>
                    <a:pt x="193630" y="1922"/>
                  </a:lnTo>
                  <a:lnTo>
                    <a:pt x="185517" y="1281"/>
                  </a:lnTo>
                  <a:lnTo>
                    <a:pt x="177129" y="854"/>
                  </a:lnTo>
                  <a:lnTo>
                    <a:pt x="160858" y="379"/>
                  </a:lnTo>
                  <a:lnTo>
                    <a:pt x="147007" y="169"/>
                  </a:lnTo>
                  <a:lnTo>
                    <a:pt x="140532" y="1105"/>
                  </a:lnTo>
                  <a:lnTo>
                    <a:pt x="134230" y="2721"/>
                  </a:lnTo>
                  <a:lnTo>
                    <a:pt x="128041" y="4791"/>
                  </a:lnTo>
                  <a:lnTo>
                    <a:pt x="122923" y="6170"/>
                  </a:lnTo>
                  <a:lnTo>
                    <a:pt x="118518" y="7090"/>
                  </a:lnTo>
                  <a:lnTo>
                    <a:pt x="114589" y="7703"/>
                  </a:lnTo>
                  <a:lnTo>
                    <a:pt x="111968" y="7120"/>
                  </a:lnTo>
                  <a:lnTo>
                    <a:pt x="110222" y="5739"/>
                  </a:lnTo>
                  <a:lnTo>
                    <a:pt x="10672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481"/>
            <p:cNvSpPr/>
            <p:nvPr/>
          </p:nvSpPr>
          <p:spPr>
            <a:xfrm>
              <a:off x="2543159" y="3741539"/>
              <a:ext cx="125128" cy="258962"/>
            </a:xfrm>
            <a:custGeom>
              <a:avLst/>
              <a:gdLst/>
              <a:ahLst/>
              <a:cxnLst/>
              <a:rect l="0" t="0" r="0" b="0"/>
              <a:pathLst>
                <a:path w="125128" h="258962">
                  <a:moveTo>
                    <a:pt x="125127" y="0"/>
                  </a:moveTo>
                  <a:lnTo>
                    <a:pt x="120382" y="0"/>
                  </a:lnTo>
                  <a:lnTo>
                    <a:pt x="118985" y="992"/>
                  </a:lnTo>
                  <a:lnTo>
                    <a:pt x="118053" y="2646"/>
                  </a:lnTo>
                  <a:lnTo>
                    <a:pt x="117432" y="4741"/>
                  </a:lnTo>
                  <a:lnTo>
                    <a:pt x="114093" y="9713"/>
                  </a:lnTo>
                  <a:lnTo>
                    <a:pt x="111812" y="12429"/>
                  </a:lnTo>
                  <a:lnTo>
                    <a:pt x="108306" y="17216"/>
                  </a:lnTo>
                  <a:lnTo>
                    <a:pt x="99114" y="30471"/>
                  </a:lnTo>
                  <a:lnTo>
                    <a:pt x="93882" y="40158"/>
                  </a:lnTo>
                  <a:lnTo>
                    <a:pt x="88407" y="51577"/>
                  </a:lnTo>
                  <a:lnTo>
                    <a:pt x="82772" y="64150"/>
                  </a:lnTo>
                  <a:lnTo>
                    <a:pt x="71214" y="91350"/>
                  </a:lnTo>
                  <a:lnTo>
                    <a:pt x="65351" y="105549"/>
                  </a:lnTo>
                  <a:lnTo>
                    <a:pt x="58464" y="119975"/>
                  </a:lnTo>
                  <a:lnTo>
                    <a:pt x="50893" y="134553"/>
                  </a:lnTo>
                  <a:lnTo>
                    <a:pt x="42866" y="149234"/>
                  </a:lnTo>
                  <a:lnTo>
                    <a:pt x="35529" y="163981"/>
                  </a:lnTo>
                  <a:lnTo>
                    <a:pt x="28651" y="178774"/>
                  </a:lnTo>
                  <a:lnTo>
                    <a:pt x="22080" y="193596"/>
                  </a:lnTo>
                  <a:lnTo>
                    <a:pt x="16706" y="207447"/>
                  </a:lnTo>
                  <a:lnTo>
                    <a:pt x="12131" y="220649"/>
                  </a:lnTo>
                  <a:lnTo>
                    <a:pt x="0" y="2589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482"/>
            <p:cNvSpPr/>
            <p:nvPr/>
          </p:nvSpPr>
          <p:spPr>
            <a:xfrm>
              <a:off x="3758676" y="3759398"/>
              <a:ext cx="214505" cy="142472"/>
            </a:xfrm>
            <a:custGeom>
              <a:avLst/>
              <a:gdLst/>
              <a:ahLst/>
              <a:cxnLst/>
              <a:rect l="0" t="0" r="0" b="0"/>
              <a:pathLst>
                <a:path w="214505" h="142472">
                  <a:moveTo>
                    <a:pt x="0" y="0"/>
                  </a:moveTo>
                  <a:lnTo>
                    <a:pt x="42278" y="0"/>
                  </a:lnTo>
                  <a:lnTo>
                    <a:pt x="49040" y="992"/>
                  </a:lnTo>
                  <a:lnTo>
                    <a:pt x="56527" y="2646"/>
                  </a:lnTo>
                  <a:lnTo>
                    <a:pt x="104839" y="15231"/>
                  </a:lnTo>
                  <a:lnTo>
                    <a:pt x="124054" y="20991"/>
                  </a:lnTo>
                  <a:lnTo>
                    <a:pt x="131364" y="23916"/>
                  </a:lnTo>
                  <a:lnTo>
                    <a:pt x="137229" y="26858"/>
                  </a:lnTo>
                  <a:lnTo>
                    <a:pt x="142133" y="29812"/>
                  </a:lnTo>
                  <a:lnTo>
                    <a:pt x="146395" y="32773"/>
                  </a:lnTo>
                  <a:lnTo>
                    <a:pt x="150229" y="35739"/>
                  </a:lnTo>
                  <a:lnTo>
                    <a:pt x="153779" y="38709"/>
                  </a:lnTo>
                  <a:lnTo>
                    <a:pt x="156145" y="42673"/>
                  </a:lnTo>
                  <a:lnTo>
                    <a:pt x="157723" y="47301"/>
                  </a:lnTo>
                  <a:lnTo>
                    <a:pt x="158774" y="52370"/>
                  </a:lnTo>
                  <a:lnTo>
                    <a:pt x="157489" y="57734"/>
                  </a:lnTo>
                  <a:lnTo>
                    <a:pt x="154647" y="63294"/>
                  </a:lnTo>
                  <a:lnTo>
                    <a:pt x="150765" y="68985"/>
                  </a:lnTo>
                  <a:lnTo>
                    <a:pt x="145198" y="73771"/>
                  </a:lnTo>
                  <a:lnTo>
                    <a:pt x="138508" y="77955"/>
                  </a:lnTo>
                  <a:lnTo>
                    <a:pt x="131068" y="81735"/>
                  </a:lnTo>
                  <a:lnTo>
                    <a:pt x="123130" y="86241"/>
                  </a:lnTo>
                  <a:lnTo>
                    <a:pt x="114858" y="91228"/>
                  </a:lnTo>
                  <a:lnTo>
                    <a:pt x="106364" y="96538"/>
                  </a:lnTo>
                  <a:lnTo>
                    <a:pt x="98716" y="101069"/>
                  </a:lnTo>
                  <a:lnTo>
                    <a:pt x="91630" y="105083"/>
                  </a:lnTo>
                  <a:lnTo>
                    <a:pt x="78461" y="112188"/>
                  </a:lnTo>
                  <a:lnTo>
                    <a:pt x="65988" y="118653"/>
                  </a:lnTo>
                  <a:lnTo>
                    <a:pt x="60874" y="120774"/>
                  </a:lnTo>
                  <a:lnTo>
                    <a:pt x="56472" y="122188"/>
                  </a:lnTo>
                  <a:lnTo>
                    <a:pt x="52544" y="123131"/>
                  </a:lnTo>
                  <a:lnTo>
                    <a:pt x="49925" y="124751"/>
                  </a:lnTo>
                  <a:lnTo>
                    <a:pt x="48179" y="126824"/>
                  </a:lnTo>
                  <a:lnTo>
                    <a:pt x="47016" y="129198"/>
                  </a:lnTo>
                  <a:lnTo>
                    <a:pt x="47233" y="130780"/>
                  </a:lnTo>
                  <a:lnTo>
                    <a:pt x="48371" y="131835"/>
                  </a:lnTo>
                  <a:lnTo>
                    <a:pt x="54270" y="134000"/>
                  </a:lnTo>
                  <a:lnTo>
                    <a:pt x="66822" y="138269"/>
                  </a:lnTo>
                  <a:lnTo>
                    <a:pt x="75333" y="139805"/>
                  </a:lnTo>
                  <a:lnTo>
                    <a:pt x="84980" y="140828"/>
                  </a:lnTo>
                  <a:lnTo>
                    <a:pt x="95383" y="141511"/>
                  </a:lnTo>
                  <a:lnTo>
                    <a:pt x="107283" y="141965"/>
                  </a:lnTo>
                  <a:lnTo>
                    <a:pt x="133748" y="142471"/>
                  </a:lnTo>
                  <a:lnTo>
                    <a:pt x="148750" y="141613"/>
                  </a:lnTo>
                  <a:lnTo>
                    <a:pt x="164710" y="140050"/>
                  </a:lnTo>
                  <a:lnTo>
                    <a:pt x="214504" y="1339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483"/>
            <p:cNvSpPr/>
            <p:nvPr/>
          </p:nvSpPr>
          <p:spPr>
            <a:xfrm>
              <a:off x="4920567" y="3745397"/>
              <a:ext cx="244058" cy="156722"/>
            </a:xfrm>
            <a:custGeom>
              <a:avLst/>
              <a:gdLst/>
              <a:ahLst/>
              <a:cxnLst/>
              <a:rect l="0" t="0" r="0" b="0"/>
              <a:pathLst>
                <a:path w="244058" h="156722">
                  <a:moveTo>
                    <a:pt x="35751" y="14001"/>
                  </a:moveTo>
                  <a:lnTo>
                    <a:pt x="40495" y="14001"/>
                  </a:lnTo>
                  <a:lnTo>
                    <a:pt x="41893" y="13009"/>
                  </a:lnTo>
                  <a:lnTo>
                    <a:pt x="42825" y="11355"/>
                  </a:lnTo>
                  <a:lnTo>
                    <a:pt x="43446" y="9261"/>
                  </a:lnTo>
                  <a:lnTo>
                    <a:pt x="44854" y="7864"/>
                  </a:lnTo>
                  <a:lnTo>
                    <a:pt x="46785" y="6933"/>
                  </a:lnTo>
                  <a:lnTo>
                    <a:pt x="49065" y="6313"/>
                  </a:lnTo>
                  <a:lnTo>
                    <a:pt x="52572" y="5899"/>
                  </a:lnTo>
                  <a:lnTo>
                    <a:pt x="56895" y="5623"/>
                  </a:lnTo>
                  <a:lnTo>
                    <a:pt x="61764" y="5439"/>
                  </a:lnTo>
                  <a:lnTo>
                    <a:pt x="67989" y="4325"/>
                  </a:lnTo>
                  <a:lnTo>
                    <a:pt x="75119" y="2589"/>
                  </a:lnTo>
                  <a:lnTo>
                    <a:pt x="82850" y="440"/>
                  </a:lnTo>
                  <a:lnTo>
                    <a:pt x="90984" y="0"/>
                  </a:lnTo>
                  <a:lnTo>
                    <a:pt x="99386" y="698"/>
                  </a:lnTo>
                  <a:lnTo>
                    <a:pt x="107966" y="2156"/>
                  </a:lnTo>
                  <a:lnTo>
                    <a:pt x="116666" y="3128"/>
                  </a:lnTo>
                  <a:lnTo>
                    <a:pt x="125445" y="3775"/>
                  </a:lnTo>
                  <a:lnTo>
                    <a:pt x="134276" y="4207"/>
                  </a:lnTo>
                  <a:lnTo>
                    <a:pt x="143143" y="5488"/>
                  </a:lnTo>
                  <a:lnTo>
                    <a:pt x="152034" y="7333"/>
                  </a:lnTo>
                  <a:lnTo>
                    <a:pt x="160940" y="9556"/>
                  </a:lnTo>
                  <a:lnTo>
                    <a:pt x="168864" y="12030"/>
                  </a:lnTo>
                  <a:lnTo>
                    <a:pt x="176132" y="14672"/>
                  </a:lnTo>
                  <a:lnTo>
                    <a:pt x="182964" y="17424"/>
                  </a:lnTo>
                  <a:lnTo>
                    <a:pt x="188512" y="20252"/>
                  </a:lnTo>
                  <a:lnTo>
                    <a:pt x="193203" y="23130"/>
                  </a:lnTo>
                  <a:lnTo>
                    <a:pt x="197324" y="26040"/>
                  </a:lnTo>
                  <a:lnTo>
                    <a:pt x="200072" y="28972"/>
                  </a:lnTo>
                  <a:lnTo>
                    <a:pt x="201903" y="31919"/>
                  </a:lnTo>
                  <a:lnTo>
                    <a:pt x="203124" y="34877"/>
                  </a:lnTo>
                  <a:lnTo>
                    <a:pt x="202945" y="37840"/>
                  </a:lnTo>
                  <a:lnTo>
                    <a:pt x="201832" y="40808"/>
                  </a:lnTo>
                  <a:lnTo>
                    <a:pt x="200098" y="43778"/>
                  </a:lnTo>
                  <a:lnTo>
                    <a:pt x="196955" y="45759"/>
                  </a:lnTo>
                  <a:lnTo>
                    <a:pt x="192874" y="47079"/>
                  </a:lnTo>
                  <a:lnTo>
                    <a:pt x="188167" y="47959"/>
                  </a:lnTo>
                  <a:lnTo>
                    <a:pt x="182049" y="49538"/>
                  </a:lnTo>
                  <a:lnTo>
                    <a:pt x="174992" y="51583"/>
                  </a:lnTo>
                  <a:lnTo>
                    <a:pt x="167308" y="53939"/>
                  </a:lnTo>
                  <a:lnTo>
                    <a:pt x="159207" y="55509"/>
                  </a:lnTo>
                  <a:lnTo>
                    <a:pt x="150826" y="56556"/>
                  </a:lnTo>
                  <a:lnTo>
                    <a:pt x="142259" y="57254"/>
                  </a:lnTo>
                  <a:lnTo>
                    <a:pt x="133569" y="58711"/>
                  </a:lnTo>
                  <a:lnTo>
                    <a:pt x="124798" y="60675"/>
                  </a:lnTo>
                  <a:lnTo>
                    <a:pt x="115969" y="62977"/>
                  </a:lnTo>
                  <a:lnTo>
                    <a:pt x="108098" y="64511"/>
                  </a:lnTo>
                  <a:lnTo>
                    <a:pt x="100865" y="65534"/>
                  </a:lnTo>
                  <a:lnTo>
                    <a:pt x="94056" y="66216"/>
                  </a:lnTo>
                  <a:lnTo>
                    <a:pt x="87532" y="66670"/>
                  </a:lnTo>
                  <a:lnTo>
                    <a:pt x="81195" y="66973"/>
                  </a:lnTo>
                  <a:lnTo>
                    <a:pt x="65436" y="67400"/>
                  </a:lnTo>
                  <a:lnTo>
                    <a:pt x="59868" y="67499"/>
                  </a:lnTo>
                  <a:lnTo>
                    <a:pt x="59774" y="67526"/>
                  </a:lnTo>
                  <a:lnTo>
                    <a:pt x="66757" y="67569"/>
                  </a:lnTo>
                  <a:lnTo>
                    <a:pt x="100709" y="67578"/>
                  </a:lnTo>
                  <a:lnTo>
                    <a:pt x="108849" y="68571"/>
                  </a:lnTo>
                  <a:lnTo>
                    <a:pt x="117254" y="70225"/>
                  </a:lnTo>
                  <a:lnTo>
                    <a:pt x="125837" y="72319"/>
                  </a:lnTo>
                  <a:lnTo>
                    <a:pt x="134538" y="74708"/>
                  </a:lnTo>
                  <a:lnTo>
                    <a:pt x="152150" y="80008"/>
                  </a:lnTo>
                  <a:lnTo>
                    <a:pt x="162010" y="83803"/>
                  </a:lnTo>
                  <a:lnTo>
                    <a:pt x="172557" y="88317"/>
                  </a:lnTo>
                  <a:lnTo>
                    <a:pt x="192881" y="97632"/>
                  </a:lnTo>
                  <a:lnTo>
                    <a:pt x="222113" y="111697"/>
                  </a:lnTo>
                  <a:lnTo>
                    <a:pt x="228514" y="114850"/>
                  </a:lnTo>
                  <a:lnTo>
                    <a:pt x="233774" y="117945"/>
                  </a:lnTo>
                  <a:lnTo>
                    <a:pt x="238274" y="121000"/>
                  </a:lnTo>
                  <a:lnTo>
                    <a:pt x="242267" y="124029"/>
                  </a:lnTo>
                  <a:lnTo>
                    <a:pt x="243937" y="127041"/>
                  </a:lnTo>
                  <a:lnTo>
                    <a:pt x="244057" y="130040"/>
                  </a:lnTo>
                  <a:lnTo>
                    <a:pt x="243143" y="133032"/>
                  </a:lnTo>
                  <a:lnTo>
                    <a:pt x="241541" y="136020"/>
                  </a:lnTo>
                  <a:lnTo>
                    <a:pt x="239480" y="139003"/>
                  </a:lnTo>
                  <a:lnTo>
                    <a:pt x="237113" y="141984"/>
                  </a:lnTo>
                  <a:lnTo>
                    <a:pt x="232556" y="144964"/>
                  </a:lnTo>
                  <a:lnTo>
                    <a:pt x="226538" y="147942"/>
                  </a:lnTo>
                  <a:lnTo>
                    <a:pt x="219548" y="150920"/>
                  </a:lnTo>
                  <a:lnTo>
                    <a:pt x="211907" y="152906"/>
                  </a:lnTo>
                  <a:lnTo>
                    <a:pt x="203836" y="154229"/>
                  </a:lnTo>
                  <a:lnTo>
                    <a:pt x="195475" y="155111"/>
                  </a:lnTo>
                  <a:lnTo>
                    <a:pt x="185929" y="155700"/>
                  </a:lnTo>
                  <a:lnTo>
                    <a:pt x="164729" y="156353"/>
                  </a:lnTo>
                  <a:lnTo>
                    <a:pt x="130461" y="156721"/>
                  </a:lnTo>
                  <a:lnTo>
                    <a:pt x="118753" y="155780"/>
                  </a:lnTo>
                  <a:lnTo>
                    <a:pt x="106975" y="154161"/>
                  </a:lnTo>
                  <a:lnTo>
                    <a:pt x="95150" y="152090"/>
                  </a:lnTo>
                  <a:lnTo>
                    <a:pt x="84288" y="148724"/>
                  </a:lnTo>
                  <a:lnTo>
                    <a:pt x="74068" y="144496"/>
                  </a:lnTo>
                  <a:lnTo>
                    <a:pt x="64275" y="139693"/>
                  </a:lnTo>
                  <a:lnTo>
                    <a:pt x="52781" y="134506"/>
                  </a:lnTo>
                  <a:lnTo>
                    <a:pt x="0" y="1122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484"/>
            <p:cNvSpPr/>
            <p:nvPr/>
          </p:nvSpPr>
          <p:spPr>
            <a:xfrm>
              <a:off x="8745872" y="857250"/>
              <a:ext cx="684716" cy="35720"/>
            </a:xfrm>
            <a:custGeom>
              <a:avLst/>
              <a:gdLst/>
              <a:ahLst/>
              <a:cxnLst/>
              <a:rect l="0" t="0" r="0" b="0"/>
              <a:pathLst>
                <a:path w="684716" h="35720">
                  <a:moveTo>
                    <a:pt x="0" y="35719"/>
                  </a:moveTo>
                  <a:lnTo>
                    <a:pt x="188261" y="35719"/>
                  </a:lnTo>
                  <a:lnTo>
                    <a:pt x="210911" y="34726"/>
                  </a:lnTo>
                  <a:lnTo>
                    <a:pt x="233955" y="33073"/>
                  </a:lnTo>
                  <a:lnTo>
                    <a:pt x="257262" y="30978"/>
                  </a:lnTo>
                  <a:lnTo>
                    <a:pt x="280746" y="29582"/>
                  </a:lnTo>
                  <a:lnTo>
                    <a:pt x="328025" y="28030"/>
                  </a:lnTo>
                  <a:lnTo>
                    <a:pt x="408838" y="27034"/>
                  </a:lnTo>
                  <a:lnTo>
                    <a:pt x="490716" y="26821"/>
                  </a:lnTo>
                  <a:lnTo>
                    <a:pt x="503909" y="25818"/>
                  </a:lnTo>
                  <a:lnTo>
                    <a:pt x="516678" y="24157"/>
                  </a:lnTo>
                  <a:lnTo>
                    <a:pt x="529163" y="22058"/>
                  </a:lnTo>
                  <a:lnTo>
                    <a:pt x="541459" y="20658"/>
                  </a:lnTo>
                  <a:lnTo>
                    <a:pt x="553628" y="19725"/>
                  </a:lnTo>
                  <a:lnTo>
                    <a:pt x="565713" y="19103"/>
                  </a:lnTo>
                  <a:lnTo>
                    <a:pt x="589733" y="18412"/>
                  </a:lnTo>
                  <a:lnTo>
                    <a:pt x="662831" y="17881"/>
                  </a:lnTo>
                  <a:lnTo>
                    <a:pt x="675599" y="17869"/>
                  </a:lnTo>
                  <a:lnTo>
                    <a:pt x="679798" y="16873"/>
                  </a:lnTo>
                  <a:lnTo>
                    <a:pt x="682597" y="15218"/>
                  </a:lnTo>
                  <a:lnTo>
                    <a:pt x="684464" y="13122"/>
                  </a:lnTo>
                  <a:lnTo>
                    <a:pt x="684715" y="10732"/>
                  </a:lnTo>
                  <a:lnTo>
                    <a:pt x="683889" y="8147"/>
                  </a:lnTo>
                  <a:lnTo>
                    <a:pt x="67925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485"/>
            <p:cNvSpPr/>
            <p:nvPr/>
          </p:nvSpPr>
          <p:spPr>
            <a:xfrm>
              <a:off x="8821920" y="839390"/>
              <a:ext cx="308269" cy="89154"/>
            </a:xfrm>
            <a:custGeom>
              <a:avLst/>
              <a:gdLst/>
              <a:ahLst/>
              <a:cxnLst/>
              <a:rect l="0" t="0" r="0" b="0"/>
              <a:pathLst>
                <a:path w="308269" h="89154">
                  <a:moveTo>
                    <a:pt x="254642" y="0"/>
                  </a:moveTo>
                  <a:lnTo>
                    <a:pt x="237458" y="0"/>
                  </a:lnTo>
                  <a:lnTo>
                    <a:pt x="231270" y="993"/>
                  </a:lnTo>
                  <a:lnTo>
                    <a:pt x="224164" y="2646"/>
                  </a:lnTo>
                  <a:lnTo>
                    <a:pt x="216448" y="4741"/>
                  </a:lnTo>
                  <a:lnTo>
                    <a:pt x="206339" y="8122"/>
                  </a:lnTo>
                  <a:lnTo>
                    <a:pt x="181866" y="17170"/>
                  </a:lnTo>
                  <a:lnTo>
                    <a:pt x="168388" y="21369"/>
                  </a:lnTo>
                  <a:lnTo>
                    <a:pt x="154438" y="25160"/>
                  </a:lnTo>
                  <a:lnTo>
                    <a:pt x="101115" y="38374"/>
                  </a:lnTo>
                  <a:lnTo>
                    <a:pt x="88735" y="40466"/>
                  </a:lnTo>
                  <a:lnTo>
                    <a:pt x="76509" y="41860"/>
                  </a:lnTo>
                  <a:lnTo>
                    <a:pt x="64385" y="42790"/>
                  </a:lnTo>
                  <a:lnTo>
                    <a:pt x="54318" y="44402"/>
                  </a:lnTo>
                  <a:lnTo>
                    <a:pt x="45619" y="46468"/>
                  </a:lnTo>
                  <a:lnTo>
                    <a:pt x="37835" y="48838"/>
                  </a:lnTo>
                  <a:lnTo>
                    <a:pt x="30657" y="50418"/>
                  </a:lnTo>
                  <a:lnTo>
                    <a:pt x="23887" y="51472"/>
                  </a:lnTo>
                  <a:lnTo>
                    <a:pt x="17389" y="52174"/>
                  </a:lnTo>
                  <a:lnTo>
                    <a:pt x="13055" y="53634"/>
                  </a:lnTo>
                  <a:lnTo>
                    <a:pt x="10166" y="55600"/>
                  </a:lnTo>
                  <a:lnTo>
                    <a:pt x="8240" y="57903"/>
                  </a:lnTo>
                  <a:lnTo>
                    <a:pt x="5964" y="59438"/>
                  </a:lnTo>
                  <a:lnTo>
                    <a:pt x="0" y="61599"/>
                  </a:lnTo>
                  <a:lnTo>
                    <a:pt x="470" y="61902"/>
                  </a:lnTo>
                  <a:lnTo>
                    <a:pt x="3616" y="62388"/>
                  </a:lnTo>
                  <a:lnTo>
                    <a:pt x="18394" y="67213"/>
                  </a:lnTo>
                  <a:lnTo>
                    <a:pt x="26635" y="68622"/>
                  </a:lnTo>
                  <a:lnTo>
                    <a:pt x="36103" y="69560"/>
                  </a:lnTo>
                  <a:lnTo>
                    <a:pt x="46386" y="70186"/>
                  </a:lnTo>
                  <a:lnTo>
                    <a:pt x="58207" y="71596"/>
                  </a:lnTo>
                  <a:lnTo>
                    <a:pt x="71053" y="73527"/>
                  </a:lnTo>
                  <a:lnTo>
                    <a:pt x="98567" y="78320"/>
                  </a:lnTo>
                  <a:lnTo>
                    <a:pt x="127347" y="83757"/>
                  </a:lnTo>
                  <a:lnTo>
                    <a:pt x="142965" y="85604"/>
                  </a:lnTo>
                  <a:lnTo>
                    <a:pt x="159336" y="86835"/>
                  </a:lnTo>
                  <a:lnTo>
                    <a:pt x="176209" y="87656"/>
                  </a:lnTo>
                  <a:lnTo>
                    <a:pt x="208197" y="88568"/>
                  </a:lnTo>
                  <a:lnTo>
                    <a:pt x="259702" y="89153"/>
                  </a:lnTo>
                  <a:lnTo>
                    <a:pt x="269933" y="88209"/>
                  </a:lnTo>
                  <a:lnTo>
                    <a:pt x="279731" y="86587"/>
                  </a:lnTo>
                  <a:lnTo>
                    <a:pt x="308268" y="803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486"/>
            <p:cNvSpPr/>
            <p:nvPr/>
          </p:nvSpPr>
          <p:spPr>
            <a:xfrm>
              <a:off x="6031115" y="571510"/>
              <a:ext cx="364162" cy="1096251"/>
            </a:xfrm>
            <a:custGeom>
              <a:avLst/>
              <a:gdLst/>
              <a:ahLst/>
              <a:cxnLst/>
              <a:rect l="0" t="0" r="0" b="0"/>
              <a:pathLst>
                <a:path w="364162" h="1096251">
                  <a:moveTo>
                    <a:pt x="364161" y="17849"/>
                  </a:moveTo>
                  <a:lnTo>
                    <a:pt x="364161" y="1340"/>
                  </a:lnTo>
                  <a:lnTo>
                    <a:pt x="358865" y="590"/>
                  </a:lnTo>
                  <a:lnTo>
                    <a:pt x="349890" y="257"/>
                  </a:lnTo>
                  <a:lnTo>
                    <a:pt x="327946" y="43"/>
                  </a:lnTo>
                  <a:lnTo>
                    <a:pt x="299740" y="0"/>
                  </a:lnTo>
                  <a:lnTo>
                    <a:pt x="290429" y="989"/>
                  </a:lnTo>
                  <a:lnTo>
                    <a:pt x="280249" y="2640"/>
                  </a:lnTo>
                  <a:lnTo>
                    <a:pt x="269490" y="4733"/>
                  </a:lnTo>
                  <a:lnTo>
                    <a:pt x="258345" y="8113"/>
                  </a:lnTo>
                  <a:lnTo>
                    <a:pt x="246942" y="12351"/>
                  </a:lnTo>
                  <a:lnTo>
                    <a:pt x="235369" y="17160"/>
                  </a:lnTo>
                  <a:lnTo>
                    <a:pt x="223680" y="21359"/>
                  </a:lnTo>
                  <a:lnTo>
                    <a:pt x="211916" y="25150"/>
                  </a:lnTo>
                  <a:lnTo>
                    <a:pt x="200101" y="28669"/>
                  </a:lnTo>
                  <a:lnTo>
                    <a:pt x="189244" y="33000"/>
                  </a:lnTo>
                  <a:lnTo>
                    <a:pt x="179028" y="37872"/>
                  </a:lnTo>
                  <a:lnTo>
                    <a:pt x="169238" y="43104"/>
                  </a:lnTo>
                  <a:lnTo>
                    <a:pt x="160725" y="48576"/>
                  </a:lnTo>
                  <a:lnTo>
                    <a:pt x="153064" y="54209"/>
                  </a:lnTo>
                  <a:lnTo>
                    <a:pt x="145970" y="59948"/>
                  </a:lnTo>
                  <a:lnTo>
                    <a:pt x="135440" y="71617"/>
                  </a:lnTo>
                  <a:lnTo>
                    <a:pt x="127450" y="83418"/>
                  </a:lnTo>
                  <a:lnTo>
                    <a:pt x="120588" y="95277"/>
                  </a:lnTo>
                  <a:lnTo>
                    <a:pt x="116877" y="107163"/>
                  </a:lnTo>
                  <a:lnTo>
                    <a:pt x="114494" y="135702"/>
                  </a:lnTo>
                  <a:lnTo>
                    <a:pt x="118826" y="161248"/>
                  </a:lnTo>
                  <a:lnTo>
                    <a:pt x="129003" y="178816"/>
                  </a:lnTo>
                  <a:lnTo>
                    <a:pt x="135888" y="187668"/>
                  </a:lnTo>
                  <a:lnTo>
                    <a:pt x="142464" y="196546"/>
                  </a:lnTo>
                  <a:lnTo>
                    <a:pt x="169937" y="234828"/>
                  </a:lnTo>
                  <a:lnTo>
                    <a:pt x="185483" y="256167"/>
                  </a:lnTo>
                  <a:lnTo>
                    <a:pt x="199014" y="275573"/>
                  </a:lnTo>
                  <a:lnTo>
                    <a:pt x="208999" y="294120"/>
                  </a:lnTo>
                  <a:lnTo>
                    <a:pt x="220205" y="323941"/>
                  </a:lnTo>
                  <a:lnTo>
                    <a:pt x="223502" y="335020"/>
                  </a:lnTo>
                  <a:lnTo>
                    <a:pt x="223713" y="347367"/>
                  </a:lnTo>
                  <a:lnTo>
                    <a:pt x="218653" y="374315"/>
                  </a:lnTo>
                  <a:lnTo>
                    <a:pt x="209784" y="402828"/>
                  </a:lnTo>
                  <a:lnTo>
                    <a:pt x="204638" y="417377"/>
                  </a:lnTo>
                  <a:lnTo>
                    <a:pt x="196242" y="433029"/>
                  </a:lnTo>
                  <a:lnTo>
                    <a:pt x="185679" y="449417"/>
                  </a:lnTo>
                  <a:lnTo>
                    <a:pt x="173672" y="466295"/>
                  </a:lnTo>
                  <a:lnTo>
                    <a:pt x="159709" y="482509"/>
                  </a:lnTo>
                  <a:lnTo>
                    <a:pt x="144441" y="498278"/>
                  </a:lnTo>
                  <a:lnTo>
                    <a:pt x="128305" y="513753"/>
                  </a:lnTo>
                  <a:lnTo>
                    <a:pt x="112582" y="528037"/>
                  </a:lnTo>
                  <a:lnTo>
                    <a:pt x="81871" y="554493"/>
                  </a:lnTo>
                  <a:lnTo>
                    <a:pt x="67723" y="565119"/>
                  </a:lnTo>
                  <a:lnTo>
                    <a:pt x="54319" y="574188"/>
                  </a:lnTo>
                  <a:lnTo>
                    <a:pt x="41410" y="582218"/>
                  </a:lnTo>
                  <a:lnTo>
                    <a:pt x="31811" y="589556"/>
                  </a:lnTo>
                  <a:lnTo>
                    <a:pt x="24420" y="596433"/>
                  </a:lnTo>
                  <a:lnTo>
                    <a:pt x="13558" y="607380"/>
                  </a:lnTo>
                  <a:lnTo>
                    <a:pt x="2852" y="614536"/>
                  </a:lnTo>
                  <a:lnTo>
                    <a:pt x="1141" y="617054"/>
                  </a:lnTo>
                  <a:lnTo>
                    <a:pt x="0" y="619726"/>
                  </a:lnTo>
                  <a:lnTo>
                    <a:pt x="232" y="621506"/>
                  </a:lnTo>
                  <a:lnTo>
                    <a:pt x="1380" y="622694"/>
                  </a:lnTo>
                  <a:lnTo>
                    <a:pt x="3139" y="623485"/>
                  </a:lnTo>
                  <a:lnTo>
                    <a:pt x="10389" y="624364"/>
                  </a:lnTo>
                  <a:lnTo>
                    <a:pt x="20232" y="624755"/>
                  </a:lnTo>
                  <a:lnTo>
                    <a:pt x="31226" y="624929"/>
                  </a:lnTo>
                  <a:lnTo>
                    <a:pt x="36939" y="623983"/>
                  </a:lnTo>
                  <a:lnTo>
                    <a:pt x="42734" y="622360"/>
                  </a:lnTo>
                  <a:lnTo>
                    <a:pt x="48583" y="620286"/>
                  </a:lnTo>
                  <a:lnTo>
                    <a:pt x="53475" y="619896"/>
                  </a:lnTo>
                  <a:lnTo>
                    <a:pt x="57730" y="620628"/>
                  </a:lnTo>
                  <a:lnTo>
                    <a:pt x="61560" y="622108"/>
                  </a:lnTo>
                  <a:lnTo>
                    <a:pt x="71111" y="623752"/>
                  </a:lnTo>
                  <a:lnTo>
                    <a:pt x="81977" y="625475"/>
                  </a:lnTo>
                  <a:lnTo>
                    <a:pt x="87655" y="627324"/>
                  </a:lnTo>
                  <a:lnTo>
                    <a:pt x="98267" y="632024"/>
                  </a:lnTo>
                  <a:lnTo>
                    <a:pt x="106294" y="637420"/>
                  </a:lnTo>
                  <a:lnTo>
                    <a:pt x="113172" y="645771"/>
                  </a:lnTo>
                  <a:lnTo>
                    <a:pt x="116396" y="650776"/>
                  </a:lnTo>
                  <a:lnTo>
                    <a:pt x="119979" y="661629"/>
                  </a:lnTo>
                  <a:lnTo>
                    <a:pt x="122278" y="689506"/>
                  </a:lnTo>
                  <a:lnTo>
                    <a:pt x="122677" y="719677"/>
                  </a:lnTo>
                  <a:lnTo>
                    <a:pt x="118050" y="753752"/>
                  </a:lnTo>
                  <a:lnTo>
                    <a:pt x="110390" y="793724"/>
                  </a:lnTo>
                  <a:lnTo>
                    <a:pt x="107379" y="819750"/>
                  </a:lnTo>
                  <a:lnTo>
                    <a:pt x="106041" y="845539"/>
                  </a:lnTo>
                  <a:lnTo>
                    <a:pt x="105445" y="873537"/>
                  </a:lnTo>
                  <a:lnTo>
                    <a:pt x="104971" y="1061948"/>
                  </a:lnTo>
                  <a:lnTo>
                    <a:pt x="107618" y="1074890"/>
                  </a:lnTo>
                  <a:lnTo>
                    <a:pt x="111112" y="1083950"/>
                  </a:lnTo>
                  <a:lnTo>
                    <a:pt x="112665" y="1091284"/>
                  </a:lnTo>
                  <a:lnTo>
                    <a:pt x="114072" y="1093636"/>
                  </a:lnTo>
                  <a:lnTo>
                    <a:pt x="116004" y="1095205"/>
                  </a:lnTo>
                  <a:lnTo>
                    <a:pt x="118284" y="1096250"/>
                  </a:lnTo>
                  <a:lnTo>
                    <a:pt x="119804" y="1094963"/>
                  </a:lnTo>
                  <a:lnTo>
                    <a:pt x="120818" y="1092120"/>
                  </a:lnTo>
                  <a:lnTo>
                    <a:pt x="122845" y="10804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487"/>
            <p:cNvSpPr/>
            <p:nvPr/>
          </p:nvSpPr>
          <p:spPr>
            <a:xfrm>
              <a:off x="5981363" y="1830619"/>
              <a:ext cx="261974" cy="1057013"/>
            </a:xfrm>
            <a:custGeom>
              <a:avLst/>
              <a:gdLst/>
              <a:ahLst/>
              <a:cxnLst/>
              <a:rect l="0" t="0" r="0" b="0"/>
              <a:pathLst>
                <a:path w="261974" h="1057013">
                  <a:moveTo>
                    <a:pt x="261973" y="17826"/>
                  </a:moveTo>
                  <a:lnTo>
                    <a:pt x="257229" y="13086"/>
                  </a:lnTo>
                  <a:lnTo>
                    <a:pt x="254839" y="11689"/>
                  </a:lnTo>
                  <a:lnTo>
                    <a:pt x="249533" y="10138"/>
                  </a:lnTo>
                  <a:lnTo>
                    <a:pt x="243866" y="9448"/>
                  </a:lnTo>
                  <a:lnTo>
                    <a:pt x="240964" y="9264"/>
                  </a:lnTo>
                  <a:lnTo>
                    <a:pt x="237044" y="8150"/>
                  </a:lnTo>
                  <a:lnTo>
                    <a:pt x="232445" y="6414"/>
                  </a:lnTo>
                  <a:lnTo>
                    <a:pt x="227391" y="4265"/>
                  </a:lnTo>
                  <a:lnTo>
                    <a:pt x="223030" y="2832"/>
                  </a:lnTo>
                  <a:lnTo>
                    <a:pt x="215535" y="1240"/>
                  </a:lnTo>
                  <a:lnTo>
                    <a:pt x="208894" y="533"/>
                  </a:lnTo>
                  <a:lnTo>
                    <a:pt x="202632" y="218"/>
                  </a:lnTo>
                  <a:lnTo>
                    <a:pt x="196539" y="79"/>
                  </a:lnTo>
                  <a:lnTo>
                    <a:pt x="187525" y="0"/>
                  </a:lnTo>
                  <a:lnTo>
                    <a:pt x="183542" y="1973"/>
                  </a:lnTo>
                  <a:lnTo>
                    <a:pt x="178901" y="5273"/>
                  </a:lnTo>
                  <a:lnTo>
                    <a:pt x="173820" y="9458"/>
                  </a:lnTo>
                  <a:lnTo>
                    <a:pt x="168448" y="14232"/>
                  </a:lnTo>
                  <a:lnTo>
                    <a:pt x="157181" y="24828"/>
                  </a:lnTo>
                  <a:lnTo>
                    <a:pt x="122544" y="58975"/>
                  </a:lnTo>
                  <a:lnTo>
                    <a:pt x="83926" y="97502"/>
                  </a:lnTo>
                  <a:lnTo>
                    <a:pt x="75747" y="106662"/>
                  </a:lnTo>
                  <a:lnTo>
                    <a:pt x="68307" y="115746"/>
                  </a:lnTo>
                  <a:lnTo>
                    <a:pt x="61362" y="124778"/>
                  </a:lnTo>
                  <a:lnTo>
                    <a:pt x="54745" y="133776"/>
                  </a:lnTo>
                  <a:lnTo>
                    <a:pt x="42097" y="151711"/>
                  </a:lnTo>
                  <a:lnTo>
                    <a:pt x="35152" y="169604"/>
                  </a:lnTo>
                  <a:lnTo>
                    <a:pt x="30693" y="200604"/>
                  </a:lnTo>
                  <a:lnTo>
                    <a:pt x="32730" y="213493"/>
                  </a:lnTo>
                  <a:lnTo>
                    <a:pt x="34665" y="219709"/>
                  </a:lnTo>
                  <a:lnTo>
                    <a:pt x="42110" y="231906"/>
                  </a:lnTo>
                  <a:lnTo>
                    <a:pt x="46876" y="237937"/>
                  </a:lnTo>
                  <a:lnTo>
                    <a:pt x="53032" y="243941"/>
                  </a:lnTo>
                  <a:lnTo>
                    <a:pt x="60116" y="249929"/>
                  </a:lnTo>
                  <a:lnTo>
                    <a:pt x="67818" y="255905"/>
                  </a:lnTo>
                  <a:lnTo>
                    <a:pt x="74939" y="261874"/>
                  </a:lnTo>
                  <a:lnTo>
                    <a:pt x="81671" y="267837"/>
                  </a:lnTo>
                  <a:lnTo>
                    <a:pt x="88147" y="273797"/>
                  </a:lnTo>
                  <a:lnTo>
                    <a:pt x="95442" y="279755"/>
                  </a:lnTo>
                  <a:lnTo>
                    <a:pt x="103285" y="285711"/>
                  </a:lnTo>
                  <a:lnTo>
                    <a:pt x="111493" y="291666"/>
                  </a:lnTo>
                  <a:lnTo>
                    <a:pt x="118951" y="297620"/>
                  </a:lnTo>
                  <a:lnTo>
                    <a:pt x="125910" y="303575"/>
                  </a:lnTo>
                  <a:lnTo>
                    <a:pt x="132535" y="309528"/>
                  </a:lnTo>
                  <a:lnTo>
                    <a:pt x="139930" y="315482"/>
                  </a:lnTo>
                  <a:lnTo>
                    <a:pt x="147840" y="321435"/>
                  </a:lnTo>
                  <a:lnTo>
                    <a:pt x="156093" y="327388"/>
                  </a:lnTo>
                  <a:lnTo>
                    <a:pt x="163580" y="333342"/>
                  </a:lnTo>
                  <a:lnTo>
                    <a:pt x="170558" y="339295"/>
                  </a:lnTo>
                  <a:lnTo>
                    <a:pt x="177196" y="345248"/>
                  </a:lnTo>
                  <a:lnTo>
                    <a:pt x="189868" y="357154"/>
                  </a:lnTo>
                  <a:lnTo>
                    <a:pt x="196029" y="363108"/>
                  </a:lnTo>
                  <a:lnTo>
                    <a:pt x="201128" y="370053"/>
                  </a:lnTo>
                  <a:lnTo>
                    <a:pt x="205521" y="377660"/>
                  </a:lnTo>
                  <a:lnTo>
                    <a:pt x="209442" y="385707"/>
                  </a:lnTo>
                  <a:lnTo>
                    <a:pt x="211063" y="394049"/>
                  </a:lnTo>
                  <a:lnTo>
                    <a:pt x="210217" y="411255"/>
                  </a:lnTo>
                  <a:lnTo>
                    <a:pt x="203882" y="428824"/>
                  </a:lnTo>
                  <a:lnTo>
                    <a:pt x="199413" y="437676"/>
                  </a:lnTo>
                  <a:lnTo>
                    <a:pt x="193453" y="446555"/>
                  </a:lnTo>
                  <a:lnTo>
                    <a:pt x="186501" y="455450"/>
                  </a:lnTo>
                  <a:lnTo>
                    <a:pt x="178888" y="464356"/>
                  </a:lnTo>
                  <a:lnTo>
                    <a:pt x="169839" y="473271"/>
                  </a:lnTo>
                  <a:lnTo>
                    <a:pt x="159835" y="482190"/>
                  </a:lnTo>
                  <a:lnTo>
                    <a:pt x="149193" y="491113"/>
                  </a:lnTo>
                  <a:lnTo>
                    <a:pt x="126777" y="508965"/>
                  </a:lnTo>
                  <a:lnTo>
                    <a:pt x="115237" y="517893"/>
                  </a:lnTo>
                  <a:lnTo>
                    <a:pt x="104565" y="525829"/>
                  </a:lnTo>
                  <a:lnTo>
                    <a:pt x="84762" y="539939"/>
                  </a:lnTo>
                  <a:lnTo>
                    <a:pt x="56865" y="559038"/>
                  </a:lnTo>
                  <a:lnTo>
                    <a:pt x="48768" y="564173"/>
                  </a:lnTo>
                  <a:lnTo>
                    <a:pt x="41384" y="568589"/>
                  </a:lnTo>
                  <a:lnTo>
                    <a:pt x="34476" y="572525"/>
                  </a:lnTo>
                  <a:lnTo>
                    <a:pt x="27883" y="575149"/>
                  </a:lnTo>
                  <a:lnTo>
                    <a:pt x="21502" y="576898"/>
                  </a:lnTo>
                  <a:lnTo>
                    <a:pt x="15262" y="578064"/>
                  </a:lnTo>
                  <a:lnTo>
                    <a:pt x="10109" y="578841"/>
                  </a:lnTo>
                  <a:lnTo>
                    <a:pt x="5680" y="579360"/>
                  </a:lnTo>
                  <a:lnTo>
                    <a:pt x="98" y="579936"/>
                  </a:lnTo>
                  <a:lnTo>
                    <a:pt x="0" y="580089"/>
                  </a:lnTo>
                  <a:lnTo>
                    <a:pt x="6977" y="580336"/>
                  </a:lnTo>
                  <a:lnTo>
                    <a:pt x="28488" y="580391"/>
                  </a:lnTo>
                  <a:lnTo>
                    <a:pt x="33822" y="581385"/>
                  </a:lnTo>
                  <a:lnTo>
                    <a:pt x="39364" y="583040"/>
                  </a:lnTo>
                  <a:lnTo>
                    <a:pt x="45046" y="585135"/>
                  </a:lnTo>
                  <a:lnTo>
                    <a:pt x="50819" y="586532"/>
                  </a:lnTo>
                  <a:lnTo>
                    <a:pt x="56654" y="587464"/>
                  </a:lnTo>
                  <a:lnTo>
                    <a:pt x="62531" y="588085"/>
                  </a:lnTo>
                  <a:lnTo>
                    <a:pt x="69427" y="589491"/>
                  </a:lnTo>
                  <a:lnTo>
                    <a:pt x="77004" y="591420"/>
                  </a:lnTo>
                  <a:lnTo>
                    <a:pt x="85035" y="593699"/>
                  </a:lnTo>
                  <a:lnTo>
                    <a:pt x="92375" y="596210"/>
                  </a:lnTo>
                  <a:lnTo>
                    <a:pt x="99254" y="598876"/>
                  </a:lnTo>
                  <a:lnTo>
                    <a:pt x="105827" y="601646"/>
                  </a:lnTo>
                  <a:lnTo>
                    <a:pt x="111202" y="605477"/>
                  </a:lnTo>
                  <a:lnTo>
                    <a:pt x="115777" y="610015"/>
                  </a:lnTo>
                  <a:lnTo>
                    <a:pt x="119822" y="615025"/>
                  </a:lnTo>
                  <a:lnTo>
                    <a:pt x="124504" y="621342"/>
                  </a:lnTo>
                  <a:lnTo>
                    <a:pt x="135002" y="636298"/>
                  </a:lnTo>
                  <a:lnTo>
                    <a:pt x="140992" y="655513"/>
                  </a:lnTo>
                  <a:lnTo>
                    <a:pt x="144648" y="677281"/>
                  </a:lnTo>
                  <a:lnTo>
                    <a:pt x="149582" y="700186"/>
                  </a:lnTo>
                  <a:lnTo>
                    <a:pt x="149790" y="726240"/>
                  </a:lnTo>
                  <a:lnTo>
                    <a:pt x="147565" y="753364"/>
                  </a:lnTo>
                  <a:lnTo>
                    <a:pt x="146575" y="778649"/>
                  </a:lnTo>
                  <a:lnTo>
                    <a:pt x="145940" y="833355"/>
                  </a:lnTo>
                  <a:lnTo>
                    <a:pt x="145791" y="923824"/>
                  </a:lnTo>
                  <a:lnTo>
                    <a:pt x="150531" y="954012"/>
                  </a:lnTo>
                  <a:lnTo>
                    <a:pt x="158225" y="981808"/>
                  </a:lnTo>
                  <a:lnTo>
                    <a:pt x="163893" y="997257"/>
                  </a:lnTo>
                  <a:lnTo>
                    <a:pt x="170715" y="1011731"/>
                  </a:lnTo>
                  <a:lnTo>
                    <a:pt x="175314" y="1019757"/>
                  </a:lnTo>
                  <a:lnTo>
                    <a:pt x="180367" y="1028085"/>
                  </a:lnTo>
                  <a:lnTo>
                    <a:pt x="184728" y="1034629"/>
                  </a:lnTo>
                  <a:lnTo>
                    <a:pt x="192223" y="1044546"/>
                  </a:lnTo>
                  <a:lnTo>
                    <a:pt x="198864" y="1052261"/>
                  </a:lnTo>
                  <a:lnTo>
                    <a:pt x="202025" y="1055707"/>
                  </a:lnTo>
                  <a:lnTo>
                    <a:pt x="205126" y="1057012"/>
                  </a:lnTo>
                  <a:lnTo>
                    <a:pt x="208186" y="1056890"/>
                  </a:lnTo>
                  <a:lnTo>
                    <a:pt x="211218" y="1055817"/>
                  </a:lnTo>
                  <a:lnTo>
                    <a:pt x="217237" y="1051979"/>
                  </a:lnTo>
                  <a:lnTo>
                    <a:pt x="226223" y="1044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488"/>
            <p:cNvSpPr/>
            <p:nvPr/>
          </p:nvSpPr>
          <p:spPr>
            <a:xfrm>
              <a:off x="5949073" y="3080742"/>
              <a:ext cx="428329" cy="1044774"/>
            </a:xfrm>
            <a:custGeom>
              <a:avLst/>
              <a:gdLst/>
              <a:ahLst/>
              <a:cxnLst/>
              <a:rect l="0" t="0" r="0" b="0"/>
              <a:pathLst>
                <a:path w="428329" h="1044774">
                  <a:moveTo>
                    <a:pt x="428328" y="0"/>
                  </a:moveTo>
                  <a:lnTo>
                    <a:pt x="292644" y="0"/>
                  </a:lnTo>
                  <a:lnTo>
                    <a:pt x="285239" y="992"/>
                  </a:lnTo>
                  <a:lnTo>
                    <a:pt x="278316" y="2646"/>
                  </a:lnTo>
                  <a:lnTo>
                    <a:pt x="265328" y="7129"/>
                  </a:lnTo>
                  <a:lnTo>
                    <a:pt x="252935" y="12429"/>
                  </a:lnTo>
                  <a:lnTo>
                    <a:pt x="245857" y="16223"/>
                  </a:lnTo>
                  <a:lnTo>
                    <a:pt x="238159" y="20737"/>
                  </a:lnTo>
                  <a:lnTo>
                    <a:pt x="230048" y="25731"/>
                  </a:lnTo>
                  <a:lnTo>
                    <a:pt x="221660" y="32037"/>
                  </a:lnTo>
                  <a:lnTo>
                    <a:pt x="213090" y="39218"/>
                  </a:lnTo>
                  <a:lnTo>
                    <a:pt x="204397" y="46981"/>
                  </a:lnTo>
                  <a:lnTo>
                    <a:pt x="186795" y="63545"/>
                  </a:lnTo>
                  <a:lnTo>
                    <a:pt x="177929" y="72129"/>
                  </a:lnTo>
                  <a:lnTo>
                    <a:pt x="168047" y="80828"/>
                  </a:lnTo>
                  <a:lnTo>
                    <a:pt x="157486" y="89604"/>
                  </a:lnTo>
                  <a:lnTo>
                    <a:pt x="146474" y="98431"/>
                  </a:lnTo>
                  <a:lnTo>
                    <a:pt x="137145" y="108285"/>
                  </a:lnTo>
                  <a:lnTo>
                    <a:pt x="128941" y="118823"/>
                  </a:lnTo>
                  <a:lnTo>
                    <a:pt x="101502" y="159511"/>
                  </a:lnTo>
                  <a:lnTo>
                    <a:pt x="91741" y="180696"/>
                  </a:lnTo>
                  <a:lnTo>
                    <a:pt x="87747" y="191901"/>
                  </a:lnTo>
                  <a:lnTo>
                    <a:pt x="85958" y="212290"/>
                  </a:lnTo>
                  <a:lnTo>
                    <a:pt x="88474" y="230281"/>
                  </a:lnTo>
                  <a:lnTo>
                    <a:pt x="98179" y="260645"/>
                  </a:lnTo>
                  <a:lnTo>
                    <a:pt x="100977" y="269013"/>
                  </a:lnTo>
                  <a:lnTo>
                    <a:pt x="109382" y="283603"/>
                  </a:lnTo>
                  <a:lnTo>
                    <a:pt x="119739" y="296702"/>
                  </a:lnTo>
                  <a:lnTo>
                    <a:pt x="130962" y="309139"/>
                  </a:lnTo>
                  <a:lnTo>
                    <a:pt x="139922" y="323926"/>
                  </a:lnTo>
                  <a:lnTo>
                    <a:pt x="150550" y="346340"/>
                  </a:lnTo>
                  <a:lnTo>
                    <a:pt x="155911" y="359312"/>
                  </a:lnTo>
                  <a:lnTo>
                    <a:pt x="158929" y="378763"/>
                  </a:lnTo>
                  <a:lnTo>
                    <a:pt x="159634" y="394558"/>
                  </a:lnTo>
                  <a:lnTo>
                    <a:pt x="157300" y="408854"/>
                  </a:lnTo>
                  <a:lnTo>
                    <a:pt x="155287" y="415445"/>
                  </a:lnTo>
                  <a:lnTo>
                    <a:pt x="147754" y="428059"/>
                  </a:lnTo>
                  <a:lnTo>
                    <a:pt x="134995" y="446316"/>
                  </a:lnTo>
                  <a:lnTo>
                    <a:pt x="131479" y="452326"/>
                  </a:lnTo>
                  <a:lnTo>
                    <a:pt x="126157" y="457324"/>
                  </a:lnTo>
                  <a:lnTo>
                    <a:pt x="119628" y="461648"/>
                  </a:lnTo>
                  <a:lnTo>
                    <a:pt x="98855" y="472475"/>
                  </a:lnTo>
                  <a:lnTo>
                    <a:pt x="86261" y="477880"/>
                  </a:lnTo>
                  <a:lnTo>
                    <a:pt x="74043" y="480281"/>
                  </a:lnTo>
                  <a:lnTo>
                    <a:pt x="61992" y="483995"/>
                  </a:lnTo>
                  <a:lnTo>
                    <a:pt x="55998" y="486374"/>
                  </a:lnTo>
                  <a:lnTo>
                    <a:pt x="50015" y="486968"/>
                  </a:lnTo>
                  <a:lnTo>
                    <a:pt x="38072" y="484983"/>
                  </a:lnTo>
                  <a:lnTo>
                    <a:pt x="26144" y="483438"/>
                  </a:lnTo>
                  <a:lnTo>
                    <a:pt x="15215" y="482752"/>
                  </a:lnTo>
                  <a:lnTo>
                    <a:pt x="0" y="482225"/>
                  </a:lnTo>
                  <a:lnTo>
                    <a:pt x="4267" y="477469"/>
                  </a:lnTo>
                  <a:lnTo>
                    <a:pt x="7584" y="476070"/>
                  </a:lnTo>
                  <a:lnTo>
                    <a:pt x="16566" y="474517"/>
                  </a:lnTo>
                  <a:lnTo>
                    <a:pt x="27178" y="473826"/>
                  </a:lnTo>
                  <a:lnTo>
                    <a:pt x="39508" y="473519"/>
                  </a:lnTo>
                  <a:lnTo>
                    <a:pt x="75600" y="473306"/>
                  </a:lnTo>
                  <a:lnTo>
                    <a:pt x="88173" y="475934"/>
                  </a:lnTo>
                  <a:lnTo>
                    <a:pt x="117173" y="485705"/>
                  </a:lnTo>
                  <a:lnTo>
                    <a:pt x="125556" y="489499"/>
                  </a:lnTo>
                  <a:lnTo>
                    <a:pt x="134125" y="494012"/>
                  </a:lnTo>
                  <a:lnTo>
                    <a:pt x="142817" y="499005"/>
                  </a:lnTo>
                  <a:lnTo>
                    <a:pt x="150597" y="504319"/>
                  </a:lnTo>
                  <a:lnTo>
                    <a:pt x="157770" y="509845"/>
                  </a:lnTo>
                  <a:lnTo>
                    <a:pt x="164538" y="515514"/>
                  </a:lnTo>
                  <a:lnTo>
                    <a:pt x="172029" y="521277"/>
                  </a:lnTo>
                  <a:lnTo>
                    <a:pt x="180003" y="527104"/>
                  </a:lnTo>
                  <a:lnTo>
                    <a:pt x="196806" y="538870"/>
                  </a:lnTo>
                  <a:lnTo>
                    <a:pt x="214206" y="550714"/>
                  </a:lnTo>
                  <a:lnTo>
                    <a:pt x="221030" y="557643"/>
                  </a:lnTo>
                  <a:lnTo>
                    <a:pt x="231261" y="573279"/>
                  </a:lnTo>
                  <a:lnTo>
                    <a:pt x="241767" y="590150"/>
                  </a:lnTo>
                  <a:lnTo>
                    <a:pt x="252063" y="607570"/>
                  </a:lnTo>
                  <a:lnTo>
                    <a:pt x="259950" y="625234"/>
                  </a:lnTo>
                  <a:lnTo>
                    <a:pt x="264117" y="645653"/>
                  </a:lnTo>
                  <a:lnTo>
                    <a:pt x="264976" y="667957"/>
                  </a:lnTo>
                  <a:lnTo>
                    <a:pt x="262047" y="691099"/>
                  </a:lnTo>
                  <a:lnTo>
                    <a:pt x="257436" y="714614"/>
                  </a:lnTo>
                  <a:lnTo>
                    <a:pt x="249256" y="752810"/>
                  </a:lnTo>
                  <a:lnTo>
                    <a:pt x="242482" y="780075"/>
                  </a:lnTo>
                  <a:lnTo>
                    <a:pt x="232851" y="805421"/>
                  </a:lnTo>
                  <a:lnTo>
                    <a:pt x="224598" y="832561"/>
                  </a:lnTo>
                  <a:lnTo>
                    <a:pt x="202015" y="922335"/>
                  </a:lnTo>
                  <a:lnTo>
                    <a:pt x="196154" y="962159"/>
                  </a:lnTo>
                  <a:lnTo>
                    <a:pt x="189112" y="990163"/>
                  </a:lnTo>
                  <a:lnTo>
                    <a:pt x="188412" y="996461"/>
                  </a:lnTo>
                  <a:lnTo>
                    <a:pt x="188938" y="1001651"/>
                  </a:lnTo>
                  <a:lnTo>
                    <a:pt x="190283" y="1006104"/>
                  </a:lnTo>
                  <a:lnTo>
                    <a:pt x="193431" y="1013696"/>
                  </a:lnTo>
                  <a:lnTo>
                    <a:pt x="194830" y="1020377"/>
                  </a:lnTo>
                  <a:lnTo>
                    <a:pt x="198099" y="1026655"/>
                  </a:lnTo>
                  <a:lnTo>
                    <a:pt x="208291" y="1038769"/>
                  </a:lnTo>
                  <a:lnTo>
                    <a:pt x="211129" y="1040770"/>
                  </a:lnTo>
                  <a:lnTo>
                    <a:pt x="216930" y="1042994"/>
                  </a:lnTo>
                  <a:lnTo>
                    <a:pt x="225467" y="1043983"/>
                  </a:lnTo>
                  <a:lnTo>
                    <a:pt x="238791" y="1044539"/>
                  </a:lnTo>
                  <a:lnTo>
                    <a:pt x="249575" y="10447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489"/>
            <p:cNvSpPr/>
            <p:nvPr/>
          </p:nvSpPr>
          <p:spPr>
            <a:xfrm>
              <a:off x="5939994" y="4455917"/>
              <a:ext cx="356969" cy="998154"/>
            </a:xfrm>
            <a:custGeom>
              <a:avLst/>
              <a:gdLst/>
              <a:ahLst/>
              <a:cxnLst/>
              <a:rect l="0" t="0" r="0" b="0"/>
              <a:pathLst>
                <a:path w="356969" h="998154">
                  <a:moveTo>
                    <a:pt x="356968" y="8926"/>
                  </a:moveTo>
                  <a:lnTo>
                    <a:pt x="344528" y="8926"/>
                  </a:lnTo>
                  <a:lnTo>
                    <a:pt x="336212" y="6281"/>
                  </a:lnTo>
                  <a:lnTo>
                    <a:pt x="326889" y="2790"/>
                  </a:lnTo>
                  <a:lnTo>
                    <a:pt x="316057" y="824"/>
                  </a:lnTo>
                  <a:lnTo>
                    <a:pt x="306558" y="242"/>
                  </a:lnTo>
                  <a:lnTo>
                    <a:pt x="297455" y="69"/>
                  </a:lnTo>
                  <a:lnTo>
                    <a:pt x="268808" y="0"/>
                  </a:lnTo>
                  <a:lnTo>
                    <a:pt x="264430" y="991"/>
                  </a:lnTo>
                  <a:lnTo>
                    <a:pt x="256918" y="4738"/>
                  </a:lnTo>
                  <a:lnTo>
                    <a:pt x="247621" y="9711"/>
                  </a:lnTo>
                  <a:lnTo>
                    <a:pt x="242362" y="12426"/>
                  </a:lnTo>
                  <a:lnTo>
                    <a:pt x="235876" y="16220"/>
                  </a:lnTo>
                  <a:lnTo>
                    <a:pt x="220725" y="25728"/>
                  </a:lnTo>
                  <a:lnTo>
                    <a:pt x="195445" y="42237"/>
                  </a:lnTo>
                  <a:lnTo>
                    <a:pt x="175281" y="56473"/>
                  </a:lnTo>
                  <a:lnTo>
                    <a:pt x="164342" y="64437"/>
                  </a:lnTo>
                  <a:lnTo>
                    <a:pt x="154071" y="72722"/>
                  </a:lnTo>
                  <a:lnTo>
                    <a:pt x="144244" y="81223"/>
                  </a:lnTo>
                  <a:lnTo>
                    <a:pt x="126374" y="97613"/>
                  </a:lnTo>
                  <a:lnTo>
                    <a:pt x="111811" y="111512"/>
                  </a:lnTo>
                  <a:lnTo>
                    <a:pt x="105147" y="118989"/>
                  </a:lnTo>
                  <a:lnTo>
                    <a:pt x="98718" y="126950"/>
                  </a:lnTo>
                  <a:lnTo>
                    <a:pt x="92446" y="135233"/>
                  </a:lnTo>
                  <a:lnTo>
                    <a:pt x="82829" y="149729"/>
                  </a:lnTo>
                  <a:lnTo>
                    <a:pt x="78875" y="156374"/>
                  </a:lnTo>
                  <a:lnTo>
                    <a:pt x="74480" y="171692"/>
                  </a:lnTo>
                  <a:lnTo>
                    <a:pt x="73308" y="179945"/>
                  </a:lnTo>
                  <a:lnTo>
                    <a:pt x="74654" y="194406"/>
                  </a:lnTo>
                  <a:lnTo>
                    <a:pt x="83610" y="224598"/>
                  </a:lnTo>
                  <a:lnTo>
                    <a:pt x="91811" y="239056"/>
                  </a:lnTo>
                  <a:lnTo>
                    <a:pt x="102078" y="252097"/>
                  </a:lnTo>
                  <a:lnTo>
                    <a:pt x="107595" y="258353"/>
                  </a:lnTo>
                  <a:lnTo>
                    <a:pt x="119023" y="270595"/>
                  </a:lnTo>
                  <a:lnTo>
                    <a:pt x="130722" y="282650"/>
                  </a:lnTo>
                  <a:lnTo>
                    <a:pt x="139894" y="294623"/>
                  </a:lnTo>
                  <a:lnTo>
                    <a:pt x="150642" y="312519"/>
                  </a:lnTo>
                  <a:lnTo>
                    <a:pt x="153874" y="318478"/>
                  </a:lnTo>
                  <a:lnTo>
                    <a:pt x="157467" y="330390"/>
                  </a:lnTo>
                  <a:lnTo>
                    <a:pt x="158425" y="336345"/>
                  </a:lnTo>
                  <a:lnTo>
                    <a:pt x="156841" y="350899"/>
                  </a:lnTo>
                  <a:lnTo>
                    <a:pt x="151834" y="367289"/>
                  </a:lnTo>
                  <a:lnTo>
                    <a:pt x="142988" y="384495"/>
                  </a:lnTo>
                  <a:lnTo>
                    <a:pt x="132436" y="402065"/>
                  </a:lnTo>
                  <a:lnTo>
                    <a:pt x="115329" y="428690"/>
                  </a:lnTo>
                  <a:lnTo>
                    <a:pt x="109478" y="437597"/>
                  </a:lnTo>
                  <a:lnTo>
                    <a:pt x="103592" y="445519"/>
                  </a:lnTo>
                  <a:lnTo>
                    <a:pt x="97681" y="452785"/>
                  </a:lnTo>
                  <a:lnTo>
                    <a:pt x="91755" y="459613"/>
                  </a:lnTo>
                  <a:lnTo>
                    <a:pt x="85817" y="466150"/>
                  </a:lnTo>
                  <a:lnTo>
                    <a:pt x="73925" y="478704"/>
                  </a:lnTo>
                  <a:lnTo>
                    <a:pt x="67972" y="483838"/>
                  </a:lnTo>
                  <a:lnTo>
                    <a:pt x="62018" y="488253"/>
                  </a:lnTo>
                  <a:lnTo>
                    <a:pt x="56063" y="492188"/>
                  </a:lnTo>
                  <a:lnTo>
                    <a:pt x="50106" y="495804"/>
                  </a:lnTo>
                  <a:lnTo>
                    <a:pt x="44149" y="499207"/>
                  </a:lnTo>
                  <a:lnTo>
                    <a:pt x="33227" y="504641"/>
                  </a:lnTo>
                  <a:lnTo>
                    <a:pt x="25062" y="507056"/>
                  </a:lnTo>
                  <a:lnTo>
                    <a:pt x="14882" y="508416"/>
                  </a:lnTo>
                  <a:lnTo>
                    <a:pt x="5577" y="508819"/>
                  </a:lnTo>
                  <a:lnTo>
                    <a:pt x="1274" y="508938"/>
                  </a:lnTo>
                  <a:lnTo>
                    <a:pt x="671" y="507963"/>
                  </a:lnTo>
                  <a:lnTo>
                    <a:pt x="0" y="504233"/>
                  </a:lnTo>
                  <a:lnTo>
                    <a:pt x="814" y="502842"/>
                  </a:lnTo>
                  <a:lnTo>
                    <a:pt x="2350" y="501914"/>
                  </a:lnTo>
                  <a:lnTo>
                    <a:pt x="4367" y="501296"/>
                  </a:lnTo>
                  <a:lnTo>
                    <a:pt x="9256" y="497963"/>
                  </a:lnTo>
                  <a:lnTo>
                    <a:pt x="11950" y="495685"/>
                  </a:lnTo>
                  <a:lnTo>
                    <a:pt x="15733" y="494166"/>
                  </a:lnTo>
                  <a:lnTo>
                    <a:pt x="25232" y="492479"/>
                  </a:lnTo>
                  <a:lnTo>
                    <a:pt x="36074" y="491729"/>
                  </a:lnTo>
                  <a:lnTo>
                    <a:pt x="41745" y="491529"/>
                  </a:lnTo>
                  <a:lnTo>
                    <a:pt x="47513" y="490404"/>
                  </a:lnTo>
                  <a:lnTo>
                    <a:pt x="53344" y="488661"/>
                  </a:lnTo>
                  <a:lnTo>
                    <a:pt x="59217" y="486507"/>
                  </a:lnTo>
                  <a:lnTo>
                    <a:pt x="64126" y="486063"/>
                  </a:lnTo>
                  <a:lnTo>
                    <a:pt x="68392" y="486760"/>
                  </a:lnTo>
                  <a:lnTo>
                    <a:pt x="76772" y="490179"/>
                  </a:lnTo>
                  <a:lnTo>
                    <a:pt x="87118" y="495006"/>
                  </a:lnTo>
                  <a:lnTo>
                    <a:pt x="104108" y="503302"/>
                  </a:lnTo>
                  <a:lnTo>
                    <a:pt x="109943" y="507182"/>
                  </a:lnTo>
                  <a:lnTo>
                    <a:pt x="115817" y="511753"/>
                  </a:lnTo>
                  <a:lnTo>
                    <a:pt x="121721" y="516785"/>
                  </a:lnTo>
                  <a:lnTo>
                    <a:pt x="127643" y="523116"/>
                  </a:lnTo>
                  <a:lnTo>
                    <a:pt x="133577" y="530313"/>
                  </a:lnTo>
                  <a:lnTo>
                    <a:pt x="144473" y="546247"/>
                  </a:lnTo>
                  <a:lnTo>
                    <a:pt x="152626" y="563251"/>
                  </a:lnTo>
                  <a:lnTo>
                    <a:pt x="162799" y="589558"/>
                  </a:lnTo>
                  <a:lnTo>
                    <a:pt x="172103" y="616204"/>
                  </a:lnTo>
                  <a:lnTo>
                    <a:pt x="178147" y="636676"/>
                  </a:lnTo>
                  <a:lnTo>
                    <a:pt x="184144" y="658012"/>
                  </a:lnTo>
                  <a:lnTo>
                    <a:pt x="192110" y="687750"/>
                  </a:lnTo>
                  <a:lnTo>
                    <a:pt x="194321" y="709815"/>
                  </a:lnTo>
                  <a:lnTo>
                    <a:pt x="195304" y="732852"/>
                  </a:lnTo>
                  <a:lnTo>
                    <a:pt x="195858" y="768134"/>
                  </a:lnTo>
                  <a:lnTo>
                    <a:pt x="194995" y="792835"/>
                  </a:lnTo>
                  <a:lnTo>
                    <a:pt x="191300" y="820351"/>
                  </a:lnTo>
                  <a:lnTo>
                    <a:pt x="186349" y="843825"/>
                  </a:lnTo>
                  <a:lnTo>
                    <a:pt x="181830" y="865172"/>
                  </a:lnTo>
                  <a:lnTo>
                    <a:pt x="179822" y="887889"/>
                  </a:lnTo>
                  <a:lnTo>
                    <a:pt x="173948" y="918250"/>
                  </a:lnTo>
                  <a:lnTo>
                    <a:pt x="170661" y="946097"/>
                  </a:lnTo>
                  <a:lnTo>
                    <a:pt x="169552" y="974052"/>
                  </a:lnTo>
                  <a:lnTo>
                    <a:pt x="169400" y="982912"/>
                  </a:lnTo>
                  <a:lnTo>
                    <a:pt x="170352" y="986664"/>
                  </a:lnTo>
                  <a:lnTo>
                    <a:pt x="174059" y="993479"/>
                  </a:lnTo>
                  <a:lnTo>
                    <a:pt x="176437" y="995692"/>
                  </a:lnTo>
                  <a:lnTo>
                    <a:pt x="179017" y="997168"/>
                  </a:lnTo>
                  <a:lnTo>
                    <a:pt x="181729" y="998153"/>
                  </a:lnTo>
                  <a:lnTo>
                    <a:pt x="184530" y="997817"/>
                  </a:lnTo>
                  <a:lnTo>
                    <a:pt x="187391" y="996600"/>
                  </a:lnTo>
                  <a:lnTo>
                    <a:pt x="196162" y="990148"/>
                  </a:lnTo>
                  <a:lnTo>
                    <a:pt x="199117" y="987520"/>
                  </a:lnTo>
                  <a:lnTo>
                    <a:pt x="208022" y="974338"/>
                  </a:lnTo>
                  <a:lnTo>
                    <a:pt x="211324" y="966173"/>
                  </a:lnTo>
                  <a:lnTo>
                    <a:pt x="212205" y="962606"/>
                  </a:lnTo>
                  <a:lnTo>
                    <a:pt x="211799" y="958244"/>
                  </a:lnTo>
                  <a:lnTo>
                    <a:pt x="205029" y="9376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490"/>
            <p:cNvSpPr/>
            <p:nvPr/>
          </p:nvSpPr>
          <p:spPr>
            <a:xfrm>
              <a:off x="6118210" y="5831086"/>
              <a:ext cx="107252" cy="821532"/>
            </a:xfrm>
            <a:custGeom>
              <a:avLst/>
              <a:gdLst/>
              <a:ahLst/>
              <a:cxnLst/>
              <a:rect l="0" t="0" r="0" b="0"/>
              <a:pathLst>
                <a:path w="107252" h="821532">
                  <a:moveTo>
                    <a:pt x="107251" y="0"/>
                  </a:moveTo>
                  <a:lnTo>
                    <a:pt x="89409" y="0"/>
                  </a:lnTo>
                  <a:lnTo>
                    <a:pt x="89375" y="200158"/>
                  </a:lnTo>
                  <a:lnTo>
                    <a:pt x="88383" y="226704"/>
                  </a:lnTo>
                  <a:lnTo>
                    <a:pt x="84632" y="282659"/>
                  </a:lnTo>
                  <a:lnTo>
                    <a:pt x="75125" y="395456"/>
                  </a:lnTo>
                  <a:lnTo>
                    <a:pt x="73916" y="418418"/>
                  </a:lnTo>
                  <a:lnTo>
                    <a:pt x="73111" y="439679"/>
                  </a:lnTo>
                  <a:lnTo>
                    <a:pt x="71581" y="458815"/>
                  </a:lnTo>
                  <a:lnTo>
                    <a:pt x="69568" y="476533"/>
                  </a:lnTo>
                  <a:lnTo>
                    <a:pt x="67233" y="493305"/>
                  </a:lnTo>
                  <a:lnTo>
                    <a:pt x="64684" y="508456"/>
                  </a:lnTo>
                  <a:lnTo>
                    <a:pt x="61991" y="522526"/>
                  </a:lnTo>
                  <a:lnTo>
                    <a:pt x="59202" y="535873"/>
                  </a:lnTo>
                  <a:lnTo>
                    <a:pt x="56103" y="561288"/>
                  </a:lnTo>
                  <a:lnTo>
                    <a:pt x="53734" y="586805"/>
                  </a:lnTo>
                  <a:lnTo>
                    <a:pt x="51712" y="600555"/>
                  </a:lnTo>
                  <a:lnTo>
                    <a:pt x="41331" y="663008"/>
                  </a:lnTo>
                  <a:lnTo>
                    <a:pt x="38478" y="678146"/>
                  </a:lnTo>
                  <a:lnTo>
                    <a:pt x="23800" y="748030"/>
                  </a:lnTo>
                  <a:lnTo>
                    <a:pt x="20832" y="760624"/>
                  </a:lnTo>
                  <a:lnTo>
                    <a:pt x="17860" y="771997"/>
                  </a:lnTo>
                  <a:lnTo>
                    <a:pt x="14886" y="782556"/>
                  </a:lnTo>
                  <a:lnTo>
                    <a:pt x="11910" y="790586"/>
                  </a:lnTo>
                  <a:lnTo>
                    <a:pt x="8933" y="796933"/>
                  </a:lnTo>
                  <a:lnTo>
                    <a:pt x="5955" y="802156"/>
                  </a:lnTo>
                  <a:lnTo>
                    <a:pt x="2647" y="810604"/>
                  </a:lnTo>
                  <a:lnTo>
                    <a:pt x="0" y="8215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491"/>
            <p:cNvSpPr/>
            <p:nvPr/>
          </p:nvSpPr>
          <p:spPr>
            <a:xfrm>
              <a:off x="7790638" y="848443"/>
              <a:ext cx="1360787" cy="62386"/>
            </a:xfrm>
            <a:custGeom>
              <a:avLst/>
              <a:gdLst/>
              <a:ahLst/>
              <a:cxnLst/>
              <a:rect l="0" t="0" r="0" b="0"/>
              <a:pathLst>
                <a:path w="1360787" h="62386">
                  <a:moveTo>
                    <a:pt x="204473" y="62385"/>
                  </a:moveTo>
                  <a:lnTo>
                    <a:pt x="199728" y="57644"/>
                  </a:lnTo>
                  <a:lnTo>
                    <a:pt x="196345" y="55256"/>
                  </a:lnTo>
                  <a:lnTo>
                    <a:pt x="192102" y="52671"/>
                  </a:lnTo>
                  <a:lnTo>
                    <a:pt x="187288" y="49956"/>
                  </a:lnTo>
                  <a:lnTo>
                    <a:pt x="181099" y="47154"/>
                  </a:lnTo>
                  <a:lnTo>
                    <a:pt x="173994" y="44293"/>
                  </a:lnTo>
                  <a:lnTo>
                    <a:pt x="166279" y="41394"/>
                  </a:lnTo>
                  <a:lnTo>
                    <a:pt x="157162" y="38469"/>
                  </a:lnTo>
                  <a:lnTo>
                    <a:pt x="147112" y="35527"/>
                  </a:lnTo>
                  <a:lnTo>
                    <a:pt x="136440" y="32574"/>
                  </a:lnTo>
                  <a:lnTo>
                    <a:pt x="116638" y="26646"/>
                  </a:lnTo>
                  <a:lnTo>
                    <a:pt x="79651" y="14756"/>
                  </a:lnTo>
                  <a:lnTo>
                    <a:pt x="70611" y="12773"/>
                  </a:lnTo>
                  <a:lnTo>
                    <a:pt x="61607" y="11451"/>
                  </a:lnTo>
                  <a:lnTo>
                    <a:pt x="52624" y="10570"/>
                  </a:lnTo>
                  <a:lnTo>
                    <a:pt x="44650" y="8990"/>
                  </a:lnTo>
                  <a:lnTo>
                    <a:pt x="37347" y="6945"/>
                  </a:lnTo>
                  <a:lnTo>
                    <a:pt x="30492" y="4589"/>
                  </a:lnTo>
                  <a:lnTo>
                    <a:pt x="23935" y="3018"/>
                  </a:lnTo>
                  <a:lnTo>
                    <a:pt x="11356" y="1273"/>
                  </a:lnTo>
                  <a:lnTo>
                    <a:pt x="0" y="0"/>
                  </a:lnTo>
                  <a:lnTo>
                    <a:pt x="1622" y="951"/>
                  </a:lnTo>
                  <a:lnTo>
                    <a:pt x="8720" y="4654"/>
                  </a:lnTo>
                  <a:lnTo>
                    <a:pt x="14387" y="6038"/>
                  </a:lnTo>
                  <a:lnTo>
                    <a:pt x="38583" y="7987"/>
                  </a:lnTo>
                  <a:lnTo>
                    <a:pt x="77309" y="9556"/>
                  </a:lnTo>
                  <a:lnTo>
                    <a:pt x="92885" y="11291"/>
                  </a:lnTo>
                  <a:lnTo>
                    <a:pt x="165438" y="21204"/>
                  </a:lnTo>
                  <a:lnTo>
                    <a:pt x="187387" y="23025"/>
                  </a:lnTo>
                  <a:lnTo>
                    <a:pt x="210957" y="24239"/>
                  </a:lnTo>
                  <a:lnTo>
                    <a:pt x="261974" y="25587"/>
                  </a:lnTo>
                  <a:lnTo>
                    <a:pt x="317750" y="26187"/>
                  </a:lnTo>
                  <a:lnTo>
                    <a:pt x="347520" y="25354"/>
                  </a:lnTo>
                  <a:lnTo>
                    <a:pt x="441609" y="20435"/>
                  </a:lnTo>
                  <a:lnTo>
                    <a:pt x="506163" y="18936"/>
                  </a:lnTo>
                  <a:lnTo>
                    <a:pt x="608666" y="18092"/>
                  </a:lnTo>
                  <a:lnTo>
                    <a:pt x="643750" y="16981"/>
                  </a:lnTo>
                  <a:lnTo>
                    <a:pt x="751055" y="11670"/>
                  </a:lnTo>
                  <a:lnTo>
                    <a:pt x="826090" y="10079"/>
                  </a:lnTo>
                  <a:lnTo>
                    <a:pt x="1260129" y="8810"/>
                  </a:lnTo>
                  <a:lnTo>
                    <a:pt x="1275679" y="9801"/>
                  </a:lnTo>
                  <a:lnTo>
                    <a:pt x="1290018" y="11454"/>
                  </a:lnTo>
                  <a:lnTo>
                    <a:pt x="1303550" y="13548"/>
                  </a:lnTo>
                  <a:lnTo>
                    <a:pt x="1314557" y="14944"/>
                  </a:lnTo>
                  <a:lnTo>
                    <a:pt x="1332084" y="16496"/>
                  </a:lnTo>
                  <a:lnTo>
                    <a:pt x="1338545" y="17902"/>
                  </a:lnTo>
                  <a:lnTo>
                    <a:pt x="1343846" y="19831"/>
                  </a:lnTo>
                  <a:lnTo>
                    <a:pt x="1348372" y="22109"/>
                  </a:lnTo>
                  <a:lnTo>
                    <a:pt x="1352384" y="23628"/>
                  </a:lnTo>
                  <a:lnTo>
                    <a:pt x="1359488" y="25316"/>
                  </a:lnTo>
                  <a:lnTo>
                    <a:pt x="1360786" y="25766"/>
                  </a:lnTo>
                  <a:lnTo>
                    <a:pt x="1360660" y="26066"/>
                  </a:lnTo>
                  <a:lnTo>
                    <a:pt x="1357426" y="266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492"/>
            <p:cNvSpPr/>
            <p:nvPr/>
          </p:nvSpPr>
          <p:spPr>
            <a:xfrm>
              <a:off x="8030861" y="884082"/>
              <a:ext cx="894981" cy="44607"/>
            </a:xfrm>
            <a:custGeom>
              <a:avLst/>
              <a:gdLst/>
              <a:ahLst/>
              <a:cxnLst/>
              <a:rect l="0" t="0" r="0" b="0"/>
              <a:pathLst>
                <a:path w="894981" h="44607">
                  <a:moveTo>
                    <a:pt x="0" y="44606"/>
                  </a:moveTo>
                  <a:lnTo>
                    <a:pt x="192542" y="44606"/>
                  </a:lnTo>
                  <a:lnTo>
                    <a:pt x="218730" y="43613"/>
                  </a:lnTo>
                  <a:lnTo>
                    <a:pt x="274310" y="39865"/>
                  </a:lnTo>
                  <a:lnTo>
                    <a:pt x="475022" y="23615"/>
                  </a:lnTo>
                  <a:lnTo>
                    <a:pt x="510329" y="21682"/>
                  </a:lnTo>
                  <a:lnTo>
                    <a:pt x="615965" y="17970"/>
                  </a:lnTo>
                  <a:lnTo>
                    <a:pt x="683569" y="13585"/>
                  </a:lnTo>
                  <a:lnTo>
                    <a:pt x="712918" y="11027"/>
                  </a:lnTo>
                  <a:lnTo>
                    <a:pt x="764064" y="5538"/>
                  </a:lnTo>
                  <a:lnTo>
                    <a:pt x="786442" y="3678"/>
                  </a:lnTo>
                  <a:lnTo>
                    <a:pt x="807320" y="2438"/>
                  </a:lnTo>
                  <a:lnTo>
                    <a:pt x="843428" y="1060"/>
                  </a:lnTo>
                  <a:lnTo>
                    <a:pt x="894980" y="21"/>
                  </a:lnTo>
                  <a:lnTo>
                    <a:pt x="894575" y="0"/>
                  </a:lnTo>
                  <a:lnTo>
                    <a:pt x="891325" y="978"/>
                  </a:lnTo>
                  <a:lnTo>
                    <a:pt x="866950" y="88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493"/>
            <p:cNvSpPr/>
            <p:nvPr/>
          </p:nvSpPr>
          <p:spPr>
            <a:xfrm>
              <a:off x="7896797" y="821641"/>
              <a:ext cx="1026323" cy="89188"/>
            </a:xfrm>
            <a:custGeom>
              <a:avLst/>
              <a:gdLst/>
              <a:ahLst/>
              <a:cxnLst/>
              <a:rect l="0" t="0" r="0" b="0"/>
              <a:pathLst>
                <a:path w="1026323" h="89188">
                  <a:moveTo>
                    <a:pt x="0" y="89187"/>
                  </a:moveTo>
                  <a:lnTo>
                    <a:pt x="25360" y="88195"/>
                  </a:lnTo>
                  <a:lnTo>
                    <a:pt x="35775" y="86541"/>
                  </a:lnTo>
                  <a:lnTo>
                    <a:pt x="47683" y="84446"/>
                  </a:lnTo>
                  <a:lnTo>
                    <a:pt x="97655" y="76758"/>
                  </a:lnTo>
                  <a:lnTo>
                    <a:pt x="119723" y="74948"/>
                  </a:lnTo>
                  <a:lnTo>
                    <a:pt x="144365" y="73741"/>
                  </a:lnTo>
                  <a:lnTo>
                    <a:pt x="170724" y="72937"/>
                  </a:lnTo>
                  <a:lnTo>
                    <a:pt x="231789" y="69397"/>
                  </a:lnTo>
                  <a:lnTo>
                    <a:pt x="264756" y="67064"/>
                  </a:lnTo>
                  <a:lnTo>
                    <a:pt x="300638" y="63524"/>
                  </a:lnTo>
                  <a:lnTo>
                    <a:pt x="417563" y="50054"/>
                  </a:lnTo>
                  <a:lnTo>
                    <a:pt x="499062" y="42690"/>
                  </a:lnTo>
                  <a:lnTo>
                    <a:pt x="539266" y="40330"/>
                  </a:lnTo>
                  <a:lnTo>
                    <a:pt x="657532" y="36015"/>
                  </a:lnTo>
                  <a:lnTo>
                    <a:pt x="735476" y="31490"/>
                  </a:lnTo>
                  <a:lnTo>
                    <a:pt x="867315" y="21493"/>
                  </a:lnTo>
                  <a:lnTo>
                    <a:pt x="921400" y="19413"/>
                  </a:lnTo>
                  <a:lnTo>
                    <a:pt x="996469" y="18078"/>
                  </a:lnTo>
                  <a:lnTo>
                    <a:pt x="1026322" y="17793"/>
                  </a:lnTo>
                  <a:lnTo>
                    <a:pt x="968446" y="17753"/>
                  </a:lnTo>
                  <a:lnTo>
                    <a:pt x="949509" y="16760"/>
                  </a:lnTo>
                  <a:lnTo>
                    <a:pt x="904636" y="13010"/>
                  </a:lnTo>
                  <a:lnTo>
                    <a:pt x="880156" y="11613"/>
                  </a:lnTo>
                  <a:lnTo>
                    <a:pt x="829125" y="10061"/>
                  </a:lnTo>
                  <a:lnTo>
                    <a:pt x="667190" y="8929"/>
                  </a:lnTo>
                  <a:lnTo>
                    <a:pt x="644400" y="7900"/>
                  </a:lnTo>
                  <a:lnTo>
                    <a:pt x="623248" y="6222"/>
                  </a:lnTo>
                  <a:lnTo>
                    <a:pt x="603190" y="4112"/>
                  </a:lnTo>
                  <a:lnTo>
                    <a:pt x="585843" y="2705"/>
                  </a:lnTo>
                  <a:lnTo>
                    <a:pt x="555979" y="1141"/>
                  </a:lnTo>
                  <a:lnTo>
                    <a:pt x="532113" y="446"/>
                  </a:lnTo>
                  <a:lnTo>
                    <a:pt x="502006" y="0"/>
                  </a:lnTo>
                  <a:lnTo>
                    <a:pt x="499520" y="956"/>
                  </a:lnTo>
                  <a:lnTo>
                    <a:pt x="498856" y="2585"/>
                  </a:lnTo>
                  <a:lnTo>
                    <a:pt x="499406" y="4663"/>
                  </a:lnTo>
                  <a:lnTo>
                    <a:pt x="502752" y="6049"/>
                  </a:lnTo>
                  <a:lnTo>
                    <a:pt x="522688" y="8991"/>
                  </a:lnTo>
                  <a:lnTo>
                    <a:pt x="532177" y="10918"/>
                  </a:lnTo>
                  <a:lnTo>
                    <a:pt x="542474" y="13195"/>
                  </a:lnTo>
                  <a:lnTo>
                    <a:pt x="556291" y="15706"/>
                  </a:lnTo>
                  <a:lnTo>
                    <a:pt x="590181" y="21141"/>
                  </a:lnTo>
                  <a:lnTo>
                    <a:pt x="611929" y="21995"/>
                  </a:lnTo>
                  <a:lnTo>
                    <a:pt x="636358" y="21572"/>
                  </a:lnTo>
                  <a:lnTo>
                    <a:pt x="715011" y="17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494"/>
            <p:cNvSpPr/>
            <p:nvPr/>
          </p:nvSpPr>
          <p:spPr>
            <a:xfrm>
              <a:off x="2158841" y="4152719"/>
              <a:ext cx="1117205" cy="266091"/>
            </a:xfrm>
            <a:custGeom>
              <a:avLst/>
              <a:gdLst/>
              <a:ahLst/>
              <a:cxnLst/>
              <a:rect l="0" t="0" r="0" b="0"/>
              <a:pathLst>
                <a:path w="1117205" h="266091">
                  <a:moveTo>
                    <a:pt x="0" y="133531"/>
                  </a:moveTo>
                  <a:lnTo>
                    <a:pt x="25571" y="133531"/>
                  </a:lnTo>
                  <a:lnTo>
                    <a:pt x="35935" y="128790"/>
                  </a:lnTo>
                  <a:lnTo>
                    <a:pt x="48742" y="126463"/>
                  </a:lnTo>
                  <a:lnTo>
                    <a:pt x="77999" y="122507"/>
                  </a:lnTo>
                  <a:lnTo>
                    <a:pt x="137113" y="112281"/>
                  </a:lnTo>
                  <a:lnTo>
                    <a:pt x="193339" y="103643"/>
                  </a:lnTo>
                  <a:lnTo>
                    <a:pt x="215289" y="99715"/>
                  </a:lnTo>
                  <a:lnTo>
                    <a:pt x="263513" y="90059"/>
                  </a:lnTo>
                  <a:lnTo>
                    <a:pt x="288885" y="85698"/>
                  </a:lnTo>
                  <a:lnTo>
                    <a:pt x="340911" y="78206"/>
                  </a:lnTo>
                  <a:lnTo>
                    <a:pt x="367297" y="73828"/>
                  </a:lnTo>
                  <a:lnTo>
                    <a:pt x="420448" y="63671"/>
                  </a:lnTo>
                  <a:lnTo>
                    <a:pt x="471215" y="52542"/>
                  </a:lnTo>
                  <a:lnTo>
                    <a:pt x="495875" y="46796"/>
                  </a:lnTo>
                  <a:lnTo>
                    <a:pt x="520260" y="41973"/>
                  </a:lnTo>
                  <a:lnTo>
                    <a:pt x="544461" y="37766"/>
                  </a:lnTo>
                  <a:lnTo>
                    <a:pt x="673114" y="17661"/>
                  </a:lnTo>
                  <a:lnTo>
                    <a:pt x="705328" y="12580"/>
                  </a:lnTo>
                  <a:lnTo>
                    <a:pt x="732885" y="10322"/>
                  </a:lnTo>
                  <a:lnTo>
                    <a:pt x="765988" y="4310"/>
                  </a:lnTo>
                  <a:lnTo>
                    <a:pt x="797149" y="0"/>
                  </a:lnTo>
                  <a:lnTo>
                    <a:pt x="799562" y="854"/>
                  </a:lnTo>
                  <a:lnTo>
                    <a:pt x="801170" y="2416"/>
                  </a:lnTo>
                  <a:lnTo>
                    <a:pt x="802243" y="4449"/>
                  </a:lnTo>
                  <a:lnTo>
                    <a:pt x="800971" y="5804"/>
                  </a:lnTo>
                  <a:lnTo>
                    <a:pt x="798137" y="6709"/>
                  </a:lnTo>
                  <a:lnTo>
                    <a:pt x="774574" y="12898"/>
                  </a:lnTo>
                  <a:lnTo>
                    <a:pt x="753069" y="20716"/>
                  </a:lnTo>
                  <a:lnTo>
                    <a:pt x="740383" y="25579"/>
                  </a:lnTo>
                  <a:lnTo>
                    <a:pt x="724974" y="30805"/>
                  </a:lnTo>
                  <a:lnTo>
                    <a:pt x="689315" y="41904"/>
                  </a:lnTo>
                  <a:lnTo>
                    <a:pt x="630158" y="59308"/>
                  </a:lnTo>
                  <a:lnTo>
                    <a:pt x="563859" y="77033"/>
                  </a:lnTo>
                  <a:lnTo>
                    <a:pt x="422856" y="112700"/>
                  </a:lnTo>
                  <a:lnTo>
                    <a:pt x="401072" y="117659"/>
                  </a:lnTo>
                  <a:lnTo>
                    <a:pt x="360979" y="125815"/>
                  </a:lnTo>
                  <a:lnTo>
                    <a:pt x="342939" y="130372"/>
                  </a:lnTo>
                  <a:lnTo>
                    <a:pt x="325947" y="135393"/>
                  </a:lnTo>
                  <a:lnTo>
                    <a:pt x="309654" y="140726"/>
                  </a:lnTo>
                  <a:lnTo>
                    <a:pt x="283605" y="146650"/>
                  </a:lnTo>
                  <a:lnTo>
                    <a:pt x="254840" y="152631"/>
                  </a:lnTo>
                  <a:lnTo>
                    <a:pt x="233693" y="159870"/>
                  </a:lnTo>
                  <a:lnTo>
                    <a:pt x="266863" y="160281"/>
                  </a:lnTo>
                  <a:lnTo>
                    <a:pt x="293386" y="155011"/>
                  </a:lnTo>
                  <a:lnTo>
                    <a:pt x="385474" y="129855"/>
                  </a:lnTo>
                  <a:lnTo>
                    <a:pt x="433492" y="118337"/>
                  </a:lnTo>
                  <a:lnTo>
                    <a:pt x="679009" y="65062"/>
                  </a:lnTo>
                  <a:lnTo>
                    <a:pt x="705905" y="60104"/>
                  </a:lnTo>
                  <a:lnTo>
                    <a:pt x="732774" y="55806"/>
                  </a:lnTo>
                  <a:lnTo>
                    <a:pt x="825881" y="41780"/>
                  </a:lnTo>
                  <a:lnTo>
                    <a:pt x="861938" y="35537"/>
                  </a:lnTo>
                  <a:lnTo>
                    <a:pt x="891536" y="30447"/>
                  </a:lnTo>
                  <a:lnTo>
                    <a:pt x="924072" y="27179"/>
                  </a:lnTo>
                  <a:lnTo>
                    <a:pt x="928865" y="26911"/>
                  </a:lnTo>
                  <a:lnTo>
                    <a:pt x="930074" y="27724"/>
                  </a:lnTo>
                  <a:lnTo>
                    <a:pt x="928894" y="29259"/>
                  </a:lnTo>
                  <a:lnTo>
                    <a:pt x="920301" y="34602"/>
                  </a:lnTo>
                  <a:lnTo>
                    <a:pt x="903241" y="43591"/>
                  </a:lnTo>
                  <a:lnTo>
                    <a:pt x="891143" y="48766"/>
                  </a:lnTo>
                  <a:lnTo>
                    <a:pt x="877121" y="54201"/>
                  </a:lnTo>
                  <a:lnTo>
                    <a:pt x="861814" y="59808"/>
                  </a:lnTo>
                  <a:lnTo>
                    <a:pt x="842671" y="65531"/>
                  </a:lnTo>
                  <a:lnTo>
                    <a:pt x="820972" y="71330"/>
                  </a:lnTo>
                  <a:lnTo>
                    <a:pt x="797568" y="77181"/>
                  </a:lnTo>
                  <a:lnTo>
                    <a:pt x="745082" y="91619"/>
                  </a:lnTo>
                  <a:lnTo>
                    <a:pt x="717183" y="99637"/>
                  </a:lnTo>
                  <a:lnTo>
                    <a:pt x="688653" y="106966"/>
                  </a:lnTo>
                  <a:lnTo>
                    <a:pt x="546629" y="139122"/>
                  </a:lnTo>
                  <a:lnTo>
                    <a:pt x="520331" y="144204"/>
                  </a:lnTo>
                  <a:lnTo>
                    <a:pt x="494855" y="148583"/>
                  </a:lnTo>
                  <a:lnTo>
                    <a:pt x="448342" y="156096"/>
                  </a:lnTo>
                  <a:lnTo>
                    <a:pt x="411118" y="162742"/>
                  </a:lnTo>
                  <a:lnTo>
                    <a:pt x="380671" y="169003"/>
                  </a:lnTo>
                  <a:lnTo>
                    <a:pt x="354891" y="174101"/>
                  </a:lnTo>
                  <a:lnTo>
                    <a:pt x="325615" y="177963"/>
                  </a:lnTo>
                  <a:lnTo>
                    <a:pt x="314202" y="182383"/>
                  </a:lnTo>
                  <a:lnTo>
                    <a:pt x="311754" y="183958"/>
                  </a:lnTo>
                  <a:lnTo>
                    <a:pt x="311115" y="185008"/>
                  </a:lnTo>
                  <a:lnTo>
                    <a:pt x="311683" y="185708"/>
                  </a:lnTo>
                  <a:lnTo>
                    <a:pt x="313054" y="186175"/>
                  </a:lnTo>
                  <a:lnTo>
                    <a:pt x="345245" y="192172"/>
                  </a:lnTo>
                  <a:lnTo>
                    <a:pt x="372911" y="190020"/>
                  </a:lnTo>
                  <a:lnTo>
                    <a:pt x="407716" y="185757"/>
                  </a:lnTo>
                  <a:lnTo>
                    <a:pt x="491447" y="174935"/>
                  </a:lnTo>
                  <a:lnTo>
                    <a:pt x="516315" y="171056"/>
                  </a:lnTo>
                  <a:lnTo>
                    <a:pt x="570427" y="161454"/>
                  </a:lnTo>
                  <a:lnTo>
                    <a:pt x="624932" y="150571"/>
                  </a:lnTo>
                  <a:lnTo>
                    <a:pt x="732747" y="127416"/>
                  </a:lnTo>
                  <a:lnTo>
                    <a:pt x="759606" y="122509"/>
                  </a:lnTo>
                  <a:lnTo>
                    <a:pt x="786450" y="118245"/>
                  </a:lnTo>
                  <a:lnTo>
                    <a:pt x="858987" y="107504"/>
                  </a:lnTo>
                  <a:lnTo>
                    <a:pt x="898168" y="101127"/>
                  </a:lnTo>
                  <a:lnTo>
                    <a:pt x="932134" y="94986"/>
                  </a:lnTo>
                  <a:lnTo>
                    <a:pt x="958484" y="91595"/>
                  </a:lnTo>
                  <a:lnTo>
                    <a:pt x="987420" y="89686"/>
                  </a:lnTo>
                  <a:lnTo>
                    <a:pt x="1000628" y="89121"/>
                  </a:lnTo>
                  <a:lnTo>
                    <a:pt x="1000756" y="89041"/>
                  </a:lnTo>
                  <a:lnTo>
                    <a:pt x="991449" y="88929"/>
                  </a:lnTo>
                  <a:lnTo>
                    <a:pt x="973592" y="94195"/>
                  </a:lnTo>
                  <a:lnTo>
                    <a:pt x="961878" y="98377"/>
                  </a:lnTo>
                  <a:lnTo>
                    <a:pt x="947118" y="103150"/>
                  </a:lnTo>
                  <a:lnTo>
                    <a:pt x="912180" y="113744"/>
                  </a:lnTo>
                  <a:lnTo>
                    <a:pt x="870832" y="125068"/>
                  </a:lnTo>
                  <a:lnTo>
                    <a:pt x="664137" y="179400"/>
                  </a:lnTo>
                  <a:lnTo>
                    <a:pt x="639767" y="183683"/>
                  </a:lnTo>
                  <a:lnTo>
                    <a:pt x="620992" y="186579"/>
                  </a:lnTo>
                  <a:lnTo>
                    <a:pt x="601937" y="194597"/>
                  </a:lnTo>
                  <a:lnTo>
                    <a:pt x="601891" y="195078"/>
                  </a:lnTo>
                  <a:lnTo>
                    <a:pt x="602854" y="195398"/>
                  </a:lnTo>
                  <a:lnTo>
                    <a:pt x="621024" y="195912"/>
                  </a:lnTo>
                  <a:lnTo>
                    <a:pt x="661430" y="189877"/>
                  </a:lnTo>
                  <a:lnTo>
                    <a:pt x="687887" y="188339"/>
                  </a:lnTo>
                  <a:lnTo>
                    <a:pt x="721493" y="182364"/>
                  </a:lnTo>
                  <a:lnTo>
                    <a:pt x="740187" y="177993"/>
                  </a:lnTo>
                  <a:lnTo>
                    <a:pt x="759600" y="174086"/>
                  </a:lnTo>
                  <a:lnTo>
                    <a:pt x="927254" y="145486"/>
                  </a:lnTo>
                  <a:lnTo>
                    <a:pt x="955653" y="139506"/>
                  </a:lnTo>
                  <a:lnTo>
                    <a:pt x="984484" y="135301"/>
                  </a:lnTo>
                  <a:lnTo>
                    <a:pt x="1000861" y="134055"/>
                  </a:lnTo>
                  <a:lnTo>
                    <a:pt x="1001905" y="134873"/>
                  </a:lnTo>
                  <a:lnTo>
                    <a:pt x="1000615" y="136410"/>
                  </a:lnTo>
                  <a:lnTo>
                    <a:pt x="997769" y="138427"/>
                  </a:lnTo>
                  <a:lnTo>
                    <a:pt x="979530" y="146006"/>
                  </a:lnTo>
                  <a:lnTo>
                    <a:pt x="961011" y="154289"/>
                  </a:lnTo>
                  <a:lnTo>
                    <a:pt x="950512" y="159276"/>
                  </a:lnTo>
                  <a:lnTo>
                    <a:pt x="937554" y="164585"/>
                  </a:lnTo>
                  <a:lnTo>
                    <a:pt x="922957" y="170109"/>
                  </a:lnTo>
                  <a:lnTo>
                    <a:pt x="891842" y="181538"/>
                  </a:lnTo>
                  <a:lnTo>
                    <a:pt x="861462" y="193232"/>
                  </a:lnTo>
                  <a:lnTo>
                    <a:pt x="846409" y="198136"/>
                  </a:lnTo>
                  <a:lnTo>
                    <a:pt x="804480" y="209779"/>
                  </a:lnTo>
                  <a:lnTo>
                    <a:pt x="785891" y="216367"/>
                  </a:lnTo>
                  <a:lnTo>
                    <a:pt x="759760" y="222544"/>
                  </a:lnTo>
                  <a:lnTo>
                    <a:pt x="756760" y="224623"/>
                  </a:lnTo>
                  <a:lnTo>
                    <a:pt x="754760" y="227001"/>
                  </a:lnTo>
                  <a:lnTo>
                    <a:pt x="754420" y="228586"/>
                  </a:lnTo>
                  <a:lnTo>
                    <a:pt x="755187" y="229643"/>
                  </a:lnTo>
                  <a:lnTo>
                    <a:pt x="756691" y="230348"/>
                  </a:lnTo>
                  <a:lnTo>
                    <a:pt x="781395" y="231572"/>
                  </a:lnTo>
                  <a:lnTo>
                    <a:pt x="818824" y="231721"/>
                  </a:lnTo>
                  <a:lnTo>
                    <a:pt x="843905" y="229095"/>
                  </a:lnTo>
                  <a:lnTo>
                    <a:pt x="870611" y="225613"/>
                  </a:lnTo>
                  <a:lnTo>
                    <a:pt x="895721" y="224066"/>
                  </a:lnTo>
                  <a:lnTo>
                    <a:pt x="922770" y="223378"/>
                  </a:lnTo>
                  <a:lnTo>
                    <a:pt x="949357" y="222080"/>
                  </a:lnTo>
                  <a:lnTo>
                    <a:pt x="981075" y="216764"/>
                  </a:lnTo>
                  <a:lnTo>
                    <a:pt x="1000097" y="215171"/>
                  </a:lnTo>
                  <a:lnTo>
                    <a:pt x="1015833" y="217110"/>
                  </a:lnTo>
                  <a:lnTo>
                    <a:pt x="1032630" y="221698"/>
                  </a:lnTo>
                  <a:lnTo>
                    <a:pt x="1034008" y="223067"/>
                  </a:lnTo>
                  <a:lnTo>
                    <a:pt x="1034927" y="224972"/>
                  </a:lnTo>
                  <a:lnTo>
                    <a:pt x="1035540" y="227233"/>
                  </a:lnTo>
                  <a:lnTo>
                    <a:pt x="1033962" y="229734"/>
                  </a:lnTo>
                  <a:lnTo>
                    <a:pt x="1026913" y="235157"/>
                  </a:lnTo>
                  <a:lnTo>
                    <a:pt x="1019807" y="238230"/>
                  </a:lnTo>
                  <a:lnTo>
                    <a:pt x="1016522" y="239049"/>
                  </a:lnTo>
                  <a:lnTo>
                    <a:pt x="1010224" y="242605"/>
                  </a:lnTo>
                  <a:lnTo>
                    <a:pt x="1001095" y="250185"/>
                  </a:lnTo>
                  <a:lnTo>
                    <a:pt x="993859" y="256895"/>
                  </a:lnTo>
                  <a:lnTo>
                    <a:pt x="994258" y="258438"/>
                  </a:lnTo>
                  <a:lnTo>
                    <a:pt x="997349" y="262798"/>
                  </a:lnTo>
                  <a:lnTo>
                    <a:pt x="1000557" y="264357"/>
                  </a:lnTo>
                  <a:lnTo>
                    <a:pt x="1009418" y="266090"/>
                  </a:lnTo>
                  <a:lnTo>
                    <a:pt x="1019976" y="264214"/>
                  </a:lnTo>
                  <a:lnTo>
                    <a:pt x="1032283" y="261065"/>
                  </a:lnTo>
                  <a:lnTo>
                    <a:pt x="1047683" y="259666"/>
                  </a:lnTo>
                  <a:lnTo>
                    <a:pt x="1064458" y="253752"/>
                  </a:lnTo>
                  <a:lnTo>
                    <a:pt x="1073102" y="249397"/>
                  </a:lnTo>
                  <a:lnTo>
                    <a:pt x="1081844" y="244509"/>
                  </a:lnTo>
                  <a:lnTo>
                    <a:pt x="1090652" y="239267"/>
                  </a:lnTo>
                  <a:lnTo>
                    <a:pt x="1117204" y="2228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495"/>
            <p:cNvSpPr/>
            <p:nvPr/>
          </p:nvSpPr>
          <p:spPr>
            <a:xfrm>
              <a:off x="2388963" y="4054078"/>
              <a:ext cx="651140" cy="311838"/>
            </a:xfrm>
            <a:custGeom>
              <a:avLst/>
              <a:gdLst/>
              <a:ahLst/>
              <a:cxnLst/>
              <a:rect l="0" t="0" r="0" b="0"/>
              <a:pathLst>
                <a:path w="651140" h="311838">
                  <a:moveTo>
                    <a:pt x="565327" y="0"/>
                  </a:moveTo>
                  <a:lnTo>
                    <a:pt x="501379" y="0"/>
                  </a:lnTo>
                  <a:lnTo>
                    <a:pt x="484958" y="1984"/>
                  </a:lnTo>
                  <a:lnTo>
                    <a:pt x="466067" y="5292"/>
                  </a:lnTo>
                  <a:lnTo>
                    <a:pt x="445528" y="9481"/>
                  </a:lnTo>
                  <a:lnTo>
                    <a:pt x="423890" y="15250"/>
                  </a:lnTo>
                  <a:lnTo>
                    <a:pt x="401521" y="22073"/>
                  </a:lnTo>
                  <a:lnTo>
                    <a:pt x="378664" y="29598"/>
                  </a:lnTo>
                  <a:lnTo>
                    <a:pt x="354488" y="38583"/>
                  </a:lnTo>
                  <a:lnTo>
                    <a:pt x="303792" y="59151"/>
                  </a:lnTo>
                  <a:lnTo>
                    <a:pt x="225003" y="93043"/>
                  </a:lnTo>
                  <a:lnTo>
                    <a:pt x="174411" y="116428"/>
                  </a:lnTo>
                  <a:lnTo>
                    <a:pt x="149798" y="128220"/>
                  </a:lnTo>
                  <a:lnTo>
                    <a:pt x="128423" y="139058"/>
                  </a:lnTo>
                  <a:lnTo>
                    <a:pt x="109208" y="149260"/>
                  </a:lnTo>
                  <a:lnTo>
                    <a:pt x="75610" y="167541"/>
                  </a:lnTo>
                  <a:lnTo>
                    <a:pt x="47437" y="182280"/>
                  </a:lnTo>
                  <a:lnTo>
                    <a:pt x="36349" y="188989"/>
                  </a:lnTo>
                  <a:lnTo>
                    <a:pt x="26971" y="195446"/>
                  </a:lnTo>
                  <a:lnTo>
                    <a:pt x="18733" y="201734"/>
                  </a:lnTo>
                  <a:lnTo>
                    <a:pt x="6931" y="211368"/>
                  </a:lnTo>
                  <a:lnTo>
                    <a:pt x="2394" y="215326"/>
                  </a:lnTo>
                  <a:lnTo>
                    <a:pt x="362" y="220942"/>
                  </a:lnTo>
                  <a:lnTo>
                    <a:pt x="0" y="227661"/>
                  </a:lnTo>
                  <a:lnTo>
                    <a:pt x="752" y="235118"/>
                  </a:lnTo>
                  <a:lnTo>
                    <a:pt x="4233" y="241081"/>
                  </a:lnTo>
                  <a:lnTo>
                    <a:pt x="9532" y="246049"/>
                  </a:lnTo>
                  <a:lnTo>
                    <a:pt x="16044" y="250353"/>
                  </a:lnTo>
                  <a:lnTo>
                    <a:pt x="48933" y="270632"/>
                  </a:lnTo>
                  <a:lnTo>
                    <a:pt x="64160" y="277656"/>
                  </a:lnTo>
                  <a:lnTo>
                    <a:pt x="81262" y="284322"/>
                  </a:lnTo>
                  <a:lnTo>
                    <a:pt x="99615" y="290751"/>
                  </a:lnTo>
                  <a:lnTo>
                    <a:pt x="119795" y="296029"/>
                  </a:lnTo>
                  <a:lnTo>
                    <a:pt x="141193" y="300540"/>
                  </a:lnTo>
                  <a:lnTo>
                    <a:pt x="163402" y="304540"/>
                  </a:lnTo>
                  <a:lnTo>
                    <a:pt x="187146" y="307206"/>
                  </a:lnTo>
                  <a:lnTo>
                    <a:pt x="211914" y="308984"/>
                  </a:lnTo>
                  <a:lnTo>
                    <a:pt x="237362" y="310169"/>
                  </a:lnTo>
                  <a:lnTo>
                    <a:pt x="289473" y="311486"/>
                  </a:lnTo>
                  <a:lnTo>
                    <a:pt x="315881" y="311837"/>
                  </a:lnTo>
                  <a:lnTo>
                    <a:pt x="341432" y="310086"/>
                  </a:lnTo>
                  <a:lnTo>
                    <a:pt x="366410" y="306935"/>
                  </a:lnTo>
                  <a:lnTo>
                    <a:pt x="391007" y="302850"/>
                  </a:lnTo>
                  <a:lnTo>
                    <a:pt x="415349" y="298142"/>
                  </a:lnTo>
                  <a:lnTo>
                    <a:pt x="463581" y="287620"/>
                  </a:lnTo>
                  <a:lnTo>
                    <a:pt x="485580" y="282036"/>
                  </a:lnTo>
                  <a:lnTo>
                    <a:pt x="506204" y="276329"/>
                  </a:lnTo>
                  <a:lnTo>
                    <a:pt x="525912" y="270539"/>
                  </a:lnTo>
                  <a:lnTo>
                    <a:pt x="544015" y="263703"/>
                  </a:lnTo>
                  <a:lnTo>
                    <a:pt x="561050" y="256169"/>
                  </a:lnTo>
                  <a:lnTo>
                    <a:pt x="577372" y="248170"/>
                  </a:lnTo>
                  <a:lnTo>
                    <a:pt x="592225" y="238868"/>
                  </a:lnTo>
                  <a:lnTo>
                    <a:pt x="606099" y="228699"/>
                  </a:lnTo>
                  <a:lnTo>
                    <a:pt x="619322" y="217950"/>
                  </a:lnTo>
                  <a:lnTo>
                    <a:pt x="629129" y="207808"/>
                  </a:lnTo>
                  <a:lnTo>
                    <a:pt x="636661" y="198069"/>
                  </a:lnTo>
                  <a:lnTo>
                    <a:pt x="642675" y="188601"/>
                  </a:lnTo>
                  <a:lnTo>
                    <a:pt x="646684" y="178320"/>
                  </a:lnTo>
                  <a:lnTo>
                    <a:pt x="649357" y="167497"/>
                  </a:lnTo>
                  <a:lnTo>
                    <a:pt x="651139" y="156313"/>
                  </a:lnTo>
                  <a:lnTo>
                    <a:pt x="650341" y="145880"/>
                  </a:lnTo>
                  <a:lnTo>
                    <a:pt x="647823" y="135949"/>
                  </a:lnTo>
                  <a:lnTo>
                    <a:pt x="644158" y="126351"/>
                  </a:lnTo>
                  <a:lnTo>
                    <a:pt x="636749" y="116976"/>
                  </a:lnTo>
                  <a:lnTo>
                    <a:pt x="626845" y="107750"/>
                  </a:lnTo>
                  <a:lnTo>
                    <a:pt x="615276" y="98622"/>
                  </a:lnTo>
                  <a:lnTo>
                    <a:pt x="601606" y="91545"/>
                  </a:lnTo>
                  <a:lnTo>
                    <a:pt x="586534" y="85835"/>
                  </a:lnTo>
                  <a:lnTo>
                    <a:pt x="570527" y="81035"/>
                  </a:lnTo>
                  <a:lnTo>
                    <a:pt x="552905" y="76844"/>
                  </a:lnTo>
                  <a:lnTo>
                    <a:pt x="534205" y="73057"/>
                  </a:lnTo>
                  <a:lnTo>
                    <a:pt x="514787" y="69541"/>
                  </a:lnTo>
                  <a:lnTo>
                    <a:pt x="492904" y="67197"/>
                  </a:lnTo>
                  <a:lnTo>
                    <a:pt x="469377" y="65633"/>
                  </a:lnTo>
                  <a:lnTo>
                    <a:pt x="444756" y="64592"/>
                  </a:lnTo>
                  <a:lnTo>
                    <a:pt x="420396" y="64889"/>
                  </a:lnTo>
                  <a:lnTo>
                    <a:pt x="396213" y="66080"/>
                  </a:lnTo>
                  <a:lnTo>
                    <a:pt x="372145" y="67865"/>
                  </a:lnTo>
                  <a:lnTo>
                    <a:pt x="347163" y="71040"/>
                  </a:lnTo>
                  <a:lnTo>
                    <a:pt x="321570" y="75141"/>
                  </a:lnTo>
                  <a:lnTo>
                    <a:pt x="295571" y="79860"/>
                  </a:lnTo>
                  <a:lnTo>
                    <a:pt x="271287" y="84990"/>
                  </a:lnTo>
                  <a:lnTo>
                    <a:pt x="248145" y="90394"/>
                  </a:lnTo>
                  <a:lnTo>
                    <a:pt x="225766" y="95981"/>
                  </a:lnTo>
                  <a:lnTo>
                    <a:pt x="204889" y="101691"/>
                  </a:lnTo>
                  <a:lnTo>
                    <a:pt x="165802" y="113326"/>
                  </a:lnTo>
                  <a:lnTo>
                    <a:pt x="149024" y="120199"/>
                  </a:lnTo>
                  <a:lnTo>
                    <a:pt x="133866" y="127757"/>
                  </a:lnTo>
                  <a:lnTo>
                    <a:pt x="119788" y="135773"/>
                  </a:lnTo>
                  <a:lnTo>
                    <a:pt x="108417" y="143101"/>
                  </a:lnTo>
                  <a:lnTo>
                    <a:pt x="98850" y="149971"/>
                  </a:lnTo>
                  <a:lnTo>
                    <a:pt x="90486" y="156536"/>
                  </a:lnTo>
                  <a:lnTo>
                    <a:pt x="84909" y="163889"/>
                  </a:lnTo>
                  <a:lnTo>
                    <a:pt x="81192" y="171767"/>
                  </a:lnTo>
                  <a:lnTo>
                    <a:pt x="78714" y="179995"/>
                  </a:lnTo>
                  <a:lnTo>
                    <a:pt x="79048" y="187465"/>
                  </a:lnTo>
                  <a:lnTo>
                    <a:pt x="81257" y="194431"/>
                  </a:lnTo>
                  <a:lnTo>
                    <a:pt x="84715" y="201058"/>
                  </a:lnTo>
                  <a:lnTo>
                    <a:pt x="90000" y="207460"/>
                  </a:lnTo>
                  <a:lnTo>
                    <a:pt x="96503" y="213713"/>
                  </a:lnTo>
                  <a:lnTo>
                    <a:pt x="103817" y="219866"/>
                  </a:lnTo>
                  <a:lnTo>
                    <a:pt x="113658" y="224960"/>
                  </a:lnTo>
                  <a:lnTo>
                    <a:pt x="125185" y="229349"/>
                  </a:lnTo>
                  <a:lnTo>
                    <a:pt x="137835" y="233266"/>
                  </a:lnTo>
                  <a:lnTo>
                    <a:pt x="151233" y="235878"/>
                  </a:lnTo>
                  <a:lnTo>
                    <a:pt x="165131" y="237619"/>
                  </a:lnTo>
                  <a:lnTo>
                    <a:pt x="179361" y="238780"/>
                  </a:lnTo>
                  <a:lnTo>
                    <a:pt x="193813" y="239554"/>
                  </a:lnTo>
                  <a:lnTo>
                    <a:pt x="223112" y="240414"/>
                  </a:lnTo>
                  <a:lnTo>
                    <a:pt x="238870" y="239651"/>
                  </a:lnTo>
                  <a:lnTo>
                    <a:pt x="255333" y="238150"/>
                  </a:lnTo>
                  <a:lnTo>
                    <a:pt x="272267" y="236157"/>
                  </a:lnTo>
                  <a:lnTo>
                    <a:pt x="288522" y="231852"/>
                  </a:lnTo>
                  <a:lnTo>
                    <a:pt x="304324" y="226005"/>
                  </a:lnTo>
                  <a:lnTo>
                    <a:pt x="335123" y="212564"/>
                  </a:lnTo>
                  <a:lnTo>
                    <a:pt x="365362" y="199976"/>
                  </a:lnTo>
                  <a:lnTo>
                    <a:pt x="378391" y="192848"/>
                  </a:lnTo>
                  <a:lnTo>
                    <a:pt x="390056" y="185120"/>
                  </a:lnTo>
                  <a:lnTo>
                    <a:pt x="422325" y="1607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496"/>
            <p:cNvSpPr/>
            <p:nvPr/>
          </p:nvSpPr>
          <p:spPr>
            <a:xfrm>
              <a:off x="1108870" y="4129646"/>
              <a:ext cx="748303" cy="245214"/>
            </a:xfrm>
            <a:custGeom>
              <a:avLst/>
              <a:gdLst/>
              <a:ahLst/>
              <a:cxnLst/>
              <a:rect l="0" t="0" r="0" b="0"/>
              <a:pathLst>
                <a:path w="748303" h="245214">
                  <a:moveTo>
                    <a:pt x="477963" y="40518"/>
                  </a:moveTo>
                  <a:lnTo>
                    <a:pt x="473218" y="40518"/>
                  </a:lnTo>
                  <a:lnTo>
                    <a:pt x="470827" y="39526"/>
                  </a:lnTo>
                  <a:lnTo>
                    <a:pt x="462718" y="33389"/>
                  </a:lnTo>
                  <a:lnTo>
                    <a:pt x="456954" y="28089"/>
                  </a:lnTo>
                  <a:lnTo>
                    <a:pt x="448433" y="22426"/>
                  </a:lnTo>
                  <a:lnTo>
                    <a:pt x="438026" y="16602"/>
                  </a:lnTo>
                  <a:lnTo>
                    <a:pt x="426780" y="10706"/>
                  </a:lnTo>
                  <a:lnTo>
                    <a:pt x="409865" y="7425"/>
                  </a:lnTo>
                  <a:lnTo>
                    <a:pt x="389106" y="4974"/>
                  </a:lnTo>
                  <a:lnTo>
                    <a:pt x="366639" y="577"/>
                  </a:lnTo>
                  <a:lnTo>
                    <a:pt x="354094" y="0"/>
                  </a:lnTo>
                  <a:lnTo>
                    <a:pt x="340765" y="608"/>
                  </a:lnTo>
                  <a:lnTo>
                    <a:pt x="326913" y="2005"/>
                  </a:lnTo>
                  <a:lnTo>
                    <a:pt x="311721" y="3928"/>
                  </a:lnTo>
                  <a:lnTo>
                    <a:pt x="278951" y="8711"/>
                  </a:lnTo>
                  <a:lnTo>
                    <a:pt x="260877" y="12368"/>
                  </a:lnTo>
                  <a:lnTo>
                    <a:pt x="241877" y="16791"/>
                  </a:lnTo>
                  <a:lnTo>
                    <a:pt x="222258" y="21723"/>
                  </a:lnTo>
                  <a:lnTo>
                    <a:pt x="203221" y="26996"/>
                  </a:lnTo>
                  <a:lnTo>
                    <a:pt x="166179" y="38146"/>
                  </a:lnTo>
                  <a:lnTo>
                    <a:pt x="148953" y="43898"/>
                  </a:lnTo>
                  <a:lnTo>
                    <a:pt x="116571" y="55580"/>
                  </a:lnTo>
                  <a:lnTo>
                    <a:pt x="101978" y="62466"/>
                  </a:lnTo>
                  <a:lnTo>
                    <a:pt x="88276" y="70033"/>
                  </a:lnTo>
                  <a:lnTo>
                    <a:pt x="63453" y="85385"/>
                  </a:lnTo>
                  <a:lnTo>
                    <a:pt x="23242" y="111411"/>
                  </a:lnTo>
                  <a:lnTo>
                    <a:pt x="13939" y="117546"/>
                  </a:lnTo>
                  <a:lnTo>
                    <a:pt x="7736" y="124611"/>
                  </a:lnTo>
                  <a:lnTo>
                    <a:pt x="3601" y="132299"/>
                  </a:lnTo>
                  <a:lnTo>
                    <a:pt x="845" y="140401"/>
                  </a:lnTo>
                  <a:lnTo>
                    <a:pt x="0" y="147786"/>
                  </a:lnTo>
                  <a:lnTo>
                    <a:pt x="430" y="154694"/>
                  </a:lnTo>
                  <a:lnTo>
                    <a:pt x="1710" y="161284"/>
                  </a:lnTo>
                  <a:lnTo>
                    <a:pt x="4549" y="168653"/>
                  </a:lnTo>
                  <a:lnTo>
                    <a:pt x="8428" y="176543"/>
                  </a:lnTo>
                  <a:lnTo>
                    <a:pt x="13000" y="184779"/>
                  </a:lnTo>
                  <a:lnTo>
                    <a:pt x="20020" y="192255"/>
                  </a:lnTo>
                  <a:lnTo>
                    <a:pt x="28673" y="199223"/>
                  </a:lnTo>
                  <a:lnTo>
                    <a:pt x="38414" y="205853"/>
                  </a:lnTo>
                  <a:lnTo>
                    <a:pt x="50866" y="212256"/>
                  </a:lnTo>
                  <a:lnTo>
                    <a:pt x="65126" y="218510"/>
                  </a:lnTo>
                  <a:lnTo>
                    <a:pt x="80590" y="224664"/>
                  </a:lnTo>
                  <a:lnTo>
                    <a:pt x="97852" y="229758"/>
                  </a:lnTo>
                  <a:lnTo>
                    <a:pt x="116311" y="234147"/>
                  </a:lnTo>
                  <a:lnTo>
                    <a:pt x="135569" y="238065"/>
                  </a:lnTo>
                  <a:lnTo>
                    <a:pt x="156352" y="240677"/>
                  </a:lnTo>
                  <a:lnTo>
                    <a:pt x="178152" y="242418"/>
                  </a:lnTo>
                  <a:lnTo>
                    <a:pt x="200629" y="243579"/>
                  </a:lnTo>
                  <a:lnTo>
                    <a:pt x="249439" y="244869"/>
                  </a:lnTo>
                  <a:lnTo>
                    <a:pt x="274967" y="245213"/>
                  </a:lnTo>
                  <a:lnTo>
                    <a:pt x="300923" y="244450"/>
                  </a:lnTo>
                  <a:lnTo>
                    <a:pt x="327165" y="242949"/>
                  </a:lnTo>
                  <a:lnTo>
                    <a:pt x="353598" y="240956"/>
                  </a:lnTo>
                  <a:lnTo>
                    <a:pt x="381150" y="236651"/>
                  </a:lnTo>
                  <a:lnTo>
                    <a:pt x="409449" y="230805"/>
                  </a:lnTo>
                  <a:lnTo>
                    <a:pt x="516731" y="204775"/>
                  </a:lnTo>
                  <a:lnTo>
                    <a:pt x="541545" y="197648"/>
                  </a:lnTo>
                  <a:lnTo>
                    <a:pt x="566032" y="189919"/>
                  </a:lnTo>
                  <a:lnTo>
                    <a:pt x="590302" y="181791"/>
                  </a:lnTo>
                  <a:lnTo>
                    <a:pt x="612440" y="173395"/>
                  </a:lnTo>
                  <a:lnTo>
                    <a:pt x="633157" y="164821"/>
                  </a:lnTo>
                  <a:lnTo>
                    <a:pt x="670079" y="148350"/>
                  </a:lnTo>
                  <a:lnTo>
                    <a:pt x="699729" y="134415"/>
                  </a:lnTo>
                  <a:lnTo>
                    <a:pt x="711211" y="127920"/>
                  </a:lnTo>
                  <a:lnTo>
                    <a:pt x="720852" y="121607"/>
                  </a:lnTo>
                  <a:lnTo>
                    <a:pt x="729265" y="115413"/>
                  </a:lnTo>
                  <a:lnTo>
                    <a:pt x="735867" y="109300"/>
                  </a:lnTo>
                  <a:lnTo>
                    <a:pt x="741262" y="103239"/>
                  </a:lnTo>
                  <a:lnTo>
                    <a:pt x="745851" y="97215"/>
                  </a:lnTo>
                  <a:lnTo>
                    <a:pt x="747917" y="92206"/>
                  </a:lnTo>
                  <a:lnTo>
                    <a:pt x="748302" y="87875"/>
                  </a:lnTo>
                  <a:lnTo>
                    <a:pt x="747565" y="83996"/>
                  </a:lnTo>
                  <a:lnTo>
                    <a:pt x="744095" y="79425"/>
                  </a:lnTo>
                  <a:lnTo>
                    <a:pt x="738802" y="74394"/>
                  </a:lnTo>
                  <a:lnTo>
                    <a:pt x="732294" y="69055"/>
                  </a:lnTo>
                  <a:lnTo>
                    <a:pt x="722991" y="64504"/>
                  </a:lnTo>
                  <a:lnTo>
                    <a:pt x="711823" y="60477"/>
                  </a:lnTo>
                  <a:lnTo>
                    <a:pt x="699412" y="56800"/>
                  </a:lnTo>
                  <a:lnTo>
                    <a:pt x="686173" y="53357"/>
                  </a:lnTo>
                  <a:lnTo>
                    <a:pt x="658222" y="46886"/>
                  </a:lnTo>
                  <a:lnTo>
                    <a:pt x="641831" y="43771"/>
                  </a:lnTo>
                  <a:lnTo>
                    <a:pt x="605081" y="37664"/>
                  </a:lnTo>
                  <a:lnTo>
                    <a:pt x="587535" y="35639"/>
                  </a:lnTo>
                  <a:lnTo>
                    <a:pt x="570873" y="34288"/>
                  </a:lnTo>
                  <a:lnTo>
                    <a:pt x="554799" y="33388"/>
                  </a:lnTo>
                  <a:lnTo>
                    <a:pt x="538125" y="31796"/>
                  </a:lnTo>
                  <a:lnTo>
                    <a:pt x="521050" y="29742"/>
                  </a:lnTo>
                  <a:lnTo>
                    <a:pt x="503709" y="27381"/>
                  </a:lnTo>
                  <a:lnTo>
                    <a:pt x="488175" y="25807"/>
                  </a:lnTo>
                  <a:lnTo>
                    <a:pt x="473847" y="24757"/>
                  </a:lnTo>
                  <a:lnTo>
                    <a:pt x="460323" y="24058"/>
                  </a:lnTo>
                  <a:lnTo>
                    <a:pt x="437352" y="25926"/>
                  </a:lnTo>
                  <a:lnTo>
                    <a:pt x="417212" y="29072"/>
                  </a:lnTo>
                  <a:lnTo>
                    <a:pt x="407670" y="29911"/>
                  </a:lnTo>
                  <a:lnTo>
                    <a:pt x="379649" y="315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497"/>
            <p:cNvSpPr/>
            <p:nvPr/>
          </p:nvSpPr>
          <p:spPr>
            <a:xfrm>
              <a:off x="3750304" y="4179665"/>
              <a:ext cx="529235" cy="220743"/>
            </a:xfrm>
            <a:custGeom>
              <a:avLst/>
              <a:gdLst/>
              <a:ahLst/>
              <a:cxnLst/>
              <a:rect l="0" t="0" r="0" b="0"/>
              <a:pathLst>
                <a:path w="529235" h="220743">
                  <a:moveTo>
                    <a:pt x="88811" y="44077"/>
                  </a:moveTo>
                  <a:lnTo>
                    <a:pt x="58974" y="44077"/>
                  </a:lnTo>
                  <a:lnTo>
                    <a:pt x="45323" y="48817"/>
                  </a:lnTo>
                  <a:lnTo>
                    <a:pt x="34394" y="53790"/>
                  </a:lnTo>
                  <a:lnTo>
                    <a:pt x="28700" y="56505"/>
                  </a:lnTo>
                  <a:lnTo>
                    <a:pt x="23911" y="60301"/>
                  </a:lnTo>
                  <a:lnTo>
                    <a:pt x="19724" y="64815"/>
                  </a:lnTo>
                  <a:lnTo>
                    <a:pt x="15940" y="69808"/>
                  </a:lnTo>
                  <a:lnTo>
                    <a:pt x="12424" y="75122"/>
                  </a:lnTo>
                  <a:lnTo>
                    <a:pt x="9088" y="80649"/>
                  </a:lnTo>
                  <a:lnTo>
                    <a:pt x="5870" y="86317"/>
                  </a:lnTo>
                  <a:lnTo>
                    <a:pt x="3725" y="93073"/>
                  </a:lnTo>
                  <a:lnTo>
                    <a:pt x="2295" y="100554"/>
                  </a:lnTo>
                  <a:lnTo>
                    <a:pt x="1341" y="108517"/>
                  </a:lnTo>
                  <a:lnTo>
                    <a:pt x="706" y="115810"/>
                  </a:lnTo>
                  <a:lnTo>
                    <a:pt x="283" y="122657"/>
                  </a:lnTo>
                  <a:lnTo>
                    <a:pt x="0" y="129206"/>
                  </a:lnTo>
                  <a:lnTo>
                    <a:pt x="805" y="136549"/>
                  </a:lnTo>
                  <a:lnTo>
                    <a:pt x="2334" y="144420"/>
                  </a:lnTo>
                  <a:lnTo>
                    <a:pt x="4347" y="152644"/>
                  </a:lnTo>
                  <a:lnTo>
                    <a:pt x="8668" y="160111"/>
                  </a:lnTo>
                  <a:lnTo>
                    <a:pt x="14528" y="167074"/>
                  </a:lnTo>
                  <a:lnTo>
                    <a:pt x="21413" y="173700"/>
                  </a:lnTo>
                  <a:lnTo>
                    <a:pt x="28984" y="180101"/>
                  </a:lnTo>
                  <a:lnTo>
                    <a:pt x="37009" y="186353"/>
                  </a:lnTo>
                  <a:lnTo>
                    <a:pt x="45339" y="192506"/>
                  </a:lnTo>
                  <a:lnTo>
                    <a:pt x="55857" y="197600"/>
                  </a:lnTo>
                  <a:lnTo>
                    <a:pt x="67835" y="201988"/>
                  </a:lnTo>
                  <a:lnTo>
                    <a:pt x="80786" y="205906"/>
                  </a:lnTo>
                  <a:lnTo>
                    <a:pt x="95378" y="209510"/>
                  </a:lnTo>
                  <a:lnTo>
                    <a:pt x="111064" y="212904"/>
                  </a:lnTo>
                  <a:lnTo>
                    <a:pt x="127480" y="216160"/>
                  </a:lnTo>
                  <a:lnTo>
                    <a:pt x="144383" y="218330"/>
                  </a:lnTo>
                  <a:lnTo>
                    <a:pt x="161610" y="219777"/>
                  </a:lnTo>
                  <a:lnTo>
                    <a:pt x="179052" y="220742"/>
                  </a:lnTo>
                  <a:lnTo>
                    <a:pt x="197632" y="220392"/>
                  </a:lnTo>
                  <a:lnTo>
                    <a:pt x="216970" y="219168"/>
                  </a:lnTo>
                  <a:lnTo>
                    <a:pt x="236814" y="217359"/>
                  </a:lnTo>
                  <a:lnTo>
                    <a:pt x="277400" y="212703"/>
                  </a:lnTo>
                  <a:lnTo>
                    <a:pt x="297955" y="210072"/>
                  </a:lnTo>
                  <a:lnTo>
                    <a:pt x="317617" y="206334"/>
                  </a:lnTo>
                  <a:lnTo>
                    <a:pt x="336683" y="201858"/>
                  </a:lnTo>
                  <a:lnTo>
                    <a:pt x="355352" y="196889"/>
                  </a:lnTo>
                  <a:lnTo>
                    <a:pt x="372764" y="191593"/>
                  </a:lnTo>
                  <a:lnTo>
                    <a:pt x="389337" y="186077"/>
                  </a:lnTo>
                  <a:lnTo>
                    <a:pt x="405351" y="180416"/>
                  </a:lnTo>
                  <a:lnTo>
                    <a:pt x="420992" y="175649"/>
                  </a:lnTo>
                  <a:lnTo>
                    <a:pt x="436385" y="171479"/>
                  </a:lnTo>
                  <a:lnTo>
                    <a:pt x="451613" y="167707"/>
                  </a:lnTo>
                  <a:lnTo>
                    <a:pt x="464743" y="162216"/>
                  </a:lnTo>
                  <a:lnTo>
                    <a:pt x="476476" y="155579"/>
                  </a:lnTo>
                  <a:lnTo>
                    <a:pt x="487277" y="148177"/>
                  </a:lnTo>
                  <a:lnTo>
                    <a:pt x="496464" y="142250"/>
                  </a:lnTo>
                  <a:lnTo>
                    <a:pt x="504575" y="137307"/>
                  </a:lnTo>
                  <a:lnTo>
                    <a:pt x="511968" y="133019"/>
                  </a:lnTo>
                  <a:lnTo>
                    <a:pt x="517891" y="127185"/>
                  </a:lnTo>
                  <a:lnTo>
                    <a:pt x="522831" y="120318"/>
                  </a:lnTo>
                  <a:lnTo>
                    <a:pt x="527118" y="112764"/>
                  </a:lnTo>
                  <a:lnTo>
                    <a:pt x="528984" y="105743"/>
                  </a:lnTo>
                  <a:lnTo>
                    <a:pt x="529234" y="99078"/>
                  </a:lnTo>
                  <a:lnTo>
                    <a:pt x="528407" y="92651"/>
                  </a:lnTo>
                  <a:lnTo>
                    <a:pt x="526864" y="85389"/>
                  </a:lnTo>
                  <a:lnTo>
                    <a:pt x="524841" y="77572"/>
                  </a:lnTo>
                  <a:lnTo>
                    <a:pt x="522500" y="69383"/>
                  </a:lnTo>
                  <a:lnTo>
                    <a:pt x="517960" y="61940"/>
                  </a:lnTo>
                  <a:lnTo>
                    <a:pt x="511954" y="54994"/>
                  </a:lnTo>
                  <a:lnTo>
                    <a:pt x="504970" y="48378"/>
                  </a:lnTo>
                  <a:lnTo>
                    <a:pt x="495350" y="41984"/>
                  </a:lnTo>
                  <a:lnTo>
                    <a:pt x="483972" y="35736"/>
                  </a:lnTo>
                  <a:lnTo>
                    <a:pt x="471419" y="29587"/>
                  </a:lnTo>
                  <a:lnTo>
                    <a:pt x="458087" y="24495"/>
                  </a:lnTo>
                  <a:lnTo>
                    <a:pt x="444232" y="20108"/>
                  </a:lnTo>
                  <a:lnTo>
                    <a:pt x="430031" y="16191"/>
                  </a:lnTo>
                  <a:lnTo>
                    <a:pt x="414605" y="12588"/>
                  </a:lnTo>
                  <a:lnTo>
                    <a:pt x="398363" y="9194"/>
                  </a:lnTo>
                  <a:lnTo>
                    <a:pt x="381576" y="5939"/>
                  </a:lnTo>
                  <a:lnTo>
                    <a:pt x="363434" y="3769"/>
                  </a:lnTo>
                  <a:lnTo>
                    <a:pt x="344387" y="2322"/>
                  </a:lnTo>
                  <a:lnTo>
                    <a:pt x="324738" y="1357"/>
                  </a:lnTo>
                  <a:lnTo>
                    <a:pt x="284368" y="285"/>
                  </a:lnTo>
                  <a:lnTo>
                    <a:pt x="263870" y="0"/>
                  </a:lnTo>
                  <a:lnTo>
                    <a:pt x="244248" y="802"/>
                  </a:lnTo>
                  <a:lnTo>
                    <a:pt x="225206" y="2328"/>
                  </a:lnTo>
                  <a:lnTo>
                    <a:pt x="206554" y="4338"/>
                  </a:lnTo>
                  <a:lnTo>
                    <a:pt x="189154" y="6670"/>
                  </a:lnTo>
                  <a:lnTo>
                    <a:pt x="156580" y="11907"/>
                  </a:lnTo>
                  <a:lnTo>
                    <a:pt x="110325" y="20434"/>
                  </a:lnTo>
                  <a:lnTo>
                    <a:pt x="65173" y="29245"/>
                  </a:lnTo>
                  <a:lnTo>
                    <a:pt x="52198" y="33196"/>
                  </a:lnTo>
                  <a:lnTo>
                    <a:pt x="40568" y="37816"/>
                  </a:lnTo>
                  <a:lnTo>
                    <a:pt x="8372" y="530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498"/>
            <p:cNvSpPr/>
            <p:nvPr/>
          </p:nvSpPr>
          <p:spPr>
            <a:xfrm>
              <a:off x="4977668" y="4179093"/>
              <a:ext cx="568160" cy="177624"/>
            </a:xfrm>
            <a:custGeom>
              <a:avLst/>
              <a:gdLst/>
              <a:ahLst/>
              <a:cxnLst/>
              <a:rect l="0" t="0" r="0" b="0"/>
              <a:pathLst>
                <a:path w="568160" h="177624">
                  <a:moveTo>
                    <a:pt x="362968" y="26789"/>
                  </a:moveTo>
                  <a:lnTo>
                    <a:pt x="353478" y="26789"/>
                  </a:lnTo>
                  <a:lnTo>
                    <a:pt x="340875" y="24144"/>
                  </a:lnTo>
                  <a:lnTo>
                    <a:pt x="326336" y="20653"/>
                  </a:lnTo>
                  <a:lnTo>
                    <a:pt x="313254" y="19101"/>
                  </a:lnTo>
                  <a:lnTo>
                    <a:pt x="295523" y="15766"/>
                  </a:lnTo>
                  <a:lnTo>
                    <a:pt x="285233" y="13487"/>
                  </a:lnTo>
                  <a:lnTo>
                    <a:pt x="275394" y="11968"/>
                  </a:lnTo>
                  <a:lnTo>
                    <a:pt x="265856" y="10956"/>
                  </a:lnTo>
                  <a:lnTo>
                    <a:pt x="256518" y="10280"/>
                  </a:lnTo>
                  <a:lnTo>
                    <a:pt x="245327" y="8838"/>
                  </a:lnTo>
                  <a:lnTo>
                    <a:pt x="232902" y="6884"/>
                  </a:lnTo>
                  <a:lnTo>
                    <a:pt x="219652" y="4590"/>
                  </a:lnTo>
                  <a:lnTo>
                    <a:pt x="206847" y="4052"/>
                  </a:lnTo>
                  <a:lnTo>
                    <a:pt x="194338" y="4686"/>
                  </a:lnTo>
                  <a:lnTo>
                    <a:pt x="182026" y="6101"/>
                  </a:lnTo>
                  <a:lnTo>
                    <a:pt x="169846" y="7044"/>
                  </a:lnTo>
                  <a:lnTo>
                    <a:pt x="157754" y="7672"/>
                  </a:lnTo>
                  <a:lnTo>
                    <a:pt x="145720" y="8092"/>
                  </a:lnTo>
                  <a:lnTo>
                    <a:pt x="134718" y="9364"/>
                  </a:lnTo>
                  <a:lnTo>
                    <a:pt x="124404" y="11203"/>
                  </a:lnTo>
                  <a:lnTo>
                    <a:pt x="93007" y="18533"/>
                  </a:lnTo>
                  <a:lnTo>
                    <a:pt x="81701" y="21285"/>
                  </a:lnTo>
                  <a:lnTo>
                    <a:pt x="71184" y="25105"/>
                  </a:lnTo>
                  <a:lnTo>
                    <a:pt x="61194" y="29635"/>
                  </a:lnTo>
                  <a:lnTo>
                    <a:pt x="51554" y="34640"/>
                  </a:lnTo>
                  <a:lnTo>
                    <a:pt x="43142" y="39960"/>
                  </a:lnTo>
                  <a:lnTo>
                    <a:pt x="35548" y="45492"/>
                  </a:lnTo>
                  <a:lnTo>
                    <a:pt x="28499" y="51164"/>
                  </a:lnTo>
                  <a:lnTo>
                    <a:pt x="21813" y="56930"/>
                  </a:lnTo>
                  <a:lnTo>
                    <a:pt x="15370" y="62758"/>
                  </a:lnTo>
                  <a:lnTo>
                    <a:pt x="9088" y="68628"/>
                  </a:lnTo>
                  <a:lnTo>
                    <a:pt x="4901" y="75517"/>
                  </a:lnTo>
                  <a:lnTo>
                    <a:pt x="2109" y="83088"/>
                  </a:lnTo>
                  <a:lnTo>
                    <a:pt x="248" y="91111"/>
                  </a:lnTo>
                  <a:lnTo>
                    <a:pt x="0" y="98444"/>
                  </a:lnTo>
                  <a:lnTo>
                    <a:pt x="828" y="105317"/>
                  </a:lnTo>
                  <a:lnTo>
                    <a:pt x="2373" y="111883"/>
                  </a:lnTo>
                  <a:lnTo>
                    <a:pt x="6382" y="119238"/>
                  </a:lnTo>
                  <a:lnTo>
                    <a:pt x="12035" y="127117"/>
                  </a:lnTo>
                  <a:lnTo>
                    <a:pt x="18782" y="135346"/>
                  </a:lnTo>
                  <a:lnTo>
                    <a:pt x="26259" y="141825"/>
                  </a:lnTo>
                  <a:lnTo>
                    <a:pt x="34223" y="147136"/>
                  </a:lnTo>
                  <a:lnTo>
                    <a:pt x="42512" y="151669"/>
                  </a:lnTo>
                  <a:lnTo>
                    <a:pt x="53002" y="156675"/>
                  </a:lnTo>
                  <a:lnTo>
                    <a:pt x="64962" y="161997"/>
                  </a:lnTo>
                  <a:lnTo>
                    <a:pt x="77900" y="167530"/>
                  </a:lnTo>
                  <a:lnTo>
                    <a:pt x="93477" y="171218"/>
                  </a:lnTo>
                  <a:lnTo>
                    <a:pt x="110813" y="173676"/>
                  </a:lnTo>
                  <a:lnTo>
                    <a:pt x="129323" y="175316"/>
                  </a:lnTo>
                  <a:lnTo>
                    <a:pt x="147620" y="176408"/>
                  </a:lnTo>
                  <a:lnTo>
                    <a:pt x="183840" y="177623"/>
                  </a:lnTo>
                  <a:lnTo>
                    <a:pt x="202833" y="176954"/>
                  </a:lnTo>
                  <a:lnTo>
                    <a:pt x="222447" y="175516"/>
                  </a:lnTo>
                  <a:lnTo>
                    <a:pt x="263771" y="171273"/>
                  </a:lnTo>
                  <a:lnTo>
                    <a:pt x="308619" y="166080"/>
                  </a:lnTo>
                  <a:lnTo>
                    <a:pt x="330707" y="162314"/>
                  </a:lnTo>
                  <a:lnTo>
                    <a:pt x="352385" y="157819"/>
                  </a:lnTo>
                  <a:lnTo>
                    <a:pt x="373788" y="152838"/>
                  </a:lnTo>
                  <a:lnTo>
                    <a:pt x="416106" y="142011"/>
                  </a:lnTo>
                  <a:lnTo>
                    <a:pt x="437123" y="136346"/>
                  </a:lnTo>
                  <a:lnTo>
                    <a:pt x="457093" y="129593"/>
                  </a:lnTo>
                  <a:lnTo>
                    <a:pt x="476365" y="122114"/>
                  </a:lnTo>
                  <a:lnTo>
                    <a:pt x="495171" y="114152"/>
                  </a:lnTo>
                  <a:lnTo>
                    <a:pt x="510688" y="106859"/>
                  </a:lnTo>
                  <a:lnTo>
                    <a:pt x="524011" y="100013"/>
                  </a:lnTo>
                  <a:lnTo>
                    <a:pt x="545767" y="88107"/>
                  </a:lnTo>
                  <a:lnTo>
                    <a:pt x="562056" y="79508"/>
                  </a:lnTo>
                  <a:lnTo>
                    <a:pt x="566201" y="74834"/>
                  </a:lnTo>
                  <a:lnTo>
                    <a:pt x="567973" y="69733"/>
                  </a:lnTo>
                  <a:lnTo>
                    <a:pt x="568159" y="64348"/>
                  </a:lnTo>
                  <a:lnTo>
                    <a:pt x="567291" y="58774"/>
                  </a:lnTo>
                  <a:lnTo>
                    <a:pt x="565719" y="53073"/>
                  </a:lnTo>
                  <a:lnTo>
                    <a:pt x="563678" y="47289"/>
                  </a:lnTo>
                  <a:lnTo>
                    <a:pt x="558345" y="42440"/>
                  </a:lnTo>
                  <a:lnTo>
                    <a:pt x="550818" y="38215"/>
                  </a:lnTo>
                  <a:lnTo>
                    <a:pt x="541826" y="34406"/>
                  </a:lnTo>
                  <a:lnTo>
                    <a:pt x="521244" y="24883"/>
                  </a:lnTo>
                  <a:lnTo>
                    <a:pt x="510194" y="19565"/>
                  </a:lnTo>
                  <a:lnTo>
                    <a:pt x="496869" y="15028"/>
                  </a:lnTo>
                  <a:lnTo>
                    <a:pt x="482028" y="11011"/>
                  </a:lnTo>
                  <a:lnTo>
                    <a:pt x="466175" y="7341"/>
                  </a:lnTo>
                  <a:lnTo>
                    <a:pt x="449648" y="4894"/>
                  </a:lnTo>
                  <a:lnTo>
                    <a:pt x="432672" y="3263"/>
                  </a:lnTo>
                  <a:lnTo>
                    <a:pt x="415395" y="2175"/>
                  </a:lnTo>
                  <a:lnTo>
                    <a:pt x="396926" y="1451"/>
                  </a:lnTo>
                  <a:lnTo>
                    <a:pt x="357868" y="645"/>
                  </a:lnTo>
                  <a:lnTo>
                    <a:pt x="12165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499"/>
            <p:cNvSpPr/>
            <p:nvPr/>
          </p:nvSpPr>
          <p:spPr>
            <a:xfrm>
              <a:off x="970137" y="4321969"/>
              <a:ext cx="4343688" cy="62509"/>
            </a:xfrm>
            <a:custGeom>
              <a:avLst/>
              <a:gdLst/>
              <a:ahLst/>
              <a:cxnLst/>
              <a:rect l="0" t="0" r="0" b="0"/>
              <a:pathLst>
                <a:path w="4343688" h="62509">
                  <a:moveTo>
                    <a:pt x="0" y="62508"/>
                  </a:moveTo>
                  <a:lnTo>
                    <a:pt x="4745" y="62508"/>
                  </a:lnTo>
                  <a:lnTo>
                    <a:pt x="7136" y="61515"/>
                  </a:lnTo>
                  <a:lnTo>
                    <a:pt x="9722" y="59862"/>
                  </a:lnTo>
                  <a:lnTo>
                    <a:pt x="12440" y="57767"/>
                  </a:lnTo>
                  <a:lnTo>
                    <a:pt x="17231" y="55379"/>
                  </a:lnTo>
                  <a:lnTo>
                    <a:pt x="23404" y="52794"/>
                  </a:lnTo>
                  <a:lnTo>
                    <a:pt x="30499" y="50079"/>
                  </a:lnTo>
                  <a:lnTo>
                    <a:pt x="39201" y="47276"/>
                  </a:lnTo>
                  <a:lnTo>
                    <a:pt x="48974" y="44416"/>
                  </a:lnTo>
                  <a:lnTo>
                    <a:pt x="59462" y="41517"/>
                  </a:lnTo>
                  <a:lnTo>
                    <a:pt x="70427" y="39584"/>
                  </a:lnTo>
                  <a:lnTo>
                    <a:pt x="81708" y="38295"/>
                  </a:lnTo>
                  <a:lnTo>
                    <a:pt x="93202" y="37436"/>
                  </a:lnTo>
                  <a:lnTo>
                    <a:pt x="106823" y="35872"/>
                  </a:lnTo>
                  <a:lnTo>
                    <a:pt x="137846" y="31487"/>
                  </a:lnTo>
                  <a:lnTo>
                    <a:pt x="153467" y="29921"/>
                  </a:lnTo>
                  <a:lnTo>
                    <a:pt x="184066" y="28181"/>
                  </a:lnTo>
                  <a:lnTo>
                    <a:pt x="298910" y="26911"/>
                  </a:lnTo>
                  <a:lnTo>
                    <a:pt x="616214" y="26790"/>
                  </a:lnTo>
                  <a:lnTo>
                    <a:pt x="648153" y="25797"/>
                  </a:lnTo>
                  <a:lnTo>
                    <a:pt x="747282" y="20652"/>
                  </a:lnTo>
                  <a:lnTo>
                    <a:pt x="857533" y="17694"/>
                  </a:lnTo>
                  <a:lnTo>
                    <a:pt x="972956" y="11968"/>
                  </a:lnTo>
                  <a:lnTo>
                    <a:pt x="1095759" y="8838"/>
                  </a:lnTo>
                  <a:lnTo>
                    <a:pt x="1226045" y="3059"/>
                  </a:lnTo>
                  <a:lnTo>
                    <a:pt x="1359984" y="906"/>
                  </a:lnTo>
                  <a:lnTo>
                    <a:pt x="1452850" y="402"/>
                  </a:lnTo>
                  <a:lnTo>
                    <a:pt x="1499859" y="1261"/>
                  </a:lnTo>
                  <a:lnTo>
                    <a:pt x="1643920" y="6216"/>
                  </a:lnTo>
                  <a:lnTo>
                    <a:pt x="1851735" y="8394"/>
                  </a:lnTo>
                  <a:lnTo>
                    <a:pt x="2238005" y="8898"/>
                  </a:lnTo>
                  <a:lnTo>
                    <a:pt x="2350871" y="6270"/>
                  </a:lnTo>
                  <a:lnTo>
                    <a:pt x="2463928" y="2786"/>
                  </a:lnTo>
                  <a:lnTo>
                    <a:pt x="2746847" y="367"/>
                  </a:lnTo>
                  <a:lnTo>
                    <a:pt x="3069277" y="32"/>
                  </a:lnTo>
                  <a:lnTo>
                    <a:pt x="3171841" y="2660"/>
                  </a:lnTo>
                  <a:lnTo>
                    <a:pt x="3272706" y="6143"/>
                  </a:lnTo>
                  <a:lnTo>
                    <a:pt x="3419814" y="9096"/>
                  </a:lnTo>
                  <a:lnTo>
                    <a:pt x="3567895" y="14822"/>
                  </a:lnTo>
                  <a:lnTo>
                    <a:pt x="3706002" y="16959"/>
                  </a:lnTo>
                  <a:lnTo>
                    <a:pt x="3835416" y="16600"/>
                  </a:lnTo>
                  <a:lnTo>
                    <a:pt x="3995756" y="10739"/>
                  </a:lnTo>
                  <a:lnTo>
                    <a:pt x="4184937" y="9088"/>
                  </a:lnTo>
                  <a:lnTo>
                    <a:pt x="4234402" y="8008"/>
                  </a:lnTo>
                  <a:lnTo>
                    <a:pt x="4255934" y="6331"/>
                  </a:lnTo>
                  <a:lnTo>
                    <a:pt x="4276247" y="4220"/>
                  </a:lnTo>
                  <a:lnTo>
                    <a:pt x="4292769" y="2814"/>
                  </a:lnTo>
                  <a:lnTo>
                    <a:pt x="4306762" y="1876"/>
                  </a:lnTo>
                  <a:lnTo>
                    <a:pt x="434368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500"/>
            <p:cNvSpPr/>
            <p:nvPr/>
          </p:nvSpPr>
          <p:spPr>
            <a:xfrm>
              <a:off x="9308942" y="705449"/>
              <a:ext cx="303869" cy="178591"/>
            </a:xfrm>
            <a:custGeom>
              <a:avLst/>
              <a:gdLst/>
              <a:ahLst/>
              <a:cxnLst/>
              <a:rect l="0" t="0" r="0" b="0"/>
              <a:pathLst>
                <a:path w="303869" h="178591">
                  <a:moveTo>
                    <a:pt x="116189" y="178590"/>
                  </a:moveTo>
                  <a:lnTo>
                    <a:pt x="81717" y="178590"/>
                  </a:lnTo>
                  <a:lnTo>
                    <a:pt x="82283" y="177598"/>
                  </a:lnTo>
                  <a:lnTo>
                    <a:pt x="85562" y="173849"/>
                  </a:lnTo>
                  <a:lnTo>
                    <a:pt x="90330" y="168876"/>
                  </a:lnTo>
                  <a:lnTo>
                    <a:pt x="92991" y="166161"/>
                  </a:lnTo>
                  <a:lnTo>
                    <a:pt x="98737" y="162366"/>
                  </a:lnTo>
                  <a:lnTo>
                    <a:pt x="106540" y="157852"/>
                  </a:lnTo>
                  <a:lnTo>
                    <a:pt x="125804" y="147545"/>
                  </a:lnTo>
                  <a:lnTo>
                    <a:pt x="147606" y="136350"/>
                  </a:lnTo>
                  <a:lnTo>
                    <a:pt x="159973" y="129594"/>
                  </a:lnTo>
                  <a:lnTo>
                    <a:pt x="186957" y="114150"/>
                  </a:lnTo>
                  <a:lnTo>
                    <a:pt x="230065" y="88720"/>
                  </a:lnTo>
                  <a:lnTo>
                    <a:pt x="241760" y="80974"/>
                  </a:lnTo>
                  <a:lnTo>
                    <a:pt x="251541" y="73825"/>
                  </a:lnTo>
                  <a:lnTo>
                    <a:pt x="260050" y="67075"/>
                  </a:lnTo>
                  <a:lnTo>
                    <a:pt x="267708" y="61582"/>
                  </a:lnTo>
                  <a:lnTo>
                    <a:pt x="274799" y="56929"/>
                  </a:lnTo>
                  <a:lnTo>
                    <a:pt x="281512" y="52834"/>
                  </a:lnTo>
                  <a:lnTo>
                    <a:pt x="285989" y="49112"/>
                  </a:lnTo>
                  <a:lnTo>
                    <a:pt x="288973" y="45638"/>
                  </a:lnTo>
                  <a:lnTo>
                    <a:pt x="290962" y="42331"/>
                  </a:lnTo>
                  <a:lnTo>
                    <a:pt x="292288" y="38141"/>
                  </a:lnTo>
                  <a:lnTo>
                    <a:pt x="293173" y="33364"/>
                  </a:lnTo>
                  <a:lnTo>
                    <a:pt x="293763" y="28194"/>
                  </a:lnTo>
                  <a:lnTo>
                    <a:pt x="295148" y="24748"/>
                  </a:lnTo>
                  <a:lnTo>
                    <a:pt x="297066" y="22451"/>
                  </a:lnTo>
                  <a:lnTo>
                    <a:pt x="299337" y="20919"/>
                  </a:lnTo>
                  <a:lnTo>
                    <a:pt x="300851" y="18906"/>
                  </a:lnTo>
                  <a:lnTo>
                    <a:pt x="301860" y="16571"/>
                  </a:lnTo>
                  <a:lnTo>
                    <a:pt x="302981" y="11332"/>
                  </a:lnTo>
                  <a:lnTo>
                    <a:pt x="303281" y="8545"/>
                  </a:lnTo>
                  <a:lnTo>
                    <a:pt x="303868" y="144"/>
                  </a:lnTo>
                  <a:lnTo>
                    <a:pt x="289642" y="40"/>
                  </a:lnTo>
                  <a:lnTo>
                    <a:pt x="211226" y="0"/>
                  </a:lnTo>
                  <a:lnTo>
                    <a:pt x="193450" y="1983"/>
                  </a:lnTo>
                  <a:lnTo>
                    <a:pt x="174647" y="5290"/>
                  </a:lnTo>
                  <a:lnTo>
                    <a:pt x="138198" y="13263"/>
                  </a:lnTo>
                  <a:lnTo>
                    <a:pt x="108758" y="20114"/>
                  </a:lnTo>
                  <a:lnTo>
                    <a:pt x="95346" y="24322"/>
                  </a:lnTo>
                  <a:lnTo>
                    <a:pt x="82433" y="29112"/>
                  </a:lnTo>
                  <a:lnTo>
                    <a:pt x="69851" y="34289"/>
                  </a:lnTo>
                  <a:lnTo>
                    <a:pt x="50575" y="42688"/>
                  </a:lnTo>
                  <a:lnTo>
                    <a:pt x="42655" y="46317"/>
                  </a:lnTo>
                  <a:lnTo>
                    <a:pt x="36381" y="50720"/>
                  </a:lnTo>
                  <a:lnTo>
                    <a:pt x="31206" y="55640"/>
                  </a:lnTo>
                  <a:lnTo>
                    <a:pt x="26762" y="60905"/>
                  </a:lnTo>
                  <a:lnTo>
                    <a:pt x="22806" y="65407"/>
                  </a:lnTo>
                  <a:lnTo>
                    <a:pt x="15764" y="73054"/>
                  </a:lnTo>
                  <a:lnTo>
                    <a:pt x="12496" y="77475"/>
                  </a:lnTo>
                  <a:lnTo>
                    <a:pt x="9324" y="82407"/>
                  </a:lnTo>
                  <a:lnTo>
                    <a:pt x="6216" y="87679"/>
                  </a:lnTo>
                  <a:lnTo>
                    <a:pt x="4144" y="93178"/>
                  </a:lnTo>
                  <a:lnTo>
                    <a:pt x="2762" y="98828"/>
                  </a:lnTo>
                  <a:lnTo>
                    <a:pt x="1842" y="104579"/>
                  </a:lnTo>
                  <a:lnTo>
                    <a:pt x="1228" y="109406"/>
                  </a:lnTo>
                  <a:lnTo>
                    <a:pt x="818" y="113616"/>
                  </a:lnTo>
                  <a:lnTo>
                    <a:pt x="363" y="118955"/>
                  </a:lnTo>
                  <a:lnTo>
                    <a:pt x="242" y="118989"/>
                  </a:lnTo>
                  <a:lnTo>
                    <a:pt x="0" y="1160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501"/>
            <p:cNvSpPr/>
            <p:nvPr/>
          </p:nvSpPr>
          <p:spPr>
            <a:xfrm>
              <a:off x="9356304" y="705445"/>
              <a:ext cx="301207" cy="203343"/>
            </a:xfrm>
            <a:custGeom>
              <a:avLst/>
              <a:gdLst/>
              <a:ahLst/>
              <a:cxnLst/>
              <a:rect l="0" t="0" r="0" b="0"/>
              <a:pathLst>
                <a:path w="301207" h="203343">
                  <a:moveTo>
                    <a:pt x="86703" y="0"/>
                  </a:moveTo>
                  <a:lnTo>
                    <a:pt x="94398" y="0"/>
                  </a:lnTo>
                  <a:lnTo>
                    <a:pt x="90527" y="0"/>
                  </a:lnTo>
                  <a:lnTo>
                    <a:pt x="88259" y="992"/>
                  </a:lnTo>
                  <a:lnTo>
                    <a:pt x="83091" y="4741"/>
                  </a:lnTo>
                  <a:lnTo>
                    <a:pt x="78337" y="9114"/>
                  </a:lnTo>
                  <a:lnTo>
                    <a:pt x="65109" y="21910"/>
                  </a:lnTo>
                  <a:lnTo>
                    <a:pt x="58404" y="29490"/>
                  </a:lnTo>
                  <a:lnTo>
                    <a:pt x="51948" y="37519"/>
                  </a:lnTo>
                  <a:lnTo>
                    <a:pt x="45657" y="45849"/>
                  </a:lnTo>
                  <a:lnTo>
                    <a:pt x="38485" y="54378"/>
                  </a:lnTo>
                  <a:lnTo>
                    <a:pt x="30725" y="63041"/>
                  </a:lnTo>
                  <a:lnTo>
                    <a:pt x="22570" y="71793"/>
                  </a:lnTo>
                  <a:lnTo>
                    <a:pt x="16143" y="80605"/>
                  </a:lnTo>
                  <a:lnTo>
                    <a:pt x="10864" y="89455"/>
                  </a:lnTo>
                  <a:lnTo>
                    <a:pt x="6351" y="98332"/>
                  </a:lnTo>
                  <a:lnTo>
                    <a:pt x="3343" y="107227"/>
                  </a:lnTo>
                  <a:lnTo>
                    <a:pt x="1337" y="116133"/>
                  </a:lnTo>
                  <a:lnTo>
                    <a:pt x="0" y="125047"/>
                  </a:lnTo>
                  <a:lnTo>
                    <a:pt x="102" y="132974"/>
                  </a:lnTo>
                  <a:lnTo>
                    <a:pt x="1162" y="140243"/>
                  </a:lnTo>
                  <a:lnTo>
                    <a:pt x="2863" y="147074"/>
                  </a:lnTo>
                  <a:lnTo>
                    <a:pt x="5983" y="154604"/>
                  </a:lnTo>
                  <a:lnTo>
                    <a:pt x="10048" y="162601"/>
                  </a:lnTo>
                  <a:lnTo>
                    <a:pt x="14746" y="170908"/>
                  </a:lnTo>
                  <a:lnTo>
                    <a:pt x="21849" y="177439"/>
                  </a:lnTo>
                  <a:lnTo>
                    <a:pt x="30558" y="182785"/>
                  </a:lnTo>
                  <a:lnTo>
                    <a:pt x="40334" y="187341"/>
                  </a:lnTo>
                  <a:lnTo>
                    <a:pt x="52812" y="191371"/>
                  </a:lnTo>
                  <a:lnTo>
                    <a:pt x="67087" y="195049"/>
                  </a:lnTo>
                  <a:lnTo>
                    <a:pt x="82563" y="198494"/>
                  </a:lnTo>
                  <a:lnTo>
                    <a:pt x="99832" y="200790"/>
                  </a:lnTo>
                  <a:lnTo>
                    <a:pt x="118297" y="202321"/>
                  </a:lnTo>
                  <a:lnTo>
                    <a:pt x="137557" y="203342"/>
                  </a:lnTo>
                  <a:lnTo>
                    <a:pt x="164302" y="203030"/>
                  </a:lnTo>
                  <a:lnTo>
                    <a:pt x="301206" y="1964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502"/>
            <p:cNvSpPr/>
            <p:nvPr/>
          </p:nvSpPr>
          <p:spPr>
            <a:xfrm>
              <a:off x="9255316" y="1401961"/>
              <a:ext cx="187215" cy="98227"/>
            </a:xfrm>
            <a:custGeom>
              <a:avLst/>
              <a:gdLst/>
              <a:ahLst/>
              <a:cxnLst/>
              <a:rect l="0" t="0" r="0" b="0"/>
              <a:pathLst>
                <a:path w="187215" h="98227">
                  <a:moveTo>
                    <a:pt x="169815" y="0"/>
                  </a:moveTo>
                  <a:lnTo>
                    <a:pt x="187214" y="0"/>
                  </a:lnTo>
                  <a:lnTo>
                    <a:pt x="169369" y="0"/>
                  </a:lnTo>
                  <a:lnTo>
                    <a:pt x="165545" y="992"/>
                  </a:lnTo>
                  <a:lnTo>
                    <a:pt x="162004" y="2646"/>
                  </a:lnTo>
                  <a:lnTo>
                    <a:pt x="158648" y="4740"/>
                  </a:lnTo>
                  <a:lnTo>
                    <a:pt x="153433" y="7129"/>
                  </a:lnTo>
                  <a:lnTo>
                    <a:pt x="146978" y="9713"/>
                  </a:lnTo>
                  <a:lnTo>
                    <a:pt x="139694" y="12429"/>
                  </a:lnTo>
                  <a:lnTo>
                    <a:pt x="130865" y="15231"/>
                  </a:lnTo>
                  <a:lnTo>
                    <a:pt x="110465" y="20991"/>
                  </a:lnTo>
                  <a:lnTo>
                    <a:pt x="100456" y="24908"/>
                  </a:lnTo>
                  <a:lnTo>
                    <a:pt x="90803" y="29504"/>
                  </a:lnTo>
                  <a:lnTo>
                    <a:pt x="81390" y="34552"/>
                  </a:lnTo>
                  <a:lnTo>
                    <a:pt x="73129" y="39902"/>
                  </a:lnTo>
                  <a:lnTo>
                    <a:pt x="65635" y="45453"/>
                  </a:lnTo>
                  <a:lnTo>
                    <a:pt x="58652" y="51138"/>
                  </a:lnTo>
                  <a:lnTo>
                    <a:pt x="52011" y="55920"/>
                  </a:lnTo>
                  <a:lnTo>
                    <a:pt x="45598" y="60100"/>
                  </a:lnTo>
                  <a:lnTo>
                    <a:pt x="39337" y="63879"/>
                  </a:lnTo>
                  <a:lnTo>
                    <a:pt x="33177" y="68383"/>
                  </a:lnTo>
                  <a:lnTo>
                    <a:pt x="27083" y="73370"/>
                  </a:lnTo>
                  <a:lnTo>
                    <a:pt x="21034" y="78679"/>
                  </a:lnTo>
                  <a:lnTo>
                    <a:pt x="17003" y="83210"/>
                  </a:lnTo>
                  <a:lnTo>
                    <a:pt x="14314" y="87223"/>
                  </a:lnTo>
                  <a:lnTo>
                    <a:pt x="12522" y="90891"/>
                  </a:lnTo>
                  <a:lnTo>
                    <a:pt x="10334" y="93336"/>
                  </a:lnTo>
                  <a:lnTo>
                    <a:pt x="7883" y="94966"/>
                  </a:lnTo>
                  <a:lnTo>
                    <a:pt x="0" y="982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503"/>
            <p:cNvSpPr/>
            <p:nvPr/>
          </p:nvSpPr>
          <p:spPr>
            <a:xfrm>
              <a:off x="9224025" y="1410891"/>
              <a:ext cx="165356" cy="125016"/>
            </a:xfrm>
            <a:custGeom>
              <a:avLst/>
              <a:gdLst/>
              <a:ahLst/>
              <a:cxnLst/>
              <a:rect l="0" t="0" r="0" b="0"/>
              <a:pathLst>
                <a:path w="165356" h="125016">
                  <a:moveTo>
                    <a:pt x="67041" y="0"/>
                  </a:moveTo>
                  <a:lnTo>
                    <a:pt x="67041" y="4740"/>
                  </a:lnTo>
                  <a:lnTo>
                    <a:pt x="65056" y="6136"/>
                  </a:lnTo>
                  <a:lnTo>
                    <a:pt x="61746" y="7067"/>
                  </a:lnTo>
                  <a:lnTo>
                    <a:pt x="57553" y="7688"/>
                  </a:lnTo>
                  <a:lnTo>
                    <a:pt x="53764" y="10086"/>
                  </a:lnTo>
                  <a:lnTo>
                    <a:pt x="50245" y="13669"/>
                  </a:lnTo>
                  <a:lnTo>
                    <a:pt x="46907" y="18042"/>
                  </a:lnTo>
                  <a:lnTo>
                    <a:pt x="42695" y="21950"/>
                  </a:lnTo>
                  <a:lnTo>
                    <a:pt x="37901" y="25547"/>
                  </a:lnTo>
                  <a:lnTo>
                    <a:pt x="32718" y="28938"/>
                  </a:lnTo>
                  <a:lnTo>
                    <a:pt x="27278" y="33182"/>
                  </a:lnTo>
                  <a:lnTo>
                    <a:pt x="21663" y="37996"/>
                  </a:lnTo>
                  <a:lnTo>
                    <a:pt x="15935" y="43190"/>
                  </a:lnTo>
                  <a:lnTo>
                    <a:pt x="12117" y="47645"/>
                  </a:lnTo>
                  <a:lnTo>
                    <a:pt x="9571" y="51607"/>
                  </a:lnTo>
                  <a:lnTo>
                    <a:pt x="7874" y="55240"/>
                  </a:lnTo>
                  <a:lnTo>
                    <a:pt x="5748" y="58655"/>
                  </a:lnTo>
                  <a:lnTo>
                    <a:pt x="3339" y="61924"/>
                  </a:lnTo>
                  <a:lnTo>
                    <a:pt x="739" y="65094"/>
                  </a:lnTo>
                  <a:lnTo>
                    <a:pt x="0" y="68201"/>
                  </a:lnTo>
                  <a:lnTo>
                    <a:pt x="499" y="71264"/>
                  </a:lnTo>
                  <a:lnTo>
                    <a:pt x="1826" y="74298"/>
                  </a:lnTo>
                  <a:lnTo>
                    <a:pt x="4696" y="77313"/>
                  </a:lnTo>
                  <a:lnTo>
                    <a:pt x="8596" y="80315"/>
                  </a:lnTo>
                  <a:lnTo>
                    <a:pt x="13181" y="83309"/>
                  </a:lnTo>
                  <a:lnTo>
                    <a:pt x="18225" y="86297"/>
                  </a:lnTo>
                  <a:lnTo>
                    <a:pt x="23573" y="89281"/>
                  </a:lnTo>
                  <a:lnTo>
                    <a:pt x="29125" y="92263"/>
                  </a:lnTo>
                  <a:lnTo>
                    <a:pt x="55918" y="105940"/>
                  </a:lnTo>
                  <a:lnTo>
                    <a:pt x="66577" y="110314"/>
                  </a:lnTo>
                  <a:lnTo>
                    <a:pt x="77657" y="114222"/>
                  </a:lnTo>
                  <a:lnTo>
                    <a:pt x="89014" y="117820"/>
                  </a:lnTo>
                  <a:lnTo>
                    <a:pt x="102544" y="120218"/>
                  </a:lnTo>
                  <a:lnTo>
                    <a:pt x="117523" y="121817"/>
                  </a:lnTo>
                  <a:lnTo>
                    <a:pt x="165355" y="1250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504"/>
            <p:cNvSpPr/>
            <p:nvPr/>
          </p:nvSpPr>
          <p:spPr>
            <a:xfrm>
              <a:off x="5372161" y="3859430"/>
              <a:ext cx="227667" cy="144683"/>
            </a:xfrm>
            <a:custGeom>
              <a:avLst/>
              <a:gdLst/>
              <a:ahLst/>
              <a:cxnLst/>
              <a:rect l="0" t="0" r="0" b="0"/>
              <a:pathLst>
                <a:path w="227667" h="144683">
                  <a:moveTo>
                    <a:pt x="227666" y="96422"/>
                  </a:moveTo>
                  <a:lnTo>
                    <a:pt x="227666" y="36363"/>
                  </a:lnTo>
                  <a:lnTo>
                    <a:pt x="226674" y="31578"/>
                  </a:lnTo>
                  <a:lnTo>
                    <a:pt x="225019" y="27395"/>
                  </a:lnTo>
                  <a:lnTo>
                    <a:pt x="222922" y="23615"/>
                  </a:lnTo>
                  <a:lnTo>
                    <a:pt x="221524" y="20103"/>
                  </a:lnTo>
                  <a:lnTo>
                    <a:pt x="220593" y="16768"/>
                  </a:lnTo>
                  <a:lnTo>
                    <a:pt x="219971" y="13554"/>
                  </a:lnTo>
                  <a:lnTo>
                    <a:pt x="217571" y="10418"/>
                  </a:lnTo>
                  <a:lnTo>
                    <a:pt x="213984" y="7336"/>
                  </a:lnTo>
                  <a:lnTo>
                    <a:pt x="209608" y="4289"/>
                  </a:lnTo>
                  <a:lnTo>
                    <a:pt x="203710" y="2258"/>
                  </a:lnTo>
                  <a:lnTo>
                    <a:pt x="196800" y="903"/>
                  </a:lnTo>
                  <a:lnTo>
                    <a:pt x="189213" y="0"/>
                  </a:lnTo>
                  <a:lnTo>
                    <a:pt x="180183" y="391"/>
                  </a:lnTo>
                  <a:lnTo>
                    <a:pt x="170191" y="1643"/>
                  </a:lnTo>
                  <a:lnTo>
                    <a:pt x="159558" y="3470"/>
                  </a:lnTo>
                  <a:lnTo>
                    <a:pt x="147503" y="6673"/>
                  </a:lnTo>
                  <a:lnTo>
                    <a:pt x="134501" y="10792"/>
                  </a:lnTo>
                  <a:lnTo>
                    <a:pt x="120868" y="15523"/>
                  </a:lnTo>
                  <a:lnTo>
                    <a:pt x="106814" y="21653"/>
                  </a:lnTo>
                  <a:lnTo>
                    <a:pt x="92479" y="28716"/>
                  </a:lnTo>
                  <a:lnTo>
                    <a:pt x="77957" y="36402"/>
                  </a:lnTo>
                  <a:lnTo>
                    <a:pt x="64304" y="44502"/>
                  </a:lnTo>
                  <a:lnTo>
                    <a:pt x="51229" y="52879"/>
                  </a:lnTo>
                  <a:lnTo>
                    <a:pt x="38540" y="61440"/>
                  </a:lnTo>
                  <a:lnTo>
                    <a:pt x="28095" y="69132"/>
                  </a:lnTo>
                  <a:lnTo>
                    <a:pt x="19145" y="76244"/>
                  </a:lnTo>
                  <a:lnTo>
                    <a:pt x="11193" y="82970"/>
                  </a:lnTo>
                  <a:lnTo>
                    <a:pt x="5891" y="89438"/>
                  </a:lnTo>
                  <a:lnTo>
                    <a:pt x="2356" y="95734"/>
                  </a:lnTo>
                  <a:lnTo>
                    <a:pt x="0" y="101917"/>
                  </a:lnTo>
                  <a:lnTo>
                    <a:pt x="415" y="108022"/>
                  </a:lnTo>
                  <a:lnTo>
                    <a:pt x="2678" y="114077"/>
                  </a:lnTo>
                  <a:lnTo>
                    <a:pt x="6173" y="120098"/>
                  </a:lnTo>
                  <a:lnTo>
                    <a:pt x="12476" y="125105"/>
                  </a:lnTo>
                  <a:lnTo>
                    <a:pt x="20649" y="129434"/>
                  </a:lnTo>
                  <a:lnTo>
                    <a:pt x="30070" y="133313"/>
                  </a:lnTo>
                  <a:lnTo>
                    <a:pt x="41316" y="136890"/>
                  </a:lnTo>
                  <a:lnTo>
                    <a:pt x="53780" y="140268"/>
                  </a:lnTo>
                  <a:lnTo>
                    <a:pt x="67054" y="143512"/>
                  </a:lnTo>
                  <a:lnTo>
                    <a:pt x="81862" y="144682"/>
                  </a:lnTo>
                  <a:lnTo>
                    <a:pt x="97692" y="144470"/>
                  </a:lnTo>
                  <a:lnTo>
                    <a:pt x="114204" y="143337"/>
                  </a:lnTo>
                  <a:lnTo>
                    <a:pt x="132163" y="141589"/>
                  </a:lnTo>
                  <a:lnTo>
                    <a:pt x="209791" y="132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505"/>
            <p:cNvSpPr/>
            <p:nvPr/>
          </p:nvSpPr>
          <p:spPr>
            <a:xfrm>
              <a:off x="5438963" y="1044924"/>
              <a:ext cx="35738" cy="340929"/>
            </a:xfrm>
            <a:custGeom>
              <a:avLst/>
              <a:gdLst/>
              <a:ahLst/>
              <a:cxnLst/>
              <a:rect l="0" t="0" r="0" b="0"/>
              <a:pathLst>
                <a:path w="35738" h="340929">
                  <a:moveTo>
                    <a:pt x="35737" y="26639"/>
                  </a:moveTo>
                  <a:lnTo>
                    <a:pt x="30993" y="26639"/>
                  </a:lnTo>
                  <a:lnTo>
                    <a:pt x="28602" y="25646"/>
                  </a:lnTo>
                  <a:lnTo>
                    <a:pt x="26015" y="23993"/>
                  </a:lnTo>
                  <a:lnTo>
                    <a:pt x="23297" y="21898"/>
                  </a:lnTo>
                  <a:lnTo>
                    <a:pt x="20493" y="19509"/>
                  </a:lnTo>
                  <a:lnTo>
                    <a:pt x="17630" y="16925"/>
                  </a:lnTo>
                  <a:lnTo>
                    <a:pt x="11800" y="11407"/>
                  </a:lnTo>
                  <a:lnTo>
                    <a:pt x="140" y="0"/>
                  </a:lnTo>
                  <a:lnTo>
                    <a:pt x="17" y="8993"/>
                  </a:lnTo>
                  <a:lnTo>
                    <a:pt x="0" y="21772"/>
                  </a:lnTo>
                  <a:lnTo>
                    <a:pt x="989" y="30340"/>
                  </a:lnTo>
                  <a:lnTo>
                    <a:pt x="2641" y="40020"/>
                  </a:lnTo>
                  <a:lnTo>
                    <a:pt x="4735" y="50442"/>
                  </a:lnTo>
                  <a:lnTo>
                    <a:pt x="6132" y="63344"/>
                  </a:lnTo>
                  <a:lnTo>
                    <a:pt x="7063" y="77898"/>
                  </a:lnTo>
                  <a:lnTo>
                    <a:pt x="7684" y="93554"/>
                  </a:lnTo>
                  <a:lnTo>
                    <a:pt x="8373" y="126824"/>
                  </a:lnTo>
                  <a:lnTo>
                    <a:pt x="8816" y="196690"/>
                  </a:lnTo>
                  <a:lnTo>
                    <a:pt x="9845" y="213428"/>
                  </a:lnTo>
                  <a:lnTo>
                    <a:pt x="11523" y="229547"/>
                  </a:lnTo>
                  <a:lnTo>
                    <a:pt x="13637" y="245255"/>
                  </a:lnTo>
                  <a:lnTo>
                    <a:pt x="16038" y="259695"/>
                  </a:lnTo>
                  <a:lnTo>
                    <a:pt x="18632" y="273291"/>
                  </a:lnTo>
                  <a:lnTo>
                    <a:pt x="21354" y="286323"/>
                  </a:lnTo>
                  <a:lnTo>
                    <a:pt x="24163" y="297988"/>
                  </a:lnTo>
                  <a:lnTo>
                    <a:pt x="27029" y="308742"/>
                  </a:lnTo>
                  <a:lnTo>
                    <a:pt x="29931" y="318887"/>
                  </a:lnTo>
                  <a:lnTo>
                    <a:pt x="31866" y="326643"/>
                  </a:lnTo>
                  <a:lnTo>
                    <a:pt x="33156" y="332805"/>
                  </a:lnTo>
                  <a:lnTo>
                    <a:pt x="34017" y="337906"/>
                  </a:lnTo>
                  <a:lnTo>
                    <a:pt x="34590" y="340314"/>
                  </a:lnTo>
                  <a:lnTo>
                    <a:pt x="34973" y="340928"/>
                  </a:lnTo>
                  <a:lnTo>
                    <a:pt x="35227" y="340344"/>
                  </a:lnTo>
                  <a:lnTo>
                    <a:pt x="34404" y="337971"/>
                  </a:lnTo>
                  <a:lnTo>
                    <a:pt x="32862" y="334405"/>
                  </a:lnTo>
                  <a:lnTo>
                    <a:pt x="26800" y="3213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506"/>
            <p:cNvSpPr/>
            <p:nvPr/>
          </p:nvSpPr>
          <p:spPr>
            <a:xfrm>
              <a:off x="5155946" y="944070"/>
              <a:ext cx="490703" cy="485982"/>
            </a:xfrm>
            <a:custGeom>
              <a:avLst/>
              <a:gdLst/>
              <a:ahLst/>
              <a:cxnLst/>
              <a:rect l="0" t="0" r="0" b="0"/>
              <a:pathLst>
                <a:path w="490703" h="485982">
                  <a:moveTo>
                    <a:pt x="309816" y="56055"/>
                  </a:moveTo>
                  <a:lnTo>
                    <a:pt x="305072" y="51314"/>
                  </a:lnTo>
                  <a:lnTo>
                    <a:pt x="302681" y="49918"/>
                  </a:lnTo>
                  <a:lnTo>
                    <a:pt x="289061" y="45031"/>
                  </a:lnTo>
                  <a:lnTo>
                    <a:pt x="279737" y="40241"/>
                  </a:lnTo>
                  <a:lnTo>
                    <a:pt x="272283" y="34805"/>
                  </a:lnTo>
                  <a:lnTo>
                    <a:pt x="260364" y="31728"/>
                  </a:lnTo>
                  <a:lnTo>
                    <a:pt x="246129" y="30360"/>
                  </a:lnTo>
                  <a:lnTo>
                    <a:pt x="233181" y="29752"/>
                  </a:lnTo>
                  <a:lnTo>
                    <a:pt x="218158" y="34774"/>
                  </a:lnTo>
                  <a:lnTo>
                    <a:pt x="209982" y="38891"/>
                  </a:lnTo>
                  <a:lnTo>
                    <a:pt x="199564" y="44612"/>
                  </a:lnTo>
                  <a:lnTo>
                    <a:pt x="174750" y="58907"/>
                  </a:lnTo>
                  <a:lnTo>
                    <a:pt x="162174" y="68870"/>
                  </a:lnTo>
                  <a:lnTo>
                    <a:pt x="149818" y="80473"/>
                  </a:lnTo>
                  <a:lnTo>
                    <a:pt x="137608" y="93170"/>
                  </a:lnTo>
                  <a:lnTo>
                    <a:pt x="124503" y="107587"/>
                  </a:lnTo>
                  <a:lnTo>
                    <a:pt x="96701" y="139482"/>
                  </a:lnTo>
                  <a:lnTo>
                    <a:pt x="83329" y="157313"/>
                  </a:lnTo>
                  <a:lnTo>
                    <a:pt x="70441" y="176147"/>
                  </a:lnTo>
                  <a:lnTo>
                    <a:pt x="57878" y="195647"/>
                  </a:lnTo>
                  <a:lnTo>
                    <a:pt x="46523" y="215593"/>
                  </a:lnTo>
                  <a:lnTo>
                    <a:pt x="35973" y="235835"/>
                  </a:lnTo>
                  <a:lnTo>
                    <a:pt x="25961" y="256276"/>
                  </a:lnTo>
                  <a:lnTo>
                    <a:pt x="18294" y="276848"/>
                  </a:lnTo>
                  <a:lnTo>
                    <a:pt x="12189" y="297508"/>
                  </a:lnTo>
                  <a:lnTo>
                    <a:pt x="7125" y="318227"/>
                  </a:lnTo>
                  <a:lnTo>
                    <a:pt x="3750" y="337000"/>
                  </a:lnTo>
                  <a:lnTo>
                    <a:pt x="1500" y="354477"/>
                  </a:lnTo>
                  <a:lnTo>
                    <a:pt x="0" y="371089"/>
                  </a:lnTo>
                  <a:lnTo>
                    <a:pt x="986" y="386132"/>
                  </a:lnTo>
                  <a:lnTo>
                    <a:pt x="3630" y="400130"/>
                  </a:lnTo>
                  <a:lnTo>
                    <a:pt x="7378" y="413430"/>
                  </a:lnTo>
                  <a:lnTo>
                    <a:pt x="12856" y="425274"/>
                  </a:lnTo>
                  <a:lnTo>
                    <a:pt x="19487" y="436146"/>
                  </a:lnTo>
                  <a:lnTo>
                    <a:pt x="26887" y="446371"/>
                  </a:lnTo>
                  <a:lnTo>
                    <a:pt x="36787" y="455172"/>
                  </a:lnTo>
                  <a:lnTo>
                    <a:pt x="48351" y="463024"/>
                  </a:lnTo>
                  <a:lnTo>
                    <a:pt x="61025" y="470242"/>
                  </a:lnTo>
                  <a:lnTo>
                    <a:pt x="75434" y="476047"/>
                  </a:lnTo>
                  <a:lnTo>
                    <a:pt x="90999" y="480909"/>
                  </a:lnTo>
                  <a:lnTo>
                    <a:pt x="107333" y="485143"/>
                  </a:lnTo>
                  <a:lnTo>
                    <a:pt x="125174" y="485981"/>
                  </a:lnTo>
                  <a:lnTo>
                    <a:pt x="144019" y="484555"/>
                  </a:lnTo>
                  <a:lnTo>
                    <a:pt x="163534" y="481620"/>
                  </a:lnTo>
                  <a:lnTo>
                    <a:pt x="183496" y="477679"/>
                  </a:lnTo>
                  <a:lnTo>
                    <a:pt x="203755" y="473067"/>
                  </a:lnTo>
                  <a:lnTo>
                    <a:pt x="224213" y="468009"/>
                  </a:lnTo>
                  <a:lnTo>
                    <a:pt x="244804" y="460667"/>
                  </a:lnTo>
                  <a:lnTo>
                    <a:pt x="265481" y="451804"/>
                  </a:lnTo>
                  <a:lnTo>
                    <a:pt x="286218" y="441927"/>
                  </a:lnTo>
                  <a:lnTo>
                    <a:pt x="306001" y="429389"/>
                  </a:lnTo>
                  <a:lnTo>
                    <a:pt x="325148" y="415077"/>
                  </a:lnTo>
                  <a:lnTo>
                    <a:pt x="343871" y="399583"/>
                  </a:lnTo>
                  <a:lnTo>
                    <a:pt x="361319" y="383300"/>
                  </a:lnTo>
                  <a:lnTo>
                    <a:pt x="377915" y="366492"/>
                  </a:lnTo>
                  <a:lnTo>
                    <a:pt x="393946" y="349333"/>
                  </a:lnTo>
                  <a:lnTo>
                    <a:pt x="409598" y="330949"/>
                  </a:lnTo>
                  <a:lnTo>
                    <a:pt x="424997" y="311747"/>
                  </a:lnTo>
                  <a:lnTo>
                    <a:pt x="440230" y="292001"/>
                  </a:lnTo>
                  <a:lnTo>
                    <a:pt x="452371" y="271891"/>
                  </a:lnTo>
                  <a:lnTo>
                    <a:pt x="462451" y="251539"/>
                  </a:lnTo>
                  <a:lnTo>
                    <a:pt x="471157" y="231026"/>
                  </a:lnTo>
                  <a:lnTo>
                    <a:pt x="477954" y="211398"/>
                  </a:lnTo>
                  <a:lnTo>
                    <a:pt x="483478" y="192359"/>
                  </a:lnTo>
                  <a:lnTo>
                    <a:pt x="488155" y="173713"/>
                  </a:lnTo>
                  <a:lnTo>
                    <a:pt x="490278" y="156322"/>
                  </a:lnTo>
                  <a:lnTo>
                    <a:pt x="490702" y="139767"/>
                  </a:lnTo>
                  <a:lnTo>
                    <a:pt x="489991" y="123769"/>
                  </a:lnTo>
                  <a:lnTo>
                    <a:pt x="486538" y="108143"/>
                  </a:lnTo>
                  <a:lnTo>
                    <a:pt x="481256" y="92765"/>
                  </a:lnTo>
                  <a:lnTo>
                    <a:pt x="474756" y="77552"/>
                  </a:lnTo>
                  <a:lnTo>
                    <a:pt x="467444" y="64433"/>
                  </a:lnTo>
                  <a:lnTo>
                    <a:pt x="459590" y="52710"/>
                  </a:lnTo>
                  <a:lnTo>
                    <a:pt x="451374" y="41919"/>
                  </a:lnTo>
                  <a:lnTo>
                    <a:pt x="442918" y="32740"/>
                  </a:lnTo>
                  <a:lnTo>
                    <a:pt x="434301" y="24637"/>
                  </a:lnTo>
                  <a:lnTo>
                    <a:pt x="425578" y="17250"/>
                  </a:lnTo>
                  <a:lnTo>
                    <a:pt x="415789" y="11333"/>
                  </a:lnTo>
                  <a:lnTo>
                    <a:pt x="405292" y="6397"/>
                  </a:lnTo>
                  <a:lnTo>
                    <a:pt x="394321" y="2114"/>
                  </a:lnTo>
                  <a:lnTo>
                    <a:pt x="382042" y="250"/>
                  </a:lnTo>
                  <a:lnTo>
                    <a:pt x="368890" y="0"/>
                  </a:lnTo>
                  <a:lnTo>
                    <a:pt x="355158" y="826"/>
                  </a:lnTo>
                  <a:lnTo>
                    <a:pt x="326658" y="1743"/>
                  </a:lnTo>
                  <a:lnTo>
                    <a:pt x="312107" y="1987"/>
                  </a:lnTo>
                  <a:lnTo>
                    <a:pt x="297440" y="4135"/>
                  </a:lnTo>
                  <a:lnTo>
                    <a:pt x="282697" y="7551"/>
                  </a:lnTo>
                  <a:lnTo>
                    <a:pt x="254068" y="15646"/>
                  </a:lnTo>
                  <a:lnTo>
                    <a:pt x="202565" y="292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507"/>
            <p:cNvSpPr/>
            <p:nvPr/>
          </p:nvSpPr>
          <p:spPr>
            <a:xfrm>
              <a:off x="5152946" y="2402098"/>
              <a:ext cx="339631" cy="88875"/>
            </a:xfrm>
            <a:custGeom>
              <a:avLst/>
              <a:gdLst/>
              <a:ahLst/>
              <a:cxnLst/>
              <a:rect l="0" t="0" r="0" b="0"/>
              <a:pathLst>
                <a:path w="339631" h="88875">
                  <a:moveTo>
                    <a:pt x="0" y="26777"/>
                  </a:moveTo>
                  <a:lnTo>
                    <a:pt x="9490" y="22036"/>
                  </a:lnTo>
                  <a:lnTo>
                    <a:pt x="19445" y="19709"/>
                  </a:lnTo>
                  <a:lnTo>
                    <a:pt x="24880" y="19088"/>
                  </a:lnTo>
                  <a:lnTo>
                    <a:pt x="31483" y="17682"/>
                  </a:lnTo>
                  <a:lnTo>
                    <a:pt x="38864" y="15753"/>
                  </a:lnTo>
                  <a:lnTo>
                    <a:pt x="46764" y="13474"/>
                  </a:lnTo>
                  <a:lnTo>
                    <a:pt x="76861" y="5527"/>
                  </a:lnTo>
                  <a:lnTo>
                    <a:pt x="87984" y="3681"/>
                  </a:lnTo>
                  <a:lnTo>
                    <a:pt x="99372" y="2450"/>
                  </a:lnTo>
                  <a:lnTo>
                    <a:pt x="110936" y="1629"/>
                  </a:lnTo>
                  <a:lnTo>
                    <a:pt x="121625" y="1082"/>
                  </a:lnTo>
                  <a:lnTo>
                    <a:pt x="141446" y="474"/>
                  </a:lnTo>
                  <a:lnTo>
                    <a:pt x="191204" y="16"/>
                  </a:lnTo>
                  <a:lnTo>
                    <a:pt x="198521" y="0"/>
                  </a:lnTo>
                  <a:lnTo>
                    <a:pt x="200868" y="988"/>
                  </a:lnTo>
                  <a:lnTo>
                    <a:pt x="202434" y="2639"/>
                  </a:lnTo>
                  <a:lnTo>
                    <a:pt x="203478" y="4732"/>
                  </a:lnTo>
                  <a:lnTo>
                    <a:pt x="203181" y="7119"/>
                  </a:lnTo>
                  <a:lnTo>
                    <a:pt x="201989" y="9703"/>
                  </a:lnTo>
                  <a:lnTo>
                    <a:pt x="200202" y="12417"/>
                  </a:lnTo>
                  <a:lnTo>
                    <a:pt x="197024" y="15220"/>
                  </a:lnTo>
                  <a:lnTo>
                    <a:pt x="192920" y="18080"/>
                  </a:lnTo>
                  <a:lnTo>
                    <a:pt x="188198" y="20979"/>
                  </a:lnTo>
                  <a:lnTo>
                    <a:pt x="183064" y="23904"/>
                  </a:lnTo>
                  <a:lnTo>
                    <a:pt x="172062" y="29799"/>
                  </a:lnTo>
                  <a:lnTo>
                    <a:pt x="166347" y="33753"/>
                  </a:lnTo>
                  <a:lnTo>
                    <a:pt x="160553" y="38373"/>
                  </a:lnTo>
                  <a:lnTo>
                    <a:pt x="154702" y="43437"/>
                  </a:lnTo>
                  <a:lnTo>
                    <a:pt x="148816" y="47805"/>
                  </a:lnTo>
                  <a:lnTo>
                    <a:pt x="142906" y="51710"/>
                  </a:lnTo>
                  <a:lnTo>
                    <a:pt x="136980" y="55305"/>
                  </a:lnTo>
                  <a:lnTo>
                    <a:pt x="132035" y="57702"/>
                  </a:lnTo>
                  <a:lnTo>
                    <a:pt x="123894" y="60365"/>
                  </a:lnTo>
                  <a:lnTo>
                    <a:pt x="120333" y="62067"/>
                  </a:lnTo>
                  <a:lnTo>
                    <a:pt x="116966" y="64195"/>
                  </a:lnTo>
                  <a:lnTo>
                    <a:pt x="113727" y="66605"/>
                  </a:lnTo>
                  <a:lnTo>
                    <a:pt x="111569" y="69204"/>
                  </a:lnTo>
                  <a:lnTo>
                    <a:pt x="110130" y="71929"/>
                  </a:lnTo>
                  <a:lnTo>
                    <a:pt x="109171" y="74737"/>
                  </a:lnTo>
                  <a:lnTo>
                    <a:pt x="109524" y="76610"/>
                  </a:lnTo>
                  <a:lnTo>
                    <a:pt x="110753" y="77858"/>
                  </a:lnTo>
                  <a:lnTo>
                    <a:pt x="115759" y="80237"/>
                  </a:lnTo>
                  <a:lnTo>
                    <a:pt x="124605" y="84602"/>
                  </a:lnTo>
                  <a:lnTo>
                    <a:pt x="131730" y="86163"/>
                  </a:lnTo>
                  <a:lnTo>
                    <a:pt x="140453" y="87204"/>
                  </a:lnTo>
                  <a:lnTo>
                    <a:pt x="150241" y="87897"/>
                  </a:lnTo>
                  <a:lnTo>
                    <a:pt x="160738" y="88360"/>
                  </a:lnTo>
                  <a:lnTo>
                    <a:pt x="182994" y="88874"/>
                  </a:lnTo>
                  <a:lnTo>
                    <a:pt x="195483" y="88019"/>
                  </a:lnTo>
                  <a:lnTo>
                    <a:pt x="208775" y="86456"/>
                  </a:lnTo>
                  <a:lnTo>
                    <a:pt x="222601" y="84423"/>
                  </a:lnTo>
                  <a:lnTo>
                    <a:pt x="235790" y="82075"/>
                  </a:lnTo>
                  <a:lnTo>
                    <a:pt x="248557" y="79517"/>
                  </a:lnTo>
                  <a:lnTo>
                    <a:pt x="261039" y="76820"/>
                  </a:lnTo>
                  <a:lnTo>
                    <a:pt x="273333" y="73037"/>
                  </a:lnTo>
                  <a:lnTo>
                    <a:pt x="285501" y="68531"/>
                  </a:lnTo>
                  <a:lnTo>
                    <a:pt x="297586" y="63542"/>
                  </a:lnTo>
                  <a:lnTo>
                    <a:pt x="307628" y="57240"/>
                  </a:lnTo>
                  <a:lnTo>
                    <a:pt x="316309" y="50062"/>
                  </a:lnTo>
                  <a:lnTo>
                    <a:pt x="339630" y="267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288" name="SMARTInkAnnotation508"/>
            <p:cNvSpPr/>
            <p:nvPr/>
          </p:nvSpPr>
          <p:spPr>
            <a:xfrm>
              <a:off x="4972253" y="2286000"/>
              <a:ext cx="754973" cy="301246"/>
            </a:xfrm>
            <a:custGeom>
              <a:avLst/>
              <a:gdLst/>
              <a:ahLst/>
              <a:cxnLst/>
              <a:rect l="0" t="0" r="0" b="0"/>
              <a:pathLst>
                <a:path w="754973" h="301246">
                  <a:moveTo>
                    <a:pt x="109192" y="116086"/>
                  </a:moveTo>
                  <a:lnTo>
                    <a:pt x="93928" y="124207"/>
                  </a:lnTo>
                  <a:lnTo>
                    <a:pt x="79568" y="133255"/>
                  </a:lnTo>
                  <a:lnTo>
                    <a:pt x="70574" y="139438"/>
                  </a:lnTo>
                  <a:lnTo>
                    <a:pt x="49989" y="154246"/>
                  </a:lnTo>
                  <a:lnTo>
                    <a:pt x="39931" y="162362"/>
                  </a:lnTo>
                  <a:lnTo>
                    <a:pt x="30247" y="170749"/>
                  </a:lnTo>
                  <a:lnTo>
                    <a:pt x="20811" y="179317"/>
                  </a:lnTo>
                  <a:lnTo>
                    <a:pt x="13527" y="188005"/>
                  </a:lnTo>
                  <a:lnTo>
                    <a:pt x="7679" y="196774"/>
                  </a:lnTo>
                  <a:lnTo>
                    <a:pt x="2787" y="205597"/>
                  </a:lnTo>
                  <a:lnTo>
                    <a:pt x="519" y="215447"/>
                  </a:lnTo>
                  <a:lnTo>
                    <a:pt x="0" y="225983"/>
                  </a:lnTo>
                  <a:lnTo>
                    <a:pt x="646" y="236976"/>
                  </a:lnTo>
                  <a:lnTo>
                    <a:pt x="4057" y="246288"/>
                  </a:lnTo>
                  <a:lnTo>
                    <a:pt x="9310" y="254482"/>
                  </a:lnTo>
                  <a:lnTo>
                    <a:pt x="15791" y="261928"/>
                  </a:lnTo>
                  <a:lnTo>
                    <a:pt x="26070" y="268876"/>
                  </a:lnTo>
                  <a:lnTo>
                    <a:pt x="38881" y="275493"/>
                  </a:lnTo>
                  <a:lnTo>
                    <a:pt x="53381" y="281889"/>
                  </a:lnTo>
                  <a:lnTo>
                    <a:pt x="69998" y="287144"/>
                  </a:lnTo>
                  <a:lnTo>
                    <a:pt x="88028" y="291641"/>
                  </a:lnTo>
                  <a:lnTo>
                    <a:pt x="107000" y="295630"/>
                  </a:lnTo>
                  <a:lnTo>
                    <a:pt x="129577" y="298290"/>
                  </a:lnTo>
                  <a:lnTo>
                    <a:pt x="154560" y="300063"/>
                  </a:lnTo>
                  <a:lnTo>
                    <a:pt x="181146" y="301245"/>
                  </a:lnTo>
                  <a:lnTo>
                    <a:pt x="208801" y="300049"/>
                  </a:lnTo>
                  <a:lnTo>
                    <a:pt x="237169" y="297267"/>
                  </a:lnTo>
                  <a:lnTo>
                    <a:pt x="266011" y="293428"/>
                  </a:lnTo>
                  <a:lnTo>
                    <a:pt x="296162" y="286900"/>
                  </a:lnTo>
                  <a:lnTo>
                    <a:pt x="327188" y="278579"/>
                  </a:lnTo>
                  <a:lnTo>
                    <a:pt x="358794" y="269063"/>
                  </a:lnTo>
                  <a:lnTo>
                    <a:pt x="390789" y="257758"/>
                  </a:lnTo>
                  <a:lnTo>
                    <a:pt x="423044" y="245261"/>
                  </a:lnTo>
                  <a:lnTo>
                    <a:pt x="455470" y="231968"/>
                  </a:lnTo>
                  <a:lnTo>
                    <a:pt x="487018" y="218145"/>
                  </a:lnTo>
                  <a:lnTo>
                    <a:pt x="548553" y="189558"/>
                  </a:lnTo>
                  <a:lnTo>
                    <a:pt x="577873" y="173997"/>
                  </a:lnTo>
                  <a:lnTo>
                    <a:pt x="606356" y="157669"/>
                  </a:lnTo>
                  <a:lnTo>
                    <a:pt x="634283" y="140832"/>
                  </a:lnTo>
                  <a:lnTo>
                    <a:pt x="657866" y="125638"/>
                  </a:lnTo>
                  <a:lnTo>
                    <a:pt x="678555" y="111540"/>
                  </a:lnTo>
                  <a:lnTo>
                    <a:pt x="697311" y="98172"/>
                  </a:lnTo>
                  <a:lnTo>
                    <a:pt x="712796" y="85292"/>
                  </a:lnTo>
                  <a:lnTo>
                    <a:pt x="726097" y="72736"/>
                  </a:lnTo>
                  <a:lnTo>
                    <a:pt x="737944" y="60397"/>
                  </a:lnTo>
                  <a:lnTo>
                    <a:pt x="745842" y="49194"/>
                  </a:lnTo>
                  <a:lnTo>
                    <a:pt x="751108" y="38749"/>
                  </a:lnTo>
                  <a:lnTo>
                    <a:pt x="754618" y="28809"/>
                  </a:lnTo>
                  <a:lnTo>
                    <a:pt x="754972" y="21190"/>
                  </a:lnTo>
                  <a:lnTo>
                    <a:pt x="753222" y="15119"/>
                  </a:lnTo>
                  <a:lnTo>
                    <a:pt x="750069" y="10079"/>
                  </a:lnTo>
                  <a:lnTo>
                    <a:pt x="743001" y="6719"/>
                  </a:lnTo>
                  <a:lnTo>
                    <a:pt x="721908" y="2986"/>
                  </a:lnTo>
                  <a:lnTo>
                    <a:pt x="707345" y="1991"/>
                  </a:lnTo>
                  <a:lnTo>
                    <a:pt x="690686" y="1327"/>
                  </a:lnTo>
                  <a:lnTo>
                    <a:pt x="6365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289" name="SMARTInkAnnotation509"/>
            <p:cNvSpPr/>
            <p:nvPr/>
          </p:nvSpPr>
          <p:spPr>
            <a:xfrm>
              <a:off x="1104244" y="4545211"/>
              <a:ext cx="4468652" cy="178595"/>
            </a:xfrm>
            <a:custGeom>
              <a:avLst/>
              <a:gdLst/>
              <a:ahLst/>
              <a:cxnLst/>
              <a:rect l="0" t="0" r="0" b="0"/>
              <a:pathLst>
                <a:path w="4468652" h="178595">
                  <a:moveTo>
                    <a:pt x="53583" y="53578"/>
                  </a:moveTo>
                  <a:lnTo>
                    <a:pt x="53583" y="45889"/>
                  </a:lnTo>
                  <a:lnTo>
                    <a:pt x="52590" y="45475"/>
                  </a:lnTo>
                  <a:lnTo>
                    <a:pt x="41143" y="44757"/>
                  </a:lnTo>
                  <a:lnTo>
                    <a:pt x="38338" y="43729"/>
                  </a:lnTo>
                  <a:lnTo>
                    <a:pt x="29646" y="38533"/>
                  </a:lnTo>
                  <a:lnTo>
                    <a:pt x="23745" y="36969"/>
                  </a:lnTo>
                  <a:lnTo>
                    <a:pt x="21774" y="37545"/>
                  </a:lnTo>
                  <a:lnTo>
                    <a:pt x="20461" y="38921"/>
                  </a:lnTo>
                  <a:lnTo>
                    <a:pt x="19584" y="40830"/>
                  </a:lnTo>
                  <a:lnTo>
                    <a:pt x="18008" y="42102"/>
                  </a:lnTo>
                  <a:lnTo>
                    <a:pt x="15963" y="42951"/>
                  </a:lnTo>
                  <a:lnTo>
                    <a:pt x="8341" y="44145"/>
                  </a:lnTo>
                  <a:lnTo>
                    <a:pt x="0" y="44645"/>
                  </a:lnTo>
                  <a:lnTo>
                    <a:pt x="126192" y="45640"/>
                  </a:lnTo>
                  <a:lnTo>
                    <a:pt x="158073" y="50786"/>
                  </a:lnTo>
                  <a:lnTo>
                    <a:pt x="252363" y="53469"/>
                  </a:lnTo>
                  <a:lnTo>
                    <a:pt x="293440" y="48805"/>
                  </a:lnTo>
                  <a:lnTo>
                    <a:pt x="422181" y="44811"/>
                  </a:lnTo>
                  <a:lnTo>
                    <a:pt x="545278" y="49398"/>
                  </a:lnTo>
                  <a:lnTo>
                    <a:pt x="670287" y="53334"/>
                  </a:lnTo>
                  <a:lnTo>
                    <a:pt x="1209149" y="53578"/>
                  </a:lnTo>
                  <a:lnTo>
                    <a:pt x="1271970" y="48838"/>
                  </a:lnTo>
                  <a:lnTo>
                    <a:pt x="1397197" y="45016"/>
                  </a:lnTo>
                  <a:lnTo>
                    <a:pt x="1522332" y="44681"/>
                  </a:lnTo>
                  <a:lnTo>
                    <a:pt x="1584896" y="49398"/>
                  </a:lnTo>
                  <a:lnTo>
                    <a:pt x="1710023" y="53211"/>
                  </a:lnTo>
                  <a:lnTo>
                    <a:pt x="1946963" y="53575"/>
                  </a:lnTo>
                  <a:lnTo>
                    <a:pt x="2006316" y="58318"/>
                  </a:lnTo>
                  <a:lnTo>
                    <a:pt x="2142916" y="62262"/>
                  </a:lnTo>
                  <a:lnTo>
                    <a:pt x="2868557" y="62507"/>
                  </a:lnTo>
                  <a:lnTo>
                    <a:pt x="2922449" y="57767"/>
                  </a:lnTo>
                  <a:lnTo>
                    <a:pt x="3048674" y="53823"/>
                  </a:lnTo>
                  <a:lnTo>
                    <a:pt x="3149503" y="48870"/>
                  </a:lnTo>
                  <a:lnTo>
                    <a:pt x="3226360" y="44490"/>
                  </a:lnTo>
                  <a:lnTo>
                    <a:pt x="3266459" y="40278"/>
                  </a:lnTo>
                  <a:lnTo>
                    <a:pt x="3390410" y="36119"/>
                  </a:lnTo>
                  <a:lnTo>
                    <a:pt x="3497233" y="28704"/>
                  </a:lnTo>
                  <a:lnTo>
                    <a:pt x="3628083" y="24311"/>
                  </a:lnTo>
                  <a:lnTo>
                    <a:pt x="3711943" y="19134"/>
                  </a:lnTo>
                  <a:lnTo>
                    <a:pt x="3753711" y="15780"/>
                  </a:lnTo>
                  <a:lnTo>
                    <a:pt x="3832424" y="10283"/>
                  </a:lnTo>
                  <a:lnTo>
                    <a:pt x="3964372" y="8017"/>
                  </a:lnTo>
                  <a:lnTo>
                    <a:pt x="4013894" y="2816"/>
                  </a:lnTo>
                  <a:lnTo>
                    <a:pt x="4148949" y="73"/>
                  </a:lnTo>
                  <a:lnTo>
                    <a:pt x="4358015" y="0"/>
                  </a:lnTo>
                  <a:lnTo>
                    <a:pt x="4363155" y="992"/>
                  </a:lnTo>
                  <a:lnTo>
                    <a:pt x="4375134" y="6136"/>
                  </a:lnTo>
                  <a:lnTo>
                    <a:pt x="4384974" y="8102"/>
                  </a:lnTo>
                  <a:lnTo>
                    <a:pt x="4418491" y="8927"/>
                  </a:lnTo>
                  <a:lnTo>
                    <a:pt x="4421348" y="9920"/>
                  </a:lnTo>
                  <a:lnTo>
                    <a:pt x="4430113" y="15066"/>
                  </a:lnTo>
                  <a:lnTo>
                    <a:pt x="4436032" y="16618"/>
                  </a:lnTo>
                  <a:lnTo>
                    <a:pt x="4444947" y="17491"/>
                  </a:lnTo>
                  <a:lnTo>
                    <a:pt x="4446929" y="18606"/>
                  </a:lnTo>
                  <a:lnTo>
                    <a:pt x="4448252" y="20341"/>
                  </a:lnTo>
                  <a:lnTo>
                    <a:pt x="4449133" y="22491"/>
                  </a:lnTo>
                  <a:lnTo>
                    <a:pt x="4450714" y="23924"/>
                  </a:lnTo>
                  <a:lnTo>
                    <a:pt x="4452760" y="24879"/>
                  </a:lnTo>
                  <a:lnTo>
                    <a:pt x="4458436" y="26412"/>
                  </a:lnTo>
                  <a:lnTo>
                    <a:pt x="4464163" y="26677"/>
                  </a:lnTo>
                  <a:lnTo>
                    <a:pt x="4465699" y="27707"/>
                  </a:lnTo>
                  <a:lnTo>
                    <a:pt x="4466723" y="29385"/>
                  </a:lnTo>
                  <a:lnTo>
                    <a:pt x="4468366" y="34468"/>
                  </a:lnTo>
                  <a:lnTo>
                    <a:pt x="4468591" y="37809"/>
                  </a:lnTo>
                  <a:lnTo>
                    <a:pt x="4468651" y="40089"/>
                  </a:lnTo>
                  <a:lnTo>
                    <a:pt x="4467698" y="41609"/>
                  </a:lnTo>
                  <a:lnTo>
                    <a:pt x="4466069" y="42622"/>
                  </a:lnTo>
                  <a:lnTo>
                    <a:pt x="4463991" y="43297"/>
                  </a:lnTo>
                  <a:lnTo>
                    <a:pt x="4459032" y="46694"/>
                  </a:lnTo>
                  <a:lnTo>
                    <a:pt x="4453519" y="51511"/>
                  </a:lnTo>
                  <a:lnTo>
                    <a:pt x="4447758" y="56959"/>
                  </a:lnTo>
                  <a:lnTo>
                    <a:pt x="4444832" y="60792"/>
                  </a:lnTo>
                  <a:lnTo>
                    <a:pt x="4441887" y="65333"/>
                  </a:lnTo>
                  <a:lnTo>
                    <a:pt x="4438932" y="70344"/>
                  </a:lnTo>
                  <a:lnTo>
                    <a:pt x="4435968" y="74678"/>
                  </a:lnTo>
                  <a:lnTo>
                    <a:pt x="4432999" y="78558"/>
                  </a:lnTo>
                  <a:lnTo>
                    <a:pt x="4430027" y="82138"/>
                  </a:lnTo>
                  <a:lnTo>
                    <a:pt x="4426059" y="85516"/>
                  </a:lnTo>
                  <a:lnTo>
                    <a:pt x="4421428" y="88761"/>
                  </a:lnTo>
                  <a:lnTo>
                    <a:pt x="4416354" y="91916"/>
                  </a:lnTo>
                  <a:lnTo>
                    <a:pt x="4411979" y="95012"/>
                  </a:lnTo>
                  <a:lnTo>
                    <a:pt x="4408069" y="98068"/>
                  </a:lnTo>
                  <a:lnTo>
                    <a:pt x="4404469" y="101097"/>
                  </a:lnTo>
                  <a:lnTo>
                    <a:pt x="4397821" y="104463"/>
                  </a:lnTo>
                  <a:lnTo>
                    <a:pt x="4385847" y="109004"/>
                  </a:lnTo>
                  <a:lnTo>
                    <a:pt x="4380717" y="111364"/>
                  </a:lnTo>
                  <a:lnTo>
                    <a:pt x="4369721" y="113988"/>
                  </a:lnTo>
                  <a:lnTo>
                    <a:pt x="4238738" y="116081"/>
                  </a:lnTo>
                  <a:lnTo>
                    <a:pt x="4170601" y="113440"/>
                  </a:lnTo>
                  <a:lnTo>
                    <a:pt x="4098924" y="107984"/>
                  </a:lnTo>
                  <a:lnTo>
                    <a:pt x="3972468" y="107188"/>
                  </a:lnTo>
                  <a:lnTo>
                    <a:pt x="3917429" y="102425"/>
                  </a:lnTo>
                  <a:lnTo>
                    <a:pt x="3822981" y="101426"/>
                  </a:lnTo>
                  <a:lnTo>
                    <a:pt x="3697286" y="106652"/>
                  </a:lnTo>
                  <a:lnTo>
                    <a:pt x="3599493" y="111797"/>
                  </a:lnTo>
                  <a:lnTo>
                    <a:pt x="3494109" y="116231"/>
                  </a:lnTo>
                  <a:lnTo>
                    <a:pt x="3440739" y="120450"/>
                  </a:lnTo>
                  <a:lnTo>
                    <a:pt x="3355700" y="128403"/>
                  </a:lnTo>
                  <a:lnTo>
                    <a:pt x="3215399" y="135861"/>
                  </a:lnTo>
                  <a:lnTo>
                    <a:pt x="3130151" y="140798"/>
                  </a:lnTo>
                  <a:lnTo>
                    <a:pt x="2987194" y="143593"/>
                  </a:lnTo>
                  <a:lnTo>
                    <a:pt x="2898458" y="148931"/>
                  </a:lnTo>
                  <a:lnTo>
                    <a:pt x="2776858" y="153882"/>
                  </a:lnTo>
                  <a:lnTo>
                    <a:pt x="2652685" y="159380"/>
                  </a:lnTo>
                  <a:lnTo>
                    <a:pt x="2526386" y="161459"/>
                  </a:lnTo>
                  <a:lnTo>
                    <a:pt x="2433878" y="166792"/>
                  </a:lnTo>
                  <a:lnTo>
                    <a:pt x="2305258" y="171742"/>
                  </a:lnTo>
                  <a:lnTo>
                    <a:pt x="2169915" y="177241"/>
                  </a:lnTo>
                  <a:lnTo>
                    <a:pt x="1332200" y="178594"/>
                  </a:lnTo>
                  <a:lnTo>
                    <a:pt x="1163138" y="170905"/>
                  </a:lnTo>
                  <a:lnTo>
                    <a:pt x="1008780" y="169773"/>
                  </a:lnTo>
                  <a:lnTo>
                    <a:pt x="607716" y="1696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292" name="SMARTInkAnnotation510"/>
            <p:cNvSpPr/>
            <p:nvPr/>
          </p:nvSpPr>
          <p:spPr>
            <a:xfrm>
              <a:off x="988012" y="4661297"/>
              <a:ext cx="607760" cy="53579"/>
            </a:xfrm>
            <a:custGeom>
              <a:avLst/>
              <a:gdLst/>
              <a:ahLst/>
              <a:cxnLst/>
              <a:rect l="0" t="0" r="0" b="0"/>
              <a:pathLst>
                <a:path w="607760" h="53579">
                  <a:moveTo>
                    <a:pt x="607759" y="53578"/>
                  </a:moveTo>
                  <a:lnTo>
                    <a:pt x="525424" y="53578"/>
                  </a:lnTo>
                  <a:lnTo>
                    <a:pt x="509174" y="52586"/>
                  </a:lnTo>
                  <a:lnTo>
                    <a:pt x="493375" y="50932"/>
                  </a:lnTo>
                  <a:lnTo>
                    <a:pt x="477877" y="48838"/>
                  </a:lnTo>
                  <a:lnTo>
                    <a:pt x="462580" y="47441"/>
                  </a:lnTo>
                  <a:lnTo>
                    <a:pt x="447417" y="46510"/>
                  </a:lnTo>
                  <a:lnTo>
                    <a:pt x="417327" y="45476"/>
                  </a:lnTo>
                  <a:lnTo>
                    <a:pt x="360200" y="44812"/>
                  </a:lnTo>
                  <a:lnTo>
                    <a:pt x="193772" y="44649"/>
                  </a:lnTo>
                  <a:lnTo>
                    <a:pt x="182807" y="43657"/>
                  </a:lnTo>
                  <a:lnTo>
                    <a:pt x="172518" y="42003"/>
                  </a:lnTo>
                  <a:lnTo>
                    <a:pt x="162679" y="39908"/>
                  </a:lnTo>
                  <a:lnTo>
                    <a:pt x="152148" y="38512"/>
                  </a:lnTo>
                  <a:lnTo>
                    <a:pt x="141155" y="37581"/>
                  </a:lnTo>
                  <a:lnTo>
                    <a:pt x="129854" y="36960"/>
                  </a:lnTo>
                  <a:lnTo>
                    <a:pt x="120334" y="35554"/>
                  </a:lnTo>
                  <a:lnTo>
                    <a:pt x="112001" y="33625"/>
                  </a:lnTo>
                  <a:lnTo>
                    <a:pt x="104459" y="31346"/>
                  </a:lnTo>
                  <a:lnTo>
                    <a:pt x="96452" y="29827"/>
                  </a:lnTo>
                  <a:lnTo>
                    <a:pt x="88136" y="28814"/>
                  </a:lnTo>
                  <a:lnTo>
                    <a:pt x="71943" y="27689"/>
                  </a:lnTo>
                  <a:lnTo>
                    <a:pt x="58126" y="27189"/>
                  </a:lnTo>
                  <a:lnTo>
                    <a:pt x="51660" y="26063"/>
                  </a:lnTo>
                  <a:lnTo>
                    <a:pt x="45364" y="24321"/>
                  </a:lnTo>
                  <a:lnTo>
                    <a:pt x="39180" y="22167"/>
                  </a:lnTo>
                  <a:lnTo>
                    <a:pt x="33072" y="20731"/>
                  </a:lnTo>
                  <a:lnTo>
                    <a:pt x="20988" y="19136"/>
                  </a:lnTo>
                  <a:lnTo>
                    <a:pt x="15978" y="17718"/>
                  </a:lnTo>
                  <a:lnTo>
                    <a:pt x="11645" y="15781"/>
                  </a:lnTo>
                  <a:lnTo>
                    <a:pt x="7764" y="13497"/>
                  </a:lnTo>
                  <a:lnTo>
                    <a:pt x="5176" y="10983"/>
                  </a:lnTo>
                  <a:lnTo>
                    <a:pt x="3451" y="8314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293" name="SMARTInkAnnotation511"/>
            <p:cNvSpPr/>
            <p:nvPr/>
          </p:nvSpPr>
          <p:spPr>
            <a:xfrm>
              <a:off x="988012" y="4607718"/>
              <a:ext cx="125128" cy="35721"/>
            </a:xfrm>
            <a:custGeom>
              <a:avLst/>
              <a:gdLst/>
              <a:ahLst/>
              <a:cxnLst/>
              <a:rect l="0" t="0" r="0" b="0"/>
              <a:pathLst>
                <a:path w="125128" h="35721">
                  <a:moveTo>
                    <a:pt x="0" y="35720"/>
                  </a:moveTo>
                  <a:lnTo>
                    <a:pt x="4745" y="30979"/>
                  </a:lnTo>
                  <a:lnTo>
                    <a:pt x="8129" y="28590"/>
                  </a:lnTo>
                  <a:lnTo>
                    <a:pt x="12371" y="26006"/>
                  </a:lnTo>
                  <a:lnTo>
                    <a:pt x="17185" y="23291"/>
                  </a:lnTo>
                  <a:lnTo>
                    <a:pt x="22380" y="21480"/>
                  </a:lnTo>
                  <a:lnTo>
                    <a:pt x="27830" y="20274"/>
                  </a:lnTo>
                  <a:lnTo>
                    <a:pt x="33449" y="19469"/>
                  </a:lnTo>
                  <a:lnTo>
                    <a:pt x="39182" y="17941"/>
                  </a:lnTo>
                  <a:lnTo>
                    <a:pt x="44990" y="15930"/>
                  </a:lnTo>
                  <a:lnTo>
                    <a:pt x="50848" y="13596"/>
                  </a:lnTo>
                  <a:lnTo>
                    <a:pt x="58726" y="12041"/>
                  </a:lnTo>
                  <a:lnTo>
                    <a:pt x="67950" y="11004"/>
                  </a:lnTo>
                  <a:lnTo>
                    <a:pt x="78071" y="10313"/>
                  </a:lnTo>
                  <a:lnTo>
                    <a:pt x="87798" y="8860"/>
                  </a:lnTo>
                  <a:lnTo>
                    <a:pt x="97262" y="6899"/>
                  </a:lnTo>
                  <a:lnTo>
                    <a:pt x="12512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294" name="SMARTInkAnnotation512"/>
            <p:cNvSpPr/>
            <p:nvPr/>
          </p:nvSpPr>
          <p:spPr>
            <a:xfrm>
              <a:off x="6828171" y="651867"/>
              <a:ext cx="844486" cy="8931"/>
            </a:xfrm>
            <a:custGeom>
              <a:avLst/>
              <a:gdLst/>
              <a:ahLst/>
              <a:cxnLst/>
              <a:rect l="0" t="0" r="0" b="0"/>
              <a:pathLst>
                <a:path w="844486" h="8931">
                  <a:moveTo>
                    <a:pt x="31861" y="8930"/>
                  </a:moveTo>
                  <a:lnTo>
                    <a:pt x="0" y="8930"/>
                  </a:lnTo>
                  <a:lnTo>
                    <a:pt x="2143" y="8930"/>
                  </a:lnTo>
                  <a:lnTo>
                    <a:pt x="3111" y="7937"/>
                  </a:lnTo>
                  <a:lnTo>
                    <a:pt x="3757" y="6284"/>
                  </a:lnTo>
                  <a:lnTo>
                    <a:pt x="4793" y="1241"/>
                  </a:lnTo>
                  <a:lnTo>
                    <a:pt x="5871" y="828"/>
                  </a:lnTo>
                  <a:lnTo>
                    <a:pt x="7583" y="552"/>
                  </a:lnTo>
                  <a:lnTo>
                    <a:pt x="9717" y="368"/>
                  </a:lnTo>
                  <a:lnTo>
                    <a:pt x="17466" y="109"/>
                  </a:lnTo>
                  <a:lnTo>
                    <a:pt x="380484" y="0"/>
                  </a:lnTo>
                  <a:lnTo>
                    <a:pt x="398340" y="992"/>
                  </a:lnTo>
                  <a:lnTo>
                    <a:pt x="416203" y="2646"/>
                  </a:lnTo>
                  <a:lnTo>
                    <a:pt x="434071" y="4741"/>
                  </a:lnTo>
                  <a:lnTo>
                    <a:pt x="451940" y="6137"/>
                  </a:lnTo>
                  <a:lnTo>
                    <a:pt x="469811" y="7068"/>
                  </a:lnTo>
                  <a:lnTo>
                    <a:pt x="505558" y="8102"/>
                  </a:lnTo>
                  <a:lnTo>
                    <a:pt x="630682" y="8881"/>
                  </a:lnTo>
                  <a:lnTo>
                    <a:pt x="803598" y="8929"/>
                  </a:lnTo>
                  <a:lnTo>
                    <a:pt x="810508" y="7937"/>
                  </a:lnTo>
                  <a:lnTo>
                    <a:pt x="817103" y="6284"/>
                  </a:lnTo>
                  <a:lnTo>
                    <a:pt x="823484" y="4189"/>
                  </a:lnTo>
                  <a:lnTo>
                    <a:pt x="828731" y="2793"/>
                  </a:lnTo>
                  <a:lnTo>
                    <a:pt x="833223" y="1862"/>
                  </a:lnTo>
                  <a:lnTo>
                    <a:pt x="844485" y="109"/>
                  </a:lnTo>
                  <a:lnTo>
                    <a:pt x="825648" y="14"/>
                  </a:lnTo>
                  <a:lnTo>
                    <a:pt x="80943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295" name="SMARTInkAnnotation513"/>
            <p:cNvSpPr/>
            <p:nvPr/>
          </p:nvSpPr>
          <p:spPr>
            <a:xfrm>
              <a:off x="-716732" y="919882"/>
              <a:ext cx="203224" cy="223090"/>
            </a:xfrm>
            <a:custGeom>
              <a:avLst/>
              <a:gdLst/>
              <a:ahLst/>
              <a:cxnLst/>
              <a:rect l="0" t="0" r="0" b="0"/>
              <a:pathLst>
                <a:path w="203224" h="223090">
                  <a:moveTo>
                    <a:pt x="60221" y="35595"/>
                  </a:moveTo>
                  <a:lnTo>
                    <a:pt x="60221" y="26114"/>
                  </a:lnTo>
                  <a:lnTo>
                    <a:pt x="61214" y="22329"/>
                  </a:lnTo>
                  <a:lnTo>
                    <a:pt x="64966" y="15477"/>
                  </a:lnTo>
                  <a:lnTo>
                    <a:pt x="67357" y="13253"/>
                  </a:lnTo>
                  <a:lnTo>
                    <a:pt x="69943" y="11771"/>
                  </a:lnTo>
                  <a:lnTo>
                    <a:pt x="72661" y="10782"/>
                  </a:lnTo>
                  <a:lnTo>
                    <a:pt x="76459" y="9131"/>
                  </a:lnTo>
                  <a:lnTo>
                    <a:pt x="85975" y="4651"/>
                  </a:lnTo>
                  <a:lnTo>
                    <a:pt x="90300" y="3059"/>
                  </a:lnTo>
                  <a:lnTo>
                    <a:pt x="94177" y="1998"/>
                  </a:lnTo>
                  <a:lnTo>
                    <a:pt x="97754" y="1291"/>
                  </a:lnTo>
                  <a:lnTo>
                    <a:pt x="102125" y="819"/>
                  </a:lnTo>
                  <a:lnTo>
                    <a:pt x="107026" y="505"/>
                  </a:lnTo>
                  <a:lnTo>
                    <a:pt x="116774" y="155"/>
                  </a:lnTo>
                  <a:lnTo>
                    <a:pt x="124416" y="0"/>
                  </a:lnTo>
                  <a:lnTo>
                    <a:pt x="128838" y="951"/>
                  </a:lnTo>
                  <a:lnTo>
                    <a:pt x="133771" y="2577"/>
                  </a:lnTo>
                  <a:lnTo>
                    <a:pt x="139047" y="4653"/>
                  </a:lnTo>
                  <a:lnTo>
                    <a:pt x="143557" y="7029"/>
                  </a:lnTo>
                  <a:lnTo>
                    <a:pt x="147556" y="9606"/>
                  </a:lnTo>
                  <a:lnTo>
                    <a:pt x="151216" y="12316"/>
                  </a:lnTo>
                  <a:lnTo>
                    <a:pt x="154649" y="15114"/>
                  </a:lnTo>
                  <a:lnTo>
                    <a:pt x="157930" y="17972"/>
                  </a:lnTo>
                  <a:lnTo>
                    <a:pt x="161111" y="20870"/>
                  </a:lnTo>
                  <a:lnTo>
                    <a:pt x="163232" y="23794"/>
                  </a:lnTo>
                  <a:lnTo>
                    <a:pt x="165588" y="29688"/>
                  </a:lnTo>
                  <a:lnTo>
                    <a:pt x="166216" y="34634"/>
                  </a:lnTo>
                  <a:lnTo>
                    <a:pt x="166635" y="40907"/>
                  </a:lnTo>
                  <a:lnTo>
                    <a:pt x="166914" y="48066"/>
                  </a:lnTo>
                  <a:lnTo>
                    <a:pt x="165114" y="55815"/>
                  </a:lnTo>
                  <a:lnTo>
                    <a:pt x="161928" y="63958"/>
                  </a:lnTo>
                  <a:lnTo>
                    <a:pt x="142544" y="103154"/>
                  </a:lnTo>
                  <a:lnTo>
                    <a:pt x="135957" y="114368"/>
                  </a:lnTo>
                  <a:lnTo>
                    <a:pt x="128587" y="125813"/>
                  </a:lnTo>
                  <a:lnTo>
                    <a:pt x="120694" y="137412"/>
                  </a:lnTo>
                  <a:lnTo>
                    <a:pt x="111460" y="148122"/>
                  </a:lnTo>
                  <a:lnTo>
                    <a:pt x="101332" y="158237"/>
                  </a:lnTo>
                  <a:lnTo>
                    <a:pt x="90608" y="167958"/>
                  </a:lnTo>
                  <a:lnTo>
                    <a:pt x="80479" y="176423"/>
                  </a:lnTo>
                  <a:lnTo>
                    <a:pt x="70747" y="184050"/>
                  </a:lnTo>
                  <a:lnTo>
                    <a:pt x="61280" y="191120"/>
                  </a:lnTo>
                  <a:lnTo>
                    <a:pt x="52982" y="197817"/>
                  </a:lnTo>
                  <a:lnTo>
                    <a:pt x="45465" y="204266"/>
                  </a:lnTo>
                  <a:lnTo>
                    <a:pt x="38467" y="210550"/>
                  </a:lnTo>
                  <a:lnTo>
                    <a:pt x="31815" y="214739"/>
                  </a:lnTo>
                  <a:lnTo>
                    <a:pt x="25395" y="217532"/>
                  </a:lnTo>
                  <a:lnTo>
                    <a:pt x="19128" y="219394"/>
                  </a:lnTo>
                  <a:lnTo>
                    <a:pt x="13957" y="220635"/>
                  </a:lnTo>
                  <a:lnTo>
                    <a:pt x="9517" y="221463"/>
                  </a:lnTo>
                  <a:lnTo>
                    <a:pt x="0" y="222791"/>
                  </a:lnTo>
                  <a:lnTo>
                    <a:pt x="212" y="222900"/>
                  </a:lnTo>
                  <a:lnTo>
                    <a:pt x="5256" y="223053"/>
                  </a:lnTo>
                  <a:lnTo>
                    <a:pt x="10303" y="223089"/>
                  </a:lnTo>
                  <a:lnTo>
                    <a:pt x="15026" y="222106"/>
                  </a:lnTo>
                  <a:lnTo>
                    <a:pt x="21153" y="220459"/>
                  </a:lnTo>
                  <a:lnTo>
                    <a:pt x="28217" y="218369"/>
                  </a:lnTo>
                  <a:lnTo>
                    <a:pt x="34913" y="215983"/>
                  </a:lnTo>
                  <a:lnTo>
                    <a:pt x="41363" y="213400"/>
                  </a:lnTo>
                  <a:lnTo>
                    <a:pt x="47649" y="210686"/>
                  </a:lnTo>
                  <a:lnTo>
                    <a:pt x="54819" y="208877"/>
                  </a:lnTo>
                  <a:lnTo>
                    <a:pt x="62578" y="207671"/>
                  </a:lnTo>
                  <a:lnTo>
                    <a:pt x="70730" y="206867"/>
                  </a:lnTo>
                  <a:lnTo>
                    <a:pt x="78151" y="204346"/>
                  </a:lnTo>
                  <a:lnTo>
                    <a:pt x="85084" y="200682"/>
                  </a:lnTo>
                  <a:lnTo>
                    <a:pt x="91693" y="196254"/>
                  </a:lnTo>
                  <a:lnTo>
                    <a:pt x="99077" y="192310"/>
                  </a:lnTo>
                  <a:lnTo>
                    <a:pt x="106980" y="188689"/>
                  </a:lnTo>
                  <a:lnTo>
                    <a:pt x="115227" y="185282"/>
                  </a:lnTo>
                  <a:lnTo>
                    <a:pt x="122712" y="182019"/>
                  </a:lnTo>
                  <a:lnTo>
                    <a:pt x="136324" y="175748"/>
                  </a:lnTo>
                  <a:lnTo>
                    <a:pt x="167294" y="160644"/>
                  </a:lnTo>
                  <a:lnTo>
                    <a:pt x="173312" y="157656"/>
                  </a:lnTo>
                  <a:lnTo>
                    <a:pt x="179310" y="155664"/>
                  </a:lnTo>
                  <a:lnTo>
                    <a:pt x="185295" y="154336"/>
                  </a:lnTo>
                  <a:lnTo>
                    <a:pt x="203223" y="151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296" name="SMARTInkAnnotation514"/>
            <p:cNvSpPr/>
            <p:nvPr/>
          </p:nvSpPr>
          <p:spPr>
            <a:xfrm>
              <a:off x="-477675" y="803672"/>
              <a:ext cx="231743" cy="205224"/>
            </a:xfrm>
            <a:custGeom>
              <a:avLst/>
              <a:gdLst/>
              <a:ahLst/>
              <a:cxnLst/>
              <a:rect l="0" t="0" r="0" b="0"/>
              <a:pathLst>
                <a:path w="231743" h="205224">
                  <a:moveTo>
                    <a:pt x="142919" y="0"/>
                  </a:moveTo>
                  <a:lnTo>
                    <a:pt x="121909" y="0"/>
                  </a:lnTo>
                  <a:lnTo>
                    <a:pt x="118982" y="1984"/>
                  </a:lnTo>
                  <a:lnTo>
                    <a:pt x="116037" y="5291"/>
                  </a:lnTo>
                  <a:lnTo>
                    <a:pt x="113081" y="9481"/>
                  </a:lnTo>
                  <a:lnTo>
                    <a:pt x="109124" y="14258"/>
                  </a:lnTo>
                  <a:lnTo>
                    <a:pt x="104499" y="19427"/>
                  </a:lnTo>
                  <a:lnTo>
                    <a:pt x="94065" y="30462"/>
                  </a:lnTo>
                  <a:lnTo>
                    <a:pt x="82807" y="41981"/>
                  </a:lnTo>
                  <a:lnTo>
                    <a:pt x="76032" y="49816"/>
                  </a:lnTo>
                  <a:lnTo>
                    <a:pt x="68535" y="59007"/>
                  </a:lnTo>
                  <a:lnTo>
                    <a:pt x="60558" y="69104"/>
                  </a:lnTo>
                  <a:lnTo>
                    <a:pt x="53254" y="78811"/>
                  </a:lnTo>
                  <a:lnTo>
                    <a:pt x="39842" y="97535"/>
                  </a:lnTo>
                  <a:lnTo>
                    <a:pt x="34478" y="106695"/>
                  </a:lnTo>
                  <a:lnTo>
                    <a:pt x="29909" y="115778"/>
                  </a:lnTo>
                  <a:lnTo>
                    <a:pt x="25870" y="124811"/>
                  </a:lnTo>
                  <a:lnTo>
                    <a:pt x="21191" y="132816"/>
                  </a:lnTo>
                  <a:lnTo>
                    <a:pt x="16086" y="140138"/>
                  </a:lnTo>
                  <a:lnTo>
                    <a:pt x="10696" y="147003"/>
                  </a:lnTo>
                  <a:lnTo>
                    <a:pt x="7103" y="153565"/>
                  </a:lnTo>
                  <a:lnTo>
                    <a:pt x="4707" y="159923"/>
                  </a:lnTo>
                  <a:lnTo>
                    <a:pt x="3110" y="166147"/>
                  </a:lnTo>
                  <a:lnTo>
                    <a:pt x="2046" y="171288"/>
                  </a:lnTo>
                  <a:lnTo>
                    <a:pt x="1336" y="175708"/>
                  </a:lnTo>
                  <a:lnTo>
                    <a:pt x="863" y="179646"/>
                  </a:lnTo>
                  <a:lnTo>
                    <a:pt x="547" y="183264"/>
                  </a:lnTo>
                  <a:lnTo>
                    <a:pt x="337" y="186668"/>
                  </a:lnTo>
                  <a:lnTo>
                    <a:pt x="104" y="193097"/>
                  </a:lnTo>
                  <a:lnTo>
                    <a:pt x="0" y="199261"/>
                  </a:lnTo>
                  <a:lnTo>
                    <a:pt x="965" y="201301"/>
                  </a:lnTo>
                  <a:lnTo>
                    <a:pt x="2602" y="202662"/>
                  </a:lnTo>
                  <a:lnTo>
                    <a:pt x="4686" y="203569"/>
                  </a:lnTo>
                  <a:lnTo>
                    <a:pt x="8061" y="204173"/>
                  </a:lnTo>
                  <a:lnTo>
                    <a:pt x="12298" y="204577"/>
                  </a:lnTo>
                  <a:lnTo>
                    <a:pt x="17108" y="204845"/>
                  </a:lnTo>
                  <a:lnTo>
                    <a:pt x="30398" y="205144"/>
                  </a:lnTo>
                  <a:lnTo>
                    <a:pt x="38113" y="205223"/>
                  </a:lnTo>
                  <a:lnTo>
                    <a:pt x="46235" y="204284"/>
                  </a:lnTo>
                  <a:lnTo>
                    <a:pt x="54629" y="202666"/>
                  </a:lnTo>
                  <a:lnTo>
                    <a:pt x="63205" y="200595"/>
                  </a:lnTo>
                  <a:lnTo>
                    <a:pt x="72894" y="197230"/>
                  </a:lnTo>
                  <a:lnTo>
                    <a:pt x="83325" y="193002"/>
                  </a:lnTo>
                  <a:lnTo>
                    <a:pt x="94252" y="188199"/>
                  </a:lnTo>
                  <a:lnTo>
                    <a:pt x="104516" y="184005"/>
                  </a:lnTo>
                  <a:lnTo>
                    <a:pt x="114338" y="180217"/>
                  </a:lnTo>
                  <a:lnTo>
                    <a:pt x="123865" y="176699"/>
                  </a:lnTo>
                  <a:lnTo>
                    <a:pt x="134188" y="173362"/>
                  </a:lnTo>
                  <a:lnTo>
                    <a:pt x="145043" y="170145"/>
                  </a:lnTo>
                  <a:lnTo>
                    <a:pt x="156252" y="167008"/>
                  </a:lnTo>
                  <a:lnTo>
                    <a:pt x="166703" y="164917"/>
                  </a:lnTo>
                  <a:lnTo>
                    <a:pt x="176650" y="163523"/>
                  </a:lnTo>
                  <a:lnTo>
                    <a:pt x="186261" y="162593"/>
                  </a:lnTo>
                  <a:lnTo>
                    <a:pt x="193661" y="160981"/>
                  </a:lnTo>
                  <a:lnTo>
                    <a:pt x="199588" y="158915"/>
                  </a:lnTo>
                  <a:lnTo>
                    <a:pt x="204532" y="156545"/>
                  </a:lnTo>
                  <a:lnTo>
                    <a:pt x="208821" y="154965"/>
                  </a:lnTo>
                  <a:lnTo>
                    <a:pt x="212673" y="153911"/>
                  </a:lnTo>
                  <a:lnTo>
                    <a:pt x="219602" y="152741"/>
                  </a:lnTo>
                  <a:lnTo>
                    <a:pt x="225992" y="152221"/>
                  </a:lnTo>
                  <a:lnTo>
                    <a:pt x="228093" y="151090"/>
                  </a:lnTo>
                  <a:lnTo>
                    <a:pt x="229493" y="149344"/>
                  </a:lnTo>
                  <a:lnTo>
                    <a:pt x="231742" y="144153"/>
                  </a:lnTo>
                  <a:lnTo>
                    <a:pt x="230933" y="142735"/>
                  </a:lnTo>
                  <a:lnTo>
                    <a:pt x="227386" y="138513"/>
                  </a:lnTo>
                  <a:lnTo>
                    <a:pt x="224057" y="135998"/>
                  </a:lnTo>
                  <a:lnTo>
                    <a:pt x="219852" y="133330"/>
                  </a:lnTo>
                  <a:lnTo>
                    <a:pt x="205482" y="1250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297" name="SMARTInkAnnotation515"/>
            <p:cNvSpPr/>
            <p:nvPr/>
          </p:nvSpPr>
          <p:spPr>
            <a:xfrm>
              <a:off x="-352632" y="812969"/>
              <a:ext cx="35752" cy="276454"/>
            </a:xfrm>
            <a:custGeom>
              <a:avLst/>
              <a:gdLst/>
              <a:ahLst/>
              <a:cxnLst/>
              <a:rect l="0" t="0" r="0" b="0"/>
              <a:pathLst>
                <a:path w="35752" h="276454">
                  <a:moveTo>
                    <a:pt x="35751" y="8562"/>
                  </a:moveTo>
                  <a:lnTo>
                    <a:pt x="35751" y="874"/>
                  </a:lnTo>
                  <a:lnTo>
                    <a:pt x="34758" y="460"/>
                  </a:lnTo>
                  <a:lnTo>
                    <a:pt x="33103" y="184"/>
                  </a:lnTo>
                  <a:lnTo>
                    <a:pt x="31006" y="0"/>
                  </a:lnTo>
                  <a:lnTo>
                    <a:pt x="29609" y="870"/>
                  </a:lnTo>
                  <a:lnTo>
                    <a:pt x="28677" y="2442"/>
                  </a:lnTo>
                  <a:lnTo>
                    <a:pt x="28056" y="4482"/>
                  </a:lnTo>
                  <a:lnTo>
                    <a:pt x="27366" y="12041"/>
                  </a:lnTo>
                  <a:lnTo>
                    <a:pt x="27182" y="16834"/>
                  </a:lnTo>
                  <a:lnTo>
                    <a:pt x="26066" y="23007"/>
                  </a:lnTo>
                  <a:lnTo>
                    <a:pt x="24329" y="30098"/>
                  </a:lnTo>
                  <a:lnTo>
                    <a:pt x="22178" y="37802"/>
                  </a:lnTo>
                  <a:lnTo>
                    <a:pt x="20744" y="47899"/>
                  </a:lnTo>
                  <a:lnTo>
                    <a:pt x="19788" y="59592"/>
                  </a:lnTo>
                  <a:lnTo>
                    <a:pt x="19150" y="72348"/>
                  </a:lnTo>
                  <a:lnTo>
                    <a:pt x="17732" y="86804"/>
                  </a:lnTo>
                  <a:lnTo>
                    <a:pt x="15794" y="102396"/>
                  </a:lnTo>
                  <a:lnTo>
                    <a:pt x="13509" y="118743"/>
                  </a:lnTo>
                  <a:lnTo>
                    <a:pt x="11985" y="134602"/>
                  </a:lnTo>
                  <a:lnTo>
                    <a:pt x="10969" y="150135"/>
                  </a:lnTo>
                  <a:lnTo>
                    <a:pt x="10292" y="165452"/>
                  </a:lnTo>
                  <a:lnTo>
                    <a:pt x="8848" y="181616"/>
                  </a:lnTo>
                  <a:lnTo>
                    <a:pt x="6892" y="198346"/>
                  </a:lnTo>
                  <a:lnTo>
                    <a:pt x="4595" y="215452"/>
                  </a:lnTo>
                  <a:lnTo>
                    <a:pt x="3063" y="229832"/>
                  </a:lnTo>
                  <a:lnTo>
                    <a:pt x="2042" y="242396"/>
                  </a:lnTo>
                  <a:lnTo>
                    <a:pt x="0" y="2764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298" name="SMARTInkAnnotation516"/>
            <p:cNvSpPr/>
            <p:nvPr/>
          </p:nvSpPr>
          <p:spPr>
            <a:xfrm>
              <a:off x="273012" y="3111316"/>
              <a:ext cx="3986172" cy="272981"/>
            </a:xfrm>
            <a:custGeom>
              <a:avLst/>
              <a:gdLst/>
              <a:ahLst/>
              <a:cxnLst/>
              <a:rect l="0" t="0" r="0" b="0"/>
              <a:pathLst>
                <a:path w="3986172" h="272981">
                  <a:moveTo>
                    <a:pt x="8928" y="5145"/>
                  </a:moveTo>
                  <a:lnTo>
                    <a:pt x="4183" y="404"/>
                  </a:lnTo>
                  <a:lnTo>
                    <a:pt x="2786" y="0"/>
                  </a:lnTo>
                  <a:lnTo>
                    <a:pt x="1854" y="723"/>
                  </a:lnTo>
                  <a:lnTo>
                    <a:pt x="23" y="5068"/>
                  </a:lnTo>
                  <a:lnTo>
                    <a:pt x="0" y="9863"/>
                  </a:lnTo>
                  <a:lnTo>
                    <a:pt x="990" y="12259"/>
                  </a:lnTo>
                  <a:lnTo>
                    <a:pt x="4738" y="17567"/>
                  </a:lnTo>
                  <a:lnTo>
                    <a:pt x="7128" y="22356"/>
                  </a:lnTo>
                  <a:lnTo>
                    <a:pt x="9714" y="28525"/>
                  </a:lnTo>
                  <a:lnTo>
                    <a:pt x="12431" y="35614"/>
                  </a:lnTo>
                  <a:lnTo>
                    <a:pt x="15236" y="44310"/>
                  </a:lnTo>
                  <a:lnTo>
                    <a:pt x="18099" y="54075"/>
                  </a:lnTo>
                  <a:lnTo>
                    <a:pt x="23928" y="75509"/>
                  </a:lnTo>
                  <a:lnTo>
                    <a:pt x="29829" y="98264"/>
                  </a:lnTo>
                  <a:lnTo>
                    <a:pt x="31799" y="109888"/>
                  </a:lnTo>
                  <a:lnTo>
                    <a:pt x="33113" y="121607"/>
                  </a:lnTo>
                  <a:lnTo>
                    <a:pt x="33989" y="133387"/>
                  </a:lnTo>
                  <a:lnTo>
                    <a:pt x="34573" y="145210"/>
                  </a:lnTo>
                  <a:lnTo>
                    <a:pt x="35222" y="168930"/>
                  </a:lnTo>
                  <a:lnTo>
                    <a:pt x="36388" y="180811"/>
                  </a:lnTo>
                  <a:lnTo>
                    <a:pt x="38158" y="192701"/>
                  </a:lnTo>
                  <a:lnTo>
                    <a:pt x="40332" y="204596"/>
                  </a:lnTo>
                  <a:lnTo>
                    <a:pt x="41781" y="215503"/>
                  </a:lnTo>
                  <a:lnTo>
                    <a:pt x="42747" y="225751"/>
                  </a:lnTo>
                  <a:lnTo>
                    <a:pt x="43820" y="243090"/>
                  </a:lnTo>
                  <a:lnTo>
                    <a:pt x="44297" y="254104"/>
                  </a:lnTo>
                  <a:lnTo>
                    <a:pt x="44645" y="270916"/>
                  </a:lnTo>
                  <a:lnTo>
                    <a:pt x="45649" y="271622"/>
                  </a:lnTo>
                  <a:lnTo>
                    <a:pt x="52371" y="272849"/>
                  </a:lnTo>
                  <a:lnTo>
                    <a:pt x="62737" y="272980"/>
                  </a:lnTo>
                  <a:lnTo>
                    <a:pt x="72897" y="270365"/>
                  </a:lnTo>
                  <a:lnTo>
                    <a:pt x="95080" y="263314"/>
                  </a:lnTo>
                  <a:lnTo>
                    <a:pt x="126810" y="254942"/>
                  </a:lnTo>
                  <a:lnTo>
                    <a:pt x="150696" y="249119"/>
                  </a:lnTo>
                  <a:lnTo>
                    <a:pt x="194046" y="241255"/>
                  </a:lnTo>
                  <a:lnTo>
                    <a:pt x="318777" y="231525"/>
                  </a:lnTo>
                  <a:lnTo>
                    <a:pt x="423886" y="226361"/>
                  </a:lnTo>
                  <a:lnTo>
                    <a:pt x="658452" y="207433"/>
                  </a:lnTo>
                  <a:lnTo>
                    <a:pt x="697163" y="203503"/>
                  </a:lnTo>
                  <a:lnTo>
                    <a:pt x="819063" y="189484"/>
                  </a:lnTo>
                  <a:lnTo>
                    <a:pt x="905246" y="181993"/>
                  </a:lnTo>
                  <a:lnTo>
                    <a:pt x="1089083" y="168106"/>
                  </a:lnTo>
                  <a:lnTo>
                    <a:pt x="1231895" y="153861"/>
                  </a:lnTo>
                  <a:lnTo>
                    <a:pt x="1330704" y="146316"/>
                  </a:lnTo>
                  <a:lnTo>
                    <a:pt x="1430893" y="142302"/>
                  </a:lnTo>
                  <a:lnTo>
                    <a:pt x="1584860" y="140042"/>
                  </a:lnTo>
                  <a:lnTo>
                    <a:pt x="1949805" y="139146"/>
                  </a:lnTo>
                  <a:lnTo>
                    <a:pt x="2056272" y="141761"/>
                  </a:lnTo>
                  <a:lnTo>
                    <a:pt x="2329998" y="153332"/>
                  </a:lnTo>
                  <a:lnTo>
                    <a:pt x="2492784" y="155878"/>
                  </a:lnTo>
                  <a:lnTo>
                    <a:pt x="2922562" y="156908"/>
                  </a:lnTo>
                  <a:lnTo>
                    <a:pt x="3027183" y="154285"/>
                  </a:lnTo>
                  <a:lnTo>
                    <a:pt x="3127969" y="150804"/>
                  </a:lnTo>
                  <a:lnTo>
                    <a:pt x="3311398" y="148570"/>
                  </a:lnTo>
                  <a:lnTo>
                    <a:pt x="3808961" y="148021"/>
                  </a:lnTo>
                  <a:lnTo>
                    <a:pt x="3905774" y="140332"/>
                  </a:lnTo>
                  <a:lnTo>
                    <a:pt x="3943591" y="134717"/>
                  </a:lnTo>
                  <a:lnTo>
                    <a:pt x="3962612" y="126894"/>
                  </a:lnTo>
                  <a:lnTo>
                    <a:pt x="3986171" y="1123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299" name="SMARTInkAnnotation517"/>
            <p:cNvSpPr/>
            <p:nvPr/>
          </p:nvSpPr>
          <p:spPr>
            <a:xfrm>
              <a:off x="4455811" y="2955726"/>
              <a:ext cx="31624" cy="276822"/>
            </a:xfrm>
            <a:custGeom>
              <a:avLst/>
              <a:gdLst/>
              <a:ahLst/>
              <a:cxnLst/>
              <a:rect l="0" t="0" r="0" b="0"/>
              <a:pathLst>
                <a:path w="31624" h="276822">
                  <a:moveTo>
                    <a:pt x="0" y="0"/>
                  </a:moveTo>
                  <a:lnTo>
                    <a:pt x="0" y="4741"/>
                  </a:lnTo>
                  <a:lnTo>
                    <a:pt x="993" y="7130"/>
                  </a:lnTo>
                  <a:lnTo>
                    <a:pt x="2648" y="9714"/>
                  </a:lnTo>
                  <a:lnTo>
                    <a:pt x="4744" y="12429"/>
                  </a:lnTo>
                  <a:lnTo>
                    <a:pt x="7135" y="17216"/>
                  </a:lnTo>
                  <a:lnTo>
                    <a:pt x="9723" y="23383"/>
                  </a:lnTo>
                  <a:lnTo>
                    <a:pt x="12440" y="30472"/>
                  </a:lnTo>
                  <a:lnTo>
                    <a:pt x="15245" y="39166"/>
                  </a:lnTo>
                  <a:lnTo>
                    <a:pt x="18108" y="48931"/>
                  </a:lnTo>
                  <a:lnTo>
                    <a:pt x="21010" y="59410"/>
                  </a:lnTo>
                  <a:lnTo>
                    <a:pt x="22944" y="71357"/>
                  </a:lnTo>
                  <a:lnTo>
                    <a:pt x="24234" y="84282"/>
                  </a:lnTo>
                  <a:lnTo>
                    <a:pt x="25094" y="97860"/>
                  </a:lnTo>
                  <a:lnTo>
                    <a:pt x="26660" y="111873"/>
                  </a:lnTo>
                  <a:lnTo>
                    <a:pt x="28697" y="126176"/>
                  </a:lnTo>
                  <a:lnTo>
                    <a:pt x="31048" y="140672"/>
                  </a:lnTo>
                  <a:lnTo>
                    <a:pt x="31623" y="154305"/>
                  </a:lnTo>
                  <a:lnTo>
                    <a:pt x="31012" y="167362"/>
                  </a:lnTo>
                  <a:lnTo>
                    <a:pt x="29613" y="180036"/>
                  </a:lnTo>
                  <a:lnTo>
                    <a:pt x="27686" y="193446"/>
                  </a:lnTo>
                  <a:lnTo>
                    <a:pt x="22898" y="221575"/>
                  </a:lnTo>
                  <a:lnTo>
                    <a:pt x="19238" y="234037"/>
                  </a:lnTo>
                  <a:lnTo>
                    <a:pt x="14811" y="245322"/>
                  </a:lnTo>
                  <a:lnTo>
                    <a:pt x="0" y="2768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00" name="SMARTInkAnnotation518"/>
            <p:cNvSpPr/>
            <p:nvPr/>
          </p:nvSpPr>
          <p:spPr>
            <a:xfrm>
              <a:off x="1381268" y="3018234"/>
              <a:ext cx="80440" cy="214314"/>
            </a:xfrm>
            <a:custGeom>
              <a:avLst/>
              <a:gdLst/>
              <a:ahLst/>
              <a:cxnLst/>
              <a:rect l="0" t="0" r="0" b="0"/>
              <a:pathLst>
                <a:path w="80440" h="214314">
                  <a:moveTo>
                    <a:pt x="0" y="0"/>
                  </a:moveTo>
                  <a:lnTo>
                    <a:pt x="4745" y="0"/>
                  </a:lnTo>
                  <a:lnTo>
                    <a:pt x="6142" y="1984"/>
                  </a:lnTo>
                  <a:lnTo>
                    <a:pt x="7074" y="5292"/>
                  </a:lnTo>
                  <a:lnTo>
                    <a:pt x="7695" y="9481"/>
                  </a:lnTo>
                  <a:lnTo>
                    <a:pt x="10095" y="14258"/>
                  </a:lnTo>
                  <a:lnTo>
                    <a:pt x="13682" y="19427"/>
                  </a:lnTo>
                  <a:lnTo>
                    <a:pt x="18059" y="24858"/>
                  </a:lnTo>
                  <a:lnTo>
                    <a:pt x="22963" y="32447"/>
                  </a:lnTo>
                  <a:lnTo>
                    <a:pt x="28218" y="41475"/>
                  </a:lnTo>
                  <a:lnTo>
                    <a:pt x="33708" y="51463"/>
                  </a:lnTo>
                  <a:lnTo>
                    <a:pt x="38361" y="62089"/>
                  </a:lnTo>
                  <a:lnTo>
                    <a:pt x="42457" y="73143"/>
                  </a:lnTo>
                  <a:lnTo>
                    <a:pt x="46179" y="84481"/>
                  </a:lnTo>
                  <a:lnTo>
                    <a:pt x="50648" y="96008"/>
                  </a:lnTo>
                  <a:lnTo>
                    <a:pt x="55613" y="107662"/>
                  </a:lnTo>
                  <a:lnTo>
                    <a:pt x="60909" y="119399"/>
                  </a:lnTo>
                  <a:lnTo>
                    <a:pt x="65433" y="131193"/>
                  </a:lnTo>
                  <a:lnTo>
                    <a:pt x="69441" y="143025"/>
                  </a:lnTo>
                  <a:lnTo>
                    <a:pt x="73107" y="154881"/>
                  </a:lnTo>
                  <a:lnTo>
                    <a:pt x="75551" y="166754"/>
                  </a:lnTo>
                  <a:lnTo>
                    <a:pt x="77180" y="178639"/>
                  </a:lnTo>
                  <a:lnTo>
                    <a:pt x="80439" y="2143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01" name="SMARTInkAnnotation519"/>
            <p:cNvSpPr/>
            <p:nvPr/>
          </p:nvSpPr>
          <p:spPr>
            <a:xfrm>
              <a:off x="1479582" y="3295055"/>
              <a:ext cx="17876" cy="44649"/>
            </a:xfrm>
            <a:custGeom>
              <a:avLst/>
              <a:gdLst/>
              <a:ahLst/>
              <a:cxnLst/>
              <a:rect l="0" t="0" r="0" b="0"/>
              <a:pathLst>
                <a:path w="17876" h="44649">
                  <a:moveTo>
                    <a:pt x="0" y="0"/>
                  </a:moveTo>
                  <a:lnTo>
                    <a:pt x="4745" y="14221"/>
                  </a:lnTo>
                  <a:lnTo>
                    <a:pt x="7135" y="20394"/>
                  </a:lnTo>
                  <a:lnTo>
                    <a:pt x="9722" y="26495"/>
                  </a:lnTo>
                  <a:lnTo>
                    <a:pt x="17875" y="446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02" name="SMARTInkAnnotation520"/>
            <p:cNvSpPr/>
            <p:nvPr/>
          </p:nvSpPr>
          <p:spPr>
            <a:xfrm>
              <a:off x="3070479" y="2955726"/>
              <a:ext cx="8939" cy="241103"/>
            </a:xfrm>
            <a:custGeom>
              <a:avLst/>
              <a:gdLst/>
              <a:ahLst/>
              <a:cxnLst/>
              <a:rect l="0" t="0" r="0" b="0"/>
              <a:pathLst>
                <a:path w="8939" h="241103">
                  <a:moveTo>
                    <a:pt x="8938" y="0"/>
                  </a:moveTo>
                  <a:lnTo>
                    <a:pt x="8938" y="4741"/>
                  </a:lnTo>
                  <a:lnTo>
                    <a:pt x="7945" y="8122"/>
                  </a:lnTo>
                  <a:lnTo>
                    <a:pt x="6290" y="12360"/>
                  </a:lnTo>
                  <a:lnTo>
                    <a:pt x="4193" y="17170"/>
                  </a:lnTo>
                  <a:lnTo>
                    <a:pt x="2795" y="23353"/>
                  </a:lnTo>
                  <a:lnTo>
                    <a:pt x="1864" y="30451"/>
                  </a:lnTo>
                  <a:lnTo>
                    <a:pt x="1242" y="38160"/>
                  </a:lnTo>
                  <a:lnTo>
                    <a:pt x="828" y="48261"/>
                  </a:lnTo>
                  <a:lnTo>
                    <a:pt x="368" y="72712"/>
                  </a:lnTo>
                  <a:lnTo>
                    <a:pt x="0" y="2411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03" name="SMARTInkAnnotation521"/>
            <p:cNvSpPr/>
            <p:nvPr/>
          </p:nvSpPr>
          <p:spPr>
            <a:xfrm>
              <a:off x="435641" y="2848570"/>
              <a:ext cx="284244" cy="80368"/>
            </a:xfrm>
            <a:custGeom>
              <a:avLst/>
              <a:gdLst/>
              <a:ahLst/>
              <a:cxnLst/>
              <a:rect l="0" t="0" r="0" b="0"/>
              <a:pathLst>
                <a:path w="284244" h="80368">
                  <a:moveTo>
                    <a:pt x="42927" y="80367"/>
                  </a:moveTo>
                  <a:lnTo>
                    <a:pt x="38182" y="80367"/>
                  </a:lnTo>
                  <a:lnTo>
                    <a:pt x="35791" y="79375"/>
                  </a:lnTo>
                  <a:lnTo>
                    <a:pt x="33204" y="77721"/>
                  </a:lnTo>
                  <a:lnTo>
                    <a:pt x="30487" y="75627"/>
                  </a:lnTo>
                  <a:lnTo>
                    <a:pt x="27682" y="74230"/>
                  </a:lnTo>
                  <a:lnTo>
                    <a:pt x="21917" y="72679"/>
                  </a:lnTo>
                  <a:lnTo>
                    <a:pt x="13089" y="71805"/>
                  </a:lnTo>
                  <a:lnTo>
                    <a:pt x="7156" y="71601"/>
                  </a:lnTo>
                  <a:lnTo>
                    <a:pt x="0" y="71470"/>
                  </a:lnTo>
                  <a:lnTo>
                    <a:pt x="8250" y="71447"/>
                  </a:lnTo>
                  <a:lnTo>
                    <a:pt x="13850" y="70452"/>
                  </a:lnTo>
                  <a:lnTo>
                    <a:pt x="20563" y="68796"/>
                  </a:lnTo>
                  <a:lnTo>
                    <a:pt x="36960" y="64311"/>
                  </a:lnTo>
                  <a:lnTo>
                    <a:pt x="57488" y="59010"/>
                  </a:lnTo>
                  <a:lnTo>
                    <a:pt x="69516" y="55215"/>
                  </a:lnTo>
                  <a:lnTo>
                    <a:pt x="82501" y="50701"/>
                  </a:lnTo>
                  <a:lnTo>
                    <a:pt x="96122" y="45707"/>
                  </a:lnTo>
                  <a:lnTo>
                    <a:pt x="110169" y="41385"/>
                  </a:lnTo>
                  <a:lnTo>
                    <a:pt x="124498" y="37512"/>
                  </a:lnTo>
                  <a:lnTo>
                    <a:pt x="139017" y="33938"/>
                  </a:lnTo>
                  <a:lnTo>
                    <a:pt x="168389" y="27320"/>
                  </a:lnTo>
                  <a:lnTo>
                    <a:pt x="197002" y="21072"/>
                  </a:lnTo>
                  <a:lnTo>
                    <a:pt x="222959" y="14988"/>
                  </a:lnTo>
                  <a:lnTo>
                    <a:pt x="234449" y="12968"/>
                  </a:lnTo>
                  <a:lnTo>
                    <a:pt x="245089" y="11622"/>
                  </a:lnTo>
                  <a:lnTo>
                    <a:pt x="255161" y="10725"/>
                  </a:lnTo>
                  <a:lnTo>
                    <a:pt x="262869" y="9134"/>
                  </a:lnTo>
                  <a:lnTo>
                    <a:pt x="269000" y="7082"/>
                  </a:lnTo>
                  <a:lnTo>
                    <a:pt x="28424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04" name="SMARTInkAnnotation522"/>
            <p:cNvSpPr/>
            <p:nvPr/>
          </p:nvSpPr>
          <p:spPr>
            <a:xfrm>
              <a:off x="550069" y="2911078"/>
              <a:ext cx="35751" cy="241103"/>
            </a:xfrm>
            <a:custGeom>
              <a:avLst/>
              <a:gdLst/>
              <a:ahLst/>
              <a:cxnLst/>
              <a:rect l="0" t="0" r="0" b="0"/>
              <a:pathLst>
                <a:path w="35751" h="241103">
                  <a:moveTo>
                    <a:pt x="0" y="0"/>
                  </a:moveTo>
                  <a:lnTo>
                    <a:pt x="0" y="42901"/>
                  </a:lnTo>
                  <a:lnTo>
                    <a:pt x="993" y="54397"/>
                  </a:lnTo>
                  <a:lnTo>
                    <a:pt x="2648" y="67023"/>
                  </a:lnTo>
                  <a:lnTo>
                    <a:pt x="12440" y="127671"/>
                  </a:lnTo>
                  <a:lnTo>
                    <a:pt x="21009" y="174640"/>
                  </a:lnTo>
                  <a:lnTo>
                    <a:pt x="26881" y="202303"/>
                  </a:lnTo>
                  <a:lnTo>
                    <a:pt x="35750" y="2411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05" name="SMARTInkAnnotation523"/>
            <p:cNvSpPr/>
            <p:nvPr/>
          </p:nvSpPr>
          <p:spPr>
            <a:xfrm>
              <a:off x="2149903" y="2857500"/>
              <a:ext cx="79198" cy="178595"/>
            </a:xfrm>
            <a:custGeom>
              <a:avLst/>
              <a:gdLst/>
              <a:ahLst/>
              <a:cxnLst/>
              <a:rect l="0" t="0" r="0" b="0"/>
              <a:pathLst>
                <a:path w="79198" h="178595">
                  <a:moveTo>
                    <a:pt x="0" y="0"/>
                  </a:moveTo>
                  <a:lnTo>
                    <a:pt x="4746" y="0"/>
                  </a:lnTo>
                  <a:lnTo>
                    <a:pt x="7136" y="992"/>
                  </a:lnTo>
                  <a:lnTo>
                    <a:pt x="9723" y="2646"/>
                  </a:lnTo>
                  <a:lnTo>
                    <a:pt x="12440" y="4740"/>
                  </a:lnTo>
                  <a:lnTo>
                    <a:pt x="16238" y="6137"/>
                  </a:lnTo>
                  <a:lnTo>
                    <a:pt x="20756" y="7068"/>
                  </a:lnTo>
                  <a:lnTo>
                    <a:pt x="25755" y="7688"/>
                  </a:lnTo>
                  <a:lnTo>
                    <a:pt x="30080" y="8102"/>
                  </a:lnTo>
                  <a:lnTo>
                    <a:pt x="33956" y="8378"/>
                  </a:lnTo>
                  <a:lnTo>
                    <a:pt x="37534" y="8562"/>
                  </a:lnTo>
                  <a:lnTo>
                    <a:pt x="44157" y="8766"/>
                  </a:lnTo>
                  <a:lnTo>
                    <a:pt x="56501" y="8897"/>
                  </a:lnTo>
                  <a:lnTo>
                    <a:pt x="59515" y="7916"/>
                  </a:lnTo>
                  <a:lnTo>
                    <a:pt x="62517" y="6269"/>
                  </a:lnTo>
                  <a:lnTo>
                    <a:pt x="71346" y="109"/>
                  </a:lnTo>
                  <a:lnTo>
                    <a:pt x="71456" y="4772"/>
                  </a:lnTo>
                  <a:lnTo>
                    <a:pt x="71502" y="139425"/>
                  </a:lnTo>
                  <a:lnTo>
                    <a:pt x="72495" y="144544"/>
                  </a:lnTo>
                  <a:lnTo>
                    <a:pt x="74150" y="148948"/>
                  </a:lnTo>
                  <a:lnTo>
                    <a:pt x="76247" y="152877"/>
                  </a:lnTo>
                  <a:lnTo>
                    <a:pt x="77645" y="156488"/>
                  </a:lnTo>
                  <a:lnTo>
                    <a:pt x="78576" y="159888"/>
                  </a:lnTo>
                  <a:lnTo>
                    <a:pt x="79197" y="163147"/>
                  </a:lnTo>
                  <a:lnTo>
                    <a:pt x="78618" y="165319"/>
                  </a:lnTo>
                  <a:lnTo>
                    <a:pt x="77239" y="166767"/>
                  </a:lnTo>
                  <a:lnTo>
                    <a:pt x="75327" y="167733"/>
                  </a:lnTo>
                  <a:lnTo>
                    <a:pt x="73059" y="169369"/>
                  </a:lnTo>
                  <a:lnTo>
                    <a:pt x="70554" y="171452"/>
                  </a:lnTo>
                  <a:lnTo>
                    <a:pt x="67891" y="173832"/>
                  </a:lnTo>
                  <a:lnTo>
                    <a:pt x="64129" y="175419"/>
                  </a:lnTo>
                  <a:lnTo>
                    <a:pt x="59635" y="176478"/>
                  </a:lnTo>
                  <a:lnTo>
                    <a:pt x="44689" y="1785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06" name="SMARTInkAnnotation524"/>
            <p:cNvSpPr/>
            <p:nvPr/>
          </p:nvSpPr>
          <p:spPr>
            <a:xfrm>
              <a:off x="2114521" y="3027164"/>
              <a:ext cx="240949" cy="35720"/>
            </a:xfrm>
            <a:custGeom>
              <a:avLst/>
              <a:gdLst/>
              <a:ahLst/>
              <a:cxnLst/>
              <a:rect l="0" t="0" r="0" b="0"/>
              <a:pathLst>
                <a:path w="240949" h="35720">
                  <a:moveTo>
                    <a:pt x="8570" y="35719"/>
                  </a:moveTo>
                  <a:lnTo>
                    <a:pt x="0" y="35719"/>
                  </a:lnTo>
                  <a:lnTo>
                    <a:pt x="9231" y="35719"/>
                  </a:lnTo>
                  <a:lnTo>
                    <a:pt x="14968" y="34726"/>
                  </a:lnTo>
                  <a:lnTo>
                    <a:pt x="21773" y="33072"/>
                  </a:lnTo>
                  <a:lnTo>
                    <a:pt x="29289" y="30978"/>
                  </a:lnTo>
                  <a:lnTo>
                    <a:pt x="38272" y="29581"/>
                  </a:lnTo>
                  <a:lnTo>
                    <a:pt x="48232" y="28651"/>
                  </a:lnTo>
                  <a:lnTo>
                    <a:pt x="58845" y="28030"/>
                  </a:lnTo>
                  <a:lnTo>
                    <a:pt x="71879" y="26624"/>
                  </a:lnTo>
                  <a:lnTo>
                    <a:pt x="102250" y="22416"/>
                  </a:lnTo>
                  <a:lnTo>
                    <a:pt x="24094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07" name="SMARTInkAnnotation525"/>
            <p:cNvSpPr/>
            <p:nvPr/>
          </p:nvSpPr>
          <p:spPr>
            <a:xfrm>
              <a:off x="3653082" y="2795360"/>
              <a:ext cx="176786" cy="186462"/>
            </a:xfrm>
            <a:custGeom>
              <a:avLst/>
              <a:gdLst/>
              <a:ahLst/>
              <a:cxnLst/>
              <a:rect l="0" t="0" r="0" b="0"/>
              <a:pathLst>
                <a:path w="176786" h="186462">
                  <a:moveTo>
                    <a:pt x="78782" y="8562"/>
                  </a:moveTo>
                  <a:lnTo>
                    <a:pt x="66342" y="8562"/>
                  </a:lnTo>
                  <a:lnTo>
                    <a:pt x="62544" y="7569"/>
                  </a:lnTo>
                  <a:lnTo>
                    <a:pt x="58026" y="5916"/>
                  </a:lnTo>
                  <a:lnTo>
                    <a:pt x="53027" y="3821"/>
                  </a:lnTo>
                  <a:lnTo>
                    <a:pt x="48702" y="2425"/>
                  </a:lnTo>
                  <a:lnTo>
                    <a:pt x="44826" y="1494"/>
                  </a:lnTo>
                  <a:lnTo>
                    <a:pt x="41248" y="873"/>
                  </a:lnTo>
                  <a:lnTo>
                    <a:pt x="37870" y="459"/>
                  </a:lnTo>
                  <a:lnTo>
                    <a:pt x="34625" y="184"/>
                  </a:lnTo>
                  <a:lnTo>
                    <a:pt x="31469" y="0"/>
                  </a:lnTo>
                  <a:lnTo>
                    <a:pt x="28372" y="869"/>
                  </a:lnTo>
                  <a:lnTo>
                    <a:pt x="25314" y="2441"/>
                  </a:lnTo>
                  <a:lnTo>
                    <a:pt x="22282" y="4481"/>
                  </a:lnTo>
                  <a:lnTo>
                    <a:pt x="20260" y="7826"/>
                  </a:lnTo>
                  <a:lnTo>
                    <a:pt x="18913" y="12040"/>
                  </a:lnTo>
                  <a:lnTo>
                    <a:pt x="18015" y="16833"/>
                  </a:lnTo>
                  <a:lnTo>
                    <a:pt x="16423" y="22014"/>
                  </a:lnTo>
                  <a:lnTo>
                    <a:pt x="14368" y="27452"/>
                  </a:lnTo>
                  <a:lnTo>
                    <a:pt x="12006" y="33061"/>
                  </a:lnTo>
                  <a:lnTo>
                    <a:pt x="9437" y="40770"/>
                  </a:lnTo>
                  <a:lnTo>
                    <a:pt x="6733" y="49878"/>
                  </a:lnTo>
                  <a:lnTo>
                    <a:pt x="3936" y="59918"/>
                  </a:lnTo>
                  <a:lnTo>
                    <a:pt x="2071" y="70581"/>
                  </a:lnTo>
                  <a:lnTo>
                    <a:pt x="829" y="81657"/>
                  </a:lnTo>
                  <a:lnTo>
                    <a:pt x="0" y="93011"/>
                  </a:lnTo>
                  <a:lnTo>
                    <a:pt x="441" y="103557"/>
                  </a:lnTo>
                  <a:lnTo>
                    <a:pt x="1727" y="113563"/>
                  </a:lnTo>
                  <a:lnTo>
                    <a:pt x="3579" y="123211"/>
                  </a:lnTo>
                  <a:lnTo>
                    <a:pt x="6799" y="131628"/>
                  </a:lnTo>
                  <a:lnTo>
                    <a:pt x="10931" y="139223"/>
                  </a:lnTo>
                  <a:lnTo>
                    <a:pt x="15672" y="146271"/>
                  </a:lnTo>
                  <a:lnTo>
                    <a:pt x="19827" y="152954"/>
                  </a:lnTo>
                  <a:lnTo>
                    <a:pt x="23589" y="159393"/>
                  </a:lnTo>
                  <a:lnTo>
                    <a:pt x="27091" y="165671"/>
                  </a:lnTo>
                  <a:lnTo>
                    <a:pt x="32404" y="170848"/>
                  </a:lnTo>
                  <a:lnTo>
                    <a:pt x="38925" y="175292"/>
                  </a:lnTo>
                  <a:lnTo>
                    <a:pt x="46252" y="179247"/>
                  </a:lnTo>
                  <a:lnTo>
                    <a:pt x="53123" y="181883"/>
                  </a:lnTo>
                  <a:lnTo>
                    <a:pt x="59690" y="183640"/>
                  </a:lnTo>
                  <a:lnTo>
                    <a:pt x="66054" y="184812"/>
                  </a:lnTo>
                  <a:lnTo>
                    <a:pt x="73275" y="185593"/>
                  </a:lnTo>
                  <a:lnTo>
                    <a:pt x="81070" y="186114"/>
                  </a:lnTo>
                  <a:lnTo>
                    <a:pt x="89245" y="186461"/>
                  </a:lnTo>
                  <a:lnTo>
                    <a:pt x="96680" y="185700"/>
                  </a:lnTo>
                  <a:lnTo>
                    <a:pt x="103624" y="184201"/>
                  </a:lnTo>
                  <a:lnTo>
                    <a:pt x="110239" y="182209"/>
                  </a:lnTo>
                  <a:lnTo>
                    <a:pt x="116636" y="179889"/>
                  </a:lnTo>
                  <a:lnTo>
                    <a:pt x="122886" y="177351"/>
                  </a:lnTo>
                  <a:lnTo>
                    <a:pt x="129039" y="174666"/>
                  </a:lnTo>
                  <a:lnTo>
                    <a:pt x="135127" y="170892"/>
                  </a:lnTo>
                  <a:lnTo>
                    <a:pt x="141172" y="166391"/>
                  </a:lnTo>
                  <a:lnTo>
                    <a:pt x="147188" y="161406"/>
                  </a:lnTo>
                  <a:lnTo>
                    <a:pt x="153185" y="156099"/>
                  </a:lnTo>
                  <a:lnTo>
                    <a:pt x="165144" y="144910"/>
                  </a:lnTo>
                  <a:lnTo>
                    <a:pt x="169128" y="139148"/>
                  </a:lnTo>
                  <a:lnTo>
                    <a:pt x="171784" y="133322"/>
                  </a:lnTo>
                  <a:lnTo>
                    <a:pt x="173555" y="127454"/>
                  </a:lnTo>
                  <a:lnTo>
                    <a:pt x="174734" y="120566"/>
                  </a:lnTo>
                  <a:lnTo>
                    <a:pt x="175522" y="112996"/>
                  </a:lnTo>
                  <a:lnTo>
                    <a:pt x="176046" y="104974"/>
                  </a:lnTo>
                  <a:lnTo>
                    <a:pt x="176629" y="90768"/>
                  </a:lnTo>
                  <a:lnTo>
                    <a:pt x="176785" y="84202"/>
                  </a:lnTo>
                  <a:lnTo>
                    <a:pt x="175895" y="77840"/>
                  </a:lnTo>
                  <a:lnTo>
                    <a:pt x="174309" y="71614"/>
                  </a:lnTo>
                  <a:lnTo>
                    <a:pt x="172259" y="65480"/>
                  </a:lnTo>
                  <a:lnTo>
                    <a:pt x="169899" y="60398"/>
                  </a:lnTo>
                  <a:lnTo>
                    <a:pt x="167332" y="56017"/>
                  </a:lnTo>
                  <a:lnTo>
                    <a:pt x="164628" y="52105"/>
                  </a:lnTo>
                  <a:lnTo>
                    <a:pt x="161832" y="48505"/>
                  </a:lnTo>
                  <a:lnTo>
                    <a:pt x="158975" y="45112"/>
                  </a:lnTo>
                  <a:lnTo>
                    <a:pt x="156078" y="41858"/>
                  </a:lnTo>
                  <a:lnTo>
                    <a:pt x="150210" y="35597"/>
                  </a:lnTo>
                  <a:lnTo>
                    <a:pt x="138352" y="23493"/>
                  </a:lnTo>
                  <a:lnTo>
                    <a:pt x="134384" y="20500"/>
                  </a:lnTo>
                  <a:lnTo>
                    <a:pt x="129753" y="17513"/>
                  </a:lnTo>
                  <a:lnTo>
                    <a:pt x="114532" y="85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08" name="SMARTInkAnnotation526"/>
            <p:cNvSpPr/>
            <p:nvPr/>
          </p:nvSpPr>
          <p:spPr>
            <a:xfrm>
              <a:off x="3629380" y="3196828"/>
              <a:ext cx="325925" cy="196412"/>
            </a:xfrm>
            <a:custGeom>
              <a:avLst/>
              <a:gdLst/>
              <a:ahLst/>
              <a:cxnLst/>
              <a:rect l="0" t="0" r="0" b="0"/>
              <a:pathLst>
                <a:path w="325925" h="196412">
                  <a:moveTo>
                    <a:pt x="218672" y="0"/>
                  </a:moveTo>
                  <a:lnTo>
                    <a:pt x="218672" y="4741"/>
                  </a:lnTo>
                  <a:lnTo>
                    <a:pt x="217680" y="6137"/>
                  </a:lnTo>
                  <a:lnTo>
                    <a:pt x="216024" y="7068"/>
                  </a:lnTo>
                  <a:lnTo>
                    <a:pt x="210977" y="8562"/>
                  </a:lnTo>
                  <a:lnTo>
                    <a:pt x="205358" y="13561"/>
                  </a:lnTo>
                  <a:lnTo>
                    <a:pt x="197404" y="21326"/>
                  </a:lnTo>
                  <a:lnTo>
                    <a:pt x="155026" y="63596"/>
                  </a:lnTo>
                  <a:lnTo>
                    <a:pt x="146450" y="71171"/>
                  </a:lnTo>
                  <a:lnTo>
                    <a:pt x="137753" y="78205"/>
                  </a:lnTo>
                  <a:lnTo>
                    <a:pt x="97644" y="108493"/>
                  </a:lnTo>
                  <a:lnTo>
                    <a:pt x="77492" y="122964"/>
                  </a:lnTo>
                  <a:lnTo>
                    <a:pt x="67947" y="129601"/>
                  </a:lnTo>
                  <a:lnTo>
                    <a:pt x="59598" y="136010"/>
                  </a:lnTo>
                  <a:lnTo>
                    <a:pt x="52046" y="142267"/>
                  </a:lnTo>
                  <a:lnTo>
                    <a:pt x="45024" y="148422"/>
                  </a:lnTo>
                  <a:lnTo>
                    <a:pt x="37364" y="153519"/>
                  </a:lnTo>
                  <a:lnTo>
                    <a:pt x="29279" y="157908"/>
                  </a:lnTo>
                  <a:lnTo>
                    <a:pt x="20909" y="161827"/>
                  </a:lnTo>
                  <a:lnTo>
                    <a:pt x="15329" y="165432"/>
                  </a:lnTo>
                  <a:lnTo>
                    <a:pt x="11609" y="168827"/>
                  </a:lnTo>
                  <a:lnTo>
                    <a:pt x="9129" y="172082"/>
                  </a:lnTo>
                  <a:lnTo>
                    <a:pt x="6483" y="174253"/>
                  </a:lnTo>
                  <a:lnTo>
                    <a:pt x="3726" y="175700"/>
                  </a:lnTo>
                  <a:lnTo>
                    <a:pt x="894" y="176665"/>
                  </a:lnTo>
                  <a:lnTo>
                    <a:pt x="0" y="177308"/>
                  </a:lnTo>
                  <a:lnTo>
                    <a:pt x="397" y="177736"/>
                  </a:lnTo>
                  <a:lnTo>
                    <a:pt x="5472" y="179204"/>
                  </a:lnTo>
                  <a:lnTo>
                    <a:pt x="17658" y="183165"/>
                  </a:lnTo>
                  <a:lnTo>
                    <a:pt x="27065" y="185610"/>
                  </a:lnTo>
                  <a:lnTo>
                    <a:pt x="50757" y="190973"/>
                  </a:lnTo>
                  <a:lnTo>
                    <a:pt x="64027" y="192799"/>
                  </a:lnTo>
                  <a:lnTo>
                    <a:pt x="77839" y="194017"/>
                  </a:lnTo>
                  <a:lnTo>
                    <a:pt x="92012" y="194829"/>
                  </a:lnTo>
                  <a:lnTo>
                    <a:pt x="123649" y="195731"/>
                  </a:lnTo>
                  <a:lnTo>
                    <a:pt x="240933" y="196411"/>
                  </a:lnTo>
                  <a:lnTo>
                    <a:pt x="255361" y="195433"/>
                  </a:lnTo>
                  <a:lnTo>
                    <a:pt x="268951" y="193789"/>
                  </a:lnTo>
                  <a:lnTo>
                    <a:pt x="281984" y="191700"/>
                  </a:lnTo>
                  <a:lnTo>
                    <a:pt x="292658" y="189316"/>
                  </a:lnTo>
                  <a:lnTo>
                    <a:pt x="301761" y="186734"/>
                  </a:lnTo>
                  <a:lnTo>
                    <a:pt x="309815" y="184020"/>
                  </a:lnTo>
                  <a:lnTo>
                    <a:pt x="315185" y="180227"/>
                  </a:lnTo>
                  <a:lnTo>
                    <a:pt x="318765" y="175714"/>
                  </a:lnTo>
                  <a:lnTo>
                    <a:pt x="325924" y="1607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09" name="SMARTInkAnnotation527"/>
            <p:cNvSpPr/>
            <p:nvPr/>
          </p:nvSpPr>
          <p:spPr>
            <a:xfrm>
              <a:off x="3740801" y="3214687"/>
              <a:ext cx="143003" cy="285752"/>
            </a:xfrm>
            <a:custGeom>
              <a:avLst/>
              <a:gdLst/>
              <a:ahLst/>
              <a:cxnLst/>
              <a:rect l="0" t="0" r="0" b="0"/>
              <a:pathLst>
                <a:path w="143003" h="285752">
                  <a:moveTo>
                    <a:pt x="143002" y="0"/>
                  </a:moveTo>
                  <a:lnTo>
                    <a:pt x="138258" y="0"/>
                  </a:lnTo>
                  <a:lnTo>
                    <a:pt x="135867" y="992"/>
                  </a:lnTo>
                  <a:lnTo>
                    <a:pt x="133280" y="2646"/>
                  </a:lnTo>
                  <a:lnTo>
                    <a:pt x="130562" y="4741"/>
                  </a:lnTo>
                  <a:lnTo>
                    <a:pt x="126764" y="7130"/>
                  </a:lnTo>
                  <a:lnTo>
                    <a:pt x="122246" y="9714"/>
                  </a:lnTo>
                  <a:lnTo>
                    <a:pt x="117248" y="12429"/>
                  </a:lnTo>
                  <a:lnTo>
                    <a:pt x="111930" y="17216"/>
                  </a:lnTo>
                  <a:lnTo>
                    <a:pt x="106398" y="23384"/>
                  </a:lnTo>
                  <a:lnTo>
                    <a:pt x="100724" y="30472"/>
                  </a:lnTo>
                  <a:lnTo>
                    <a:pt x="94955" y="39166"/>
                  </a:lnTo>
                  <a:lnTo>
                    <a:pt x="89124" y="48931"/>
                  </a:lnTo>
                  <a:lnTo>
                    <a:pt x="83250" y="59410"/>
                  </a:lnTo>
                  <a:lnTo>
                    <a:pt x="68778" y="86929"/>
                  </a:lnTo>
                  <a:lnTo>
                    <a:pt x="60748" y="102601"/>
                  </a:lnTo>
                  <a:lnTo>
                    <a:pt x="53409" y="119002"/>
                  </a:lnTo>
                  <a:lnTo>
                    <a:pt x="46529" y="135889"/>
                  </a:lnTo>
                  <a:lnTo>
                    <a:pt x="39957" y="153101"/>
                  </a:lnTo>
                  <a:lnTo>
                    <a:pt x="27359" y="188100"/>
                  </a:lnTo>
                  <a:lnTo>
                    <a:pt x="21218" y="205767"/>
                  </a:lnTo>
                  <a:lnTo>
                    <a:pt x="16132" y="222507"/>
                  </a:lnTo>
                  <a:lnTo>
                    <a:pt x="11747" y="238627"/>
                  </a:lnTo>
                  <a:lnTo>
                    <a:pt x="0" y="2857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10" name="SMARTInkAnnotation528"/>
            <p:cNvSpPr/>
            <p:nvPr/>
          </p:nvSpPr>
          <p:spPr>
            <a:xfrm>
              <a:off x="2330053" y="3321844"/>
              <a:ext cx="70105" cy="232173"/>
            </a:xfrm>
            <a:custGeom>
              <a:avLst/>
              <a:gdLst/>
              <a:ahLst/>
              <a:cxnLst/>
              <a:rect l="0" t="0" r="0" b="0"/>
              <a:pathLst>
                <a:path w="70105" h="232173">
                  <a:moveTo>
                    <a:pt x="70104" y="0"/>
                  </a:moveTo>
                  <a:lnTo>
                    <a:pt x="65359" y="4741"/>
                  </a:lnTo>
                  <a:lnTo>
                    <a:pt x="63962" y="7129"/>
                  </a:lnTo>
                  <a:lnTo>
                    <a:pt x="62409" y="12428"/>
                  </a:lnTo>
                  <a:lnTo>
                    <a:pt x="61995" y="17215"/>
                  </a:lnTo>
                  <a:lnTo>
                    <a:pt x="61718" y="23383"/>
                  </a:lnTo>
                  <a:lnTo>
                    <a:pt x="61534" y="30471"/>
                  </a:lnTo>
                  <a:lnTo>
                    <a:pt x="60419" y="39166"/>
                  </a:lnTo>
                  <a:lnTo>
                    <a:pt x="58682" y="48930"/>
                  </a:lnTo>
                  <a:lnTo>
                    <a:pt x="56531" y="59409"/>
                  </a:lnTo>
                  <a:lnTo>
                    <a:pt x="55097" y="70364"/>
                  </a:lnTo>
                  <a:lnTo>
                    <a:pt x="54141" y="81635"/>
                  </a:lnTo>
                  <a:lnTo>
                    <a:pt x="53504" y="93119"/>
                  </a:lnTo>
                  <a:lnTo>
                    <a:pt x="52796" y="116462"/>
                  </a:lnTo>
                  <a:lnTo>
                    <a:pt x="52606" y="128242"/>
                  </a:lnTo>
                  <a:lnTo>
                    <a:pt x="51488" y="139073"/>
                  </a:lnTo>
                  <a:lnTo>
                    <a:pt x="49749" y="149270"/>
                  </a:lnTo>
                  <a:lnTo>
                    <a:pt x="47596" y="159044"/>
                  </a:lnTo>
                  <a:lnTo>
                    <a:pt x="46161" y="166553"/>
                  </a:lnTo>
                  <a:lnTo>
                    <a:pt x="45205" y="172551"/>
                  </a:lnTo>
                  <a:lnTo>
                    <a:pt x="44567" y="177541"/>
                  </a:lnTo>
                  <a:lnTo>
                    <a:pt x="44142" y="181861"/>
                  </a:lnTo>
                  <a:lnTo>
                    <a:pt x="43858" y="185733"/>
                  </a:lnTo>
                  <a:lnTo>
                    <a:pt x="43543" y="190696"/>
                  </a:lnTo>
                  <a:lnTo>
                    <a:pt x="43459" y="190631"/>
                  </a:lnTo>
                  <a:lnTo>
                    <a:pt x="43403" y="189595"/>
                  </a:lnTo>
                  <a:lnTo>
                    <a:pt x="42373" y="186920"/>
                  </a:lnTo>
                  <a:lnTo>
                    <a:pt x="40693" y="183152"/>
                  </a:lnTo>
                  <a:lnTo>
                    <a:pt x="36178" y="173674"/>
                  </a:lnTo>
                  <a:lnTo>
                    <a:pt x="30861" y="162847"/>
                  </a:lnTo>
                  <a:lnTo>
                    <a:pt x="28053" y="155198"/>
                  </a:lnTo>
                  <a:lnTo>
                    <a:pt x="25188" y="146129"/>
                  </a:lnTo>
                  <a:lnTo>
                    <a:pt x="19357" y="126462"/>
                  </a:lnTo>
                  <a:lnTo>
                    <a:pt x="13454" y="107799"/>
                  </a:lnTo>
                  <a:lnTo>
                    <a:pt x="11483" y="99647"/>
                  </a:lnTo>
                  <a:lnTo>
                    <a:pt x="10169" y="92228"/>
                  </a:lnTo>
                  <a:lnTo>
                    <a:pt x="9293" y="85298"/>
                  </a:lnTo>
                  <a:lnTo>
                    <a:pt x="7716" y="79685"/>
                  </a:lnTo>
                  <a:lnTo>
                    <a:pt x="5671" y="74951"/>
                  </a:lnTo>
                  <a:lnTo>
                    <a:pt x="0" y="64966"/>
                  </a:lnTo>
                  <a:lnTo>
                    <a:pt x="527" y="65138"/>
                  </a:lnTo>
                  <a:lnTo>
                    <a:pt x="1872" y="66246"/>
                  </a:lnTo>
                  <a:lnTo>
                    <a:pt x="3762" y="67976"/>
                  </a:lnTo>
                  <a:lnTo>
                    <a:pt x="5021" y="71114"/>
                  </a:lnTo>
                  <a:lnTo>
                    <a:pt x="5861" y="75190"/>
                  </a:lnTo>
                  <a:lnTo>
                    <a:pt x="6421" y="79893"/>
                  </a:lnTo>
                  <a:lnTo>
                    <a:pt x="7787" y="86996"/>
                  </a:lnTo>
                  <a:lnTo>
                    <a:pt x="11954" y="105472"/>
                  </a:lnTo>
                  <a:lnTo>
                    <a:pt x="19883" y="138186"/>
                  </a:lnTo>
                  <a:lnTo>
                    <a:pt x="21727" y="149671"/>
                  </a:lnTo>
                  <a:lnTo>
                    <a:pt x="22957" y="161296"/>
                  </a:lnTo>
                  <a:lnTo>
                    <a:pt x="23777" y="173015"/>
                  </a:lnTo>
                  <a:lnTo>
                    <a:pt x="24323" y="184796"/>
                  </a:lnTo>
                  <a:lnTo>
                    <a:pt x="25416" y="2321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11" name="SMARTInkAnnotation529"/>
            <p:cNvSpPr/>
            <p:nvPr/>
          </p:nvSpPr>
          <p:spPr>
            <a:xfrm>
              <a:off x="317841" y="3474160"/>
              <a:ext cx="89227" cy="222732"/>
            </a:xfrm>
            <a:custGeom>
              <a:avLst/>
              <a:gdLst/>
              <a:ahLst/>
              <a:cxnLst/>
              <a:rect l="0" t="0" r="0" b="0"/>
              <a:pathLst>
                <a:path w="89227" h="222732">
                  <a:moveTo>
                    <a:pt x="26662" y="35207"/>
                  </a:moveTo>
                  <a:lnTo>
                    <a:pt x="26662" y="30466"/>
                  </a:lnTo>
                  <a:lnTo>
                    <a:pt x="25669" y="29070"/>
                  </a:lnTo>
                  <a:lnTo>
                    <a:pt x="24014" y="28139"/>
                  </a:lnTo>
                  <a:lnTo>
                    <a:pt x="21918" y="27519"/>
                  </a:lnTo>
                  <a:lnTo>
                    <a:pt x="19527" y="26113"/>
                  </a:lnTo>
                  <a:lnTo>
                    <a:pt x="16940" y="24183"/>
                  </a:lnTo>
                  <a:lnTo>
                    <a:pt x="14222" y="21905"/>
                  </a:lnTo>
                  <a:lnTo>
                    <a:pt x="11418" y="19393"/>
                  </a:lnTo>
                  <a:lnTo>
                    <a:pt x="5653" y="13958"/>
                  </a:lnTo>
                  <a:lnTo>
                    <a:pt x="3718" y="11119"/>
                  </a:lnTo>
                  <a:lnTo>
                    <a:pt x="1569" y="5319"/>
                  </a:lnTo>
                  <a:lnTo>
                    <a:pt x="0" y="0"/>
                  </a:lnTo>
                  <a:lnTo>
                    <a:pt x="2565" y="2362"/>
                  </a:lnTo>
                  <a:lnTo>
                    <a:pt x="4639" y="4380"/>
                  </a:lnTo>
                  <a:lnTo>
                    <a:pt x="6022" y="8703"/>
                  </a:lnTo>
                  <a:lnTo>
                    <a:pt x="6943" y="14561"/>
                  </a:lnTo>
                  <a:lnTo>
                    <a:pt x="7558" y="21443"/>
                  </a:lnTo>
                  <a:lnTo>
                    <a:pt x="8961" y="29008"/>
                  </a:lnTo>
                  <a:lnTo>
                    <a:pt x="10889" y="37027"/>
                  </a:lnTo>
                  <a:lnTo>
                    <a:pt x="18347" y="65181"/>
                  </a:lnTo>
                  <a:lnTo>
                    <a:pt x="38616" y="145526"/>
                  </a:lnTo>
                  <a:lnTo>
                    <a:pt x="41583" y="156378"/>
                  </a:lnTo>
                  <a:lnTo>
                    <a:pt x="47528" y="176373"/>
                  </a:lnTo>
                  <a:lnTo>
                    <a:pt x="51496" y="184880"/>
                  </a:lnTo>
                  <a:lnTo>
                    <a:pt x="56128" y="192536"/>
                  </a:lnTo>
                  <a:lnTo>
                    <a:pt x="61202" y="199625"/>
                  </a:lnTo>
                  <a:lnTo>
                    <a:pt x="65578" y="205342"/>
                  </a:lnTo>
                  <a:lnTo>
                    <a:pt x="69488" y="210146"/>
                  </a:lnTo>
                  <a:lnTo>
                    <a:pt x="73088" y="214341"/>
                  </a:lnTo>
                  <a:lnTo>
                    <a:pt x="76481" y="217137"/>
                  </a:lnTo>
                  <a:lnTo>
                    <a:pt x="79736" y="219001"/>
                  </a:lnTo>
                  <a:lnTo>
                    <a:pt x="89226" y="2227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12" name="SMARTInkAnnotation530"/>
            <p:cNvSpPr/>
            <p:nvPr/>
          </p:nvSpPr>
          <p:spPr>
            <a:xfrm>
              <a:off x="471547" y="3395055"/>
              <a:ext cx="194712" cy="257188"/>
            </a:xfrm>
            <a:custGeom>
              <a:avLst/>
              <a:gdLst/>
              <a:ahLst/>
              <a:cxnLst/>
              <a:rect l="0" t="0" r="0" b="0"/>
              <a:pathLst>
                <a:path w="194712" h="257188">
                  <a:moveTo>
                    <a:pt x="123210" y="87523"/>
                  </a:moveTo>
                  <a:lnTo>
                    <a:pt x="123210" y="44409"/>
                  </a:lnTo>
                  <a:lnTo>
                    <a:pt x="122217" y="39929"/>
                  </a:lnTo>
                  <a:lnTo>
                    <a:pt x="117067" y="28883"/>
                  </a:lnTo>
                  <a:lnTo>
                    <a:pt x="115514" y="22434"/>
                  </a:lnTo>
                  <a:lnTo>
                    <a:pt x="112176" y="16262"/>
                  </a:lnTo>
                  <a:lnTo>
                    <a:pt x="107382" y="10211"/>
                  </a:lnTo>
                  <a:lnTo>
                    <a:pt x="101941" y="4214"/>
                  </a:lnTo>
                  <a:lnTo>
                    <a:pt x="98107" y="2218"/>
                  </a:lnTo>
                  <a:lnTo>
                    <a:pt x="93565" y="887"/>
                  </a:lnTo>
                  <a:lnTo>
                    <a:pt x="88550" y="0"/>
                  </a:lnTo>
                  <a:lnTo>
                    <a:pt x="84214" y="401"/>
                  </a:lnTo>
                  <a:lnTo>
                    <a:pt x="80331" y="1661"/>
                  </a:lnTo>
                  <a:lnTo>
                    <a:pt x="76749" y="3492"/>
                  </a:lnTo>
                  <a:lnTo>
                    <a:pt x="72374" y="6698"/>
                  </a:lnTo>
                  <a:lnTo>
                    <a:pt x="67472" y="10819"/>
                  </a:lnTo>
                  <a:lnTo>
                    <a:pt x="62217" y="15552"/>
                  </a:lnTo>
                  <a:lnTo>
                    <a:pt x="56728" y="21682"/>
                  </a:lnTo>
                  <a:lnTo>
                    <a:pt x="51083" y="28746"/>
                  </a:lnTo>
                  <a:lnTo>
                    <a:pt x="45333" y="36432"/>
                  </a:lnTo>
                  <a:lnTo>
                    <a:pt x="33648" y="52910"/>
                  </a:lnTo>
                  <a:lnTo>
                    <a:pt x="27751" y="61471"/>
                  </a:lnTo>
                  <a:lnTo>
                    <a:pt x="22827" y="70155"/>
                  </a:lnTo>
                  <a:lnTo>
                    <a:pt x="18551" y="78921"/>
                  </a:lnTo>
                  <a:lnTo>
                    <a:pt x="11152" y="95606"/>
                  </a:lnTo>
                  <a:lnTo>
                    <a:pt x="4554" y="109636"/>
                  </a:lnTo>
                  <a:lnTo>
                    <a:pt x="2397" y="116156"/>
                  </a:lnTo>
                  <a:lnTo>
                    <a:pt x="959" y="122486"/>
                  </a:lnTo>
                  <a:lnTo>
                    <a:pt x="0" y="128691"/>
                  </a:lnTo>
                  <a:lnTo>
                    <a:pt x="354" y="134812"/>
                  </a:lnTo>
                  <a:lnTo>
                    <a:pt x="1583" y="140877"/>
                  </a:lnTo>
                  <a:lnTo>
                    <a:pt x="3396" y="146905"/>
                  </a:lnTo>
                  <a:lnTo>
                    <a:pt x="6590" y="150924"/>
                  </a:lnTo>
                  <a:lnTo>
                    <a:pt x="10706" y="153603"/>
                  </a:lnTo>
                  <a:lnTo>
                    <a:pt x="15436" y="155388"/>
                  </a:lnTo>
                  <a:lnTo>
                    <a:pt x="21568" y="155587"/>
                  </a:lnTo>
                  <a:lnTo>
                    <a:pt x="28636" y="154727"/>
                  </a:lnTo>
                  <a:lnTo>
                    <a:pt x="36327" y="153161"/>
                  </a:lnTo>
                  <a:lnTo>
                    <a:pt x="43440" y="151126"/>
                  </a:lnTo>
                  <a:lnTo>
                    <a:pt x="50169" y="148776"/>
                  </a:lnTo>
                  <a:lnTo>
                    <a:pt x="56640" y="146218"/>
                  </a:lnTo>
                  <a:lnTo>
                    <a:pt x="63934" y="141536"/>
                  </a:lnTo>
                  <a:lnTo>
                    <a:pt x="71776" y="135438"/>
                  </a:lnTo>
                  <a:lnTo>
                    <a:pt x="79983" y="128396"/>
                  </a:lnTo>
                  <a:lnTo>
                    <a:pt x="88434" y="121717"/>
                  </a:lnTo>
                  <a:lnTo>
                    <a:pt x="97046" y="115280"/>
                  </a:lnTo>
                  <a:lnTo>
                    <a:pt x="105767" y="109004"/>
                  </a:lnTo>
                  <a:lnTo>
                    <a:pt x="113568" y="103828"/>
                  </a:lnTo>
                  <a:lnTo>
                    <a:pt x="120754" y="99385"/>
                  </a:lnTo>
                  <a:lnTo>
                    <a:pt x="127531" y="95431"/>
                  </a:lnTo>
                  <a:lnTo>
                    <a:pt x="133042" y="90811"/>
                  </a:lnTo>
                  <a:lnTo>
                    <a:pt x="137709" y="85746"/>
                  </a:lnTo>
                  <a:lnTo>
                    <a:pt x="141814" y="80385"/>
                  </a:lnTo>
                  <a:lnTo>
                    <a:pt x="145543" y="75819"/>
                  </a:lnTo>
                  <a:lnTo>
                    <a:pt x="149022" y="71783"/>
                  </a:lnTo>
                  <a:lnTo>
                    <a:pt x="152335" y="68100"/>
                  </a:lnTo>
                  <a:lnTo>
                    <a:pt x="155536" y="65645"/>
                  </a:lnTo>
                  <a:lnTo>
                    <a:pt x="158664" y="64008"/>
                  </a:lnTo>
                  <a:lnTo>
                    <a:pt x="167357" y="60926"/>
                  </a:lnTo>
                  <a:lnTo>
                    <a:pt x="170306" y="66111"/>
                  </a:lnTo>
                  <a:lnTo>
                    <a:pt x="172483" y="70271"/>
                  </a:lnTo>
                  <a:lnTo>
                    <a:pt x="173933" y="75030"/>
                  </a:lnTo>
                  <a:lnTo>
                    <a:pt x="174901" y="80186"/>
                  </a:lnTo>
                  <a:lnTo>
                    <a:pt x="175546" y="85609"/>
                  </a:lnTo>
                  <a:lnTo>
                    <a:pt x="176969" y="92200"/>
                  </a:lnTo>
                  <a:lnTo>
                    <a:pt x="178910" y="99570"/>
                  </a:lnTo>
                  <a:lnTo>
                    <a:pt x="181198" y="107461"/>
                  </a:lnTo>
                  <a:lnTo>
                    <a:pt x="189162" y="137527"/>
                  </a:lnTo>
                  <a:lnTo>
                    <a:pt x="191012" y="150625"/>
                  </a:lnTo>
                  <a:lnTo>
                    <a:pt x="192245" y="165310"/>
                  </a:lnTo>
                  <a:lnTo>
                    <a:pt x="193067" y="181053"/>
                  </a:lnTo>
                  <a:lnTo>
                    <a:pt x="193980" y="211774"/>
                  </a:lnTo>
                  <a:lnTo>
                    <a:pt x="194711" y="2571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13" name="SMARTInkAnnotation531"/>
            <p:cNvSpPr/>
            <p:nvPr/>
          </p:nvSpPr>
          <p:spPr>
            <a:xfrm>
              <a:off x="-195" y="4107656"/>
              <a:ext cx="49757" cy="294681"/>
            </a:xfrm>
            <a:custGeom>
              <a:avLst/>
              <a:gdLst/>
              <a:ahLst/>
              <a:cxnLst/>
              <a:rect l="0" t="0" r="0" b="0"/>
              <a:pathLst>
                <a:path w="49757" h="294681">
                  <a:moveTo>
                    <a:pt x="49756" y="0"/>
                  </a:moveTo>
                  <a:lnTo>
                    <a:pt x="15627" y="0"/>
                  </a:lnTo>
                  <a:lnTo>
                    <a:pt x="14094" y="992"/>
                  </a:lnTo>
                  <a:lnTo>
                    <a:pt x="12078" y="2645"/>
                  </a:lnTo>
                  <a:lnTo>
                    <a:pt x="9742" y="4740"/>
                  </a:lnTo>
                  <a:lnTo>
                    <a:pt x="8184" y="8121"/>
                  </a:lnTo>
                  <a:lnTo>
                    <a:pt x="7145" y="12359"/>
                  </a:lnTo>
                  <a:lnTo>
                    <a:pt x="6453" y="17169"/>
                  </a:lnTo>
                  <a:lnTo>
                    <a:pt x="5991" y="23352"/>
                  </a:lnTo>
                  <a:lnTo>
                    <a:pt x="5684" y="30451"/>
                  </a:lnTo>
                  <a:lnTo>
                    <a:pt x="5478" y="38160"/>
                  </a:lnTo>
                  <a:lnTo>
                    <a:pt x="4349" y="46276"/>
                  </a:lnTo>
                  <a:lnTo>
                    <a:pt x="2602" y="54663"/>
                  </a:lnTo>
                  <a:lnTo>
                    <a:pt x="445" y="63231"/>
                  </a:lnTo>
                  <a:lnTo>
                    <a:pt x="0" y="72912"/>
                  </a:lnTo>
                  <a:lnTo>
                    <a:pt x="696" y="83335"/>
                  </a:lnTo>
                  <a:lnTo>
                    <a:pt x="2154" y="94251"/>
                  </a:lnTo>
                  <a:lnTo>
                    <a:pt x="4118" y="105498"/>
                  </a:lnTo>
                  <a:lnTo>
                    <a:pt x="6421" y="116965"/>
                  </a:lnTo>
                  <a:lnTo>
                    <a:pt x="11628" y="140289"/>
                  </a:lnTo>
                  <a:lnTo>
                    <a:pt x="26002" y="199481"/>
                  </a:lnTo>
                  <a:lnTo>
                    <a:pt x="28955" y="210378"/>
                  </a:lnTo>
                  <a:lnTo>
                    <a:pt x="34884" y="230423"/>
                  </a:lnTo>
                  <a:lnTo>
                    <a:pt x="36862" y="238944"/>
                  </a:lnTo>
                  <a:lnTo>
                    <a:pt x="38181" y="246609"/>
                  </a:lnTo>
                  <a:lnTo>
                    <a:pt x="39060" y="253703"/>
                  </a:lnTo>
                  <a:lnTo>
                    <a:pt x="39647" y="260416"/>
                  </a:lnTo>
                  <a:lnTo>
                    <a:pt x="40037" y="266877"/>
                  </a:lnTo>
                  <a:lnTo>
                    <a:pt x="40298" y="273168"/>
                  </a:lnTo>
                  <a:lnTo>
                    <a:pt x="39478" y="278354"/>
                  </a:lnTo>
                  <a:lnTo>
                    <a:pt x="37939" y="282804"/>
                  </a:lnTo>
                  <a:lnTo>
                    <a:pt x="31881" y="294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14" name="SMARTInkAnnotation532"/>
            <p:cNvSpPr/>
            <p:nvPr/>
          </p:nvSpPr>
          <p:spPr>
            <a:xfrm>
              <a:off x="-772699" y="4071947"/>
              <a:ext cx="750761" cy="276812"/>
            </a:xfrm>
            <a:custGeom>
              <a:avLst/>
              <a:gdLst/>
              <a:ahLst/>
              <a:cxnLst/>
              <a:rect l="0" t="0" r="0" b="0"/>
              <a:pathLst>
                <a:path w="750761" h="276812">
                  <a:moveTo>
                    <a:pt x="750760" y="8920"/>
                  </a:moveTo>
                  <a:lnTo>
                    <a:pt x="746015" y="4179"/>
                  </a:lnTo>
                  <a:lnTo>
                    <a:pt x="743624" y="2783"/>
                  </a:lnTo>
                  <a:lnTo>
                    <a:pt x="738320" y="1232"/>
                  </a:lnTo>
                  <a:lnTo>
                    <a:pt x="716177" y="99"/>
                  </a:lnTo>
                  <a:lnTo>
                    <a:pt x="682079" y="0"/>
                  </a:lnTo>
                  <a:lnTo>
                    <a:pt x="659571" y="4733"/>
                  </a:lnTo>
                  <a:lnTo>
                    <a:pt x="595159" y="20981"/>
                  </a:lnTo>
                  <a:lnTo>
                    <a:pt x="571704" y="24203"/>
                  </a:lnTo>
                  <a:lnTo>
                    <a:pt x="559888" y="25061"/>
                  </a:lnTo>
                  <a:lnTo>
                    <a:pt x="548039" y="26626"/>
                  </a:lnTo>
                  <a:lnTo>
                    <a:pt x="536167" y="28662"/>
                  </a:lnTo>
                  <a:lnTo>
                    <a:pt x="440394" y="47726"/>
                  </a:lnTo>
                  <a:lnTo>
                    <a:pt x="426667" y="49673"/>
                  </a:lnTo>
                  <a:lnTo>
                    <a:pt x="413543" y="50971"/>
                  </a:lnTo>
                  <a:lnTo>
                    <a:pt x="400822" y="51837"/>
                  </a:lnTo>
                  <a:lnTo>
                    <a:pt x="388369" y="52414"/>
                  </a:lnTo>
                  <a:lnTo>
                    <a:pt x="363939" y="53055"/>
                  </a:lnTo>
                  <a:lnTo>
                    <a:pt x="195398" y="53568"/>
                  </a:lnTo>
                  <a:lnTo>
                    <a:pt x="155333" y="53568"/>
                  </a:lnTo>
                  <a:lnTo>
                    <a:pt x="132421" y="48828"/>
                  </a:lnTo>
                  <a:lnTo>
                    <a:pt x="111508" y="45880"/>
                  </a:lnTo>
                  <a:lnTo>
                    <a:pt x="92733" y="45006"/>
                  </a:lnTo>
                  <a:lnTo>
                    <a:pt x="68596" y="44711"/>
                  </a:lnTo>
                  <a:lnTo>
                    <a:pt x="0" y="44639"/>
                  </a:lnTo>
                  <a:lnTo>
                    <a:pt x="13313" y="57941"/>
                  </a:lnTo>
                  <a:lnTo>
                    <a:pt x="14833" y="60452"/>
                  </a:lnTo>
                  <a:lnTo>
                    <a:pt x="17966" y="68727"/>
                  </a:lnTo>
                  <a:lnTo>
                    <a:pt x="22218" y="74527"/>
                  </a:lnTo>
                  <a:lnTo>
                    <a:pt x="27419" y="83058"/>
                  </a:lnTo>
                  <a:lnTo>
                    <a:pt x="33040" y="93464"/>
                  </a:lnTo>
                  <a:lnTo>
                    <a:pt x="38848" y="104703"/>
                  </a:lnTo>
                  <a:lnTo>
                    <a:pt x="40795" y="111471"/>
                  </a:lnTo>
                  <a:lnTo>
                    <a:pt x="42092" y="118959"/>
                  </a:lnTo>
                  <a:lnTo>
                    <a:pt x="42957" y="126928"/>
                  </a:lnTo>
                  <a:lnTo>
                    <a:pt x="44527" y="135217"/>
                  </a:lnTo>
                  <a:lnTo>
                    <a:pt x="46566" y="143719"/>
                  </a:lnTo>
                  <a:lnTo>
                    <a:pt x="48919" y="152364"/>
                  </a:lnTo>
                  <a:lnTo>
                    <a:pt x="49495" y="160112"/>
                  </a:lnTo>
                  <a:lnTo>
                    <a:pt x="48885" y="167262"/>
                  </a:lnTo>
                  <a:lnTo>
                    <a:pt x="47486" y="174012"/>
                  </a:lnTo>
                  <a:lnTo>
                    <a:pt x="46553" y="181489"/>
                  </a:lnTo>
                  <a:lnTo>
                    <a:pt x="45931" y="189451"/>
                  </a:lnTo>
                  <a:lnTo>
                    <a:pt x="45516" y="197735"/>
                  </a:lnTo>
                  <a:lnTo>
                    <a:pt x="44247" y="205242"/>
                  </a:lnTo>
                  <a:lnTo>
                    <a:pt x="42407" y="212231"/>
                  </a:lnTo>
                  <a:lnTo>
                    <a:pt x="40188" y="218874"/>
                  </a:lnTo>
                  <a:lnTo>
                    <a:pt x="38708" y="225288"/>
                  </a:lnTo>
                  <a:lnTo>
                    <a:pt x="37722" y="231548"/>
                  </a:lnTo>
                  <a:lnTo>
                    <a:pt x="37065" y="237706"/>
                  </a:lnTo>
                  <a:lnTo>
                    <a:pt x="35633" y="242804"/>
                  </a:lnTo>
                  <a:lnTo>
                    <a:pt x="31394" y="251113"/>
                  </a:lnTo>
                  <a:lnTo>
                    <a:pt x="28849" y="258114"/>
                  </a:lnTo>
                  <a:lnTo>
                    <a:pt x="28170" y="261370"/>
                  </a:lnTo>
                  <a:lnTo>
                    <a:pt x="26724" y="263540"/>
                  </a:lnTo>
                  <a:lnTo>
                    <a:pt x="24767" y="264987"/>
                  </a:lnTo>
                  <a:lnTo>
                    <a:pt x="22469" y="265951"/>
                  </a:lnTo>
                  <a:lnTo>
                    <a:pt x="20938" y="267587"/>
                  </a:lnTo>
                  <a:lnTo>
                    <a:pt x="19916" y="269669"/>
                  </a:lnTo>
                  <a:lnTo>
                    <a:pt x="18277" y="275400"/>
                  </a:lnTo>
                  <a:lnTo>
                    <a:pt x="17150" y="275870"/>
                  </a:lnTo>
                  <a:lnTo>
                    <a:pt x="12805" y="276533"/>
                  </a:lnTo>
                  <a:lnTo>
                    <a:pt x="34061" y="276808"/>
                  </a:lnTo>
                  <a:lnTo>
                    <a:pt x="77625" y="276811"/>
                  </a:lnTo>
                  <a:lnTo>
                    <a:pt x="89449" y="274165"/>
                  </a:lnTo>
                  <a:lnTo>
                    <a:pt x="102318" y="270674"/>
                  </a:lnTo>
                  <a:lnTo>
                    <a:pt x="125319" y="268709"/>
                  </a:lnTo>
                  <a:lnTo>
                    <a:pt x="146148" y="268126"/>
                  </a:lnTo>
                  <a:lnTo>
                    <a:pt x="162275" y="267990"/>
                  </a:lnTo>
                  <a:lnTo>
                    <a:pt x="179373" y="265284"/>
                  </a:lnTo>
                  <a:lnTo>
                    <a:pt x="195910" y="261766"/>
                  </a:lnTo>
                  <a:lnTo>
                    <a:pt x="217379" y="259785"/>
                  </a:lnTo>
                  <a:lnTo>
                    <a:pt x="233656" y="259322"/>
                  </a:lnTo>
                  <a:lnTo>
                    <a:pt x="356163" y="258954"/>
                  </a:lnTo>
                  <a:lnTo>
                    <a:pt x="374783" y="261599"/>
                  </a:lnTo>
                  <a:lnTo>
                    <a:pt x="393983" y="265089"/>
                  </a:lnTo>
                  <a:lnTo>
                    <a:pt x="415757" y="266641"/>
                  </a:lnTo>
                  <a:lnTo>
                    <a:pt x="436027" y="267330"/>
                  </a:lnTo>
                  <a:lnTo>
                    <a:pt x="454966" y="268628"/>
                  </a:lnTo>
                  <a:lnTo>
                    <a:pt x="473315" y="272513"/>
                  </a:lnTo>
                  <a:lnTo>
                    <a:pt x="491400" y="274900"/>
                  </a:lnTo>
                  <a:lnTo>
                    <a:pt x="509369" y="275962"/>
                  </a:lnTo>
                  <a:lnTo>
                    <a:pt x="527286" y="276434"/>
                  </a:lnTo>
                  <a:lnTo>
                    <a:pt x="607434" y="276810"/>
                  </a:lnTo>
                  <a:lnTo>
                    <a:pt x="602317" y="274165"/>
                  </a:lnTo>
                  <a:lnTo>
                    <a:pt x="589882" y="2678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15" name="SMARTInkAnnotation533"/>
            <p:cNvSpPr/>
            <p:nvPr/>
          </p:nvSpPr>
          <p:spPr>
            <a:xfrm>
              <a:off x="-513509" y="3816761"/>
              <a:ext cx="17877" cy="183740"/>
            </a:xfrm>
            <a:custGeom>
              <a:avLst/>
              <a:gdLst/>
              <a:ahLst/>
              <a:cxnLst/>
              <a:rect l="0" t="0" r="0" b="0"/>
              <a:pathLst>
                <a:path w="17877" h="183740">
                  <a:moveTo>
                    <a:pt x="0" y="5145"/>
                  </a:moveTo>
                  <a:lnTo>
                    <a:pt x="0" y="0"/>
                  </a:lnTo>
                  <a:lnTo>
                    <a:pt x="0" y="43229"/>
                  </a:lnTo>
                  <a:lnTo>
                    <a:pt x="993" y="51370"/>
                  </a:lnTo>
                  <a:lnTo>
                    <a:pt x="2648" y="59774"/>
                  </a:lnTo>
                  <a:lnTo>
                    <a:pt x="4745" y="68353"/>
                  </a:lnTo>
                  <a:lnTo>
                    <a:pt x="6143" y="77050"/>
                  </a:lnTo>
                  <a:lnTo>
                    <a:pt x="7074" y="85824"/>
                  </a:lnTo>
                  <a:lnTo>
                    <a:pt x="7696" y="94649"/>
                  </a:lnTo>
                  <a:lnTo>
                    <a:pt x="8110" y="104502"/>
                  </a:lnTo>
                  <a:lnTo>
                    <a:pt x="8570" y="126033"/>
                  </a:lnTo>
                  <a:lnTo>
                    <a:pt x="9686" y="135346"/>
                  </a:lnTo>
                  <a:lnTo>
                    <a:pt x="11423" y="143540"/>
                  </a:lnTo>
                  <a:lnTo>
                    <a:pt x="13574" y="150986"/>
                  </a:lnTo>
                  <a:lnTo>
                    <a:pt x="15007" y="157935"/>
                  </a:lnTo>
                  <a:lnTo>
                    <a:pt x="15964" y="164552"/>
                  </a:lnTo>
                  <a:lnTo>
                    <a:pt x="17876" y="1837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16" name="SMARTInkAnnotation534"/>
            <p:cNvSpPr/>
            <p:nvPr/>
          </p:nvSpPr>
          <p:spPr>
            <a:xfrm>
              <a:off x="-459433" y="3786339"/>
              <a:ext cx="124677" cy="240951"/>
            </a:xfrm>
            <a:custGeom>
              <a:avLst/>
              <a:gdLst/>
              <a:ahLst/>
              <a:cxnLst/>
              <a:rect l="0" t="0" r="0" b="0"/>
              <a:pathLst>
                <a:path w="124677" h="240951">
                  <a:moveTo>
                    <a:pt x="106802" y="53426"/>
                  </a:moveTo>
                  <a:lnTo>
                    <a:pt x="106802" y="32177"/>
                  </a:lnTo>
                  <a:lnTo>
                    <a:pt x="105809" y="30330"/>
                  </a:lnTo>
                  <a:lnTo>
                    <a:pt x="104153" y="29099"/>
                  </a:lnTo>
                  <a:lnTo>
                    <a:pt x="102057" y="28279"/>
                  </a:lnTo>
                  <a:lnTo>
                    <a:pt x="100659" y="26739"/>
                  </a:lnTo>
                  <a:lnTo>
                    <a:pt x="99728" y="24721"/>
                  </a:lnTo>
                  <a:lnTo>
                    <a:pt x="98692" y="19832"/>
                  </a:lnTo>
                  <a:lnTo>
                    <a:pt x="98232" y="14352"/>
                  </a:lnTo>
                  <a:lnTo>
                    <a:pt x="98028" y="8609"/>
                  </a:lnTo>
                  <a:lnTo>
                    <a:pt x="97973" y="5689"/>
                  </a:lnTo>
                  <a:lnTo>
                    <a:pt x="96944" y="3742"/>
                  </a:lnTo>
                  <a:lnTo>
                    <a:pt x="95264" y="2444"/>
                  </a:lnTo>
                  <a:lnTo>
                    <a:pt x="93152" y="1579"/>
                  </a:lnTo>
                  <a:lnTo>
                    <a:pt x="89757" y="1002"/>
                  </a:lnTo>
                  <a:lnTo>
                    <a:pt x="85508" y="617"/>
                  </a:lnTo>
                  <a:lnTo>
                    <a:pt x="80689" y="361"/>
                  </a:lnTo>
                  <a:lnTo>
                    <a:pt x="70038" y="76"/>
                  </a:lnTo>
                  <a:lnTo>
                    <a:pt x="64417" y="0"/>
                  </a:lnTo>
                  <a:lnTo>
                    <a:pt x="58684" y="942"/>
                  </a:lnTo>
                  <a:lnTo>
                    <a:pt x="52876" y="2561"/>
                  </a:lnTo>
                  <a:lnTo>
                    <a:pt x="47017" y="4633"/>
                  </a:lnTo>
                  <a:lnTo>
                    <a:pt x="42119" y="7999"/>
                  </a:lnTo>
                  <a:lnTo>
                    <a:pt x="37860" y="12228"/>
                  </a:lnTo>
                  <a:lnTo>
                    <a:pt x="34028" y="17031"/>
                  </a:lnTo>
                  <a:lnTo>
                    <a:pt x="29486" y="22217"/>
                  </a:lnTo>
                  <a:lnTo>
                    <a:pt x="24473" y="27660"/>
                  </a:lnTo>
                  <a:lnTo>
                    <a:pt x="19145" y="33272"/>
                  </a:lnTo>
                  <a:lnTo>
                    <a:pt x="15592" y="38998"/>
                  </a:lnTo>
                  <a:lnTo>
                    <a:pt x="13224" y="44799"/>
                  </a:lnTo>
                  <a:lnTo>
                    <a:pt x="11645" y="50652"/>
                  </a:lnTo>
                  <a:lnTo>
                    <a:pt x="9600" y="56537"/>
                  </a:lnTo>
                  <a:lnTo>
                    <a:pt x="7243" y="62445"/>
                  </a:lnTo>
                  <a:lnTo>
                    <a:pt x="4678" y="68369"/>
                  </a:lnTo>
                  <a:lnTo>
                    <a:pt x="2969" y="74302"/>
                  </a:lnTo>
                  <a:lnTo>
                    <a:pt x="1829" y="80242"/>
                  </a:lnTo>
                  <a:lnTo>
                    <a:pt x="1070" y="86186"/>
                  </a:lnTo>
                  <a:lnTo>
                    <a:pt x="563" y="91141"/>
                  </a:lnTo>
                  <a:lnTo>
                    <a:pt x="225" y="95436"/>
                  </a:lnTo>
                  <a:lnTo>
                    <a:pt x="0" y="99293"/>
                  </a:lnTo>
                  <a:lnTo>
                    <a:pt x="843" y="102855"/>
                  </a:lnTo>
                  <a:lnTo>
                    <a:pt x="4428" y="109460"/>
                  </a:lnTo>
                  <a:lnTo>
                    <a:pt x="6774" y="111618"/>
                  </a:lnTo>
                  <a:lnTo>
                    <a:pt x="9332" y="113057"/>
                  </a:lnTo>
                  <a:lnTo>
                    <a:pt x="15826" y="115365"/>
                  </a:lnTo>
                  <a:lnTo>
                    <a:pt x="18345" y="115555"/>
                  </a:lnTo>
                  <a:lnTo>
                    <a:pt x="22011" y="115682"/>
                  </a:lnTo>
                  <a:lnTo>
                    <a:pt x="26441" y="115765"/>
                  </a:lnTo>
                  <a:lnTo>
                    <a:pt x="30387" y="113837"/>
                  </a:lnTo>
                  <a:lnTo>
                    <a:pt x="34011" y="110568"/>
                  </a:lnTo>
                  <a:lnTo>
                    <a:pt x="37420" y="106403"/>
                  </a:lnTo>
                  <a:lnTo>
                    <a:pt x="41679" y="102635"/>
                  </a:lnTo>
                  <a:lnTo>
                    <a:pt x="46504" y="99130"/>
                  </a:lnTo>
                  <a:lnTo>
                    <a:pt x="51707" y="95802"/>
                  </a:lnTo>
                  <a:lnTo>
                    <a:pt x="57162" y="91599"/>
                  </a:lnTo>
                  <a:lnTo>
                    <a:pt x="62785" y="86812"/>
                  </a:lnTo>
                  <a:lnTo>
                    <a:pt x="68520" y="81637"/>
                  </a:lnTo>
                  <a:lnTo>
                    <a:pt x="80188" y="70594"/>
                  </a:lnTo>
                  <a:lnTo>
                    <a:pt x="124141" y="27172"/>
                  </a:lnTo>
                  <a:lnTo>
                    <a:pt x="124439" y="29521"/>
                  </a:lnTo>
                  <a:lnTo>
                    <a:pt x="124571" y="34864"/>
                  </a:lnTo>
                  <a:lnTo>
                    <a:pt x="124676" y="133319"/>
                  </a:lnTo>
                  <a:lnTo>
                    <a:pt x="123683" y="147368"/>
                  </a:lnTo>
                  <a:lnTo>
                    <a:pt x="122028" y="161695"/>
                  </a:lnTo>
                  <a:lnTo>
                    <a:pt x="119932" y="176207"/>
                  </a:lnTo>
                  <a:lnTo>
                    <a:pt x="117541" y="189850"/>
                  </a:lnTo>
                  <a:lnTo>
                    <a:pt x="114954" y="202915"/>
                  </a:lnTo>
                  <a:lnTo>
                    <a:pt x="106802" y="2409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17" name="SMARTInkAnnotation535"/>
            <p:cNvSpPr/>
            <p:nvPr/>
          </p:nvSpPr>
          <p:spPr>
            <a:xfrm>
              <a:off x="-763762" y="4089807"/>
              <a:ext cx="107250" cy="241092"/>
            </a:xfrm>
            <a:custGeom>
              <a:avLst/>
              <a:gdLst/>
              <a:ahLst/>
              <a:cxnLst/>
              <a:rect l="0" t="0" r="0" b="0"/>
              <a:pathLst>
                <a:path w="107250" h="241092">
                  <a:moveTo>
                    <a:pt x="98314" y="35708"/>
                  </a:moveTo>
                  <a:lnTo>
                    <a:pt x="98314" y="27146"/>
                  </a:lnTo>
                  <a:lnTo>
                    <a:pt x="100962" y="24297"/>
                  </a:lnTo>
                  <a:lnTo>
                    <a:pt x="107142" y="17961"/>
                  </a:lnTo>
                  <a:lnTo>
                    <a:pt x="107237" y="10795"/>
                  </a:lnTo>
                  <a:lnTo>
                    <a:pt x="107249" y="9290"/>
                  </a:lnTo>
                  <a:lnTo>
                    <a:pt x="104602" y="9084"/>
                  </a:lnTo>
                  <a:lnTo>
                    <a:pt x="98682" y="8929"/>
                  </a:lnTo>
                  <a:lnTo>
                    <a:pt x="93678" y="8922"/>
                  </a:lnTo>
                  <a:lnTo>
                    <a:pt x="91251" y="7929"/>
                  </a:lnTo>
                  <a:lnTo>
                    <a:pt x="88640" y="6274"/>
                  </a:lnTo>
                  <a:lnTo>
                    <a:pt x="85906" y="4180"/>
                  </a:lnTo>
                  <a:lnTo>
                    <a:pt x="83090" y="2783"/>
                  </a:lnTo>
                  <a:lnTo>
                    <a:pt x="80220" y="1852"/>
                  </a:lnTo>
                  <a:lnTo>
                    <a:pt x="77314" y="1231"/>
                  </a:lnTo>
                  <a:lnTo>
                    <a:pt x="73390" y="817"/>
                  </a:lnTo>
                  <a:lnTo>
                    <a:pt x="68788" y="541"/>
                  </a:lnTo>
                  <a:lnTo>
                    <a:pt x="59371" y="235"/>
                  </a:lnTo>
                  <a:lnTo>
                    <a:pt x="47494" y="62"/>
                  </a:lnTo>
                  <a:lnTo>
                    <a:pt x="25184" y="0"/>
                  </a:lnTo>
                  <a:lnTo>
                    <a:pt x="21754" y="988"/>
                  </a:lnTo>
                  <a:lnTo>
                    <a:pt x="18475" y="2640"/>
                  </a:lnTo>
                  <a:lnTo>
                    <a:pt x="10822" y="7679"/>
                  </a:lnTo>
                  <a:lnTo>
                    <a:pt x="9200" y="8092"/>
                  </a:lnTo>
                  <a:lnTo>
                    <a:pt x="7127" y="8368"/>
                  </a:lnTo>
                  <a:lnTo>
                    <a:pt x="16" y="8918"/>
                  </a:lnTo>
                  <a:lnTo>
                    <a:pt x="3" y="8919"/>
                  </a:lnTo>
                  <a:lnTo>
                    <a:pt x="0" y="25505"/>
                  </a:lnTo>
                  <a:lnTo>
                    <a:pt x="2648" y="28858"/>
                  </a:lnTo>
                  <a:lnTo>
                    <a:pt x="4744" y="31142"/>
                  </a:lnTo>
                  <a:lnTo>
                    <a:pt x="6142" y="33656"/>
                  </a:lnTo>
                  <a:lnTo>
                    <a:pt x="7695" y="39096"/>
                  </a:lnTo>
                  <a:lnTo>
                    <a:pt x="8109" y="42928"/>
                  </a:lnTo>
                  <a:lnTo>
                    <a:pt x="8385" y="47466"/>
                  </a:lnTo>
                  <a:lnTo>
                    <a:pt x="8692" y="57801"/>
                  </a:lnTo>
                  <a:lnTo>
                    <a:pt x="8928" y="104218"/>
                  </a:lnTo>
                  <a:lnTo>
                    <a:pt x="8937" y="184169"/>
                  </a:lnTo>
                  <a:lnTo>
                    <a:pt x="9931" y="190245"/>
                  </a:lnTo>
                  <a:lnTo>
                    <a:pt x="11586" y="196279"/>
                  </a:lnTo>
                  <a:lnTo>
                    <a:pt x="13682" y="202287"/>
                  </a:lnTo>
                  <a:lnTo>
                    <a:pt x="15080" y="207285"/>
                  </a:lnTo>
                  <a:lnTo>
                    <a:pt x="16012" y="211608"/>
                  </a:lnTo>
                  <a:lnTo>
                    <a:pt x="17047" y="219058"/>
                  </a:lnTo>
                  <a:lnTo>
                    <a:pt x="17507" y="225676"/>
                  </a:lnTo>
                  <a:lnTo>
                    <a:pt x="17802" y="231873"/>
                  </a:lnTo>
                  <a:lnTo>
                    <a:pt x="17866" y="239681"/>
                  </a:lnTo>
                  <a:lnTo>
                    <a:pt x="16876" y="240151"/>
                  </a:lnTo>
                  <a:lnTo>
                    <a:pt x="15223" y="240465"/>
                  </a:lnTo>
                  <a:lnTo>
                    <a:pt x="8959" y="241089"/>
                  </a:lnTo>
                  <a:lnTo>
                    <a:pt x="8940" y="241091"/>
                  </a:lnTo>
                  <a:lnTo>
                    <a:pt x="26813" y="2410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18" name="SMARTInkAnnotation536"/>
            <p:cNvSpPr/>
            <p:nvPr/>
          </p:nvSpPr>
          <p:spPr>
            <a:xfrm>
              <a:off x="-629666" y="4125515"/>
              <a:ext cx="44657" cy="241103"/>
            </a:xfrm>
            <a:custGeom>
              <a:avLst/>
              <a:gdLst/>
              <a:ahLst/>
              <a:cxnLst/>
              <a:rect l="0" t="0" r="0" b="0"/>
              <a:pathLst>
                <a:path w="44657" h="241103">
                  <a:moveTo>
                    <a:pt x="8906" y="0"/>
                  </a:moveTo>
                  <a:lnTo>
                    <a:pt x="1210" y="0"/>
                  </a:lnTo>
                  <a:lnTo>
                    <a:pt x="796" y="992"/>
                  </a:lnTo>
                  <a:lnTo>
                    <a:pt x="16" y="8378"/>
                  </a:lnTo>
                  <a:lnTo>
                    <a:pt x="0" y="8563"/>
                  </a:lnTo>
                  <a:lnTo>
                    <a:pt x="982" y="8685"/>
                  </a:lnTo>
                  <a:lnTo>
                    <a:pt x="2630" y="8767"/>
                  </a:lnTo>
                  <a:lnTo>
                    <a:pt x="7666" y="8898"/>
                  </a:lnTo>
                  <a:lnTo>
                    <a:pt x="35606" y="8930"/>
                  </a:lnTo>
                  <a:lnTo>
                    <a:pt x="35696" y="16059"/>
                  </a:lnTo>
                  <a:lnTo>
                    <a:pt x="35718" y="103540"/>
                  </a:lnTo>
                  <a:lnTo>
                    <a:pt x="34725" y="113675"/>
                  </a:lnTo>
                  <a:lnTo>
                    <a:pt x="33070" y="123408"/>
                  </a:lnTo>
                  <a:lnTo>
                    <a:pt x="30974" y="132874"/>
                  </a:lnTo>
                  <a:lnTo>
                    <a:pt x="29576" y="142161"/>
                  </a:lnTo>
                  <a:lnTo>
                    <a:pt x="28644" y="151329"/>
                  </a:lnTo>
                  <a:lnTo>
                    <a:pt x="28023" y="160417"/>
                  </a:lnTo>
                  <a:lnTo>
                    <a:pt x="27609" y="169453"/>
                  </a:lnTo>
                  <a:lnTo>
                    <a:pt x="27149" y="187430"/>
                  </a:lnTo>
                  <a:lnTo>
                    <a:pt x="26890" y="209544"/>
                  </a:lnTo>
                  <a:lnTo>
                    <a:pt x="27847" y="215103"/>
                  </a:lnTo>
                  <a:lnTo>
                    <a:pt x="29477" y="219800"/>
                  </a:lnTo>
                  <a:lnTo>
                    <a:pt x="31558" y="223925"/>
                  </a:lnTo>
                  <a:lnTo>
                    <a:pt x="32945" y="227666"/>
                  </a:lnTo>
                  <a:lnTo>
                    <a:pt x="33869" y="231153"/>
                  </a:lnTo>
                  <a:lnTo>
                    <a:pt x="34486" y="234469"/>
                  </a:lnTo>
                  <a:lnTo>
                    <a:pt x="35890" y="236680"/>
                  </a:lnTo>
                  <a:lnTo>
                    <a:pt x="37819" y="238154"/>
                  </a:lnTo>
                  <a:lnTo>
                    <a:pt x="44656" y="2411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319" name="SMARTInkAnnotation537"/>
            <p:cNvSpPr/>
            <p:nvPr/>
          </p:nvSpPr>
          <p:spPr>
            <a:xfrm>
              <a:off x="-656511" y="3903514"/>
              <a:ext cx="8939" cy="222002"/>
            </a:xfrm>
            <a:custGeom>
              <a:avLst/>
              <a:gdLst/>
              <a:ahLst/>
              <a:cxnLst/>
              <a:rect l="0" t="0" r="0" b="0"/>
              <a:pathLst>
                <a:path w="8939" h="222002">
                  <a:moveTo>
                    <a:pt x="8938" y="7689"/>
                  </a:moveTo>
                  <a:lnTo>
                    <a:pt x="1243" y="0"/>
                  </a:lnTo>
                  <a:lnTo>
                    <a:pt x="829" y="579"/>
                  </a:lnTo>
                  <a:lnTo>
                    <a:pt x="552" y="1957"/>
                  </a:lnTo>
                  <a:lnTo>
                    <a:pt x="368" y="3867"/>
                  </a:lnTo>
                  <a:lnTo>
                    <a:pt x="164" y="8636"/>
                  </a:lnTo>
                  <a:lnTo>
                    <a:pt x="73" y="16048"/>
                  </a:lnTo>
                  <a:lnTo>
                    <a:pt x="0" y="2220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3468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304800"/>
            <a:ext cx="4572000" cy="6172200"/>
          </a:xfrm>
          <a:noFill/>
          <a:ln/>
        </p:spPr>
        <p:txBody>
          <a:bodyPr>
            <a:noAutofit/>
          </a:bodyPr>
          <a:lstStyle/>
          <a:p>
            <a:r>
              <a:rPr lang="en-US" sz="3600" dirty="0" smtClean="0"/>
              <a:t>Direct Mapped Cache</a:t>
            </a:r>
          </a:p>
          <a:p>
            <a:pPr lvl="1"/>
            <a:r>
              <a:rPr lang="en-US" dirty="0" smtClean="0"/>
              <a:t>Each block number mapped to a single</a:t>
            </a:r>
            <a:br>
              <a:rPr lang="en-US" dirty="0" smtClean="0"/>
            </a:br>
            <a:r>
              <a:rPr lang="en-US" dirty="0" smtClean="0"/>
              <a:t>cache line index</a:t>
            </a:r>
          </a:p>
          <a:p>
            <a:pPr lvl="1"/>
            <a:r>
              <a:rPr lang="en-US" dirty="0" smtClean="0"/>
              <a:t>Simplest hardware</a:t>
            </a:r>
            <a:endParaRPr lang="en-US" sz="36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9600" y="4114800"/>
          <a:ext cx="403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524000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019800" y="341947"/>
          <a:ext cx="2971800" cy="636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800"/>
              </a:tblGrid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MARTInkAnnotation454"/>
          <p:cNvSpPr/>
          <p:nvPr/>
        </p:nvSpPr>
        <p:spPr>
          <a:xfrm>
            <a:off x="603698" y="3000929"/>
            <a:ext cx="3396296" cy="249351"/>
          </a:xfrm>
          <a:custGeom>
            <a:avLst/>
            <a:gdLst/>
            <a:ahLst/>
            <a:cxnLst/>
            <a:rect l="0" t="0" r="0" b="0"/>
            <a:pathLst>
              <a:path w="3396296" h="249351">
                <a:moveTo>
                  <a:pt x="98311" y="53024"/>
                </a:moveTo>
                <a:lnTo>
                  <a:pt x="45239" y="0"/>
                </a:lnTo>
                <a:lnTo>
                  <a:pt x="40104" y="4351"/>
                </a:lnTo>
                <a:lnTo>
                  <a:pt x="38652" y="6684"/>
                </a:lnTo>
                <a:lnTo>
                  <a:pt x="37038" y="11924"/>
                </a:lnTo>
                <a:lnTo>
                  <a:pt x="36608" y="15702"/>
                </a:lnTo>
                <a:lnTo>
                  <a:pt x="36321" y="20205"/>
                </a:lnTo>
                <a:lnTo>
                  <a:pt x="36130" y="25192"/>
                </a:lnTo>
                <a:lnTo>
                  <a:pt x="35860" y="46431"/>
                </a:lnTo>
                <a:lnTo>
                  <a:pt x="34830" y="55574"/>
                </a:lnTo>
                <a:lnTo>
                  <a:pt x="33149" y="65638"/>
                </a:lnTo>
                <a:lnTo>
                  <a:pt x="31036" y="76316"/>
                </a:lnTo>
                <a:lnTo>
                  <a:pt x="29627" y="87404"/>
                </a:lnTo>
                <a:lnTo>
                  <a:pt x="28688" y="98764"/>
                </a:lnTo>
                <a:lnTo>
                  <a:pt x="28062" y="110306"/>
                </a:lnTo>
                <a:lnTo>
                  <a:pt x="26651" y="121970"/>
                </a:lnTo>
                <a:lnTo>
                  <a:pt x="24718" y="133715"/>
                </a:lnTo>
                <a:lnTo>
                  <a:pt x="22436" y="145513"/>
                </a:lnTo>
                <a:lnTo>
                  <a:pt x="19921" y="156355"/>
                </a:lnTo>
                <a:lnTo>
                  <a:pt x="17252" y="166560"/>
                </a:lnTo>
                <a:lnTo>
                  <a:pt x="14480" y="176340"/>
                </a:lnTo>
                <a:lnTo>
                  <a:pt x="12631" y="184844"/>
                </a:lnTo>
                <a:lnTo>
                  <a:pt x="11399" y="192497"/>
                </a:lnTo>
                <a:lnTo>
                  <a:pt x="10577" y="199584"/>
                </a:lnTo>
                <a:lnTo>
                  <a:pt x="9037" y="206293"/>
                </a:lnTo>
                <a:lnTo>
                  <a:pt x="7016" y="212750"/>
                </a:lnTo>
                <a:lnTo>
                  <a:pt x="4676" y="219040"/>
                </a:lnTo>
                <a:lnTo>
                  <a:pt x="3116" y="224224"/>
                </a:lnTo>
                <a:lnTo>
                  <a:pt x="2077" y="228673"/>
                </a:lnTo>
                <a:lnTo>
                  <a:pt x="407" y="238202"/>
                </a:lnTo>
                <a:lnTo>
                  <a:pt x="118" y="244593"/>
                </a:lnTo>
                <a:lnTo>
                  <a:pt x="0" y="249350"/>
                </a:lnTo>
                <a:lnTo>
                  <a:pt x="63307" y="248484"/>
                </a:lnTo>
                <a:lnTo>
                  <a:pt x="141454" y="241789"/>
                </a:lnTo>
                <a:lnTo>
                  <a:pt x="236594" y="234656"/>
                </a:lnTo>
                <a:lnTo>
                  <a:pt x="322891" y="231526"/>
                </a:lnTo>
                <a:lnTo>
                  <a:pt x="423051" y="224755"/>
                </a:lnTo>
                <a:lnTo>
                  <a:pt x="492893" y="219307"/>
                </a:lnTo>
                <a:lnTo>
                  <a:pt x="568953" y="216224"/>
                </a:lnTo>
                <a:lnTo>
                  <a:pt x="649101" y="213862"/>
                </a:lnTo>
                <a:lnTo>
                  <a:pt x="774373" y="207946"/>
                </a:lnTo>
                <a:lnTo>
                  <a:pt x="910246" y="204760"/>
                </a:lnTo>
                <a:lnTo>
                  <a:pt x="1046281" y="198965"/>
                </a:lnTo>
                <a:lnTo>
                  <a:pt x="1187770" y="196807"/>
                </a:lnTo>
                <a:lnTo>
                  <a:pt x="1436638" y="196018"/>
                </a:lnTo>
                <a:lnTo>
                  <a:pt x="1540211" y="198598"/>
                </a:lnTo>
                <a:lnTo>
                  <a:pt x="1645827" y="202059"/>
                </a:lnTo>
                <a:lnTo>
                  <a:pt x="1806778" y="205000"/>
                </a:lnTo>
                <a:lnTo>
                  <a:pt x="1972531" y="210722"/>
                </a:lnTo>
                <a:lnTo>
                  <a:pt x="2189185" y="213158"/>
                </a:lnTo>
                <a:lnTo>
                  <a:pt x="2399369" y="213640"/>
                </a:lnTo>
                <a:lnTo>
                  <a:pt x="2501701" y="211060"/>
                </a:lnTo>
                <a:lnTo>
                  <a:pt x="2601470" y="207598"/>
                </a:lnTo>
                <a:lnTo>
                  <a:pt x="2784246" y="205376"/>
                </a:lnTo>
                <a:lnTo>
                  <a:pt x="2868061" y="204079"/>
                </a:lnTo>
                <a:lnTo>
                  <a:pt x="2980259" y="198764"/>
                </a:lnTo>
                <a:lnTo>
                  <a:pt x="3075293" y="196748"/>
                </a:lnTo>
                <a:lnTo>
                  <a:pt x="3176938" y="198712"/>
                </a:lnTo>
                <a:lnTo>
                  <a:pt x="3271154" y="204023"/>
                </a:lnTo>
                <a:lnTo>
                  <a:pt x="3355132" y="203766"/>
                </a:lnTo>
                <a:lnTo>
                  <a:pt x="3365874" y="202136"/>
                </a:lnTo>
                <a:lnTo>
                  <a:pt x="3396295" y="1958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Annotation455"/>
          <p:cNvSpPr/>
          <p:nvPr/>
        </p:nvSpPr>
        <p:spPr>
          <a:xfrm>
            <a:off x="4116181" y="3018234"/>
            <a:ext cx="35751" cy="142876"/>
          </a:xfrm>
          <a:custGeom>
            <a:avLst/>
            <a:gdLst/>
            <a:ahLst/>
            <a:cxnLst/>
            <a:rect l="0" t="0" r="0" b="0"/>
            <a:pathLst>
              <a:path w="35751" h="142876">
                <a:moveTo>
                  <a:pt x="0" y="0"/>
                </a:moveTo>
                <a:lnTo>
                  <a:pt x="17185" y="17169"/>
                </a:lnTo>
                <a:lnTo>
                  <a:pt x="21387" y="23352"/>
                </a:lnTo>
                <a:lnTo>
                  <a:pt x="25182" y="30451"/>
                </a:lnTo>
                <a:lnTo>
                  <a:pt x="28705" y="38160"/>
                </a:lnTo>
                <a:lnTo>
                  <a:pt x="31053" y="48260"/>
                </a:lnTo>
                <a:lnTo>
                  <a:pt x="32619" y="59955"/>
                </a:lnTo>
                <a:lnTo>
                  <a:pt x="33663" y="72712"/>
                </a:lnTo>
                <a:lnTo>
                  <a:pt x="34359" y="86178"/>
                </a:lnTo>
                <a:lnTo>
                  <a:pt x="3575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456"/>
          <p:cNvSpPr/>
          <p:nvPr/>
        </p:nvSpPr>
        <p:spPr>
          <a:xfrm>
            <a:off x="1614998" y="3009304"/>
            <a:ext cx="16524" cy="223244"/>
          </a:xfrm>
          <a:custGeom>
            <a:avLst/>
            <a:gdLst/>
            <a:ahLst/>
            <a:cxnLst/>
            <a:rect l="0" t="0" r="0" b="0"/>
            <a:pathLst>
              <a:path w="16524" h="223244">
                <a:moveTo>
                  <a:pt x="16523" y="0"/>
                </a:moveTo>
                <a:lnTo>
                  <a:pt x="11778" y="9481"/>
                </a:lnTo>
                <a:lnTo>
                  <a:pt x="10381" y="16243"/>
                </a:lnTo>
                <a:lnTo>
                  <a:pt x="9449" y="24720"/>
                </a:lnTo>
                <a:lnTo>
                  <a:pt x="8828" y="34339"/>
                </a:lnTo>
                <a:lnTo>
                  <a:pt x="7421" y="46705"/>
                </a:lnTo>
                <a:lnTo>
                  <a:pt x="3209" y="76321"/>
                </a:lnTo>
                <a:lnTo>
                  <a:pt x="1689" y="93545"/>
                </a:lnTo>
                <a:lnTo>
                  <a:pt x="675" y="111973"/>
                </a:lnTo>
                <a:lnTo>
                  <a:pt x="0" y="131203"/>
                </a:lnTo>
                <a:lnTo>
                  <a:pt x="542" y="149977"/>
                </a:lnTo>
                <a:lnTo>
                  <a:pt x="1897" y="168446"/>
                </a:lnTo>
                <a:lnTo>
                  <a:pt x="7586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457"/>
          <p:cNvSpPr/>
          <p:nvPr/>
        </p:nvSpPr>
        <p:spPr>
          <a:xfrm>
            <a:off x="2730849" y="2991445"/>
            <a:ext cx="35752" cy="196454"/>
          </a:xfrm>
          <a:custGeom>
            <a:avLst/>
            <a:gdLst/>
            <a:ahLst/>
            <a:cxnLst/>
            <a:rect l="0" t="0" r="0" b="0"/>
            <a:pathLst>
              <a:path w="35752" h="196454">
                <a:moveTo>
                  <a:pt x="35751" y="0"/>
                </a:moveTo>
                <a:lnTo>
                  <a:pt x="31006" y="4741"/>
                </a:lnTo>
                <a:lnTo>
                  <a:pt x="29608" y="8121"/>
                </a:lnTo>
                <a:lnTo>
                  <a:pt x="28677" y="12359"/>
                </a:lnTo>
                <a:lnTo>
                  <a:pt x="28055" y="17169"/>
                </a:lnTo>
                <a:lnTo>
                  <a:pt x="24717" y="35743"/>
                </a:lnTo>
                <a:lnTo>
                  <a:pt x="22436" y="47641"/>
                </a:lnTo>
                <a:lnTo>
                  <a:pt x="17255" y="79382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458"/>
          <p:cNvSpPr/>
          <p:nvPr/>
        </p:nvSpPr>
        <p:spPr>
          <a:xfrm>
            <a:off x="728821" y="2839640"/>
            <a:ext cx="366444" cy="62509"/>
          </a:xfrm>
          <a:custGeom>
            <a:avLst/>
            <a:gdLst/>
            <a:ahLst/>
            <a:cxnLst/>
            <a:rect l="0" t="0" r="0" b="0"/>
            <a:pathLst>
              <a:path w="366444" h="62509">
                <a:moveTo>
                  <a:pt x="0" y="62508"/>
                </a:moveTo>
                <a:lnTo>
                  <a:pt x="9489" y="57768"/>
                </a:lnTo>
                <a:lnTo>
                  <a:pt x="15264" y="56371"/>
                </a:lnTo>
                <a:lnTo>
                  <a:pt x="22093" y="55440"/>
                </a:lnTo>
                <a:lnTo>
                  <a:pt x="29624" y="54820"/>
                </a:lnTo>
                <a:lnTo>
                  <a:pt x="40604" y="53414"/>
                </a:lnTo>
                <a:lnTo>
                  <a:pt x="263373" y="20812"/>
                </a:lnTo>
                <a:lnTo>
                  <a:pt x="297462" y="14873"/>
                </a:lnTo>
                <a:lnTo>
                  <a:pt x="312511" y="11900"/>
                </a:lnTo>
                <a:lnTo>
                  <a:pt x="36644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459"/>
          <p:cNvSpPr/>
          <p:nvPr/>
        </p:nvSpPr>
        <p:spPr>
          <a:xfrm>
            <a:off x="1032701" y="2911078"/>
            <a:ext cx="44688" cy="250032"/>
          </a:xfrm>
          <a:custGeom>
            <a:avLst/>
            <a:gdLst/>
            <a:ahLst/>
            <a:cxnLst/>
            <a:rect l="0" t="0" r="0" b="0"/>
            <a:pathLst>
              <a:path w="44688" h="250032">
                <a:moveTo>
                  <a:pt x="0" y="0"/>
                </a:moveTo>
                <a:lnTo>
                  <a:pt x="4744" y="4741"/>
                </a:lnTo>
                <a:lnTo>
                  <a:pt x="6142" y="7129"/>
                </a:lnTo>
                <a:lnTo>
                  <a:pt x="7074" y="9713"/>
                </a:lnTo>
                <a:lnTo>
                  <a:pt x="7695" y="12429"/>
                </a:lnTo>
                <a:lnTo>
                  <a:pt x="8109" y="18208"/>
                </a:lnTo>
                <a:lnTo>
                  <a:pt x="8385" y="26029"/>
                </a:lnTo>
                <a:lnTo>
                  <a:pt x="8569" y="35212"/>
                </a:lnTo>
                <a:lnTo>
                  <a:pt x="9685" y="46295"/>
                </a:lnTo>
                <a:lnTo>
                  <a:pt x="11422" y="58645"/>
                </a:lnTo>
                <a:lnTo>
                  <a:pt x="32867" y="187077"/>
                </a:lnTo>
                <a:lnTo>
                  <a:pt x="44687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460"/>
          <p:cNvSpPr/>
          <p:nvPr/>
        </p:nvSpPr>
        <p:spPr>
          <a:xfrm>
            <a:off x="2132028" y="2884289"/>
            <a:ext cx="26814" cy="205384"/>
          </a:xfrm>
          <a:custGeom>
            <a:avLst/>
            <a:gdLst/>
            <a:ahLst/>
            <a:cxnLst/>
            <a:rect l="0" t="0" r="0" b="0"/>
            <a:pathLst>
              <a:path w="26814" h="205384">
                <a:moveTo>
                  <a:pt x="26813" y="0"/>
                </a:moveTo>
                <a:lnTo>
                  <a:pt x="22068" y="0"/>
                </a:lnTo>
                <a:lnTo>
                  <a:pt x="20671" y="1984"/>
                </a:lnTo>
                <a:lnTo>
                  <a:pt x="19739" y="5292"/>
                </a:lnTo>
                <a:lnTo>
                  <a:pt x="19118" y="9481"/>
                </a:lnTo>
                <a:lnTo>
                  <a:pt x="17711" y="15250"/>
                </a:lnTo>
                <a:lnTo>
                  <a:pt x="15780" y="22073"/>
                </a:lnTo>
                <a:lnTo>
                  <a:pt x="13499" y="29598"/>
                </a:lnTo>
                <a:lnTo>
                  <a:pt x="11979" y="39576"/>
                </a:lnTo>
                <a:lnTo>
                  <a:pt x="10965" y="51188"/>
                </a:lnTo>
                <a:lnTo>
                  <a:pt x="10290" y="63891"/>
                </a:lnTo>
                <a:lnTo>
                  <a:pt x="8846" y="78313"/>
                </a:lnTo>
                <a:lnTo>
                  <a:pt x="6890" y="93880"/>
                </a:lnTo>
                <a:lnTo>
                  <a:pt x="4594" y="110212"/>
                </a:lnTo>
                <a:lnTo>
                  <a:pt x="3063" y="128045"/>
                </a:lnTo>
                <a:lnTo>
                  <a:pt x="2042" y="146879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461"/>
          <p:cNvSpPr/>
          <p:nvPr/>
        </p:nvSpPr>
        <p:spPr>
          <a:xfrm>
            <a:off x="3177731" y="2922279"/>
            <a:ext cx="219920" cy="77459"/>
          </a:xfrm>
          <a:custGeom>
            <a:avLst/>
            <a:gdLst/>
            <a:ahLst/>
            <a:cxnLst/>
            <a:rect l="0" t="0" r="0" b="0"/>
            <a:pathLst>
              <a:path w="219920" h="77459">
                <a:moveTo>
                  <a:pt x="26813" y="15588"/>
                </a:moveTo>
                <a:lnTo>
                  <a:pt x="34508" y="15588"/>
                </a:lnTo>
                <a:lnTo>
                  <a:pt x="34922" y="16580"/>
                </a:lnTo>
                <a:lnTo>
                  <a:pt x="35198" y="18234"/>
                </a:lnTo>
                <a:lnTo>
                  <a:pt x="35641" y="23276"/>
                </a:lnTo>
                <a:lnTo>
                  <a:pt x="36670" y="25675"/>
                </a:lnTo>
                <a:lnTo>
                  <a:pt x="40462" y="33631"/>
                </a:lnTo>
                <a:lnTo>
                  <a:pt x="42864" y="37538"/>
                </a:lnTo>
                <a:lnTo>
                  <a:pt x="45458" y="41136"/>
                </a:lnTo>
                <a:lnTo>
                  <a:pt x="48180" y="44526"/>
                </a:lnTo>
                <a:lnTo>
                  <a:pt x="51981" y="48771"/>
                </a:lnTo>
                <a:lnTo>
                  <a:pt x="61501" y="58779"/>
                </a:lnTo>
                <a:lnTo>
                  <a:pt x="67814" y="63233"/>
                </a:lnTo>
                <a:lnTo>
                  <a:pt x="75001" y="67195"/>
                </a:lnTo>
                <a:lnTo>
                  <a:pt x="82772" y="70829"/>
                </a:lnTo>
                <a:lnTo>
                  <a:pt x="90932" y="73251"/>
                </a:lnTo>
                <a:lnTo>
                  <a:pt x="99351" y="74866"/>
                </a:lnTo>
                <a:lnTo>
                  <a:pt x="107943" y="75943"/>
                </a:lnTo>
                <a:lnTo>
                  <a:pt x="116650" y="76661"/>
                </a:lnTo>
                <a:lnTo>
                  <a:pt x="125434" y="77139"/>
                </a:lnTo>
                <a:lnTo>
                  <a:pt x="134269" y="77458"/>
                </a:lnTo>
                <a:lnTo>
                  <a:pt x="144131" y="76678"/>
                </a:lnTo>
                <a:lnTo>
                  <a:pt x="154678" y="75167"/>
                </a:lnTo>
                <a:lnTo>
                  <a:pt x="165682" y="73167"/>
                </a:lnTo>
                <a:lnTo>
                  <a:pt x="175004" y="70841"/>
                </a:lnTo>
                <a:lnTo>
                  <a:pt x="183205" y="68298"/>
                </a:lnTo>
                <a:lnTo>
                  <a:pt x="190658" y="65611"/>
                </a:lnTo>
                <a:lnTo>
                  <a:pt x="197613" y="61835"/>
                </a:lnTo>
                <a:lnTo>
                  <a:pt x="204236" y="57334"/>
                </a:lnTo>
                <a:lnTo>
                  <a:pt x="210637" y="52348"/>
                </a:lnTo>
                <a:lnTo>
                  <a:pt x="214905" y="47040"/>
                </a:lnTo>
                <a:lnTo>
                  <a:pt x="217750" y="41517"/>
                </a:lnTo>
                <a:lnTo>
                  <a:pt x="219647" y="35850"/>
                </a:lnTo>
                <a:lnTo>
                  <a:pt x="219919" y="30088"/>
                </a:lnTo>
                <a:lnTo>
                  <a:pt x="219106" y="24263"/>
                </a:lnTo>
                <a:lnTo>
                  <a:pt x="217572" y="18395"/>
                </a:lnTo>
                <a:lnTo>
                  <a:pt x="213569" y="13491"/>
                </a:lnTo>
                <a:lnTo>
                  <a:pt x="207922" y="9229"/>
                </a:lnTo>
                <a:lnTo>
                  <a:pt x="201178" y="5395"/>
                </a:lnTo>
                <a:lnTo>
                  <a:pt x="190723" y="2840"/>
                </a:lnTo>
                <a:lnTo>
                  <a:pt x="177795" y="1136"/>
                </a:lnTo>
                <a:lnTo>
                  <a:pt x="163218" y="0"/>
                </a:lnTo>
                <a:lnTo>
                  <a:pt x="147542" y="235"/>
                </a:lnTo>
                <a:lnTo>
                  <a:pt x="131133" y="1384"/>
                </a:lnTo>
                <a:lnTo>
                  <a:pt x="114234" y="3142"/>
                </a:lnTo>
                <a:lnTo>
                  <a:pt x="94031" y="6299"/>
                </a:lnTo>
                <a:lnTo>
                  <a:pt x="71625" y="10388"/>
                </a:lnTo>
                <a:lnTo>
                  <a:pt x="0" y="245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462"/>
          <p:cNvSpPr/>
          <p:nvPr/>
        </p:nvSpPr>
        <p:spPr>
          <a:xfrm>
            <a:off x="2088583" y="2884289"/>
            <a:ext cx="132823" cy="17860"/>
          </a:xfrm>
          <a:custGeom>
            <a:avLst/>
            <a:gdLst/>
            <a:ahLst/>
            <a:cxnLst/>
            <a:rect l="0" t="0" r="0" b="0"/>
            <a:pathLst>
              <a:path w="132823" h="17860">
                <a:moveTo>
                  <a:pt x="7695" y="17859"/>
                </a:moveTo>
                <a:lnTo>
                  <a:pt x="0" y="17859"/>
                </a:lnTo>
                <a:lnTo>
                  <a:pt x="3870" y="17859"/>
                </a:lnTo>
                <a:lnTo>
                  <a:pt x="6138" y="16867"/>
                </a:lnTo>
                <a:lnTo>
                  <a:pt x="8643" y="15213"/>
                </a:lnTo>
                <a:lnTo>
                  <a:pt x="11306" y="13119"/>
                </a:lnTo>
                <a:lnTo>
                  <a:pt x="16061" y="11722"/>
                </a:lnTo>
                <a:lnTo>
                  <a:pt x="22209" y="10791"/>
                </a:lnTo>
                <a:lnTo>
                  <a:pt x="29288" y="10171"/>
                </a:lnTo>
                <a:lnTo>
                  <a:pt x="36986" y="8765"/>
                </a:lnTo>
                <a:lnTo>
                  <a:pt x="45098" y="6835"/>
                </a:lnTo>
                <a:lnTo>
                  <a:pt x="53485" y="4557"/>
                </a:lnTo>
                <a:lnTo>
                  <a:pt x="63048" y="3038"/>
                </a:lnTo>
                <a:lnTo>
                  <a:pt x="73396" y="2025"/>
                </a:lnTo>
                <a:lnTo>
                  <a:pt x="84267" y="1350"/>
                </a:lnTo>
                <a:lnTo>
                  <a:pt x="104291" y="600"/>
                </a:lnTo>
                <a:lnTo>
                  <a:pt x="13282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463"/>
          <p:cNvSpPr/>
          <p:nvPr/>
        </p:nvSpPr>
        <p:spPr>
          <a:xfrm>
            <a:off x="2078403" y="3000375"/>
            <a:ext cx="169815" cy="26790"/>
          </a:xfrm>
          <a:custGeom>
            <a:avLst/>
            <a:gdLst/>
            <a:ahLst/>
            <a:cxnLst/>
            <a:rect l="0" t="0" r="0" b="0"/>
            <a:pathLst>
              <a:path w="169815" h="26790">
                <a:moveTo>
                  <a:pt x="0" y="26789"/>
                </a:moveTo>
                <a:lnTo>
                  <a:pt x="17184" y="26789"/>
                </a:lnTo>
                <a:lnTo>
                  <a:pt x="24366" y="25797"/>
                </a:lnTo>
                <a:lnTo>
                  <a:pt x="33126" y="24143"/>
                </a:lnTo>
                <a:lnTo>
                  <a:pt x="42938" y="22048"/>
                </a:lnTo>
                <a:lnTo>
                  <a:pt x="55439" y="20652"/>
                </a:lnTo>
                <a:lnTo>
                  <a:pt x="69730" y="19721"/>
                </a:lnTo>
                <a:lnTo>
                  <a:pt x="85216" y="19101"/>
                </a:lnTo>
                <a:lnTo>
                  <a:pt x="101499" y="16702"/>
                </a:lnTo>
                <a:lnTo>
                  <a:pt x="118313" y="13119"/>
                </a:lnTo>
                <a:lnTo>
                  <a:pt x="16981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464"/>
          <p:cNvSpPr/>
          <p:nvPr/>
        </p:nvSpPr>
        <p:spPr>
          <a:xfrm>
            <a:off x="971380" y="2821781"/>
            <a:ext cx="383076" cy="35687"/>
          </a:xfrm>
          <a:custGeom>
            <a:avLst/>
            <a:gdLst/>
            <a:ahLst/>
            <a:cxnLst/>
            <a:rect l="0" t="0" r="0" b="0"/>
            <a:pathLst>
              <a:path w="383076" h="35687">
                <a:moveTo>
                  <a:pt x="7695" y="26789"/>
                </a:moveTo>
                <a:lnTo>
                  <a:pt x="0" y="26789"/>
                </a:lnTo>
                <a:lnTo>
                  <a:pt x="3870" y="26789"/>
                </a:lnTo>
                <a:lnTo>
                  <a:pt x="7131" y="27781"/>
                </a:lnTo>
                <a:lnTo>
                  <a:pt x="11291" y="29435"/>
                </a:lnTo>
                <a:lnTo>
                  <a:pt x="16051" y="31530"/>
                </a:lnTo>
                <a:lnTo>
                  <a:pt x="21210" y="32926"/>
                </a:lnTo>
                <a:lnTo>
                  <a:pt x="26636" y="33857"/>
                </a:lnTo>
                <a:lnTo>
                  <a:pt x="32239" y="34478"/>
                </a:lnTo>
                <a:lnTo>
                  <a:pt x="39947" y="34892"/>
                </a:lnTo>
                <a:lnTo>
                  <a:pt x="59104" y="35351"/>
                </a:lnTo>
                <a:lnTo>
                  <a:pt x="139631" y="35686"/>
                </a:lnTo>
                <a:lnTo>
                  <a:pt x="156230" y="34705"/>
                </a:lnTo>
                <a:lnTo>
                  <a:pt x="174247" y="33059"/>
                </a:lnTo>
                <a:lnTo>
                  <a:pt x="193210" y="30969"/>
                </a:lnTo>
                <a:lnTo>
                  <a:pt x="230169" y="26001"/>
                </a:lnTo>
                <a:lnTo>
                  <a:pt x="302446" y="14727"/>
                </a:lnTo>
                <a:lnTo>
                  <a:pt x="3830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465"/>
          <p:cNvSpPr/>
          <p:nvPr/>
        </p:nvSpPr>
        <p:spPr>
          <a:xfrm>
            <a:off x="3276044" y="3278993"/>
            <a:ext cx="462263" cy="211507"/>
          </a:xfrm>
          <a:custGeom>
            <a:avLst/>
            <a:gdLst/>
            <a:ahLst/>
            <a:cxnLst/>
            <a:rect l="0" t="0" r="0" b="0"/>
            <a:pathLst>
              <a:path w="462263" h="211507">
                <a:moveTo>
                  <a:pt x="0" y="69640"/>
                </a:moveTo>
                <a:lnTo>
                  <a:pt x="9490" y="60159"/>
                </a:lnTo>
                <a:lnTo>
                  <a:pt x="15264" y="56374"/>
                </a:lnTo>
                <a:lnTo>
                  <a:pt x="22093" y="52858"/>
                </a:lnTo>
                <a:lnTo>
                  <a:pt x="29625" y="49522"/>
                </a:lnTo>
                <a:lnTo>
                  <a:pt x="48587" y="40524"/>
                </a:lnTo>
                <a:lnTo>
                  <a:pt x="59204" y="35346"/>
                </a:lnTo>
                <a:lnTo>
                  <a:pt x="72240" y="30903"/>
                </a:lnTo>
                <a:lnTo>
                  <a:pt x="86891" y="26947"/>
                </a:lnTo>
                <a:lnTo>
                  <a:pt x="118064" y="19908"/>
                </a:lnTo>
                <a:lnTo>
                  <a:pt x="193503" y="4269"/>
                </a:lnTo>
                <a:lnTo>
                  <a:pt x="207455" y="2247"/>
                </a:lnTo>
                <a:lnTo>
                  <a:pt x="220728" y="899"/>
                </a:lnTo>
                <a:lnTo>
                  <a:pt x="233549" y="0"/>
                </a:lnTo>
                <a:lnTo>
                  <a:pt x="245076" y="393"/>
                </a:lnTo>
                <a:lnTo>
                  <a:pt x="255739" y="1647"/>
                </a:lnTo>
                <a:lnTo>
                  <a:pt x="265828" y="3475"/>
                </a:lnTo>
                <a:lnTo>
                  <a:pt x="274539" y="4694"/>
                </a:lnTo>
                <a:lnTo>
                  <a:pt x="282333" y="5507"/>
                </a:lnTo>
                <a:lnTo>
                  <a:pt x="289515" y="6048"/>
                </a:lnTo>
                <a:lnTo>
                  <a:pt x="300144" y="9296"/>
                </a:lnTo>
                <a:lnTo>
                  <a:pt x="308178" y="14047"/>
                </a:lnTo>
                <a:lnTo>
                  <a:pt x="315058" y="19465"/>
                </a:lnTo>
                <a:lnTo>
                  <a:pt x="316298" y="23292"/>
                </a:lnTo>
                <a:lnTo>
                  <a:pt x="316131" y="27827"/>
                </a:lnTo>
                <a:lnTo>
                  <a:pt x="315026" y="32835"/>
                </a:lnTo>
                <a:lnTo>
                  <a:pt x="313297" y="37165"/>
                </a:lnTo>
                <a:lnTo>
                  <a:pt x="311151" y="41045"/>
                </a:lnTo>
                <a:lnTo>
                  <a:pt x="308727" y="44623"/>
                </a:lnTo>
                <a:lnTo>
                  <a:pt x="305125" y="48993"/>
                </a:lnTo>
                <a:lnTo>
                  <a:pt x="300738" y="53891"/>
                </a:lnTo>
                <a:lnTo>
                  <a:pt x="295826" y="59140"/>
                </a:lnTo>
                <a:lnTo>
                  <a:pt x="290566" y="63632"/>
                </a:lnTo>
                <a:lnTo>
                  <a:pt x="285073" y="67619"/>
                </a:lnTo>
                <a:lnTo>
                  <a:pt x="279425" y="71269"/>
                </a:lnTo>
                <a:lnTo>
                  <a:pt x="274667" y="74695"/>
                </a:lnTo>
                <a:lnTo>
                  <a:pt x="266732" y="81147"/>
                </a:lnTo>
                <a:lnTo>
                  <a:pt x="259894" y="87321"/>
                </a:lnTo>
                <a:lnTo>
                  <a:pt x="252158" y="94630"/>
                </a:lnTo>
                <a:lnTo>
                  <a:pt x="252517" y="95229"/>
                </a:lnTo>
                <a:lnTo>
                  <a:pt x="253749" y="95629"/>
                </a:lnTo>
                <a:lnTo>
                  <a:pt x="255563" y="95896"/>
                </a:lnTo>
                <a:lnTo>
                  <a:pt x="267606" y="101011"/>
                </a:lnTo>
                <a:lnTo>
                  <a:pt x="280806" y="103427"/>
                </a:lnTo>
                <a:lnTo>
                  <a:pt x="288497" y="104070"/>
                </a:lnTo>
                <a:lnTo>
                  <a:pt x="296604" y="104500"/>
                </a:lnTo>
                <a:lnTo>
                  <a:pt x="313556" y="104977"/>
                </a:lnTo>
                <a:lnTo>
                  <a:pt x="324234" y="106096"/>
                </a:lnTo>
                <a:lnTo>
                  <a:pt x="336317" y="107835"/>
                </a:lnTo>
                <a:lnTo>
                  <a:pt x="349339" y="109986"/>
                </a:lnTo>
                <a:lnTo>
                  <a:pt x="361992" y="111420"/>
                </a:lnTo>
                <a:lnTo>
                  <a:pt x="374399" y="112376"/>
                </a:lnTo>
                <a:lnTo>
                  <a:pt x="386643" y="113013"/>
                </a:lnTo>
                <a:lnTo>
                  <a:pt x="397785" y="114430"/>
                </a:lnTo>
                <a:lnTo>
                  <a:pt x="408192" y="116367"/>
                </a:lnTo>
                <a:lnTo>
                  <a:pt x="418110" y="118651"/>
                </a:lnTo>
                <a:lnTo>
                  <a:pt x="426707" y="120173"/>
                </a:lnTo>
                <a:lnTo>
                  <a:pt x="434425" y="121188"/>
                </a:lnTo>
                <a:lnTo>
                  <a:pt x="441556" y="121865"/>
                </a:lnTo>
                <a:lnTo>
                  <a:pt x="452128" y="125262"/>
                </a:lnTo>
                <a:lnTo>
                  <a:pt x="456338" y="127558"/>
                </a:lnTo>
                <a:lnTo>
                  <a:pt x="459144" y="130080"/>
                </a:lnTo>
                <a:lnTo>
                  <a:pt x="461015" y="132753"/>
                </a:lnTo>
                <a:lnTo>
                  <a:pt x="462262" y="135528"/>
                </a:lnTo>
                <a:lnTo>
                  <a:pt x="462101" y="138370"/>
                </a:lnTo>
                <a:lnTo>
                  <a:pt x="461000" y="141257"/>
                </a:lnTo>
                <a:lnTo>
                  <a:pt x="459273" y="144174"/>
                </a:lnTo>
                <a:lnTo>
                  <a:pt x="455143" y="148102"/>
                </a:lnTo>
                <a:lnTo>
                  <a:pt x="449410" y="152706"/>
                </a:lnTo>
                <a:lnTo>
                  <a:pt x="442609" y="157760"/>
                </a:lnTo>
                <a:lnTo>
                  <a:pt x="434102" y="162121"/>
                </a:lnTo>
                <a:lnTo>
                  <a:pt x="424459" y="166020"/>
                </a:lnTo>
                <a:lnTo>
                  <a:pt x="414058" y="169612"/>
                </a:lnTo>
                <a:lnTo>
                  <a:pt x="389261" y="178895"/>
                </a:lnTo>
                <a:lnTo>
                  <a:pt x="332883" y="201023"/>
                </a:lnTo>
                <a:lnTo>
                  <a:pt x="318249" y="204854"/>
                </a:lnTo>
                <a:lnTo>
                  <a:pt x="303529" y="207407"/>
                </a:lnTo>
                <a:lnTo>
                  <a:pt x="288750" y="209110"/>
                </a:lnTo>
                <a:lnTo>
                  <a:pt x="274925" y="210245"/>
                </a:lnTo>
                <a:lnTo>
                  <a:pt x="261736" y="211002"/>
                </a:lnTo>
                <a:lnTo>
                  <a:pt x="248971" y="211506"/>
                </a:lnTo>
                <a:lnTo>
                  <a:pt x="238475" y="210850"/>
                </a:lnTo>
                <a:lnTo>
                  <a:pt x="229491" y="209420"/>
                </a:lnTo>
                <a:lnTo>
                  <a:pt x="221516" y="207476"/>
                </a:lnTo>
                <a:lnTo>
                  <a:pt x="213220" y="205187"/>
                </a:lnTo>
                <a:lnTo>
                  <a:pt x="196058" y="199997"/>
                </a:lnTo>
                <a:lnTo>
                  <a:pt x="188303" y="194248"/>
                </a:lnTo>
                <a:lnTo>
                  <a:pt x="181148" y="186446"/>
                </a:lnTo>
                <a:lnTo>
                  <a:pt x="160878" y="1589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466"/>
          <p:cNvSpPr/>
          <p:nvPr/>
        </p:nvSpPr>
        <p:spPr>
          <a:xfrm>
            <a:off x="1865619" y="3250939"/>
            <a:ext cx="543477" cy="221607"/>
          </a:xfrm>
          <a:custGeom>
            <a:avLst/>
            <a:gdLst/>
            <a:ahLst/>
            <a:cxnLst/>
            <a:rect l="0" t="0" r="0" b="0"/>
            <a:pathLst>
              <a:path w="543477" h="221607">
                <a:moveTo>
                  <a:pt x="25094" y="106623"/>
                </a:moveTo>
                <a:lnTo>
                  <a:pt x="4084" y="85633"/>
                </a:lnTo>
                <a:lnTo>
                  <a:pt x="2150" y="82708"/>
                </a:lnTo>
                <a:lnTo>
                  <a:pt x="0" y="76812"/>
                </a:lnTo>
                <a:lnTo>
                  <a:pt x="420" y="72859"/>
                </a:lnTo>
                <a:lnTo>
                  <a:pt x="1693" y="68238"/>
                </a:lnTo>
                <a:lnTo>
                  <a:pt x="3535" y="63174"/>
                </a:lnTo>
                <a:lnTo>
                  <a:pt x="7742" y="58805"/>
                </a:lnTo>
                <a:lnTo>
                  <a:pt x="13526" y="54901"/>
                </a:lnTo>
                <a:lnTo>
                  <a:pt x="20361" y="51306"/>
                </a:lnTo>
                <a:lnTo>
                  <a:pt x="27897" y="46924"/>
                </a:lnTo>
                <a:lnTo>
                  <a:pt x="44215" y="36765"/>
                </a:lnTo>
                <a:lnTo>
                  <a:pt x="53730" y="32270"/>
                </a:lnTo>
                <a:lnTo>
                  <a:pt x="64046" y="28281"/>
                </a:lnTo>
                <a:lnTo>
                  <a:pt x="74895" y="24629"/>
                </a:lnTo>
                <a:lnTo>
                  <a:pt x="87094" y="21203"/>
                </a:lnTo>
                <a:lnTo>
                  <a:pt x="100191" y="17927"/>
                </a:lnTo>
                <a:lnTo>
                  <a:pt x="152144" y="5539"/>
                </a:lnTo>
                <a:lnTo>
                  <a:pt x="165406" y="3515"/>
                </a:lnTo>
                <a:lnTo>
                  <a:pt x="179213" y="2166"/>
                </a:lnTo>
                <a:lnTo>
                  <a:pt x="193382" y="1266"/>
                </a:lnTo>
                <a:lnTo>
                  <a:pt x="217071" y="266"/>
                </a:lnTo>
                <a:lnTo>
                  <a:pt x="227559" y="0"/>
                </a:lnTo>
                <a:lnTo>
                  <a:pt x="237530" y="1807"/>
                </a:lnTo>
                <a:lnTo>
                  <a:pt x="247156" y="4996"/>
                </a:lnTo>
                <a:lnTo>
                  <a:pt x="256553" y="9106"/>
                </a:lnTo>
                <a:lnTo>
                  <a:pt x="263811" y="13830"/>
                </a:lnTo>
                <a:lnTo>
                  <a:pt x="269642" y="18965"/>
                </a:lnTo>
                <a:lnTo>
                  <a:pt x="274523" y="24371"/>
                </a:lnTo>
                <a:lnTo>
                  <a:pt x="278770" y="30953"/>
                </a:lnTo>
                <a:lnTo>
                  <a:pt x="282594" y="38317"/>
                </a:lnTo>
                <a:lnTo>
                  <a:pt x="286137" y="46203"/>
                </a:lnTo>
                <a:lnTo>
                  <a:pt x="286512" y="54437"/>
                </a:lnTo>
                <a:lnTo>
                  <a:pt x="284777" y="62903"/>
                </a:lnTo>
                <a:lnTo>
                  <a:pt x="281633" y="71523"/>
                </a:lnTo>
                <a:lnTo>
                  <a:pt x="277552" y="81239"/>
                </a:lnTo>
                <a:lnTo>
                  <a:pt x="272845" y="91684"/>
                </a:lnTo>
                <a:lnTo>
                  <a:pt x="267721" y="102617"/>
                </a:lnTo>
                <a:lnTo>
                  <a:pt x="261325" y="113874"/>
                </a:lnTo>
                <a:lnTo>
                  <a:pt x="254082" y="125348"/>
                </a:lnTo>
                <a:lnTo>
                  <a:pt x="246275" y="136966"/>
                </a:lnTo>
                <a:lnTo>
                  <a:pt x="238090" y="147687"/>
                </a:lnTo>
                <a:lnTo>
                  <a:pt x="229654" y="157812"/>
                </a:lnTo>
                <a:lnTo>
                  <a:pt x="221052" y="167538"/>
                </a:lnTo>
                <a:lnTo>
                  <a:pt x="206197" y="183637"/>
                </a:lnTo>
                <a:lnTo>
                  <a:pt x="199455" y="190708"/>
                </a:lnTo>
                <a:lnTo>
                  <a:pt x="195953" y="197406"/>
                </a:lnTo>
                <a:lnTo>
                  <a:pt x="194612" y="203856"/>
                </a:lnTo>
                <a:lnTo>
                  <a:pt x="194711" y="210140"/>
                </a:lnTo>
                <a:lnTo>
                  <a:pt x="196763" y="214330"/>
                </a:lnTo>
                <a:lnTo>
                  <a:pt x="200117" y="217123"/>
                </a:lnTo>
                <a:lnTo>
                  <a:pt x="204339" y="218985"/>
                </a:lnTo>
                <a:lnTo>
                  <a:pt x="212119" y="220226"/>
                </a:lnTo>
                <a:lnTo>
                  <a:pt x="222272" y="221054"/>
                </a:lnTo>
                <a:lnTo>
                  <a:pt x="234005" y="221606"/>
                </a:lnTo>
                <a:lnTo>
                  <a:pt x="248778" y="219989"/>
                </a:lnTo>
                <a:lnTo>
                  <a:pt x="265579" y="216927"/>
                </a:lnTo>
                <a:lnTo>
                  <a:pt x="283731" y="212901"/>
                </a:lnTo>
                <a:lnTo>
                  <a:pt x="303777" y="209225"/>
                </a:lnTo>
                <a:lnTo>
                  <a:pt x="347236" y="202495"/>
                </a:lnTo>
                <a:lnTo>
                  <a:pt x="370940" y="198319"/>
                </a:lnTo>
                <a:lnTo>
                  <a:pt x="421112" y="188388"/>
                </a:lnTo>
                <a:lnTo>
                  <a:pt x="446011" y="181969"/>
                </a:lnTo>
                <a:lnTo>
                  <a:pt x="470555" y="174713"/>
                </a:lnTo>
                <a:lnTo>
                  <a:pt x="543476" y="1512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467"/>
          <p:cNvSpPr/>
          <p:nvPr/>
        </p:nvSpPr>
        <p:spPr>
          <a:xfrm>
            <a:off x="657320" y="3446859"/>
            <a:ext cx="80440" cy="169665"/>
          </a:xfrm>
          <a:custGeom>
            <a:avLst/>
            <a:gdLst/>
            <a:ahLst/>
            <a:cxnLst/>
            <a:rect l="0" t="0" r="0" b="0"/>
            <a:pathLst>
              <a:path w="80440" h="169665">
                <a:moveTo>
                  <a:pt x="0" y="0"/>
                </a:moveTo>
                <a:lnTo>
                  <a:pt x="4745" y="4741"/>
                </a:lnTo>
                <a:lnTo>
                  <a:pt x="8129" y="6137"/>
                </a:lnTo>
                <a:lnTo>
                  <a:pt x="12371" y="7068"/>
                </a:lnTo>
                <a:lnTo>
                  <a:pt x="17185" y="7689"/>
                </a:lnTo>
                <a:lnTo>
                  <a:pt x="21387" y="10087"/>
                </a:lnTo>
                <a:lnTo>
                  <a:pt x="25182" y="13670"/>
                </a:lnTo>
                <a:lnTo>
                  <a:pt x="28705" y="18043"/>
                </a:lnTo>
                <a:lnTo>
                  <a:pt x="32047" y="22943"/>
                </a:lnTo>
                <a:lnTo>
                  <a:pt x="35268" y="28194"/>
                </a:lnTo>
                <a:lnTo>
                  <a:pt x="38408" y="33679"/>
                </a:lnTo>
                <a:lnTo>
                  <a:pt x="42488" y="40312"/>
                </a:lnTo>
                <a:lnTo>
                  <a:pt x="52317" y="55620"/>
                </a:lnTo>
                <a:lnTo>
                  <a:pt x="56726" y="64861"/>
                </a:lnTo>
                <a:lnTo>
                  <a:pt x="60658" y="74991"/>
                </a:lnTo>
                <a:lnTo>
                  <a:pt x="64272" y="85713"/>
                </a:lnTo>
                <a:lnTo>
                  <a:pt x="66682" y="96829"/>
                </a:lnTo>
                <a:lnTo>
                  <a:pt x="68288" y="108209"/>
                </a:lnTo>
                <a:lnTo>
                  <a:pt x="69359" y="119764"/>
                </a:lnTo>
                <a:lnTo>
                  <a:pt x="71066" y="130445"/>
                </a:lnTo>
                <a:lnTo>
                  <a:pt x="73197" y="140541"/>
                </a:lnTo>
                <a:lnTo>
                  <a:pt x="8043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468"/>
          <p:cNvSpPr/>
          <p:nvPr/>
        </p:nvSpPr>
        <p:spPr>
          <a:xfrm>
            <a:off x="901589" y="3287952"/>
            <a:ext cx="276880" cy="498236"/>
          </a:xfrm>
          <a:custGeom>
            <a:avLst/>
            <a:gdLst/>
            <a:ahLst/>
            <a:cxnLst/>
            <a:rect l="0" t="0" r="0" b="0"/>
            <a:pathLst>
              <a:path w="276880" h="498236">
                <a:moveTo>
                  <a:pt x="211550" y="33892"/>
                </a:moveTo>
                <a:lnTo>
                  <a:pt x="206805" y="33892"/>
                </a:lnTo>
                <a:lnTo>
                  <a:pt x="204415" y="31907"/>
                </a:lnTo>
                <a:lnTo>
                  <a:pt x="196305" y="20626"/>
                </a:lnTo>
                <a:lnTo>
                  <a:pt x="190540" y="13774"/>
                </a:lnTo>
                <a:lnTo>
                  <a:pt x="185627" y="10558"/>
                </a:lnTo>
                <a:lnTo>
                  <a:pt x="179372" y="7422"/>
                </a:lnTo>
                <a:lnTo>
                  <a:pt x="172223" y="4339"/>
                </a:lnTo>
                <a:lnTo>
                  <a:pt x="164478" y="2284"/>
                </a:lnTo>
                <a:lnTo>
                  <a:pt x="156335" y="913"/>
                </a:lnTo>
                <a:lnTo>
                  <a:pt x="147927" y="0"/>
                </a:lnTo>
                <a:lnTo>
                  <a:pt x="139343" y="383"/>
                </a:lnTo>
                <a:lnTo>
                  <a:pt x="130641" y="1631"/>
                </a:lnTo>
                <a:lnTo>
                  <a:pt x="121860" y="3454"/>
                </a:lnTo>
                <a:lnTo>
                  <a:pt x="112034" y="7647"/>
                </a:lnTo>
                <a:lnTo>
                  <a:pt x="101511" y="13419"/>
                </a:lnTo>
                <a:lnTo>
                  <a:pt x="90524" y="20243"/>
                </a:lnTo>
                <a:lnTo>
                  <a:pt x="79226" y="27769"/>
                </a:lnTo>
                <a:lnTo>
                  <a:pt x="56081" y="44069"/>
                </a:lnTo>
                <a:lnTo>
                  <a:pt x="45341" y="53575"/>
                </a:lnTo>
                <a:lnTo>
                  <a:pt x="35201" y="63881"/>
                </a:lnTo>
                <a:lnTo>
                  <a:pt x="25462" y="74721"/>
                </a:lnTo>
                <a:lnTo>
                  <a:pt x="17977" y="85915"/>
                </a:lnTo>
                <a:lnTo>
                  <a:pt x="11993" y="97348"/>
                </a:lnTo>
                <a:lnTo>
                  <a:pt x="7012" y="108938"/>
                </a:lnTo>
                <a:lnTo>
                  <a:pt x="3690" y="119641"/>
                </a:lnTo>
                <a:lnTo>
                  <a:pt x="1476" y="129753"/>
                </a:lnTo>
                <a:lnTo>
                  <a:pt x="0" y="139471"/>
                </a:lnTo>
                <a:lnTo>
                  <a:pt x="8" y="148927"/>
                </a:lnTo>
                <a:lnTo>
                  <a:pt x="1007" y="158206"/>
                </a:lnTo>
                <a:lnTo>
                  <a:pt x="2667" y="167370"/>
                </a:lnTo>
                <a:lnTo>
                  <a:pt x="5759" y="174471"/>
                </a:lnTo>
                <a:lnTo>
                  <a:pt x="9807" y="180197"/>
                </a:lnTo>
                <a:lnTo>
                  <a:pt x="14491" y="185007"/>
                </a:lnTo>
                <a:lnTo>
                  <a:pt x="21586" y="190197"/>
                </a:lnTo>
                <a:lnTo>
                  <a:pt x="30289" y="195642"/>
                </a:lnTo>
                <a:lnTo>
                  <a:pt x="40063" y="201257"/>
                </a:lnTo>
                <a:lnTo>
                  <a:pt x="50551" y="205000"/>
                </a:lnTo>
                <a:lnTo>
                  <a:pt x="61515" y="207495"/>
                </a:lnTo>
                <a:lnTo>
                  <a:pt x="72797" y="209158"/>
                </a:lnTo>
                <a:lnTo>
                  <a:pt x="85284" y="210267"/>
                </a:lnTo>
                <a:lnTo>
                  <a:pt x="98574" y="211007"/>
                </a:lnTo>
                <a:lnTo>
                  <a:pt x="112399" y="211500"/>
                </a:lnTo>
                <a:lnTo>
                  <a:pt x="125588" y="210836"/>
                </a:lnTo>
                <a:lnTo>
                  <a:pt x="138353" y="209402"/>
                </a:lnTo>
                <a:lnTo>
                  <a:pt x="150835" y="207453"/>
                </a:lnTo>
                <a:lnTo>
                  <a:pt x="163129" y="205162"/>
                </a:lnTo>
                <a:lnTo>
                  <a:pt x="187381" y="199970"/>
                </a:lnTo>
                <a:lnTo>
                  <a:pt x="198417" y="197196"/>
                </a:lnTo>
                <a:lnTo>
                  <a:pt x="208753" y="194355"/>
                </a:lnTo>
                <a:lnTo>
                  <a:pt x="218623" y="191469"/>
                </a:lnTo>
                <a:lnTo>
                  <a:pt x="227189" y="188552"/>
                </a:lnTo>
                <a:lnTo>
                  <a:pt x="234886" y="185616"/>
                </a:lnTo>
                <a:lnTo>
                  <a:pt x="242003" y="182666"/>
                </a:lnTo>
                <a:lnTo>
                  <a:pt x="248734" y="179707"/>
                </a:lnTo>
                <a:lnTo>
                  <a:pt x="261510" y="173774"/>
                </a:lnTo>
                <a:lnTo>
                  <a:pt x="266704" y="172788"/>
                </a:lnTo>
                <a:lnTo>
                  <a:pt x="271160" y="173122"/>
                </a:lnTo>
                <a:lnTo>
                  <a:pt x="275124" y="174336"/>
                </a:lnTo>
                <a:lnTo>
                  <a:pt x="276773" y="178123"/>
                </a:lnTo>
                <a:lnTo>
                  <a:pt x="276879" y="183624"/>
                </a:lnTo>
                <a:lnTo>
                  <a:pt x="275957" y="190268"/>
                </a:lnTo>
                <a:lnTo>
                  <a:pt x="275343" y="199658"/>
                </a:lnTo>
                <a:lnTo>
                  <a:pt x="274933" y="210879"/>
                </a:lnTo>
                <a:lnTo>
                  <a:pt x="274660" y="223320"/>
                </a:lnTo>
                <a:lnTo>
                  <a:pt x="271499" y="239552"/>
                </a:lnTo>
                <a:lnTo>
                  <a:pt x="266412" y="258311"/>
                </a:lnTo>
                <a:lnTo>
                  <a:pt x="236842" y="354932"/>
                </a:lnTo>
                <a:lnTo>
                  <a:pt x="226425" y="382856"/>
                </a:lnTo>
                <a:lnTo>
                  <a:pt x="214515" y="411394"/>
                </a:lnTo>
                <a:lnTo>
                  <a:pt x="175799" y="4982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469"/>
          <p:cNvSpPr/>
          <p:nvPr/>
        </p:nvSpPr>
        <p:spPr>
          <a:xfrm>
            <a:off x="5925622" y="616148"/>
            <a:ext cx="305768" cy="1071564"/>
          </a:xfrm>
          <a:custGeom>
            <a:avLst/>
            <a:gdLst/>
            <a:ahLst/>
            <a:cxnLst/>
            <a:rect l="0" t="0" r="0" b="0"/>
            <a:pathLst>
              <a:path w="305768" h="1071564">
                <a:moveTo>
                  <a:pt x="255151" y="0"/>
                </a:moveTo>
                <a:lnTo>
                  <a:pt x="199558" y="0"/>
                </a:lnTo>
                <a:lnTo>
                  <a:pt x="192269" y="993"/>
                </a:lnTo>
                <a:lnTo>
                  <a:pt x="185423" y="2646"/>
                </a:lnTo>
                <a:lnTo>
                  <a:pt x="178874" y="4741"/>
                </a:lnTo>
                <a:lnTo>
                  <a:pt x="172521" y="6137"/>
                </a:lnTo>
                <a:lnTo>
                  <a:pt x="166300" y="7068"/>
                </a:lnTo>
                <a:lnTo>
                  <a:pt x="160166" y="7689"/>
                </a:lnTo>
                <a:lnTo>
                  <a:pt x="154091" y="9095"/>
                </a:lnTo>
                <a:lnTo>
                  <a:pt x="148054" y="11024"/>
                </a:lnTo>
                <a:lnTo>
                  <a:pt x="142044" y="13303"/>
                </a:lnTo>
                <a:lnTo>
                  <a:pt x="136051" y="15814"/>
                </a:lnTo>
                <a:lnTo>
                  <a:pt x="130070" y="18480"/>
                </a:lnTo>
                <a:lnTo>
                  <a:pt x="124096" y="21250"/>
                </a:lnTo>
                <a:lnTo>
                  <a:pt x="118127" y="25081"/>
                </a:lnTo>
                <a:lnTo>
                  <a:pt x="112162" y="29619"/>
                </a:lnTo>
                <a:lnTo>
                  <a:pt x="106199" y="34629"/>
                </a:lnTo>
                <a:lnTo>
                  <a:pt x="99244" y="40946"/>
                </a:lnTo>
                <a:lnTo>
                  <a:pt x="83573" y="55901"/>
                </a:lnTo>
                <a:lnTo>
                  <a:pt x="75223" y="65049"/>
                </a:lnTo>
                <a:lnTo>
                  <a:pt x="66677" y="75116"/>
                </a:lnTo>
                <a:lnTo>
                  <a:pt x="49237" y="96885"/>
                </a:lnTo>
                <a:lnTo>
                  <a:pt x="31555" y="119789"/>
                </a:lnTo>
                <a:lnTo>
                  <a:pt x="23662" y="131454"/>
                </a:lnTo>
                <a:lnTo>
                  <a:pt x="16413" y="143198"/>
                </a:lnTo>
                <a:lnTo>
                  <a:pt x="9596" y="154997"/>
                </a:lnTo>
                <a:lnTo>
                  <a:pt x="2020" y="178690"/>
                </a:lnTo>
                <a:lnTo>
                  <a:pt x="0" y="190564"/>
                </a:lnTo>
                <a:lnTo>
                  <a:pt x="639" y="201457"/>
                </a:lnTo>
                <a:lnTo>
                  <a:pt x="6646" y="221497"/>
                </a:lnTo>
                <a:lnTo>
                  <a:pt x="12021" y="230017"/>
                </a:lnTo>
                <a:lnTo>
                  <a:pt x="18584" y="237681"/>
                </a:lnTo>
                <a:lnTo>
                  <a:pt x="25938" y="244774"/>
                </a:lnTo>
                <a:lnTo>
                  <a:pt x="35807" y="250495"/>
                </a:lnTo>
                <a:lnTo>
                  <a:pt x="47351" y="255302"/>
                </a:lnTo>
                <a:lnTo>
                  <a:pt x="106300" y="274885"/>
                </a:lnTo>
                <a:lnTo>
                  <a:pt x="123146" y="279499"/>
                </a:lnTo>
                <a:lnTo>
                  <a:pt x="140334" y="283567"/>
                </a:lnTo>
                <a:lnTo>
                  <a:pt x="157752" y="287271"/>
                </a:lnTo>
                <a:lnTo>
                  <a:pt x="174329" y="291725"/>
                </a:lnTo>
                <a:lnTo>
                  <a:pt x="190346" y="296679"/>
                </a:lnTo>
                <a:lnTo>
                  <a:pt x="205989" y="301966"/>
                </a:lnTo>
                <a:lnTo>
                  <a:pt x="220390" y="308467"/>
                </a:lnTo>
                <a:lnTo>
                  <a:pt x="233963" y="315778"/>
                </a:lnTo>
                <a:lnTo>
                  <a:pt x="258644" y="330846"/>
                </a:lnTo>
                <a:lnTo>
                  <a:pt x="279544" y="344157"/>
                </a:lnTo>
                <a:lnTo>
                  <a:pt x="287301" y="352470"/>
                </a:lnTo>
                <a:lnTo>
                  <a:pt x="293467" y="361980"/>
                </a:lnTo>
                <a:lnTo>
                  <a:pt x="298571" y="372289"/>
                </a:lnTo>
                <a:lnTo>
                  <a:pt x="304240" y="396972"/>
                </a:lnTo>
                <a:lnTo>
                  <a:pt x="305767" y="423487"/>
                </a:lnTo>
                <a:lnTo>
                  <a:pt x="303136" y="448501"/>
                </a:lnTo>
                <a:lnTo>
                  <a:pt x="298656" y="472847"/>
                </a:lnTo>
                <a:lnTo>
                  <a:pt x="292362" y="495904"/>
                </a:lnTo>
                <a:lnTo>
                  <a:pt x="282944" y="516074"/>
                </a:lnTo>
                <a:lnTo>
                  <a:pt x="277651" y="525620"/>
                </a:lnTo>
                <a:lnTo>
                  <a:pt x="272138" y="534960"/>
                </a:lnTo>
                <a:lnTo>
                  <a:pt x="266475" y="544164"/>
                </a:lnTo>
                <a:lnTo>
                  <a:pt x="259721" y="552284"/>
                </a:lnTo>
                <a:lnTo>
                  <a:pt x="252239" y="559681"/>
                </a:lnTo>
                <a:lnTo>
                  <a:pt x="244272" y="566598"/>
                </a:lnTo>
                <a:lnTo>
                  <a:pt x="236974" y="573193"/>
                </a:lnTo>
                <a:lnTo>
                  <a:pt x="223569" y="585812"/>
                </a:lnTo>
                <a:lnTo>
                  <a:pt x="200112" y="608814"/>
                </a:lnTo>
                <a:lnTo>
                  <a:pt x="191646" y="615228"/>
                </a:lnTo>
                <a:lnTo>
                  <a:pt x="183021" y="620496"/>
                </a:lnTo>
                <a:lnTo>
                  <a:pt x="152520" y="636079"/>
                </a:lnTo>
                <a:lnTo>
                  <a:pt x="148000" y="639358"/>
                </a:lnTo>
                <a:lnTo>
                  <a:pt x="144987" y="642535"/>
                </a:lnTo>
                <a:lnTo>
                  <a:pt x="142978" y="645646"/>
                </a:lnTo>
                <a:lnTo>
                  <a:pt x="140746" y="651748"/>
                </a:lnTo>
                <a:lnTo>
                  <a:pt x="139314" y="663750"/>
                </a:lnTo>
                <a:lnTo>
                  <a:pt x="140189" y="665743"/>
                </a:lnTo>
                <a:lnTo>
                  <a:pt x="141766" y="667071"/>
                </a:lnTo>
                <a:lnTo>
                  <a:pt x="143810" y="667956"/>
                </a:lnTo>
                <a:lnTo>
                  <a:pt x="148730" y="674232"/>
                </a:lnTo>
                <a:lnTo>
                  <a:pt x="151432" y="678683"/>
                </a:lnTo>
                <a:lnTo>
                  <a:pt x="154434" y="691567"/>
                </a:lnTo>
                <a:lnTo>
                  <a:pt x="156125" y="720846"/>
                </a:lnTo>
                <a:lnTo>
                  <a:pt x="155527" y="748009"/>
                </a:lnTo>
                <a:lnTo>
                  <a:pt x="151952" y="779925"/>
                </a:lnTo>
                <a:lnTo>
                  <a:pt x="150601" y="796771"/>
                </a:lnTo>
                <a:lnTo>
                  <a:pt x="149699" y="813954"/>
                </a:lnTo>
                <a:lnTo>
                  <a:pt x="149099" y="831363"/>
                </a:lnTo>
                <a:lnTo>
                  <a:pt x="147707" y="849914"/>
                </a:lnTo>
                <a:lnTo>
                  <a:pt x="145785" y="869226"/>
                </a:lnTo>
                <a:lnTo>
                  <a:pt x="143509" y="889047"/>
                </a:lnTo>
                <a:lnTo>
                  <a:pt x="141994" y="907222"/>
                </a:lnTo>
                <a:lnTo>
                  <a:pt x="140309" y="940645"/>
                </a:lnTo>
                <a:lnTo>
                  <a:pt x="142209" y="969390"/>
                </a:lnTo>
                <a:lnTo>
                  <a:pt x="147356" y="994403"/>
                </a:lnTo>
                <a:lnTo>
                  <a:pt x="156264" y="1015441"/>
                </a:lnTo>
                <a:lnTo>
                  <a:pt x="161420" y="1024227"/>
                </a:lnTo>
                <a:lnTo>
                  <a:pt x="166844" y="1032068"/>
                </a:lnTo>
                <a:lnTo>
                  <a:pt x="172445" y="1039280"/>
                </a:lnTo>
                <a:lnTo>
                  <a:pt x="178166" y="1046072"/>
                </a:lnTo>
                <a:lnTo>
                  <a:pt x="183966" y="1052584"/>
                </a:lnTo>
                <a:lnTo>
                  <a:pt x="189819" y="1058911"/>
                </a:lnTo>
                <a:lnTo>
                  <a:pt x="196700" y="1063128"/>
                </a:lnTo>
                <a:lnTo>
                  <a:pt x="204267" y="1065940"/>
                </a:lnTo>
                <a:lnTo>
                  <a:pt x="228338" y="10715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470"/>
          <p:cNvSpPr/>
          <p:nvPr/>
        </p:nvSpPr>
        <p:spPr>
          <a:xfrm>
            <a:off x="5879132" y="562570"/>
            <a:ext cx="529497" cy="551146"/>
          </a:xfrm>
          <a:custGeom>
            <a:avLst/>
            <a:gdLst/>
            <a:ahLst/>
            <a:cxnLst/>
            <a:rect l="0" t="0" r="0" b="0"/>
            <a:pathLst>
              <a:path w="529497" h="551146">
                <a:moveTo>
                  <a:pt x="364204" y="0"/>
                </a:moveTo>
                <a:lnTo>
                  <a:pt x="320793" y="0"/>
                </a:lnTo>
                <a:lnTo>
                  <a:pt x="309822" y="2646"/>
                </a:lnTo>
                <a:lnTo>
                  <a:pt x="298325" y="6137"/>
                </a:lnTo>
                <a:lnTo>
                  <a:pt x="286596" y="7689"/>
                </a:lnTo>
                <a:lnTo>
                  <a:pt x="278700" y="9095"/>
                </a:lnTo>
                <a:lnTo>
                  <a:pt x="269465" y="11024"/>
                </a:lnTo>
                <a:lnTo>
                  <a:pt x="259336" y="13303"/>
                </a:lnTo>
                <a:lnTo>
                  <a:pt x="248611" y="16806"/>
                </a:lnTo>
                <a:lnTo>
                  <a:pt x="237488" y="21126"/>
                </a:lnTo>
                <a:lnTo>
                  <a:pt x="226102" y="25990"/>
                </a:lnTo>
                <a:lnTo>
                  <a:pt x="202856" y="36687"/>
                </a:lnTo>
                <a:lnTo>
                  <a:pt x="143681" y="65612"/>
                </a:lnTo>
                <a:lnTo>
                  <a:pt x="119881" y="77448"/>
                </a:lnTo>
                <a:lnTo>
                  <a:pt x="107974" y="85366"/>
                </a:lnTo>
                <a:lnTo>
                  <a:pt x="96064" y="94614"/>
                </a:lnTo>
                <a:lnTo>
                  <a:pt x="84151" y="104748"/>
                </a:lnTo>
                <a:lnTo>
                  <a:pt x="73230" y="115473"/>
                </a:lnTo>
                <a:lnTo>
                  <a:pt x="62970" y="126591"/>
                </a:lnTo>
                <a:lnTo>
                  <a:pt x="53150" y="137972"/>
                </a:lnTo>
                <a:lnTo>
                  <a:pt x="45612" y="151513"/>
                </a:lnTo>
                <a:lnTo>
                  <a:pt x="39592" y="166493"/>
                </a:lnTo>
                <a:lnTo>
                  <a:pt x="18052" y="233310"/>
                </a:lnTo>
                <a:lnTo>
                  <a:pt x="13274" y="250790"/>
                </a:lnTo>
                <a:lnTo>
                  <a:pt x="9097" y="268396"/>
                </a:lnTo>
                <a:lnTo>
                  <a:pt x="5318" y="286087"/>
                </a:lnTo>
                <a:lnTo>
                  <a:pt x="2799" y="303834"/>
                </a:lnTo>
                <a:lnTo>
                  <a:pt x="1120" y="321619"/>
                </a:lnTo>
                <a:lnTo>
                  <a:pt x="0" y="339428"/>
                </a:lnTo>
                <a:lnTo>
                  <a:pt x="248" y="357254"/>
                </a:lnTo>
                <a:lnTo>
                  <a:pt x="1404" y="375091"/>
                </a:lnTo>
                <a:lnTo>
                  <a:pt x="3169" y="392936"/>
                </a:lnTo>
                <a:lnTo>
                  <a:pt x="6332" y="408801"/>
                </a:lnTo>
                <a:lnTo>
                  <a:pt x="10426" y="423347"/>
                </a:lnTo>
                <a:lnTo>
                  <a:pt x="15143" y="437012"/>
                </a:lnTo>
                <a:lnTo>
                  <a:pt x="20272" y="450092"/>
                </a:lnTo>
                <a:lnTo>
                  <a:pt x="25679" y="462780"/>
                </a:lnTo>
                <a:lnTo>
                  <a:pt x="31269" y="475207"/>
                </a:lnTo>
                <a:lnTo>
                  <a:pt x="38968" y="486469"/>
                </a:lnTo>
                <a:lnTo>
                  <a:pt x="48073" y="496953"/>
                </a:lnTo>
                <a:lnTo>
                  <a:pt x="58116" y="506919"/>
                </a:lnTo>
                <a:lnTo>
                  <a:pt x="67790" y="515548"/>
                </a:lnTo>
                <a:lnTo>
                  <a:pt x="77218" y="523285"/>
                </a:lnTo>
                <a:lnTo>
                  <a:pt x="86483" y="530427"/>
                </a:lnTo>
                <a:lnTo>
                  <a:pt x="96632" y="536180"/>
                </a:lnTo>
                <a:lnTo>
                  <a:pt x="107370" y="541008"/>
                </a:lnTo>
                <a:lnTo>
                  <a:pt x="118501" y="545219"/>
                </a:lnTo>
                <a:lnTo>
                  <a:pt x="129895" y="548026"/>
                </a:lnTo>
                <a:lnTo>
                  <a:pt x="141462" y="549898"/>
                </a:lnTo>
                <a:lnTo>
                  <a:pt x="153146" y="551145"/>
                </a:lnTo>
                <a:lnTo>
                  <a:pt x="163914" y="550985"/>
                </a:lnTo>
                <a:lnTo>
                  <a:pt x="174073" y="549886"/>
                </a:lnTo>
                <a:lnTo>
                  <a:pt x="183824" y="548161"/>
                </a:lnTo>
                <a:lnTo>
                  <a:pt x="193304" y="546019"/>
                </a:lnTo>
                <a:lnTo>
                  <a:pt x="202604" y="543598"/>
                </a:lnTo>
                <a:lnTo>
                  <a:pt x="211783" y="540993"/>
                </a:lnTo>
                <a:lnTo>
                  <a:pt x="221874" y="536279"/>
                </a:lnTo>
                <a:lnTo>
                  <a:pt x="232573" y="530160"/>
                </a:lnTo>
                <a:lnTo>
                  <a:pt x="263964" y="509973"/>
                </a:lnTo>
                <a:lnTo>
                  <a:pt x="273544" y="503693"/>
                </a:lnTo>
                <a:lnTo>
                  <a:pt x="294781" y="488778"/>
                </a:lnTo>
                <a:lnTo>
                  <a:pt x="306005" y="480633"/>
                </a:lnTo>
                <a:lnTo>
                  <a:pt x="317460" y="471234"/>
                </a:lnTo>
                <a:lnTo>
                  <a:pt x="329069" y="461000"/>
                </a:lnTo>
                <a:lnTo>
                  <a:pt x="352561" y="439045"/>
                </a:lnTo>
                <a:lnTo>
                  <a:pt x="376242" y="416058"/>
                </a:lnTo>
                <a:lnTo>
                  <a:pt x="387126" y="404372"/>
                </a:lnTo>
                <a:lnTo>
                  <a:pt x="397360" y="392613"/>
                </a:lnTo>
                <a:lnTo>
                  <a:pt x="407163" y="380804"/>
                </a:lnTo>
                <a:lnTo>
                  <a:pt x="417670" y="368963"/>
                </a:lnTo>
                <a:lnTo>
                  <a:pt x="439937" y="345223"/>
                </a:lnTo>
                <a:lnTo>
                  <a:pt x="450444" y="333336"/>
                </a:lnTo>
                <a:lnTo>
                  <a:pt x="460427" y="321443"/>
                </a:lnTo>
                <a:lnTo>
                  <a:pt x="470061" y="309545"/>
                </a:lnTo>
                <a:lnTo>
                  <a:pt x="478471" y="296653"/>
                </a:lnTo>
                <a:lnTo>
                  <a:pt x="486063" y="283097"/>
                </a:lnTo>
                <a:lnTo>
                  <a:pt x="493111" y="269098"/>
                </a:lnTo>
                <a:lnTo>
                  <a:pt x="499796" y="254805"/>
                </a:lnTo>
                <a:lnTo>
                  <a:pt x="512519" y="225695"/>
                </a:lnTo>
                <a:lnTo>
                  <a:pt x="516707" y="211979"/>
                </a:lnTo>
                <a:lnTo>
                  <a:pt x="519498" y="198866"/>
                </a:lnTo>
                <a:lnTo>
                  <a:pt x="521359" y="186156"/>
                </a:lnTo>
                <a:lnTo>
                  <a:pt x="523593" y="173713"/>
                </a:lnTo>
                <a:lnTo>
                  <a:pt x="526076" y="161450"/>
                </a:lnTo>
                <a:lnTo>
                  <a:pt x="528723" y="149305"/>
                </a:lnTo>
                <a:lnTo>
                  <a:pt x="529496" y="138232"/>
                </a:lnTo>
                <a:lnTo>
                  <a:pt x="529018" y="127874"/>
                </a:lnTo>
                <a:lnTo>
                  <a:pt x="527706" y="117991"/>
                </a:lnTo>
                <a:lnTo>
                  <a:pt x="526831" y="108427"/>
                </a:lnTo>
                <a:lnTo>
                  <a:pt x="526248" y="99074"/>
                </a:lnTo>
                <a:lnTo>
                  <a:pt x="525859" y="89862"/>
                </a:lnTo>
                <a:lnTo>
                  <a:pt x="522779" y="74334"/>
                </a:lnTo>
                <a:lnTo>
                  <a:pt x="520567" y="67416"/>
                </a:lnTo>
                <a:lnTo>
                  <a:pt x="517107" y="61811"/>
                </a:lnTo>
                <a:lnTo>
                  <a:pt x="503740" y="48190"/>
                </a:lnTo>
                <a:lnTo>
                  <a:pt x="492055" y="33020"/>
                </a:lnTo>
                <a:lnTo>
                  <a:pt x="481936" y="25259"/>
                </a:lnTo>
                <a:lnTo>
                  <a:pt x="470817" y="21148"/>
                </a:lnTo>
                <a:lnTo>
                  <a:pt x="459255" y="18329"/>
                </a:lnTo>
                <a:lnTo>
                  <a:pt x="447496" y="13769"/>
                </a:lnTo>
                <a:lnTo>
                  <a:pt x="433001" y="11081"/>
                </a:lnTo>
                <a:lnTo>
                  <a:pt x="416628" y="9886"/>
                </a:lnTo>
                <a:lnTo>
                  <a:pt x="399421" y="9355"/>
                </a:lnTo>
                <a:lnTo>
                  <a:pt x="346283" y="8967"/>
                </a:lnTo>
                <a:lnTo>
                  <a:pt x="336367" y="9947"/>
                </a:lnTo>
                <a:lnTo>
                  <a:pt x="325785" y="11592"/>
                </a:lnTo>
                <a:lnTo>
                  <a:pt x="314758" y="13681"/>
                </a:lnTo>
                <a:lnTo>
                  <a:pt x="303434" y="17059"/>
                </a:lnTo>
                <a:lnTo>
                  <a:pt x="291913" y="21294"/>
                </a:lnTo>
                <a:lnTo>
                  <a:pt x="240134" y="42351"/>
                </a:lnTo>
                <a:lnTo>
                  <a:pt x="226872" y="49070"/>
                </a:lnTo>
                <a:lnTo>
                  <a:pt x="214059" y="56526"/>
                </a:lnTo>
                <a:lnTo>
                  <a:pt x="201543" y="64473"/>
                </a:lnTo>
                <a:lnTo>
                  <a:pt x="189229" y="73740"/>
                </a:lnTo>
                <a:lnTo>
                  <a:pt x="177046" y="83887"/>
                </a:lnTo>
                <a:lnTo>
                  <a:pt x="164952" y="94620"/>
                </a:lnTo>
                <a:lnTo>
                  <a:pt x="153910" y="105744"/>
                </a:lnTo>
                <a:lnTo>
                  <a:pt x="143569" y="117129"/>
                </a:lnTo>
                <a:lnTo>
                  <a:pt x="133696" y="128688"/>
                </a:lnTo>
                <a:lnTo>
                  <a:pt x="124136" y="142346"/>
                </a:lnTo>
                <a:lnTo>
                  <a:pt x="114782" y="157406"/>
                </a:lnTo>
                <a:lnTo>
                  <a:pt x="105567" y="173398"/>
                </a:lnTo>
                <a:lnTo>
                  <a:pt x="97438" y="190013"/>
                </a:lnTo>
                <a:lnTo>
                  <a:pt x="90032" y="207042"/>
                </a:lnTo>
                <a:lnTo>
                  <a:pt x="83109" y="224349"/>
                </a:lnTo>
                <a:lnTo>
                  <a:pt x="77501" y="241839"/>
                </a:lnTo>
                <a:lnTo>
                  <a:pt x="72768" y="259453"/>
                </a:lnTo>
                <a:lnTo>
                  <a:pt x="68620" y="277148"/>
                </a:lnTo>
                <a:lnTo>
                  <a:pt x="65855" y="293906"/>
                </a:lnTo>
                <a:lnTo>
                  <a:pt x="64012" y="310039"/>
                </a:lnTo>
                <a:lnTo>
                  <a:pt x="62783" y="325755"/>
                </a:lnTo>
                <a:lnTo>
                  <a:pt x="62956" y="341194"/>
                </a:lnTo>
                <a:lnTo>
                  <a:pt x="64066" y="356447"/>
                </a:lnTo>
                <a:lnTo>
                  <a:pt x="65798" y="371577"/>
                </a:lnTo>
                <a:lnTo>
                  <a:pt x="67946" y="386624"/>
                </a:lnTo>
                <a:lnTo>
                  <a:pt x="72980" y="416573"/>
                </a:lnTo>
                <a:lnTo>
                  <a:pt x="77700" y="429520"/>
                </a:lnTo>
                <a:lnTo>
                  <a:pt x="83825" y="441128"/>
                </a:lnTo>
                <a:lnTo>
                  <a:pt x="90887" y="451843"/>
                </a:lnTo>
                <a:lnTo>
                  <a:pt x="106680" y="469040"/>
                </a:lnTo>
                <a:lnTo>
                  <a:pt x="115061" y="476405"/>
                </a:lnTo>
                <a:lnTo>
                  <a:pt x="124622" y="483298"/>
                </a:lnTo>
                <a:lnTo>
                  <a:pt x="134968" y="489879"/>
                </a:lnTo>
                <a:lnTo>
                  <a:pt x="145837" y="496250"/>
                </a:lnTo>
                <a:lnTo>
                  <a:pt x="157057" y="501489"/>
                </a:lnTo>
                <a:lnTo>
                  <a:pt x="168508" y="505975"/>
                </a:lnTo>
                <a:lnTo>
                  <a:pt x="180114" y="509957"/>
                </a:lnTo>
                <a:lnTo>
                  <a:pt x="191824" y="511620"/>
                </a:lnTo>
                <a:lnTo>
                  <a:pt x="203603" y="511736"/>
                </a:lnTo>
                <a:lnTo>
                  <a:pt x="215428" y="510821"/>
                </a:lnTo>
                <a:lnTo>
                  <a:pt x="227283" y="508227"/>
                </a:lnTo>
                <a:lnTo>
                  <a:pt x="239160" y="504514"/>
                </a:lnTo>
                <a:lnTo>
                  <a:pt x="251049" y="500053"/>
                </a:lnTo>
                <a:lnTo>
                  <a:pt x="263941" y="494103"/>
                </a:lnTo>
                <a:lnTo>
                  <a:pt x="277501" y="487160"/>
                </a:lnTo>
                <a:lnTo>
                  <a:pt x="291506" y="479555"/>
                </a:lnTo>
                <a:lnTo>
                  <a:pt x="304815" y="469523"/>
                </a:lnTo>
                <a:lnTo>
                  <a:pt x="317660" y="457875"/>
                </a:lnTo>
                <a:lnTo>
                  <a:pt x="330196" y="445148"/>
                </a:lnTo>
                <a:lnTo>
                  <a:pt x="341532" y="431703"/>
                </a:lnTo>
                <a:lnTo>
                  <a:pt x="352068" y="417779"/>
                </a:lnTo>
                <a:lnTo>
                  <a:pt x="362072" y="403535"/>
                </a:lnTo>
                <a:lnTo>
                  <a:pt x="371720" y="389078"/>
                </a:lnTo>
                <a:lnTo>
                  <a:pt x="390385" y="359786"/>
                </a:lnTo>
                <a:lnTo>
                  <a:pt x="398541" y="344037"/>
                </a:lnTo>
                <a:lnTo>
                  <a:pt x="405963" y="327584"/>
                </a:lnTo>
                <a:lnTo>
                  <a:pt x="412898" y="310663"/>
                </a:lnTo>
                <a:lnTo>
                  <a:pt x="417521" y="294421"/>
                </a:lnTo>
                <a:lnTo>
                  <a:pt x="420604" y="278633"/>
                </a:lnTo>
                <a:lnTo>
                  <a:pt x="422658" y="263146"/>
                </a:lnTo>
                <a:lnTo>
                  <a:pt x="424028" y="247860"/>
                </a:lnTo>
                <a:lnTo>
                  <a:pt x="424941" y="232709"/>
                </a:lnTo>
                <a:lnTo>
                  <a:pt x="425550" y="217647"/>
                </a:lnTo>
                <a:lnTo>
                  <a:pt x="424963" y="204629"/>
                </a:lnTo>
                <a:lnTo>
                  <a:pt x="423579" y="192974"/>
                </a:lnTo>
                <a:lnTo>
                  <a:pt x="421662" y="182228"/>
                </a:lnTo>
                <a:lnTo>
                  <a:pt x="417406" y="173079"/>
                </a:lnTo>
                <a:lnTo>
                  <a:pt x="404732" y="157622"/>
                </a:lnTo>
                <a:lnTo>
                  <a:pt x="373142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471"/>
          <p:cNvSpPr/>
          <p:nvPr/>
        </p:nvSpPr>
        <p:spPr>
          <a:xfrm>
            <a:off x="5870923" y="1169789"/>
            <a:ext cx="500012" cy="511201"/>
          </a:xfrm>
          <a:custGeom>
            <a:avLst/>
            <a:gdLst/>
            <a:ahLst/>
            <a:cxnLst/>
            <a:rect l="0" t="0" r="0" b="0"/>
            <a:pathLst>
              <a:path w="500012" h="511201">
                <a:moveTo>
                  <a:pt x="336662" y="0"/>
                </a:moveTo>
                <a:lnTo>
                  <a:pt x="264547" y="0"/>
                </a:lnTo>
                <a:lnTo>
                  <a:pt x="255815" y="992"/>
                </a:lnTo>
                <a:lnTo>
                  <a:pt x="247013" y="2646"/>
                </a:lnTo>
                <a:lnTo>
                  <a:pt x="238167" y="4740"/>
                </a:lnTo>
                <a:lnTo>
                  <a:pt x="227303" y="9113"/>
                </a:lnTo>
                <a:lnTo>
                  <a:pt x="215096" y="15005"/>
                </a:lnTo>
                <a:lnTo>
                  <a:pt x="201992" y="21910"/>
                </a:lnTo>
                <a:lnTo>
                  <a:pt x="189285" y="29489"/>
                </a:lnTo>
                <a:lnTo>
                  <a:pt x="176840" y="37519"/>
                </a:lnTo>
                <a:lnTo>
                  <a:pt x="164572" y="45849"/>
                </a:lnTo>
                <a:lnTo>
                  <a:pt x="152421" y="56363"/>
                </a:lnTo>
                <a:lnTo>
                  <a:pt x="140347" y="68333"/>
                </a:lnTo>
                <a:lnTo>
                  <a:pt x="128326" y="81274"/>
                </a:lnTo>
                <a:lnTo>
                  <a:pt x="116341" y="96847"/>
                </a:lnTo>
                <a:lnTo>
                  <a:pt x="104377" y="114174"/>
                </a:lnTo>
                <a:lnTo>
                  <a:pt x="56635" y="187146"/>
                </a:lnTo>
                <a:lnTo>
                  <a:pt x="45705" y="207115"/>
                </a:lnTo>
                <a:lnTo>
                  <a:pt x="35440" y="228366"/>
                </a:lnTo>
                <a:lnTo>
                  <a:pt x="25616" y="250470"/>
                </a:lnTo>
                <a:lnTo>
                  <a:pt x="18075" y="271160"/>
                </a:lnTo>
                <a:lnTo>
                  <a:pt x="12054" y="290906"/>
                </a:lnTo>
                <a:lnTo>
                  <a:pt x="7047" y="310023"/>
                </a:lnTo>
                <a:lnTo>
                  <a:pt x="3709" y="328721"/>
                </a:lnTo>
                <a:lnTo>
                  <a:pt x="1484" y="347140"/>
                </a:lnTo>
                <a:lnTo>
                  <a:pt x="0" y="365372"/>
                </a:lnTo>
                <a:lnTo>
                  <a:pt x="4" y="382487"/>
                </a:lnTo>
                <a:lnTo>
                  <a:pt x="1000" y="398859"/>
                </a:lnTo>
                <a:lnTo>
                  <a:pt x="2656" y="414734"/>
                </a:lnTo>
                <a:lnTo>
                  <a:pt x="6741" y="428294"/>
                </a:lnTo>
                <a:lnTo>
                  <a:pt x="12443" y="440311"/>
                </a:lnTo>
                <a:lnTo>
                  <a:pt x="19223" y="451298"/>
                </a:lnTo>
                <a:lnTo>
                  <a:pt x="27715" y="461600"/>
                </a:lnTo>
                <a:lnTo>
                  <a:pt x="37349" y="471444"/>
                </a:lnTo>
                <a:lnTo>
                  <a:pt x="47744" y="480983"/>
                </a:lnTo>
                <a:lnTo>
                  <a:pt x="59639" y="488335"/>
                </a:lnTo>
                <a:lnTo>
                  <a:pt x="72534" y="494229"/>
                </a:lnTo>
                <a:lnTo>
                  <a:pt x="86097" y="499150"/>
                </a:lnTo>
                <a:lnTo>
                  <a:pt x="99111" y="503423"/>
                </a:lnTo>
                <a:lnTo>
                  <a:pt x="111759" y="507264"/>
                </a:lnTo>
                <a:lnTo>
                  <a:pt x="124163" y="510816"/>
                </a:lnTo>
                <a:lnTo>
                  <a:pt x="138392" y="511200"/>
                </a:lnTo>
                <a:lnTo>
                  <a:pt x="153836" y="509472"/>
                </a:lnTo>
                <a:lnTo>
                  <a:pt x="170090" y="506336"/>
                </a:lnTo>
                <a:lnTo>
                  <a:pt x="186884" y="502260"/>
                </a:lnTo>
                <a:lnTo>
                  <a:pt x="204040" y="497559"/>
                </a:lnTo>
                <a:lnTo>
                  <a:pt x="221434" y="492440"/>
                </a:lnTo>
                <a:lnTo>
                  <a:pt x="238989" y="484067"/>
                </a:lnTo>
                <a:lnTo>
                  <a:pt x="256651" y="473524"/>
                </a:lnTo>
                <a:lnTo>
                  <a:pt x="274384" y="461534"/>
                </a:lnTo>
                <a:lnTo>
                  <a:pt x="291172" y="448580"/>
                </a:lnTo>
                <a:lnTo>
                  <a:pt x="307329" y="434983"/>
                </a:lnTo>
                <a:lnTo>
                  <a:pt x="339514" y="406646"/>
                </a:lnTo>
                <a:lnTo>
                  <a:pt x="373681" y="377515"/>
                </a:lnTo>
                <a:lnTo>
                  <a:pt x="390140" y="360818"/>
                </a:lnTo>
                <a:lnTo>
                  <a:pt x="406079" y="342740"/>
                </a:lnTo>
                <a:lnTo>
                  <a:pt x="421670" y="323744"/>
                </a:lnTo>
                <a:lnTo>
                  <a:pt x="435043" y="305126"/>
                </a:lnTo>
                <a:lnTo>
                  <a:pt x="446937" y="286761"/>
                </a:lnTo>
                <a:lnTo>
                  <a:pt x="457847" y="268565"/>
                </a:lnTo>
                <a:lnTo>
                  <a:pt x="467105" y="251473"/>
                </a:lnTo>
                <a:lnTo>
                  <a:pt x="475264" y="235117"/>
                </a:lnTo>
                <a:lnTo>
                  <a:pt x="482690" y="219253"/>
                </a:lnTo>
                <a:lnTo>
                  <a:pt x="488633" y="203715"/>
                </a:lnTo>
                <a:lnTo>
                  <a:pt x="493589" y="188396"/>
                </a:lnTo>
                <a:lnTo>
                  <a:pt x="497884" y="173222"/>
                </a:lnTo>
                <a:lnTo>
                  <a:pt x="499756" y="159138"/>
                </a:lnTo>
                <a:lnTo>
                  <a:pt x="500011" y="145779"/>
                </a:lnTo>
                <a:lnTo>
                  <a:pt x="499187" y="132905"/>
                </a:lnTo>
                <a:lnTo>
                  <a:pt x="497645" y="121345"/>
                </a:lnTo>
                <a:lnTo>
                  <a:pt x="495624" y="110663"/>
                </a:lnTo>
                <a:lnTo>
                  <a:pt x="493283" y="100564"/>
                </a:lnTo>
                <a:lnTo>
                  <a:pt x="488743" y="91847"/>
                </a:lnTo>
                <a:lnTo>
                  <a:pt x="475755" y="76871"/>
                </a:lnTo>
                <a:lnTo>
                  <a:pt x="468120" y="70099"/>
                </a:lnTo>
                <a:lnTo>
                  <a:pt x="460051" y="63599"/>
                </a:lnTo>
                <a:lnTo>
                  <a:pt x="451693" y="57282"/>
                </a:lnTo>
                <a:lnTo>
                  <a:pt x="441156" y="52079"/>
                </a:lnTo>
                <a:lnTo>
                  <a:pt x="429166" y="47618"/>
                </a:lnTo>
                <a:lnTo>
                  <a:pt x="416207" y="43651"/>
                </a:lnTo>
                <a:lnTo>
                  <a:pt x="391215" y="36599"/>
                </a:lnTo>
                <a:lnTo>
                  <a:pt x="378989" y="33329"/>
                </a:lnTo>
                <a:lnTo>
                  <a:pt x="365874" y="31149"/>
                </a:lnTo>
                <a:lnTo>
                  <a:pt x="352165" y="29696"/>
                </a:lnTo>
                <a:lnTo>
                  <a:pt x="338059" y="28727"/>
                </a:lnTo>
                <a:lnTo>
                  <a:pt x="324683" y="28081"/>
                </a:lnTo>
                <a:lnTo>
                  <a:pt x="299230" y="27363"/>
                </a:lnTo>
                <a:lnTo>
                  <a:pt x="285887" y="28164"/>
                </a:lnTo>
                <a:lnTo>
                  <a:pt x="272027" y="29690"/>
                </a:lnTo>
                <a:lnTo>
                  <a:pt x="257822" y="31699"/>
                </a:lnTo>
                <a:lnTo>
                  <a:pt x="244379" y="35024"/>
                </a:lnTo>
                <a:lnTo>
                  <a:pt x="231446" y="39224"/>
                </a:lnTo>
                <a:lnTo>
                  <a:pt x="218850" y="44009"/>
                </a:lnTo>
                <a:lnTo>
                  <a:pt x="205489" y="50175"/>
                </a:lnTo>
                <a:lnTo>
                  <a:pt x="191615" y="57263"/>
                </a:lnTo>
                <a:lnTo>
                  <a:pt x="177401" y="64964"/>
                </a:lnTo>
                <a:lnTo>
                  <a:pt x="163953" y="75059"/>
                </a:lnTo>
                <a:lnTo>
                  <a:pt x="151015" y="86750"/>
                </a:lnTo>
                <a:lnTo>
                  <a:pt x="138418" y="99506"/>
                </a:lnTo>
                <a:lnTo>
                  <a:pt x="126046" y="112970"/>
                </a:lnTo>
                <a:lnTo>
                  <a:pt x="113827" y="126907"/>
                </a:lnTo>
                <a:lnTo>
                  <a:pt x="101709" y="141159"/>
                </a:lnTo>
                <a:lnTo>
                  <a:pt x="89657" y="157606"/>
                </a:lnTo>
                <a:lnTo>
                  <a:pt x="77651" y="175516"/>
                </a:lnTo>
                <a:lnTo>
                  <a:pt x="65674" y="194401"/>
                </a:lnTo>
                <a:lnTo>
                  <a:pt x="55703" y="213937"/>
                </a:lnTo>
                <a:lnTo>
                  <a:pt x="47070" y="233906"/>
                </a:lnTo>
                <a:lnTo>
                  <a:pt x="39329" y="254164"/>
                </a:lnTo>
                <a:lnTo>
                  <a:pt x="33174" y="274614"/>
                </a:lnTo>
                <a:lnTo>
                  <a:pt x="28079" y="295194"/>
                </a:lnTo>
                <a:lnTo>
                  <a:pt x="23689" y="315858"/>
                </a:lnTo>
                <a:lnTo>
                  <a:pt x="21755" y="335588"/>
                </a:lnTo>
                <a:lnTo>
                  <a:pt x="21459" y="354694"/>
                </a:lnTo>
                <a:lnTo>
                  <a:pt x="22254" y="373385"/>
                </a:lnTo>
                <a:lnTo>
                  <a:pt x="25764" y="389814"/>
                </a:lnTo>
                <a:lnTo>
                  <a:pt x="31083" y="404735"/>
                </a:lnTo>
                <a:lnTo>
                  <a:pt x="37608" y="418652"/>
                </a:lnTo>
                <a:lnTo>
                  <a:pt x="44937" y="431898"/>
                </a:lnTo>
                <a:lnTo>
                  <a:pt x="52803" y="444697"/>
                </a:lnTo>
                <a:lnTo>
                  <a:pt x="61025" y="457199"/>
                </a:lnTo>
                <a:lnTo>
                  <a:pt x="71473" y="466526"/>
                </a:lnTo>
                <a:lnTo>
                  <a:pt x="83403" y="473736"/>
                </a:lnTo>
                <a:lnTo>
                  <a:pt x="96322" y="479535"/>
                </a:lnTo>
                <a:lnTo>
                  <a:pt x="108907" y="484393"/>
                </a:lnTo>
                <a:lnTo>
                  <a:pt x="121269" y="488624"/>
                </a:lnTo>
                <a:lnTo>
                  <a:pt x="133483" y="492437"/>
                </a:lnTo>
                <a:lnTo>
                  <a:pt x="147584" y="493986"/>
                </a:lnTo>
                <a:lnTo>
                  <a:pt x="162942" y="494027"/>
                </a:lnTo>
                <a:lnTo>
                  <a:pt x="179140" y="493062"/>
                </a:lnTo>
                <a:lnTo>
                  <a:pt x="194904" y="489443"/>
                </a:lnTo>
                <a:lnTo>
                  <a:pt x="210379" y="484053"/>
                </a:lnTo>
                <a:lnTo>
                  <a:pt x="225661" y="477483"/>
                </a:lnTo>
                <a:lnTo>
                  <a:pt x="240814" y="469135"/>
                </a:lnTo>
                <a:lnTo>
                  <a:pt x="255882" y="459600"/>
                </a:lnTo>
                <a:lnTo>
                  <a:pt x="270892" y="449275"/>
                </a:lnTo>
                <a:lnTo>
                  <a:pt x="286857" y="436439"/>
                </a:lnTo>
                <a:lnTo>
                  <a:pt x="303458" y="421928"/>
                </a:lnTo>
                <a:lnTo>
                  <a:pt x="320485" y="406301"/>
                </a:lnTo>
                <a:lnTo>
                  <a:pt x="336801" y="388937"/>
                </a:lnTo>
                <a:lnTo>
                  <a:pt x="352644" y="370417"/>
                </a:lnTo>
                <a:lnTo>
                  <a:pt x="399226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472"/>
          <p:cNvSpPr/>
          <p:nvPr/>
        </p:nvSpPr>
        <p:spPr>
          <a:xfrm>
            <a:off x="5798540" y="1769181"/>
            <a:ext cx="465807" cy="474688"/>
          </a:xfrm>
          <a:custGeom>
            <a:avLst/>
            <a:gdLst/>
            <a:ahLst/>
            <a:cxnLst/>
            <a:rect l="0" t="0" r="0" b="0"/>
            <a:pathLst>
              <a:path w="465807" h="474688">
                <a:moveTo>
                  <a:pt x="373296" y="88194"/>
                </a:moveTo>
                <a:lnTo>
                  <a:pt x="368551" y="83453"/>
                </a:lnTo>
                <a:lnTo>
                  <a:pt x="365167" y="82057"/>
                </a:lnTo>
                <a:lnTo>
                  <a:pt x="349922" y="79100"/>
                </a:lnTo>
                <a:lnTo>
                  <a:pt x="342817" y="77170"/>
                </a:lnTo>
                <a:lnTo>
                  <a:pt x="335101" y="74892"/>
                </a:lnTo>
                <a:lnTo>
                  <a:pt x="315936" y="69714"/>
                </a:lnTo>
                <a:lnTo>
                  <a:pt x="305263" y="66944"/>
                </a:lnTo>
                <a:lnTo>
                  <a:pt x="295169" y="64106"/>
                </a:lnTo>
                <a:lnTo>
                  <a:pt x="276009" y="58306"/>
                </a:lnTo>
                <a:lnTo>
                  <a:pt x="248473" y="49462"/>
                </a:lnTo>
                <a:lnTo>
                  <a:pt x="238441" y="47490"/>
                </a:lnTo>
                <a:lnTo>
                  <a:pt x="227781" y="46175"/>
                </a:lnTo>
                <a:lnTo>
                  <a:pt x="216701" y="45299"/>
                </a:lnTo>
                <a:lnTo>
                  <a:pt x="206336" y="45706"/>
                </a:lnTo>
                <a:lnTo>
                  <a:pt x="196446" y="46971"/>
                </a:lnTo>
                <a:lnTo>
                  <a:pt x="186874" y="48805"/>
                </a:lnTo>
                <a:lnTo>
                  <a:pt x="165646" y="53490"/>
                </a:lnTo>
                <a:lnTo>
                  <a:pt x="154424" y="56128"/>
                </a:lnTo>
                <a:lnTo>
                  <a:pt x="143963" y="61856"/>
                </a:lnTo>
                <a:lnTo>
                  <a:pt x="134010" y="69643"/>
                </a:lnTo>
                <a:lnTo>
                  <a:pt x="114013" y="88879"/>
                </a:lnTo>
                <a:lnTo>
                  <a:pt x="91885" y="110657"/>
                </a:lnTo>
                <a:lnTo>
                  <a:pt x="81416" y="124005"/>
                </a:lnTo>
                <a:lnTo>
                  <a:pt x="71457" y="138857"/>
                </a:lnTo>
                <a:lnTo>
                  <a:pt x="61839" y="154712"/>
                </a:lnTo>
                <a:lnTo>
                  <a:pt x="52448" y="171234"/>
                </a:lnTo>
                <a:lnTo>
                  <a:pt x="34069" y="205468"/>
                </a:lnTo>
                <a:lnTo>
                  <a:pt x="26982" y="222931"/>
                </a:lnTo>
                <a:lnTo>
                  <a:pt x="21265" y="240527"/>
                </a:lnTo>
                <a:lnTo>
                  <a:pt x="16461" y="258210"/>
                </a:lnTo>
                <a:lnTo>
                  <a:pt x="12265" y="274960"/>
                </a:lnTo>
                <a:lnTo>
                  <a:pt x="4954" y="306800"/>
                </a:lnTo>
                <a:lnTo>
                  <a:pt x="2608" y="323228"/>
                </a:lnTo>
                <a:lnTo>
                  <a:pt x="1044" y="340133"/>
                </a:lnTo>
                <a:lnTo>
                  <a:pt x="0" y="357357"/>
                </a:lnTo>
                <a:lnTo>
                  <a:pt x="298" y="372807"/>
                </a:lnTo>
                <a:lnTo>
                  <a:pt x="1489" y="387077"/>
                </a:lnTo>
                <a:lnTo>
                  <a:pt x="3278" y="400559"/>
                </a:lnTo>
                <a:lnTo>
                  <a:pt x="7448" y="412523"/>
                </a:lnTo>
                <a:lnTo>
                  <a:pt x="13208" y="423476"/>
                </a:lnTo>
                <a:lnTo>
                  <a:pt x="20027" y="433754"/>
                </a:lnTo>
                <a:lnTo>
                  <a:pt x="27552" y="442591"/>
                </a:lnTo>
                <a:lnTo>
                  <a:pt x="35548" y="450466"/>
                </a:lnTo>
                <a:lnTo>
                  <a:pt x="43858" y="457701"/>
                </a:lnTo>
                <a:lnTo>
                  <a:pt x="54364" y="463516"/>
                </a:lnTo>
                <a:lnTo>
                  <a:pt x="66332" y="468386"/>
                </a:lnTo>
                <a:lnTo>
                  <a:pt x="79277" y="472624"/>
                </a:lnTo>
                <a:lnTo>
                  <a:pt x="92872" y="474457"/>
                </a:lnTo>
                <a:lnTo>
                  <a:pt x="106901" y="474687"/>
                </a:lnTo>
                <a:lnTo>
                  <a:pt x="121218" y="473848"/>
                </a:lnTo>
                <a:lnTo>
                  <a:pt x="135729" y="472297"/>
                </a:lnTo>
                <a:lnTo>
                  <a:pt x="150368" y="470270"/>
                </a:lnTo>
                <a:lnTo>
                  <a:pt x="165093" y="467927"/>
                </a:lnTo>
                <a:lnTo>
                  <a:pt x="180868" y="463388"/>
                </a:lnTo>
                <a:lnTo>
                  <a:pt x="197343" y="457386"/>
                </a:lnTo>
                <a:lnTo>
                  <a:pt x="214285" y="450408"/>
                </a:lnTo>
                <a:lnTo>
                  <a:pt x="230545" y="441787"/>
                </a:lnTo>
                <a:lnTo>
                  <a:pt x="246350" y="432071"/>
                </a:lnTo>
                <a:lnTo>
                  <a:pt x="261852" y="421625"/>
                </a:lnTo>
                <a:lnTo>
                  <a:pt x="278145" y="409700"/>
                </a:lnTo>
                <a:lnTo>
                  <a:pt x="312139" y="383221"/>
                </a:lnTo>
                <a:lnTo>
                  <a:pt x="328551" y="369214"/>
                </a:lnTo>
                <a:lnTo>
                  <a:pt x="344459" y="354916"/>
                </a:lnTo>
                <a:lnTo>
                  <a:pt x="360030" y="340423"/>
                </a:lnTo>
                <a:lnTo>
                  <a:pt x="374383" y="324807"/>
                </a:lnTo>
                <a:lnTo>
                  <a:pt x="387923" y="308444"/>
                </a:lnTo>
                <a:lnTo>
                  <a:pt x="400923" y="291582"/>
                </a:lnTo>
                <a:lnTo>
                  <a:pt x="412568" y="275380"/>
                </a:lnTo>
                <a:lnTo>
                  <a:pt x="423311" y="259617"/>
                </a:lnTo>
                <a:lnTo>
                  <a:pt x="433452" y="244148"/>
                </a:lnTo>
                <a:lnTo>
                  <a:pt x="441205" y="228874"/>
                </a:lnTo>
                <a:lnTo>
                  <a:pt x="447368" y="213731"/>
                </a:lnTo>
                <a:lnTo>
                  <a:pt x="452469" y="198674"/>
                </a:lnTo>
                <a:lnTo>
                  <a:pt x="456863" y="183676"/>
                </a:lnTo>
                <a:lnTo>
                  <a:pt x="460786" y="168715"/>
                </a:lnTo>
                <a:lnTo>
                  <a:pt x="464393" y="153781"/>
                </a:lnTo>
                <a:lnTo>
                  <a:pt x="465806" y="140849"/>
                </a:lnTo>
                <a:lnTo>
                  <a:pt x="465754" y="129250"/>
                </a:lnTo>
                <a:lnTo>
                  <a:pt x="464727" y="118541"/>
                </a:lnTo>
                <a:lnTo>
                  <a:pt x="464041" y="107433"/>
                </a:lnTo>
                <a:lnTo>
                  <a:pt x="463281" y="84508"/>
                </a:lnTo>
                <a:lnTo>
                  <a:pt x="461091" y="73830"/>
                </a:lnTo>
                <a:lnTo>
                  <a:pt x="457646" y="63735"/>
                </a:lnTo>
                <a:lnTo>
                  <a:pt x="453363" y="54029"/>
                </a:lnTo>
                <a:lnTo>
                  <a:pt x="448522" y="45573"/>
                </a:lnTo>
                <a:lnTo>
                  <a:pt x="437845" y="30887"/>
                </a:lnTo>
                <a:lnTo>
                  <a:pt x="423832" y="17745"/>
                </a:lnTo>
                <a:lnTo>
                  <a:pt x="415924" y="11462"/>
                </a:lnTo>
                <a:lnTo>
                  <a:pt x="407673" y="7274"/>
                </a:lnTo>
                <a:lnTo>
                  <a:pt x="399193" y="4482"/>
                </a:lnTo>
                <a:lnTo>
                  <a:pt x="390561" y="2620"/>
                </a:lnTo>
                <a:lnTo>
                  <a:pt x="380833" y="1379"/>
                </a:lnTo>
                <a:lnTo>
                  <a:pt x="370376" y="552"/>
                </a:lnTo>
                <a:lnTo>
                  <a:pt x="359432" y="0"/>
                </a:lnTo>
                <a:lnTo>
                  <a:pt x="347171" y="625"/>
                </a:lnTo>
                <a:lnTo>
                  <a:pt x="334032" y="2033"/>
                </a:lnTo>
                <a:lnTo>
                  <a:pt x="320307" y="3964"/>
                </a:lnTo>
                <a:lnTo>
                  <a:pt x="306191" y="7236"/>
                </a:lnTo>
                <a:lnTo>
                  <a:pt x="291816" y="11402"/>
                </a:lnTo>
                <a:lnTo>
                  <a:pt x="277267" y="16163"/>
                </a:lnTo>
                <a:lnTo>
                  <a:pt x="262602" y="23306"/>
                </a:lnTo>
                <a:lnTo>
                  <a:pt x="247860" y="32037"/>
                </a:lnTo>
                <a:lnTo>
                  <a:pt x="233067" y="41826"/>
                </a:lnTo>
                <a:lnTo>
                  <a:pt x="219233" y="53313"/>
                </a:lnTo>
                <a:lnTo>
                  <a:pt x="206037" y="65932"/>
                </a:lnTo>
                <a:lnTo>
                  <a:pt x="165839" y="107395"/>
                </a:lnTo>
                <a:lnTo>
                  <a:pt x="151573" y="121830"/>
                </a:lnTo>
                <a:lnTo>
                  <a:pt x="138091" y="136415"/>
                </a:lnTo>
                <a:lnTo>
                  <a:pt x="125130" y="151099"/>
                </a:lnTo>
                <a:lnTo>
                  <a:pt x="112516" y="165850"/>
                </a:lnTo>
                <a:lnTo>
                  <a:pt x="101129" y="180644"/>
                </a:lnTo>
                <a:lnTo>
                  <a:pt x="90557" y="195468"/>
                </a:lnTo>
                <a:lnTo>
                  <a:pt x="80531" y="210311"/>
                </a:lnTo>
                <a:lnTo>
                  <a:pt x="71861" y="225168"/>
                </a:lnTo>
                <a:lnTo>
                  <a:pt x="64093" y="240034"/>
                </a:lnTo>
                <a:lnTo>
                  <a:pt x="56930" y="254905"/>
                </a:lnTo>
                <a:lnTo>
                  <a:pt x="51161" y="268787"/>
                </a:lnTo>
                <a:lnTo>
                  <a:pt x="46323" y="282011"/>
                </a:lnTo>
                <a:lnTo>
                  <a:pt x="42103" y="294796"/>
                </a:lnTo>
                <a:lnTo>
                  <a:pt x="40284" y="307288"/>
                </a:lnTo>
                <a:lnTo>
                  <a:pt x="40063" y="319585"/>
                </a:lnTo>
                <a:lnTo>
                  <a:pt x="40909" y="331751"/>
                </a:lnTo>
                <a:lnTo>
                  <a:pt x="42467" y="342839"/>
                </a:lnTo>
                <a:lnTo>
                  <a:pt x="44499" y="353207"/>
                </a:lnTo>
                <a:lnTo>
                  <a:pt x="46845" y="363096"/>
                </a:lnTo>
                <a:lnTo>
                  <a:pt x="50397" y="370681"/>
                </a:lnTo>
                <a:lnTo>
                  <a:pt x="54750" y="376729"/>
                </a:lnTo>
                <a:lnTo>
                  <a:pt x="69415" y="39180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473"/>
          <p:cNvSpPr/>
          <p:nvPr/>
        </p:nvSpPr>
        <p:spPr>
          <a:xfrm>
            <a:off x="5817788" y="2474035"/>
            <a:ext cx="565540" cy="505789"/>
          </a:xfrm>
          <a:custGeom>
            <a:avLst/>
            <a:gdLst/>
            <a:ahLst/>
            <a:cxnLst/>
            <a:rect l="0" t="0" r="0" b="0"/>
            <a:pathLst>
              <a:path w="565540" h="505789">
                <a:moveTo>
                  <a:pt x="389797" y="35207"/>
                </a:moveTo>
                <a:lnTo>
                  <a:pt x="380308" y="30467"/>
                </a:lnTo>
                <a:lnTo>
                  <a:pt x="370353" y="28139"/>
                </a:lnTo>
                <a:lnTo>
                  <a:pt x="358315" y="26113"/>
                </a:lnTo>
                <a:lnTo>
                  <a:pt x="343034" y="21905"/>
                </a:lnTo>
                <a:lnTo>
                  <a:pt x="326312" y="16728"/>
                </a:lnTo>
                <a:lnTo>
                  <a:pt x="309942" y="11119"/>
                </a:lnTo>
                <a:lnTo>
                  <a:pt x="296046" y="5319"/>
                </a:lnTo>
                <a:lnTo>
                  <a:pt x="287574" y="3375"/>
                </a:lnTo>
                <a:lnTo>
                  <a:pt x="277953" y="2080"/>
                </a:lnTo>
                <a:lnTo>
                  <a:pt x="267567" y="1216"/>
                </a:lnTo>
                <a:lnTo>
                  <a:pt x="257664" y="640"/>
                </a:lnTo>
                <a:lnTo>
                  <a:pt x="238716" y="0"/>
                </a:lnTo>
                <a:lnTo>
                  <a:pt x="228499" y="822"/>
                </a:lnTo>
                <a:lnTo>
                  <a:pt x="217716" y="2362"/>
                </a:lnTo>
                <a:lnTo>
                  <a:pt x="206554" y="4380"/>
                </a:lnTo>
                <a:lnTo>
                  <a:pt x="196134" y="7711"/>
                </a:lnTo>
                <a:lnTo>
                  <a:pt x="186208" y="11915"/>
                </a:lnTo>
                <a:lnTo>
                  <a:pt x="176612" y="16703"/>
                </a:lnTo>
                <a:lnTo>
                  <a:pt x="166242" y="22871"/>
                </a:lnTo>
                <a:lnTo>
                  <a:pt x="155357" y="29959"/>
                </a:lnTo>
                <a:lnTo>
                  <a:pt x="144127" y="37662"/>
                </a:lnTo>
                <a:lnTo>
                  <a:pt x="132669" y="47758"/>
                </a:lnTo>
                <a:lnTo>
                  <a:pt x="121058" y="59449"/>
                </a:lnTo>
                <a:lnTo>
                  <a:pt x="109344" y="72205"/>
                </a:lnTo>
                <a:lnTo>
                  <a:pt x="98557" y="85669"/>
                </a:lnTo>
                <a:lnTo>
                  <a:pt x="88386" y="99606"/>
                </a:lnTo>
                <a:lnTo>
                  <a:pt x="78625" y="113859"/>
                </a:lnTo>
                <a:lnTo>
                  <a:pt x="69139" y="130305"/>
                </a:lnTo>
                <a:lnTo>
                  <a:pt x="59836" y="148216"/>
                </a:lnTo>
                <a:lnTo>
                  <a:pt x="50655" y="167101"/>
                </a:lnTo>
                <a:lnTo>
                  <a:pt x="42548" y="187629"/>
                </a:lnTo>
                <a:lnTo>
                  <a:pt x="35157" y="209251"/>
                </a:lnTo>
                <a:lnTo>
                  <a:pt x="15266" y="274961"/>
                </a:lnTo>
                <a:lnTo>
                  <a:pt x="9025" y="296246"/>
                </a:lnTo>
                <a:lnTo>
                  <a:pt x="4863" y="316389"/>
                </a:lnTo>
                <a:lnTo>
                  <a:pt x="2090" y="335771"/>
                </a:lnTo>
                <a:lnTo>
                  <a:pt x="241" y="354646"/>
                </a:lnTo>
                <a:lnTo>
                  <a:pt x="0" y="373182"/>
                </a:lnTo>
                <a:lnTo>
                  <a:pt x="834" y="391492"/>
                </a:lnTo>
                <a:lnTo>
                  <a:pt x="2382" y="409653"/>
                </a:lnTo>
                <a:lnTo>
                  <a:pt x="6394" y="425728"/>
                </a:lnTo>
                <a:lnTo>
                  <a:pt x="12047" y="440414"/>
                </a:lnTo>
                <a:lnTo>
                  <a:pt x="18796" y="454173"/>
                </a:lnTo>
                <a:lnTo>
                  <a:pt x="27267" y="465330"/>
                </a:lnTo>
                <a:lnTo>
                  <a:pt x="36887" y="474753"/>
                </a:lnTo>
                <a:lnTo>
                  <a:pt x="47272" y="483019"/>
                </a:lnTo>
                <a:lnTo>
                  <a:pt x="59161" y="489522"/>
                </a:lnTo>
                <a:lnTo>
                  <a:pt x="72052" y="494849"/>
                </a:lnTo>
                <a:lnTo>
                  <a:pt x="85612" y="499393"/>
                </a:lnTo>
                <a:lnTo>
                  <a:pt x="100610" y="502422"/>
                </a:lnTo>
                <a:lnTo>
                  <a:pt x="116567" y="504442"/>
                </a:lnTo>
                <a:lnTo>
                  <a:pt x="133163" y="505788"/>
                </a:lnTo>
                <a:lnTo>
                  <a:pt x="150186" y="504701"/>
                </a:lnTo>
                <a:lnTo>
                  <a:pt x="167494" y="501992"/>
                </a:lnTo>
                <a:lnTo>
                  <a:pt x="184990" y="498202"/>
                </a:lnTo>
                <a:lnTo>
                  <a:pt x="203605" y="491706"/>
                </a:lnTo>
                <a:lnTo>
                  <a:pt x="222968" y="483407"/>
                </a:lnTo>
                <a:lnTo>
                  <a:pt x="242827" y="473906"/>
                </a:lnTo>
                <a:lnTo>
                  <a:pt x="263018" y="463602"/>
                </a:lnTo>
                <a:lnTo>
                  <a:pt x="303990" y="441571"/>
                </a:lnTo>
                <a:lnTo>
                  <a:pt x="323655" y="429148"/>
                </a:lnTo>
                <a:lnTo>
                  <a:pt x="342723" y="415904"/>
                </a:lnTo>
                <a:lnTo>
                  <a:pt x="361394" y="402115"/>
                </a:lnTo>
                <a:lnTo>
                  <a:pt x="379799" y="386968"/>
                </a:lnTo>
                <a:lnTo>
                  <a:pt x="398029" y="370918"/>
                </a:lnTo>
                <a:lnTo>
                  <a:pt x="416140" y="354264"/>
                </a:lnTo>
                <a:lnTo>
                  <a:pt x="433179" y="337209"/>
                </a:lnTo>
                <a:lnTo>
                  <a:pt x="449504" y="319885"/>
                </a:lnTo>
                <a:lnTo>
                  <a:pt x="465353" y="302383"/>
                </a:lnTo>
                <a:lnTo>
                  <a:pt x="479890" y="284762"/>
                </a:lnTo>
                <a:lnTo>
                  <a:pt x="493555" y="267061"/>
                </a:lnTo>
                <a:lnTo>
                  <a:pt x="506637" y="249308"/>
                </a:lnTo>
                <a:lnTo>
                  <a:pt x="518337" y="231519"/>
                </a:lnTo>
                <a:lnTo>
                  <a:pt x="529116" y="213707"/>
                </a:lnTo>
                <a:lnTo>
                  <a:pt x="539281" y="195879"/>
                </a:lnTo>
                <a:lnTo>
                  <a:pt x="547052" y="179033"/>
                </a:lnTo>
                <a:lnTo>
                  <a:pt x="553225" y="162841"/>
                </a:lnTo>
                <a:lnTo>
                  <a:pt x="558334" y="147085"/>
                </a:lnTo>
                <a:lnTo>
                  <a:pt x="561739" y="132613"/>
                </a:lnTo>
                <a:lnTo>
                  <a:pt x="564009" y="118996"/>
                </a:lnTo>
                <a:lnTo>
                  <a:pt x="565523" y="105949"/>
                </a:lnTo>
                <a:lnTo>
                  <a:pt x="565539" y="93283"/>
                </a:lnTo>
                <a:lnTo>
                  <a:pt x="564557" y="80869"/>
                </a:lnTo>
                <a:lnTo>
                  <a:pt x="562909" y="68625"/>
                </a:lnTo>
                <a:lnTo>
                  <a:pt x="559824" y="58478"/>
                </a:lnTo>
                <a:lnTo>
                  <a:pt x="555781" y="49729"/>
                </a:lnTo>
                <a:lnTo>
                  <a:pt x="551100" y="41912"/>
                </a:lnTo>
                <a:lnTo>
                  <a:pt x="537954" y="27934"/>
                </a:lnTo>
                <a:lnTo>
                  <a:pt x="530277" y="21429"/>
                </a:lnTo>
                <a:lnTo>
                  <a:pt x="521187" y="16100"/>
                </a:lnTo>
                <a:lnTo>
                  <a:pt x="511156" y="11555"/>
                </a:lnTo>
                <a:lnTo>
                  <a:pt x="500495" y="7533"/>
                </a:lnTo>
                <a:lnTo>
                  <a:pt x="489416" y="4851"/>
                </a:lnTo>
                <a:lnTo>
                  <a:pt x="478057" y="3063"/>
                </a:lnTo>
                <a:lnTo>
                  <a:pt x="466513" y="1872"/>
                </a:lnTo>
                <a:lnTo>
                  <a:pt x="453851" y="3061"/>
                </a:lnTo>
                <a:lnTo>
                  <a:pt x="440445" y="5839"/>
                </a:lnTo>
                <a:lnTo>
                  <a:pt x="426541" y="9676"/>
                </a:lnTo>
                <a:lnTo>
                  <a:pt x="395204" y="19229"/>
                </a:lnTo>
                <a:lnTo>
                  <a:pt x="378506" y="24556"/>
                </a:lnTo>
                <a:lnTo>
                  <a:pt x="362409" y="31082"/>
                </a:lnTo>
                <a:lnTo>
                  <a:pt x="346712" y="38410"/>
                </a:lnTo>
                <a:lnTo>
                  <a:pt x="331281" y="46272"/>
                </a:lnTo>
                <a:lnTo>
                  <a:pt x="316029" y="55482"/>
                </a:lnTo>
                <a:lnTo>
                  <a:pt x="300896" y="65591"/>
                </a:lnTo>
                <a:lnTo>
                  <a:pt x="269847" y="87406"/>
                </a:lnTo>
                <a:lnTo>
                  <a:pt x="202107" y="1334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474"/>
          <p:cNvSpPr/>
          <p:nvPr/>
        </p:nvSpPr>
        <p:spPr>
          <a:xfrm>
            <a:off x="5682709" y="3126622"/>
            <a:ext cx="598061" cy="546630"/>
          </a:xfrm>
          <a:custGeom>
            <a:avLst/>
            <a:gdLst/>
            <a:ahLst/>
            <a:cxnLst/>
            <a:rect l="0" t="0" r="0" b="0"/>
            <a:pathLst>
              <a:path w="598061" h="546630">
                <a:moveTo>
                  <a:pt x="462314" y="34487"/>
                </a:moveTo>
                <a:lnTo>
                  <a:pt x="437434" y="34487"/>
                </a:lnTo>
                <a:lnTo>
                  <a:pt x="423450" y="31841"/>
                </a:lnTo>
                <a:lnTo>
                  <a:pt x="407305" y="27358"/>
                </a:lnTo>
                <a:lnTo>
                  <a:pt x="390197" y="22058"/>
                </a:lnTo>
                <a:lnTo>
                  <a:pt x="380472" y="20248"/>
                </a:lnTo>
                <a:lnTo>
                  <a:pt x="370016" y="19041"/>
                </a:lnTo>
                <a:lnTo>
                  <a:pt x="359072" y="18237"/>
                </a:lnTo>
                <a:lnTo>
                  <a:pt x="348798" y="16708"/>
                </a:lnTo>
                <a:lnTo>
                  <a:pt x="338970" y="14697"/>
                </a:lnTo>
                <a:lnTo>
                  <a:pt x="329437" y="12364"/>
                </a:lnTo>
                <a:lnTo>
                  <a:pt x="319111" y="10809"/>
                </a:lnTo>
                <a:lnTo>
                  <a:pt x="308254" y="9772"/>
                </a:lnTo>
                <a:lnTo>
                  <a:pt x="297044" y="9081"/>
                </a:lnTo>
                <a:lnTo>
                  <a:pt x="286591" y="9612"/>
                </a:lnTo>
                <a:lnTo>
                  <a:pt x="276643" y="10958"/>
                </a:lnTo>
                <a:lnTo>
                  <a:pt x="267032" y="12848"/>
                </a:lnTo>
                <a:lnTo>
                  <a:pt x="256652" y="14108"/>
                </a:lnTo>
                <a:lnTo>
                  <a:pt x="245761" y="14948"/>
                </a:lnTo>
                <a:lnTo>
                  <a:pt x="234527" y="15508"/>
                </a:lnTo>
                <a:lnTo>
                  <a:pt x="224059" y="16874"/>
                </a:lnTo>
                <a:lnTo>
                  <a:pt x="214100" y="18776"/>
                </a:lnTo>
                <a:lnTo>
                  <a:pt x="204482" y="21037"/>
                </a:lnTo>
                <a:lnTo>
                  <a:pt x="185851" y="28840"/>
                </a:lnTo>
                <a:lnTo>
                  <a:pt x="167641" y="39915"/>
                </a:lnTo>
                <a:lnTo>
                  <a:pt x="149616" y="54759"/>
                </a:lnTo>
                <a:lnTo>
                  <a:pt x="140638" y="63877"/>
                </a:lnTo>
                <a:lnTo>
                  <a:pt x="131674" y="73924"/>
                </a:lnTo>
                <a:lnTo>
                  <a:pt x="122719" y="84591"/>
                </a:lnTo>
                <a:lnTo>
                  <a:pt x="113769" y="96663"/>
                </a:lnTo>
                <a:lnTo>
                  <a:pt x="104823" y="109672"/>
                </a:lnTo>
                <a:lnTo>
                  <a:pt x="95881" y="123306"/>
                </a:lnTo>
                <a:lnTo>
                  <a:pt x="86940" y="139340"/>
                </a:lnTo>
                <a:lnTo>
                  <a:pt x="78000" y="156975"/>
                </a:lnTo>
                <a:lnTo>
                  <a:pt x="42245" y="230441"/>
                </a:lnTo>
                <a:lnTo>
                  <a:pt x="34301" y="249459"/>
                </a:lnTo>
                <a:lnTo>
                  <a:pt x="27018" y="269083"/>
                </a:lnTo>
                <a:lnTo>
                  <a:pt x="20177" y="289111"/>
                </a:lnTo>
                <a:lnTo>
                  <a:pt x="14623" y="308416"/>
                </a:lnTo>
                <a:lnTo>
                  <a:pt x="9927" y="327239"/>
                </a:lnTo>
                <a:lnTo>
                  <a:pt x="5803" y="345741"/>
                </a:lnTo>
                <a:lnTo>
                  <a:pt x="3055" y="364029"/>
                </a:lnTo>
                <a:lnTo>
                  <a:pt x="1222" y="382174"/>
                </a:lnTo>
                <a:lnTo>
                  <a:pt x="0" y="400224"/>
                </a:lnTo>
                <a:lnTo>
                  <a:pt x="179" y="416226"/>
                </a:lnTo>
                <a:lnTo>
                  <a:pt x="1290" y="430862"/>
                </a:lnTo>
                <a:lnTo>
                  <a:pt x="3026" y="444589"/>
                </a:lnTo>
                <a:lnTo>
                  <a:pt x="6167" y="457708"/>
                </a:lnTo>
                <a:lnTo>
                  <a:pt x="10249" y="470424"/>
                </a:lnTo>
                <a:lnTo>
                  <a:pt x="14956" y="482869"/>
                </a:lnTo>
                <a:lnTo>
                  <a:pt x="21073" y="494143"/>
                </a:lnTo>
                <a:lnTo>
                  <a:pt x="28130" y="504635"/>
                </a:lnTo>
                <a:lnTo>
                  <a:pt x="35814" y="514607"/>
                </a:lnTo>
                <a:lnTo>
                  <a:pt x="44910" y="522247"/>
                </a:lnTo>
                <a:lnTo>
                  <a:pt x="54945" y="528332"/>
                </a:lnTo>
                <a:lnTo>
                  <a:pt x="65607" y="533381"/>
                </a:lnTo>
                <a:lnTo>
                  <a:pt x="76688" y="537740"/>
                </a:lnTo>
                <a:lnTo>
                  <a:pt x="88048" y="541637"/>
                </a:lnTo>
                <a:lnTo>
                  <a:pt x="99593" y="545228"/>
                </a:lnTo>
                <a:lnTo>
                  <a:pt x="113248" y="546629"/>
                </a:lnTo>
                <a:lnTo>
                  <a:pt x="128311" y="546572"/>
                </a:lnTo>
                <a:lnTo>
                  <a:pt x="144310" y="545541"/>
                </a:lnTo>
                <a:lnTo>
                  <a:pt x="160935" y="542870"/>
                </a:lnTo>
                <a:lnTo>
                  <a:pt x="177976" y="539104"/>
                </a:lnTo>
                <a:lnTo>
                  <a:pt x="195296" y="534610"/>
                </a:lnTo>
                <a:lnTo>
                  <a:pt x="213794" y="528636"/>
                </a:lnTo>
                <a:lnTo>
                  <a:pt x="233078" y="521677"/>
                </a:lnTo>
                <a:lnTo>
                  <a:pt x="252884" y="514062"/>
                </a:lnTo>
                <a:lnTo>
                  <a:pt x="273041" y="504024"/>
                </a:lnTo>
                <a:lnTo>
                  <a:pt x="293430" y="492371"/>
                </a:lnTo>
                <a:lnTo>
                  <a:pt x="313974" y="479642"/>
                </a:lnTo>
                <a:lnTo>
                  <a:pt x="334621" y="465202"/>
                </a:lnTo>
                <a:lnTo>
                  <a:pt x="355338" y="449623"/>
                </a:lnTo>
                <a:lnTo>
                  <a:pt x="376101" y="433284"/>
                </a:lnTo>
                <a:lnTo>
                  <a:pt x="396893" y="415445"/>
                </a:lnTo>
                <a:lnTo>
                  <a:pt x="417707" y="396608"/>
                </a:lnTo>
                <a:lnTo>
                  <a:pt x="458378" y="358149"/>
                </a:lnTo>
                <a:lnTo>
                  <a:pt x="496315" y="321212"/>
                </a:lnTo>
                <a:lnTo>
                  <a:pt x="512786" y="302035"/>
                </a:lnTo>
                <a:lnTo>
                  <a:pt x="527741" y="282306"/>
                </a:lnTo>
                <a:lnTo>
                  <a:pt x="541682" y="262207"/>
                </a:lnTo>
                <a:lnTo>
                  <a:pt x="553956" y="242856"/>
                </a:lnTo>
                <a:lnTo>
                  <a:pt x="565117" y="224001"/>
                </a:lnTo>
                <a:lnTo>
                  <a:pt x="575538" y="205478"/>
                </a:lnTo>
                <a:lnTo>
                  <a:pt x="583478" y="187177"/>
                </a:lnTo>
                <a:lnTo>
                  <a:pt x="589764" y="169022"/>
                </a:lnTo>
                <a:lnTo>
                  <a:pt x="594948" y="150966"/>
                </a:lnTo>
                <a:lnTo>
                  <a:pt x="597411" y="133968"/>
                </a:lnTo>
                <a:lnTo>
                  <a:pt x="598060" y="117675"/>
                </a:lnTo>
                <a:lnTo>
                  <a:pt x="597499" y="101852"/>
                </a:lnTo>
                <a:lnTo>
                  <a:pt x="595139" y="88327"/>
                </a:lnTo>
                <a:lnTo>
                  <a:pt x="591580" y="76333"/>
                </a:lnTo>
                <a:lnTo>
                  <a:pt x="587221" y="65361"/>
                </a:lnTo>
                <a:lnTo>
                  <a:pt x="581335" y="55070"/>
                </a:lnTo>
                <a:lnTo>
                  <a:pt x="574433" y="45232"/>
                </a:lnTo>
                <a:lnTo>
                  <a:pt x="566852" y="35697"/>
                </a:lnTo>
                <a:lnTo>
                  <a:pt x="557826" y="27356"/>
                </a:lnTo>
                <a:lnTo>
                  <a:pt x="547836" y="19812"/>
                </a:lnTo>
                <a:lnTo>
                  <a:pt x="537204" y="12797"/>
                </a:lnTo>
                <a:lnTo>
                  <a:pt x="525150" y="8121"/>
                </a:lnTo>
                <a:lnTo>
                  <a:pt x="512149" y="5003"/>
                </a:lnTo>
                <a:lnTo>
                  <a:pt x="498517" y="2925"/>
                </a:lnTo>
                <a:lnTo>
                  <a:pt x="483470" y="1540"/>
                </a:lnTo>
                <a:lnTo>
                  <a:pt x="467480" y="616"/>
                </a:lnTo>
                <a:lnTo>
                  <a:pt x="450862" y="0"/>
                </a:lnTo>
                <a:lnTo>
                  <a:pt x="433825" y="581"/>
                </a:lnTo>
                <a:lnTo>
                  <a:pt x="416508" y="1962"/>
                </a:lnTo>
                <a:lnTo>
                  <a:pt x="399005" y="3874"/>
                </a:lnTo>
                <a:lnTo>
                  <a:pt x="381379" y="7133"/>
                </a:lnTo>
                <a:lnTo>
                  <a:pt x="363668" y="11290"/>
                </a:lnTo>
                <a:lnTo>
                  <a:pt x="345903" y="16046"/>
                </a:lnTo>
                <a:lnTo>
                  <a:pt x="329095" y="21201"/>
                </a:lnTo>
                <a:lnTo>
                  <a:pt x="312924" y="26622"/>
                </a:lnTo>
                <a:lnTo>
                  <a:pt x="297178" y="32220"/>
                </a:lnTo>
                <a:lnTo>
                  <a:pt x="281715" y="39921"/>
                </a:lnTo>
                <a:lnTo>
                  <a:pt x="266441" y="49024"/>
                </a:lnTo>
                <a:lnTo>
                  <a:pt x="251293" y="59061"/>
                </a:lnTo>
                <a:lnTo>
                  <a:pt x="238216" y="69721"/>
                </a:lnTo>
                <a:lnTo>
                  <a:pt x="226517" y="80797"/>
                </a:lnTo>
                <a:lnTo>
                  <a:pt x="215740" y="92149"/>
                </a:lnTo>
                <a:lnTo>
                  <a:pt x="206569" y="103687"/>
                </a:lnTo>
                <a:lnTo>
                  <a:pt x="198468" y="115347"/>
                </a:lnTo>
                <a:lnTo>
                  <a:pt x="191082" y="127089"/>
                </a:lnTo>
                <a:lnTo>
                  <a:pt x="185165" y="139878"/>
                </a:lnTo>
                <a:lnTo>
                  <a:pt x="180227" y="153365"/>
                </a:lnTo>
                <a:lnTo>
                  <a:pt x="167372" y="19522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475"/>
          <p:cNvSpPr/>
          <p:nvPr/>
        </p:nvSpPr>
        <p:spPr>
          <a:xfrm>
            <a:off x="5654592" y="3727191"/>
            <a:ext cx="603715" cy="663521"/>
          </a:xfrm>
          <a:custGeom>
            <a:avLst/>
            <a:gdLst/>
            <a:ahLst/>
            <a:cxnLst/>
            <a:rect l="0" t="0" r="0" b="0"/>
            <a:pathLst>
              <a:path w="603715" h="663521">
                <a:moveTo>
                  <a:pt x="374241" y="50067"/>
                </a:moveTo>
                <a:lnTo>
                  <a:pt x="364751" y="50067"/>
                </a:lnTo>
                <a:lnTo>
                  <a:pt x="349500" y="55358"/>
                </a:lnTo>
                <a:lnTo>
                  <a:pt x="328488" y="64325"/>
                </a:lnTo>
                <a:lnTo>
                  <a:pt x="302598" y="74925"/>
                </a:lnTo>
                <a:lnTo>
                  <a:pt x="288743" y="81521"/>
                </a:lnTo>
                <a:lnTo>
                  <a:pt x="274540" y="88896"/>
                </a:lnTo>
                <a:lnTo>
                  <a:pt x="260107" y="96789"/>
                </a:lnTo>
                <a:lnTo>
                  <a:pt x="245518" y="106020"/>
                </a:lnTo>
                <a:lnTo>
                  <a:pt x="230828" y="116142"/>
                </a:lnTo>
                <a:lnTo>
                  <a:pt x="216069" y="126859"/>
                </a:lnTo>
                <a:lnTo>
                  <a:pt x="186430" y="149350"/>
                </a:lnTo>
                <a:lnTo>
                  <a:pt x="171574" y="160904"/>
                </a:lnTo>
                <a:lnTo>
                  <a:pt x="157698" y="174560"/>
                </a:lnTo>
                <a:lnTo>
                  <a:pt x="144475" y="189617"/>
                </a:lnTo>
                <a:lnTo>
                  <a:pt x="131688" y="205608"/>
                </a:lnTo>
                <a:lnTo>
                  <a:pt x="119191" y="223214"/>
                </a:lnTo>
                <a:lnTo>
                  <a:pt x="106887" y="241897"/>
                </a:lnTo>
                <a:lnTo>
                  <a:pt x="82623" y="281176"/>
                </a:lnTo>
                <a:lnTo>
                  <a:pt x="58598" y="321784"/>
                </a:lnTo>
                <a:lnTo>
                  <a:pt x="48616" y="342337"/>
                </a:lnTo>
                <a:lnTo>
                  <a:pt x="39976" y="362984"/>
                </a:lnTo>
                <a:lnTo>
                  <a:pt x="32230" y="383693"/>
                </a:lnTo>
                <a:lnTo>
                  <a:pt x="25080" y="405438"/>
                </a:lnTo>
                <a:lnTo>
                  <a:pt x="18326" y="427871"/>
                </a:lnTo>
                <a:lnTo>
                  <a:pt x="11838" y="450764"/>
                </a:lnTo>
                <a:lnTo>
                  <a:pt x="7512" y="471980"/>
                </a:lnTo>
                <a:lnTo>
                  <a:pt x="4628" y="492077"/>
                </a:lnTo>
                <a:lnTo>
                  <a:pt x="2706" y="511427"/>
                </a:lnTo>
                <a:lnTo>
                  <a:pt x="1425" y="530281"/>
                </a:lnTo>
                <a:lnTo>
                  <a:pt x="570" y="548803"/>
                </a:lnTo>
                <a:lnTo>
                  <a:pt x="0" y="567105"/>
                </a:lnTo>
                <a:lnTo>
                  <a:pt x="2600" y="583274"/>
                </a:lnTo>
                <a:lnTo>
                  <a:pt x="7312" y="598023"/>
                </a:lnTo>
                <a:lnTo>
                  <a:pt x="13433" y="611824"/>
                </a:lnTo>
                <a:lnTo>
                  <a:pt x="28178" y="632450"/>
                </a:lnTo>
                <a:lnTo>
                  <a:pt x="36281" y="640728"/>
                </a:lnTo>
                <a:lnTo>
                  <a:pt x="45656" y="647240"/>
                </a:lnTo>
                <a:lnTo>
                  <a:pt x="55877" y="652573"/>
                </a:lnTo>
                <a:lnTo>
                  <a:pt x="66663" y="657120"/>
                </a:lnTo>
                <a:lnTo>
                  <a:pt x="79813" y="660152"/>
                </a:lnTo>
                <a:lnTo>
                  <a:pt x="94538" y="662173"/>
                </a:lnTo>
                <a:lnTo>
                  <a:pt x="110313" y="663520"/>
                </a:lnTo>
                <a:lnTo>
                  <a:pt x="125795" y="662434"/>
                </a:lnTo>
                <a:lnTo>
                  <a:pt x="141082" y="659726"/>
                </a:lnTo>
                <a:lnTo>
                  <a:pt x="156239" y="655936"/>
                </a:lnTo>
                <a:lnTo>
                  <a:pt x="172301" y="649440"/>
                </a:lnTo>
                <a:lnTo>
                  <a:pt x="188968" y="641141"/>
                </a:lnTo>
                <a:lnTo>
                  <a:pt x="206037" y="631640"/>
                </a:lnTo>
                <a:lnTo>
                  <a:pt x="224369" y="620344"/>
                </a:lnTo>
                <a:lnTo>
                  <a:pt x="243541" y="607853"/>
                </a:lnTo>
                <a:lnTo>
                  <a:pt x="263274" y="594565"/>
                </a:lnTo>
                <a:lnTo>
                  <a:pt x="282387" y="580745"/>
                </a:lnTo>
                <a:lnTo>
                  <a:pt x="301089" y="566571"/>
                </a:lnTo>
                <a:lnTo>
                  <a:pt x="319514" y="552161"/>
                </a:lnTo>
                <a:lnTo>
                  <a:pt x="337756" y="535609"/>
                </a:lnTo>
                <a:lnTo>
                  <a:pt x="355877" y="517628"/>
                </a:lnTo>
                <a:lnTo>
                  <a:pt x="373915" y="498696"/>
                </a:lnTo>
                <a:lnTo>
                  <a:pt x="390906" y="479129"/>
                </a:lnTo>
                <a:lnTo>
                  <a:pt x="407198" y="459140"/>
                </a:lnTo>
                <a:lnTo>
                  <a:pt x="423026" y="438868"/>
                </a:lnTo>
                <a:lnTo>
                  <a:pt x="438543" y="417416"/>
                </a:lnTo>
                <a:lnTo>
                  <a:pt x="453852" y="395178"/>
                </a:lnTo>
                <a:lnTo>
                  <a:pt x="484104" y="350293"/>
                </a:lnTo>
                <a:lnTo>
                  <a:pt x="514100" y="307193"/>
                </a:lnTo>
                <a:lnTo>
                  <a:pt x="527065" y="285976"/>
                </a:lnTo>
                <a:lnTo>
                  <a:pt x="538686" y="264887"/>
                </a:lnTo>
                <a:lnTo>
                  <a:pt x="578746" y="185876"/>
                </a:lnTo>
                <a:lnTo>
                  <a:pt x="586051" y="168387"/>
                </a:lnTo>
                <a:lnTo>
                  <a:pt x="591914" y="151768"/>
                </a:lnTo>
                <a:lnTo>
                  <a:pt x="596815" y="135727"/>
                </a:lnTo>
                <a:lnTo>
                  <a:pt x="600084" y="120072"/>
                </a:lnTo>
                <a:lnTo>
                  <a:pt x="602262" y="104674"/>
                </a:lnTo>
                <a:lnTo>
                  <a:pt x="603714" y="89449"/>
                </a:lnTo>
                <a:lnTo>
                  <a:pt x="602696" y="76321"/>
                </a:lnTo>
                <a:lnTo>
                  <a:pt x="600032" y="64593"/>
                </a:lnTo>
                <a:lnTo>
                  <a:pt x="596269" y="53798"/>
                </a:lnTo>
                <a:lnTo>
                  <a:pt x="590781" y="44616"/>
                </a:lnTo>
                <a:lnTo>
                  <a:pt x="576739" y="29124"/>
                </a:lnTo>
                <a:lnTo>
                  <a:pt x="566838" y="22214"/>
                </a:lnTo>
                <a:lnTo>
                  <a:pt x="555272" y="15623"/>
                </a:lnTo>
                <a:lnTo>
                  <a:pt x="542596" y="9245"/>
                </a:lnTo>
                <a:lnTo>
                  <a:pt x="529179" y="4993"/>
                </a:lnTo>
                <a:lnTo>
                  <a:pt x="515270" y="2158"/>
                </a:lnTo>
                <a:lnTo>
                  <a:pt x="501032" y="268"/>
                </a:lnTo>
                <a:lnTo>
                  <a:pt x="486574" y="0"/>
                </a:lnTo>
                <a:lnTo>
                  <a:pt x="471970" y="814"/>
                </a:lnTo>
                <a:lnTo>
                  <a:pt x="457269" y="2349"/>
                </a:lnTo>
                <a:lnTo>
                  <a:pt x="441510" y="5356"/>
                </a:lnTo>
                <a:lnTo>
                  <a:pt x="425045" y="9346"/>
                </a:lnTo>
                <a:lnTo>
                  <a:pt x="408111" y="13990"/>
                </a:lnTo>
                <a:lnTo>
                  <a:pt x="391856" y="19070"/>
                </a:lnTo>
                <a:lnTo>
                  <a:pt x="376053" y="24441"/>
                </a:lnTo>
                <a:lnTo>
                  <a:pt x="360553" y="30006"/>
                </a:lnTo>
                <a:lnTo>
                  <a:pt x="345254" y="36693"/>
                </a:lnTo>
                <a:lnTo>
                  <a:pt x="330090" y="44127"/>
                </a:lnTo>
                <a:lnTo>
                  <a:pt x="315015" y="52060"/>
                </a:lnTo>
                <a:lnTo>
                  <a:pt x="301986" y="61318"/>
                </a:lnTo>
                <a:lnTo>
                  <a:pt x="290321" y="71458"/>
                </a:lnTo>
                <a:lnTo>
                  <a:pt x="279564" y="82187"/>
                </a:lnTo>
                <a:lnTo>
                  <a:pt x="269414" y="93308"/>
                </a:lnTo>
                <a:lnTo>
                  <a:pt x="259669" y="104691"/>
                </a:lnTo>
                <a:lnTo>
                  <a:pt x="231239" y="1393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476"/>
          <p:cNvSpPr/>
          <p:nvPr/>
        </p:nvSpPr>
        <p:spPr>
          <a:xfrm>
            <a:off x="5834697" y="4413732"/>
            <a:ext cx="398964" cy="557447"/>
          </a:xfrm>
          <a:custGeom>
            <a:avLst/>
            <a:gdLst/>
            <a:ahLst/>
            <a:cxnLst/>
            <a:rect l="0" t="0" r="0" b="0"/>
            <a:pathLst>
              <a:path w="398964" h="557447">
                <a:moveTo>
                  <a:pt x="363951" y="77900"/>
                </a:moveTo>
                <a:lnTo>
                  <a:pt x="363951" y="73160"/>
                </a:lnTo>
                <a:lnTo>
                  <a:pt x="361965" y="71764"/>
                </a:lnTo>
                <a:lnTo>
                  <a:pt x="354461" y="70212"/>
                </a:lnTo>
                <a:lnTo>
                  <a:pt x="344507" y="69522"/>
                </a:lnTo>
                <a:lnTo>
                  <a:pt x="333462" y="69216"/>
                </a:lnTo>
                <a:lnTo>
                  <a:pt x="260039" y="68974"/>
                </a:lnTo>
                <a:lnTo>
                  <a:pt x="247922" y="71618"/>
                </a:lnTo>
                <a:lnTo>
                  <a:pt x="241910" y="73712"/>
                </a:lnTo>
                <a:lnTo>
                  <a:pt x="234924" y="77093"/>
                </a:lnTo>
                <a:lnTo>
                  <a:pt x="227286" y="81331"/>
                </a:lnTo>
                <a:lnTo>
                  <a:pt x="219215" y="86140"/>
                </a:lnTo>
                <a:lnTo>
                  <a:pt x="209862" y="92324"/>
                </a:lnTo>
                <a:lnTo>
                  <a:pt x="188878" y="107131"/>
                </a:lnTo>
                <a:lnTo>
                  <a:pt x="176728" y="117231"/>
                </a:lnTo>
                <a:lnTo>
                  <a:pt x="163662" y="128925"/>
                </a:lnTo>
                <a:lnTo>
                  <a:pt x="149987" y="141683"/>
                </a:lnTo>
                <a:lnTo>
                  <a:pt x="136897" y="156141"/>
                </a:lnTo>
                <a:lnTo>
                  <a:pt x="124199" y="171733"/>
                </a:lnTo>
                <a:lnTo>
                  <a:pt x="111761" y="188080"/>
                </a:lnTo>
                <a:lnTo>
                  <a:pt x="87348" y="222120"/>
                </a:lnTo>
                <a:lnTo>
                  <a:pt x="75277" y="239531"/>
                </a:lnTo>
                <a:lnTo>
                  <a:pt x="64250" y="259076"/>
                </a:lnTo>
                <a:lnTo>
                  <a:pt x="53920" y="280044"/>
                </a:lnTo>
                <a:lnTo>
                  <a:pt x="44053" y="301960"/>
                </a:lnTo>
                <a:lnTo>
                  <a:pt x="35490" y="322523"/>
                </a:lnTo>
                <a:lnTo>
                  <a:pt x="27795" y="342185"/>
                </a:lnTo>
                <a:lnTo>
                  <a:pt x="20679" y="361246"/>
                </a:lnTo>
                <a:lnTo>
                  <a:pt x="14941" y="379908"/>
                </a:lnTo>
                <a:lnTo>
                  <a:pt x="10124" y="398301"/>
                </a:lnTo>
                <a:lnTo>
                  <a:pt x="5919" y="416516"/>
                </a:lnTo>
                <a:lnTo>
                  <a:pt x="3115" y="433621"/>
                </a:lnTo>
                <a:lnTo>
                  <a:pt x="1246" y="449985"/>
                </a:lnTo>
                <a:lnTo>
                  <a:pt x="0" y="465855"/>
                </a:lnTo>
                <a:lnTo>
                  <a:pt x="163" y="480404"/>
                </a:lnTo>
                <a:lnTo>
                  <a:pt x="1264" y="494072"/>
                </a:lnTo>
                <a:lnTo>
                  <a:pt x="2991" y="507153"/>
                </a:lnTo>
                <a:lnTo>
                  <a:pt x="5136" y="517858"/>
                </a:lnTo>
                <a:lnTo>
                  <a:pt x="10167" y="535044"/>
                </a:lnTo>
                <a:lnTo>
                  <a:pt x="14885" y="541413"/>
                </a:lnTo>
                <a:lnTo>
                  <a:pt x="21011" y="546651"/>
                </a:lnTo>
                <a:lnTo>
                  <a:pt x="28072" y="551135"/>
                </a:lnTo>
                <a:lnTo>
                  <a:pt x="36753" y="554125"/>
                </a:lnTo>
                <a:lnTo>
                  <a:pt x="46511" y="556118"/>
                </a:lnTo>
                <a:lnTo>
                  <a:pt x="56991" y="557446"/>
                </a:lnTo>
                <a:lnTo>
                  <a:pt x="67948" y="556348"/>
                </a:lnTo>
                <a:lnTo>
                  <a:pt x="79226" y="553631"/>
                </a:lnTo>
                <a:lnTo>
                  <a:pt x="90717" y="549836"/>
                </a:lnTo>
                <a:lnTo>
                  <a:pt x="102349" y="544329"/>
                </a:lnTo>
                <a:lnTo>
                  <a:pt x="114076" y="537681"/>
                </a:lnTo>
                <a:lnTo>
                  <a:pt x="125867" y="530272"/>
                </a:lnTo>
                <a:lnTo>
                  <a:pt x="138693" y="521364"/>
                </a:lnTo>
                <a:lnTo>
                  <a:pt x="152208" y="511458"/>
                </a:lnTo>
                <a:lnTo>
                  <a:pt x="166184" y="500884"/>
                </a:lnTo>
                <a:lnTo>
                  <a:pt x="179475" y="488874"/>
                </a:lnTo>
                <a:lnTo>
                  <a:pt x="192306" y="475906"/>
                </a:lnTo>
                <a:lnTo>
                  <a:pt x="204833" y="462300"/>
                </a:lnTo>
                <a:lnTo>
                  <a:pt x="231992" y="431308"/>
                </a:lnTo>
                <a:lnTo>
                  <a:pt x="246187" y="414708"/>
                </a:lnTo>
                <a:lnTo>
                  <a:pt x="259622" y="396696"/>
                </a:lnTo>
                <a:lnTo>
                  <a:pt x="272551" y="377744"/>
                </a:lnTo>
                <a:lnTo>
                  <a:pt x="321842" y="302162"/>
                </a:lnTo>
                <a:lnTo>
                  <a:pt x="332900" y="283963"/>
                </a:lnTo>
                <a:lnTo>
                  <a:pt x="343250" y="265877"/>
                </a:lnTo>
                <a:lnTo>
                  <a:pt x="353130" y="247867"/>
                </a:lnTo>
                <a:lnTo>
                  <a:pt x="361702" y="229907"/>
                </a:lnTo>
                <a:lnTo>
                  <a:pt x="369404" y="211980"/>
                </a:lnTo>
                <a:lnTo>
                  <a:pt x="376524" y="194076"/>
                </a:lnTo>
                <a:lnTo>
                  <a:pt x="382263" y="178171"/>
                </a:lnTo>
                <a:lnTo>
                  <a:pt x="387083" y="163599"/>
                </a:lnTo>
                <a:lnTo>
                  <a:pt x="391290" y="149916"/>
                </a:lnTo>
                <a:lnTo>
                  <a:pt x="394094" y="135833"/>
                </a:lnTo>
                <a:lnTo>
                  <a:pt x="395963" y="121483"/>
                </a:lnTo>
                <a:lnTo>
                  <a:pt x="397209" y="106955"/>
                </a:lnTo>
                <a:lnTo>
                  <a:pt x="398040" y="94294"/>
                </a:lnTo>
                <a:lnTo>
                  <a:pt x="398963" y="72288"/>
                </a:lnTo>
                <a:lnTo>
                  <a:pt x="397223" y="62253"/>
                </a:lnTo>
                <a:lnTo>
                  <a:pt x="394077" y="52586"/>
                </a:lnTo>
                <a:lnTo>
                  <a:pt x="389994" y="43165"/>
                </a:lnTo>
                <a:lnTo>
                  <a:pt x="380160" y="27405"/>
                </a:lnTo>
                <a:lnTo>
                  <a:pt x="374757" y="20424"/>
                </a:lnTo>
                <a:lnTo>
                  <a:pt x="368176" y="14779"/>
                </a:lnTo>
                <a:lnTo>
                  <a:pt x="360809" y="10022"/>
                </a:lnTo>
                <a:lnTo>
                  <a:pt x="352919" y="5859"/>
                </a:lnTo>
                <a:lnTo>
                  <a:pt x="343687" y="3084"/>
                </a:lnTo>
                <a:lnTo>
                  <a:pt x="333559" y="1234"/>
                </a:lnTo>
                <a:lnTo>
                  <a:pt x="322835" y="0"/>
                </a:lnTo>
                <a:lnTo>
                  <a:pt x="311714" y="170"/>
                </a:lnTo>
                <a:lnTo>
                  <a:pt x="300327" y="1276"/>
                </a:lnTo>
                <a:lnTo>
                  <a:pt x="288764" y="3005"/>
                </a:lnTo>
                <a:lnTo>
                  <a:pt x="277083" y="5149"/>
                </a:lnTo>
                <a:lnTo>
                  <a:pt x="253511" y="10179"/>
                </a:lnTo>
                <a:lnTo>
                  <a:pt x="242657" y="13901"/>
                </a:lnTo>
                <a:lnTo>
                  <a:pt x="232442" y="18367"/>
                </a:lnTo>
                <a:lnTo>
                  <a:pt x="167323" y="5111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225461" y="5161359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478"/>
          <p:cNvSpPr/>
          <p:nvPr/>
        </p:nvSpPr>
        <p:spPr>
          <a:xfrm>
            <a:off x="5810819" y="5059790"/>
            <a:ext cx="572580" cy="581236"/>
          </a:xfrm>
          <a:custGeom>
            <a:avLst/>
            <a:gdLst/>
            <a:ahLst/>
            <a:cxnLst/>
            <a:rect l="0" t="0" r="0" b="0"/>
            <a:pathLst>
              <a:path w="572580" h="581236">
                <a:moveTo>
                  <a:pt x="387829" y="101569"/>
                </a:moveTo>
                <a:lnTo>
                  <a:pt x="280428" y="101569"/>
                </a:lnTo>
                <a:lnTo>
                  <a:pt x="270547" y="102561"/>
                </a:lnTo>
                <a:lnTo>
                  <a:pt x="259987" y="104215"/>
                </a:lnTo>
                <a:lnTo>
                  <a:pt x="248976" y="106309"/>
                </a:lnTo>
                <a:lnTo>
                  <a:pt x="237662" y="109691"/>
                </a:lnTo>
                <a:lnTo>
                  <a:pt x="226147" y="113928"/>
                </a:lnTo>
                <a:lnTo>
                  <a:pt x="214499" y="118739"/>
                </a:lnTo>
                <a:lnTo>
                  <a:pt x="202760" y="123929"/>
                </a:lnTo>
                <a:lnTo>
                  <a:pt x="179125" y="134989"/>
                </a:lnTo>
                <a:lnTo>
                  <a:pt x="167262" y="142701"/>
                </a:lnTo>
                <a:lnTo>
                  <a:pt x="155379" y="151810"/>
                </a:lnTo>
                <a:lnTo>
                  <a:pt x="143487" y="161853"/>
                </a:lnTo>
                <a:lnTo>
                  <a:pt x="131585" y="173508"/>
                </a:lnTo>
                <a:lnTo>
                  <a:pt x="119679" y="186239"/>
                </a:lnTo>
                <a:lnTo>
                  <a:pt x="107769" y="199688"/>
                </a:lnTo>
                <a:lnTo>
                  <a:pt x="96850" y="214607"/>
                </a:lnTo>
                <a:lnTo>
                  <a:pt x="86592" y="230506"/>
                </a:lnTo>
                <a:lnTo>
                  <a:pt x="76774" y="247058"/>
                </a:lnTo>
                <a:lnTo>
                  <a:pt x="67249" y="264046"/>
                </a:lnTo>
                <a:lnTo>
                  <a:pt x="48721" y="298797"/>
                </a:lnTo>
                <a:lnTo>
                  <a:pt x="40602" y="316398"/>
                </a:lnTo>
                <a:lnTo>
                  <a:pt x="33204" y="334085"/>
                </a:lnTo>
                <a:lnTo>
                  <a:pt x="26285" y="351830"/>
                </a:lnTo>
                <a:lnTo>
                  <a:pt x="20680" y="369613"/>
                </a:lnTo>
                <a:lnTo>
                  <a:pt x="15950" y="387422"/>
                </a:lnTo>
                <a:lnTo>
                  <a:pt x="8046" y="422091"/>
                </a:lnTo>
                <a:lnTo>
                  <a:pt x="1223" y="454036"/>
                </a:lnTo>
                <a:lnTo>
                  <a:pt x="0" y="469500"/>
                </a:lnTo>
                <a:lnTo>
                  <a:pt x="177" y="484770"/>
                </a:lnTo>
                <a:lnTo>
                  <a:pt x="1289" y="499912"/>
                </a:lnTo>
                <a:lnTo>
                  <a:pt x="4015" y="512982"/>
                </a:lnTo>
                <a:lnTo>
                  <a:pt x="7820" y="524672"/>
                </a:lnTo>
                <a:lnTo>
                  <a:pt x="12341" y="535443"/>
                </a:lnTo>
                <a:lnTo>
                  <a:pt x="25311" y="552702"/>
                </a:lnTo>
                <a:lnTo>
                  <a:pt x="32940" y="560082"/>
                </a:lnTo>
                <a:lnTo>
                  <a:pt x="41998" y="565994"/>
                </a:lnTo>
                <a:lnTo>
                  <a:pt x="52010" y="570928"/>
                </a:lnTo>
                <a:lnTo>
                  <a:pt x="62656" y="575209"/>
                </a:lnTo>
                <a:lnTo>
                  <a:pt x="74720" y="578064"/>
                </a:lnTo>
                <a:lnTo>
                  <a:pt x="87726" y="579967"/>
                </a:lnTo>
                <a:lnTo>
                  <a:pt x="101364" y="581235"/>
                </a:lnTo>
                <a:lnTo>
                  <a:pt x="116413" y="580097"/>
                </a:lnTo>
                <a:lnTo>
                  <a:pt x="132405" y="577353"/>
                </a:lnTo>
                <a:lnTo>
                  <a:pt x="149024" y="573539"/>
                </a:lnTo>
                <a:lnTo>
                  <a:pt x="167056" y="568021"/>
                </a:lnTo>
                <a:lnTo>
                  <a:pt x="186027" y="561365"/>
                </a:lnTo>
                <a:lnTo>
                  <a:pt x="205627" y="553951"/>
                </a:lnTo>
                <a:lnTo>
                  <a:pt x="224652" y="544048"/>
                </a:lnTo>
                <a:lnTo>
                  <a:pt x="243294" y="532485"/>
                </a:lnTo>
                <a:lnTo>
                  <a:pt x="261680" y="519815"/>
                </a:lnTo>
                <a:lnTo>
                  <a:pt x="280890" y="505415"/>
                </a:lnTo>
                <a:lnTo>
                  <a:pt x="300647" y="489862"/>
                </a:lnTo>
                <a:lnTo>
                  <a:pt x="320771" y="473541"/>
                </a:lnTo>
                <a:lnTo>
                  <a:pt x="340144" y="456707"/>
                </a:lnTo>
                <a:lnTo>
                  <a:pt x="359018" y="439530"/>
                </a:lnTo>
                <a:lnTo>
                  <a:pt x="377559" y="422127"/>
                </a:lnTo>
                <a:lnTo>
                  <a:pt x="394886" y="402587"/>
                </a:lnTo>
                <a:lnTo>
                  <a:pt x="411402" y="381622"/>
                </a:lnTo>
                <a:lnTo>
                  <a:pt x="478331" y="290944"/>
                </a:lnTo>
                <a:lnTo>
                  <a:pt x="492852" y="268499"/>
                </a:lnTo>
                <a:lnTo>
                  <a:pt x="505512" y="246590"/>
                </a:lnTo>
                <a:lnTo>
                  <a:pt x="516930" y="225039"/>
                </a:lnTo>
                <a:lnTo>
                  <a:pt x="527522" y="203726"/>
                </a:lnTo>
                <a:lnTo>
                  <a:pt x="547236" y="161524"/>
                </a:lnTo>
                <a:lnTo>
                  <a:pt x="554678" y="141539"/>
                </a:lnTo>
                <a:lnTo>
                  <a:pt x="560632" y="122263"/>
                </a:lnTo>
                <a:lnTo>
                  <a:pt x="565594" y="103459"/>
                </a:lnTo>
                <a:lnTo>
                  <a:pt x="568903" y="86954"/>
                </a:lnTo>
                <a:lnTo>
                  <a:pt x="571109" y="71982"/>
                </a:lnTo>
                <a:lnTo>
                  <a:pt x="572579" y="58032"/>
                </a:lnTo>
                <a:lnTo>
                  <a:pt x="572566" y="46747"/>
                </a:lnTo>
                <a:lnTo>
                  <a:pt x="569904" y="28918"/>
                </a:lnTo>
                <a:lnTo>
                  <a:pt x="564824" y="22377"/>
                </a:lnTo>
                <a:lnTo>
                  <a:pt x="557465" y="17025"/>
                </a:lnTo>
                <a:lnTo>
                  <a:pt x="548587" y="12464"/>
                </a:lnTo>
                <a:lnTo>
                  <a:pt x="538697" y="8431"/>
                </a:lnTo>
                <a:lnTo>
                  <a:pt x="528130" y="4750"/>
                </a:lnTo>
                <a:lnTo>
                  <a:pt x="517113" y="1305"/>
                </a:lnTo>
                <a:lnTo>
                  <a:pt x="503811" y="0"/>
                </a:lnTo>
                <a:lnTo>
                  <a:pt x="488984" y="122"/>
                </a:lnTo>
                <a:lnTo>
                  <a:pt x="473141" y="1195"/>
                </a:lnTo>
                <a:lnTo>
                  <a:pt x="456621" y="3896"/>
                </a:lnTo>
                <a:lnTo>
                  <a:pt x="439648" y="7680"/>
                </a:lnTo>
                <a:lnTo>
                  <a:pt x="422375" y="12187"/>
                </a:lnTo>
                <a:lnTo>
                  <a:pt x="404902" y="17176"/>
                </a:lnTo>
                <a:lnTo>
                  <a:pt x="369597" y="28012"/>
                </a:lnTo>
                <a:lnTo>
                  <a:pt x="351840" y="35664"/>
                </a:lnTo>
                <a:lnTo>
                  <a:pt x="334044" y="44734"/>
                </a:lnTo>
                <a:lnTo>
                  <a:pt x="316222" y="54749"/>
                </a:lnTo>
                <a:lnTo>
                  <a:pt x="299375" y="65395"/>
                </a:lnTo>
                <a:lnTo>
                  <a:pt x="283179" y="76461"/>
                </a:lnTo>
                <a:lnTo>
                  <a:pt x="235889" y="1104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479"/>
          <p:cNvSpPr/>
          <p:nvPr/>
        </p:nvSpPr>
        <p:spPr>
          <a:xfrm>
            <a:off x="5663609" y="5777645"/>
            <a:ext cx="666110" cy="524100"/>
          </a:xfrm>
          <a:custGeom>
            <a:avLst/>
            <a:gdLst/>
            <a:ahLst/>
            <a:cxnLst/>
            <a:rect l="0" t="0" r="0" b="0"/>
            <a:pathLst>
              <a:path w="666110" h="524100">
                <a:moveTo>
                  <a:pt x="427788" y="26652"/>
                </a:moveTo>
                <a:lnTo>
                  <a:pt x="367451" y="26652"/>
                </a:lnTo>
                <a:lnTo>
                  <a:pt x="356778" y="25660"/>
                </a:lnTo>
                <a:lnTo>
                  <a:pt x="345690" y="24006"/>
                </a:lnTo>
                <a:lnTo>
                  <a:pt x="334327" y="21911"/>
                </a:lnTo>
                <a:lnTo>
                  <a:pt x="321785" y="20515"/>
                </a:lnTo>
                <a:lnTo>
                  <a:pt x="308458" y="19584"/>
                </a:lnTo>
                <a:lnTo>
                  <a:pt x="294609" y="18963"/>
                </a:lnTo>
                <a:lnTo>
                  <a:pt x="281404" y="19542"/>
                </a:lnTo>
                <a:lnTo>
                  <a:pt x="268628" y="20920"/>
                </a:lnTo>
                <a:lnTo>
                  <a:pt x="256139" y="22830"/>
                </a:lnTo>
                <a:lnTo>
                  <a:pt x="229020" y="27599"/>
                </a:lnTo>
                <a:lnTo>
                  <a:pt x="214838" y="30259"/>
                </a:lnTo>
                <a:lnTo>
                  <a:pt x="201410" y="35010"/>
                </a:lnTo>
                <a:lnTo>
                  <a:pt x="188486" y="41154"/>
                </a:lnTo>
                <a:lnTo>
                  <a:pt x="175898" y="48226"/>
                </a:lnTo>
                <a:lnTo>
                  <a:pt x="162540" y="56909"/>
                </a:lnTo>
                <a:lnTo>
                  <a:pt x="148670" y="66667"/>
                </a:lnTo>
                <a:lnTo>
                  <a:pt x="134457" y="77141"/>
                </a:lnTo>
                <a:lnTo>
                  <a:pt x="121011" y="89084"/>
                </a:lnTo>
                <a:lnTo>
                  <a:pt x="108073" y="102008"/>
                </a:lnTo>
                <a:lnTo>
                  <a:pt x="95476" y="115584"/>
                </a:lnTo>
                <a:lnTo>
                  <a:pt x="84099" y="130588"/>
                </a:lnTo>
                <a:lnTo>
                  <a:pt x="73535" y="146545"/>
                </a:lnTo>
                <a:lnTo>
                  <a:pt x="63513" y="163135"/>
                </a:lnTo>
                <a:lnTo>
                  <a:pt x="53853" y="181141"/>
                </a:lnTo>
                <a:lnTo>
                  <a:pt x="44434" y="200089"/>
                </a:lnTo>
                <a:lnTo>
                  <a:pt x="35175" y="219668"/>
                </a:lnTo>
                <a:lnTo>
                  <a:pt x="27016" y="240657"/>
                </a:lnTo>
                <a:lnTo>
                  <a:pt x="19591" y="262587"/>
                </a:lnTo>
                <a:lnTo>
                  <a:pt x="12655" y="285145"/>
                </a:lnTo>
                <a:lnTo>
                  <a:pt x="8030" y="306137"/>
                </a:lnTo>
                <a:lnTo>
                  <a:pt x="4947" y="326085"/>
                </a:lnTo>
                <a:lnTo>
                  <a:pt x="2892" y="345336"/>
                </a:lnTo>
                <a:lnTo>
                  <a:pt x="1522" y="363132"/>
                </a:lnTo>
                <a:lnTo>
                  <a:pt x="608" y="379956"/>
                </a:lnTo>
                <a:lnTo>
                  <a:pt x="0" y="396132"/>
                </a:lnTo>
                <a:lnTo>
                  <a:pt x="1580" y="410887"/>
                </a:lnTo>
                <a:lnTo>
                  <a:pt x="4619" y="424692"/>
                </a:lnTo>
                <a:lnTo>
                  <a:pt x="8632" y="437863"/>
                </a:lnTo>
                <a:lnTo>
                  <a:pt x="13293" y="450613"/>
                </a:lnTo>
                <a:lnTo>
                  <a:pt x="18387" y="463081"/>
                </a:lnTo>
                <a:lnTo>
                  <a:pt x="23768" y="475363"/>
                </a:lnTo>
                <a:lnTo>
                  <a:pt x="31328" y="485534"/>
                </a:lnTo>
                <a:lnTo>
                  <a:pt x="40341" y="494300"/>
                </a:lnTo>
                <a:lnTo>
                  <a:pt x="60948" y="508339"/>
                </a:lnTo>
                <a:lnTo>
                  <a:pt x="72004" y="513472"/>
                </a:lnTo>
                <a:lnTo>
                  <a:pt x="83347" y="517886"/>
                </a:lnTo>
                <a:lnTo>
                  <a:pt x="95874" y="520829"/>
                </a:lnTo>
                <a:lnTo>
                  <a:pt x="109192" y="522791"/>
                </a:lnTo>
                <a:lnTo>
                  <a:pt x="123035" y="524099"/>
                </a:lnTo>
                <a:lnTo>
                  <a:pt x="139215" y="523978"/>
                </a:lnTo>
                <a:lnTo>
                  <a:pt x="156954" y="522905"/>
                </a:lnTo>
                <a:lnTo>
                  <a:pt x="175730" y="521198"/>
                </a:lnTo>
                <a:lnTo>
                  <a:pt x="194207" y="517084"/>
                </a:lnTo>
                <a:lnTo>
                  <a:pt x="212483" y="511365"/>
                </a:lnTo>
                <a:lnTo>
                  <a:pt x="294116" y="480798"/>
                </a:lnTo>
                <a:lnTo>
                  <a:pt x="314840" y="469314"/>
                </a:lnTo>
                <a:lnTo>
                  <a:pt x="334614" y="455705"/>
                </a:lnTo>
                <a:lnTo>
                  <a:pt x="353755" y="440680"/>
                </a:lnTo>
                <a:lnTo>
                  <a:pt x="393560" y="408110"/>
                </a:lnTo>
                <a:lnTo>
                  <a:pt x="413908" y="391089"/>
                </a:lnTo>
                <a:lnTo>
                  <a:pt x="433430" y="373790"/>
                </a:lnTo>
                <a:lnTo>
                  <a:pt x="471012" y="338694"/>
                </a:lnTo>
                <a:lnTo>
                  <a:pt x="489375" y="320008"/>
                </a:lnTo>
                <a:lnTo>
                  <a:pt x="507575" y="300605"/>
                </a:lnTo>
                <a:lnTo>
                  <a:pt x="525667" y="280725"/>
                </a:lnTo>
                <a:lnTo>
                  <a:pt x="541702" y="261518"/>
                </a:lnTo>
                <a:lnTo>
                  <a:pt x="556363" y="242760"/>
                </a:lnTo>
                <a:lnTo>
                  <a:pt x="583246" y="207036"/>
                </a:lnTo>
                <a:lnTo>
                  <a:pt x="640204" y="133223"/>
                </a:lnTo>
                <a:lnTo>
                  <a:pt x="647851" y="120520"/>
                </a:lnTo>
                <a:lnTo>
                  <a:pt x="653942" y="108082"/>
                </a:lnTo>
                <a:lnTo>
                  <a:pt x="658995" y="95821"/>
                </a:lnTo>
                <a:lnTo>
                  <a:pt x="662366" y="84671"/>
                </a:lnTo>
                <a:lnTo>
                  <a:pt x="664611" y="74261"/>
                </a:lnTo>
                <a:lnTo>
                  <a:pt x="666109" y="64344"/>
                </a:lnTo>
                <a:lnTo>
                  <a:pt x="665121" y="55749"/>
                </a:lnTo>
                <a:lnTo>
                  <a:pt x="662476" y="48034"/>
                </a:lnTo>
                <a:lnTo>
                  <a:pt x="654241" y="34171"/>
                </a:lnTo>
                <a:lnTo>
                  <a:pt x="643961" y="21394"/>
                </a:lnTo>
                <a:lnTo>
                  <a:pt x="636453" y="17194"/>
                </a:lnTo>
                <a:lnTo>
                  <a:pt x="617518" y="12526"/>
                </a:lnTo>
                <a:lnTo>
                  <a:pt x="595861" y="7806"/>
                </a:lnTo>
                <a:lnTo>
                  <a:pt x="584525" y="5158"/>
                </a:lnTo>
                <a:lnTo>
                  <a:pt x="572994" y="3393"/>
                </a:lnTo>
                <a:lnTo>
                  <a:pt x="561336" y="2216"/>
                </a:lnTo>
                <a:lnTo>
                  <a:pt x="549591" y="1432"/>
                </a:lnTo>
                <a:lnTo>
                  <a:pt x="536796" y="908"/>
                </a:lnTo>
                <a:lnTo>
                  <a:pt x="509338" y="328"/>
                </a:lnTo>
                <a:lnTo>
                  <a:pt x="470709" y="0"/>
                </a:lnTo>
                <a:lnTo>
                  <a:pt x="457395" y="946"/>
                </a:lnTo>
                <a:lnTo>
                  <a:pt x="443553" y="2570"/>
                </a:lnTo>
                <a:lnTo>
                  <a:pt x="400975" y="879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Tags and Offsets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533400"/>
            <a:ext cx="83820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sixteen 64-byte cache lines</a:t>
            </a:r>
          </a:p>
          <a:p>
            <a:r>
              <a:rPr lang="en-US" dirty="0" smtClean="0"/>
              <a:t>0x7FFF3D4D </a:t>
            </a:r>
            <a:br>
              <a:rPr lang="en-US" dirty="0" smtClean="0"/>
            </a:br>
            <a:r>
              <a:rPr lang="en-US" dirty="0" smtClean="0"/>
              <a:t>= 0111 1111 1111 1111 0011 1101 0100 1101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 meta-data for each cache line:</a:t>
            </a:r>
          </a:p>
          <a:p>
            <a:pPr lvl="1"/>
            <a:r>
              <a:rPr lang="en-US" dirty="0" smtClean="0"/>
              <a:t>valid bit: is the cache line non-empty?</a:t>
            </a:r>
          </a:p>
          <a:p>
            <a:pPr lvl="1"/>
            <a:r>
              <a:rPr lang="en-US" dirty="0" smtClean="0"/>
              <a:t>tag: which block is stored in this line (if valid)</a:t>
            </a:r>
          </a:p>
          <a:p>
            <a:r>
              <a:rPr lang="en-US" dirty="0" smtClean="0"/>
              <a:t>Q: how to check if X is in the cache?</a:t>
            </a:r>
          </a:p>
          <a:p>
            <a:r>
              <a:rPr lang="en-US" dirty="0" smtClean="0"/>
              <a:t>Q: how to clear a cache line?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-575918" y="517965"/>
            <a:ext cx="9822297" cy="5786395"/>
            <a:chOff x="-575918" y="517965"/>
            <a:chExt cx="9822297" cy="5786395"/>
          </a:xfrm>
        </p:grpSpPr>
        <p:sp>
          <p:nvSpPr>
            <p:cNvPr id="3" name="SMARTInkAnnotation422"/>
            <p:cNvSpPr/>
            <p:nvPr/>
          </p:nvSpPr>
          <p:spPr>
            <a:xfrm>
              <a:off x="-575918" y="1625758"/>
              <a:ext cx="194071" cy="344787"/>
            </a:xfrm>
            <a:custGeom>
              <a:avLst/>
              <a:gdLst/>
              <a:ahLst/>
              <a:cxnLst/>
              <a:rect l="0" t="0" r="0" b="0"/>
              <a:pathLst>
                <a:path w="194071" h="344787">
                  <a:moveTo>
                    <a:pt x="35596" y="133390"/>
                  </a:moveTo>
                  <a:lnTo>
                    <a:pt x="23156" y="120961"/>
                  </a:lnTo>
                  <a:lnTo>
                    <a:pt x="17489" y="112653"/>
                  </a:lnTo>
                  <a:lnTo>
                    <a:pt x="11659" y="103338"/>
                  </a:lnTo>
                  <a:lnTo>
                    <a:pt x="5758" y="95890"/>
                  </a:lnTo>
                  <a:lnTo>
                    <a:pt x="2474" y="89273"/>
                  </a:lnTo>
                  <a:lnTo>
                    <a:pt x="1014" y="82033"/>
                  </a:lnTo>
                  <a:lnTo>
                    <a:pt x="365" y="72200"/>
                  </a:lnTo>
                  <a:lnTo>
                    <a:pt x="76" y="63861"/>
                  </a:lnTo>
                  <a:lnTo>
                    <a:pt x="0" y="60249"/>
                  </a:lnTo>
                  <a:lnTo>
                    <a:pt x="1935" y="56848"/>
                  </a:lnTo>
                  <a:lnTo>
                    <a:pt x="5211" y="53589"/>
                  </a:lnTo>
                  <a:lnTo>
                    <a:pt x="9381" y="50423"/>
                  </a:lnTo>
                  <a:lnTo>
                    <a:pt x="13154" y="47321"/>
                  </a:lnTo>
                  <a:lnTo>
                    <a:pt x="16662" y="44261"/>
                  </a:lnTo>
                  <a:lnTo>
                    <a:pt x="19995" y="41229"/>
                  </a:lnTo>
                  <a:lnTo>
                    <a:pt x="28993" y="32567"/>
                  </a:lnTo>
                  <a:lnTo>
                    <a:pt x="34174" y="27480"/>
                  </a:lnTo>
                  <a:lnTo>
                    <a:pt x="39613" y="23096"/>
                  </a:lnTo>
                  <a:lnTo>
                    <a:pt x="45226" y="19181"/>
                  </a:lnTo>
                  <a:lnTo>
                    <a:pt x="50954" y="15579"/>
                  </a:lnTo>
                  <a:lnTo>
                    <a:pt x="57751" y="12185"/>
                  </a:lnTo>
                  <a:lnTo>
                    <a:pt x="65262" y="8931"/>
                  </a:lnTo>
                  <a:lnTo>
                    <a:pt x="73249" y="5769"/>
                  </a:lnTo>
                  <a:lnTo>
                    <a:pt x="80560" y="3661"/>
                  </a:lnTo>
                  <a:lnTo>
                    <a:pt x="87419" y="2256"/>
                  </a:lnTo>
                  <a:lnTo>
                    <a:pt x="93979" y="1319"/>
                  </a:lnTo>
                  <a:lnTo>
                    <a:pt x="100338" y="694"/>
                  </a:lnTo>
                  <a:lnTo>
                    <a:pt x="106563" y="278"/>
                  </a:lnTo>
                  <a:lnTo>
                    <a:pt x="112700" y="0"/>
                  </a:lnTo>
                  <a:lnTo>
                    <a:pt x="118777" y="807"/>
                  </a:lnTo>
                  <a:lnTo>
                    <a:pt x="124814" y="2338"/>
                  </a:lnTo>
                  <a:lnTo>
                    <a:pt x="130826" y="4350"/>
                  </a:lnTo>
                  <a:lnTo>
                    <a:pt x="134833" y="7676"/>
                  </a:lnTo>
                  <a:lnTo>
                    <a:pt x="137505" y="11878"/>
                  </a:lnTo>
                  <a:lnTo>
                    <a:pt x="140473" y="21838"/>
                  </a:lnTo>
                  <a:lnTo>
                    <a:pt x="141265" y="27272"/>
                  </a:lnTo>
                  <a:lnTo>
                    <a:pt x="141792" y="32879"/>
                  </a:lnTo>
                  <a:lnTo>
                    <a:pt x="141151" y="39594"/>
                  </a:lnTo>
                  <a:lnTo>
                    <a:pt x="139730" y="47047"/>
                  </a:lnTo>
                  <a:lnTo>
                    <a:pt x="137790" y="54992"/>
                  </a:lnTo>
                  <a:lnTo>
                    <a:pt x="133518" y="63265"/>
                  </a:lnTo>
                  <a:lnTo>
                    <a:pt x="127690" y="71758"/>
                  </a:lnTo>
                  <a:lnTo>
                    <a:pt x="120826" y="80395"/>
                  </a:lnTo>
                  <a:lnTo>
                    <a:pt x="115257" y="89131"/>
                  </a:lnTo>
                  <a:lnTo>
                    <a:pt x="110551" y="97931"/>
                  </a:lnTo>
                  <a:lnTo>
                    <a:pt x="106420" y="106774"/>
                  </a:lnTo>
                  <a:lnTo>
                    <a:pt x="101681" y="114654"/>
                  </a:lnTo>
                  <a:lnTo>
                    <a:pt x="96535" y="121892"/>
                  </a:lnTo>
                  <a:lnTo>
                    <a:pt x="91118" y="128701"/>
                  </a:lnTo>
                  <a:lnTo>
                    <a:pt x="86514" y="135225"/>
                  </a:lnTo>
                  <a:lnTo>
                    <a:pt x="82451" y="141559"/>
                  </a:lnTo>
                  <a:lnTo>
                    <a:pt x="78750" y="147766"/>
                  </a:lnTo>
                  <a:lnTo>
                    <a:pt x="75289" y="152896"/>
                  </a:lnTo>
                  <a:lnTo>
                    <a:pt x="71989" y="157308"/>
                  </a:lnTo>
                  <a:lnTo>
                    <a:pt x="62970" y="168418"/>
                  </a:lnTo>
                  <a:lnTo>
                    <a:pt x="63776" y="168649"/>
                  </a:lnTo>
                  <a:lnTo>
                    <a:pt x="67320" y="168904"/>
                  </a:lnTo>
                  <a:lnTo>
                    <a:pt x="70649" y="167981"/>
                  </a:lnTo>
                  <a:lnTo>
                    <a:pt x="74853" y="166372"/>
                  </a:lnTo>
                  <a:lnTo>
                    <a:pt x="79643" y="164308"/>
                  </a:lnTo>
                  <a:lnTo>
                    <a:pt x="83829" y="162932"/>
                  </a:lnTo>
                  <a:lnTo>
                    <a:pt x="87613" y="162014"/>
                  </a:lnTo>
                  <a:lnTo>
                    <a:pt x="91129" y="161402"/>
                  </a:lnTo>
                  <a:lnTo>
                    <a:pt x="96451" y="160003"/>
                  </a:lnTo>
                  <a:lnTo>
                    <a:pt x="102979" y="158077"/>
                  </a:lnTo>
                  <a:lnTo>
                    <a:pt x="110311" y="155801"/>
                  </a:lnTo>
                  <a:lnTo>
                    <a:pt x="117184" y="155276"/>
                  </a:lnTo>
                  <a:lnTo>
                    <a:pt x="123752" y="155919"/>
                  </a:lnTo>
                  <a:lnTo>
                    <a:pt x="130118" y="157339"/>
                  </a:lnTo>
                  <a:lnTo>
                    <a:pt x="137340" y="158286"/>
                  </a:lnTo>
                  <a:lnTo>
                    <a:pt x="145134" y="158917"/>
                  </a:lnTo>
                  <a:lnTo>
                    <a:pt x="153310" y="159338"/>
                  </a:lnTo>
                  <a:lnTo>
                    <a:pt x="160746" y="161602"/>
                  </a:lnTo>
                  <a:lnTo>
                    <a:pt x="167690" y="165097"/>
                  </a:lnTo>
                  <a:lnTo>
                    <a:pt x="174305" y="169411"/>
                  </a:lnTo>
                  <a:lnTo>
                    <a:pt x="179709" y="174271"/>
                  </a:lnTo>
                  <a:lnTo>
                    <a:pt x="184304" y="179496"/>
                  </a:lnTo>
                  <a:lnTo>
                    <a:pt x="188360" y="184963"/>
                  </a:lnTo>
                  <a:lnTo>
                    <a:pt x="191065" y="191585"/>
                  </a:lnTo>
                  <a:lnTo>
                    <a:pt x="192868" y="198976"/>
                  </a:lnTo>
                  <a:lnTo>
                    <a:pt x="194070" y="206880"/>
                  </a:lnTo>
                  <a:lnTo>
                    <a:pt x="193878" y="215125"/>
                  </a:lnTo>
                  <a:lnTo>
                    <a:pt x="192757" y="223599"/>
                  </a:lnTo>
                  <a:lnTo>
                    <a:pt x="191017" y="232225"/>
                  </a:lnTo>
                  <a:lnTo>
                    <a:pt x="187870" y="240952"/>
                  </a:lnTo>
                  <a:lnTo>
                    <a:pt x="183787" y="249746"/>
                  </a:lnTo>
                  <a:lnTo>
                    <a:pt x="179078" y="258586"/>
                  </a:lnTo>
                  <a:lnTo>
                    <a:pt x="172960" y="268448"/>
                  </a:lnTo>
                  <a:lnTo>
                    <a:pt x="165902" y="278991"/>
                  </a:lnTo>
                  <a:lnTo>
                    <a:pt x="137912" y="319688"/>
                  </a:lnTo>
                  <a:lnTo>
                    <a:pt x="132606" y="327042"/>
                  </a:lnTo>
                  <a:lnTo>
                    <a:pt x="128076" y="332937"/>
                  </a:lnTo>
                  <a:lnTo>
                    <a:pt x="124062" y="337859"/>
                  </a:lnTo>
                  <a:lnTo>
                    <a:pt x="120393" y="341140"/>
                  </a:lnTo>
                  <a:lnTo>
                    <a:pt x="116954" y="343328"/>
                  </a:lnTo>
                  <a:lnTo>
                    <a:pt x="113669" y="344786"/>
                  </a:lnTo>
                  <a:lnTo>
                    <a:pt x="110485" y="343774"/>
                  </a:lnTo>
                  <a:lnTo>
                    <a:pt x="107370" y="341115"/>
                  </a:lnTo>
                  <a:lnTo>
                    <a:pt x="98160" y="3298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423"/>
            <p:cNvSpPr/>
            <p:nvPr/>
          </p:nvSpPr>
          <p:spPr>
            <a:xfrm>
              <a:off x="-245380" y="1661690"/>
              <a:ext cx="420070" cy="141785"/>
            </a:xfrm>
            <a:custGeom>
              <a:avLst/>
              <a:gdLst/>
              <a:ahLst/>
              <a:cxnLst/>
              <a:rect l="0" t="0" r="0" b="0"/>
              <a:pathLst>
                <a:path w="420070" h="141785">
                  <a:moveTo>
                    <a:pt x="0" y="26021"/>
                  </a:moveTo>
                  <a:lnTo>
                    <a:pt x="0" y="21280"/>
                  </a:lnTo>
                  <a:lnTo>
                    <a:pt x="993" y="19884"/>
                  </a:lnTo>
                  <a:lnTo>
                    <a:pt x="2648" y="18953"/>
                  </a:lnTo>
                  <a:lnTo>
                    <a:pt x="4745" y="18332"/>
                  </a:lnTo>
                  <a:lnTo>
                    <a:pt x="9121" y="15934"/>
                  </a:lnTo>
                  <a:lnTo>
                    <a:pt x="15019" y="12351"/>
                  </a:lnTo>
                  <a:lnTo>
                    <a:pt x="21929" y="7978"/>
                  </a:lnTo>
                  <a:lnTo>
                    <a:pt x="30509" y="5063"/>
                  </a:lnTo>
                  <a:lnTo>
                    <a:pt x="40200" y="3119"/>
                  </a:lnTo>
                  <a:lnTo>
                    <a:pt x="50634" y="1823"/>
                  </a:lnTo>
                  <a:lnTo>
                    <a:pt x="61562" y="959"/>
                  </a:lnTo>
                  <a:lnTo>
                    <a:pt x="72820" y="383"/>
                  </a:lnTo>
                  <a:lnTo>
                    <a:pt x="84297" y="0"/>
                  </a:lnTo>
                  <a:lnTo>
                    <a:pt x="95921" y="736"/>
                  </a:lnTo>
                  <a:lnTo>
                    <a:pt x="107642" y="2219"/>
                  </a:lnTo>
                  <a:lnTo>
                    <a:pt x="119429" y="4200"/>
                  </a:lnTo>
                  <a:lnTo>
                    <a:pt x="130266" y="7505"/>
                  </a:lnTo>
                  <a:lnTo>
                    <a:pt x="140470" y="11692"/>
                  </a:lnTo>
                  <a:lnTo>
                    <a:pt x="150251" y="16468"/>
                  </a:lnTo>
                  <a:lnTo>
                    <a:pt x="156773" y="22629"/>
                  </a:lnTo>
                  <a:lnTo>
                    <a:pt x="161120" y="29713"/>
                  </a:lnTo>
                  <a:lnTo>
                    <a:pt x="164018" y="37412"/>
                  </a:lnTo>
                  <a:lnTo>
                    <a:pt x="164957" y="45521"/>
                  </a:lnTo>
                  <a:lnTo>
                    <a:pt x="164591" y="53904"/>
                  </a:lnTo>
                  <a:lnTo>
                    <a:pt x="163353" y="62469"/>
                  </a:lnTo>
                  <a:lnTo>
                    <a:pt x="160541" y="71155"/>
                  </a:lnTo>
                  <a:lnTo>
                    <a:pt x="156681" y="79923"/>
                  </a:lnTo>
                  <a:lnTo>
                    <a:pt x="152122" y="88745"/>
                  </a:lnTo>
                  <a:lnTo>
                    <a:pt x="147096" y="96610"/>
                  </a:lnTo>
                  <a:lnTo>
                    <a:pt x="141759" y="103838"/>
                  </a:lnTo>
                  <a:lnTo>
                    <a:pt x="136215" y="110641"/>
                  </a:lnTo>
                  <a:lnTo>
                    <a:pt x="131526" y="117161"/>
                  </a:lnTo>
                  <a:lnTo>
                    <a:pt x="127407" y="123492"/>
                  </a:lnTo>
                  <a:lnTo>
                    <a:pt x="118405" y="138430"/>
                  </a:lnTo>
                  <a:lnTo>
                    <a:pt x="119652" y="139655"/>
                  </a:lnTo>
                  <a:lnTo>
                    <a:pt x="126335" y="141017"/>
                  </a:lnTo>
                  <a:lnTo>
                    <a:pt x="132884" y="141381"/>
                  </a:lnTo>
                  <a:lnTo>
                    <a:pt x="150753" y="141784"/>
                  </a:lnTo>
                  <a:lnTo>
                    <a:pt x="162072" y="140899"/>
                  </a:lnTo>
                  <a:lnTo>
                    <a:pt x="174584" y="139318"/>
                  </a:lnTo>
                  <a:lnTo>
                    <a:pt x="187890" y="137271"/>
                  </a:lnTo>
                  <a:lnTo>
                    <a:pt x="203713" y="133922"/>
                  </a:lnTo>
                  <a:lnTo>
                    <a:pt x="221212" y="129705"/>
                  </a:lnTo>
                  <a:lnTo>
                    <a:pt x="239831" y="124909"/>
                  </a:lnTo>
                  <a:lnTo>
                    <a:pt x="260187" y="118735"/>
                  </a:lnTo>
                  <a:lnTo>
                    <a:pt x="281703" y="111643"/>
                  </a:lnTo>
                  <a:lnTo>
                    <a:pt x="326794" y="95825"/>
                  </a:lnTo>
                  <a:lnTo>
                    <a:pt x="420069" y="617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424"/>
            <p:cNvSpPr/>
            <p:nvPr/>
          </p:nvSpPr>
          <p:spPr>
            <a:xfrm>
              <a:off x="3115276" y="1009088"/>
              <a:ext cx="4343579" cy="98194"/>
            </a:xfrm>
            <a:custGeom>
              <a:avLst/>
              <a:gdLst/>
              <a:ahLst/>
              <a:cxnLst/>
              <a:rect l="0" t="0" r="0" b="0"/>
              <a:pathLst>
                <a:path w="4343579" h="98194">
                  <a:moveTo>
                    <a:pt x="8829" y="98193"/>
                  </a:moveTo>
                  <a:lnTo>
                    <a:pt x="8829" y="93453"/>
                  </a:lnTo>
                  <a:lnTo>
                    <a:pt x="7836" y="91064"/>
                  </a:lnTo>
                  <a:lnTo>
                    <a:pt x="6181" y="88479"/>
                  </a:lnTo>
                  <a:lnTo>
                    <a:pt x="4085" y="85764"/>
                  </a:lnTo>
                  <a:lnTo>
                    <a:pt x="2686" y="81970"/>
                  </a:lnTo>
                  <a:lnTo>
                    <a:pt x="1755" y="77456"/>
                  </a:lnTo>
                  <a:lnTo>
                    <a:pt x="1133" y="72462"/>
                  </a:lnTo>
                  <a:lnTo>
                    <a:pt x="719" y="67148"/>
                  </a:lnTo>
                  <a:lnTo>
                    <a:pt x="444" y="61622"/>
                  </a:lnTo>
                  <a:lnTo>
                    <a:pt x="55" y="47008"/>
                  </a:lnTo>
                  <a:lnTo>
                    <a:pt x="0" y="43234"/>
                  </a:lnTo>
                  <a:lnTo>
                    <a:pt x="1950" y="39726"/>
                  </a:lnTo>
                  <a:lnTo>
                    <a:pt x="5236" y="36395"/>
                  </a:lnTo>
                  <a:lnTo>
                    <a:pt x="9413" y="33182"/>
                  </a:lnTo>
                  <a:lnTo>
                    <a:pt x="15177" y="31040"/>
                  </a:lnTo>
                  <a:lnTo>
                    <a:pt x="38516" y="28025"/>
                  </a:lnTo>
                  <a:lnTo>
                    <a:pt x="168589" y="27781"/>
                  </a:lnTo>
                  <a:lnTo>
                    <a:pt x="186837" y="29424"/>
                  </a:lnTo>
                  <a:lnTo>
                    <a:pt x="204960" y="31511"/>
                  </a:lnTo>
                  <a:lnTo>
                    <a:pt x="263680" y="34448"/>
                  </a:lnTo>
                  <a:lnTo>
                    <a:pt x="378918" y="35522"/>
                  </a:lnTo>
                  <a:lnTo>
                    <a:pt x="681658" y="35683"/>
                  </a:lnTo>
                  <a:lnTo>
                    <a:pt x="754414" y="33038"/>
                  </a:lnTo>
                  <a:lnTo>
                    <a:pt x="951931" y="21446"/>
                  </a:lnTo>
                  <a:lnTo>
                    <a:pt x="1076874" y="17906"/>
                  </a:lnTo>
                  <a:lnTo>
                    <a:pt x="1206802" y="12007"/>
                  </a:lnTo>
                  <a:lnTo>
                    <a:pt x="1334785" y="9818"/>
                  </a:lnTo>
                  <a:lnTo>
                    <a:pt x="1467600" y="8177"/>
                  </a:lnTo>
                  <a:lnTo>
                    <a:pt x="1606149" y="2840"/>
                  </a:lnTo>
                  <a:lnTo>
                    <a:pt x="1742976" y="818"/>
                  </a:lnTo>
                  <a:lnTo>
                    <a:pt x="2125958" y="0"/>
                  </a:lnTo>
                  <a:lnTo>
                    <a:pt x="2226201" y="2627"/>
                  </a:lnTo>
                  <a:lnTo>
                    <a:pt x="2328020" y="5118"/>
                  </a:lnTo>
                  <a:lnTo>
                    <a:pt x="2922177" y="43"/>
                  </a:lnTo>
                  <a:lnTo>
                    <a:pt x="3029606" y="2647"/>
                  </a:lnTo>
                  <a:lnTo>
                    <a:pt x="3137928" y="6119"/>
                  </a:lnTo>
                  <a:lnTo>
                    <a:pt x="3403325" y="8531"/>
                  </a:lnTo>
                  <a:lnTo>
                    <a:pt x="3503963" y="6088"/>
                  </a:lnTo>
                  <a:lnTo>
                    <a:pt x="3602980" y="2687"/>
                  </a:lnTo>
                  <a:lnTo>
                    <a:pt x="3785273" y="504"/>
                  </a:lnTo>
                  <a:lnTo>
                    <a:pt x="3908039" y="2772"/>
                  </a:lnTo>
                  <a:lnTo>
                    <a:pt x="3945967" y="4813"/>
                  </a:lnTo>
                  <a:lnTo>
                    <a:pt x="4051538" y="7686"/>
                  </a:lnTo>
                  <a:lnTo>
                    <a:pt x="4169812" y="9649"/>
                  </a:lnTo>
                  <a:lnTo>
                    <a:pt x="4195956" y="11383"/>
                  </a:lnTo>
                  <a:lnTo>
                    <a:pt x="4221329" y="13530"/>
                  </a:lnTo>
                  <a:lnTo>
                    <a:pt x="4280763" y="16553"/>
                  </a:lnTo>
                  <a:lnTo>
                    <a:pt x="4343578" y="178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425"/>
            <p:cNvSpPr/>
            <p:nvPr/>
          </p:nvSpPr>
          <p:spPr>
            <a:xfrm>
              <a:off x="7736343" y="759023"/>
              <a:ext cx="53203" cy="303611"/>
            </a:xfrm>
            <a:custGeom>
              <a:avLst/>
              <a:gdLst/>
              <a:ahLst/>
              <a:cxnLst/>
              <a:rect l="0" t="0" r="0" b="0"/>
              <a:pathLst>
                <a:path w="53203" h="303611">
                  <a:moveTo>
                    <a:pt x="53202" y="0"/>
                  </a:moveTo>
                  <a:lnTo>
                    <a:pt x="53202" y="9481"/>
                  </a:lnTo>
                  <a:lnTo>
                    <a:pt x="52210" y="14258"/>
                  </a:lnTo>
                  <a:lnTo>
                    <a:pt x="50553" y="19428"/>
                  </a:lnTo>
                  <a:lnTo>
                    <a:pt x="48458" y="24858"/>
                  </a:lnTo>
                  <a:lnTo>
                    <a:pt x="46067" y="33439"/>
                  </a:lnTo>
                  <a:lnTo>
                    <a:pt x="43480" y="44121"/>
                  </a:lnTo>
                  <a:lnTo>
                    <a:pt x="40762" y="56203"/>
                  </a:lnTo>
                  <a:lnTo>
                    <a:pt x="36965" y="68227"/>
                  </a:lnTo>
                  <a:lnTo>
                    <a:pt x="32446" y="80211"/>
                  </a:lnTo>
                  <a:lnTo>
                    <a:pt x="27449" y="92170"/>
                  </a:lnTo>
                  <a:lnTo>
                    <a:pt x="23124" y="105103"/>
                  </a:lnTo>
                  <a:lnTo>
                    <a:pt x="19246" y="118686"/>
                  </a:lnTo>
                  <a:lnTo>
                    <a:pt x="15669" y="132702"/>
                  </a:lnTo>
                  <a:lnTo>
                    <a:pt x="13285" y="146015"/>
                  </a:lnTo>
                  <a:lnTo>
                    <a:pt x="11695" y="158859"/>
                  </a:lnTo>
                  <a:lnTo>
                    <a:pt x="10635" y="171391"/>
                  </a:lnTo>
                  <a:lnTo>
                    <a:pt x="8934" y="183714"/>
                  </a:lnTo>
                  <a:lnTo>
                    <a:pt x="6808" y="195898"/>
                  </a:lnTo>
                  <a:lnTo>
                    <a:pt x="4398" y="207989"/>
                  </a:lnTo>
                  <a:lnTo>
                    <a:pt x="2791" y="219027"/>
                  </a:lnTo>
                  <a:lnTo>
                    <a:pt x="1720" y="229362"/>
                  </a:lnTo>
                  <a:lnTo>
                    <a:pt x="1005" y="239228"/>
                  </a:lnTo>
                  <a:lnTo>
                    <a:pt x="529" y="247790"/>
                  </a:lnTo>
                  <a:lnTo>
                    <a:pt x="0" y="262595"/>
                  </a:lnTo>
                  <a:lnTo>
                    <a:pt x="852" y="269321"/>
                  </a:lnTo>
                  <a:lnTo>
                    <a:pt x="2413" y="275790"/>
                  </a:lnTo>
                  <a:lnTo>
                    <a:pt x="4447" y="282087"/>
                  </a:lnTo>
                  <a:lnTo>
                    <a:pt x="7789" y="287277"/>
                  </a:lnTo>
                  <a:lnTo>
                    <a:pt x="12002" y="291729"/>
                  </a:lnTo>
                  <a:lnTo>
                    <a:pt x="26389" y="3036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426"/>
            <p:cNvSpPr/>
            <p:nvPr/>
          </p:nvSpPr>
          <p:spPr>
            <a:xfrm>
              <a:off x="8054811" y="923788"/>
              <a:ext cx="124598" cy="164535"/>
            </a:xfrm>
            <a:custGeom>
              <a:avLst/>
              <a:gdLst/>
              <a:ahLst/>
              <a:cxnLst/>
              <a:rect l="0" t="0" r="0" b="0"/>
              <a:pathLst>
                <a:path w="124598" h="164535">
                  <a:moveTo>
                    <a:pt x="92240" y="13829"/>
                  </a:moveTo>
                  <a:lnTo>
                    <a:pt x="92240" y="527"/>
                  </a:lnTo>
                  <a:lnTo>
                    <a:pt x="91247" y="0"/>
                  </a:lnTo>
                  <a:lnTo>
                    <a:pt x="89590" y="641"/>
                  </a:lnTo>
                  <a:lnTo>
                    <a:pt x="87495" y="2060"/>
                  </a:lnTo>
                  <a:lnTo>
                    <a:pt x="85104" y="3999"/>
                  </a:lnTo>
                  <a:lnTo>
                    <a:pt x="82517" y="6283"/>
                  </a:lnTo>
                  <a:lnTo>
                    <a:pt x="79799" y="8799"/>
                  </a:lnTo>
                  <a:lnTo>
                    <a:pt x="76002" y="13452"/>
                  </a:lnTo>
                  <a:lnTo>
                    <a:pt x="71484" y="19531"/>
                  </a:lnTo>
                  <a:lnTo>
                    <a:pt x="61167" y="34223"/>
                  </a:lnTo>
                  <a:lnTo>
                    <a:pt x="49961" y="50674"/>
                  </a:lnTo>
                  <a:lnTo>
                    <a:pt x="44193" y="60221"/>
                  </a:lnTo>
                  <a:lnTo>
                    <a:pt x="38361" y="70554"/>
                  </a:lnTo>
                  <a:lnTo>
                    <a:pt x="32487" y="81411"/>
                  </a:lnTo>
                  <a:lnTo>
                    <a:pt x="26584" y="91626"/>
                  </a:lnTo>
                  <a:lnTo>
                    <a:pt x="20664" y="101413"/>
                  </a:lnTo>
                  <a:lnTo>
                    <a:pt x="14730" y="110913"/>
                  </a:lnTo>
                  <a:lnTo>
                    <a:pt x="9781" y="119232"/>
                  </a:lnTo>
                  <a:lnTo>
                    <a:pt x="5489" y="126762"/>
                  </a:lnTo>
                  <a:lnTo>
                    <a:pt x="1634" y="133766"/>
                  </a:lnTo>
                  <a:lnTo>
                    <a:pt x="59" y="140420"/>
                  </a:lnTo>
                  <a:lnTo>
                    <a:pt x="0" y="146840"/>
                  </a:lnTo>
                  <a:lnTo>
                    <a:pt x="955" y="153105"/>
                  </a:lnTo>
                  <a:lnTo>
                    <a:pt x="2584" y="157281"/>
                  </a:lnTo>
                  <a:lnTo>
                    <a:pt x="4663" y="160065"/>
                  </a:lnTo>
                  <a:lnTo>
                    <a:pt x="7043" y="161922"/>
                  </a:lnTo>
                  <a:lnTo>
                    <a:pt x="11607" y="163159"/>
                  </a:lnTo>
                  <a:lnTo>
                    <a:pt x="17630" y="163984"/>
                  </a:lnTo>
                  <a:lnTo>
                    <a:pt x="24625" y="164534"/>
                  </a:lnTo>
                  <a:lnTo>
                    <a:pt x="33260" y="163908"/>
                  </a:lnTo>
                  <a:lnTo>
                    <a:pt x="42990" y="162499"/>
                  </a:lnTo>
                  <a:lnTo>
                    <a:pt x="53448" y="160568"/>
                  </a:lnTo>
                  <a:lnTo>
                    <a:pt x="62405" y="157295"/>
                  </a:lnTo>
                  <a:lnTo>
                    <a:pt x="70365" y="153130"/>
                  </a:lnTo>
                  <a:lnTo>
                    <a:pt x="77656" y="148368"/>
                  </a:lnTo>
                  <a:lnTo>
                    <a:pt x="84504" y="143209"/>
                  </a:lnTo>
                  <a:lnTo>
                    <a:pt x="91055" y="137786"/>
                  </a:lnTo>
                  <a:lnTo>
                    <a:pt x="97408" y="132186"/>
                  </a:lnTo>
                  <a:lnTo>
                    <a:pt x="109764" y="120672"/>
                  </a:lnTo>
                  <a:lnTo>
                    <a:pt x="115839" y="114823"/>
                  </a:lnTo>
                  <a:lnTo>
                    <a:pt x="119889" y="109932"/>
                  </a:lnTo>
                  <a:lnTo>
                    <a:pt x="122589" y="105679"/>
                  </a:lnTo>
                  <a:lnTo>
                    <a:pt x="124390" y="101851"/>
                  </a:lnTo>
                  <a:lnTo>
                    <a:pt x="124597" y="97315"/>
                  </a:lnTo>
                  <a:lnTo>
                    <a:pt x="123742" y="92307"/>
                  </a:lnTo>
                  <a:lnTo>
                    <a:pt x="122178" y="86984"/>
                  </a:lnTo>
                  <a:lnTo>
                    <a:pt x="119151" y="82443"/>
                  </a:lnTo>
                  <a:lnTo>
                    <a:pt x="115145" y="78423"/>
                  </a:lnTo>
                  <a:lnTo>
                    <a:pt x="110489" y="74751"/>
                  </a:lnTo>
                  <a:lnTo>
                    <a:pt x="106392" y="71311"/>
                  </a:lnTo>
                  <a:lnTo>
                    <a:pt x="102667" y="68025"/>
                  </a:lnTo>
                  <a:lnTo>
                    <a:pt x="99191" y="64843"/>
                  </a:lnTo>
                  <a:lnTo>
                    <a:pt x="94888" y="62721"/>
                  </a:lnTo>
                  <a:lnTo>
                    <a:pt x="90033" y="61307"/>
                  </a:lnTo>
                  <a:lnTo>
                    <a:pt x="84811" y="60364"/>
                  </a:lnTo>
                  <a:lnTo>
                    <a:pt x="79343" y="59735"/>
                  </a:lnTo>
                  <a:lnTo>
                    <a:pt x="73711" y="59316"/>
                  </a:lnTo>
                  <a:lnTo>
                    <a:pt x="57497" y="58527"/>
                  </a:lnTo>
                  <a:lnTo>
                    <a:pt x="66276" y="58492"/>
                  </a:lnTo>
                  <a:lnTo>
                    <a:pt x="71952" y="57495"/>
                  </a:lnTo>
                  <a:lnTo>
                    <a:pt x="78716" y="55838"/>
                  </a:lnTo>
                  <a:lnTo>
                    <a:pt x="101177" y="495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427"/>
            <p:cNvSpPr/>
            <p:nvPr/>
          </p:nvSpPr>
          <p:spPr>
            <a:xfrm>
              <a:off x="8173863" y="937617"/>
              <a:ext cx="245013" cy="360596"/>
            </a:xfrm>
            <a:custGeom>
              <a:avLst/>
              <a:gdLst/>
              <a:ahLst/>
              <a:cxnLst/>
              <a:rect l="0" t="0" r="0" b="0"/>
              <a:pathLst>
                <a:path w="245013" h="360596">
                  <a:moveTo>
                    <a:pt x="223441" y="0"/>
                  </a:moveTo>
                  <a:lnTo>
                    <a:pt x="179953" y="0"/>
                  </a:lnTo>
                  <a:lnTo>
                    <a:pt x="174587" y="1984"/>
                  </a:lnTo>
                  <a:lnTo>
                    <a:pt x="169025" y="5292"/>
                  </a:lnTo>
                  <a:lnTo>
                    <a:pt x="163330" y="9481"/>
                  </a:lnTo>
                  <a:lnTo>
                    <a:pt x="157547" y="14258"/>
                  </a:lnTo>
                  <a:lnTo>
                    <a:pt x="151706" y="19427"/>
                  </a:lnTo>
                  <a:lnTo>
                    <a:pt x="145826" y="24858"/>
                  </a:lnTo>
                  <a:lnTo>
                    <a:pt x="141906" y="30463"/>
                  </a:lnTo>
                  <a:lnTo>
                    <a:pt x="139292" y="36183"/>
                  </a:lnTo>
                  <a:lnTo>
                    <a:pt x="135395" y="48824"/>
                  </a:lnTo>
                  <a:lnTo>
                    <a:pt x="130353" y="64364"/>
                  </a:lnTo>
                  <a:lnTo>
                    <a:pt x="129604" y="71683"/>
                  </a:lnTo>
                  <a:lnTo>
                    <a:pt x="130098" y="78546"/>
                  </a:lnTo>
                  <a:lnTo>
                    <a:pt x="131420" y="85106"/>
                  </a:lnTo>
                  <a:lnTo>
                    <a:pt x="132302" y="91464"/>
                  </a:lnTo>
                  <a:lnTo>
                    <a:pt x="132890" y="97687"/>
                  </a:lnTo>
                  <a:lnTo>
                    <a:pt x="133281" y="103820"/>
                  </a:lnTo>
                  <a:lnTo>
                    <a:pt x="135528" y="108901"/>
                  </a:lnTo>
                  <a:lnTo>
                    <a:pt x="139013" y="113280"/>
                  </a:lnTo>
                  <a:lnTo>
                    <a:pt x="143322" y="117192"/>
                  </a:lnTo>
                  <a:lnTo>
                    <a:pt x="148180" y="119800"/>
                  </a:lnTo>
                  <a:lnTo>
                    <a:pt x="153406" y="121539"/>
                  </a:lnTo>
                  <a:lnTo>
                    <a:pt x="158875" y="122698"/>
                  </a:lnTo>
                  <a:lnTo>
                    <a:pt x="164509" y="122478"/>
                  </a:lnTo>
                  <a:lnTo>
                    <a:pt x="170249" y="121340"/>
                  </a:lnTo>
                  <a:lnTo>
                    <a:pt x="176063" y="119589"/>
                  </a:lnTo>
                  <a:lnTo>
                    <a:pt x="181925" y="118421"/>
                  </a:lnTo>
                  <a:lnTo>
                    <a:pt x="187820" y="117643"/>
                  </a:lnTo>
                  <a:lnTo>
                    <a:pt x="193735" y="117124"/>
                  </a:lnTo>
                  <a:lnTo>
                    <a:pt x="198672" y="115786"/>
                  </a:lnTo>
                  <a:lnTo>
                    <a:pt x="202956" y="113901"/>
                  </a:lnTo>
                  <a:lnTo>
                    <a:pt x="206805" y="111653"/>
                  </a:lnTo>
                  <a:lnTo>
                    <a:pt x="211356" y="110154"/>
                  </a:lnTo>
                  <a:lnTo>
                    <a:pt x="216378" y="109155"/>
                  </a:lnTo>
                  <a:lnTo>
                    <a:pt x="221712" y="108489"/>
                  </a:lnTo>
                  <a:lnTo>
                    <a:pt x="226260" y="109037"/>
                  </a:lnTo>
                  <a:lnTo>
                    <a:pt x="230286" y="110394"/>
                  </a:lnTo>
                  <a:lnTo>
                    <a:pt x="233963" y="112292"/>
                  </a:lnTo>
                  <a:lnTo>
                    <a:pt x="237407" y="116533"/>
                  </a:lnTo>
                  <a:lnTo>
                    <a:pt x="240696" y="122337"/>
                  </a:lnTo>
                  <a:lnTo>
                    <a:pt x="243882" y="129183"/>
                  </a:lnTo>
                  <a:lnTo>
                    <a:pt x="245012" y="137716"/>
                  </a:lnTo>
                  <a:lnTo>
                    <a:pt x="244774" y="147373"/>
                  </a:lnTo>
                  <a:lnTo>
                    <a:pt x="243622" y="157780"/>
                  </a:lnTo>
                  <a:lnTo>
                    <a:pt x="241860" y="168687"/>
                  </a:lnTo>
                  <a:lnTo>
                    <a:pt x="239692" y="179927"/>
                  </a:lnTo>
                  <a:lnTo>
                    <a:pt x="237254" y="191389"/>
                  </a:lnTo>
                  <a:lnTo>
                    <a:pt x="232650" y="203991"/>
                  </a:lnTo>
                  <a:lnTo>
                    <a:pt x="226602" y="217353"/>
                  </a:lnTo>
                  <a:lnTo>
                    <a:pt x="219590" y="231223"/>
                  </a:lnTo>
                  <a:lnTo>
                    <a:pt x="211936" y="244437"/>
                  </a:lnTo>
                  <a:lnTo>
                    <a:pt x="203854" y="257216"/>
                  </a:lnTo>
                  <a:lnTo>
                    <a:pt x="195487" y="269704"/>
                  </a:lnTo>
                  <a:lnTo>
                    <a:pt x="178245" y="294163"/>
                  </a:lnTo>
                  <a:lnTo>
                    <a:pt x="169477" y="306241"/>
                  </a:lnTo>
                  <a:lnTo>
                    <a:pt x="159659" y="316278"/>
                  </a:lnTo>
                  <a:lnTo>
                    <a:pt x="149141" y="324954"/>
                  </a:lnTo>
                  <a:lnTo>
                    <a:pt x="138157" y="332722"/>
                  </a:lnTo>
                  <a:lnTo>
                    <a:pt x="126863" y="338892"/>
                  </a:lnTo>
                  <a:lnTo>
                    <a:pt x="115360" y="343999"/>
                  </a:lnTo>
                  <a:lnTo>
                    <a:pt x="103720" y="348395"/>
                  </a:lnTo>
                  <a:lnTo>
                    <a:pt x="91988" y="352318"/>
                  </a:lnTo>
                  <a:lnTo>
                    <a:pt x="80194" y="355926"/>
                  </a:lnTo>
                  <a:lnTo>
                    <a:pt x="68358" y="359323"/>
                  </a:lnTo>
                  <a:lnTo>
                    <a:pt x="57490" y="360595"/>
                  </a:lnTo>
                  <a:lnTo>
                    <a:pt x="47265" y="360452"/>
                  </a:lnTo>
                  <a:lnTo>
                    <a:pt x="37468" y="359364"/>
                  </a:lnTo>
                  <a:lnTo>
                    <a:pt x="28952" y="357646"/>
                  </a:lnTo>
                  <a:lnTo>
                    <a:pt x="21287" y="355509"/>
                  </a:lnTo>
                  <a:lnTo>
                    <a:pt x="0" y="3482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428"/>
            <p:cNvSpPr/>
            <p:nvPr/>
          </p:nvSpPr>
          <p:spPr>
            <a:xfrm>
              <a:off x="8525980" y="1125141"/>
              <a:ext cx="184142" cy="80249"/>
            </a:xfrm>
            <a:custGeom>
              <a:avLst/>
              <a:gdLst/>
              <a:ahLst/>
              <a:cxnLst/>
              <a:rect l="0" t="0" r="0" b="0"/>
              <a:pathLst>
                <a:path w="184142" h="80249">
                  <a:moveTo>
                    <a:pt x="130515" y="0"/>
                  </a:moveTo>
                  <a:lnTo>
                    <a:pt x="159219" y="0"/>
                  </a:lnTo>
                  <a:lnTo>
                    <a:pt x="162562" y="992"/>
                  </a:lnTo>
                  <a:lnTo>
                    <a:pt x="165782" y="2645"/>
                  </a:lnTo>
                  <a:lnTo>
                    <a:pt x="168923" y="4740"/>
                  </a:lnTo>
                  <a:lnTo>
                    <a:pt x="171016" y="7129"/>
                  </a:lnTo>
                  <a:lnTo>
                    <a:pt x="172412" y="9713"/>
                  </a:lnTo>
                  <a:lnTo>
                    <a:pt x="173343" y="12428"/>
                  </a:lnTo>
                  <a:lnTo>
                    <a:pt x="172970" y="15231"/>
                  </a:lnTo>
                  <a:lnTo>
                    <a:pt x="171729" y="18091"/>
                  </a:lnTo>
                  <a:lnTo>
                    <a:pt x="169908" y="20990"/>
                  </a:lnTo>
                  <a:lnTo>
                    <a:pt x="165714" y="23915"/>
                  </a:lnTo>
                  <a:lnTo>
                    <a:pt x="159940" y="26857"/>
                  </a:lnTo>
                  <a:lnTo>
                    <a:pt x="153111" y="29811"/>
                  </a:lnTo>
                  <a:lnTo>
                    <a:pt x="144586" y="32772"/>
                  </a:lnTo>
                  <a:lnTo>
                    <a:pt x="134930" y="35739"/>
                  </a:lnTo>
                  <a:lnTo>
                    <a:pt x="113608" y="41680"/>
                  </a:lnTo>
                  <a:lnTo>
                    <a:pt x="55771" y="56555"/>
                  </a:lnTo>
                  <a:lnTo>
                    <a:pt x="45928" y="58539"/>
                  </a:lnTo>
                  <a:lnTo>
                    <a:pt x="37380" y="59862"/>
                  </a:lnTo>
                  <a:lnTo>
                    <a:pt x="29695" y="60744"/>
                  </a:lnTo>
                  <a:lnTo>
                    <a:pt x="22586" y="61332"/>
                  </a:lnTo>
                  <a:lnTo>
                    <a:pt x="15860" y="61724"/>
                  </a:lnTo>
                  <a:lnTo>
                    <a:pt x="9390" y="61985"/>
                  </a:lnTo>
                  <a:lnTo>
                    <a:pt x="5077" y="63151"/>
                  </a:lnTo>
                  <a:lnTo>
                    <a:pt x="2202" y="64921"/>
                  </a:lnTo>
                  <a:lnTo>
                    <a:pt x="285" y="67093"/>
                  </a:lnTo>
                  <a:lnTo>
                    <a:pt x="0" y="68541"/>
                  </a:lnTo>
                  <a:lnTo>
                    <a:pt x="803" y="69506"/>
                  </a:lnTo>
                  <a:lnTo>
                    <a:pt x="5336" y="71571"/>
                  </a:lnTo>
                  <a:lnTo>
                    <a:pt x="13971" y="75796"/>
                  </a:lnTo>
                  <a:lnTo>
                    <a:pt x="20048" y="77320"/>
                  </a:lnTo>
                  <a:lnTo>
                    <a:pt x="27079" y="78335"/>
                  </a:lnTo>
                  <a:lnTo>
                    <a:pt x="34744" y="79012"/>
                  </a:lnTo>
                  <a:lnTo>
                    <a:pt x="44821" y="79464"/>
                  </a:lnTo>
                  <a:lnTo>
                    <a:pt x="69257" y="79965"/>
                  </a:lnTo>
                  <a:lnTo>
                    <a:pt x="110930" y="80248"/>
                  </a:lnTo>
                  <a:lnTo>
                    <a:pt x="125404" y="79295"/>
                  </a:lnTo>
                  <a:lnTo>
                    <a:pt x="140017" y="77668"/>
                  </a:lnTo>
                  <a:lnTo>
                    <a:pt x="184141" y="714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429"/>
            <p:cNvSpPr/>
            <p:nvPr/>
          </p:nvSpPr>
          <p:spPr>
            <a:xfrm>
              <a:off x="8775677" y="723305"/>
              <a:ext cx="193636" cy="265251"/>
            </a:xfrm>
            <a:custGeom>
              <a:avLst/>
              <a:gdLst/>
              <a:ahLst/>
              <a:cxnLst/>
              <a:rect l="0" t="0" r="0" b="0"/>
              <a:pathLst>
                <a:path w="193636" h="265251">
                  <a:moveTo>
                    <a:pt x="193635" y="0"/>
                  </a:moveTo>
                  <a:lnTo>
                    <a:pt x="181195" y="0"/>
                  </a:lnTo>
                  <a:lnTo>
                    <a:pt x="176404" y="1984"/>
                  </a:lnTo>
                  <a:lnTo>
                    <a:pt x="170231" y="5291"/>
                  </a:lnTo>
                  <a:lnTo>
                    <a:pt x="163137" y="9481"/>
                  </a:lnTo>
                  <a:lnTo>
                    <a:pt x="154435" y="14258"/>
                  </a:lnTo>
                  <a:lnTo>
                    <a:pt x="134172" y="24857"/>
                  </a:lnTo>
                  <a:lnTo>
                    <a:pt x="122215" y="32446"/>
                  </a:lnTo>
                  <a:lnTo>
                    <a:pt x="109278" y="41475"/>
                  </a:lnTo>
                  <a:lnTo>
                    <a:pt x="95688" y="51462"/>
                  </a:lnTo>
                  <a:lnTo>
                    <a:pt x="82657" y="63081"/>
                  </a:lnTo>
                  <a:lnTo>
                    <a:pt x="69996" y="75789"/>
                  </a:lnTo>
                  <a:lnTo>
                    <a:pt x="57583" y="89221"/>
                  </a:lnTo>
                  <a:lnTo>
                    <a:pt x="46329" y="103137"/>
                  </a:lnTo>
                  <a:lnTo>
                    <a:pt x="35846" y="117375"/>
                  </a:lnTo>
                  <a:lnTo>
                    <a:pt x="25879" y="131828"/>
                  </a:lnTo>
                  <a:lnTo>
                    <a:pt x="18241" y="146424"/>
                  </a:lnTo>
                  <a:lnTo>
                    <a:pt x="12156" y="161116"/>
                  </a:lnTo>
                  <a:lnTo>
                    <a:pt x="7106" y="175872"/>
                  </a:lnTo>
                  <a:lnTo>
                    <a:pt x="3740" y="189677"/>
                  </a:lnTo>
                  <a:lnTo>
                    <a:pt x="1496" y="202850"/>
                  </a:lnTo>
                  <a:lnTo>
                    <a:pt x="0" y="215600"/>
                  </a:lnTo>
                  <a:lnTo>
                    <a:pt x="988" y="226085"/>
                  </a:lnTo>
                  <a:lnTo>
                    <a:pt x="3634" y="235059"/>
                  </a:lnTo>
                  <a:lnTo>
                    <a:pt x="7384" y="243026"/>
                  </a:lnTo>
                  <a:lnTo>
                    <a:pt x="12862" y="249330"/>
                  </a:lnTo>
                  <a:lnTo>
                    <a:pt x="19494" y="254525"/>
                  </a:lnTo>
                  <a:lnTo>
                    <a:pt x="26894" y="258980"/>
                  </a:lnTo>
                  <a:lnTo>
                    <a:pt x="34808" y="261950"/>
                  </a:lnTo>
                  <a:lnTo>
                    <a:pt x="43061" y="263930"/>
                  </a:lnTo>
                  <a:lnTo>
                    <a:pt x="51544" y="265250"/>
                  </a:lnTo>
                  <a:lnTo>
                    <a:pt x="61171" y="265138"/>
                  </a:lnTo>
                  <a:lnTo>
                    <a:pt x="71560" y="264071"/>
                  </a:lnTo>
                  <a:lnTo>
                    <a:pt x="82461" y="262368"/>
                  </a:lnTo>
                  <a:lnTo>
                    <a:pt x="92706" y="259248"/>
                  </a:lnTo>
                  <a:lnTo>
                    <a:pt x="102515" y="255183"/>
                  </a:lnTo>
                  <a:lnTo>
                    <a:pt x="112035" y="250489"/>
                  </a:lnTo>
                  <a:lnTo>
                    <a:pt x="119372" y="245376"/>
                  </a:lnTo>
                  <a:lnTo>
                    <a:pt x="125259" y="239982"/>
                  </a:lnTo>
                  <a:lnTo>
                    <a:pt x="130176" y="234402"/>
                  </a:lnTo>
                  <a:lnTo>
                    <a:pt x="133453" y="228698"/>
                  </a:lnTo>
                  <a:lnTo>
                    <a:pt x="135639" y="222910"/>
                  </a:lnTo>
                  <a:lnTo>
                    <a:pt x="137095" y="217068"/>
                  </a:lnTo>
                  <a:lnTo>
                    <a:pt x="138067" y="212181"/>
                  </a:lnTo>
                  <a:lnTo>
                    <a:pt x="139146" y="204104"/>
                  </a:lnTo>
                  <a:lnTo>
                    <a:pt x="137448" y="200562"/>
                  </a:lnTo>
                  <a:lnTo>
                    <a:pt x="134329" y="197208"/>
                  </a:lnTo>
                  <a:lnTo>
                    <a:pt x="130265" y="193979"/>
                  </a:lnTo>
                  <a:lnTo>
                    <a:pt x="124575" y="191827"/>
                  </a:lnTo>
                  <a:lnTo>
                    <a:pt x="117803" y="190393"/>
                  </a:lnTo>
                  <a:lnTo>
                    <a:pt x="110309" y="189436"/>
                  </a:lnTo>
                  <a:lnTo>
                    <a:pt x="103327" y="188799"/>
                  </a:lnTo>
                  <a:lnTo>
                    <a:pt x="96686" y="188373"/>
                  </a:lnTo>
                  <a:lnTo>
                    <a:pt x="90273" y="188090"/>
                  </a:lnTo>
                  <a:lnTo>
                    <a:pt x="83018" y="188893"/>
                  </a:lnTo>
                  <a:lnTo>
                    <a:pt x="75202" y="190421"/>
                  </a:lnTo>
                  <a:lnTo>
                    <a:pt x="67013" y="192432"/>
                  </a:lnTo>
                  <a:lnTo>
                    <a:pt x="59566" y="194764"/>
                  </a:lnTo>
                  <a:lnTo>
                    <a:pt x="52617" y="197311"/>
                  </a:lnTo>
                  <a:lnTo>
                    <a:pt x="45998" y="200002"/>
                  </a:lnTo>
                  <a:lnTo>
                    <a:pt x="40590" y="201795"/>
                  </a:lnTo>
                  <a:lnTo>
                    <a:pt x="35994" y="202991"/>
                  </a:lnTo>
                  <a:lnTo>
                    <a:pt x="23820" y="2053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430"/>
            <p:cNvSpPr/>
            <p:nvPr/>
          </p:nvSpPr>
          <p:spPr>
            <a:xfrm>
              <a:off x="9096635" y="750094"/>
              <a:ext cx="149744" cy="203039"/>
            </a:xfrm>
            <a:custGeom>
              <a:avLst/>
              <a:gdLst/>
              <a:ahLst/>
              <a:cxnLst/>
              <a:rect l="0" t="0" r="0" b="0"/>
              <a:pathLst>
                <a:path w="149744" h="203039">
                  <a:moveTo>
                    <a:pt x="42492" y="0"/>
                  </a:moveTo>
                  <a:lnTo>
                    <a:pt x="42492" y="25731"/>
                  </a:lnTo>
                  <a:lnTo>
                    <a:pt x="40506" y="32037"/>
                  </a:lnTo>
                  <a:lnTo>
                    <a:pt x="37196" y="39217"/>
                  </a:lnTo>
                  <a:lnTo>
                    <a:pt x="28221" y="56125"/>
                  </a:lnTo>
                  <a:lnTo>
                    <a:pt x="17613" y="76869"/>
                  </a:lnTo>
                  <a:lnTo>
                    <a:pt x="12995" y="87957"/>
                  </a:lnTo>
                  <a:lnTo>
                    <a:pt x="8925" y="99317"/>
                  </a:lnTo>
                  <a:lnTo>
                    <a:pt x="5217" y="110860"/>
                  </a:lnTo>
                  <a:lnTo>
                    <a:pt x="2746" y="121531"/>
                  </a:lnTo>
                  <a:lnTo>
                    <a:pt x="1098" y="131622"/>
                  </a:lnTo>
                  <a:lnTo>
                    <a:pt x="0" y="141326"/>
                  </a:lnTo>
                  <a:lnTo>
                    <a:pt x="1255" y="149780"/>
                  </a:lnTo>
                  <a:lnTo>
                    <a:pt x="4075" y="157400"/>
                  </a:lnTo>
                  <a:lnTo>
                    <a:pt x="7943" y="164465"/>
                  </a:lnTo>
                  <a:lnTo>
                    <a:pt x="12508" y="171158"/>
                  </a:lnTo>
                  <a:lnTo>
                    <a:pt x="17537" y="177605"/>
                  </a:lnTo>
                  <a:lnTo>
                    <a:pt x="22877" y="183888"/>
                  </a:lnTo>
                  <a:lnTo>
                    <a:pt x="29414" y="189068"/>
                  </a:lnTo>
                  <a:lnTo>
                    <a:pt x="36753" y="193514"/>
                  </a:lnTo>
                  <a:lnTo>
                    <a:pt x="44624" y="197470"/>
                  </a:lnTo>
                  <a:lnTo>
                    <a:pt x="51859" y="200108"/>
                  </a:lnTo>
                  <a:lnTo>
                    <a:pt x="58667" y="201866"/>
                  </a:lnTo>
                  <a:lnTo>
                    <a:pt x="65193" y="203038"/>
                  </a:lnTo>
                  <a:lnTo>
                    <a:pt x="72521" y="202827"/>
                  </a:lnTo>
                  <a:lnTo>
                    <a:pt x="80385" y="201695"/>
                  </a:lnTo>
                  <a:lnTo>
                    <a:pt x="88609" y="199947"/>
                  </a:lnTo>
                  <a:lnTo>
                    <a:pt x="97070" y="197790"/>
                  </a:lnTo>
                  <a:lnTo>
                    <a:pt x="105690" y="195360"/>
                  </a:lnTo>
                  <a:lnTo>
                    <a:pt x="114416" y="192748"/>
                  </a:lnTo>
                  <a:lnTo>
                    <a:pt x="122220" y="189022"/>
                  </a:lnTo>
                  <a:lnTo>
                    <a:pt x="129407" y="184554"/>
                  </a:lnTo>
                  <a:lnTo>
                    <a:pt x="149743" y="1696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431"/>
            <p:cNvSpPr/>
            <p:nvPr/>
          </p:nvSpPr>
          <p:spPr>
            <a:xfrm>
              <a:off x="9183815" y="767953"/>
              <a:ext cx="35752" cy="348259"/>
            </a:xfrm>
            <a:custGeom>
              <a:avLst/>
              <a:gdLst/>
              <a:ahLst/>
              <a:cxnLst/>
              <a:rect l="0" t="0" r="0" b="0"/>
              <a:pathLst>
                <a:path w="35752" h="348259">
                  <a:moveTo>
                    <a:pt x="35751" y="0"/>
                  </a:moveTo>
                  <a:lnTo>
                    <a:pt x="35751" y="55329"/>
                  </a:lnTo>
                  <a:lnTo>
                    <a:pt x="34758" y="69628"/>
                  </a:lnTo>
                  <a:lnTo>
                    <a:pt x="33101" y="85114"/>
                  </a:lnTo>
                  <a:lnTo>
                    <a:pt x="0" y="3482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432"/>
            <p:cNvSpPr/>
            <p:nvPr/>
          </p:nvSpPr>
          <p:spPr>
            <a:xfrm>
              <a:off x="7110446" y="1928813"/>
              <a:ext cx="1595861" cy="98224"/>
            </a:xfrm>
            <a:custGeom>
              <a:avLst/>
              <a:gdLst/>
              <a:ahLst/>
              <a:cxnLst/>
              <a:rect l="0" t="0" r="0" b="0"/>
              <a:pathLst>
                <a:path w="1595861" h="98224">
                  <a:moveTo>
                    <a:pt x="178593" y="17859"/>
                  </a:moveTo>
                  <a:lnTo>
                    <a:pt x="196652" y="17859"/>
                  </a:lnTo>
                  <a:lnTo>
                    <a:pt x="206811" y="15213"/>
                  </a:lnTo>
                  <a:lnTo>
                    <a:pt x="212301" y="13118"/>
                  </a:lnTo>
                  <a:lnTo>
                    <a:pt x="229516" y="10170"/>
                  </a:lnTo>
                  <a:lnTo>
                    <a:pt x="277454" y="9038"/>
                  </a:lnTo>
                  <a:lnTo>
                    <a:pt x="459927" y="8929"/>
                  </a:lnTo>
                  <a:lnTo>
                    <a:pt x="483045" y="6283"/>
                  </a:lnTo>
                  <a:lnTo>
                    <a:pt x="494771" y="4189"/>
                  </a:lnTo>
                  <a:lnTo>
                    <a:pt x="530252" y="1241"/>
                  </a:lnTo>
                  <a:lnTo>
                    <a:pt x="578822" y="245"/>
                  </a:lnTo>
                  <a:lnTo>
                    <a:pt x="850530" y="0"/>
                  </a:lnTo>
                  <a:lnTo>
                    <a:pt x="877770" y="2645"/>
                  </a:lnTo>
                  <a:lnTo>
                    <a:pt x="891985" y="4740"/>
                  </a:lnTo>
                  <a:lnTo>
                    <a:pt x="930970" y="7688"/>
                  </a:lnTo>
                  <a:lnTo>
                    <a:pt x="972423" y="8561"/>
                  </a:lnTo>
                  <a:lnTo>
                    <a:pt x="1048118" y="8897"/>
                  </a:lnTo>
                  <a:lnTo>
                    <a:pt x="1072176" y="11560"/>
                  </a:lnTo>
                  <a:lnTo>
                    <a:pt x="1084152" y="13660"/>
                  </a:lnTo>
                  <a:lnTo>
                    <a:pt x="1131916" y="18021"/>
                  </a:lnTo>
                  <a:lnTo>
                    <a:pt x="1143841" y="19952"/>
                  </a:lnTo>
                  <a:lnTo>
                    <a:pt x="1155763" y="22230"/>
                  </a:lnTo>
                  <a:lnTo>
                    <a:pt x="1176954" y="24763"/>
                  </a:lnTo>
                  <a:lnTo>
                    <a:pt x="1222953" y="27514"/>
                  </a:lnTo>
                  <a:lnTo>
                    <a:pt x="1230351" y="29256"/>
                  </a:lnTo>
                  <a:lnTo>
                    <a:pt x="1237270" y="31410"/>
                  </a:lnTo>
                  <a:lnTo>
                    <a:pt x="1256498" y="34442"/>
                  </a:lnTo>
                  <a:lnTo>
                    <a:pt x="1300462" y="35606"/>
                  </a:lnTo>
                  <a:lnTo>
                    <a:pt x="1313097" y="38314"/>
                  </a:lnTo>
                  <a:lnTo>
                    <a:pt x="1319247" y="40425"/>
                  </a:lnTo>
                  <a:lnTo>
                    <a:pt x="1332646" y="43397"/>
                  </a:lnTo>
                  <a:lnTo>
                    <a:pt x="1369521" y="45567"/>
                  </a:lnTo>
                  <a:lnTo>
                    <a:pt x="1373745" y="47245"/>
                  </a:lnTo>
                  <a:lnTo>
                    <a:pt x="1377554" y="49356"/>
                  </a:lnTo>
                  <a:lnTo>
                    <a:pt x="1384435" y="51701"/>
                  </a:lnTo>
                  <a:lnTo>
                    <a:pt x="1396942" y="53207"/>
                  </a:lnTo>
                  <a:lnTo>
                    <a:pt x="1445278" y="53575"/>
                  </a:lnTo>
                  <a:lnTo>
                    <a:pt x="1585485" y="53577"/>
                  </a:lnTo>
                  <a:lnTo>
                    <a:pt x="1587236" y="54570"/>
                  </a:lnTo>
                  <a:lnTo>
                    <a:pt x="1588403" y="56223"/>
                  </a:lnTo>
                  <a:lnTo>
                    <a:pt x="1590601" y="62140"/>
                  </a:lnTo>
                  <a:lnTo>
                    <a:pt x="1595860" y="62435"/>
                  </a:lnTo>
                  <a:lnTo>
                    <a:pt x="1560252" y="63499"/>
                  </a:lnTo>
                  <a:lnTo>
                    <a:pt x="1554526" y="65153"/>
                  </a:lnTo>
                  <a:lnTo>
                    <a:pt x="1548722" y="67248"/>
                  </a:lnTo>
                  <a:lnTo>
                    <a:pt x="1526317" y="70196"/>
                  </a:lnTo>
                  <a:lnTo>
                    <a:pt x="1477336" y="71328"/>
                  </a:lnTo>
                  <a:lnTo>
                    <a:pt x="1455263" y="74034"/>
                  </a:lnTo>
                  <a:lnTo>
                    <a:pt x="1443816" y="76145"/>
                  </a:lnTo>
                  <a:lnTo>
                    <a:pt x="1403982" y="79116"/>
                  </a:lnTo>
                  <a:lnTo>
                    <a:pt x="1360732" y="79996"/>
                  </a:lnTo>
                  <a:lnTo>
                    <a:pt x="622607" y="80366"/>
                  </a:lnTo>
                  <a:lnTo>
                    <a:pt x="583484" y="83012"/>
                  </a:lnTo>
                  <a:lnTo>
                    <a:pt x="564710" y="85107"/>
                  </a:lnTo>
                  <a:lnTo>
                    <a:pt x="527958" y="87434"/>
                  </a:lnTo>
                  <a:lnTo>
                    <a:pt x="491765" y="88469"/>
                  </a:lnTo>
                  <a:lnTo>
                    <a:pt x="406824" y="89187"/>
                  </a:lnTo>
                  <a:lnTo>
                    <a:pt x="376026" y="86602"/>
                  </a:lnTo>
                  <a:lnTo>
                    <a:pt x="360862" y="84524"/>
                  </a:lnTo>
                  <a:lnTo>
                    <a:pt x="320540" y="81598"/>
                  </a:lnTo>
                  <a:lnTo>
                    <a:pt x="271328" y="80610"/>
                  </a:lnTo>
                  <a:lnTo>
                    <a:pt x="142522" y="80367"/>
                  </a:lnTo>
                  <a:lnTo>
                    <a:pt x="124825" y="77721"/>
                  </a:lnTo>
                  <a:lnTo>
                    <a:pt x="115935" y="75626"/>
                  </a:lnTo>
                  <a:lnTo>
                    <a:pt x="93933" y="72678"/>
                  </a:lnTo>
                  <a:lnTo>
                    <a:pt x="87396" y="71272"/>
                  </a:lnTo>
                  <a:lnTo>
                    <a:pt x="81051" y="69343"/>
                  </a:lnTo>
                  <a:lnTo>
                    <a:pt x="74836" y="67064"/>
                  </a:lnTo>
                  <a:lnTo>
                    <a:pt x="62632" y="64533"/>
                  </a:lnTo>
                  <a:lnTo>
                    <a:pt x="50588" y="62415"/>
                  </a:lnTo>
                  <a:lnTo>
                    <a:pt x="44596" y="60461"/>
                  </a:lnTo>
                  <a:lnTo>
                    <a:pt x="38615" y="58167"/>
                  </a:lnTo>
                  <a:lnTo>
                    <a:pt x="29321" y="55617"/>
                  </a:lnTo>
                  <a:lnTo>
                    <a:pt x="15263" y="53980"/>
                  </a:lnTo>
                  <a:lnTo>
                    <a:pt x="12108" y="52854"/>
                  </a:lnTo>
                  <a:lnTo>
                    <a:pt x="9011" y="51111"/>
                  </a:lnTo>
                  <a:lnTo>
                    <a:pt x="0" y="44760"/>
                  </a:lnTo>
                  <a:lnTo>
                    <a:pt x="4633" y="44681"/>
                  </a:lnTo>
                  <a:lnTo>
                    <a:pt x="7007" y="43678"/>
                  </a:lnTo>
                  <a:lnTo>
                    <a:pt x="9583" y="42017"/>
                  </a:lnTo>
                  <a:lnTo>
                    <a:pt x="12294" y="39917"/>
                  </a:lnTo>
                  <a:lnTo>
                    <a:pt x="15094" y="38517"/>
                  </a:lnTo>
                  <a:lnTo>
                    <a:pt x="20854" y="36962"/>
                  </a:lnTo>
                  <a:lnTo>
                    <a:pt x="39778" y="34972"/>
                  </a:lnTo>
                  <a:lnTo>
                    <a:pt x="45334" y="33236"/>
                  </a:lnTo>
                  <a:lnTo>
                    <a:pt x="51025" y="31087"/>
                  </a:lnTo>
                  <a:lnTo>
                    <a:pt x="68520" y="28062"/>
                  </a:lnTo>
                  <a:lnTo>
                    <a:pt x="75420" y="26645"/>
                  </a:lnTo>
                  <a:lnTo>
                    <a:pt x="82998" y="24709"/>
                  </a:lnTo>
                  <a:lnTo>
                    <a:pt x="91029" y="22425"/>
                  </a:lnTo>
                  <a:lnTo>
                    <a:pt x="107898" y="19888"/>
                  </a:lnTo>
                  <a:lnTo>
                    <a:pt x="125326" y="17768"/>
                  </a:lnTo>
                  <a:lnTo>
                    <a:pt x="134143" y="15814"/>
                  </a:lnTo>
                  <a:lnTo>
                    <a:pt x="143002" y="13519"/>
                  </a:lnTo>
                  <a:lnTo>
                    <a:pt x="158140" y="10969"/>
                  </a:lnTo>
                  <a:lnTo>
                    <a:pt x="203316" y="9108"/>
                  </a:lnTo>
                  <a:lnTo>
                    <a:pt x="562908" y="8929"/>
                  </a:lnTo>
                  <a:lnTo>
                    <a:pt x="583432" y="11575"/>
                  </a:lnTo>
                  <a:lnTo>
                    <a:pt x="594467" y="13669"/>
                  </a:lnTo>
                  <a:lnTo>
                    <a:pt x="624231" y="16617"/>
                  </a:lnTo>
                  <a:lnTo>
                    <a:pt x="661408" y="17491"/>
                  </a:lnTo>
                  <a:lnTo>
                    <a:pt x="1186921" y="17859"/>
                  </a:lnTo>
                  <a:lnTo>
                    <a:pt x="1215960" y="15213"/>
                  </a:lnTo>
                  <a:lnTo>
                    <a:pt x="1230654" y="13118"/>
                  </a:lnTo>
                  <a:lnTo>
                    <a:pt x="1270315" y="10170"/>
                  </a:lnTo>
                  <a:lnTo>
                    <a:pt x="1319305" y="9174"/>
                  </a:lnTo>
                  <a:lnTo>
                    <a:pt x="1402512" y="8939"/>
                  </a:lnTo>
                  <a:lnTo>
                    <a:pt x="1418037" y="11579"/>
                  </a:lnTo>
                  <a:lnTo>
                    <a:pt x="1424958" y="13672"/>
                  </a:lnTo>
                  <a:lnTo>
                    <a:pt x="1444186" y="16618"/>
                  </a:lnTo>
                  <a:lnTo>
                    <a:pt x="1449342" y="18024"/>
                  </a:lnTo>
                  <a:lnTo>
                    <a:pt x="1453771" y="19953"/>
                  </a:lnTo>
                  <a:lnTo>
                    <a:pt x="1457719" y="22232"/>
                  </a:lnTo>
                  <a:lnTo>
                    <a:pt x="1464751" y="24763"/>
                  </a:lnTo>
                  <a:lnTo>
                    <a:pt x="1477358" y="26388"/>
                  </a:lnTo>
                  <a:lnTo>
                    <a:pt x="1491896" y="26778"/>
                  </a:lnTo>
                  <a:lnTo>
                    <a:pt x="1489541" y="29429"/>
                  </a:lnTo>
                  <a:lnTo>
                    <a:pt x="1487522" y="31526"/>
                  </a:lnTo>
                  <a:lnTo>
                    <a:pt x="1485184" y="32923"/>
                  </a:lnTo>
                  <a:lnTo>
                    <a:pt x="1475162" y="35882"/>
                  </a:lnTo>
                  <a:lnTo>
                    <a:pt x="1461911" y="40090"/>
                  </a:lnTo>
                  <a:lnTo>
                    <a:pt x="1446091" y="42622"/>
                  </a:lnTo>
                  <a:lnTo>
                    <a:pt x="1428137" y="44740"/>
                  </a:lnTo>
                  <a:lnTo>
                    <a:pt x="1417787" y="46694"/>
                  </a:lnTo>
                  <a:lnTo>
                    <a:pt x="1406915" y="48988"/>
                  </a:lnTo>
                  <a:lnTo>
                    <a:pt x="1381595" y="51538"/>
                  </a:lnTo>
                  <a:lnTo>
                    <a:pt x="1354783" y="53663"/>
                  </a:lnTo>
                  <a:lnTo>
                    <a:pt x="1342072" y="55619"/>
                  </a:lnTo>
                  <a:lnTo>
                    <a:pt x="1329626" y="57915"/>
                  </a:lnTo>
                  <a:lnTo>
                    <a:pt x="1302556" y="60466"/>
                  </a:lnTo>
                  <a:lnTo>
                    <a:pt x="1274967" y="62592"/>
                  </a:lnTo>
                  <a:lnTo>
                    <a:pt x="1262048" y="64548"/>
                  </a:lnTo>
                  <a:lnTo>
                    <a:pt x="1249464" y="66845"/>
                  </a:lnTo>
                  <a:lnTo>
                    <a:pt x="1222239" y="69396"/>
                  </a:lnTo>
                  <a:lnTo>
                    <a:pt x="1178998" y="70832"/>
                  </a:lnTo>
                  <a:lnTo>
                    <a:pt x="1078250" y="71402"/>
                  </a:lnTo>
                  <a:lnTo>
                    <a:pt x="1046839" y="74067"/>
                  </a:lnTo>
                  <a:lnTo>
                    <a:pt x="1031510" y="76167"/>
                  </a:lnTo>
                  <a:lnTo>
                    <a:pt x="998589" y="78500"/>
                  </a:lnTo>
                  <a:lnTo>
                    <a:pt x="949205" y="79813"/>
                  </a:lnTo>
                  <a:lnTo>
                    <a:pt x="661322" y="80366"/>
                  </a:lnTo>
                  <a:lnTo>
                    <a:pt x="625517" y="83012"/>
                  </a:lnTo>
                  <a:lnTo>
                    <a:pt x="607629" y="85107"/>
                  </a:lnTo>
                  <a:lnTo>
                    <a:pt x="558726" y="88055"/>
                  </a:lnTo>
                  <a:lnTo>
                    <a:pt x="525300" y="88744"/>
                  </a:lnTo>
                  <a:lnTo>
                    <a:pt x="475631" y="91779"/>
                  </a:lnTo>
                  <a:lnTo>
                    <a:pt x="460036" y="93928"/>
                  </a:lnTo>
                  <a:lnTo>
                    <a:pt x="414364" y="96952"/>
                  </a:lnTo>
                  <a:lnTo>
                    <a:pt x="369385" y="97849"/>
                  </a:lnTo>
                  <a:lnTo>
                    <a:pt x="202950" y="98223"/>
                  </a:lnTo>
                  <a:lnTo>
                    <a:pt x="178825" y="95579"/>
                  </a:lnTo>
                  <a:lnTo>
                    <a:pt x="166831" y="93485"/>
                  </a:lnTo>
                  <a:lnTo>
                    <a:pt x="130971" y="90537"/>
                  </a:lnTo>
                  <a:lnTo>
                    <a:pt x="84308" y="89405"/>
                  </a:lnTo>
                  <a:lnTo>
                    <a:pt x="57089" y="89306"/>
                  </a:lnTo>
                  <a:lnTo>
                    <a:pt x="54888" y="88310"/>
                  </a:lnTo>
                  <a:lnTo>
                    <a:pt x="52428" y="86655"/>
                  </a:lnTo>
                  <a:lnTo>
                    <a:pt x="49795" y="84559"/>
                  </a:lnTo>
                  <a:lnTo>
                    <a:pt x="49032" y="83161"/>
                  </a:lnTo>
                  <a:lnTo>
                    <a:pt x="49517" y="82230"/>
                  </a:lnTo>
                  <a:lnTo>
                    <a:pt x="50833" y="81609"/>
                  </a:lnTo>
                  <a:lnTo>
                    <a:pt x="57430" y="80735"/>
                  </a:lnTo>
                  <a:lnTo>
                    <a:pt x="107092" y="803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433"/>
            <p:cNvSpPr/>
            <p:nvPr/>
          </p:nvSpPr>
          <p:spPr>
            <a:xfrm>
              <a:off x="7289039" y="1991320"/>
              <a:ext cx="232379" cy="17860"/>
            </a:xfrm>
            <a:custGeom>
              <a:avLst/>
              <a:gdLst/>
              <a:ahLst/>
              <a:cxnLst/>
              <a:rect l="0" t="0" r="0" b="0"/>
              <a:pathLst>
                <a:path w="232379" h="17860">
                  <a:moveTo>
                    <a:pt x="0" y="17859"/>
                  </a:moveTo>
                  <a:lnTo>
                    <a:pt x="28467" y="13119"/>
                  </a:lnTo>
                  <a:lnTo>
                    <a:pt x="43805" y="11722"/>
                  </a:lnTo>
                  <a:lnTo>
                    <a:pt x="60981" y="10792"/>
                  </a:lnTo>
                  <a:lnTo>
                    <a:pt x="97610" y="9757"/>
                  </a:lnTo>
                  <a:lnTo>
                    <a:pt x="133751" y="9297"/>
                  </a:lnTo>
                  <a:lnTo>
                    <a:pt x="152724" y="8183"/>
                  </a:lnTo>
                  <a:lnTo>
                    <a:pt x="172324" y="6447"/>
                  </a:lnTo>
                  <a:lnTo>
                    <a:pt x="23237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434"/>
            <p:cNvSpPr/>
            <p:nvPr/>
          </p:nvSpPr>
          <p:spPr>
            <a:xfrm>
              <a:off x="1872837" y="1009055"/>
              <a:ext cx="563072" cy="107157"/>
            </a:xfrm>
            <a:custGeom>
              <a:avLst/>
              <a:gdLst/>
              <a:ahLst/>
              <a:cxnLst/>
              <a:rect l="0" t="0" r="0" b="0"/>
              <a:pathLst>
                <a:path w="563072" h="107157">
                  <a:moveTo>
                    <a:pt x="563071" y="98226"/>
                  </a:moveTo>
                  <a:lnTo>
                    <a:pt x="553581" y="98226"/>
                  </a:lnTo>
                  <a:lnTo>
                    <a:pt x="543626" y="100872"/>
                  </a:lnTo>
                  <a:lnTo>
                    <a:pt x="538191" y="102967"/>
                  </a:lnTo>
                  <a:lnTo>
                    <a:pt x="524207" y="105294"/>
                  </a:lnTo>
                  <a:lnTo>
                    <a:pt x="507068" y="106328"/>
                  </a:lnTo>
                  <a:lnTo>
                    <a:pt x="486210" y="106788"/>
                  </a:lnTo>
                  <a:lnTo>
                    <a:pt x="266390" y="107156"/>
                  </a:lnTo>
                  <a:lnTo>
                    <a:pt x="254060" y="106163"/>
                  </a:lnTo>
                  <a:lnTo>
                    <a:pt x="241867" y="104510"/>
                  </a:lnTo>
                  <a:lnTo>
                    <a:pt x="229767" y="102415"/>
                  </a:lnTo>
                  <a:lnTo>
                    <a:pt x="217727" y="101019"/>
                  </a:lnTo>
                  <a:lnTo>
                    <a:pt x="205729" y="100088"/>
                  </a:lnTo>
                  <a:lnTo>
                    <a:pt x="193758" y="99467"/>
                  </a:lnTo>
                  <a:lnTo>
                    <a:pt x="181805" y="98061"/>
                  </a:lnTo>
                  <a:lnTo>
                    <a:pt x="169864" y="96132"/>
                  </a:lnTo>
                  <a:lnTo>
                    <a:pt x="157931" y="93853"/>
                  </a:lnTo>
                  <a:lnTo>
                    <a:pt x="134079" y="88676"/>
                  </a:lnTo>
                  <a:lnTo>
                    <a:pt x="122157" y="85906"/>
                  </a:lnTo>
                  <a:lnTo>
                    <a:pt x="111230" y="83068"/>
                  </a:lnTo>
                  <a:lnTo>
                    <a:pt x="100966" y="80183"/>
                  </a:lnTo>
                  <a:lnTo>
                    <a:pt x="91145" y="77268"/>
                  </a:lnTo>
                  <a:lnTo>
                    <a:pt x="81618" y="73340"/>
                  </a:lnTo>
                  <a:lnTo>
                    <a:pt x="72287" y="68737"/>
                  </a:lnTo>
                  <a:lnTo>
                    <a:pt x="63088" y="63684"/>
                  </a:lnTo>
                  <a:lnTo>
                    <a:pt x="53975" y="57339"/>
                  </a:lnTo>
                  <a:lnTo>
                    <a:pt x="44921" y="50132"/>
                  </a:lnTo>
                  <a:lnTo>
                    <a:pt x="35906" y="42351"/>
                  </a:lnTo>
                  <a:lnTo>
                    <a:pt x="27910" y="34187"/>
                  </a:lnTo>
                  <a:lnTo>
                    <a:pt x="20593" y="25768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435"/>
            <p:cNvSpPr/>
            <p:nvPr/>
          </p:nvSpPr>
          <p:spPr>
            <a:xfrm>
              <a:off x="1837119" y="517965"/>
              <a:ext cx="1510377" cy="678610"/>
            </a:xfrm>
            <a:custGeom>
              <a:avLst/>
              <a:gdLst/>
              <a:ahLst/>
              <a:cxnLst/>
              <a:rect l="0" t="0" r="0" b="0"/>
              <a:pathLst>
                <a:path w="1510377" h="678610">
                  <a:moveTo>
                    <a:pt x="8905" y="446441"/>
                  </a:moveTo>
                  <a:lnTo>
                    <a:pt x="8905" y="436960"/>
                  </a:lnTo>
                  <a:lnTo>
                    <a:pt x="2763" y="408850"/>
                  </a:lnTo>
                  <a:lnTo>
                    <a:pt x="1210" y="392031"/>
                  </a:lnTo>
                  <a:lnTo>
                    <a:pt x="520" y="374634"/>
                  </a:lnTo>
                  <a:lnTo>
                    <a:pt x="131" y="348105"/>
                  </a:lnTo>
                  <a:lnTo>
                    <a:pt x="0" y="312474"/>
                  </a:lnTo>
                  <a:lnTo>
                    <a:pt x="2630" y="291981"/>
                  </a:lnTo>
                  <a:lnTo>
                    <a:pt x="4722" y="280960"/>
                  </a:lnTo>
                  <a:lnTo>
                    <a:pt x="12343" y="260777"/>
                  </a:lnTo>
                  <a:lnTo>
                    <a:pt x="22350" y="241885"/>
                  </a:lnTo>
                  <a:lnTo>
                    <a:pt x="33418" y="223566"/>
                  </a:lnTo>
                  <a:lnTo>
                    <a:pt x="47606" y="205503"/>
                  </a:lnTo>
                  <a:lnTo>
                    <a:pt x="62849" y="188545"/>
                  </a:lnTo>
                  <a:lnTo>
                    <a:pt x="76244" y="174394"/>
                  </a:lnTo>
                  <a:lnTo>
                    <a:pt x="94115" y="158844"/>
                  </a:lnTo>
                  <a:lnTo>
                    <a:pt x="114305" y="143003"/>
                  </a:lnTo>
                  <a:lnTo>
                    <a:pt x="143414" y="122929"/>
                  </a:lnTo>
                  <a:lnTo>
                    <a:pt x="176755" y="104413"/>
                  </a:lnTo>
                  <a:lnTo>
                    <a:pt x="212785" y="86359"/>
                  </a:lnTo>
                  <a:lnTo>
                    <a:pt x="253474" y="69434"/>
                  </a:lnTo>
                  <a:lnTo>
                    <a:pt x="293115" y="57695"/>
                  </a:lnTo>
                  <a:lnTo>
                    <a:pt x="324897" y="51084"/>
                  </a:lnTo>
                  <a:lnTo>
                    <a:pt x="376289" y="41784"/>
                  </a:lnTo>
                  <a:lnTo>
                    <a:pt x="448028" y="29753"/>
                  </a:lnTo>
                  <a:lnTo>
                    <a:pt x="487427" y="23783"/>
                  </a:lnTo>
                  <a:lnTo>
                    <a:pt x="530757" y="20468"/>
                  </a:lnTo>
                  <a:lnTo>
                    <a:pt x="576497" y="18003"/>
                  </a:lnTo>
                  <a:lnTo>
                    <a:pt x="623308" y="13600"/>
                  </a:lnTo>
                  <a:lnTo>
                    <a:pt x="694326" y="5542"/>
                  </a:lnTo>
                  <a:lnTo>
                    <a:pt x="739233" y="2439"/>
                  </a:lnTo>
                  <a:lnTo>
                    <a:pt x="783356" y="1060"/>
                  </a:lnTo>
                  <a:lnTo>
                    <a:pt x="916636" y="54"/>
                  </a:lnTo>
                  <a:lnTo>
                    <a:pt x="958860" y="0"/>
                  </a:lnTo>
                  <a:lnTo>
                    <a:pt x="998151" y="2622"/>
                  </a:lnTo>
                  <a:lnTo>
                    <a:pt x="1036467" y="7094"/>
                  </a:lnTo>
                  <a:lnTo>
                    <a:pt x="1076668" y="12389"/>
                  </a:lnTo>
                  <a:lnTo>
                    <a:pt x="1112411" y="15404"/>
                  </a:lnTo>
                  <a:lnTo>
                    <a:pt x="1145841" y="17736"/>
                  </a:lnTo>
                  <a:lnTo>
                    <a:pt x="1180560" y="22080"/>
                  </a:lnTo>
                  <a:lnTo>
                    <a:pt x="1233605" y="30104"/>
                  </a:lnTo>
                  <a:lnTo>
                    <a:pt x="1277569" y="38765"/>
                  </a:lnTo>
                  <a:lnTo>
                    <a:pt x="1320498" y="47615"/>
                  </a:lnTo>
                  <a:lnTo>
                    <a:pt x="1359920" y="61262"/>
                  </a:lnTo>
                  <a:lnTo>
                    <a:pt x="1396759" y="73133"/>
                  </a:lnTo>
                  <a:lnTo>
                    <a:pt x="1428087" y="87674"/>
                  </a:lnTo>
                  <a:lnTo>
                    <a:pt x="1447019" y="101450"/>
                  </a:lnTo>
                  <a:lnTo>
                    <a:pt x="1464370" y="117495"/>
                  </a:lnTo>
                  <a:lnTo>
                    <a:pt x="1478702" y="134547"/>
                  </a:lnTo>
                  <a:lnTo>
                    <a:pt x="1489044" y="152048"/>
                  </a:lnTo>
                  <a:lnTo>
                    <a:pt x="1496951" y="170741"/>
                  </a:lnTo>
                  <a:lnTo>
                    <a:pt x="1500450" y="181281"/>
                  </a:lnTo>
                  <a:lnTo>
                    <a:pt x="1503775" y="192277"/>
                  </a:lnTo>
                  <a:lnTo>
                    <a:pt x="1505993" y="203577"/>
                  </a:lnTo>
                  <a:lnTo>
                    <a:pt x="1507471" y="215078"/>
                  </a:lnTo>
                  <a:lnTo>
                    <a:pt x="1508456" y="226715"/>
                  </a:lnTo>
                  <a:lnTo>
                    <a:pt x="1509113" y="239434"/>
                  </a:lnTo>
                  <a:lnTo>
                    <a:pt x="1509843" y="266795"/>
                  </a:lnTo>
                  <a:lnTo>
                    <a:pt x="1510376" y="341908"/>
                  </a:lnTo>
                  <a:lnTo>
                    <a:pt x="1508406" y="353932"/>
                  </a:lnTo>
                  <a:lnTo>
                    <a:pt x="1505108" y="365917"/>
                  </a:lnTo>
                  <a:lnTo>
                    <a:pt x="1500922" y="377875"/>
                  </a:lnTo>
                  <a:lnTo>
                    <a:pt x="1497139" y="389817"/>
                  </a:lnTo>
                  <a:lnTo>
                    <a:pt x="1490287" y="413668"/>
                  </a:lnTo>
                  <a:lnTo>
                    <a:pt x="1481283" y="434852"/>
                  </a:lnTo>
                  <a:lnTo>
                    <a:pt x="1470661" y="454189"/>
                  </a:lnTo>
                  <a:lnTo>
                    <a:pt x="1459320" y="472705"/>
                  </a:lnTo>
                  <a:lnTo>
                    <a:pt x="1445011" y="493502"/>
                  </a:lnTo>
                  <a:lnTo>
                    <a:pt x="1437024" y="504604"/>
                  </a:lnTo>
                  <a:lnTo>
                    <a:pt x="1420206" y="524877"/>
                  </a:lnTo>
                  <a:lnTo>
                    <a:pt x="1402800" y="543809"/>
                  </a:lnTo>
                  <a:lnTo>
                    <a:pt x="1376251" y="571203"/>
                  </a:lnTo>
                  <a:lnTo>
                    <a:pt x="1358437" y="589203"/>
                  </a:lnTo>
                  <a:lnTo>
                    <a:pt x="1340590" y="604480"/>
                  </a:lnTo>
                  <a:lnTo>
                    <a:pt x="1311144" y="624236"/>
                  </a:lnTo>
                  <a:lnTo>
                    <a:pt x="1288785" y="635594"/>
                  </a:lnTo>
                  <a:lnTo>
                    <a:pt x="1252872" y="647566"/>
                  </a:lnTo>
                  <a:lnTo>
                    <a:pt x="1211225" y="657397"/>
                  </a:lnTo>
                  <a:lnTo>
                    <a:pt x="1137857" y="672610"/>
                  </a:lnTo>
                  <a:lnTo>
                    <a:pt x="1093288" y="676834"/>
                  </a:lnTo>
                  <a:lnTo>
                    <a:pt x="1060875" y="677822"/>
                  </a:lnTo>
                  <a:lnTo>
                    <a:pt x="950702" y="678567"/>
                  </a:lnTo>
                  <a:lnTo>
                    <a:pt x="848551" y="678609"/>
                  </a:lnTo>
                  <a:lnTo>
                    <a:pt x="815722" y="675966"/>
                  </a:lnTo>
                  <a:lnTo>
                    <a:pt x="783587" y="672475"/>
                  </a:lnTo>
                  <a:lnTo>
                    <a:pt x="749443" y="670924"/>
                  </a:lnTo>
                  <a:lnTo>
                    <a:pt x="717055" y="667589"/>
                  </a:lnTo>
                  <a:lnTo>
                    <a:pt x="687102" y="661807"/>
                  </a:lnTo>
                  <a:lnTo>
                    <a:pt x="635506" y="644572"/>
                  </a:lnTo>
                  <a:lnTo>
                    <a:pt x="596427" y="634462"/>
                  </a:lnTo>
                  <a:lnTo>
                    <a:pt x="558697" y="625182"/>
                  </a:lnTo>
                  <a:lnTo>
                    <a:pt x="538268" y="618155"/>
                  </a:lnTo>
                  <a:lnTo>
                    <a:pt x="498230" y="600121"/>
                  </a:lnTo>
                  <a:lnTo>
                    <a:pt x="457109" y="586710"/>
                  </a:lnTo>
                  <a:lnTo>
                    <a:pt x="438499" y="577905"/>
                  </a:lnTo>
                  <a:lnTo>
                    <a:pt x="411098" y="5625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436"/>
            <p:cNvSpPr/>
            <p:nvPr/>
          </p:nvSpPr>
          <p:spPr>
            <a:xfrm>
              <a:off x="6199058" y="1375176"/>
              <a:ext cx="1036246" cy="660426"/>
            </a:xfrm>
            <a:custGeom>
              <a:avLst/>
              <a:gdLst/>
              <a:ahLst/>
              <a:cxnLst/>
              <a:rect l="0" t="0" r="0" b="0"/>
              <a:pathLst>
                <a:path w="1036246" h="660426">
                  <a:moveTo>
                    <a:pt x="169405" y="616144"/>
                  </a:moveTo>
                  <a:lnTo>
                    <a:pt x="161710" y="616144"/>
                  </a:lnTo>
                  <a:lnTo>
                    <a:pt x="153577" y="622281"/>
                  </a:lnTo>
                  <a:lnTo>
                    <a:pt x="148137" y="623832"/>
                  </a:lnTo>
                  <a:lnTo>
                    <a:pt x="115775" y="625059"/>
                  </a:lnTo>
                  <a:lnTo>
                    <a:pt x="108605" y="625071"/>
                  </a:lnTo>
                  <a:lnTo>
                    <a:pt x="114692" y="625073"/>
                  </a:lnTo>
                  <a:lnTo>
                    <a:pt x="120202" y="629814"/>
                  </a:lnTo>
                  <a:lnTo>
                    <a:pt x="123693" y="631211"/>
                  </a:lnTo>
                  <a:lnTo>
                    <a:pt x="138095" y="633176"/>
                  </a:lnTo>
                  <a:lnTo>
                    <a:pt x="166619" y="633894"/>
                  </a:lnTo>
                  <a:lnTo>
                    <a:pt x="197433" y="640119"/>
                  </a:lnTo>
                  <a:lnTo>
                    <a:pt x="223391" y="642099"/>
                  </a:lnTo>
                  <a:lnTo>
                    <a:pt x="250943" y="642686"/>
                  </a:lnTo>
                  <a:lnTo>
                    <a:pt x="485126" y="642933"/>
                  </a:lnTo>
                  <a:lnTo>
                    <a:pt x="516185" y="647674"/>
                  </a:lnTo>
                  <a:lnTo>
                    <a:pt x="537701" y="650001"/>
                  </a:lnTo>
                  <a:lnTo>
                    <a:pt x="560505" y="651035"/>
                  </a:lnTo>
                  <a:lnTo>
                    <a:pt x="594682" y="651618"/>
                  </a:lnTo>
                  <a:lnTo>
                    <a:pt x="763078" y="651862"/>
                  </a:lnTo>
                  <a:lnTo>
                    <a:pt x="801828" y="658930"/>
                  </a:lnTo>
                  <a:lnTo>
                    <a:pt x="827386" y="660425"/>
                  </a:lnTo>
                  <a:lnTo>
                    <a:pt x="839538" y="657983"/>
                  </a:lnTo>
                  <a:lnTo>
                    <a:pt x="854899" y="653676"/>
                  </a:lnTo>
                  <a:lnTo>
                    <a:pt x="883043" y="651969"/>
                  </a:lnTo>
                  <a:lnTo>
                    <a:pt x="895043" y="651894"/>
                  </a:lnTo>
                  <a:lnTo>
                    <a:pt x="904366" y="649231"/>
                  </a:lnTo>
                  <a:lnTo>
                    <a:pt x="915129" y="645732"/>
                  </a:lnTo>
                  <a:lnTo>
                    <a:pt x="943897" y="642187"/>
                  </a:lnTo>
                  <a:lnTo>
                    <a:pt x="962774" y="635914"/>
                  </a:lnTo>
                  <a:lnTo>
                    <a:pt x="975472" y="634171"/>
                  </a:lnTo>
                  <a:lnTo>
                    <a:pt x="981296" y="634037"/>
                  </a:lnTo>
                  <a:lnTo>
                    <a:pt x="981773" y="633033"/>
                  </a:lnTo>
                  <a:lnTo>
                    <a:pt x="982718" y="625183"/>
                  </a:lnTo>
                  <a:lnTo>
                    <a:pt x="982729" y="608459"/>
                  </a:lnTo>
                  <a:lnTo>
                    <a:pt x="981736" y="608044"/>
                  </a:lnTo>
                  <a:lnTo>
                    <a:pt x="973792" y="607214"/>
                  </a:lnTo>
                  <a:lnTo>
                    <a:pt x="973792" y="585965"/>
                  </a:lnTo>
                  <a:lnTo>
                    <a:pt x="974785" y="583126"/>
                  </a:lnTo>
                  <a:lnTo>
                    <a:pt x="979934" y="574391"/>
                  </a:lnTo>
                  <a:lnTo>
                    <a:pt x="981487" y="568483"/>
                  </a:lnTo>
                  <a:lnTo>
                    <a:pt x="982362" y="559579"/>
                  </a:lnTo>
                  <a:lnTo>
                    <a:pt x="983477" y="556606"/>
                  </a:lnTo>
                  <a:lnTo>
                    <a:pt x="988799" y="547681"/>
                  </a:lnTo>
                  <a:lnTo>
                    <a:pt x="990392" y="541729"/>
                  </a:lnTo>
                  <a:lnTo>
                    <a:pt x="991290" y="532800"/>
                  </a:lnTo>
                  <a:lnTo>
                    <a:pt x="992408" y="529824"/>
                  </a:lnTo>
                  <a:lnTo>
                    <a:pt x="996300" y="523871"/>
                  </a:lnTo>
                  <a:lnTo>
                    <a:pt x="998691" y="515272"/>
                  </a:lnTo>
                  <a:lnTo>
                    <a:pt x="1000352" y="494933"/>
                  </a:lnTo>
                  <a:lnTo>
                    <a:pt x="1000492" y="488520"/>
                  </a:lnTo>
                  <a:lnTo>
                    <a:pt x="1001523" y="485421"/>
                  </a:lnTo>
                  <a:lnTo>
                    <a:pt x="1005316" y="479331"/>
                  </a:lnTo>
                  <a:lnTo>
                    <a:pt x="1007663" y="470672"/>
                  </a:lnTo>
                  <a:lnTo>
                    <a:pt x="1009294" y="450290"/>
                  </a:lnTo>
                  <a:lnTo>
                    <a:pt x="1009432" y="443874"/>
                  </a:lnTo>
                  <a:lnTo>
                    <a:pt x="1016601" y="421602"/>
                  </a:lnTo>
                  <a:lnTo>
                    <a:pt x="1018232" y="404068"/>
                  </a:lnTo>
                  <a:lnTo>
                    <a:pt x="1018448" y="382270"/>
                  </a:lnTo>
                  <a:lnTo>
                    <a:pt x="1019452" y="378869"/>
                  </a:lnTo>
                  <a:lnTo>
                    <a:pt x="1024616" y="368349"/>
                  </a:lnTo>
                  <a:lnTo>
                    <a:pt x="1026864" y="350165"/>
                  </a:lnTo>
                  <a:lnTo>
                    <a:pt x="1027308" y="331985"/>
                  </a:lnTo>
                  <a:lnTo>
                    <a:pt x="1030017" y="320848"/>
                  </a:lnTo>
                  <a:lnTo>
                    <a:pt x="1034477" y="306068"/>
                  </a:lnTo>
                  <a:lnTo>
                    <a:pt x="1035984" y="287445"/>
                  </a:lnTo>
                  <a:lnTo>
                    <a:pt x="1036245" y="275225"/>
                  </a:lnTo>
                  <a:lnTo>
                    <a:pt x="1033658" y="265856"/>
                  </a:lnTo>
                  <a:lnTo>
                    <a:pt x="1030191" y="256070"/>
                  </a:lnTo>
                  <a:lnTo>
                    <a:pt x="1028239" y="243990"/>
                  </a:lnTo>
                  <a:lnTo>
                    <a:pt x="1027579" y="225279"/>
                  </a:lnTo>
                  <a:lnTo>
                    <a:pt x="1027427" y="194833"/>
                  </a:lnTo>
                  <a:lnTo>
                    <a:pt x="1024774" y="185478"/>
                  </a:lnTo>
                  <a:lnTo>
                    <a:pt x="1021277" y="175698"/>
                  </a:lnTo>
                  <a:lnTo>
                    <a:pt x="1019032" y="161335"/>
                  </a:lnTo>
                  <a:lnTo>
                    <a:pt x="1018849" y="158157"/>
                  </a:lnTo>
                  <a:lnTo>
                    <a:pt x="1013844" y="144203"/>
                  </a:lnTo>
                  <a:lnTo>
                    <a:pt x="1003034" y="125579"/>
                  </a:lnTo>
                  <a:lnTo>
                    <a:pt x="1000692" y="118318"/>
                  </a:lnTo>
                  <a:lnTo>
                    <a:pt x="993745" y="100134"/>
                  </a:lnTo>
                  <a:lnTo>
                    <a:pt x="992077" y="86694"/>
                  </a:lnTo>
                  <a:lnTo>
                    <a:pt x="990947" y="83591"/>
                  </a:lnTo>
                  <a:lnTo>
                    <a:pt x="985605" y="74484"/>
                  </a:lnTo>
                  <a:lnTo>
                    <a:pt x="982588" y="65502"/>
                  </a:lnTo>
                  <a:lnTo>
                    <a:pt x="976839" y="56557"/>
                  </a:lnTo>
                  <a:lnTo>
                    <a:pt x="973702" y="47623"/>
                  </a:lnTo>
                  <a:lnTo>
                    <a:pt x="966923" y="38692"/>
                  </a:lnTo>
                  <a:lnTo>
                    <a:pt x="961471" y="32738"/>
                  </a:lnTo>
                  <a:lnTo>
                    <a:pt x="958626" y="30754"/>
                  </a:lnTo>
                  <a:lnTo>
                    <a:pt x="933862" y="20996"/>
                  </a:lnTo>
                  <a:lnTo>
                    <a:pt x="910992" y="15830"/>
                  </a:lnTo>
                  <a:lnTo>
                    <a:pt x="882604" y="5549"/>
                  </a:lnTo>
                  <a:lnTo>
                    <a:pt x="857066" y="1641"/>
                  </a:lnTo>
                  <a:lnTo>
                    <a:pt x="825886" y="483"/>
                  </a:lnTo>
                  <a:lnTo>
                    <a:pt x="772399" y="60"/>
                  </a:lnTo>
                  <a:lnTo>
                    <a:pt x="675563" y="0"/>
                  </a:lnTo>
                  <a:lnTo>
                    <a:pt x="644286" y="2643"/>
                  </a:lnTo>
                  <a:lnTo>
                    <a:pt x="612841" y="6133"/>
                  </a:lnTo>
                  <a:lnTo>
                    <a:pt x="596115" y="7064"/>
                  </a:lnTo>
                  <a:lnTo>
                    <a:pt x="562632" y="8098"/>
                  </a:lnTo>
                  <a:lnTo>
                    <a:pt x="485591" y="8817"/>
                  </a:lnTo>
                  <a:lnTo>
                    <a:pt x="197969" y="8925"/>
                  </a:lnTo>
                  <a:lnTo>
                    <a:pt x="193413" y="9918"/>
                  </a:lnTo>
                  <a:lnTo>
                    <a:pt x="181263" y="15062"/>
                  </a:lnTo>
                  <a:lnTo>
                    <a:pt x="166519" y="18020"/>
                  </a:lnTo>
                  <a:lnTo>
                    <a:pt x="155420" y="23747"/>
                  </a:lnTo>
                  <a:lnTo>
                    <a:pt x="134988" y="31125"/>
                  </a:lnTo>
                  <a:lnTo>
                    <a:pt x="123015" y="39095"/>
                  </a:lnTo>
                  <a:lnTo>
                    <a:pt x="120604" y="41937"/>
                  </a:lnTo>
                  <a:lnTo>
                    <a:pt x="118995" y="44824"/>
                  </a:lnTo>
                  <a:lnTo>
                    <a:pt x="117924" y="47740"/>
                  </a:lnTo>
                  <a:lnTo>
                    <a:pt x="114084" y="53627"/>
                  </a:lnTo>
                  <a:lnTo>
                    <a:pt x="111670" y="56586"/>
                  </a:lnTo>
                  <a:lnTo>
                    <a:pt x="110060" y="59551"/>
                  </a:lnTo>
                  <a:lnTo>
                    <a:pt x="102521" y="79153"/>
                  </a:lnTo>
                  <a:lnTo>
                    <a:pt x="99956" y="90078"/>
                  </a:lnTo>
                  <a:lnTo>
                    <a:pt x="97823" y="101548"/>
                  </a:lnTo>
                  <a:lnTo>
                    <a:pt x="92032" y="119162"/>
                  </a:lnTo>
                  <a:lnTo>
                    <a:pt x="88882" y="136948"/>
                  </a:lnTo>
                  <a:lnTo>
                    <a:pt x="82100" y="154786"/>
                  </a:lnTo>
                  <a:lnTo>
                    <a:pt x="74795" y="172639"/>
                  </a:lnTo>
                  <a:lnTo>
                    <a:pt x="71195" y="190497"/>
                  </a:lnTo>
                  <a:lnTo>
                    <a:pt x="65274" y="208355"/>
                  </a:lnTo>
                  <a:lnTo>
                    <a:pt x="63078" y="226215"/>
                  </a:lnTo>
                  <a:lnTo>
                    <a:pt x="62427" y="244074"/>
                  </a:lnTo>
                  <a:lnTo>
                    <a:pt x="62190" y="273839"/>
                  </a:lnTo>
                  <a:lnTo>
                    <a:pt x="59521" y="288391"/>
                  </a:lnTo>
                  <a:lnTo>
                    <a:pt x="56018" y="304781"/>
                  </a:lnTo>
                  <a:lnTo>
                    <a:pt x="54461" y="321987"/>
                  </a:lnTo>
                  <a:lnTo>
                    <a:pt x="51121" y="339556"/>
                  </a:lnTo>
                  <a:lnTo>
                    <a:pt x="47320" y="357286"/>
                  </a:lnTo>
                  <a:lnTo>
                    <a:pt x="45630" y="375088"/>
                  </a:lnTo>
                  <a:lnTo>
                    <a:pt x="44879" y="392922"/>
                  </a:lnTo>
                  <a:lnTo>
                    <a:pt x="43552" y="409778"/>
                  </a:lnTo>
                  <a:lnTo>
                    <a:pt x="39652" y="423884"/>
                  </a:lnTo>
                  <a:lnTo>
                    <a:pt x="37257" y="439414"/>
                  </a:lnTo>
                  <a:lnTo>
                    <a:pt x="36192" y="456238"/>
                  </a:lnTo>
                  <a:lnTo>
                    <a:pt x="35719" y="473637"/>
                  </a:lnTo>
                  <a:lnTo>
                    <a:pt x="35453" y="495427"/>
                  </a:lnTo>
                  <a:lnTo>
                    <a:pt x="32742" y="508252"/>
                  </a:lnTo>
                  <a:lnTo>
                    <a:pt x="29221" y="520567"/>
                  </a:lnTo>
                  <a:lnTo>
                    <a:pt x="27238" y="537664"/>
                  </a:lnTo>
                  <a:lnTo>
                    <a:pt x="26568" y="555479"/>
                  </a:lnTo>
                  <a:lnTo>
                    <a:pt x="26513" y="560818"/>
                  </a:lnTo>
                  <a:lnTo>
                    <a:pt x="25484" y="565369"/>
                  </a:lnTo>
                  <a:lnTo>
                    <a:pt x="21691" y="573073"/>
                  </a:lnTo>
                  <a:lnTo>
                    <a:pt x="10142" y="587468"/>
                  </a:lnTo>
                  <a:lnTo>
                    <a:pt x="0" y="597868"/>
                  </a:lnTo>
                  <a:lnTo>
                    <a:pt x="8527" y="5982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437"/>
            <p:cNvSpPr/>
            <p:nvPr/>
          </p:nvSpPr>
          <p:spPr>
            <a:xfrm>
              <a:off x="6717030" y="2152054"/>
              <a:ext cx="17877" cy="265960"/>
            </a:xfrm>
            <a:custGeom>
              <a:avLst/>
              <a:gdLst/>
              <a:ahLst/>
              <a:cxnLst/>
              <a:rect l="0" t="0" r="0" b="0"/>
              <a:pathLst>
                <a:path w="17877" h="265960">
                  <a:moveTo>
                    <a:pt x="0" y="0"/>
                  </a:moveTo>
                  <a:lnTo>
                    <a:pt x="7696" y="7689"/>
                  </a:lnTo>
                  <a:lnTo>
                    <a:pt x="8110" y="9095"/>
                  </a:lnTo>
                  <a:lnTo>
                    <a:pt x="8570" y="13303"/>
                  </a:lnTo>
                  <a:lnTo>
                    <a:pt x="8774" y="21126"/>
                  </a:lnTo>
                  <a:lnTo>
                    <a:pt x="8938" y="237603"/>
                  </a:lnTo>
                  <a:lnTo>
                    <a:pt x="9931" y="242738"/>
                  </a:lnTo>
                  <a:lnTo>
                    <a:pt x="11586" y="247154"/>
                  </a:lnTo>
                  <a:lnTo>
                    <a:pt x="13682" y="251090"/>
                  </a:lnTo>
                  <a:lnTo>
                    <a:pt x="15081" y="254706"/>
                  </a:lnTo>
                  <a:lnTo>
                    <a:pt x="16013" y="258109"/>
                  </a:lnTo>
                  <a:lnTo>
                    <a:pt x="17509" y="265959"/>
                  </a:lnTo>
                  <a:lnTo>
                    <a:pt x="17630" y="265611"/>
                  </a:lnTo>
                  <a:lnTo>
                    <a:pt x="17876" y="2589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438"/>
            <p:cNvSpPr/>
            <p:nvPr/>
          </p:nvSpPr>
          <p:spPr>
            <a:xfrm>
              <a:off x="6672342" y="2152456"/>
              <a:ext cx="178754" cy="26389"/>
            </a:xfrm>
            <a:custGeom>
              <a:avLst/>
              <a:gdLst/>
              <a:ahLst/>
              <a:cxnLst/>
              <a:rect l="0" t="0" r="0" b="0"/>
              <a:pathLst>
                <a:path w="178754" h="26389">
                  <a:moveTo>
                    <a:pt x="0" y="26388"/>
                  </a:moveTo>
                  <a:lnTo>
                    <a:pt x="4745" y="26388"/>
                  </a:lnTo>
                  <a:lnTo>
                    <a:pt x="7136" y="25395"/>
                  </a:lnTo>
                  <a:lnTo>
                    <a:pt x="9722" y="23742"/>
                  </a:lnTo>
                  <a:lnTo>
                    <a:pt x="12440" y="21647"/>
                  </a:lnTo>
                  <a:lnTo>
                    <a:pt x="15245" y="20251"/>
                  </a:lnTo>
                  <a:lnTo>
                    <a:pt x="18109" y="19320"/>
                  </a:lnTo>
                  <a:lnTo>
                    <a:pt x="21011" y="18699"/>
                  </a:lnTo>
                  <a:lnTo>
                    <a:pt x="25924" y="18286"/>
                  </a:lnTo>
                  <a:lnTo>
                    <a:pt x="32178" y="18009"/>
                  </a:lnTo>
                  <a:lnTo>
                    <a:pt x="39327" y="17826"/>
                  </a:lnTo>
                  <a:lnTo>
                    <a:pt x="46080" y="16711"/>
                  </a:lnTo>
                  <a:lnTo>
                    <a:pt x="52567" y="14975"/>
                  </a:lnTo>
                  <a:lnTo>
                    <a:pt x="58878" y="12826"/>
                  </a:lnTo>
                  <a:lnTo>
                    <a:pt x="66065" y="11394"/>
                  </a:lnTo>
                  <a:lnTo>
                    <a:pt x="73835" y="10439"/>
                  </a:lnTo>
                  <a:lnTo>
                    <a:pt x="81995" y="9802"/>
                  </a:lnTo>
                  <a:lnTo>
                    <a:pt x="90414" y="8385"/>
                  </a:lnTo>
                  <a:lnTo>
                    <a:pt x="99006" y="6448"/>
                  </a:lnTo>
                  <a:lnTo>
                    <a:pt x="107712" y="4165"/>
                  </a:lnTo>
                  <a:lnTo>
                    <a:pt x="115503" y="2643"/>
                  </a:lnTo>
                  <a:lnTo>
                    <a:pt x="122684" y="1628"/>
                  </a:lnTo>
                  <a:lnTo>
                    <a:pt x="129456" y="952"/>
                  </a:lnTo>
                  <a:lnTo>
                    <a:pt x="135958" y="501"/>
                  </a:lnTo>
                  <a:lnTo>
                    <a:pt x="142278" y="200"/>
                  </a:lnTo>
                  <a:lnTo>
                    <a:pt x="148479" y="0"/>
                  </a:lnTo>
                  <a:lnTo>
                    <a:pt x="154598" y="858"/>
                  </a:lnTo>
                  <a:lnTo>
                    <a:pt x="160663" y="2422"/>
                  </a:lnTo>
                  <a:lnTo>
                    <a:pt x="178753" y="8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439"/>
            <p:cNvSpPr/>
            <p:nvPr/>
          </p:nvSpPr>
          <p:spPr>
            <a:xfrm>
              <a:off x="6574029" y="2375297"/>
              <a:ext cx="366443" cy="35719"/>
            </a:xfrm>
            <a:custGeom>
              <a:avLst/>
              <a:gdLst/>
              <a:ahLst/>
              <a:cxnLst/>
              <a:rect l="0" t="0" r="0" b="0"/>
              <a:pathLst>
                <a:path w="366443" h="35719">
                  <a:moveTo>
                    <a:pt x="0" y="35718"/>
                  </a:moveTo>
                  <a:lnTo>
                    <a:pt x="4745" y="35718"/>
                  </a:lnTo>
                  <a:lnTo>
                    <a:pt x="9121" y="34726"/>
                  </a:lnTo>
                  <a:lnTo>
                    <a:pt x="15018" y="33073"/>
                  </a:lnTo>
                  <a:lnTo>
                    <a:pt x="21930" y="30978"/>
                  </a:lnTo>
                  <a:lnTo>
                    <a:pt x="30509" y="29581"/>
                  </a:lnTo>
                  <a:lnTo>
                    <a:pt x="40201" y="28651"/>
                  </a:lnTo>
                  <a:lnTo>
                    <a:pt x="50634" y="28030"/>
                  </a:lnTo>
                  <a:lnTo>
                    <a:pt x="75467" y="27340"/>
                  </a:lnTo>
                  <a:lnTo>
                    <a:pt x="89040" y="27156"/>
                  </a:lnTo>
                  <a:lnTo>
                    <a:pt x="103056" y="26042"/>
                  </a:lnTo>
                  <a:lnTo>
                    <a:pt x="117364" y="24307"/>
                  </a:lnTo>
                  <a:lnTo>
                    <a:pt x="131868" y="22157"/>
                  </a:lnTo>
                  <a:lnTo>
                    <a:pt x="146503" y="20725"/>
                  </a:lnTo>
                  <a:lnTo>
                    <a:pt x="161225" y="19769"/>
                  </a:lnTo>
                  <a:lnTo>
                    <a:pt x="189831" y="18708"/>
                  </a:lnTo>
                  <a:lnTo>
                    <a:pt x="215785" y="18237"/>
                  </a:lnTo>
                  <a:lnTo>
                    <a:pt x="228267" y="17118"/>
                  </a:lnTo>
                  <a:lnTo>
                    <a:pt x="240562" y="15381"/>
                  </a:lnTo>
                  <a:lnTo>
                    <a:pt x="252730" y="13230"/>
                  </a:lnTo>
                  <a:lnTo>
                    <a:pt x="264814" y="11797"/>
                  </a:lnTo>
                  <a:lnTo>
                    <a:pt x="276843" y="10841"/>
                  </a:lnTo>
                  <a:lnTo>
                    <a:pt x="288834" y="10204"/>
                  </a:lnTo>
                  <a:lnTo>
                    <a:pt x="310102" y="9496"/>
                  </a:lnTo>
                  <a:lnTo>
                    <a:pt x="338541" y="9041"/>
                  </a:lnTo>
                  <a:lnTo>
                    <a:pt x="343869" y="8012"/>
                  </a:lnTo>
                  <a:lnTo>
                    <a:pt x="349407" y="6333"/>
                  </a:lnTo>
                  <a:lnTo>
                    <a:pt x="36644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440"/>
            <p:cNvSpPr/>
            <p:nvPr/>
          </p:nvSpPr>
          <p:spPr>
            <a:xfrm>
              <a:off x="7790266" y="2152591"/>
              <a:ext cx="342525" cy="222173"/>
            </a:xfrm>
            <a:custGeom>
              <a:avLst/>
              <a:gdLst/>
              <a:ahLst/>
              <a:cxnLst/>
              <a:rect l="0" t="0" r="0" b="0"/>
              <a:pathLst>
                <a:path w="342525" h="222173">
                  <a:moveTo>
                    <a:pt x="88656" y="151268"/>
                  </a:moveTo>
                  <a:lnTo>
                    <a:pt x="83911" y="151268"/>
                  </a:lnTo>
                  <a:lnTo>
                    <a:pt x="76285" y="148622"/>
                  </a:lnTo>
                  <a:lnTo>
                    <a:pt x="67268" y="144139"/>
                  </a:lnTo>
                  <a:lnTo>
                    <a:pt x="59951" y="138839"/>
                  </a:lnTo>
                  <a:lnTo>
                    <a:pt x="53388" y="133176"/>
                  </a:lnTo>
                  <a:lnTo>
                    <a:pt x="50247" y="130277"/>
                  </a:lnTo>
                  <a:lnTo>
                    <a:pt x="48155" y="127353"/>
                  </a:lnTo>
                  <a:lnTo>
                    <a:pt x="45828" y="121457"/>
                  </a:lnTo>
                  <a:lnTo>
                    <a:pt x="45208" y="117503"/>
                  </a:lnTo>
                  <a:lnTo>
                    <a:pt x="44795" y="112883"/>
                  </a:lnTo>
                  <a:lnTo>
                    <a:pt x="44519" y="107819"/>
                  </a:lnTo>
                  <a:lnTo>
                    <a:pt x="44212" y="96900"/>
                  </a:lnTo>
                  <a:lnTo>
                    <a:pt x="44131" y="91210"/>
                  </a:lnTo>
                  <a:lnTo>
                    <a:pt x="45069" y="85433"/>
                  </a:lnTo>
                  <a:lnTo>
                    <a:pt x="46688" y="79597"/>
                  </a:lnTo>
                  <a:lnTo>
                    <a:pt x="48760" y="73722"/>
                  </a:lnTo>
                  <a:lnTo>
                    <a:pt x="52128" y="67821"/>
                  </a:lnTo>
                  <a:lnTo>
                    <a:pt x="56360" y="61902"/>
                  </a:lnTo>
                  <a:lnTo>
                    <a:pt x="61166" y="55972"/>
                  </a:lnTo>
                  <a:lnTo>
                    <a:pt x="65365" y="50034"/>
                  </a:lnTo>
                  <a:lnTo>
                    <a:pt x="69156" y="44091"/>
                  </a:lnTo>
                  <a:lnTo>
                    <a:pt x="72676" y="38145"/>
                  </a:lnTo>
                  <a:lnTo>
                    <a:pt x="78003" y="33189"/>
                  </a:lnTo>
                  <a:lnTo>
                    <a:pt x="84532" y="28892"/>
                  </a:lnTo>
                  <a:lnTo>
                    <a:pt x="91865" y="25036"/>
                  </a:lnTo>
                  <a:lnTo>
                    <a:pt x="99732" y="21472"/>
                  </a:lnTo>
                  <a:lnTo>
                    <a:pt x="107958" y="18105"/>
                  </a:lnTo>
                  <a:lnTo>
                    <a:pt x="116420" y="14868"/>
                  </a:lnTo>
                  <a:lnTo>
                    <a:pt x="133767" y="8625"/>
                  </a:lnTo>
                  <a:lnTo>
                    <a:pt x="142563" y="5571"/>
                  </a:lnTo>
                  <a:lnTo>
                    <a:pt x="151407" y="3535"/>
                  </a:lnTo>
                  <a:lnTo>
                    <a:pt x="160282" y="2178"/>
                  </a:lnTo>
                  <a:lnTo>
                    <a:pt x="169177" y="1273"/>
                  </a:lnTo>
                  <a:lnTo>
                    <a:pt x="179080" y="670"/>
                  </a:lnTo>
                  <a:lnTo>
                    <a:pt x="200677" y="0"/>
                  </a:lnTo>
                  <a:lnTo>
                    <a:pt x="211004" y="813"/>
                  </a:lnTo>
                  <a:lnTo>
                    <a:pt x="220867" y="2348"/>
                  </a:lnTo>
                  <a:lnTo>
                    <a:pt x="230423" y="4363"/>
                  </a:lnTo>
                  <a:lnTo>
                    <a:pt x="239772" y="6699"/>
                  </a:lnTo>
                  <a:lnTo>
                    <a:pt x="248984" y="9248"/>
                  </a:lnTo>
                  <a:lnTo>
                    <a:pt x="258105" y="11940"/>
                  </a:lnTo>
                  <a:lnTo>
                    <a:pt x="266171" y="14726"/>
                  </a:lnTo>
                  <a:lnTo>
                    <a:pt x="273536" y="17576"/>
                  </a:lnTo>
                  <a:lnTo>
                    <a:pt x="280431" y="20468"/>
                  </a:lnTo>
                  <a:lnTo>
                    <a:pt x="287014" y="24381"/>
                  </a:lnTo>
                  <a:lnTo>
                    <a:pt x="293388" y="28973"/>
                  </a:lnTo>
                  <a:lnTo>
                    <a:pt x="299624" y="34020"/>
                  </a:lnTo>
                  <a:lnTo>
                    <a:pt x="305767" y="39368"/>
                  </a:lnTo>
                  <a:lnTo>
                    <a:pt x="311849" y="44918"/>
                  </a:lnTo>
                  <a:lnTo>
                    <a:pt x="317889" y="50603"/>
                  </a:lnTo>
                  <a:lnTo>
                    <a:pt x="322911" y="56376"/>
                  </a:lnTo>
                  <a:lnTo>
                    <a:pt x="327250" y="62210"/>
                  </a:lnTo>
                  <a:lnTo>
                    <a:pt x="331137" y="68084"/>
                  </a:lnTo>
                  <a:lnTo>
                    <a:pt x="334721" y="73984"/>
                  </a:lnTo>
                  <a:lnTo>
                    <a:pt x="338103" y="79901"/>
                  </a:lnTo>
                  <a:lnTo>
                    <a:pt x="341351" y="85831"/>
                  </a:lnTo>
                  <a:lnTo>
                    <a:pt x="342524" y="91768"/>
                  </a:lnTo>
                  <a:lnTo>
                    <a:pt x="342311" y="97711"/>
                  </a:lnTo>
                  <a:lnTo>
                    <a:pt x="341178" y="103657"/>
                  </a:lnTo>
                  <a:lnTo>
                    <a:pt x="339429" y="108613"/>
                  </a:lnTo>
                  <a:lnTo>
                    <a:pt x="337270" y="112910"/>
                  </a:lnTo>
                  <a:lnTo>
                    <a:pt x="331228" y="122314"/>
                  </a:lnTo>
                  <a:lnTo>
                    <a:pt x="321923" y="136415"/>
                  </a:lnTo>
                  <a:lnTo>
                    <a:pt x="316661" y="143351"/>
                  </a:lnTo>
                  <a:lnTo>
                    <a:pt x="311167" y="149958"/>
                  </a:lnTo>
                  <a:lnTo>
                    <a:pt x="305518" y="156348"/>
                  </a:lnTo>
                  <a:lnTo>
                    <a:pt x="298774" y="161600"/>
                  </a:lnTo>
                  <a:lnTo>
                    <a:pt x="291297" y="166094"/>
                  </a:lnTo>
                  <a:lnTo>
                    <a:pt x="283334" y="170081"/>
                  </a:lnTo>
                  <a:lnTo>
                    <a:pt x="275046" y="174724"/>
                  </a:lnTo>
                  <a:lnTo>
                    <a:pt x="266542" y="179804"/>
                  </a:lnTo>
                  <a:lnTo>
                    <a:pt x="257893" y="185175"/>
                  </a:lnTo>
                  <a:lnTo>
                    <a:pt x="248155" y="189748"/>
                  </a:lnTo>
                  <a:lnTo>
                    <a:pt x="237690" y="193788"/>
                  </a:lnTo>
                  <a:lnTo>
                    <a:pt x="169448" y="216628"/>
                  </a:lnTo>
                  <a:lnTo>
                    <a:pt x="160392" y="218654"/>
                  </a:lnTo>
                  <a:lnTo>
                    <a:pt x="151376" y="220004"/>
                  </a:lnTo>
                  <a:lnTo>
                    <a:pt x="142385" y="220905"/>
                  </a:lnTo>
                  <a:lnTo>
                    <a:pt x="133414" y="221505"/>
                  </a:lnTo>
                  <a:lnTo>
                    <a:pt x="124452" y="221905"/>
                  </a:lnTo>
                  <a:lnTo>
                    <a:pt x="115500" y="222172"/>
                  </a:lnTo>
                  <a:lnTo>
                    <a:pt x="107544" y="221358"/>
                  </a:lnTo>
                  <a:lnTo>
                    <a:pt x="100255" y="219823"/>
                  </a:lnTo>
                  <a:lnTo>
                    <a:pt x="93409" y="217807"/>
                  </a:lnTo>
                  <a:lnTo>
                    <a:pt x="85866" y="216463"/>
                  </a:lnTo>
                  <a:lnTo>
                    <a:pt x="77859" y="215567"/>
                  </a:lnTo>
                  <a:lnTo>
                    <a:pt x="69541" y="214970"/>
                  </a:lnTo>
                  <a:lnTo>
                    <a:pt x="61017" y="213580"/>
                  </a:lnTo>
                  <a:lnTo>
                    <a:pt x="52355" y="211661"/>
                  </a:lnTo>
                  <a:lnTo>
                    <a:pt x="43599" y="209389"/>
                  </a:lnTo>
                  <a:lnTo>
                    <a:pt x="35778" y="206883"/>
                  </a:lnTo>
                  <a:lnTo>
                    <a:pt x="28576" y="204219"/>
                  </a:lnTo>
                  <a:lnTo>
                    <a:pt x="21790" y="201452"/>
                  </a:lnTo>
                  <a:lnTo>
                    <a:pt x="16273" y="197623"/>
                  </a:lnTo>
                  <a:lnTo>
                    <a:pt x="11601" y="193085"/>
                  </a:lnTo>
                  <a:lnTo>
                    <a:pt x="7493" y="188076"/>
                  </a:lnTo>
                  <a:lnTo>
                    <a:pt x="4756" y="183744"/>
                  </a:lnTo>
                  <a:lnTo>
                    <a:pt x="2931" y="179864"/>
                  </a:lnTo>
                  <a:lnTo>
                    <a:pt x="1713" y="176285"/>
                  </a:lnTo>
                  <a:lnTo>
                    <a:pt x="362" y="169663"/>
                  </a:lnTo>
                  <a:lnTo>
                    <a:pt x="0" y="166508"/>
                  </a:lnTo>
                  <a:lnTo>
                    <a:pt x="754" y="162420"/>
                  </a:lnTo>
                  <a:lnTo>
                    <a:pt x="2248" y="157711"/>
                  </a:lnTo>
                  <a:lnTo>
                    <a:pt x="4238" y="152587"/>
                  </a:lnTo>
                  <a:lnTo>
                    <a:pt x="6558" y="148178"/>
                  </a:lnTo>
                  <a:lnTo>
                    <a:pt x="9096" y="144247"/>
                  </a:lnTo>
                  <a:lnTo>
                    <a:pt x="11783" y="140635"/>
                  </a:lnTo>
                  <a:lnTo>
                    <a:pt x="15560" y="136242"/>
                  </a:lnTo>
                  <a:lnTo>
                    <a:pt x="20063" y="131329"/>
                  </a:lnTo>
                  <a:lnTo>
                    <a:pt x="30364" y="120578"/>
                  </a:lnTo>
                  <a:lnTo>
                    <a:pt x="59033" y="91615"/>
                  </a:lnTo>
                  <a:lnTo>
                    <a:pt x="63941" y="85703"/>
                  </a:lnTo>
                  <a:lnTo>
                    <a:pt x="68208" y="79777"/>
                  </a:lnTo>
                  <a:lnTo>
                    <a:pt x="79718" y="619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441"/>
            <p:cNvSpPr/>
            <p:nvPr/>
          </p:nvSpPr>
          <p:spPr>
            <a:xfrm>
              <a:off x="1229481" y="1946672"/>
              <a:ext cx="4950760" cy="70611"/>
            </a:xfrm>
            <a:custGeom>
              <a:avLst/>
              <a:gdLst/>
              <a:ahLst/>
              <a:cxnLst/>
              <a:rect l="0" t="0" r="0" b="0"/>
              <a:pathLst>
                <a:path w="4950760" h="70611">
                  <a:moveTo>
                    <a:pt x="4888728" y="35718"/>
                  </a:moveTo>
                  <a:lnTo>
                    <a:pt x="4888728" y="28030"/>
                  </a:lnTo>
                  <a:lnTo>
                    <a:pt x="4889721" y="27616"/>
                  </a:lnTo>
                  <a:lnTo>
                    <a:pt x="4904966" y="25869"/>
                  </a:lnTo>
                  <a:lnTo>
                    <a:pt x="4909484" y="24191"/>
                  </a:lnTo>
                  <a:lnTo>
                    <a:pt x="4914481" y="22081"/>
                  </a:lnTo>
                  <a:lnTo>
                    <a:pt x="4918807" y="20673"/>
                  </a:lnTo>
                  <a:lnTo>
                    <a:pt x="4929639" y="18693"/>
                  </a:lnTo>
                  <a:lnTo>
                    <a:pt x="4950759" y="17869"/>
                  </a:lnTo>
                  <a:lnTo>
                    <a:pt x="4813080" y="18851"/>
                  </a:lnTo>
                  <a:lnTo>
                    <a:pt x="4803539" y="20505"/>
                  </a:lnTo>
                  <a:lnTo>
                    <a:pt x="4793206" y="22600"/>
                  </a:lnTo>
                  <a:lnTo>
                    <a:pt x="4784330" y="23996"/>
                  </a:lnTo>
                  <a:lnTo>
                    <a:pt x="4760365" y="25961"/>
                  </a:lnTo>
                  <a:lnTo>
                    <a:pt x="4605781" y="26787"/>
                  </a:lnTo>
                  <a:lnTo>
                    <a:pt x="4303599" y="26789"/>
                  </a:lnTo>
                  <a:lnTo>
                    <a:pt x="4296056" y="25797"/>
                  </a:lnTo>
                  <a:lnTo>
                    <a:pt x="4288048" y="24143"/>
                  </a:lnTo>
                  <a:lnTo>
                    <a:pt x="4279730" y="22048"/>
                  </a:lnTo>
                  <a:lnTo>
                    <a:pt x="4271205" y="20652"/>
                  </a:lnTo>
                  <a:lnTo>
                    <a:pt x="4244974" y="18687"/>
                  </a:lnTo>
                  <a:lnTo>
                    <a:pt x="4122721" y="16873"/>
                  </a:lnTo>
                  <a:lnTo>
                    <a:pt x="4110921" y="15217"/>
                  </a:lnTo>
                  <a:lnTo>
                    <a:pt x="4099082" y="13121"/>
                  </a:lnTo>
                  <a:lnTo>
                    <a:pt x="4087217" y="11724"/>
                  </a:lnTo>
                  <a:lnTo>
                    <a:pt x="4052532" y="10750"/>
                  </a:lnTo>
                  <a:lnTo>
                    <a:pt x="4042281" y="12127"/>
                  </a:lnTo>
                  <a:lnTo>
                    <a:pt x="4032467" y="14038"/>
                  </a:lnTo>
                  <a:lnTo>
                    <a:pt x="4010970" y="16161"/>
                  </a:lnTo>
                  <a:lnTo>
                    <a:pt x="3858791" y="17846"/>
                  </a:lnTo>
                  <a:lnTo>
                    <a:pt x="3749760" y="18851"/>
                  </a:lnTo>
                  <a:lnTo>
                    <a:pt x="3735166" y="20505"/>
                  </a:lnTo>
                  <a:lnTo>
                    <a:pt x="3720473" y="22599"/>
                  </a:lnTo>
                  <a:lnTo>
                    <a:pt x="3705712" y="23996"/>
                  </a:lnTo>
                  <a:lnTo>
                    <a:pt x="3662207" y="25961"/>
                  </a:lnTo>
                  <a:lnTo>
                    <a:pt x="3622725" y="27536"/>
                  </a:lnTo>
                  <a:lnTo>
                    <a:pt x="3608768" y="29271"/>
                  </a:lnTo>
                  <a:lnTo>
                    <a:pt x="3594499" y="31420"/>
                  </a:lnTo>
                  <a:lnTo>
                    <a:pt x="3580020" y="32853"/>
                  </a:lnTo>
                  <a:lnTo>
                    <a:pt x="3534927" y="34869"/>
                  </a:lnTo>
                  <a:lnTo>
                    <a:pt x="3485263" y="36459"/>
                  </a:lnTo>
                  <a:lnTo>
                    <a:pt x="3469460" y="38197"/>
                  </a:lnTo>
                  <a:lnTo>
                    <a:pt x="3453959" y="40347"/>
                  </a:lnTo>
                  <a:lnTo>
                    <a:pt x="3438660" y="41781"/>
                  </a:lnTo>
                  <a:lnTo>
                    <a:pt x="3392411" y="43799"/>
                  </a:lnTo>
                  <a:lnTo>
                    <a:pt x="3342406" y="45389"/>
                  </a:lnTo>
                  <a:lnTo>
                    <a:pt x="3326554" y="47126"/>
                  </a:lnTo>
                  <a:lnTo>
                    <a:pt x="3311021" y="49277"/>
                  </a:lnTo>
                  <a:lnTo>
                    <a:pt x="3296694" y="50710"/>
                  </a:lnTo>
                  <a:lnTo>
                    <a:pt x="3256558" y="52728"/>
                  </a:lnTo>
                  <a:lnTo>
                    <a:pt x="3110096" y="53563"/>
                  </a:lnTo>
                  <a:lnTo>
                    <a:pt x="2499781" y="53578"/>
                  </a:lnTo>
                  <a:lnTo>
                    <a:pt x="2487738" y="52586"/>
                  </a:lnTo>
                  <a:lnTo>
                    <a:pt x="2475737" y="50932"/>
                  </a:lnTo>
                  <a:lnTo>
                    <a:pt x="2463764" y="48837"/>
                  </a:lnTo>
                  <a:lnTo>
                    <a:pt x="2451810" y="47441"/>
                  </a:lnTo>
                  <a:lnTo>
                    <a:pt x="2416007" y="45476"/>
                  </a:lnTo>
                  <a:lnTo>
                    <a:pt x="2302591" y="45662"/>
                  </a:lnTo>
                  <a:lnTo>
                    <a:pt x="2289743" y="47308"/>
                  </a:lnTo>
                  <a:lnTo>
                    <a:pt x="2277205" y="49398"/>
                  </a:lnTo>
                  <a:lnTo>
                    <a:pt x="2263881" y="50792"/>
                  </a:lnTo>
                  <a:lnTo>
                    <a:pt x="2222399" y="51760"/>
                  </a:lnTo>
                  <a:lnTo>
                    <a:pt x="2209468" y="50382"/>
                  </a:lnTo>
                  <a:lnTo>
                    <a:pt x="2196875" y="48471"/>
                  </a:lnTo>
                  <a:lnTo>
                    <a:pt x="2172290" y="46347"/>
                  </a:lnTo>
                  <a:lnTo>
                    <a:pt x="2061134" y="45707"/>
                  </a:lnTo>
                  <a:lnTo>
                    <a:pt x="2046347" y="47338"/>
                  </a:lnTo>
                  <a:lnTo>
                    <a:pt x="2031522" y="49418"/>
                  </a:lnTo>
                  <a:lnTo>
                    <a:pt x="2016675" y="50805"/>
                  </a:lnTo>
                  <a:lnTo>
                    <a:pt x="1957168" y="53030"/>
                  </a:lnTo>
                  <a:lnTo>
                    <a:pt x="1828915" y="54549"/>
                  </a:lnTo>
                  <a:lnTo>
                    <a:pt x="1812088" y="56210"/>
                  </a:lnTo>
                  <a:lnTo>
                    <a:pt x="1794912" y="58309"/>
                  </a:lnTo>
                  <a:lnTo>
                    <a:pt x="1778495" y="59708"/>
                  </a:lnTo>
                  <a:lnTo>
                    <a:pt x="1731668" y="61678"/>
                  </a:lnTo>
                  <a:lnTo>
                    <a:pt x="1577863" y="62493"/>
                  </a:lnTo>
                  <a:lnTo>
                    <a:pt x="1245157" y="62507"/>
                  </a:lnTo>
                  <a:lnTo>
                    <a:pt x="1230260" y="63500"/>
                  </a:lnTo>
                  <a:lnTo>
                    <a:pt x="1215364" y="65153"/>
                  </a:lnTo>
                  <a:lnTo>
                    <a:pt x="1200468" y="67248"/>
                  </a:lnTo>
                  <a:lnTo>
                    <a:pt x="1186565" y="68645"/>
                  </a:lnTo>
                  <a:lnTo>
                    <a:pt x="1147026" y="70610"/>
                  </a:lnTo>
                  <a:lnTo>
                    <a:pt x="1048034" y="68743"/>
                  </a:lnTo>
                  <a:lnTo>
                    <a:pt x="1035289" y="66664"/>
                  </a:lnTo>
                  <a:lnTo>
                    <a:pt x="1021827" y="65279"/>
                  </a:lnTo>
                  <a:lnTo>
                    <a:pt x="979157" y="64321"/>
                  </a:lnTo>
                  <a:lnTo>
                    <a:pt x="964544" y="65701"/>
                  </a:lnTo>
                  <a:lnTo>
                    <a:pt x="949837" y="67613"/>
                  </a:lnTo>
                  <a:lnTo>
                    <a:pt x="922903" y="69737"/>
                  </a:lnTo>
                  <a:lnTo>
                    <a:pt x="855022" y="70221"/>
                  </a:lnTo>
                  <a:lnTo>
                    <a:pt x="842065" y="68642"/>
                  </a:lnTo>
                  <a:lnTo>
                    <a:pt x="829454" y="66597"/>
                  </a:lnTo>
                  <a:lnTo>
                    <a:pt x="816082" y="65234"/>
                  </a:lnTo>
                  <a:lnTo>
                    <a:pt x="761591" y="63046"/>
                  </a:lnTo>
                  <a:lnTo>
                    <a:pt x="613649" y="61522"/>
                  </a:lnTo>
                  <a:lnTo>
                    <a:pt x="600711" y="59866"/>
                  </a:lnTo>
                  <a:lnTo>
                    <a:pt x="588113" y="57770"/>
                  </a:lnTo>
                  <a:lnTo>
                    <a:pt x="575742" y="56372"/>
                  </a:lnTo>
                  <a:lnTo>
                    <a:pt x="551404" y="54820"/>
                  </a:lnTo>
                  <a:lnTo>
                    <a:pt x="538360" y="53414"/>
                  </a:lnTo>
                  <a:lnTo>
                    <a:pt x="524698" y="51484"/>
                  </a:lnTo>
                  <a:lnTo>
                    <a:pt x="510625" y="49206"/>
                  </a:lnTo>
                  <a:lnTo>
                    <a:pt x="497271" y="47686"/>
                  </a:lnTo>
                  <a:lnTo>
                    <a:pt x="459497" y="45548"/>
                  </a:lnTo>
                  <a:lnTo>
                    <a:pt x="423147" y="43923"/>
                  </a:lnTo>
                  <a:lnTo>
                    <a:pt x="411146" y="42180"/>
                  </a:lnTo>
                  <a:lnTo>
                    <a:pt x="399173" y="40026"/>
                  </a:lnTo>
                  <a:lnTo>
                    <a:pt x="388212" y="38590"/>
                  </a:lnTo>
                  <a:lnTo>
                    <a:pt x="357558" y="36569"/>
                  </a:lnTo>
                  <a:lnTo>
                    <a:pt x="324752" y="34978"/>
                  </a:lnTo>
                  <a:lnTo>
                    <a:pt x="314764" y="33241"/>
                  </a:lnTo>
                  <a:lnTo>
                    <a:pt x="305127" y="31090"/>
                  </a:lnTo>
                  <a:lnTo>
                    <a:pt x="295722" y="29656"/>
                  </a:lnTo>
                  <a:lnTo>
                    <a:pt x="277328" y="28063"/>
                  </a:lnTo>
                  <a:lnTo>
                    <a:pt x="268252" y="26646"/>
                  </a:lnTo>
                  <a:lnTo>
                    <a:pt x="259223" y="24709"/>
                  </a:lnTo>
                  <a:lnTo>
                    <a:pt x="250224" y="22426"/>
                  </a:lnTo>
                  <a:lnTo>
                    <a:pt x="241245" y="20904"/>
                  </a:lnTo>
                  <a:lnTo>
                    <a:pt x="223324" y="19212"/>
                  </a:lnTo>
                  <a:lnTo>
                    <a:pt x="214374" y="17769"/>
                  </a:lnTo>
                  <a:lnTo>
                    <a:pt x="205429" y="15815"/>
                  </a:lnTo>
                  <a:lnTo>
                    <a:pt x="196486" y="13520"/>
                  </a:lnTo>
                  <a:lnTo>
                    <a:pt x="188537" y="11989"/>
                  </a:lnTo>
                  <a:lnTo>
                    <a:pt x="167862" y="9836"/>
                  </a:lnTo>
                  <a:lnTo>
                    <a:pt x="113088" y="7961"/>
                  </a:lnTo>
                  <a:lnTo>
                    <a:pt x="107119" y="6299"/>
                  </a:lnTo>
                  <a:lnTo>
                    <a:pt x="101154" y="4199"/>
                  </a:lnTo>
                  <a:lnTo>
                    <a:pt x="96184" y="2800"/>
                  </a:lnTo>
                  <a:lnTo>
                    <a:pt x="83452" y="829"/>
                  </a:lnTo>
                  <a:lnTo>
                    <a:pt x="0" y="0"/>
                  </a:lnTo>
                  <a:lnTo>
                    <a:pt x="4637" y="0"/>
                  </a:lnTo>
                  <a:lnTo>
                    <a:pt x="7013" y="992"/>
                  </a:lnTo>
                  <a:lnTo>
                    <a:pt x="9589" y="2646"/>
                  </a:lnTo>
                  <a:lnTo>
                    <a:pt x="12300" y="4740"/>
                  </a:lnTo>
                  <a:lnTo>
                    <a:pt x="15101" y="6137"/>
                  </a:lnTo>
                  <a:lnTo>
                    <a:pt x="20860" y="7688"/>
                  </a:lnTo>
                  <a:lnTo>
                    <a:pt x="23787" y="7110"/>
                  </a:lnTo>
                  <a:lnTo>
                    <a:pt x="26731" y="5732"/>
                  </a:lnTo>
                  <a:lnTo>
                    <a:pt x="3559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442"/>
            <p:cNvSpPr/>
            <p:nvPr/>
          </p:nvSpPr>
          <p:spPr>
            <a:xfrm>
              <a:off x="3348897" y="2205642"/>
              <a:ext cx="400843" cy="17851"/>
            </a:xfrm>
            <a:custGeom>
              <a:avLst/>
              <a:gdLst/>
              <a:ahLst/>
              <a:cxnLst/>
              <a:rect l="0" t="0" r="0" b="0"/>
              <a:pathLst>
                <a:path w="400843" h="17851">
                  <a:moveTo>
                    <a:pt x="16524" y="17850"/>
                  </a:moveTo>
                  <a:lnTo>
                    <a:pt x="16524" y="13109"/>
                  </a:lnTo>
                  <a:lnTo>
                    <a:pt x="15531" y="11713"/>
                  </a:lnTo>
                  <a:lnTo>
                    <a:pt x="13876" y="10782"/>
                  </a:lnTo>
                  <a:lnTo>
                    <a:pt x="11780" y="10162"/>
                  </a:lnTo>
                  <a:lnTo>
                    <a:pt x="10381" y="8756"/>
                  </a:lnTo>
                  <a:lnTo>
                    <a:pt x="9450" y="6826"/>
                  </a:lnTo>
                  <a:lnTo>
                    <a:pt x="8828" y="4548"/>
                  </a:lnTo>
                  <a:lnTo>
                    <a:pt x="7421" y="3029"/>
                  </a:lnTo>
                  <a:lnTo>
                    <a:pt x="5490" y="2016"/>
                  </a:lnTo>
                  <a:lnTo>
                    <a:pt x="0" y="391"/>
                  </a:lnTo>
                  <a:lnTo>
                    <a:pt x="543" y="257"/>
                  </a:lnTo>
                  <a:lnTo>
                    <a:pt x="11198" y="43"/>
                  </a:lnTo>
                  <a:lnTo>
                    <a:pt x="36878" y="1"/>
                  </a:lnTo>
                  <a:lnTo>
                    <a:pt x="45983" y="990"/>
                  </a:lnTo>
                  <a:lnTo>
                    <a:pt x="56024" y="2641"/>
                  </a:lnTo>
                  <a:lnTo>
                    <a:pt x="66691" y="4734"/>
                  </a:lnTo>
                  <a:lnTo>
                    <a:pt x="77775" y="6130"/>
                  </a:lnTo>
                  <a:lnTo>
                    <a:pt x="89135" y="7060"/>
                  </a:lnTo>
                  <a:lnTo>
                    <a:pt x="100682" y="7680"/>
                  </a:lnTo>
                  <a:lnTo>
                    <a:pt x="126752" y="8369"/>
                  </a:lnTo>
                  <a:lnTo>
                    <a:pt x="215782" y="8888"/>
                  </a:lnTo>
                  <a:lnTo>
                    <a:pt x="227815" y="7907"/>
                  </a:lnTo>
                  <a:lnTo>
                    <a:pt x="239810" y="6260"/>
                  </a:lnTo>
                  <a:lnTo>
                    <a:pt x="251778" y="4170"/>
                  </a:lnTo>
                  <a:lnTo>
                    <a:pt x="263729" y="2777"/>
                  </a:lnTo>
                  <a:lnTo>
                    <a:pt x="275669" y="1848"/>
                  </a:lnTo>
                  <a:lnTo>
                    <a:pt x="298535" y="816"/>
                  </a:lnTo>
                  <a:lnTo>
                    <a:pt x="328158" y="235"/>
                  </a:lnTo>
                  <a:lnTo>
                    <a:pt x="388355" y="0"/>
                  </a:lnTo>
                  <a:lnTo>
                    <a:pt x="392518" y="989"/>
                  </a:lnTo>
                  <a:lnTo>
                    <a:pt x="395292" y="2641"/>
                  </a:lnTo>
                  <a:lnTo>
                    <a:pt x="400842" y="89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443"/>
            <p:cNvSpPr/>
            <p:nvPr/>
          </p:nvSpPr>
          <p:spPr>
            <a:xfrm>
              <a:off x="3553146" y="2250281"/>
              <a:ext cx="17841" cy="258962"/>
            </a:xfrm>
            <a:custGeom>
              <a:avLst/>
              <a:gdLst/>
              <a:ahLst/>
              <a:cxnLst/>
              <a:rect l="0" t="0" r="0" b="0"/>
              <a:pathLst>
                <a:path w="17841" h="258962">
                  <a:moveTo>
                    <a:pt x="17840" y="0"/>
                  </a:moveTo>
                  <a:lnTo>
                    <a:pt x="365" y="0"/>
                  </a:lnTo>
                  <a:lnTo>
                    <a:pt x="44" y="7129"/>
                  </a:lnTo>
                  <a:lnTo>
                    <a:pt x="0" y="12429"/>
                  </a:lnTo>
                  <a:lnTo>
                    <a:pt x="982" y="15231"/>
                  </a:lnTo>
                  <a:lnTo>
                    <a:pt x="2629" y="18092"/>
                  </a:lnTo>
                  <a:lnTo>
                    <a:pt x="4720" y="20991"/>
                  </a:lnTo>
                  <a:lnTo>
                    <a:pt x="6115" y="25900"/>
                  </a:lnTo>
                  <a:lnTo>
                    <a:pt x="7044" y="32149"/>
                  </a:lnTo>
                  <a:lnTo>
                    <a:pt x="7664" y="39292"/>
                  </a:lnTo>
                  <a:lnTo>
                    <a:pt x="8077" y="46039"/>
                  </a:lnTo>
                  <a:lnTo>
                    <a:pt x="8535" y="58826"/>
                  </a:lnTo>
                  <a:lnTo>
                    <a:pt x="9651" y="66999"/>
                  </a:lnTo>
                  <a:lnTo>
                    <a:pt x="11388" y="76416"/>
                  </a:lnTo>
                  <a:lnTo>
                    <a:pt x="13538" y="86663"/>
                  </a:lnTo>
                  <a:lnTo>
                    <a:pt x="14972" y="96471"/>
                  </a:lnTo>
                  <a:lnTo>
                    <a:pt x="15928" y="105986"/>
                  </a:lnTo>
                  <a:lnTo>
                    <a:pt x="16565" y="115306"/>
                  </a:lnTo>
                  <a:lnTo>
                    <a:pt x="16990" y="124495"/>
                  </a:lnTo>
                  <a:lnTo>
                    <a:pt x="17463" y="142644"/>
                  </a:lnTo>
                  <a:lnTo>
                    <a:pt x="17840" y="2589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444"/>
            <p:cNvSpPr/>
            <p:nvPr/>
          </p:nvSpPr>
          <p:spPr>
            <a:xfrm>
              <a:off x="3562048" y="2527101"/>
              <a:ext cx="8939" cy="1"/>
            </a:xfrm>
            <a:custGeom>
              <a:avLst/>
              <a:gdLst/>
              <a:ahLst/>
              <a:cxnLst/>
              <a:rect l="0" t="0" r="0" b="0"/>
              <a:pathLst>
                <a:path w="8939" h="1">
                  <a:moveTo>
                    <a:pt x="8938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445"/>
            <p:cNvSpPr/>
            <p:nvPr/>
          </p:nvSpPr>
          <p:spPr>
            <a:xfrm>
              <a:off x="-39815" y="4411266"/>
              <a:ext cx="545197" cy="142876"/>
            </a:xfrm>
            <a:custGeom>
              <a:avLst/>
              <a:gdLst/>
              <a:ahLst/>
              <a:cxnLst/>
              <a:rect l="0" t="0" r="0" b="0"/>
              <a:pathLst>
                <a:path w="545197" h="142876">
                  <a:moveTo>
                    <a:pt x="0" y="142875"/>
                  </a:moveTo>
                  <a:lnTo>
                    <a:pt x="9490" y="142875"/>
                  </a:lnTo>
                  <a:lnTo>
                    <a:pt x="22093" y="140229"/>
                  </a:lnTo>
                  <a:lnTo>
                    <a:pt x="29625" y="138134"/>
                  </a:lnTo>
                  <a:lnTo>
                    <a:pt x="53883" y="130516"/>
                  </a:lnTo>
                  <a:lnTo>
                    <a:pt x="68693" y="125706"/>
                  </a:lnTo>
                  <a:lnTo>
                    <a:pt x="122750" y="109455"/>
                  </a:lnTo>
                  <a:lnTo>
                    <a:pt x="142411" y="104720"/>
                  </a:lnTo>
                  <a:lnTo>
                    <a:pt x="162469" y="100571"/>
                  </a:lnTo>
                  <a:lnTo>
                    <a:pt x="182793" y="96813"/>
                  </a:lnTo>
                  <a:lnTo>
                    <a:pt x="226561" y="87345"/>
                  </a:lnTo>
                  <a:lnTo>
                    <a:pt x="249355" y="82043"/>
                  </a:lnTo>
                  <a:lnTo>
                    <a:pt x="272495" y="77515"/>
                  </a:lnTo>
                  <a:lnTo>
                    <a:pt x="295866" y="73505"/>
                  </a:lnTo>
                  <a:lnTo>
                    <a:pt x="385715" y="59940"/>
                  </a:lnTo>
                  <a:lnTo>
                    <a:pt x="405110" y="55835"/>
                  </a:lnTo>
                  <a:lnTo>
                    <a:pt x="423007" y="51113"/>
                  </a:lnTo>
                  <a:lnTo>
                    <a:pt x="439903" y="45982"/>
                  </a:lnTo>
                  <a:lnTo>
                    <a:pt x="455139" y="42560"/>
                  </a:lnTo>
                  <a:lnTo>
                    <a:pt x="469269" y="40280"/>
                  </a:lnTo>
                  <a:lnTo>
                    <a:pt x="482661" y="38759"/>
                  </a:lnTo>
                  <a:lnTo>
                    <a:pt x="493575" y="36754"/>
                  </a:lnTo>
                  <a:lnTo>
                    <a:pt x="502837" y="34424"/>
                  </a:lnTo>
                  <a:lnTo>
                    <a:pt x="510998" y="31879"/>
                  </a:lnTo>
                  <a:lnTo>
                    <a:pt x="518425" y="28198"/>
                  </a:lnTo>
                  <a:lnTo>
                    <a:pt x="525362" y="23759"/>
                  </a:lnTo>
                  <a:lnTo>
                    <a:pt x="531973" y="18816"/>
                  </a:lnTo>
                  <a:lnTo>
                    <a:pt x="536381" y="14528"/>
                  </a:lnTo>
                  <a:lnTo>
                    <a:pt x="539319" y="10678"/>
                  </a:lnTo>
                  <a:lnTo>
                    <a:pt x="54519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446"/>
            <p:cNvSpPr/>
            <p:nvPr/>
          </p:nvSpPr>
          <p:spPr>
            <a:xfrm>
              <a:off x="380254" y="4331266"/>
              <a:ext cx="221167" cy="231805"/>
            </a:xfrm>
            <a:custGeom>
              <a:avLst/>
              <a:gdLst/>
              <a:ahLst/>
              <a:cxnLst/>
              <a:rect l="0" t="0" r="0" b="0"/>
              <a:pathLst>
                <a:path w="221167" h="231805">
                  <a:moveTo>
                    <a:pt x="134064" y="8562"/>
                  </a:moveTo>
                  <a:lnTo>
                    <a:pt x="134064" y="0"/>
                  </a:lnTo>
                  <a:lnTo>
                    <a:pt x="138809" y="4482"/>
                  </a:lnTo>
                  <a:lnTo>
                    <a:pt x="141199" y="5841"/>
                  </a:lnTo>
                  <a:lnTo>
                    <a:pt x="146504" y="7353"/>
                  </a:lnTo>
                  <a:lnTo>
                    <a:pt x="152172" y="10671"/>
                  </a:lnTo>
                  <a:lnTo>
                    <a:pt x="155074" y="12944"/>
                  </a:lnTo>
                  <a:lnTo>
                    <a:pt x="158994" y="14460"/>
                  </a:lnTo>
                  <a:lnTo>
                    <a:pt x="163594" y="15470"/>
                  </a:lnTo>
                  <a:lnTo>
                    <a:pt x="168647" y="16144"/>
                  </a:lnTo>
                  <a:lnTo>
                    <a:pt x="174001" y="17585"/>
                  </a:lnTo>
                  <a:lnTo>
                    <a:pt x="179557" y="19538"/>
                  </a:lnTo>
                  <a:lnTo>
                    <a:pt x="185247" y="21833"/>
                  </a:lnTo>
                  <a:lnTo>
                    <a:pt x="191027" y="23362"/>
                  </a:lnTo>
                  <a:lnTo>
                    <a:pt x="196866" y="24382"/>
                  </a:lnTo>
                  <a:lnTo>
                    <a:pt x="202745" y="25062"/>
                  </a:lnTo>
                  <a:lnTo>
                    <a:pt x="207657" y="26507"/>
                  </a:lnTo>
                  <a:lnTo>
                    <a:pt x="211925" y="28463"/>
                  </a:lnTo>
                  <a:lnTo>
                    <a:pt x="221166" y="33990"/>
                  </a:lnTo>
                  <a:lnTo>
                    <a:pt x="220931" y="34443"/>
                  </a:lnTo>
                  <a:lnTo>
                    <a:pt x="218022" y="34948"/>
                  </a:lnTo>
                  <a:lnTo>
                    <a:pt x="214863" y="37067"/>
                  </a:lnTo>
                  <a:lnTo>
                    <a:pt x="210770" y="40464"/>
                  </a:lnTo>
                  <a:lnTo>
                    <a:pt x="206056" y="44713"/>
                  </a:lnTo>
                  <a:lnTo>
                    <a:pt x="195522" y="54725"/>
                  </a:lnTo>
                  <a:lnTo>
                    <a:pt x="59486" y="190232"/>
                  </a:lnTo>
                  <a:lnTo>
                    <a:pt x="47602" y="200121"/>
                  </a:lnTo>
                  <a:lnTo>
                    <a:pt x="35707" y="208698"/>
                  </a:lnTo>
                  <a:lnTo>
                    <a:pt x="0" y="2318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447"/>
            <p:cNvSpPr/>
            <p:nvPr/>
          </p:nvSpPr>
          <p:spPr>
            <a:xfrm>
              <a:off x="-196903" y="4893469"/>
              <a:ext cx="577158" cy="214313"/>
            </a:xfrm>
            <a:custGeom>
              <a:avLst/>
              <a:gdLst/>
              <a:ahLst/>
              <a:cxnLst/>
              <a:rect l="0" t="0" r="0" b="0"/>
              <a:pathLst>
                <a:path w="577158" h="214313">
                  <a:moveTo>
                    <a:pt x="5149" y="214312"/>
                  </a:moveTo>
                  <a:lnTo>
                    <a:pt x="404" y="209572"/>
                  </a:lnTo>
                  <a:lnTo>
                    <a:pt x="0" y="208175"/>
                  </a:lnTo>
                  <a:lnTo>
                    <a:pt x="723" y="207244"/>
                  </a:lnTo>
                  <a:lnTo>
                    <a:pt x="2198" y="206624"/>
                  </a:lnTo>
                  <a:lnTo>
                    <a:pt x="14681" y="204636"/>
                  </a:lnTo>
                  <a:lnTo>
                    <a:pt x="31564" y="200751"/>
                  </a:lnTo>
                  <a:lnTo>
                    <a:pt x="42620" y="197334"/>
                  </a:lnTo>
                  <a:lnTo>
                    <a:pt x="54956" y="193071"/>
                  </a:lnTo>
                  <a:lnTo>
                    <a:pt x="68146" y="188245"/>
                  </a:lnTo>
                  <a:lnTo>
                    <a:pt x="84884" y="183043"/>
                  </a:lnTo>
                  <a:lnTo>
                    <a:pt x="124666" y="171973"/>
                  </a:lnTo>
                  <a:lnTo>
                    <a:pt x="171478" y="160437"/>
                  </a:lnTo>
                  <a:lnTo>
                    <a:pt x="196473" y="154583"/>
                  </a:lnTo>
                  <a:lnTo>
                    <a:pt x="222075" y="147704"/>
                  </a:lnTo>
                  <a:lnTo>
                    <a:pt x="274354" y="132122"/>
                  </a:lnTo>
                  <a:lnTo>
                    <a:pt x="424760" y="84947"/>
                  </a:lnTo>
                  <a:lnTo>
                    <a:pt x="444774" y="77467"/>
                  </a:lnTo>
                  <a:lnTo>
                    <a:pt x="463082" y="69504"/>
                  </a:lnTo>
                  <a:lnTo>
                    <a:pt x="523397" y="40077"/>
                  </a:lnTo>
                  <a:lnTo>
                    <a:pt x="535358" y="32671"/>
                  </a:lnTo>
                  <a:lnTo>
                    <a:pt x="546312" y="24758"/>
                  </a:lnTo>
                  <a:lnTo>
                    <a:pt x="57715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448"/>
            <p:cNvSpPr/>
            <p:nvPr/>
          </p:nvSpPr>
          <p:spPr>
            <a:xfrm>
              <a:off x="371316" y="4804172"/>
              <a:ext cx="150376" cy="142876"/>
            </a:xfrm>
            <a:custGeom>
              <a:avLst/>
              <a:gdLst/>
              <a:ahLst/>
              <a:cxnLst/>
              <a:rect l="0" t="0" r="0" b="0"/>
              <a:pathLst>
                <a:path w="150376" h="142876">
                  <a:moveTo>
                    <a:pt x="0" y="0"/>
                  </a:moveTo>
                  <a:lnTo>
                    <a:pt x="8570" y="0"/>
                  </a:lnTo>
                  <a:lnTo>
                    <a:pt x="14071" y="2645"/>
                  </a:lnTo>
                  <a:lnTo>
                    <a:pt x="18318" y="4740"/>
                  </a:lnTo>
                  <a:lnTo>
                    <a:pt x="23136" y="6137"/>
                  </a:lnTo>
                  <a:lnTo>
                    <a:pt x="28334" y="7068"/>
                  </a:lnTo>
                  <a:lnTo>
                    <a:pt x="33785" y="7689"/>
                  </a:lnTo>
                  <a:lnTo>
                    <a:pt x="40399" y="9094"/>
                  </a:lnTo>
                  <a:lnTo>
                    <a:pt x="47787" y="11024"/>
                  </a:lnTo>
                  <a:lnTo>
                    <a:pt x="55692" y="13302"/>
                  </a:lnTo>
                  <a:lnTo>
                    <a:pt x="63941" y="14821"/>
                  </a:lnTo>
                  <a:lnTo>
                    <a:pt x="72419" y="15834"/>
                  </a:lnTo>
                  <a:lnTo>
                    <a:pt x="81051" y="16509"/>
                  </a:lnTo>
                  <a:lnTo>
                    <a:pt x="89785" y="17951"/>
                  </a:lnTo>
                  <a:lnTo>
                    <a:pt x="98586" y="19905"/>
                  </a:lnTo>
                  <a:lnTo>
                    <a:pt x="107433" y="22200"/>
                  </a:lnTo>
                  <a:lnTo>
                    <a:pt x="116310" y="24722"/>
                  </a:lnTo>
                  <a:lnTo>
                    <a:pt x="134118" y="30170"/>
                  </a:lnTo>
                  <a:lnTo>
                    <a:pt x="140059" y="33011"/>
                  </a:lnTo>
                  <a:lnTo>
                    <a:pt x="144019" y="35898"/>
                  </a:lnTo>
                  <a:lnTo>
                    <a:pt x="146660" y="38815"/>
                  </a:lnTo>
                  <a:lnTo>
                    <a:pt x="148420" y="43736"/>
                  </a:lnTo>
                  <a:lnTo>
                    <a:pt x="149593" y="49993"/>
                  </a:lnTo>
                  <a:lnTo>
                    <a:pt x="150375" y="57141"/>
                  </a:lnTo>
                  <a:lnTo>
                    <a:pt x="147918" y="64884"/>
                  </a:lnTo>
                  <a:lnTo>
                    <a:pt x="143300" y="73021"/>
                  </a:lnTo>
                  <a:lnTo>
                    <a:pt x="137242" y="81423"/>
                  </a:lnTo>
                  <a:lnTo>
                    <a:pt x="128239" y="91985"/>
                  </a:lnTo>
                  <a:lnTo>
                    <a:pt x="117271" y="103987"/>
                  </a:lnTo>
                  <a:lnTo>
                    <a:pt x="80439" y="1428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449"/>
            <p:cNvSpPr/>
            <p:nvPr/>
          </p:nvSpPr>
          <p:spPr>
            <a:xfrm>
              <a:off x="6002020" y="5679281"/>
              <a:ext cx="107253" cy="348259"/>
            </a:xfrm>
            <a:custGeom>
              <a:avLst/>
              <a:gdLst/>
              <a:ahLst/>
              <a:cxnLst/>
              <a:rect l="0" t="0" r="0" b="0"/>
              <a:pathLst>
                <a:path w="107253" h="348259">
                  <a:moveTo>
                    <a:pt x="107252" y="0"/>
                  </a:moveTo>
                  <a:lnTo>
                    <a:pt x="86242" y="0"/>
                  </a:lnTo>
                  <a:lnTo>
                    <a:pt x="84308" y="992"/>
                  </a:lnTo>
                  <a:lnTo>
                    <a:pt x="83018" y="2646"/>
                  </a:lnTo>
                  <a:lnTo>
                    <a:pt x="82159" y="4740"/>
                  </a:lnTo>
                  <a:lnTo>
                    <a:pt x="79599" y="9113"/>
                  </a:lnTo>
                  <a:lnTo>
                    <a:pt x="71459" y="21910"/>
                  </a:lnTo>
                  <a:lnTo>
                    <a:pt x="67501" y="31474"/>
                  </a:lnTo>
                  <a:lnTo>
                    <a:pt x="63869" y="42811"/>
                  </a:lnTo>
                  <a:lnTo>
                    <a:pt x="60455" y="55330"/>
                  </a:lnTo>
                  <a:lnTo>
                    <a:pt x="57185" y="69629"/>
                  </a:lnTo>
                  <a:lnTo>
                    <a:pt x="50905" y="101392"/>
                  </a:lnTo>
                  <a:lnTo>
                    <a:pt x="46847" y="119188"/>
                  </a:lnTo>
                  <a:lnTo>
                    <a:pt x="37041" y="157483"/>
                  </a:lnTo>
                  <a:lnTo>
                    <a:pt x="32639" y="176426"/>
                  </a:lnTo>
                  <a:lnTo>
                    <a:pt x="25099" y="213349"/>
                  </a:lnTo>
                  <a:lnTo>
                    <a:pt x="0" y="3482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450"/>
            <p:cNvSpPr/>
            <p:nvPr/>
          </p:nvSpPr>
          <p:spPr>
            <a:xfrm>
              <a:off x="5957332" y="5715000"/>
              <a:ext cx="777574" cy="589360"/>
            </a:xfrm>
            <a:custGeom>
              <a:avLst/>
              <a:gdLst/>
              <a:ahLst/>
              <a:cxnLst/>
              <a:rect l="0" t="0" r="0" b="0"/>
              <a:pathLst>
                <a:path w="777574" h="589360">
                  <a:moveTo>
                    <a:pt x="777573" y="0"/>
                  </a:moveTo>
                  <a:lnTo>
                    <a:pt x="760389" y="0"/>
                  </a:lnTo>
                  <a:lnTo>
                    <a:pt x="739379" y="4740"/>
                  </a:lnTo>
                  <a:lnTo>
                    <a:pt x="717565" y="12359"/>
                  </a:lnTo>
                  <a:lnTo>
                    <a:pt x="704797" y="17169"/>
                  </a:lnTo>
                  <a:lnTo>
                    <a:pt x="689333" y="25337"/>
                  </a:lnTo>
                  <a:lnTo>
                    <a:pt x="672073" y="35743"/>
                  </a:lnTo>
                  <a:lnTo>
                    <a:pt x="584933" y="92829"/>
                  </a:lnTo>
                  <a:lnTo>
                    <a:pt x="556791" y="113480"/>
                  </a:lnTo>
                  <a:lnTo>
                    <a:pt x="493744" y="162883"/>
                  </a:lnTo>
                  <a:lnTo>
                    <a:pt x="459255" y="191932"/>
                  </a:lnTo>
                  <a:lnTo>
                    <a:pt x="180205" y="438249"/>
                  </a:lnTo>
                  <a:lnTo>
                    <a:pt x="143971" y="470759"/>
                  </a:lnTo>
                  <a:lnTo>
                    <a:pt x="111870" y="498387"/>
                  </a:lnTo>
                  <a:lnTo>
                    <a:pt x="0" y="5893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451"/>
            <p:cNvSpPr/>
            <p:nvPr/>
          </p:nvSpPr>
          <p:spPr>
            <a:xfrm>
              <a:off x="6307987" y="5813226"/>
              <a:ext cx="597150" cy="52184"/>
            </a:xfrm>
            <a:custGeom>
              <a:avLst/>
              <a:gdLst/>
              <a:ahLst/>
              <a:cxnLst/>
              <a:rect l="0" t="0" r="0" b="0"/>
              <a:pathLst>
                <a:path w="597150" h="52184">
                  <a:moveTo>
                    <a:pt x="33663" y="0"/>
                  </a:moveTo>
                  <a:lnTo>
                    <a:pt x="0" y="0"/>
                  </a:lnTo>
                  <a:lnTo>
                    <a:pt x="1291" y="992"/>
                  </a:lnTo>
                  <a:lnTo>
                    <a:pt x="4137" y="2646"/>
                  </a:lnTo>
                  <a:lnTo>
                    <a:pt x="8021" y="4740"/>
                  </a:lnTo>
                  <a:lnTo>
                    <a:pt x="15575" y="6137"/>
                  </a:lnTo>
                  <a:lnTo>
                    <a:pt x="25576" y="7068"/>
                  </a:lnTo>
                  <a:lnTo>
                    <a:pt x="37209" y="7689"/>
                  </a:lnTo>
                  <a:lnTo>
                    <a:pt x="52910" y="9095"/>
                  </a:lnTo>
                  <a:lnTo>
                    <a:pt x="353459" y="38732"/>
                  </a:lnTo>
                  <a:lnTo>
                    <a:pt x="383904" y="40704"/>
                  </a:lnTo>
                  <a:lnTo>
                    <a:pt x="441565" y="42895"/>
                  </a:lnTo>
                  <a:lnTo>
                    <a:pt x="467468" y="44472"/>
                  </a:lnTo>
                  <a:lnTo>
                    <a:pt x="491688" y="46516"/>
                  </a:lnTo>
                  <a:lnTo>
                    <a:pt x="514786" y="48870"/>
                  </a:lnTo>
                  <a:lnTo>
                    <a:pt x="534158" y="50439"/>
                  </a:lnTo>
                  <a:lnTo>
                    <a:pt x="551044" y="51485"/>
                  </a:lnTo>
                  <a:lnTo>
                    <a:pt x="566273" y="52183"/>
                  </a:lnTo>
                  <a:lnTo>
                    <a:pt x="577420" y="51656"/>
                  </a:lnTo>
                  <a:lnTo>
                    <a:pt x="585843" y="50313"/>
                  </a:lnTo>
                  <a:lnTo>
                    <a:pt x="592453" y="48425"/>
                  </a:lnTo>
                  <a:lnTo>
                    <a:pt x="595866" y="45182"/>
                  </a:lnTo>
                  <a:lnTo>
                    <a:pt x="597149" y="41035"/>
                  </a:lnTo>
                  <a:lnTo>
                    <a:pt x="596733" y="267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452"/>
            <p:cNvSpPr/>
            <p:nvPr/>
          </p:nvSpPr>
          <p:spPr>
            <a:xfrm>
              <a:off x="6690217" y="5679281"/>
              <a:ext cx="321917" cy="339329"/>
            </a:xfrm>
            <a:custGeom>
              <a:avLst/>
              <a:gdLst/>
              <a:ahLst/>
              <a:cxnLst/>
              <a:rect l="0" t="0" r="0" b="0"/>
              <a:pathLst>
                <a:path w="321917" h="339329">
                  <a:moveTo>
                    <a:pt x="35751" y="0"/>
                  </a:moveTo>
                  <a:lnTo>
                    <a:pt x="35751" y="4740"/>
                  </a:lnTo>
                  <a:lnTo>
                    <a:pt x="36744" y="6137"/>
                  </a:lnTo>
                  <a:lnTo>
                    <a:pt x="38399" y="7068"/>
                  </a:lnTo>
                  <a:lnTo>
                    <a:pt x="48122" y="11024"/>
                  </a:lnTo>
                  <a:lnTo>
                    <a:pt x="52936" y="13302"/>
                  </a:lnTo>
                  <a:lnTo>
                    <a:pt x="59125" y="15814"/>
                  </a:lnTo>
                  <a:lnTo>
                    <a:pt x="66230" y="18480"/>
                  </a:lnTo>
                  <a:lnTo>
                    <a:pt x="73945" y="21249"/>
                  </a:lnTo>
                  <a:lnTo>
                    <a:pt x="83061" y="25081"/>
                  </a:lnTo>
                  <a:lnTo>
                    <a:pt x="93111" y="29619"/>
                  </a:lnTo>
                  <a:lnTo>
                    <a:pt x="103783" y="34629"/>
                  </a:lnTo>
                  <a:lnTo>
                    <a:pt x="114870" y="38961"/>
                  </a:lnTo>
                  <a:lnTo>
                    <a:pt x="126234" y="42841"/>
                  </a:lnTo>
                  <a:lnTo>
                    <a:pt x="166501" y="55688"/>
                  </a:lnTo>
                  <a:lnTo>
                    <a:pt x="182502" y="60938"/>
                  </a:lnTo>
                  <a:lnTo>
                    <a:pt x="213522" y="72063"/>
                  </a:lnTo>
                  <a:lnTo>
                    <a:pt x="228744" y="77808"/>
                  </a:lnTo>
                  <a:lnTo>
                    <a:pt x="242866" y="83622"/>
                  </a:lnTo>
                  <a:lnTo>
                    <a:pt x="256253" y="89482"/>
                  </a:lnTo>
                  <a:lnTo>
                    <a:pt x="269149" y="95374"/>
                  </a:lnTo>
                  <a:lnTo>
                    <a:pt x="280725" y="102278"/>
                  </a:lnTo>
                  <a:lnTo>
                    <a:pt x="291422" y="109857"/>
                  </a:lnTo>
                  <a:lnTo>
                    <a:pt x="301534" y="117887"/>
                  </a:lnTo>
                  <a:lnTo>
                    <a:pt x="309267" y="126216"/>
                  </a:lnTo>
                  <a:lnTo>
                    <a:pt x="315416" y="134745"/>
                  </a:lnTo>
                  <a:lnTo>
                    <a:pt x="320508" y="143409"/>
                  </a:lnTo>
                  <a:lnTo>
                    <a:pt x="321916" y="152160"/>
                  </a:lnTo>
                  <a:lnTo>
                    <a:pt x="320869" y="160971"/>
                  </a:lnTo>
                  <a:lnTo>
                    <a:pt x="318186" y="169822"/>
                  </a:lnTo>
                  <a:lnTo>
                    <a:pt x="313417" y="178699"/>
                  </a:lnTo>
                  <a:lnTo>
                    <a:pt x="307258" y="187594"/>
                  </a:lnTo>
                  <a:lnTo>
                    <a:pt x="300174" y="196500"/>
                  </a:lnTo>
                  <a:lnTo>
                    <a:pt x="288499" y="206406"/>
                  </a:lnTo>
                  <a:lnTo>
                    <a:pt x="273765" y="216979"/>
                  </a:lnTo>
                  <a:lnTo>
                    <a:pt x="256990" y="227996"/>
                  </a:lnTo>
                  <a:lnTo>
                    <a:pt x="237862" y="239310"/>
                  </a:lnTo>
                  <a:lnTo>
                    <a:pt x="217167" y="250822"/>
                  </a:lnTo>
                  <a:lnTo>
                    <a:pt x="195425" y="262464"/>
                  </a:lnTo>
                  <a:lnTo>
                    <a:pt x="171992" y="274195"/>
                  </a:lnTo>
                  <a:lnTo>
                    <a:pt x="122122" y="297813"/>
                  </a:lnTo>
                  <a:lnTo>
                    <a:pt x="97304" y="307682"/>
                  </a:lnTo>
                  <a:lnTo>
                    <a:pt x="72813" y="316246"/>
                  </a:lnTo>
                  <a:lnTo>
                    <a:pt x="0" y="3393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453"/>
            <p:cNvSpPr/>
            <p:nvPr/>
          </p:nvSpPr>
          <p:spPr>
            <a:xfrm>
              <a:off x="7387352" y="5781152"/>
              <a:ext cx="307572" cy="128423"/>
            </a:xfrm>
            <a:custGeom>
              <a:avLst/>
              <a:gdLst/>
              <a:ahLst/>
              <a:cxnLst/>
              <a:rect l="0" t="0" r="0" b="0"/>
              <a:pathLst>
                <a:path w="307572" h="128423">
                  <a:moveTo>
                    <a:pt x="0" y="67793"/>
                  </a:moveTo>
                  <a:lnTo>
                    <a:pt x="0" y="87910"/>
                  </a:lnTo>
                  <a:lnTo>
                    <a:pt x="993" y="92119"/>
                  </a:lnTo>
                  <a:lnTo>
                    <a:pt x="2649" y="96908"/>
                  </a:lnTo>
                  <a:lnTo>
                    <a:pt x="4745" y="102086"/>
                  </a:lnTo>
                  <a:lnTo>
                    <a:pt x="7135" y="106530"/>
                  </a:lnTo>
                  <a:lnTo>
                    <a:pt x="9722" y="110485"/>
                  </a:lnTo>
                  <a:lnTo>
                    <a:pt x="12440" y="114113"/>
                  </a:lnTo>
                  <a:lnTo>
                    <a:pt x="18224" y="117525"/>
                  </a:lnTo>
                  <a:lnTo>
                    <a:pt x="26053" y="120792"/>
                  </a:lnTo>
                  <a:lnTo>
                    <a:pt x="35244" y="123961"/>
                  </a:lnTo>
                  <a:lnTo>
                    <a:pt x="45344" y="126074"/>
                  </a:lnTo>
                  <a:lnTo>
                    <a:pt x="56049" y="127483"/>
                  </a:lnTo>
                  <a:lnTo>
                    <a:pt x="67158" y="128422"/>
                  </a:lnTo>
                  <a:lnTo>
                    <a:pt x="80522" y="128056"/>
                  </a:lnTo>
                  <a:lnTo>
                    <a:pt x="95390" y="126820"/>
                  </a:lnTo>
                  <a:lnTo>
                    <a:pt x="111260" y="125004"/>
                  </a:lnTo>
                  <a:lnTo>
                    <a:pt x="127799" y="121808"/>
                  </a:lnTo>
                  <a:lnTo>
                    <a:pt x="144784" y="117694"/>
                  </a:lnTo>
                  <a:lnTo>
                    <a:pt x="162065" y="112967"/>
                  </a:lnTo>
                  <a:lnTo>
                    <a:pt x="179544" y="106839"/>
                  </a:lnTo>
                  <a:lnTo>
                    <a:pt x="197155" y="99777"/>
                  </a:lnTo>
                  <a:lnTo>
                    <a:pt x="231620" y="84985"/>
                  </a:lnTo>
                  <a:lnTo>
                    <a:pt x="263489" y="71796"/>
                  </a:lnTo>
                  <a:lnTo>
                    <a:pt x="275959" y="64508"/>
                  </a:lnTo>
                  <a:lnTo>
                    <a:pt x="286259" y="56673"/>
                  </a:lnTo>
                  <a:lnTo>
                    <a:pt x="295112" y="48474"/>
                  </a:lnTo>
                  <a:lnTo>
                    <a:pt x="301014" y="41023"/>
                  </a:lnTo>
                  <a:lnTo>
                    <a:pt x="304948" y="34071"/>
                  </a:lnTo>
                  <a:lnTo>
                    <a:pt x="307571" y="27452"/>
                  </a:lnTo>
                  <a:lnTo>
                    <a:pt x="306340" y="21055"/>
                  </a:lnTo>
                  <a:lnTo>
                    <a:pt x="302541" y="14806"/>
                  </a:lnTo>
                  <a:lnTo>
                    <a:pt x="297029" y="8656"/>
                  </a:lnTo>
                  <a:lnTo>
                    <a:pt x="288388" y="4556"/>
                  </a:lnTo>
                  <a:lnTo>
                    <a:pt x="277664" y="1822"/>
                  </a:lnTo>
                  <a:lnTo>
                    <a:pt x="265548" y="0"/>
                  </a:lnTo>
                  <a:lnTo>
                    <a:pt x="248533" y="769"/>
                  </a:lnTo>
                  <a:lnTo>
                    <a:pt x="228252" y="3267"/>
                  </a:lnTo>
                  <a:lnTo>
                    <a:pt x="205794" y="6916"/>
                  </a:lnTo>
                  <a:lnTo>
                    <a:pt x="178905" y="12326"/>
                  </a:lnTo>
                  <a:lnTo>
                    <a:pt x="53626" y="410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86600" y="914400"/>
            <a:ext cx="19812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3048000" y="914400"/>
            <a:ext cx="4038600" cy="5791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Direct Mapped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Cache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9144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A Simple Direct Mapped Cache</a:t>
            </a:r>
            <a:endParaRPr lang="en-US" dirty="0"/>
          </a:p>
        </p:txBody>
      </p:sp>
      <p:sp>
        <p:nvSpPr>
          <p:cNvPr id="348263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411" y="1524000"/>
            <a:ext cx="2265364" cy="3046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0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[ 6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[ 5 ]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M[ 12 ]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76600" y="3429000"/>
            <a:ext cx="270272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tag    		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1295400" y="45720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45720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295400" y="5029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295400" y="5486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1295400" y="5943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3200400" y="38862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3657600" y="38862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4343400" y="3886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5638800" y="3886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3200400" y="4343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3657600" y="43434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4343400" y="4343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5638800" y="4343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3200400" y="4800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3657600" y="48006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4343400" y="4800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5638800" y="4800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ltGray">
          <a:xfrm>
            <a:off x="3200400" y="5257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ltGray">
          <a:xfrm>
            <a:off x="3657600" y="52578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ltGray">
          <a:xfrm>
            <a:off x="4343400" y="5257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ltGray">
          <a:xfrm>
            <a:off x="5638800" y="5257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17091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543814056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195143500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503508" y="5867400"/>
            <a:ext cx="262123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pSp>
        <p:nvGrpSpPr>
          <p:cNvPr id="2" name="Group 90"/>
          <p:cNvGrpSpPr/>
          <p:nvPr>
            <p:custDataLst>
              <p:tags r:id="rId32"/>
            </p:custDataLst>
          </p:nvPr>
        </p:nvGrpSpPr>
        <p:grpSpPr>
          <a:xfrm>
            <a:off x="3962400" y="2514600"/>
            <a:ext cx="2438400" cy="152400"/>
            <a:chOff x="3733800" y="2209800"/>
            <a:chExt cx="2438400" cy="152400"/>
          </a:xfrm>
        </p:grpSpPr>
        <p:cxnSp>
          <p:nvCxnSpPr>
            <p:cNvPr id="72" name="Straight Connector 71"/>
            <p:cNvCxnSpPr/>
            <p:nvPr>
              <p:custDataLst>
                <p:tags r:id="rId34"/>
              </p:custDataLst>
            </p:nvPr>
          </p:nvCxnSpPr>
          <p:spPr>
            <a:xfrm>
              <a:off x="37338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custDataLst>
                <p:tags r:id="rId35"/>
              </p:custDataLst>
            </p:nvPr>
          </p:nvCxnSpPr>
          <p:spPr>
            <a:xfrm rot="5400000" flipH="1" flipV="1">
              <a:off x="3657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custDataLst>
                <p:tags r:id="rId36"/>
              </p:custDataLst>
            </p:nvPr>
          </p:nvCxnSpPr>
          <p:spPr>
            <a:xfrm rot="5400000" flipH="1" flipV="1">
              <a:off x="45720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custDataLst>
                <p:tags r:id="rId37"/>
              </p:custDataLst>
            </p:nvPr>
          </p:nvCxnSpPr>
          <p:spPr>
            <a:xfrm>
              <a:off x="5715000" y="2362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>
              <p:custDataLst>
                <p:tags r:id="rId38"/>
              </p:custDataLst>
            </p:nvPr>
          </p:nvCxnSpPr>
          <p:spPr>
            <a:xfrm rot="5400000" flipH="1" flipV="1">
              <a:off x="56388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custDataLst>
                <p:tags r:id="rId39"/>
              </p:custDataLst>
            </p:nvPr>
          </p:nvCxnSpPr>
          <p:spPr>
            <a:xfrm rot="5400000" flipH="1" flipV="1">
              <a:off x="60960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>
              <p:custDataLst>
                <p:tags r:id="rId40"/>
              </p:custDataLst>
            </p:nvPr>
          </p:nvCxnSpPr>
          <p:spPr>
            <a:xfrm rot="5400000" flipH="1" flipV="1">
              <a:off x="41148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>
              <p:custDataLst>
                <p:tags r:id="rId41"/>
              </p:custDataLst>
            </p:nvPr>
          </p:nvCxnSpPr>
          <p:spPr>
            <a:xfrm>
              <a:off x="47244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>
              <p:custDataLst>
                <p:tags r:id="rId42"/>
              </p:custDataLst>
            </p:nvPr>
          </p:nvCxnSpPr>
          <p:spPr>
            <a:xfrm rot="5400000" flipH="1" flipV="1">
              <a:off x="46482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>
              <p:custDataLst>
                <p:tags r:id="rId43"/>
              </p:custDataLst>
            </p:nvPr>
          </p:nvCxnSpPr>
          <p:spPr>
            <a:xfrm rot="5400000" flipH="1" flipV="1">
              <a:off x="5562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>
              <p:custDataLst>
                <p:tags r:id="rId44"/>
              </p:custDataLst>
            </p:nvPr>
          </p:nvCxnSpPr>
          <p:spPr>
            <a:xfrm rot="5400000" flipH="1" flipV="1">
              <a:off x="51054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>
            <p:custDataLst>
              <p:tags r:id="rId33"/>
            </p:custDataLst>
          </p:nvPr>
        </p:nvSpPr>
        <p:spPr>
          <a:xfrm>
            <a:off x="3200400" y="1981200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=</a:t>
            </a:r>
          </a:p>
        </p:txBody>
      </p:sp>
      <p:grpSp>
        <p:nvGrpSpPr>
          <p:cNvPr id="3482666" name="Group 3482665"/>
          <p:cNvGrpSpPr/>
          <p:nvPr/>
        </p:nvGrpSpPr>
        <p:grpSpPr>
          <a:xfrm>
            <a:off x="-282294" y="1384134"/>
            <a:ext cx="9573360" cy="5062913"/>
            <a:chOff x="-282294" y="1384134"/>
            <a:chExt cx="9573360" cy="5062913"/>
          </a:xfrm>
        </p:grpSpPr>
        <p:sp>
          <p:nvSpPr>
            <p:cNvPr id="3" name="SMARTInkAnnotation330"/>
            <p:cNvSpPr/>
            <p:nvPr/>
          </p:nvSpPr>
          <p:spPr>
            <a:xfrm>
              <a:off x="-282294" y="1528379"/>
              <a:ext cx="635736" cy="2881740"/>
            </a:xfrm>
            <a:custGeom>
              <a:avLst/>
              <a:gdLst/>
              <a:ahLst/>
              <a:cxnLst/>
              <a:rect l="0" t="0" r="0" b="0"/>
              <a:pathLst>
                <a:path w="635736" h="2881740">
                  <a:moveTo>
                    <a:pt x="635735" y="105754"/>
                  </a:moveTo>
                  <a:lnTo>
                    <a:pt x="626246" y="105754"/>
                  </a:lnTo>
                  <a:lnTo>
                    <a:pt x="613642" y="100462"/>
                  </a:lnTo>
                  <a:lnTo>
                    <a:pt x="598110" y="92488"/>
                  </a:lnTo>
                  <a:lnTo>
                    <a:pt x="581276" y="85636"/>
                  </a:lnTo>
                  <a:lnTo>
                    <a:pt x="563864" y="76638"/>
                  </a:lnTo>
                  <a:lnTo>
                    <a:pt x="547187" y="66024"/>
                  </a:lnTo>
                  <a:lnTo>
                    <a:pt x="525639" y="48893"/>
                  </a:lnTo>
                  <a:lnTo>
                    <a:pt x="509344" y="37157"/>
                  </a:lnTo>
                  <a:lnTo>
                    <a:pt x="494819" y="27972"/>
                  </a:lnTo>
                  <a:lnTo>
                    <a:pt x="481743" y="19590"/>
                  </a:lnTo>
                  <a:lnTo>
                    <a:pt x="469312" y="9251"/>
                  </a:lnTo>
                  <a:lnTo>
                    <a:pt x="462223" y="5699"/>
                  </a:lnTo>
                  <a:lnTo>
                    <a:pt x="446402" y="1754"/>
                  </a:lnTo>
                  <a:lnTo>
                    <a:pt x="429439" y="0"/>
                  </a:lnTo>
                  <a:lnTo>
                    <a:pt x="410977" y="213"/>
                  </a:lnTo>
                  <a:lnTo>
                    <a:pt x="400492" y="1659"/>
                  </a:lnTo>
                  <a:lnTo>
                    <a:pt x="389530" y="3615"/>
                  </a:lnTo>
                  <a:lnTo>
                    <a:pt x="378250" y="6903"/>
                  </a:lnTo>
                  <a:lnTo>
                    <a:pt x="366757" y="11080"/>
                  </a:lnTo>
                  <a:lnTo>
                    <a:pt x="355123" y="15849"/>
                  </a:lnTo>
                  <a:lnTo>
                    <a:pt x="341409" y="22997"/>
                  </a:lnTo>
                  <a:lnTo>
                    <a:pt x="326308" y="31731"/>
                  </a:lnTo>
                  <a:lnTo>
                    <a:pt x="310282" y="41522"/>
                  </a:lnTo>
                  <a:lnTo>
                    <a:pt x="293640" y="53011"/>
                  </a:lnTo>
                  <a:lnTo>
                    <a:pt x="276586" y="65631"/>
                  </a:lnTo>
                  <a:lnTo>
                    <a:pt x="240756" y="92882"/>
                  </a:lnTo>
                  <a:lnTo>
                    <a:pt x="201660" y="121530"/>
                  </a:lnTo>
                  <a:lnTo>
                    <a:pt x="182495" y="137108"/>
                  </a:lnTo>
                  <a:lnTo>
                    <a:pt x="163760" y="153445"/>
                  </a:lnTo>
                  <a:lnTo>
                    <a:pt x="128048" y="186481"/>
                  </a:lnTo>
                  <a:lnTo>
                    <a:pt x="95624" y="217700"/>
                  </a:lnTo>
                  <a:lnTo>
                    <a:pt x="81020" y="232971"/>
                  </a:lnTo>
                  <a:lnTo>
                    <a:pt x="67311" y="248112"/>
                  </a:lnTo>
                  <a:lnTo>
                    <a:pt x="54199" y="263167"/>
                  </a:lnTo>
                  <a:lnTo>
                    <a:pt x="42479" y="278165"/>
                  </a:lnTo>
                  <a:lnTo>
                    <a:pt x="31687" y="293124"/>
                  </a:lnTo>
                  <a:lnTo>
                    <a:pt x="13736" y="321982"/>
                  </a:lnTo>
                  <a:lnTo>
                    <a:pt x="2448" y="348038"/>
                  </a:lnTo>
                  <a:lnTo>
                    <a:pt x="34" y="359550"/>
                  </a:lnTo>
                  <a:lnTo>
                    <a:pt x="0" y="380278"/>
                  </a:lnTo>
                  <a:lnTo>
                    <a:pt x="5943" y="399413"/>
                  </a:lnTo>
                  <a:lnTo>
                    <a:pt x="10308" y="408683"/>
                  </a:lnTo>
                  <a:lnTo>
                    <a:pt x="18184" y="416847"/>
                  </a:lnTo>
                  <a:lnTo>
                    <a:pt x="28400" y="424274"/>
                  </a:lnTo>
                  <a:lnTo>
                    <a:pt x="40175" y="431210"/>
                  </a:lnTo>
                  <a:lnTo>
                    <a:pt x="53984" y="438811"/>
                  </a:lnTo>
                  <a:lnTo>
                    <a:pt x="85217" y="455193"/>
                  </a:lnTo>
                  <a:lnTo>
                    <a:pt x="102880" y="462737"/>
                  </a:lnTo>
                  <a:lnTo>
                    <a:pt x="121607" y="469750"/>
                  </a:lnTo>
                  <a:lnTo>
                    <a:pt x="141044" y="476410"/>
                  </a:lnTo>
                  <a:lnTo>
                    <a:pt x="159960" y="483827"/>
                  </a:lnTo>
                  <a:lnTo>
                    <a:pt x="178529" y="491747"/>
                  </a:lnTo>
                  <a:lnTo>
                    <a:pt x="196866" y="500005"/>
                  </a:lnTo>
                  <a:lnTo>
                    <a:pt x="214057" y="508486"/>
                  </a:lnTo>
                  <a:lnTo>
                    <a:pt x="230482" y="517117"/>
                  </a:lnTo>
                  <a:lnTo>
                    <a:pt x="246398" y="525848"/>
                  </a:lnTo>
                  <a:lnTo>
                    <a:pt x="260981" y="536629"/>
                  </a:lnTo>
                  <a:lnTo>
                    <a:pt x="274675" y="548777"/>
                  </a:lnTo>
                  <a:lnTo>
                    <a:pt x="287777" y="561837"/>
                  </a:lnTo>
                  <a:lnTo>
                    <a:pt x="299491" y="575504"/>
                  </a:lnTo>
                  <a:lnTo>
                    <a:pt x="310279" y="589577"/>
                  </a:lnTo>
                  <a:lnTo>
                    <a:pt x="320451" y="603920"/>
                  </a:lnTo>
                  <a:lnTo>
                    <a:pt x="331752" y="638377"/>
                  </a:lnTo>
                  <a:lnTo>
                    <a:pt x="339007" y="717089"/>
                  </a:lnTo>
                  <a:lnTo>
                    <a:pt x="330775" y="783535"/>
                  </a:lnTo>
                  <a:lnTo>
                    <a:pt x="311012" y="853493"/>
                  </a:lnTo>
                  <a:lnTo>
                    <a:pt x="292138" y="900773"/>
                  </a:lnTo>
                  <a:lnTo>
                    <a:pt x="252399" y="991060"/>
                  </a:lnTo>
                  <a:lnTo>
                    <a:pt x="242141" y="1010481"/>
                  </a:lnTo>
                  <a:lnTo>
                    <a:pt x="231330" y="1028390"/>
                  </a:lnTo>
                  <a:lnTo>
                    <a:pt x="220150" y="1045290"/>
                  </a:lnTo>
                  <a:lnTo>
                    <a:pt x="202432" y="1077296"/>
                  </a:lnTo>
                  <a:lnTo>
                    <a:pt x="174875" y="1133526"/>
                  </a:lnTo>
                  <a:lnTo>
                    <a:pt x="161099" y="1170735"/>
                  </a:lnTo>
                  <a:lnTo>
                    <a:pt x="155472" y="1202155"/>
                  </a:lnTo>
                  <a:lnTo>
                    <a:pt x="156804" y="1221098"/>
                  </a:lnTo>
                  <a:lnTo>
                    <a:pt x="163138" y="1245851"/>
                  </a:lnTo>
                  <a:lnTo>
                    <a:pt x="165751" y="1252771"/>
                  </a:lnTo>
                  <a:lnTo>
                    <a:pt x="176600" y="1265753"/>
                  </a:lnTo>
                  <a:lnTo>
                    <a:pt x="191352" y="1278137"/>
                  </a:lnTo>
                  <a:lnTo>
                    <a:pt x="207839" y="1290255"/>
                  </a:lnTo>
                  <a:lnTo>
                    <a:pt x="233871" y="1308234"/>
                  </a:lnTo>
                  <a:lnTo>
                    <a:pt x="260452" y="1326129"/>
                  </a:lnTo>
                  <a:lnTo>
                    <a:pt x="270350" y="1334071"/>
                  </a:lnTo>
                  <a:lnTo>
                    <a:pt x="280922" y="1343335"/>
                  </a:lnTo>
                  <a:lnTo>
                    <a:pt x="291941" y="1353480"/>
                  </a:lnTo>
                  <a:lnTo>
                    <a:pt x="306834" y="1375335"/>
                  </a:lnTo>
                  <a:lnTo>
                    <a:pt x="316762" y="1400262"/>
                  </a:lnTo>
                  <a:lnTo>
                    <a:pt x="326942" y="1449749"/>
                  </a:lnTo>
                  <a:lnTo>
                    <a:pt x="328414" y="1513800"/>
                  </a:lnTo>
                  <a:lnTo>
                    <a:pt x="317154" y="1585034"/>
                  </a:lnTo>
                  <a:lnTo>
                    <a:pt x="300245" y="1666112"/>
                  </a:lnTo>
                  <a:lnTo>
                    <a:pt x="285035" y="1716689"/>
                  </a:lnTo>
                  <a:lnTo>
                    <a:pt x="265697" y="1768272"/>
                  </a:lnTo>
                  <a:lnTo>
                    <a:pt x="254978" y="1794529"/>
                  </a:lnTo>
                  <a:lnTo>
                    <a:pt x="242868" y="1818978"/>
                  </a:lnTo>
                  <a:lnTo>
                    <a:pt x="229828" y="1842223"/>
                  </a:lnTo>
                  <a:lnTo>
                    <a:pt x="203092" y="1886573"/>
                  </a:lnTo>
                  <a:lnTo>
                    <a:pt x="177969" y="1929434"/>
                  </a:lnTo>
                  <a:lnTo>
                    <a:pt x="153562" y="1968989"/>
                  </a:lnTo>
                  <a:lnTo>
                    <a:pt x="141492" y="1987871"/>
                  </a:lnTo>
                  <a:lnTo>
                    <a:pt x="130467" y="2006413"/>
                  </a:lnTo>
                  <a:lnTo>
                    <a:pt x="120137" y="2024727"/>
                  </a:lnTo>
                  <a:lnTo>
                    <a:pt x="101708" y="2059958"/>
                  </a:lnTo>
                  <a:lnTo>
                    <a:pt x="86897" y="2092153"/>
                  </a:lnTo>
                  <a:lnTo>
                    <a:pt x="67392" y="2142910"/>
                  </a:lnTo>
                  <a:lnTo>
                    <a:pt x="50144" y="2213394"/>
                  </a:lnTo>
                  <a:lnTo>
                    <a:pt x="39822" y="2287289"/>
                  </a:lnTo>
                  <a:lnTo>
                    <a:pt x="40192" y="2327465"/>
                  </a:lnTo>
                  <a:lnTo>
                    <a:pt x="53966" y="2409849"/>
                  </a:lnTo>
                  <a:lnTo>
                    <a:pt x="68779" y="2472190"/>
                  </a:lnTo>
                  <a:lnTo>
                    <a:pt x="83848" y="2513823"/>
                  </a:lnTo>
                  <a:lnTo>
                    <a:pt x="100476" y="2555478"/>
                  </a:lnTo>
                  <a:lnTo>
                    <a:pt x="126586" y="2617976"/>
                  </a:lnTo>
                  <a:lnTo>
                    <a:pt x="141649" y="2659645"/>
                  </a:lnTo>
                  <a:lnTo>
                    <a:pt x="155957" y="2700324"/>
                  </a:lnTo>
                  <a:lnTo>
                    <a:pt x="172247" y="2738247"/>
                  </a:lnTo>
                  <a:lnTo>
                    <a:pt x="189417" y="2769654"/>
                  </a:lnTo>
                  <a:lnTo>
                    <a:pt x="205986" y="2796842"/>
                  </a:lnTo>
                  <a:lnTo>
                    <a:pt x="219971" y="2822154"/>
                  </a:lnTo>
                  <a:lnTo>
                    <a:pt x="239010" y="2849236"/>
                  </a:lnTo>
                  <a:lnTo>
                    <a:pt x="257230" y="2869829"/>
                  </a:lnTo>
                  <a:lnTo>
                    <a:pt x="263237" y="2874181"/>
                  </a:lnTo>
                  <a:lnTo>
                    <a:pt x="275208" y="2879017"/>
                  </a:lnTo>
                  <a:lnTo>
                    <a:pt x="293113" y="2881739"/>
                  </a:lnTo>
                  <a:lnTo>
                    <a:pt x="298083" y="2881129"/>
                  </a:lnTo>
                  <a:lnTo>
                    <a:pt x="302389" y="2879730"/>
                  </a:lnTo>
                  <a:lnTo>
                    <a:pt x="313981" y="28739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331"/>
            <p:cNvSpPr/>
            <p:nvPr/>
          </p:nvSpPr>
          <p:spPr>
            <a:xfrm>
              <a:off x="434401" y="1848445"/>
              <a:ext cx="2671830" cy="89298"/>
            </a:xfrm>
            <a:custGeom>
              <a:avLst/>
              <a:gdLst/>
              <a:ahLst/>
              <a:cxnLst/>
              <a:rect l="0" t="0" r="0" b="0"/>
              <a:pathLst>
                <a:path w="2671830" h="89298">
                  <a:moveTo>
                    <a:pt x="44167" y="89297"/>
                  </a:moveTo>
                  <a:lnTo>
                    <a:pt x="39422" y="89297"/>
                  </a:lnTo>
                  <a:lnTo>
                    <a:pt x="37031" y="88305"/>
                  </a:lnTo>
                  <a:lnTo>
                    <a:pt x="34444" y="86651"/>
                  </a:lnTo>
                  <a:lnTo>
                    <a:pt x="31727" y="84557"/>
                  </a:lnTo>
                  <a:lnTo>
                    <a:pt x="28922" y="82168"/>
                  </a:lnTo>
                  <a:lnTo>
                    <a:pt x="26059" y="79583"/>
                  </a:lnTo>
                  <a:lnTo>
                    <a:pt x="23157" y="76868"/>
                  </a:lnTo>
                  <a:lnTo>
                    <a:pt x="20230" y="75058"/>
                  </a:lnTo>
                  <a:lnTo>
                    <a:pt x="14329" y="73047"/>
                  </a:lnTo>
                  <a:lnTo>
                    <a:pt x="11365" y="71518"/>
                  </a:lnTo>
                  <a:lnTo>
                    <a:pt x="8396" y="69507"/>
                  </a:lnTo>
                  <a:lnTo>
                    <a:pt x="5423" y="67174"/>
                  </a:lnTo>
                  <a:lnTo>
                    <a:pt x="3442" y="64626"/>
                  </a:lnTo>
                  <a:lnTo>
                    <a:pt x="2121" y="61936"/>
                  </a:lnTo>
                  <a:lnTo>
                    <a:pt x="0" y="55229"/>
                  </a:lnTo>
                  <a:lnTo>
                    <a:pt x="820" y="54679"/>
                  </a:lnTo>
                  <a:lnTo>
                    <a:pt x="4378" y="54067"/>
                  </a:lnTo>
                  <a:lnTo>
                    <a:pt x="81162" y="53582"/>
                  </a:lnTo>
                  <a:lnTo>
                    <a:pt x="157271" y="50933"/>
                  </a:lnTo>
                  <a:lnTo>
                    <a:pt x="176174" y="48838"/>
                  </a:lnTo>
                  <a:lnTo>
                    <a:pt x="221012" y="46511"/>
                  </a:lnTo>
                  <a:lnTo>
                    <a:pt x="270732" y="44484"/>
                  </a:lnTo>
                  <a:lnTo>
                    <a:pt x="322622" y="40276"/>
                  </a:lnTo>
                  <a:lnTo>
                    <a:pt x="378124" y="37744"/>
                  </a:lnTo>
                  <a:lnTo>
                    <a:pt x="436887" y="35627"/>
                  </a:lnTo>
                  <a:lnTo>
                    <a:pt x="499417" y="31378"/>
                  </a:lnTo>
                  <a:lnTo>
                    <a:pt x="596034" y="23409"/>
                  </a:lnTo>
                  <a:lnTo>
                    <a:pt x="629561" y="21559"/>
                  </a:lnTo>
                  <a:lnTo>
                    <a:pt x="733682" y="17963"/>
                  </a:lnTo>
                  <a:lnTo>
                    <a:pt x="804451" y="13606"/>
                  </a:lnTo>
                  <a:lnTo>
                    <a:pt x="878274" y="11008"/>
                  </a:lnTo>
                  <a:lnTo>
                    <a:pt x="1070391" y="8211"/>
                  </a:lnTo>
                  <a:lnTo>
                    <a:pt x="1193446" y="2874"/>
                  </a:lnTo>
                  <a:lnTo>
                    <a:pt x="1323807" y="852"/>
                  </a:lnTo>
                  <a:lnTo>
                    <a:pt x="2191131" y="0"/>
                  </a:lnTo>
                  <a:lnTo>
                    <a:pt x="2266523" y="2646"/>
                  </a:lnTo>
                  <a:lnTo>
                    <a:pt x="2303311" y="4741"/>
                  </a:lnTo>
                  <a:lnTo>
                    <a:pt x="2370668" y="7068"/>
                  </a:lnTo>
                  <a:lnTo>
                    <a:pt x="2431722" y="9095"/>
                  </a:lnTo>
                  <a:lnTo>
                    <a:pt x="2459125" y="11024"/>
                  </a:lnTo>
                  <a:lnTo>
                    <a:pt x="2485337" y="13303"/>
                  </a:lnTo>
                  <a:lnTo>
                    <a:pt x="2533001" y="15834"/>
                  </a:lnTo>
                  <a:lnTo>
                    <a:pt x="2574377" y="17952"/>
                  </a:lnTo>
                  <a:lnTo>
                    <a:pt x="2590972" y="19905"/>
                  </a:lnTo>
                  <a:lnTo>
                    <a:pt x="2606008" y="22200"/>
                  </a:lnTo>
                  <a:lnTo>
                    <a:pt x="2619010" y="24722"/>
                  </a:lnTo>
                  <a:lnTo>
                    <a:pt x="2630658" y="27395"/>
                  </a:lnTo>
                  <a:lnTo>
                    <a:pt x="2641403" y="30170"/>
                  </a:lnTo>
                  <a:lnTo>
                    <a:pt x="2649558" y="33012"/>
                  </a:lnTo>
                  <a:lnTo>
                    <a:pt x="2655989" y="35898"/>
                  </a:lnTo>
                  <a:lnTo>
                    <a:pt x="2671829" y="446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332"/>
            <p:cNvSpPr/>
            <p:nvPr/>
          </p:nvSpPr>
          <p:spPr>
            <a:xfrm>
              <a:off x="3267108" y="3974404"/>
              <a:ext cx="142065" cy="218764"/>
            </a:xfrm>
            <a:custGeom>
              <a:avLst/>
              <a:gdLst/>
              <a:ahLst/>
              <a:cxnLst/>
              <a:rect l="0" t="0" r="0" b="0"/>
              <a:pathLst>
                <a:path w="142065" h="218764">
                  <a:moveTo>
                    <a:pt x="44688" y="213619"/>
                  </a:moveTo>
                  <a:lnTo>
                    <a:pt x="44688" y="218763"/>
                  </a:lnTo>
                  <a:lnTo>
                    <a:pt x="44688" y="214492"/>
                  </a:lnTo>
                  <a:lnTo>
                    <a:pt x="43695" y="214201"/>
                  </a:lnTo>
                  <a:lnTo>
                    <a:pt x="39944" y="213877"/>
                  </a:lnTo>
                  <a:lnTo>
                    <a:pt x="36992" y="213695"/>
                  </a:lnTo>
                  <a:lnTo>
                    <a:pt x="33654" y="211007"/>
                  </a:lnTo>
                  <a:lnTo>
                    <a:pt x="31373" y="208901"/>
                  </a:lnTo>
                  <a:lnTo>
                    <a:pt x="26191" y="203915"/>
                  </a:lnTo>
                  <a:lnTo>
                    <a:pt x="23419" y="201197"/>
                  </a:lnTo>
                  <a:lnTo>
                    <a:pt x="21571" y="197400"/>
                  </a:lnTo>
                  <a:lnTo>
                    <a:pt x="20339" y="192884"/>
                  </a:lnTo>
                  <a:lnTo>
                    <a:pt x="19518" y="187890"/>
                  </a:lnTo>
                  <a:lnTo>
                    <a:pt x="18970" y="182575"/>
                  </a:lnTo>
                  <a:lnTo>
                    <a:pt x="18605" y="177048"/>
                  </a:lnTo>
                  <a:lnTo>
                    <a:pt x="18361" y="171379"/>
                  </a:lnTo>
                  <a:lnTo>
                    <a:pt x="19192" y="164623"/>
                  </a:lnTo>
                  <a:lnTo>
                    <a:pt x="20740" y="157142"/>
                  </a:lnTo>
                  <a:lnTo>
                    <a:pt x="22764" y="149178"/>
                  </a:lnTo>
                  <a:lnTo>
                    <a:pt x="25107" y="140893"/>
                  </a:lnTo>
                  <a:lnTo>
                    <a:pt x="30357" y="123749"/>
                  </a:lnTo>
                  <a:lnTo>
                    <a:pt x="35134" y="114018"/>
                  </a:lnTo>
                  <a:lnTo>
                    <a:pt x="41298" y="103562"/>
                  </a:lnTo>
                  <a:lnTo>
                    <a:pt x="67852" y="63005"/>
                  </a:lnTo>
                  <a:lnTo>
                    <a:pt x="74033" y="54670"/>
                  </a:lnTo>
                  <a:lnTo>
                    <a:pt x="80140" y="47130"/>
                  </a:lnTo>
                  <a:lnTo>
                    <a:pt x="86198" y="40118"/>
                  </a:lnTo>
                  <a:lnTo>
                    <a:pt x="92223" y="33460"/>
                  </a:lnTo>
                  <a:lnTo>
                    <a:pt x="104213" y="20769"/>
                  </a:lnTo>
                  <a:lnTo>
                    <a:pt x="117385" y="7209"/>
                  </a:lnTo>
                  <a:lnTo>
                    <a:pt x="121951" y="4574"/>
                  </a:lnTo>
                  <a:lnTo>
                    <a:pt x="126982" y="2818"/>
                  </a:lnTo>
                  <a:lnTo>
                    <a:pt x="139837" y="0"/>
                  </a:lnTo>
                  <a:lnTo>
                    <a:pt x="140892" y="1753"/>
                  </a:lnTo>
                  <a:lnTo>
                    <a:pt x="141595" y="4906"/>
                  </a:lnTo>
                  <a:lnTo>
                    <a:pt x="142064" y="8993"/>
                  </a:lnTo>
                  <a:lnTo>
                    <a:pt x="141384" y="13701"/>
                  </a:lnTo>
                  <a:lnTo>
                    <a:pt x="139936" y="18825"/>
                  </a:lnTo>
                  <a:lnTo>
                    <a:pt x="137979" y="24225"/>
                  </a:lnTo>
                  <a:lnTo>
                    <a:pt x="135681" y="29809"/>
                  </a:lnTo>
                  <a:lnTo>
                    <a:pt x="133156" y="35516"/>
                  </a:lnTo>
                  <a:lnTo>
                    <a:pt x="130479" y="41306"/>
                  </a:lnTo>
                  <a:lnTo>
                    <a:pt x="126709" y="47150"/>
                  </a:lnTo>
                  <a:lnTo>
                    <a:pt x="122209" y="53030"/>
                  </a:lnTo>
                  <a:lnTo>
                    <a:pt x="117223" y="58934"/>
                  </a:lnTo>
                  <a:lnTo>
                    <a:pt x="111913" y="64855"/>
                  </a:lnTo>
                  <a:lnTo>
                    <a:pt x="100716" y="76725"/>
                  </a:lnTo>
                  <a:lnTo>
                    <a:pt x="83246" y="94565"/>
                  </a:lnTo>
                  <a:lnTo>
                    <a:pt x="77345" y="99523"/>
                  </a:lnTo>
                  <a:lnTo>
                    <a:pt x="71425" y="103821"/>
                  </a:lnTo>
                  <a:lnTo>
                    <a:pt x="65492" y="107678"/>
                  </a:lnTo>
                  <a:lnTo>
                    <a:pt x="59550" y="110249"/>
                  </a:lnTo>
                  <a:lnTo>
                    <a:pt x="53603" y="111964"/>
                  </a:lnTo>
                  <a:lnTo>
                    <a:pt x="47652" y="113106"/>
                  </a:lnTo>
                  <a:lnTo>
                    <a:pt x="42692" y="113868"/>
                  </a:lnTo>
                  <a:lnTo>
                    <a:pt x="38392" y="114376"/>
                  </a:lnTo>
                  <a:lnTo>
                    <a:pt x="34532" y="114715"/>
                  </a:lnTo>
                  <a:lnTo>
                    <a:pt x="29973" y="113948"/>
                  </a:lnTo>
                  <a:lnTo>
                    <a:pt x="24947" y="112445"/>
                  </a:lnTo>
                  <a:lnTo>
                    <a:pt x="19611" y="110451"/>
                  </a:lnTo>
                  <a:lnTo>
                    <a:pt x="15059" y="108129"/>
                  </a:lnTo>
                  <a:lnTo>
                    <a:pt x="11033" y="105589"/>
                  </a:lnTo>
                  <a:lnTo>
                    <a:pt x="0" y="975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333"/>
            <p:cNvSpPr/>
            <p:nvPr/>
          </p:nvSpPr>
          <p:spPr>
            <a:xfrm>
              <a:off x="3223661" y="3964827"/>
              <a:ext cx="149649" cy="167664"/>
            </a:xfrm>
            <a:custGeom>
              <a:avLst/>
              <a:gdLst/>
              <a:ahLst/>
              <a:cxnLst/>
              <a:rect l="0" t="0" r="0" b="0"/>
              <a:pathLst>
                <a:path w="149649" h="167664">
                  <a:moveTo>
                    <a:pt x="7695" y="44603"/>
                  </a:moveTo>
                  <a:lnTo>
                    <a:pt x="2951" y="44603"/>
                  </a:lnTo>
                  <a:lnTo>
                    <a:pt x="1553" y="43610"/>
                  </a:lnTo>
                  <a:lnTo>
                    <a:pt x="621" y="41957"/>
                  </a:lnTo>
                  <a:lnTo>
                    <a:pt x="0" y="39862"/>
                  </a:lnTo>
                  <a:lnTo>
                    <a:pt x="579" y="37473"/>
                  </a:lnTo>
                  <a:lnTo>
                    <a:pt x="1958" y="34889"/>
                  </a:lnTo>
                  <a:lnTo>
                    <a:pt x="3870" y="32174"/>
                  </a:lnTo>
                  <a:lnTo>
                    <a:pt x="6139" y="29371"/>
                  </a:lnTo>
                  <a:lnTo>
                    <a:pt x="8644" y="26511"/>
                  </a:lnTo>
                  <a:lnTo>
                    <a:pt x="11307" y="23612"/>
                  </a:lnTo>
                  <a:lnTo>
                    <a:pt x="15068" y="20687"/>
                  </a:lnTo>
                  <a:lnTo>
                    <a:pt x="19562" y="17745"/>
                  </a:lnTo>
                  <a:lnTo>
                    <a:pt x="24545" y="14791"/>
                  </a:lnTo>
                  <a:lnTo>
                    <a:pt x="29852" y="11829"/>
                  </a:lnTo>
                  <a:lnTo>
                    <a:pt x="41045" y="5894"/>
                  </a:lnTo>
                  <a:lnTo>
                    <a:pt x="47804" y="3913"/>
                  </a:lnTo>
                  <a:lnTo>
                    <a:pt x="55289" y="2594"/>
                  </a:lnTo>
                  <a:lnTo>
                    <a:pt x="63258" y="1714"/>
                  </a:lnTo>
                  <a:lnTo>
                    <a:pt x="70557" y="1127"/>
                  </a:lnTo>
                  <a:lnTo>
                    <a:pt x="77410" y="736"/>
                  </a:lnTo>
                  <a:lnTo>
                    <a:pt x="90319" y="302"/>
                  </a:lnTo>
                  <a:lnTo>
                    <a:pt x="114790" y="23"/>
                  </a:lnTo>
                  <a:lnTo>
                    <a:pt x="120801" y="0"/>
                  </a:lnTo>
                  <a:lnTo>
                    <a:pt x="126793" y="1969"/>
                  </a:lnTo>
                  <a:lnTo>
                    <a:pt x="132776" y="5266"/>
                  </a:lnTo>
                  <a:lnTo>
                    <a:pt x="138750" y="9448"/>
                  </a:lnTo>
                  <a:lnTo>
                    <a:pt x="142732" y="14221"/>
                  </a:lnTo>
                  <a:lnTo>
                    <a:pt x="145388" y="19387"/>
                  </a:lnTo>
                  <a:lnTo>
                    <a:pt x="147158" y="24816"/>
                  </a:lnTo>
                  <a:lnTo>
                    <a:pt x="148337" y="31411"/>
                  </a:lnTo>
                  <a:lnTo>
                    <a:pt x="149124" y="38785"/>
                  </a:lnTo>
                  <a:lnTo>
                    <a:pt x="149648" y="46677"/>
                  </a:lnTo>
                  <a:lnTo>
                    <a:pt x="149005" y="54915"/>
                  </a:lnTo>
                  <a:lnTo>
                    <a:pt x="147583" y="63384"/>
                  </a:lnTo>
                  <a:lnTo>
                    <a:pt x="145641" y="72006"/>
                  </a:lnTo>
                  <a:lnTo>
                    <a:pt x="143355" y="79739"/>
                  </a:lnTo>
                  <a:lnTo>
                    <a:pt x="140837" y="86878"/>
                  </a:lnTo>
                  <a:lnTo>
                    <a:pt x="138166" y="93622"/>
                  </a:lnTo>
                  <a:lnTo>
                    <a:pt x="132549" y="109053"/>
                  </a:lnTo>
                  <a:lnTo>
                    <a:pt x="129660" y="117335"/>
                  </a:lnTo>
                  <a:lnTo>
                    <a:pt x="125749" y="124841"/>
                  </a:lnTo>
                  <a:lnTo>
                    <a:pt x="121155" y="131830"/>
                  </a:lnTo>
                  <a:lnTo>
                    <a:pt x="116106" y="138473"/>
                  </a:lnTo>
                  <a:lnTo>
                    <a:pt x="111748" y="143894"/>
                  </a:lnTo>
                  <a:lnTo>
                    <a:pt x="107849" y="148500"/>
                  </a:lnTo>
                  <a:lnTo>
                    <a:pt x="104256" y="152562"/>
                  </a:lnTo>
                  <a:lnTo>
                    <a:pt x="99875" y="156263"/>
                  </a:lnTo>
                  <a:lnTo>
                    <a:pt x="94969" y="159723"/>
                  </a:lnTo>
                  <a:lnTo>
                    <a:pt x="89711" y="163021"/>
                  </a:lnTo>
                  <a:lnTo>
                    <a:pt x="85213" y="165220"/>
                  </a:lnTo>
                  <a:lnTo>
                    <a:pt x="81221" y="166686"/>
                  </a:lnTo>
                  <a:lnTo>
                    <a:pt x="77567" y="167663"/>
                  </a:lnTo>
                  <a:lnTo>
                    <a:pt x="73145" y="167323"/>
                  </a:lnTo>
                  <a:lnTo>
                    <a:pt x="68211" y="166103"/>
                  </a:lnTo>
                  <a:lnTo>
                    <a:pt x="62935" y="164298"/>
                  </a:lnTo>
                  <a:lnTo>
                    <a:pt x="58425" y="163095"/>
                  </a:lnTo>
                  <a:lnTo>
                    <a:pt x="54425" y="162293"/>
                  </a:lnTo>
                  <a:lnTo>
                    <a:pt x="50765" y="161758"/>
                  </a:lnTo>
                  <a:lnTo>
                    <a:pt x="47333" y="160409"/>
                  </a:lnTo>
                  <a:lnTo>
                    <a:pt x="44050" y="158518"/>
                  </a:lnTo>
                  <a:lnTo>
                    <a:pt x="40870" y="156265"/>
                  </a:lnTo>
                  <a:lnTo>
                    <a:pt x="37756" y="152779"/>
                  </a:lnTo>
                  <a:lnTo>
                    <a:pt x="34687" y="148470"/>
                  </a:lnTo>
                  <a:lnTo>
                    <a:pt x="31648" y="143613"/>
                  </a:lnTo>
                  <a:lnTo>
                    <a:pt x="29623" y="139383"/>
                  </a:lnTo>
                  <a:lnTo>
                    <a:pt x="28272" y="135571"/>
                  </a:lnTo>
                  <a:lnTo>
                    <a:pt x="27371" y="132037"/>
                  </a:lnTo>
                  <a:lnTo>
                    <a:pt x="27764" y="128689"/>
                  </a:lnTo>
                  <a:lnTo>
                    <a:pt x="29020" y="125465"/>
                  </a:lnTo>
                  <a:lnTo>
                    <a:pt x="30849" y="122324"/>
                  </a:lnTo>
                  <a:lnTo>
                    <a:pt x="33062" y="119237"/>
                  </a:lnTo>
                  <a:lnTo>
                    <a:pt x="35530" y="116187"/>
                  </a:lnTo>
                  <a:lnTo>
                    <a:pt x="38169" y="113161"/>
                  </a:lnTo>
                  <a:lnTo>
                    <a:pt x="40920" y="110152"/>
                  </a:lnTo>
                  <a:lnTo>
                    <a:pt x="46627" y="104163"/>
                  </a:lnTo>
                  <a:lnTo>
                    <a:pt x="70258" y="803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334"/>
            <p:cNvSpPr/>
            <p:nvPr/>
          </p:nvSpPr>
          <p:spPr>
            <a:xfrm>
              <a:off x="3254997" y="4420467"/>
              <a:ext cx="203398" cy="166919"/>
            </a:xfrm>
            <a:custGeom>
              <a:avLst/>
              <a:gdLst/>
              <a:ahLst/>
              <a:cxnLst/>
              <a:rect l="0" t="0" r="0" b="0"/>
              <a:pathLst>
                <a:path w="203398" h="166919">
                  <a:moveTo>
                    <a:pt x="65736" y="62235"/>
                  </a:moveTo>
                  <a:lnTo>
                    <a:pt x="60992" y="62235"/>
                  </a:lnTo>
                  <a:lnTo>
                    <a:pt x="59594" y="61243"/>
                  </a:lnTo>
                  <a:lnTo>
                    <a:pt x="58662" y="59589"/>
                  </a:lnTo>
                  <a:lnTo>
                    <a:pt x="57167" y="54547"/>
                  </a:lnTo>
                  <a:lnTo>
                    <a:pt x="56962" y="51211"/>
                  </a:lnTo>
                  <a:lnTo>
                    <a:pt x="56908" y="48933"/>
                  </a:lnTo>
                  <a:lnTo>
                    <a:pt x="57864" y="45429"/>
                  </a:lnTo>
                  <a:lnTo>
                    <a:pt x="59495" y="41110"/>
                  </a:lnTo>
                  <a:lnTo>
                    <a:pt x="61576" y="36245"/>
                  </a:lnTo>
                  <a:lnTo>
                    <a:pt x="64948" y="32010"/>
                  </a:lnTo>
                  <a:lnTo>
                    <a:pt x="69183" y="28194"/>
                  </a:lnTo>
                  <a:lnTo>
                    <a:pt x="73992" y="24659"/>
                  </a:lnTo>
                  <a:lnTo>
                    <a:pt x="79185" y="20317"/>
                  </a:lnTo>
                  <a:lnTo>
                    <a:pt x="84632" y="15438"/>
                  </a:lnTo>
                  <a:lnTo>
                    <a:pt x="90251" y="10201"/>
                  </a:lnTo>
                  <a:lnTo>
                    <a:pt x="96975" y="6710"/>
                  </a:lnTo>
                  <a:lnTo>
                    <a:pt x="104437" y="4383"/>
                  </a:lnTo>
                  <a:lnTo>
                    <a:pt x="112392" y="2830"/>
                  </a:lnTo>
                  <a:lnTo>
                    <a:pt x="120674" y="1796"/>
                  </a:lnTo>
                  <a:lnTo>
                    <a:pt x="129174" y="1107"/>
                  </a:lnTo>
                  <a:lnTo>
                    <a:pt x="145571" y="340"/>
                  </a:lnTo>
                  <a:lnTo>
                    <a:pt x="159478" y="0"/>
                  </a:lnTo>
                  <a:lnTo>
                    <a:pt x="165967" y="2885"/>
                  </a:lnTo>
                  <a:lnTo>
                    <a:pt x="172280" y="7786"/>
                  </a:lnTo>
                  <a:lnTo>
                    <a:pt x="178474" y="14029"/>
                  </a:lnTo>
                  <a:lnTo>
                    <a:pt x="183597" y="21168"/>
                  </a:lnTo>
                  <a:lnTo>
                    <a:pt x="188005" y="28904"/>
                  </a:lnTo>
                  <a:lnTo>
                    <a:pt x="191937" y="37038"/>
                  </a:lnTo>
                  <a:lnTo>
                    <a:pt x="195551" y="45437"/>
                  </a:lnTo>
                  <a:lnTo>
                    <a:pt x="198954" y="54013"/>
                  </a:lnTo>
                  <a:lnTo>
                    <a:pt x="202216" y="62706"/>
                  </a:lnTo>
                  <a:lnTo>
                    <a:pt x="203397" y="72471"/>
                  </a:lnTo>
                  <a:lnTo>
                    <a:pt x="203191" y="82950"/>
                  </a:lnTo>
                  <a:lnTo>
                    <a:pt x="202061" y="93904"/>
                  </a:lnTo>
                  <a:lnTo>
                    <a:pt x="199321" y="104184"/>
                  </a:lnTo>
                  <a:lnTo>
                    <a:pt x="195509" y="114014"/>
                  </a:lnTo>
                  <a:lnTo>
                    <a:pt x="190981" y="123543"/>
                  </a:lnTo>
                  <a:lnTo>
                    <a:pt x="183990" y="131880"/>
                  </a:lnTo>
                  <a:lnTo>
                    <a:pt x="175358" y="139423"/>
                  </a:lnTo>
                  <a:lnTo>
                    <a:pt x="165630" y="146436"/>
                  </a:lnTo>
                  <a:lnTo>
                    <a:pt x="155173" y="152103"/>
                  </a:lnTo>
                  <a:lnTo>
                    <a:pt x="144229" y="156874"/>
                  </a:lnTo>
                  <a:lnTo>
                    <a:pt x="132961" y="161046"/>
                  </a:lnTo>
                  <a:lnTo>
                    <a:pt x="121476" y="163828"/>
                  </a:lnTo>
                  <a:lnTo>
                    <a:pt x="109848" y="165683"/>
                  </a:lnTo>
                  <a:lnTo>
                    <a:pt x="98123" y="166918"/>
                  </a:lnTo>
                  <a:lnTo>
                    <a:pt x="86335" y="166750"/>
                  </a:lnTo>
                  <a:lnTo>
                    <a:pt x="74503" y="165646"/>
                  </a:lnTo>
                  <a:lnTo>
                    <a:pt x="62643" y="163918"/>
                  </a:lnTo>
                  <a:lnTo>
                    <a:pt x="51758" y="161774"/>
                  </a:lnTo>
                  <a:lnTo>
                    <a:pt x="41521" y="159352"/>
                  </a:lnTo>
                  <a:lnTo>
                    <a:pt x="31718" y="156745"/>
                  </a:lnTo>
                  <a:lnTo>
                    <a:pt x="24189" y="153023"/>
                  </a:lnTo>
                  <a:lnTo>
                    <a:pt x="18176" y="148557"/>
                  </a:lnTo>
                  <a:lnTo>
                    <a:pt x="13175" y="143596"/>
                  </a:lnTo>
                  <a:lnTo>
                    <a:pt x="8848" y="137311"/>
                  </a:lnTo>
                  <a:lnTo>
                    <a:pt x="4970" y="130145"/>
                  </a:lnTo>
                  <a:lnTo>
                    <a:pt x="1392" y="122391"/>
                  </a:lnTo>
                  <a:lnTo>
                    <a:pt x="0" y="114245"/>
                  </a:lnTo>
                  <a:lnTo>
                    <a:pt x="64" y="105838"/>
                  </a:lnTo>
                  <a:lnTo>
                    <a:pt x="1100" y="97257"/>
                  </a:lnTo>
                  <a:lnTo>
                    <a:pt x="3777" y="89552"/>
                  </a:lnTo>
                  <a:lnTo>
                    <a:pt x="7548" y="82431"/>
                  </a:lnTo>
                  <a:lnTo>
                    <a:pt x="12049" y="75699"/>
                  </a:lnTo>
                  <a:lnTo>
                    <a:pt x="17034" y="69226"/>
                  </a:lnTo>
                  <a:lnTo>
                    <a:pt x="22344" y="62927"/>
                  </a:lnTo>
                  <a:lnTo>
                    <a:pt x="38923" y="443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335"/>
            <p:cNvSpPr/>
            <p:nvPr/>
          </p:nvSpPr>
          <p:spPr>
            <a:xfrm>
              <a:off x="3314252" y="4896781"/>
              <a:ext cx="218639" cy="155341"/>
            </a:xfrm>
            <a:custGeom>
              <a:avLst/>
              <a:gdLst/>
              <a:ahLst/>
              <a:cxnLst/>
              <a:rect l="0" t="0" r="0" b="0"/>
              <a:pathLst>
                <a:path w="218639" h="155341">
                  <a:moveTo>
                    <a:pt x="33293" y="77054"/>
                  </a:moveTo>
                  <a:lnTo>
                    <a:pt x="33293" y="72314"/>
                  </a:lnTo>
                  <a:lnTo>
                    <a:pt x="34286" y="69925"/>
                  </a:lnTo>
                  <a:lnTo>
                    <a:pt x="35942" y="67340"/>
                  </a:lnTo>
                  <a:lnTo>
                    <a:pt x="38038" y="64625"/>
                  </a:lnTo>
                  <a:lnTo>
                    <a:pt x="41422" y="61823"/>
                  </a:lnTo>
                  <a:lnTo>
                    <a:pt x="45663" y="58963"/>
                  </a:lnTo>
                  <a:lnTo>
                    <a:pt x="50478" y="56064"/>
                  </a:lnTo>
                  <a:lnTo>
                    <a:pt x="55673" y="52146"/>
                  </a:lnTo>
                  <a:lnTo>
                    <a:pt x="61123" y="47551"/>
                  </a:lnTo>
                  <a:lnTo>
                    <a:pt x="66742" y="42502"/>
                  </a:lnTo>
                  <a:lnTo>
                    <a:pt x="74461" y="37152"/>
                  </a:lnTo>
                  <a:lnTo>
                    <a:pt x="83579" y="31601"/>
                  </a:lnTo>
                  <a:lnTo>
                    <a:pt x="93630" y="25917"/>
                  </a:lnTo>
                  <a:lnTo>
                    <a:pt x="115390" y="14308"/>
                  </a:lnTo>
                  <a:lnTo>
                    <a:pt x="126755" y="8434"/>
                  </a:lnTo>
                  <a:lnTo>
                    <a:pt x="137310" y="4518"/>
                  </a:lnTo>
                  <a:lnTo>
                    <a:pt x="147326" y="1908"/>
                  </a:lnTo>
                  <a:lnTo>
                    <a:pt x="156982" y="167"/>
                  </a:lnTo>
                  <a:lnTo>
                    <a:pt x="165406" y="0"/>
                  </a:lnTo>
                  <a:lnTo>
                    <a:pt x="173008" y="880"/>
                  </a:lnTo>
                  <a:lnTo>
                    <a:pt x="180062" y="2458"/>
                  </a:lnTo>
                  <a:lnTo>
                    <a:pt x="186751" y="5496"/>
                  </a:lnTo>
                  <a:lnTo>
                    <a:pt x="193197" y="9505"/>
                  </a:lnTo>
                  <a:lnTo>
                    <a:pt x="199480" y="14162"/>
                  </a:lnTo>
                  <a:lnTo>
                    <a:pt x="204662" y="20243"/>
                  </a:lnTo>
                  <a:lnTo>
                    <a:pt x="209109" y="27273"/>
                  </a:lnTo>
                  <a:lnTo>
                    <a:pt x="213067" y="34937"/>
                  </a:lnTo>
                  <a:lnTo>
                    <a:pt x="215706" y="44015"/>
                  </a:lnTo>
                  <a:lnTo>
                    <a:pt x="217465" y="54036"/>
                  </a:lnTo>
                  <a:lnTo>
                    <a:pt x="218638" y="64685"/>
                  </a:lnTo>
                  <a:lnTo>
                    <a:pt x="217434" y="74761"/>
                  </a:lnTo>
                  <a:lnTo>
                    <a:pt x="214645" y="84455"/>
                  </a:lnTo>
                  <a:lnTo>
                    <a:pt x="210799" y="93894"/>
                  </a:lnTo>
                  <a:lnTo>
                    <a:pt x="206249" y="103164"/>
                  </a:lnTo>
                  <a:lnTo>
                    <a:pt x="201230" y="112320"/>
                  </a:lnTo>
                  <a:lnTo>
                    <a:pt x="195898" y="121401"/>
                  </a:lnTo>
                  <a:lnTo>
                    <a:pt x="188371" y="128447"/>
                  </a:lnTo>
                  <a:lnTo>
                    <a:pt x="179380" y="134136"/>
                  </a:lnTo>
                  <a:lnTo>
                    <a:pt x="169414" y="138921"/>
                  </a:lnTo>
                  <a:lnTo>
                    <a:pt x="158798" y="143104"/>
                  </a:lnTo>
                  <a:lnTo>
                    <a:pt x="147749" y="146884"/>
                  </a:lnTo>
                  <a:lnTo>
                    <a:pt x="136410" y="150397"/>
                  </a:lnTo>
                  <a:lnTo>
                    <a:pt x="124878" y="152738"/>
                  </a:lnTo>
                  <a:lnTo>
                    <a:pt x="113218" y="154299"/>
                  </a:lnTo>
                  <a:lnTo>
                    <a:pt x="101473" y="155340"/>
                  </a:lnTo>
                  <a:lnTo>
                    <a:pt x="90663" y="154049"/>
                  </a:lnTo>
                  <a:lnTo>
                    <a:pt x="80478" y="151205"/>
                  </a:lnTo>
                  <a:lnTo>
                    <a:pt x="70708" y="147324"/>
                  </a:lnTo>
                  <a:lnTo>
                    <a:pt x="61215" y="142752"/>
                  </a:lnTo>
                  <a:lnTo>
                    <a:pt x="51908" y="137720"/>
                  </a:lnTo>
                  <a:lnTo>
                    <a:pt x="42724" y="132381"/>
                  </a:lnTo>
                  <a:lnTo>
                    <a:pt x="34615" y="126837"/>
                  </a:lnTo>
                  <a:lnTo>
                    <a:pt x="27223" y="121157"/>
                  </a:lnTo>
                  <a:lnTo>
                    <a:pt x="20309" y="115385"/>
                  </a:lnTo>
                  <a:lnTo>
                    <a:pt x="14706" y="109553"/>
                  </a:lnTo>
                  <a:lnTo>
                    <a:pt x="9978" y="103682"/>
                  </a:lnTo>
                  <a:lnTo>
                    <a:pt x="5833" y="97782"/>
                  </a:lnTo>
                  <a:lnTo>
                    <a:pt x="3070" y="91865"/>
                  </a:lnTo>
                  <a:lnTo>
                    <a:pt x="1228" y="85936"/>
                  </a:lnTo>
                  <a:lnTo>
                    <a:pt x="0" y="79999"/>
                  </a:lnTo>
                  <a:lnTo>
                    <a:pt x="174" y="75048"/>
                  </a:lnTo>
                  <a:lnTo>
                    <a:pt x="1283" y="70756"/>
                  </a:lnTo>
                  <a:lnTo>
                    <a:pt x="3015" y="66902"/>
                  </a:lnTo>
                  <a:lnTo>
                    <a:pt x="7150" y="64333"/>
                  </a:lnTo>
                  <a:lnTo>
                    <a:pt x="12885" y="62620"/>
                  </a:lnTo>
                  <a:lnTo>
                    <a:pt x="33293" y="591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336"/>
            <p:cNvSpPr/>
            <p:nvPr/>
          </p:nvSpPr>
          <p:spPr>
            <a:xfrm>
              <a:off x="3258169" y="5345258"/>
              <a:ext cx="246572" cy="152623"/>
            </a:xfrm>
            <a:custGeom>
              <a:avLst/>
              <a:gdLst/>
              <a:ahLst/>
              <a:cxnLst/>
              <a:rect l="0" t="0" r="0" b="0"/>
              <a:pathLst>
                <a:path w="246572" h="152623">
                  <a:moveTo>
                    <a:pt x="125127" y="101850"/>
                  </a:moveTo>
                  <a:lnTo>
                    <a:pt x="120383" y="101850"/>
                  </a:lnTo>
                  <a:lnTo>
                    <a:pt x="117992" y="100858"/>
                  </a:lnTo>
                  <a:lnTo>
                    <a:pt x="112687" y="97110"/>
                  </a:lnTo>
                  <a:lnTo>
                    <a:pt x="109882" y="94721"/>
                  </a:lnTo>
                  <a:lnTo>
                    <a:pt x="107019" y="92137"/>
                  </a:lnTo>
                  <a:lnTo>
                    <a:pt x="104118" y="89421"/>
                  </a:lnTo>
                  <a:lnTo>
                    <a:pt x="101190" y="85627"/>
                  </a:lnTo>
                  <a:lnTo>
                    <a:pt x="98246" y="81112"/>
                  </a:lnTo>
                  <a:lnTo>
                    <a:pt x="95289" y="76119"/>
                  </a:lnTo>
                  <a:lnTo>
                    <a:pt x="94311" y="70806"/>
                  </a:lnTo>
                  <a:lnTo>
                    <a:pt x="94653" y="65279"/>
                  </a:lnTo>
                  <a:lnTo>
                    <a:pt x="95873" y="59609"/>
                  </a:lnTo>
                  <a:lnTo>
                    <a:pt x="97680" y="53846"/>
                  </a:lnTo>
                  <a:lnTo>
                    <a:pt x="99878" y="48020"/>
                  </a:lnTo>
                  <a:lnTo>
                    <a:pt x="102336" y="42151"/>
                  </a:lnTo>
                  <a:lnTo>
                    <a:pt x="106954" y="36254"/>
                  </a:lnTo>
                  <a:lnTo>
                    <a:pt x="113011" y="30338"/>
                  </a:lnTo>
                  <a:lnTo>
                    <a:pt x="120029" y="24410"/>
                  </a:lnTo>
                  <a:lnTo>
                    <a:pt x="127687" y="19465"/>
                  </a:lnTo>
                  <a:lnTo>
                    <a:pt x="135771" y="15177"/>
                  </a:lnTo>
                  <a:lnTo>
                    <a:pt x="144140" y="11326"/>
                  </a:lnTo>
                  <a:lnTo>
                    <a:pt x="152698" y="7766"/>
                  </a:lnTo>
                  <a:lnTo>
                    <a:pt x="161383" y="4401"/>
                  </a:lnTo>
                  <a:lnTo>
                    <a:pt x="170152" y="1166"/>
                  </a:lnTo>
                  <a:lnTo>
                    <a:pt x="178978" y="0"/>
                  </a:lnTo>
                  <a:lnTo>
                    <a:pt x="187840" y="216"/>
                  </a:lnTo>
                  <a:lnTo>
                    <a:pt x="196728" y="1352"/>
                  </a:lnTo>
                  <a:lnTo>
                    <a:pt x="204639" y="3101"/>
                  </a:lnTo>
                  <a:lnTo>
                    <a:pt x="211899" y="5260"/>
                  </a:lnTo>
                  <a:lnTo>
                    <a:pt x="218725" y="7691"/>
                  </a:lnTo>
                  <a:lnTo>
                    <a:pt x="225263" y="12289"/>
                  </a:lnTo>
                  <a:lnTo>
                    <a:pt x="231608" y="18329"/>
                  </a:lnTo>
                  <a:lnTo>
                    <a:pt x="237823" y="25334"/>
                  </a:lnTo>
                  <a:lnTo>
                    <a:pt x="241967" y="32980"/>
                  </a:lnTo>
                  <a:lnTo>
                    <a:pt x="244729" y="41054"/>
                  </a:lnTo>
                  <a:lnTo>
                    <a:pt x="246571" y="49413"/>
                  </a:lnTo>
                  <a:lnTo>
                    <a:pt x="245812" y="57963"/>
                  </a:lnTo>
                  <a:lnTo>
                    <a:pt x="243320" y="66639"/>
                  </a:lnTo>
                  <a:lnTo>
                    <a:pt x="239673" y="75399"/>
                  </a:lnTo>
                  <a:lnTo>
                    <a:pt x="234262" y="84216"/>
                  </a:lnTo>
                  <a:lnTo>
                    <a:pt x="227676" y="93071"/>
                  </a:lnTo>
                  <a:lnTo>
                    <a:pt x="220306" y="101950"/>
                  </a:lnTo>
                  <a:lnTo>
                    <a:pt x="212413" y="110846"/>
                  </a:lnTo>
                  <a:lnTo>
                    <a:pt x="195699" y="128669"/>
                  </a:lnTo>
                  <a:lnTo>
                    <a:pt x="186079" y="135604"/>
                  </a:lnTo>
                  <a:lnTo>
                    <a:pt x="175692" y="141220"/>
                  </a:lnTo>
                  <a:lnTo>
                    <a:pt x="164795" y="145956"/>
                  </a:lnTo>
                  <a:lnTo>
                    <a:pt x="152565" y="149113"/>
                  </a:lnTo>
                  <a:lnTo>
                    <a:pt x="139447" y="151219"/>
                  </a:lnTo>
                  <a:lnTo>
                    <a:pt x="125736" y="152622"/>
                  </a:lnTo>
                  <a:lnTo>
                    <a:pt x="112623" y="152565"/>
                  </a:lnTo>
                  <a:lnTo>
                    <a:pt x="99909" y="151535"/>
                  </a:lnTo>
                  <a:lnTo>
                    <a:pt x="87461" y="149856"/>
                  </a:lnTo>
                  <a:lnTo>
                    <a:pt x="75189" y="146753"/>
                  </a:lnTo>
                  <a:lnTo>
                    <a:pt x="63036" y="142699"/>
                  </a:lnTo>
                  <a:lnTo>
                    <a:pt x="50962" y="138012"/>
                  </a:lnTo>
                  <a:lnTo>
                    <a:pt x="39933" y="130919"/>
                  </a:lnTo>
                  <a:lnTo>
                    <a:pt x="29601" y="122222"/>
                  </a:lnTo>
                  <a:lnTo>
                    <a:pt x="0" y="929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337"/>
            <p:cNvSpPr/>
            <p:nvPr/>
          </p:nvSpPr>
          <p:spPr>
            <a:xfrm>
              <a:off x="3191331" y="3943024"/>
              <a:ext cx="305860" cy="269856"/>
            </a:xfrm>
            <a:custGeom>
              <a:avLst/>
              <a:gdLst/>
              <a:ahLst/>
              <a:cxnLst/>
              <a:rect l="0" t="0" r="0" b="0"/>
              <a:pathLst>
                <a:path w="305860" h="269856">
                  <a:moveTo>
                    <a:pt x="66838" y="66405"/>
                  </a:moveTo>
                  <a:lnTo>
                    <a:pt x="66838" y="61664"/>
                  </a:lnTo>
                  <a:lnTo>
                    <a:pt x="67831" y="59275"/>
                  </a:lnTo>
                  <a:lnTo>
                    <a:pt x="73974" y="51173"/>
                  </a:lnTo>
                  <a:lnTo>
                    <a:pt x="79278" y="45414"/>
                  </a:lnTo>
                  <a:lnTo>
                    <a:pt x="92592" y="31852"/>
                  </a:lnTo>
                  <a:lnTo>
                    <a:pt x="98904" y="27495"/>
                  </a:lnTo>
                  <a:lnTo>
                    <a:pt x="106091" y="23597"/>
                  </a:lnTo>
                  <a:lnTo>
                    <a:pt x="113861" y="20007"/>
                  </a:lnTo>
                  <a:lnTo>
                    <a:pt x="123014" y="16622"/>
                  </a:lnTo>
                  <a:lnTo>
                    <a:pt x="133087" y="13372"/>
                  </a:lnTo>
                  <a:lnTo>
                    <a:pt x="153880" y="7116"/>
                  </a:lnTo>
                  <a:lnTo>
                    <a:pt x="173052" y="1028"/>
                  </a:lnTo>
                  <a:lnTo>
                    <a:pt x="183329" y="0"/>
                  </a:lnTo>
                  <a:lnTo>
                    <a:pt x="194153" y="307"/>
                  </a:lnTo>
                  <a:lnTo>
                    <a:pt x="205341" y="1503"/>
                  </a:lnTo>
                  <a:lnTo>
                    <a:pt x="214785" y="4286"/>
                  </a:lnTo>
                  <a:lnTo>
                    <a:pt x="223067" y="8125"/>
                  </a:lnTo>
                  <a:lnTo>
                    <a:pt x="230575" y="12668"/>
                  </a:lnTo>
                  <a:lnTo>
                    <a:pt x="237566" y="18674"/>
                  </a:lnTo>
                  <a:lnTo>
                    <a:pt x="244214" y="25655"/>
                  </a:lnTo>
                  <a:lnTo>
                    <a:pt x="250631" y="33285"/>
                  </a:lnTo>
                  <a:lnTo>
                    <a:pt x="256895" y="41348"/>
                  </a:lnTo>
                  <a:lnTo>
                    <a:pt x="263058" y="49701"/>
                  </a:lnTo>
                  <a:lnTo>
                    <a:pt x="269153" y="58245"/>
                  </a:lnTo>
                  <a:lnTo>
                    <a:pt x="275202" y="67910"/>
                  </a:lnTo>
                  <a:lnTo>
                    <a:pt x="281221" y="78322"/>
                  </a:lnTo>
                  <a:lnTo>
                    <a:pt x="287219" y="89233"/>
                  </a:lnTo>
                  <a:lnTo>
                    <a:pt x="292212" y="99483"/>
                  </a:lnTo>
                  <a:lnTo>
                    <a:pt x="296533" y="109293"/>
                  </a:lnTo>
                  <a:lnTo>
                    <a:pt x="300407" y="118809"/>
                  </a:lnTo>
                  <a:lnTo>
                    <a:pt x="302989" y="128130"/>
                  </a:lnTo>
                  <a:lnTo>
                    <a:pt x="304711" y="137320"/>
                  </a:lnTo>
                  <a:lnTo>
                    <a:pt x="305859" y="146424"/>
                  </a:lnTo>
                  <a:lnTo>
                    <a:pt x="305631" y="155470"/>
                  </a:lnTo>
                  <a:lnTo>
                    <a:pt x="304486" y="164476"/>
                  </a:lnTo>
                  <a:lnTo>
                    <a:pt x="302730" y="173458"/>
                  </a:lnTo>
                  <a:lnTo>
                    <a:pt x="298580" y="182422"/>
                  </a:lnTo>
                  <a:lnTo>
                    <a:pt x="292834" y="191374"/>
                  </a:lnTo>
                  <a:lnTo>
                    <a:pt x="286023" y="200319"/>
                  </a:lnTo>
                  <a:lnTo>
                    <a:pt x="277512" y="208267"/>
                  </a:lnTo>
                  <a:lnTo>
                    <a:pt x="267864" y="215550"/>
                  </a:lnTo>
                  <a:lnTo>
                    <a:pt x="257461" y="222390"/>
                  </a:lnTo>
                  <a:lnTo>
                    <a:pt x="245559" y="228934"/>
                  </a:lnTo>
                  <a:lnTo>
                    <a:pt x="232660" y="235281"/>
                  </a:lnTo>
                  <a:lnTo>
                    <a:pt x="219095" y="241497"/>
                  </a:lnTo>
                  <a:lnTo>
                    <a:pt x="204094" y="246633"/>
                  </a:lnTo>
                  <a:lnTo>
                    <a:pt x="188134" y="251049"/>
                  </a:lnTo>
                  <a:lnTo>
                    <a:pt x="171536" y="254985"/>
                  </a:lnTo>
                  <a:lnTo>
                    <a:pt x="154512" y="258602"/>
                  </a:lnTo>
                  <a:lnTo>
                    <a:pt x="119708" y="265266"/>
                  </a:lnTo>
                  <a:lnTo>
                    <a:pt x="104071" y="267440"/>
                  </a:lnTo>
                  <a:lnTo>
                    <a:pt x="89673" y="268889"/>
                  </a:lnTo>
                  <a:lnTo>
                    <a:pt x="76103" y="269855"/>
                  </a:lnTo>
                  <a:lnTo>
                    <a:pt x="63084" y="269507"/>
                  </a:lnTo>
                  <a:lnTo>
                    <a:pt x="50433" y="268283"/>
                  </a:lnTo>
                  <a:lnTo>
                    <a:pt x="38026" y="266474"/>
                  </a:lnTo>
                  <a:lnTo>
                    <a:pt x="27769" y="263285"/>
                  </a:lnTo>
                  <a:lnTo>
                    <a:pt x="18945" y="259173"/>
                  </a:lnTo>
                  <a:lnTo>
                    <a:pt x="11075" y="254448"/>
                  </a:lnTo>
                  <a:lnTo>
                    <a:pt x="5829" y="247330"/>
                  </a:lnTo>
                  <a:lnTo>
                    <a:pt x="2332" y="238615"/>
                  </a:lnTo>
                  <a:lnTo>
                    <a:pt x="0" y="228836"/>
                  </a:lnTo>
                  <a:lnTo>
                    <a:pt x="432" y="218349"/>
                  </a:lnTo>
                  <a:lnTo>
                    <a:pt x="2706" y="207388"/>
                  </a:lnTo>
                  <a:lnTo>
                    <a:pt x="13213" y="1735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338"/>
            <p:cNvSpPr/>
            <p:nvPr/>
          </p:nvSpPr>
          <p:spPr>
            <a:xfrm>
              <a:off x="3803365" y="4048510"/>
              <a:ext cx="393257" cy="121654"/>
            </a:xfrm>
            <a:custGeom>
              <a:avLst/>
              <a:gdLst/>
              <a:ahLst/>
              <a:cxnLst/>
              <a:rect l="0" t="0" r="0" b="0"/>
              <a:pathLst>
                <a:path w="393257" h="121654">
                  <a:moveTo>
                    <a:pt x="0" y="59145"/>
                  </a:moveTo>
                  <a:lnTo>
                    <a:pt x="13314" y="59145"/>
                  </a:lnTo>
                  <a:lnTo>
                    <a:pt x="15828" y="60137"/>
                  </a:lnTo>
                  <a:lnTo>
                    <a:pt x="21268" y="63885"/>
                  </a:lnTo>
                  <a:lnTo>
                    <a:pt x="26997" y="66213"/>
                  </a:lnTo>
                  <a:lnTo>
                    <a:pt x="29915" y="66834"/>
                  </a:lnTo>
                  <a:lnTo>
                    <a:pt x="35805" y="70169"/>
                  </a:lnTo>
                  <a:lnTo>
                    <a:pt x="38766" y="72448"/>
                  </a:lnTo>
                  <a:lnTo>
                    <a:pt x="41733" y="74959"/>
                  </a:lnTo>
                  <a:lnTo>
                    <a:pt x="44704" y="77625"/>
                  </a:lnTo>
                  <a:lnTo>
                    <a:pt x="51863" y="84293"/>
                  </a:lnTo>
                  <a:lnTo>
                    <a:pt x="61167" y="93479"/>
                  </a:lnTo>
                  <a:lnTo>
                    <a:pt x="61632" y="94932"/>
                  </a:lnTo>
                  <a:lnTo>
                    <a:pt x="61942" y="96895"/>
                  </a:lnTo>
                  <a:lnTo>
                    <a:pt x="62149" y="99194"/>
                  </a:lnTo>
                  <a:lnTo>
                    <a:pt x="63280" y="100727"/>
                  </a:lnTo>
                  <a:lnTo>
                    <a:pt x="65028" y="101749"/>
                  </a:lnTo>
                  <a:lnTo>
                    <a:pt x="70222" y="103390"/>
                  </a:lnTo>
                  <a:lnTo>
                    <a:pt x="70649" y="104517"/>
                  </a:lnTo>
                  <a:lnTo>
                    <a:pt x="70933" y="106260"/>
                  </a:lnTo>
                  <a:lnTo>
                    <a:pt x="71389" y="111447"/>
                  </a:lnTo>
                  <a:lnTo>
                    <a:pt x="72419" y="111872"/>
                  </a:lnTo>
                  <a:lnTo>
                    <a:pt x="76213" y="112345"/>
                  </a:lnTo>
                  <a:lnTo>
                    <a:pt x="77621" y="113463"/>
                  </a:lnTo>
                  <a:lnTo>
                    <a:pt x="78560" y="115201"/>
                  </a:lnTo>
                  <a:lnTo>
                    <a:pt x="80432" y="121631"/>
                  </a:lnTo>
                  <a:lnTo>
                    <a:pt x="80437" y="121650"/>
                  </a:lnTo>
                  <a:lnTo>
                    <a:pt x="80439" y="121653"/>
                  </a:lnTo>
                  <a:lnTo>
                    <a:pt x="85183" y="116912"/>
                  </a:lnTo>
                  <a:lnTo>
                    <a:pt x="89560" y="114524"/>
                  </a:lnTo>
                  <a:lnTo>
                    <a:pt x="95457" y="111940"/>
                  </a:lnTo>
                  <a:lnTo>
                    <a:pt x="102368" y="109225"/>
                  </a:lnTo>
                  <a:lnTo>
                    <a:pt x="110947" y="106422"/>
                  </a:lnTo>
                  <a:lnTo>
                    <a:pt x="120639" y="103561"/>
                  </a:lnTo>
                  <a:lnTo>
                    <a:pt x="131073" y="100663"/>
                  </a:lnTo>
                  <a:lnTo>
                    <a:pt x="142994" y="96745"/>
                  </a:lnTo>
                  <a:lnTo>
                    <a:pt x="169480" y="87101"/>
                  </a:lnTo>
                  <a:lnTo>
                    <a:pt x="184488" y="80759"/>
                  </a:lnTo>
                  <a:lnTo>
                    <a:pt x="200451" y="73555"/>
                  </a:lnTo>
                  <a:lnTo>
                    <a:pt x="217052" y="65775"/>
                  </a:lnTo>
                  <a:lnTo>
                    <a:pt x="234077" y="58604"/>
                  </a:lnTo>
                  <a:lnTo>
                    <a:pt x="251386" y="51839"/>
                  </a:lnTo>
                  <a:lnTo>
                    <a:pt x="268884" y="45345"/>
                  </a:lnTo>
                  <a:lnTo>
                    <a:pt x="284521" y="39031"/>
                  </a:lnTo>
                  <a:lnTo>
                    <a:pt x="298919" y="32837"/>
                  </a:lnTo>
                  <a:lnTo>
                    <a:pt x="312489" y="26724"/>
                  </a:lnTo>
                  <a:lnTo>
                    <a:pt x="324515" y="20664"/>
                  </a:lnTo>
                  <a:lnTo>
                    <a:pt x="335512" y="14639"/>
                  </a:lnTo>
                  <a:lnTo>
                    <a:pt x="345822" y="8639"/>
                  </a:lnTo>
                  <a:lnTo>
                    <a:pt x="354682" y="4638"/>
                  </a:lnTo>
                  <a:lnTo>
                    <a:pt x="362574" y="1971"/>
                  </a:lnTo>
                  <a:lnTo>
                    <a:pt x="369822" y="194"/>
                  </a:lnTo>
                  <a:lnTo>
                    <a:pt x="374654" y="0"/>
                  </a:lnTo>
                  <a:lnTo>
                    <a:pt x="377875" y="863"/>
                  </a:lnTo>
                  <a:lnTo>
                    <a:pt x="380023" y="2431"/>
                  </a:lnTo>
                  <a:lnTo>
                    <a:pt x="380462" y="4469"/>
                  </a:lnTo>
                  <a:lnTo>
                    <a:pt x="379761" y="6820"/>
                  </a:lnTo>
                  <a:lnTo>
                    <a:pt x="378301" y="9378"/>
                  </a:lnTo>
                  <a:lnTo>
                    <a:pt x="375341" y="13069"/>
                  </a:lnTo>
                  <a:lnTo>
                    <a:pt x="371382" y="17514"/>
                  </a:lnTo>
                  <a:lnTo>
                    <a:pt x="361686" y="27744"/>
                  </a:lnTo>
                  <a:lnTo>
                    <a:pt x="350757" y="38905"/>
                  </a:lnTo>
                  <a:lnTo>
                    <a:pt x="345062" y="45652"/>
                  </a:lnTo>
                  <a:lnTo>
                    <a:pt x="339279" y="53126"/>
                  </a:lnTo>
                  <a:lnTo>
                    <a:pt x="333437" y="61086"/>
                  </a:lnTo>
                  <a:lnTo>
                    <a:pt x="328550" y="67384"/>
                  </a:lnTo>
                  <a:lnTo>
                    <a:pt x="324299" y="72575"/>
                  </a:lnTo>
                  <a:lnTo>
                    <a:pt x="320471" y="77028"/>
                  </a:lnTo>
                  <a:lnTo>
                    <a:pt x="318913" y="80989"/>
                  </a:lnTo>
                  <a:lnTo>
                    <a:pt x="318867" y="84622"/>
                  </a:lnTo>
                  <a:lnTo>
                    <a:pt x="319830" y="88036"/>
                  </a:lnTo>
                  <a:lnTo>
                    <a:pt x="321465" y="91304"/>
                  </a:lnTo>
                  <a:lnTo>
                    <a:pt x="323547" y="94475"/>
                  </a:lnTo>
                  <a:lnTo>
                    <a:pt x="325929" y="97581"/>
                  </a:lnTo>
                  <a:lnTo>
                    <a:pt x="330495" y="99652"/>
                  </a:lnTo>
                  <a:lnTo>
                    <a:pt x="336520" y="101033"/>
                  </a:lnTo>
                  <a:lnTo>
                    <a:pt x="343515" y="101953"/>
                  </a:lnTo>
                  <a:lnTo>
                    <a:pt x="352150" y="101574"/>
                  </a:lnTo>
                  <a:lnTo>
                    <a:pt x="361880" y="100330"/>
                  </a:lnTo>
                  <a:lnTo>
                    <a:pt x="393256" y="948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339"/>
            <p:cNvSpPr/>
            <p:nvPr/>
          </p:nvSpPr>
          <p:spPr>
            <a:xfrm>
              <a:off x="4879952" y="3984920"/>
              <a:ext cx="398122" cy="130686"/>
            </a:xfrm>
            <a:custGeom>
              <a:avLst/>
              <a:gdLst/>
              <a:ahLst/>
              <a:cxnLst/>
              <a:rect l="0" t="0" r="0" b="0"/>
              <a:pathLst>
                <a:path w="398122" h="130686">
                  <a:moveTo>
                    <a:pt x="147868" y="24509"/>
                  </a:moveTo>
                  <a:lnTo>
                    <a:pt x="130683" y="24509"/>
                  </a:lnTo>
                  <a:lnTo>
                    <a:pt x="120039" y="27154"/>
                  </a:lnTo>
                  <a:lnTo>
                    <a:pt x="114419" y="29249"/>
                  </a:lnTo>
                  <a:lnTo>
                    <a:pt x="106700" y="31638"/>
                  </a:lnTo>
                  <a:lnTo>
                    <a:pt x="77852" y="39740"/>
                  </a:lnTo>
                  <a:lnTo>
                    <a:pt x="59151" y="45499"/>
                  </a:lnTo>
                  <a:lnTo>
                    <a:pt x="49994" y="49417"/>
                  </a:lnTo>
                  <a:lnTo>
                    <a:pt x="40910" y="54013"/>
                  </a:lnTo>
                  <a:lnTo>
                    <a:pt x="23864" y="63418"/>
                  </a:lnTo>
                  <a:lnTo>
                    <a:pt x="9669" y="70906"/>
                  </a:lnTo>
                  <a:lnTo>
                    <a:pt x="5089" y="74292"/>
                  </a:lnTo>
                  <a:lnTo>
                    <a:pt x="2036" y="77541"/>
                  </a:lnTo>
                  <a:lnTo>
                    <a:pt x="0" y="80700"/>
                  </a:lnTo>
                  <a:lnTo>
                    <a:pt x="1622" y="82805"/>
                  </a:lnTo>
                  <a:lnTo>
                    <a:pt x="5683" y="84209"/>
                  </a:lnTo>
                  <a:lnTo>
                    <a:pt x="11369" y="85145"/>
                  </a:lnTo>
                  <a:lnTo>
                    <a:pt x="20125" y="84777"/>
                  </a:lnTo>
                  <a:lnTo>
                    <a:pt x="30928" y="83539"/>
                  </a:lnTo>
                  <a:lnTo>
                    <a:pt x="43095" y="81721"/>
                  </a:lnTo>
                  <a:lnTo>
                    <a:pt x="58158" y="78526"/>
                  </a:lnTo>
                  <a:lnTo>
                    <a:pt x="75152" y="74411"/>
                  </a:lnTo>
                  <a:lnTo>
                    <a:pt x="247825" y="30318"/>
                  </a:lnTo>
                  <a:lnTo>
                    <a:pt x="287628" y="18492"/>
                  </a:lnTo>
                  <a:lnTo>
                    <a:pt x="305590" y="13552"/>
                  </a:lnTo>
                  <a:lnTo>
                    <a:pt x="322531" y="9267"/>
                  </a:lnTo>
                  <a:lnTo>
                    <a:pt x="338790" y="5418"/>
                  </a:lnTo>
                  <a:lnTo>
                    <a:pt x="350622" y="2852"/>
                  </a:lnTo>
                  <a:lnTo>
                    <a:pt x="359504" y="1141"/>
                  </a:lnTo>
                  <a:lnTo>
                    <a:pt x="366417" y="0"/>
                  </a:lnTo>
                  <a:lnTo>
                    <a:pt x="371027" y="232"/>
                  </a:lnTo>
                  <a:lnTo>
                    <a:pt x="374100" y="1379"/>
                  </a:lnTo>
                  <a:lnTo>
                    <a:pt x="376148" y="3136"/>
                  </a:lnTo>
                  <a:lnTo>
                    <a:pt x="374535" y="6291"/>
                  </a:lnTo>
                  <a:lnTo>
                    <a:pt x="370481" y="10380"/>
                  </a:lnTo>
                  <a:lnTo>
                    <a:pt x="364798" y="15089"/>
                  </a:lnTo>
                  <a:lnTo>
                    <a:pt x="347891" y="28259"/>
                  </a:lnTo>
                  <a:lnTo>
                    <a:pt x="337822" y="35939"/>
                  </a:lnTo>
                  <a:lnTo>
                    <a:pt x="326143" y="44035"/>
                  </a:lnTo>
                  <a:lnTo>
                    <a:pt x="313392" y="52409"/>
                  </a:lnTo>
                  <a:lnTo>
                    <a:pt x="299926" y="60968"/>
                  </a:lnTo>
                  <a:lnTo>
                    <a:pt x="286977" y="69651"/>
                  </a:lnTo>
                  <a:lnTo>
                    <a:pt x="261996" y="87236"/>
                  </a:lnTo>
                  <a:lnTo>
                    <a:pt x="251759" y="94108"/>
                  </a:lnTo>
                  <a:lnTo>
                    <a:pt x="242948" y="99682"/>
                  </a:lnTo>
                  <a:lnTo>
                    <a:pt x="235088" y="104390"/>
                  </a:lnTo>
                  <a:lnTo>
                    <a:pt x="230842" y="109513"/>
                  </a:lnTo>
                  <a:lnTo>
                    <a:pt x="229004" y="114913"/>
                  </a:lnTo>
                  <a:lnTo>
                    <a:pt x="228771" y="120496"/>
                  </a:lnTo>
                  <a:lnTo>
                    <a:pt x="230602" y="124219"/>
                  </a:lnTo>
                  <a:lnTo>
                    <a:pt x="233810" y="126701"/>
                  </a:lnTo>
                  <a:lnTo>
                    <a:pt x="237933" y="128356"/>
                  </a:lnTo>
                  <a:lnTo>
                    <a:pt x="244655" y="129459"/>
                  </a:lnTo>
                  <a:lnTo>
                    <a:pt x="253109" y="130194"/>
                  </a:lnTo>
                  <a:lnTo>
                    <a:pt x="262716" y="130685"/>
                  </a:lnTo>
                  <a:lnTo>
                    <a:pt x="275080" y="130019"/>
                  </a:lnTo>
                  <a:lnTo>
                    <a:pt x="289281" y="128584"/>
                  </a:lnTo>
                  <a:lnTo>
                    <a:pt x="398121" y="1138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340"/>
            <p:cNvSpPr/>
            <p:nvPr/>
          </p:nvSpPr>
          <p:spPr>
            <a:xfrm>
              <a:off x="6360490" y="4018359"/>
              <a:ext cx="215323" cy="107157"/>
            </a:xfrm>
            <a:custGeom>
              <a:avLst/>
              <a:gdLst/>
              <a:ahLst/>
              <a:cxnLst/>
              <a:rect l="0" t="0" r="0" b="0"/>
              <a:pathLst>
                <a:path w="215323" h="107157">
                  <a:moveTo>
                    <a:pt x="88411" y="0"/>
                  </a:moveTo>
                  <a:lnTo>
                    <a:pt x="41389" y="0"/>
                  </a:lnTo>
                  <a:lnTo>
                    <a:pt x="35215" y="992"/>
                  </a:lnTo>
                  <a:lnTo>
                    <a:pt x="30107" y="2646"/>
                  </a:lnTo>
                  <a:lnTo>
                    <a:pt x="15524" y="9714"/>
                  </a:lnTo>
                  <a:lnTo>
                    <a:pt x="10027" y="12429"/>
                  </a:lnTo>
                  <a:lnTo>
                    <a:pt x="6363" y="15232"/>
                  </a:lnTo>
                  <a:lnTo>
                    <a:pt x="3921" y="18092"/>
                  </a:lnTo>
                  <a:lnTo>
                    <a:pt x="0" y="25071"/>
                  </a:lnTo>
                  <a:lnTo>
                    <a:pt x="671" y="26636"/>
                  </a:lnTo>
                  <a:lnTo>
                    <a:pt x="2112" y="28671"/>
                  </a:lnTo>
                  <a:lnTo>
                    <a:pt x="4066" y="31020"/>
                  </a:lnTo>
                  <a:lnTo>
                    <a:pt x="8347" y="32586"/>
                  </a:lnTo>
                  <a:lnTo>
                    <a:pt x="14181" y="33631"/>
                  </a:lnTo>
                  <a:lnTo>
                    <a:pt x="21049" y="34327"/>
                  </a:lnTo>
                  <a:lnTo>
                    <a:pt x="28607" y="34791"/>
                  </a:lnTo>
                  <a:lnTo>
                    <a:pt x="44949" y="35306"/>
                  </a:lnTo>
                  <a:lnTo>
                    <a:pt x="55464" y="34452"/>
                  </a:lnTo>
                  <a:lnTo>
                    <a:pt x="67440" y="32890"/>
                  </a:lnTo>
                  <a:lnTo>
                    <a:pt x="80389" y="30856"/>
                  </a:lnTo>
                  <a:lnTo>
                    <a:pt x="93987" y="29501"/>
                  </a:lnTo>
                  <a:lnTo>
                    <a:pt x="108017" y="28597"/>
                  </a:lnTo>
                  <a:lnTo>
                    <a:pt x="122336" y="27994"/>
                  </a:lnTo>
                  <a:lnTo>
                    <a:pt x="135855" y="26600"/>
                  </a:lnTo>
                  <a:lnTo>
                    <a:pt x="148839" y="24679"/>
                  </a:lnTo>
                  <a:lnTo>
                    <a:pt x="161468" y="22406"/>
                  </a:lnTo>
                  <a:lnTo>
                    <a:pt x="172865" y="20891"/>
                  </a:lnTo>
                  <a:lnTo>
                    <a:pt x="183444" y="19880"/>
                  </a:lnTo>
                  <a:lnTo>
                    <a:pt x="201156" y="18757"/>
                  </a:lnTo>
                  <a:lnTo>
                    <a:pt x="212338" y="18259"/>
                  </a:lnTo>
                  <a:lnTo>
                    <a:pt x="214724" y="19118"/>
                  </a:lnTo>
                  <a:lnTo>
                    <a:pt x="215322" y="20683"/>
                  </a:lnTo>
                  <a:lnTo>
                    <a:pt x="214727" y="22718"/>
                  </a:lnTo>
                  <a:lnTo>
                    <a:pt x="210359" y="25067"/>
                  </a:lnTo>
                  <a:lnTo>
                    <a:pt x="203474" y="27626"/>
                  </a:lnTo>
                  <a:lnTo>
                    <a:pt x="194911" y="30323"/>
                  </a:lnTo>
                  <a:lnTo>
                    <a:pt x="185231" y="34106"/>
                  </a:lnTo>
                  <a:lnTo>
                    <a:pt x="174806" y="38613"/>
                  </a:lnTo>
                  <a:lnTo>
                    <a:pt x="149649" y="49904"/>
                  </a:lnTo>
                  <a:lnTo>
                    <a:pt x="115297" y="64843"/>
                  </a:lnTo>
                  <a:lnTo>
                    <a:pt x="74209" y="81405"/>
                  </a:lnTo>
                  <a:lnTo>
                    <a:pt x="7973" y="1071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341"/>
            <p:cNvSpPr/>
            <p:nvPr/>
          </p:nvSpPr>
          <p:spPr>
            <a:xfrm>
              <a:off x="3881060" y="4493645"/>
              <a:ext cx="306624" cy="105145"/>
            </a:xfrm>
            <a:custGeom>
              <a:avLst/>
              <a:gdLst/>
              <a:ahLst/>
              <a:cxnLst/>
              <a:rect l="0" t="0" r="0" b="0"/>
              <a:pathLst>
                <a:path w="306624" h="105145">
                  <a:moveTo>
                    <a:pt x="47431" y="78355"/>
                  </a:moveTo>
                  <a:lnTo>
                    <a:pt x="119" y="78355"/>
                  </a:lnTo>
                  <a:lnTo>
                    <a:pt x="0" y="77363"/>
                  </a:lnTo>
                  <a:lnTo>
                    <a:pt x="1908" y="75709"/>
                  </a:lnTo>
                  <a:lnTo>
                    <a:pt x="5165" y="73615"/>
                  </a:lnTo>
                  <a:lnTo>
                    <a:pt x="11309" y="71226"/>
                  </a:lnTo>
                  <a:lnTo>
                    <a:pt x="19378" y="68641"/>
                  </a:lnTo>
                  <a:lnTo>
                    <a:pt x="28729" y="65926"/>
                  </a:lnTo>
                  <a:lnTo>
                    <a:pt x="38935" y="62132"/>
                  </a:lnTo>
                  <a:lnTo>
                    <a:pt x="49712" y="57617"/>
                  </a:lnTo>
                  <a:lnTo>
                    <a:pt x="60868" y="52624"/>
                  </a:lnTo>
                  <a:lnTo>
                    <a:pt x="89154" y="39137"/>
                  </a:lnTo>
                  <a:lnTo>
                    <a:pt x="105038" y="31374"/>
                  </a:lnTo>
                  <a:lnTo>
                    <a:pt x="119601" y="25206"/>
                  </a:lnTo>
                  <a:lnTo>
                    <a:pt x="133281" y="20102"/>
                  </a:lnTo>
                  <a:lnTo>
                    <a:pt x="146374" y="15707"/>
                  </a:lnTo>
                  <a:lnTo>
                    <a:pt x="159074" y="11785"/>
                  </a:lnTo>
                  <a:lnTo>
                    <a:pt x="183779" y="4781"/>
                  </a:lnTo>
                  <a:lnTo>
                    <a:pt x="194935" y="2516"/>
                  </a:lnTo>
                  <a:lnTo>
                    <a:pt x="205351" y="1007"/>
                  </a:lnTo>
                  <a:lnTo>
                    <a:pt x="215274" y="0"/>
                  </a:lnTo>
                  <a:lnTo>
                    <a:pt x="222883" y="321"/>
                  </a:lnTo>
                  <a:lnTo>
                    <a:pt x="228949" y="1528"/>
                  </a:lnTo>
                  <a:lnTo>
                    <a:pt x="233986" y="3324"/>
                  </a:lnTo>
                  <a:lnTo>
                    <a:pt x="236351" y="6506"/>
                  </a:lnTo>
                  <a:lnTo>
                    <a:pt x="236934" y="10612"/>
                  </a:lnTo>
                  <a:lnTo>
                    <a:pt x="236330" y="15334"/>
                  </a:lnTo>
                  <a:lnTo>
                    <a:pt x="234934" y="20466"/>
                  </a:lnTo>
                  <a:lnTo>
                    <a:pt x="233011" y="25871"/>
                  </a:lnTo>
                  <a:lnTo>
                    <a:pt x="230735" y="31460"/>
                  </a:lnTo>
                  <a:lnTo>
                    <a:pt x="229218" y="38162"/>
                  </a:lnTo>
                  <a:lnTo>
                    <a:pt x="228207" y="45607"/>
                  </a:lnTo>
                  <a:lnTo>
                    <a:pt x="227533" y="53546"/>
                  </a:lnTo>
                  <a:lnTo>
                    <a:pt x="226090" y="60823"/>
                  </a:lnTo>
                  <a:lnTo>
                    <a:pt x="224135" y="67659"/>
                  </a:lnTo>
                  <a:lnTo>
                    <a:pt x="221839" y="74201"/>
                  </a:lnTo>
                  <a:lnTo>
                    <a:pt x="221301" y="80546"/>
                  </a:lnTo>
                  <a:lnTo>
                    <a:pt x="221936" y="86761"/>
                  </a:lnTo>
                  <a:lnTo>
                    <a:pt x="223352" y="92889"/>
                  </a:lnTo>
                  <a:lnTo>
                    <a:pt x="225289" y="96974"/>
                  </a:lnTo>
                  <a:lnTo>
                    <a:pt x="227573" y="99697"/>
                  </a:lnTo>
                  <a:lnTo>
                    <a:pt x="230089" y="101513"/>
                  </a:lnTo>
                  <a:lnTo>
                    <a:pt x="234745" y="102723"/>
                  </a:lnTo>
                  <a:lnTo>
                    <a:pt x="240829" y="103530"/>
                  </a:lnTo>
                  <a:lnTo>
                    <a:pt x="247865" y="104068"/>
                  </a:lnTo>
                  <a:lnTo>
                    <a:pt x="257521" y="104427"/>
                  </a:lnTo>
                  <a:lnTo>
                    <a:pt x="306623" y="1051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342"/>
            <p:cNvSpPr/>
            <p:nvPr/>
          </p:nvSpPr>
          <p:spPr>
            <a:xfrm>
              <a:off x="4736911" y="4511501"/>
              <a:ext cx="407098" cy="93906"/>
            </a:xfrm>
            <a:custGeom>
              <a:avLst/>
              <a:gdLst/>
              <a:ahLst/>
              <a:cxnLst/>
              <a:rect l="0" t="0" r="0" b="0"/>
              <a:pathLst>
                <a:path w="407098" h="93906">
                  <a:moveTo>
                    <a:pt x="13841" y="15850"/>
                  </a:moveTo>
                  <a:lnTo>
                    <a:pt x="13841" y="20591"/>
                  </a:lnTo>
                  <a:lnTo>
                    <a:pt x="12849" y="22979"/>
                  </a:lnTo>
                  <a:lnTo>
                    <a:pt x="11194" y="25564"/>
                  </a:lnTo>
                  <a:lnTo>
                    <a:pt x="9097" y="28279"/>
                  </a:lnTo>
                  <a:lnTo>
                    <a:pt x="7699" y="31082"/>
                  </a:lnTo>
                  <a:lnTo>
                    <a:pt x="6767" y="33942"/>
                  </a:lnTo>
                  <a:lnTo>
                    <a:pt x="6146" y="36841"/>
                  </a:lnTo>
                  <a:lnTo>
                    <a:pt x="4739" y="40758"/>
                  </a:lnTo>
                  <a:lnTo>
                    <a:pt x="2807" y="45354"/>
                  </a:lnTo>
                  <a:lnTo>
                    <a:pt x="527" y="50402"/>
                  </a:lnTo>
                  <a:lnTo>
                    <a:pt x="0" y="54760"/>
                  </a:lnTo>
                  <a:lnTo>
                    <a:pt x="642" y="58657"/>
                  </a:lnTo>
                  <a:lnTo>
                    <a:pt x="2063" y="62248"/>
                  </a:lnTo>
                  <a:lnTo>
                    <a:pt x="4995" y="64641"/>
                  </a:lnTo>
                  <a:lnTo>
                    <a:pt x="8938" y="66237"/>
                  </a:lnTo>
                  <a:lnTo>
                    <a:pt x="20599" y="68010"/>
                  </a:lnTo>
                  <a:lnTo>
                    <a:pt x="29271" y="68483"/>
                  </a:lnTo>
                  <a:lnTo>
                    <a:pt x="39023" y="68798"/>
                  </a:lnTo>
                  <a:lnTo>
                    <a:pt x="50491" y="68016"/>
                  </a:lnTo>
                  <a:lnTo>
                    <a:pt x="63101" y="66502"/>
                  </a:lnTo>
                  <a:lnTo>
                    <a:pt x="76473" y="64501"/>
                  </a:lnTo>
                  <a:lnTo>
                    <a:pt x="91346" y="61183"/>
                  </a:lnTo>
                  <a:lnTo>
                    <a:pt x="107221" y="56986"/>
                  </a:lnTo>
                  <a:lnTo>
                    <a:pt x="123761" y="52204"/>
                  </a:lnTo>
                  <a:lnTo>
                    <a:pt x="140747" y="46039"/>
                  </a:lnTo>
                  <a:lnTo>
                    <a:pt x="158029" y="38953"/>
                  </a:lnTo>
                  <a:lnTo>
                    <a:pt x="175509" y="31252"/>
                  </a:lnTo>
                  <a:lnTo>
                    <a:pt x="191134" y="25126"/>
                  </a:lnTo>
                  <a:lnTo>
                    <a:pt x="205524" y="20050"/>
                  </a:lnTo>
                  <a:lnTo>
                    <a:pt x="252415" y="4774"/>
                  </a:lnTo>
                  <a:lnTo>
                    <a:pt x="261273" y="2513"/>
                  </a:lnTo>
                  <a:lnTo>
                    <a:pt x="269165" y="1005"/>
                  </a:lnTo>
                  <a:lnTo>
                    <a:pt x="276413" y="0"/>
                  </a:lnTo>
                  <a:lnTo>
                    <a:pt x="280251" y="323"/>
                  </a:lnTo>
                  <a:lnTo>
                    <a:pt x="281818" y="1530"/>
                  </a:lnTo>
                  <a:lnTo>
                    <a:pt x="281868" y="3327"/>
                  </a:lnTo>
                  <a:lnTo>
                    <a:pt x="280909" y="6509"/>
                  </a:lnTo>
                  <a:lnTo>
                    <a:pt x="279276" y="10615"/>
                  </a:lnTo>
                  <a:lnTo>
                    <a:pt x="277195" y="15337"/>
                  </a:lnTo>
                  <a:lnTo>
                    <a:pt x="273821" y="21461"/>
                  </a:lnTo>
                  <a:lnTo>
                    <a:pt x="269586" y="28521"/>
                  </a:lnTo>
                  <a:lnTo>
                    <a:pt x="264777" y="36204"/>
                  </a:lnTo>
                  <a:lnTo>
                    <a:pt x="259584" y="43310"/>
                  </a:lnTo>
                  <a:lnTo>
                    <a:pt x="254136" y="50031"/>
                  </a:lnTo>
                  <a:lnTo>
                    <a:pt x="248518" y="56497"/>
                  </a:lnTo>
                  <a:lnTo>
                    <a:pt x="242787" y="62792"/>
                  </a:lnTo>
                  <a:lnTo>
                    <a:pt x="231122" y="75078"/>
                  </a:lnTo>
                  <a:lnTo>
                    <a:pt x="229203" y="80140"/>
                  </a:lnTo>
                  <a:lnTo>
                    <a:pt x="229909" y="84507"/>
                  </a:lnTo>
                  <a:lnTo>
                    <a:pt x="232367" y="88410"/>
                  </a:lnTo>
                  <a:lnTo>
                    <a:pt x="237977" y="91013"/>
                  </a:lnTo>
                  <a:lnTo>
                    <a:pt x="245690" y="92748"/>
                  </a:lnTo>
                  <a:lnTo>
                    <a:pt x="254804" y="93905"/>
                  </a:lnTo>
                  <a:lnTo>
                    <a:pt x="267832" y="93683"/>
                  </a:lnTo>
                  <a:lnTo>
                    <a:pt x="283469" y="92544"/>
                  </a:lnTo>
                  <a:lnTo>
                    <a:pt x="300844" y="90792"/>
                  </a:lnTo>
                  <a:lnTo>
                    <a:pt x="320373" y="87640"/>
                  </a:lnTo>
                  <a:lnTo>
                    <a:pt x="341336" y="83553"/>
                  </a:lnTo>
                  <a:lnTo>
                    <a:pt x="407097" y="694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343"/>
            <p:cNvSpPr/>
            <p:nvPr/>
          </p:nvSpPr>
          <p:spPr>
            <a:xfrm>
              <a:off x="6166488" y="4502831"/>
              <a:ext cx="364628" cy="68258"/>
            </a:xfrm>
            <a:custGeom>
              <a:avLst/>
              <a:gdLst/>
              <a:ahLst/>
              <a:cxnLst/>
              <a:rect l="0" t="0" r="0" b="0"/>
              <a:pathLst>
                <a:path w="364628" h="68258">
                  <a:moveTo>
                    <a:pt x="76848" y="15591"/>
                  </a:moveTo>
                  <a:lnTo>
                    <a:pt x="72104" y="20331"/>
                  </a:lnTo>
                  <a:lnTo>
                    <a:pt x="69713" y="21727"/>
                  </a:lnTo>
                  <a:lnTo>
                    <a:pt x="64408" y="23279"/>
                  </a:lnTo>
                  <a:lnTo>
                    <a:pt x="59617" y="25677"/>
                  </a:lnTo>
                  <a:lnTo>
                    <a:pt x="53444" y="29261"/>
                  </a:lnTo>
                  <a:lnTo>
                    <a:pt x="46349" y="33634"/>
                  </a:lnTo>
                  <a:lnTo>
                    <a:pt x="39633" y="37541"/>
                  </a:lnTo>
                  <a:lnTo>
                    <a:pt x="26875" y="44529"/>
                  </a:lnTo>
                  <a:lnTo>
                    <a:pt x="20692" y="48773"/>
                  </a:lnTo>
                  <a:lnTo>
                    <a:pt x="14584" y="53587"/>
                  </a:lnTo>
                  <a:lnTo>
                    <a:pt x="0" y="66091"/>
                  </a:lnTo>
                  <a:lnTo>
                    <a:pt x="1782" y="67117"/>
                  </a:lnTo>
                  <a:lnTo>
                    <a:pt x="11707" y="68257"/>
                  </a:lnTo>
                  <a:lnTo>
                    <a:pt x="21504" y="67569"/>
                  </a:lnTo>
                  <a:lnTo>
                    <a:pt x="33993" y="66118"/>
                  </a:lnTo>
                  <a:lnTo>
                    <a:pt x="48278" y="64158"/>
                  </a:lnTo>
                  <a:lnTo>
                    <a:pt x="65746" y="60868"/>
                  </a:lnTo>
                  <a:lnTo>
                    <a:pt x="106340" y="51919"/>
                  </a:lnTo>
                  <a:lnTo>
                    <a:pt x="265863" y="13468"/>
                  </a:lnTo>
                  <a:lnTo>
                    <a:pt x="305843" y="5386"/>
                  </a:lnTo>
                  <a:lnTo>
                    <a:pt x="321867" y="2835"/>
                  </a:lnTo>
                  <a:lnTo>
                    <a:pt x="335529" y="1134"/>
                  </a:lnTo>
                  <a:lnTo>
                    <a:pt x="347616" y="0"/>
                  </a:lnTo>
                  <a:lnTo>
                    <a:pt x="355674" y="236"/>
                  </a:lnTo>
                  <a:lnTo>
                    <a:pt x="361046" y="1385"/>
                  </a:lnTo>
                  <a:lnTo>
                    <a:pt x="364627" y="3144"/>
                  </a:lnTo>
                  <a:lnTo>
                    <a:pt x="364036" y="6300"/>
                  </a:lnTo>
                  <a:lnTo>
                    <a:pt x="360662" y="10389"/>
                  </a:lnTo>
                  <a:lnTo>
                    <a:pt x="355435" y="15100"/>
                  </a:lnTo>
                  <a:lnTo>
                    <a:pt x="345990" y="20224"/>
                  </a:lnTo>
                  <a:lnTo>
                    <a:pt x="333735" y="25625"/>
                  </a:lnTo>
                  <a:lnTo>
                    <a:pt x="319607" y="31210"/>
                  </a:lnTo>
                  <a:lnTo>
                    <a:pt x="302244" y="36917"/>
                  </a:lnTo>
                  <a:lnTo>
                    <a:pt x="282725" y="42707"/>
                  </a:lnTo>
                  <a:lnTo>
                    <a:pt x="219850" y="602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344"/>
            <p:cNvSpPr/>
            <p:nvPr/>
          </p:nvSpPr>
          <p:spPr>
            <a:xfrm>
              <a:off x="3796037" y="5000944"/>
              <a:ext cx="295853" cy="106838"/>
            </a:xfrm>
            <a:custGeom>
              <a:avLst/>
              <a:gdLst/>
              <a:ahLst/>
              <a:cxnLst/>
              <a:rect l="0" t="0" r="0" b="0"/>
              <a:pathLst>
                <a:path w="295853" h="106838">
                  <a:moveTo>
                    <a:pt x="16265" y="106837"/>
                  </a:moveTo>
                  <a:lnTo>
                    <a:pt x="0" y="106837"/>
                  </a:lnTo>
                  <a:lnTo>
                    <a:pt x="3611" y="106837"/>
                  </a:lnTo>
                  <a:lnTo>
                    <a:pt x="10972" y="104191"/>
                  </a:lnTo>
                  <a:lnTo>
                    <a:pt x="15716" y="102097"/>
                  </a:lnTo>
                  <a:lnTo>
                    <a:pt x="41371" y="89668"/>
                  </a:lnTo>
                  <a:lnTo>
                    <a:pt x="53857" y="84477"/>
                  </a:lnTo>
                  <a:lnTo>
                    <a:pt x="68138" y="79032"/>
                  </a:lnTo>
                  <a:lnTo>
                    <a:pt x="83619" y="73418"/>
                  </a:lnTo>
                  <a:lnTo>
                    <a:pt x="98904" y="66698"/>
                  </a:lnTo>
                  <a:lnTo>
                    <a:pt x="114060" y="59241"/>
                  </a:lnTo>
                  <a:lnTo>
                    <a:pt x="129128" y="51294"/>
                  </a:lnTo>
                  <a:lnTo>
                    <a:pt x="145134" y="44011"/>
                  </a:lnTo>
                  <a:lnTo>
                    <a:pt x="161761" y="37172"/>
                  </a:lnTo>
                  <a:lnTo>
                    <a:pt x="178805" y="30628"/>
                  </a:lnTo>
                  <a:lnTo>
                    <a:pt x="194140" y="24281"/>
                  </a:lnTo>
                  <a:lnTo>
                    <a:pt x="208335" y="18065"/>
                  </a:lnTo>
                  <a:lnTo>
                    <a:pt x="221772" y="11937"/>
                  </a:lnTo>
                  <a:lnTo>
                    <a:pt x="233708" y="7852"/>
                  </a:lnTo>
                  <a:lnTo>
                    <a:pt x="244645" y="5128"/>
                  </a:lnTo>
                  <a:lnTo>
                    <a:pt x="254915" y="3312"/>
                  </a:lnTo>
                  <a:lnTo>
                    <a:pt x="263749" y="2102"/>
                  </a:lnTo>
                  <a:lnTo>
                    <a:pt x="271623" y="1295"/>
                  </a:lnTo>
                  <a:lnTo>
                    <a:pt x="284676" y="398"/>
                  </a:lnTo>
                  <a:lnTo>
                    <a:pt x="293788" y="0"/>
                  </a:lnTo>
                  <a:lnTo>
                    <a:pt x="295622" y="885"/>
                  </a:lnTo>
                  <a:lnTo>
                    <a:pt x="295852" y="2468"/>
                  </a:lnTo>
                  <a:lnTo>
                    <a:pt x="295012" y="4515"/>
                  </a:lnTo>
                  <a:lnTo>
                    <a:pt x="294451" y="7865"/>
                  </a:lnTo>
                  <a:lnTo>
                    <a:pt x="294078" y="12082"/>
                  </a:lnTo>
                  <a:lnTo>
                    <a:pt x="293830" y="16878"/>
                  </a:lnTo>
                  <a:lnTo>
                    <a:pt x="292671" y="22059"/>
                  </a:lnTo>
                  <a:lnTo>
                    <a:pt x="290905" y="27498"/>
                  </a:lnTo>
                  <a:lnTo>
                    <a:pt x="288735" y="33109"/>
                  </a:lnTo>
                  <a:lnTo>
                    <a:pt x="286295" y="38833"/>
                  </a:lnTo>
                  <a:lnTo>
                    <a:pt x="280935" y="50485"/>
                  </a:lnTo>
                  <a:lnTo>
                    <a:pt x="279109" y="56371"/>
                  </a:lnTo>
                  <a:lnTo>
                    <a:pt x="277891" y="62278"/>
                  </a:lnTo>
                  <a:lnTo>
                    <a:pt x="277079" y="68202"/>
                  </a:lnTo>
                  <a:lnTo>
                    <a:pt x="277531" y="71158"/>
                  </a:lnTo>
                  <a:lnTo>
                    <a:pt x="278826" y="72137"/>
                  </a:lnTo>
                  <a:lnTo>
                    <a:pt x="284394" y="711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345"/>
            <p:cNvSpPr/>
            <p:nvPr/>
          </p:nvSpPr>
          <p:spPr>
            <a:xfrm>
              <a:off x="4620247" y="4958009"/>
              <a:ext cx="430069" cy="99057"/>
            </a:xfrm>
            <a:custGeom>
              <a:avLst/>
              <a:gdLst/>
              <a:ahLst/>
              <a:cxnLst/>
              <a:rect l="0" t="0" r="0" b="0"/>
              <a:pathLst>
                <a:path w="430069" h="99057">
                  <a:moveTo>
                    <a:pt x="76880" y="15827"/>
                  </a:moveTo>
                  <a:lnTo>
                    <a:pt x="72136" y="15827"/>
                  </a:lnTo>
                  <a:lnTo>
                    <a:pt x="69745" y="16819"/>
                  </a:lnTo>
                  <a:lnTo>
                    <a:pt x="67158" y="18472"/>
                  </a:lnTo>
                  <a:lnTo>
                    <a:pt x="64440" y="20567"/>
                  </a:lnTo>
                  <a:lnTo>
                    <a:pt x="60642" y="23948"/>
                  </a:lnTo>
                  <a:lnTo>
                    <a:pt x="51126" y="32996"/>
                  </a:lnTo>
                  <a:lnTo>
                    <a:pt x="44815" y="38186"/>
                  </a:lnTo>
                  <a:lnTo>
                    <a:pt x="37627" y="43631"/>
                  </a:lnTo>
                  <a:lnTo>
                    <a:pt x="29858" y="49246"/>
                  </a:lnTo>
                  <a:lnTo>
                    <a:pt x="22691" y="54974"/>
                  </a:lnTo>
                  <a:lnTo>
                    <a:pt x="15927" y="60776"/>
                  </a:lnTo>
                  <a:lnTo>
                    <a:pt x="9432" y="66629"/>
                  </a:lnTo>
                  <a:lnTo>
                    <a:pt x="5102" y="72515"/>
                  </a:lnTo>
                  <a:lnTo>
                    <a:pt x="2215" y="78424"/>
                  </a:lnTo>
                  <a:lnTo>
                    <a:pt x="290" y="84347"/>
                  </a:lnTo>
                  <a:lnTo>
                    <a:pt x="0" y="89288"/>
                  </a:lnTo>
                  <a:lnTo>
                    <a:pt x="800" y="93575"/>
                  </a:lnTo>
                  <a:lnTo>
                    <a:pt x="2326" y="97424"/>
                  </a:lnTo>
                  <a:lnTo>
                    <a:pt x="7316" y="98998"/>
                  </a:lnTo>
                  <a:lnTo>
                    <a:pt x="14615" y="99056"/>
                  </a:lnTo>
                  <a:lnTo>
                    <a:pt x="23452" y="98101"/>
                  </a:lnTo>
                  <a:lnTo>
                    <a:pt x="69105" y="92019"/>
                  </a:lnTo>
                  <a:lnTo>
                    <a:pt x="88579" y="87457"/>
                  </a:lnTo>
                  <a:lnTo>
                    <a:pt x="109506" y="81440"/>
                  </a:lnTo>
                  <a:lnTo>
                    <a:pt x="131402" y="74452"/>
                  </a:lnTo>
                  <a:lnTo>
                    <a:pt x="154937" y="67808"/>
                  </a:lnTo>
                  <a:lnTo>
                    <a:pt x="204920" y="55135"/>
                  </a:lnTo>
                  <a:lnTo>
                    <a:pt x="229769" y="47985"/>
                  </a:lnTo>
                  <a:lnTo>
                    <a:pt x="254279" y="40242"/>
                  </a:lnTo>
                  <a:lnTo>
                    <a:pt x="278564" y="32104"/>
                  </a:lnTo>
                  <a:lnTo>
                    <a:pt x="300712" y="25685"/>
                  </a:lnTo>
                  <a:lnTo>
                    <a:pt x="321435" y="20415"/>
                  </a:lnTo>
                  <a:lnTo>
                    <a:pt x="388020" y="4826"/>
                  </a:lnTo>
                  <a:lnTo>
                    <a:pt x="399502" y="2540"/>
                  </a:lnTo>
                  <a:lnTo>
                    <a:pt x="409144" y="1016"/>
                  </a:lnTo>
                  <a:lnTo>
                    <a:pt x="417557" y="0"/>
                  </a:lnTo>
                  <a:lnTo>
                    <a:pt x="423166" y="314"/>
                  </a:lnTo>
                  <a:lnTo>
                    <a:pt x="426905" y="1516"/>
                  </a:lnTo>
                  <a:lnTo>
                    <a:pt x="429398" y="3310"/>
                  </a:lnTo>
                  <a:lnTo>
                    <a:pt x="430068" y="6490"/>
                  </a:lnTo>
                  <a:lnTo>
                    <a:pt x="429520" y="10594"/>
                  </a:lnTo>
                  <a:lnTo>
                    <a:pt x="428162" y="15315"/>
                  </a:lnTo>
                  <a:lnTo>
                    <a:pt x="424279" y="21439"/>
                  </a:lnTo>
                  <a:lnTo>
                    <a:pt x="418710" y="28498"/>
                  </a:lnTo>
                  <a:lnTo>
                    <a:pt x="412018" y="36181"/>
                  </a:lnTo>
                  <a:lnTo>
                    <a:pt x="405570" y="43287"/>
                  </a:lnTo>
                  <a:lnTo>
                    <a:pt x="393111" y="56474"/>
                  </a:lnTo>
                  <a:lnTo>
                    <a:pt x="388000" y="62769"/>
                  </a:lnTo>
                  <a:lnTo>
                    <a:pt x="383600" y="68949"/>
                  </a:lnTo>
                  <a:lnTo>
                    <a:pt x="379674" y="75054"/>
                  </a:lnTo>
                  <a:lnTo>
                    <a:pt x="376063" y="80117"/>
                  </a:lnTo>
                  <a:lnTo>
                    <a:pt x="372663" y="84484"/>
                  </a:lnTo>
                  <a:lnTo>
                    <a:pt x="362883" y="961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346"/>
            <p:cNvSpPr/>
            <p:nvPr/>
          </p:nvSpPr>
          <p:spPr>
            <a:xfrm>
              <a:off x="6206964" y="4920258"/>
              <a:ext cx="271239" cy="89297"/>
            </a:xfrm>
            <a:custGeom>
              <a:avLst/>
              <a:gdLst/>
              <a:ahLst/>
              <a:cxnLst/>
              <a:rect l="0" t="0" r="0" b="0"/>
              <a:pathLst>
                <a:path w="271239" h="89297">
                  <a:moveTo>
                    <a:pt x="116811" y="0"/>
                  </a:moveTo>
                  <a:lnTo>
                    <a:pt x="124506" y="0"/>
                  </a:lnTo>
                  <a:lnTo>
                    <a:pt x="124921" y="992"/>
                  </a:lnTo>
                  <a:lnTo>
                    <a:pt x="125197" y="2645"/>
                  </a:lnTo>
                  <a:lnTo>
                    <a:pt x="125380" y="4740"/>
                  </a:lnTo>
                  <a:lnTo>
                    <a:pt x="123516" y="6137"/>
                  </a:lnTo>
                  <a:lnTo>
                    <a:pt x="111405" y="9094"/>
                  </a:lnTo>
                  <a:lnTo>
                    <a:pt x="106255" y="11024"/>
                  </a:lnTo>
                  <a:lnTo>
                    <a:pt x="100836" y="13302"/>
                  </a:lnTo>
                  <a:lnTo>
                    <a:pt x="94244" y="15814"/>
                  </a:lnTo>
                  <a:lnTo>
                    <a:pt x="78975" y="21249"/>
                  </a:lnTo>
                  <a:lnTo>
                    <a:pt x="69740" y="25080"/>
                  </a:lnTo>
                  <a:lnTo>
                    <a:pt x="59610" y="29619"/>
                  </a:lnTo>
                  <a:lnTo>
                    <a:pt x="31671" y="42841"/>
                  </a:lnTo>
                  <a:lnTo>
                    <a:pt x="4438" y="56198"/>
                  </a:lnTo>
                  <a:lnTo>
                    <a:pt x="1180" y="58301"/>
                  </a:lnTo>
                  <a:lnTo>
                    <a:pt x="0" y="59703"/>
                  </a:lnTo>
                  <a:lnTo>
                    <a:pt x="208" y="60638"/>
                  </a:lnTo>
                  <a:lnTo>
                    <a:pt x="1338" y="61261"/>
                  </a:lnTo>
                  <a:lnTo>
                    <a:pt x="5244" y="61953"/>
                  </a:lnTo>
                  <a:lnTo>
                    <a:pt x="10655" y="62138"/>
                  </a:lnTo>
                  <a:lnTo>
                    <a:pt x="27260" y="62343"/>
                  </a:lnTo>
                  <a:lnTo>
                    <a:pt x="38242" y="61406"/>
                  </a:lnTo>
                  <a:lnTo>
                    <a:pt x="50528" y="59789"/>
                  </a:lnTo>
                  <a:lnTo>
                    <a:pt x="63685" y="57718"/>
                  </a:lnTo>
                  <a:lnTo>
                    <a:pt x="91545" y="52772"/>
                  </a:lnTo>
                  <a:lnTo>
                    <a:pt x="194361" y="32695"/>
                  </a:lnTo>
                  <a:lnTo>
                    <a:pt x="207241" y="29734"/>
                  </a:lnTo>
                  <a:lnTo>
                    <a:pt x="218806" y="26768"/>
                  </a:lnTo>
                  <a:lnTo>
                    <a:pt x="229495" y="23798"/>
                  </a:lnTo>
                  <a:lnTo>
                    <a:pt x="238608" y="22811"/>
                  </a:lnTo>
                  <a:lnTo>
                    <a:pt x="246670" y="23145"/>
                  </a:lnTo>
                  <a:lnTo>
                    <a:pt x="254030" y="24360"/>
                  </a:lnTo>
                  <a:lnTo>
                    <a:pt x="259930" y="25169"/>
                  </a:lnTo>
                  <a:lnTo>
                    <a:pt x="264856" y="25709"/>
                  </a:lnTo>
                  <a:lnTo>
                    <a:pt x="269134" y="26069"/>
                  </a:lnTo>
                  <a:lnTo>
                    <a:pt x="270992" y="27301"/>
                  </a:lnTo>
                  <a:lnTo>
                    <a:pt x="271238" y="29115"/>
                  </a:lnTo>
                  <a:lnTo>
                    <a:pt x="270409" y="31316"/>
                  </a:lnTo>
                  <a:lnTo>
                    <a:pt x="266877" y="34768"/>
                  </a:lnTo>
                  <a:lnTo>
                    <a:pt x="261543" y="39054"/>
                  </a:lnTo>
                  <a:lnTo>
                    <a:pt x="255008" y="43895"/>
                  </a:lnTo>
                  <a:lnTo>
                    <a:pt x="245686" y="49107"/>
                  </a:lnTo>
                  <a:lnTo>
                    <a:pt x="234506" y="54566"/>
                  </a:lnTo>
                  <a:lnTo>
                    <a:pt x="222087" y="60190"/>
                  </a:lnTo>
                  <a:lnTo>
                    <a:pt x="206857" y="65923"/>
                  </a:lnTo>
                  <a:lnTo>
                    <a:pt x="189751" y="71730"/>
                  </a:lnTo>
                  <a:lnTo>
                    <a:pt x="134686" y="892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347"/>
            <p:cNvSpPr/>
            <p:nvPr/>
          </p:nvSpPr>
          <p:spPr>
            <a:xfrm>
              <a:off x="3910616" y="5461315"/>
              <a:ext cx="107253" cy="66163"/>
            </a:xfrm>
            <a:custGeom>
              <a:avLst/>
              <a:gdLst/>
              <a:ahLst/>
              <a:cxnLst/>
              <a:rect l="0" t="0" r="0" b="0"/>
              <a:pathLst>
                <a:path w="107253" h="66163">
                  <a:moveTo>
                    <a:pt x="107252" y="30443"/>
                  </a:moveTo>
                  <a:lnTo>
                    <a:pt x="90067" y="30443"/>
                  </a:lnTo>
                  <a:lnTo>
                    <a:pt x="84872" y="31435"/>
                  </a:lnTo>
                  <a:lnTo>
                    <a:pt x="79422" y="33089"/>
                  </a:lnTo>
                  <a:lnTo>
                    <a:pt x="73802" y="35183"/>
                  </a:lnTo>
                  <a:lnTo>
                    <a:pt x="68070" y="37572"/>
                  </a:lnTo>
                  <a:lnTo>
                    <a:pt x="62262" y="40156"/>
                  </a:lnTo>
                  <a:lnTo>
                    <a:pt x="56404" y="42872"/>
                  </a:lnTo>
                  <a:lnTo>
                    <a:pt x="51506" y="45674"/>
                  </a:lnTo>
                  <a:lnTo>
                    <a:pt x="47247" y="48534"/>
                  </a:lnTo>
                  <a:lnTo>
                    <a:pt x="43415" y="51433"/>
                  </a:lnTo>
                  <a:lnTo>
                    <a:pt x="38874" y="54358"/>
                  </a:lnTo>
                  <a:lnTo>
                    <a:pt x="33860" y="57300"/>
                  </a:lnTo>
                  <a:lnTo>
                    <a:pt x="28532" y="60254"/>
                  </a:lnTo>
                  <a:lnTo>
                    <a:pt x="23987" y="62223"/>
                  </a:lnTo>
                  <a:lnTo>
                    <a:pt x="19963" y="63536"/>
                  </a:lnTo>
                  <a:lnTo>
                    <a:pt x="16288" y="64411"/>
                  </a:lnTo>
                  <a:lnTo>
                    <a:pt x="14831" y="64995"/>
                  </a:lnTo>
                  <a:lnTo>
                    <a:pt x="14853" y="65383"/>
                  </a:lnTo>
                  <a:lnTo>
                    <a:pt x="15860" y="65643"/>
                  </a:lnTo>
                  <a:lnTo>
                    <a:pt x="17525" y="64824"/>
                  </a:lnTo>
                  <a:lnTo>
                    <a:pt x="19627" y="63285"/>
                  </a:lnTo>
                  <a:lnTo>
                    <a:pt x="22023" y="61267"/>
                  </a:lnTo>
                  <a:lnTo>
                    <a:pt x="24613" y="58930"/>
                  </a:lnTo>
                  <a:lnTo>
                    <a:pt x="30138" y="53687"/>
                  </a:lnTo>
                  <a:lnTo>
                    <a:pt x="43577" y="40417"/>
                  </a:lnTo>
                  <a:lnTo>
                    <a:pt x="47920" y="35108"/>
                  </a:lnTo>
                  <a:lnTo>
                    <a:pt x="51808" y="29584"/>
                  </a:lnTo>
                  <a:lnTo>
                    <a:pt x="55393" y="23917"/>
                  </a:lnTo>
                  <a:lnTo>
                    <a:pt x="59770" y="19147"/>
                  </a:lnTo>
                  <a:lnTo>
                    <a:pt x="64674" y="14975"/>
                  </a:lnTo>
                  <a:lnTo>
                    <a:pt x="69929" y="11201"/>
                  </a:lnTo>
                  <a:lnTo>
                    <a:pt x="73432" y="7693"/>
                  </a:lnTo>
                  <a:lnTo>
                    <a:pt x="75768" y="4362"/>
                  </a:lnTo>
                  <a:lnTo>
                    <a:pt x="77325" y="1150"/>
                  </a:lnTo>
                  <a:lnTo>
                    <a:pt x="78363" y="0"/>
                  </a:lnTo>
                  <a:lnTo>
                    <a:pt x="79055" y="226"/>
                  </a:lnTo>
                  <a:lnTo>
                    <a:pt x="79516" y="1368"/>
                  </a:lnTo>
                  <a:lnTo>
                    <a:pt x="77838" y="3123"/>
                  </a:lnTo>
                  <a:lnTo>
                    <a:pt x="74733" y="5284"/>
                  </a:lnTo>
                  <a:lnTo>
                    <a:pt x="70676" y="7717"/>
                  </a:lnTo>
                  <a:lnTo>
                    <a:pt x="66979" y="10331"/>
                  </a:lnTo>
                  <a:lnTo>
                    <a:pt x="63522" y="13066"/>
                  </a:lnTo>
                  <a:lnTo>
                    <a:pt x="60223" y="15882"/>
                  </a:lnTo>
                  <a:lnTo>
                    <a:pt x="56038" y="19743"/>
                  </a:lnTo>
                  <a:lnTo>
                    <a:pt x="40658" y="34659"/>
                  </a:lnTo>
                  <a:lnTo>
                    <a:pt x="29325" y="45877"/>
                  </a:lnTo>
                  <a:lnTo>
                    <a:pt x="23523" y="50654"/>
                  </a:lnTo>
                  <a:lnTo>
                    <a:pt x="17667" y="54831"/>
                  </a:lnTo>
                  <a:lnTo>
                    <a:pt x="0" y="661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348"/>
            <p:cNvSpPr/>
            <p:nvPr/>
          </p:nvSpPr>
          <p:spPr>
            <a:xfrm>
              <a:off x="4690460" y="5366742"/>
              <a:ext cx="280660" cy="113405"/>
            </a:xfrm>
            <a:custGeom>
              <a:avLst/>
              <a:gdLst/>
              <a:ahLst/>
              <a:cxnLst/>
              <a:rect l="0" t="0" r="0" b="0"/>
              <a:pathLst>
                <a:path w="280660" h="113405">
                  <a:moveTo>
                    <a:pt x="69230" y="0"/>
                  </a:moveTo>
                  <a:lnTo>
                    <a:pt x="69230" y="4740"/>
                  </a:lnTo>
                  <a:lnTo>
                    <a:pt x="68238" y="7129"/>
                  </a:lnTo>
                  <a:lnTo>
                    <a:pt x="66582" y="9714"/>
                  </a:lnTo>
                  <a:lnTo>
                    <a:pt x="64486" y="12429"/>
                  </a:lnTo>
                  <a:lnTo>
                    <a:pt x="61101" y="16223"/>
                  </a:lnTo>
                  <a:lnTo>
                    <a:pt x="52045" y="25731"/>
                  </a:lnTo>
                  <a:lnTo>
                    <a:pt x="46850" y="32037"/>
                  </a:lnTo>
                  <a:lnTo>
                    <a:pt x="41400" y="39218"/>
                  </a:lnTo>
                  <a:lnTo>
                    <a:pt x="35781" y="46981"/>
                  </a:lnTo>
                  <a:lnTo>
                    <a:pt x="30048" y="54141"/>
                  </a:lnTo>
                  <a:lnTo>
                    <a:pt x="24241" y="60899"/>
                  </a:lnTo>
                  <a:lnTo>
                    <a:pt x="18382" y="67388"/>
                  </a:lnTo>
                  <a:lnTo>
                    <a:pt x="13485" y="74691"/>
                  </a:lnTo>
                  <a:lnTo>
                    <a:pt x="9226" y="82537"/>
                  </a:lnTo>
                  <a:lnTo>
                    <a:pt x="5393" y="90743"/>
                  </a:lnTo>
                  <a:lnTo>
                    <a:pt x="2839" y="97206"/>
                  </a:lnTo>
                  <a:lnTo>
                    <a:pt x="1135" y="102507"/>
                  </a:lnTo>
                  <a:lnTo>
                    <a:pt x="0" y="107034"/>
                  </a:lnTo>
                  <a:lnTo>
                    <a:pt x="2223" y="110051"/>
                  </a:lnTo>
                  <a:lnTo>
                    <a:pt x="6682" y="112063"/>
                  </a:lnTo>
                  <a:lnTo>
                    <a:pt x="12635" y="113404"/>
                  </a:lnTo>
                  <a:lnTo>
                    <a:pt x="20577" y="113306"/>
                  </a:lnTo>
                  <a:lnTo>
                    <a:pt x="29843" y="112248"/>
                  </a:lnTo>
                  <a:lnTo>
                    <a:pt x="39993" y="110551"/>
                  </a:lnTo>
                  <a:lnTo>
                    <a:pt x="52718" y="107435"/>
                  </a:lnTo>
                  <a:lnTo>
                    <a:pt x="67159" y="103373"/>
                  </a:lnTo>
                  <a:lnTo>
                    <a:pt x="82746" y="98681"/>
                  </a:lnTo>
                  <a:lnTo>
                    <a:pt x="98102" y="92576"/>
                  </a:lnTo>
                  <a:lnTo>
                    <a:pt x="113305" y="85530"/>
                  </a:lnTo>
                  <a:lnTo>
                    <a:pt x="128405" y="77856"/>
                  </a:lnTo>
                  <a:lnTo>
                    <a:pt x="143438" y="69763"/>
                  </a:lnTo>
                  <a:lnTo>
                    <a:pt x="173381" y="52835"/>
                  </a:lnTo>
                  <a:lnTo>
                    <a:pt x="188318" y="45145"/>
                  </a:lnTo>
                  <a:lnTo>
                    <a:pt x="203241" y="38034"/>
                  </a:lnTo>
                  <a:lnTo>
                    <a:pt x="218155" y="31309"/>
                  </a:lnTo>
                  <a:lnTo>
                    <a:pt x="231077" y="25834"/>
                  </a:lnTo>
                  <a:lnTo>
                    <a:pt x="242670" y="21191"/>
                  </a:lnTo>
                  <a:lnTo>
                    <a:pt x="253379" y="17104"/>
                  </a:lnTo>
                  <a:lnTo>
                    <a:pt x="261511" y="14380"/>
                  </a:lnTo>
                  <a:lnTo>
                    <a:pt x="267926" y="12563"/>
                  </a:lnTo>
                  <a:lnTo>
                    <a:pt x="273195" y="11352"/>
                  </a:lnTo>
                  <a:lnTo>
                    <a:pt x="276708" y="11537"/>
                  </a:lnTo>
                  <a:lnTo>
                    <a:pt x="279049" y="12652"/>
                  </a:lnTo>
                  <a:lnTo>
                    <a:pt x="280611" y="14388"/>
                  </a:lnTo>
                  <a:lnTo>
                    <a:pt x="280659" y="17529"/>
                  </a:lnTo>
                  <a:lnTo>
                    <a:pt x="279697" y="21608"/>
                  </a:lnTo>
                  <a:lnTo>
                    <a:pt x="278064" y="26312"/>
                  </a:lnTo>
                  <a:lnTo>
                    <a:pt x="275981" y="30440"/>
                  </a:lnTo>
                  <a:lnTo>
                    <a:pt x="273600" y="34183"/>
                  </a:lnTo>
                  <a:lnTo>
                    <a:pt x="271020" y="37672"/>
                  </a:lnTo>
                  <a:lnTo>
                    <a:pt x="268306" y="41982"/>
                  </a:lnTo>
                  <a:lnTo>
                    <a:pt x="265503" y="46840"/>
                  </a:lnTo>
                  <a:lnTo>
                    <a:pt x="256921" y="625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349"/>
            <p:cNvSpPr/>
            <p:nvPr/>
          </p:nvSpPr>
          <p:spPr>
            <a:xfrm>
              <a:off x="6216524" y="5411390"/>
              <a:ext cx="474223" cy="78619"/>
            </a:xfrm>
            <a:custGeom>
              <a:avLst/>
              <a:gdLst/>
              <a:ahLst/>
              <a:cxnLst/>
              <a:rect l="0" t="0" r="0" b="0"/>
              <a:pathLst>
                <a:path w="474223" h="78619">
                  <a:moveTo>
                    <a:pt x="0" y="44649"/>
                  </a:moveTo>
                  <a:lnTo>
                    <a:pt x="0" y="49389"/>
                  </a:lnTo>
                  <a:lnTo>
                    <a:pt x="992" y="51778"/>
                  </a:lnTo>
                  <a:lnTo>
                    <a:pt x="2647" y="54362"/>
                  </a:lnTo>
                  <a:lnTo>
                    <a:pt x="4744" y="57077"/>
                  </a:lnTo>
                  <a:lnTo>
                    <a:pt x="9121" y="59880"/>
                  </a:lnTo>
                  <a:lnTo>
                    <a:pt x="15019" y="62740"/>
                  </a:lnTo>
                  <a:lnTo>
                    <a:pt x="21929" y="65639"/>
                  </a:lnTo>
                  <a:lnTo>
                    <a:pt x="29515" y="68564"/>
                  </a:lnTo>
                  <a:lnTo>
                    <a:pt x="45888" y="74460"/>
                  </a:lnTo>
                  <a:lnTo>
                    <a:pt x="56412" y="76429"/>
                  </a:lnTo>
                  <a:lnTo>
                    <a:pt x="68394" y="77742"/>
                  </a:lnTo>
                  <a:lnTo>
                    <a:pt x="81346" y="78618"/>
                  </a:lnTo>
                  <a:lnTo>
                    <a:pt x="96932" y="78209"/>
                  </a:lnTo>
                  <a:lnTo>
                    <a:pt x="114275" y="76944"/>
                  </a:lnTo>
                  <a:lnTo>
                    <a:pt x="132788" y="75108"/>
                  </a:lnTo>
                  <a:lnTo>
                    <a:pt x="152081" y="71900"/>
                  </a:lnTo>
                  <a:lnTo>
                    <a:pt x="171895" y="67777"/>
                  </a:lnTo>
                  <a:lnTo>
                    <a:pt x="328357" y="29552"/>
                  </a:lnTo>
                  <a:lnTo>
                    <a:pt x="350982" y="24662"/>
                  </a:lnTo>
                  <a:lnTo>
                    <a:pt x="373018" y="20410"/>
                  </a:lnTo>
                  <a:lnTo>
                    <a:pt x="394659" y="16584"/>
                  </a:lnTo>
                  <a:lnTo>
                    <a:pt x="429300" y="9686"/>
                  </a:lnTo>
                  <a:lnTo>
                    <a:pt x="444097" y="6457"/>
                  </a:lnTo>
                  <a:lnTo>
                    <a:pt x="454955" y="4305"/>
                  </a:lnTo>
                  <a:lnTo>
                    <a:pt x="469669" y="1914"/>
                  </a:lnTo>
                  <a:lnTo>
                    <a:pt x="474222" y="851"/>
                  </a:lnTo>
                  <a:lnTo>
                    <a:pt x="47369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350"/>
            <p:cNvSpPr/>
            <p:nvPr/>
          </p:nvSpPr>
          <p:spPr>
            <a:xfrm>
              <a:off x="1651307" y="1482329"/>
              <a:ext cx="1222546" cy="454848"/>
            </a:xfrm>
            <a:custGeom>
              <a:avLst/>
              <a:gdLst/>
              <a:ahLst/>
              <a:cxnLst/>
              <a:rect l="0" t="0" r="0" b="0"/>
              <a:pathLst>
                <a:path w="1222546" h="454848">
                  <a:moveTo>
                    <a:pt x="1222545" y="232171"/>
                  </a:moveTo>
                  <a:lnTo>
                    <a:pt x="1217800" y="232171"/>
                  </a:lnTo>
                  <a:lnTo>
                    <a:pt x="1215409" y="231179"/>
                  </a:lnTo>
                  <a:lnTo>
                    <a:pt x="1207300" y="226034"/>
                  </a:lnTo>
                  <a:lnTo>
                    <a:pt x="1198607" y="223077"/>
                  </a:lnTo>
                  <a:lnTo>
                    <a:pt x="1192706" y="218869"/>
                  </a:lnTo>
                  <a:lnTo>
                    <a:pt x="1188750" y="217349"/>
                  </a:lnTo>
                  <a:lnTo>
                    <a:pt x="1174684" y="214219"/>
                  </a:lnTo>
                  <a:lnTo>
                    <a:pt x="1167178" y="209971"/>
                  </a:lnTo>
                  <a:lnTo>
                    <a:pt x="1151300" y="196556"/>
                  </a:lnTo>
                  <a:lnTo>
                    <a:pt x="1146854" y="192199"/>
                  </a:lnTo>
                  <a:lnTo>
                    <a:pt x="1145272" y="189648"/>
                  </a:lnTo>
                  <a:lnTo>
                    <a:pt x="1142050" y="181317"/>
                  </a:lnTo>
                  <a:lnTo>
                    <a:pt x="1132569" y="169613"/>
                  </a:lnTo>
                  <a:lnTo>
                    <a:pt x="1129789" y="166653"/>
                  </a:lnTo>
                  <a:lnTo>
                    <a:pt x="1127936" y="163688"/>
                  </a:lnTo>
                  <a:lnTo>
                    <a:pt x="1124335" y="154774"/>
                  </a:lnTo>
                  <a:lnTo>
                    <a:pt x="1114725" y="142873"/>
                  </a:lnTo>
                  <a:lnTo>
                    <a:pt x="1103264" y="130967"/>
                  </a:lnTo>
                  <a:lnTo>
                    <a:pt x="1085491" y="113108"/>
                  </a:lnTo>
                  <a:lnTo>
                    <a:pt x="1066446" y="101202"/>
                  </a:lnTo>
                  <a:lnTo>
                    <a:pt x="1040910" y="89296"/>
                  </a:lnTo>
                  <a:lnTo>
                    <a:pt x="1012217" y="77390"/>
                  </a:lnTo>
                  <a:lnTo>
                    <a:pt x="979295" y="65483"/>
                  </a:lnTo>
                  <a:lnTo>
                    <a:pt x="947001" y="57546"/>
                  </a:lnTo>
                  <a:lnTo>
                    <a:pt x="913269" y="53761"/>
                  </a:lnTo>
                  <a:lnTo>
                    <a:pt x="882970" y="47789"/>
                  </a:lnTo>
                  <a:lnTo>
                    <a:pt x="849277" y="44586"/>
                  </a:lnTo>
                  <a:lnTo>
                    <a:pt x="815129" y="38786"/>
                  </a:lnTo>
                  <a:lnTo>
                    <a:pt x="785702" y="35635"/>
                  </a:lnTo>
                  <a:lnTo>
                    <a:pt x="749067" y="26184"/>
                  </a:lnTo>
                  <a:lnTo>
                    <a:pt x="724750" y="20325"/>
                  </a:lnTo>
                  <a:lnTo>
                    <a:pt x="689251" y="13605"/>
                  </a:lnTo>
                  <a:lnTo>
                    <a:pt x="651122" y="9852"/>
                  </a:lnTo>
                  <a:lnTo>
                    <a:pt x="614902" y="9111"/>
                  </a:lnTo>
                  <a:lnTo>
                    <a:pt x="596962" y="8018"/>
                  </a:lnTo>
                  <a:lnTo>
                    <a:pt x="561170" y="1877"/>
                  </a:lnTo>
                  <a:lnTo>
                    <a:pt x="525411" y="370"/>
                  </a:lnTo>
                  <a:lnTo>
                    <a:pt x="386600" y="0"/>
                  </a:lnTo>
                  <a:lnTo>
                    <a:pt x="356837" y="4740"/>
                  </a:lnTo>
                  <a:lnTo>
                    <a:pt x="324405" y="12428"/>
                  </a:lnTo>
                  <a:lnTo>
                    <a:pt x="289638" y="25730"/>
                  </a:lnTo>
                  <a:lnTo>
                    <a:pt x="254179" y="37499"/>
                  </a:lnTo>
                  <a:lnTo>
                    <a:pt x="213745" y="50364"/>
                  </a:lnTo>
                  <a:lnTo>
                    <a:pt x="179718" y="62460"/>
                  </a:lnTo>
                  <a:lnTo>
                    <a:pt x="153577" y="74404"/>
                  </a:lnTo>
                  <a:lnTo>
                    <a:pt x="130365" y="89295"/>
                  </a:lnTo>
                  <a:lnTo>
                    <a:pt x="125003" y="92272"/>
                  </a:lnTo>
                  <a:lnTo>
                    <a:pt x="116397" y="100871"/>
                  </a:lnTo>
                  <a:lnTo>
                    <a:pt x="108269" y="111308"/>
                  </a:lnTo>
                  <a:lnTo>
                    <a:pt x="98036" y="122561"/>
                  </a:lnTo>
                  <a:lnTo>
                    <a:pt x="89516" y="134177"/>
                  </a:lnTo>
                  <a:lnTo>
                    <a:pt x="81425" y="145954"/>
                  </a:lnTo>
                  <a:lnTo>
                    <a:pt x="71209" y="157803"/>
                  </a:lnTo>
                  <a:lnTo>
                    <a:pt x="62697" y="169683"/>
                  </a:lnTo>
                  <a:lnTo>
                    <a:pt x="54610" y="182570"/>
                  </a:lnTo>
                  <a:lnTo>
                    <a:pt x="44395" y="198220"/>
                  </a:lnTo>
                  <a:lnTo>
                    <a:pt x="38891" y="205568"/>
                  </a:lnTo>
                  <a:lnTo>
                    <a:pt x="27478" y="219025"/>
                  </a:lnTo>
                  <a:lnTo>
                    <a:pt x="18434" y="231620"/>
                  </a:lnTo>
                  <a:lnTo>
                    <a:pt x="11104" y="243832"/>
                  </a:lnTo>
                  <a:lnTo>
                    <a:pt x="4536" y="255875"/>
                  </a:lnTo>
                  <a:lnTo>
                    <a:pt x="955" y="265195"/>
                  </a:lnTo>
                  <a:lnTo>
                    <a:pt x="0" y="269070"/>
                  </a:lnTo>
                  <a:lnTo>
                    <a:pt x="356" y="273637"/>
                  </a:lnTo>
                  <a:lnTo>
                    <a:pt x="3400" y="284004"/>
                  </a:lnTo>
                  <a:lnTo>
                    <a:pt x="5415" y="295226"/>
                  </a:lnTo>
                  <a:lnTo>
                    <a:pt x="5953" y="300997"/>
                  </a:lnTo>
                  <a:lnTo>
                    <a:pt x="7304" y="305836"/>
                  </a:lnTo>
                  <a:lnTo>
                    <a:pt x="11454" y="313859"/>
                  </a:lnTo>
                  <a:lnTo>
                    <a:pt x="19256" y="323378"/>
                  </a:lnTo>
                  <a:lnTo>
                    <a:pt x="28352" y="334223"/>
                  </a:lnTo>
                  <a:lnTo>
                    <a:pt x="35704" y="345657"/>
                  </a:lnTo>
                  <a:lnTo>
                    <a:pt x="44930" y="357354"/>
                  </a:lnTo>
                  <a:lnTo>
                    <a:pt x="55652" y="368175"/>
                  </a:lnTo>
                  <a:lnTo>
                    <a:pt x="73847" y="380837"/>
                  </a:lnTo>
                  <a:lnTo>
                    <a:pt x="89357" y="391180"/>
                  </a:lnTo>
                  <a:lnTo>
                    <a:pt x="114839" y="403418"/>
                  </a:lnTo>
                  <a:lnTo>
                    <a:pt x="146002" y="413328"/>
                  </a:lnTo>
                  <a:lnTo>
                    <a:pt x="180394" y="422549"/>
                  </a:lnTo>
                  <a:lnTo>
                    <a:pt x="215741" y="426824"/>
                  </a:lnTo>
                  <a:lnTo>
                    <a:pt x="242129" y="430470"/>
                  </a:lnTo>
                  <a:lnTo>
                    <a:pt x="269415" y="434405"/>
                  </a:lnTo>
                  <a:lnTo>
                    <a:pt x="294783" y="436154"/>
                  </a:lnTo>
                  <a:lnTo>
                    <a:pt x="321947" y="436932"/>
                  </a:lnTo>
                  <a:lnTo>
                    <a:pt x="349578" y="438269"/>
                  </a:lnTo>
                  <a:lnTo>
                    <a:pt x="375099" y="442171"/>
                  </a:lnTo>
                  <a:lnTo>
                    <a:pt x="402331" y="444567"/>
                  </a:lnTo>
                  <a:lnTo>
                    <a:pt x="430985" y="445632"/>
                  </a:lnTo>
                  <a:lnTo>
                    <a:pt x="460272" y="446105"/>
                  </a:lnTo>
                  <a:lnTo>
                    <a:pt x="489839" y="448961"/>
                  </a:lnTo>
                  <a:lnTo>
                    <a:pt x="519531" y="452545"/>
                  </a:lnTo>
                  <a:lnTo>
                    <a:pt x="549279" y="454139"/>
                  </a:lnTo>
                  <a:lnTo>
                    <a:pt x="579051" y="454847"/>
                  </a:lnTo>
                  <a:lnTo>
                    <a:pt x="609828" y="454169"/>
                  </a:lnTo>
                  <a:lnTo>
                    <a:pt x="643367" y="450561"/>
                  </a:lnTo>
                  <a:lnTo>
                    <a:pt x="675487" y="445650"/>
                  </a:lnTo>
                  <a:lnTo>
                    <a:pt x="707307" y="441152"/>
                  </a:lnTo>
                  <a:lnTo>
                    <a:pt x="741310" y="439153"/>
                  </a:lnTo>
                  <a:lnTo>
                    <a:pt x="773636" y="435619"/>
                  </a:lnTo>
                  <a:lnTo>
                    <a:pt x="804554" y="430740"/>
                  </a:lnTo>
                  <a:lnTo>
                    <a:pt x="834847" y="425265"/>
                  </a:lnTo>
                  <a:lnTo>
                    <a:pt x="864862" y="422170"/>
                  </a:lnTo>
                  <a:lnTo>
                    <a:pt x="893759" y="419803"/>
                  </a:lnTo>
                  <a:lnTo>
                    <a:pt x="919844" y="415443"/>
                  </a:lnTo>
                  <a:lnTo>
                    <a:pt x="961606" y="407410"/>
                  </a:lnTo>
                  <a:lnTo>
                    <a:pt x="988066" y="399021"/>
                  </a:lnTo>
                  <a:lnTo>
                    <a:pt x="1022646" y="385788"/>
                  </a:lnTo>
                  <a:lnTo>
                    <a:pt x="1054408" y="372937"/>
                  </a:lnTo>
                  <a:lnTo>
                    <a:pt x="1077309" y="362202"/>
                  </a:lnTo>
                  <a:lnTo>
                    <a:pt x="1100729" y="350817"/>
                  </a:lnTo>
                  <a:lnTo>
                    <a:pt x="1131501" y="337991"/>
                  </a:lnTo>
                  <a:lnTo>
                    <a:pt x="1150303" y="328481"/>
                  </a:lnTo>
                  <a:lnTo>
                    <a:pt x="1167596" y="317639"/>
                  </a:lnTo>
                  <a:lnTo>
                    <a:pt x="1181903" y="306206"/>
                  </a:lnTo>
                  <a:lnTo>
                    <a:pt x="1201124" y="293354"/>
                  </a:lnTo>
                  <a:lnTo>
                    <a:pt x="1205285" y="288834"/>
                  </a:lnTo>
                  <a:lnTo>
                    <a:pt x="1208059" y="283837"/>
                  </a:lnTo>
                  <a:lnTo>
                    <a:pt x="1212134" y="272993"/>
                  </a:lnTo>
                  <a:lnTo>
                    <a:pt x="1217256" y="261559"/>
                  </a:lnTo>
                  <a:lnTo>
                    <a:pt x="1220977" y="248706"/>
                  </a:lnTo>
                  <a:lnTo>
                    <a:pt x="1220507" y="244186"/>
                  </a:lnTo>
                  <a:lnTo>
                    <a:pt x="1217335" y="233873"/>
                  </a:lnTo>
                  <a:lnTo>
                    <a:pt x="1212615" y="222675"/>
                  </a:lnTo>
                  <a:lnTo>
                    <a:pt x="1207208" y="211083"/>
                  </a:lnTo>
                  <a:lnTo>
                    <a:pt x="1183797" y="163700"/>
                  </a:lnTo>
                  <a:lnTo>
                    <a:pt x="1175200" y="151799"/>
                  </a:lnTo>
                  <a:lnTo>
                    <a:pt x="1164759" y="140888"/>
                  </a:lnTo>
                  <a:lnTo>
                    <a:pt x="1153498" y="132731"/>
                  </a:lnTo>
                  <a:lnTo>
                    <a:pt x="1122950" y="119410"/>
                  </a:lnTo>
                  <a:lnTo>
                    <a:pt x="1088227" y="107224"/>
                  </a:lnTo>
                  <a:lnTo>
                    <a:pt x="1056296" y="98246"/>
                  </a:lnTo>
                  <a:lnTo>
                    <a:pt x="1016979" y="892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351"/>
            <p:cNvSpPr/>
            <p:nvPr/>
          </p:nvSpPr>
          <p:spPr>
            <a:xfrm>
              <a:off x="8153712" y="1745674"/>
              <a:ext cx="833476" cy="242797"/>
            </a:xfrm>
            <a:custGeom>
              <a:avLst/>
              <a:gdLst/>
              <a:ahLst/>
              <a:cxnLst/>
              <a:rect l="0" t="0" r="0" b="0"/>
              <a:pathLst>
                <a:path w="833476" h="242797">
                  <a:moveTo>
                    <a:pt x="833475" y="102771"/>
                  </a:moveTo>
                  <a:lnTo>
                    <a:pt x="828730" y="102771"/>
                  </a:lnTo>
                  <a:lnTo>
                    <a:pt x="827333" y="101779"/>
                  </a:lnTo>
                  <a:lnTo>
                    <a:pt x="826401" y="100125"/>
                  </a:lnTo>
                  <a:lnTo>
                    <a:pt x="824373" y="94650"/>
                  </a:lnTo>
                  <a:lnTo>
                    <a:pt x="822442" y="90412"/>
                  </a:lnTo>
                  <a:lnTo>
                    <a:pt x="820161" y="85602"/>
                  </a:lnTo>
                  <a:lnTo>
                    <a:pt x="817647" y="81403"/>
                  </a:lnTo>
                  <a:lnTo>
                    <a:pt x="812207" y="74092"/>
                  </a:lnTo>
                  <a:lnTo>
                    <a:pt x="809126" y="67535"/>
                  </a:lnTo>
                  <a:lnTo>
                    <a:pt x="806764" y="60322"/>
                  </a:lnTo>
                  <a:lnTo>
                    <a:pt x="804744" y="55620"/>
                  </a:lnTo>
                  <a:lnTo>
                    <a:pt x="802404" y="50501"/>
                  </a:lnTo>
                  <a:lnTo>
                    <a:pt x="798858" y="46096"/>
                  </a:lnTo>
                  <a:lnTo>
                    <a:pt x="789622" y="38556"/>
                  </a:lnTo>
                  <a:lnTo>
                    <a:pt x="778895" y="31898"/>
                  </a:lnTo>
                  <a:lnTo>
                    <a:pt x="765523" y="24639"/>
                  </a:lnTo>
                  <a:lnTo>
                    <a:pt x="746338" y="14798"/>
                  </a:lnTo>
                  <a:lnTo>
                    <a:pt x="721923" y="9102"/>
                  </a:lnTo>
                  <a:lnTo>
                    <a:pt x="708461" y="7583"/>
                  </a:lnTo>
                  <a:lnTo>
                    <a:pt x="677613" y="3249"/>
                  </a:lnTo>
                  <a:lnTo>
                    <a:pt x="661045" y="704"/>
                  </a:lnTo>
                  <a:lnTo>
                    <a:pt x="642056" y="0"/>
                  </a:lnTo>
                  <a:lnTo>
                    <a:pt x="621451" y="523"/>
                  </a:lnTo>
                  <a:lnTo>
                    <a:pt x="599770" y="1863"/>
                  </a:lnTo>
                  <a:lnTo>
                    <a:pt x="554495" y="3353"/>
                  </a:lnTo>
                  <a:lnTo>
                    <a:pt x="531299" y="3750"/>
                  </a:lnTo>
                  <a:lnTo>
                    <a:pt x="507891" y="5007"/>
                  </a:lnTo>
                  <a:lnTo>
                    <a:pt x="484341" y="6837"/>
                  </a:lnTo>
                  <a:lnTo>
                    <a:pt x="436988" y="11517"/>
                  </a:lnTo>
                  <a:lnTo>
                    <a:pt x="389461" y="16904"/>
                  </a:lnTo>
                  <a:lnTo>
                    <a:pt x="365665" y="18737"/>
                  </a:lnTo>
                  <a:lnTo>
                    <a:pt x="341857" y="19960"/>
                  </a:lnTo>
                  <a:lnTo>
                    <a:pt x="318038" y="20774"/>
                  </a:lnTo>
                  <a:lnTo>
                    <a:pt x="295209" y="22310"/>
                  </a:lnTo>
                  <a:lnTo>
                    <a:pt x="273039" y="24325"/>
                  </a:lnTo>
                  <a:lnTo>
                    <a:pt x="251306" y="26662"/>
                  </a:lnTo>
                  <a:lnTo>
                    <a:pt x="231853" y="28219"/>
                  </a:lnTo>
                  <a:lnTo>
                    <a:pt x="213918" y="29257"/>
                  </a:lnTo>
                  <a:lnTo>
                    <a:pt x="196996" y="29949"/>
                  </a:lnTo>
                  <a:lnTo>
                    <a:pt x="180751" y="31403"/>
                  </a:lnTo>
                  <a:lnTo>
                    <a:pt x="164955" y="33364"/>
                  </a:lnTo>
                  <a:lnTo>
                    <a:pt x="149458" y="35664"/>
                  </a:lnTo>
                  <a:lnTo>
                    <a:pt x="124295" y="40865"/>
                  </a:lnTo>
                  <a:lnTo>
                    <a:pt x="103181" y="46484"/>
                  </a:lnTo>
                  <a:lnTo>
                    <a:pt x="83866" y="52289"/>
                  </a:lnTo>
                  <a:lnTo>
                    <a:pt x="74545" y="57210"/>
                  </a:lnTo>
                  <a:lnTo>
                    <a:pt x="65351" y="63467"/>
                  </a:lnTo>
                  <a:lnTo>
                    <a:pt x="56243" y="70615"/>
                  </a:lnTo>
                  <a:lnTo>
                    <a:pt x="47192" y="78357"/>
                  </a:lnTo>
                  <a:lnTo>
                    <a:pt x="38178" y="86495"/>
                  </a:lnTo>
                  <a:lnTo>
                    <a:pt x="29189" y="94897"/>
                  </a:lnTo>
                  <a:lnTo>
                    <a:pt x="22204" y="104467"/>
                  </a:lnTo>
                  <a:lnTo>
                    <a:pt x="16555" y="114816"/>
                  </a:lnTo>
                  <a:lnTo>
                    <a:pt x="11796" y="125684"/>
                  </a:lnTo>
                  <a:lnTo>
                    <a:pt x="7630" y="136898"/>
                  </a:lnTo>
                  <a:lnTo>
                    <a:pt x="3859" y="148343"/>
                  </a:lnTo>
                  <a:lnTo>
                    <a:pt x="352" y="159941"/>
                  </a:lnTo>
                  <a:lnTo>
                    <a:pt x="0" y="170650"/>
                  </a:lnTo>
                  <a:lnTo>
                    <a:pt x="1752" y="180766"/>
                  </a:lnTo>
                  <a:lnTo>
                    <a:pt x="4906" y="190486"/>
                  </a:lnTo>
                  <a:lnTo>
                    <a:pt x="10981" y="199943"/>
                  </a:lnTo>
                  <a:lnTo>
                    <a:pt x="19003" y="209225"/>
                  </a:lnTo>
                  <a:lnTo>
                    <a:pt x="28323" y="218389"/>
                  </a:lnTo>
                  <a:lnTo>
                    <a:pt x="41489" y="225490"/>
                  </a:lnTo>
                  <a:lnTo>
                    <a:pt x="57216" y="231217"/>
                  </a:lnTo>
                  <a:lnTo>
                    <a:pt x="74654" y="236027"/>
                  </a:lnTo>
                  <a:lnTo>
                    <a:pt x="95216" y="239233"/>
                  </a:lnTo>
                  <a:lnTo>
                    <a:pt x="117861" y="241371"/>
                  </a:lnTo>
                  <a:lnTo>
                    <a:pt x="141896" y="242796"/>
                  </a:lnTo>
                  <a:lnTo>
                    <a:pt x="169837" y="242754"/>
                  </a:lnTo>
                  <a:lnTo>
                    <a:pt x="200380" y="241734"/>
                  </a:lnTo>
                  <a:lnTo>
                    <a:pt x="232658" y="240061"/>
                  </a:lnTo>
                  <a:lnTo>
                    <a:pt x="266095" y="236962"/>
                  </a:lnTo>
                  <a:lnTo>
                    <a:pt x="300303" y="232912"/>
                  </a:lnTo>
                  <a:lnTo>
                    <a:pt x="370090" y="223119"/>
                  </a:lnTo>
                  <a:lnTo>
                    <a:pt x="547651" y="194822"/>
                  </a:lnTo>
                  <a:lnTo>
                    <a:pt x="611108" y="183039"/>
                  </a:lnTo>
                  <a:lnTo>
                    <a:pt x="640542" y="177119"/>
                  </a:lnTo>
                  <a:lnTo>
                    <a:pt x="667116" y="171188"/>
                  </a:lnTo>
                  <a:lnTo>
                    <a:pt x="761974" y="1474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352"/>
            <p:cNvSpPr/>
            <p:nvPr/>
          </p:nvSpPr>
          <p:spPr>
            <a:xfrm>
              <a:off x="2357812" y="4751849"/>
              <a:ext cx="156651" cy="228063"/>
            </a:xfrm>
            <a:custGeom>
              <a:avLst/>
              <a:gdLst/>
              <a:ahLst/>
              <a:cxnLst/>
              <a:rect l="0" t="0" r="0" b="0"/>
              <a:pathLst>
                <a:path w="156651" h="228063">
                  <a:moveTo>
                    <a:pt x="60221" y="79112"/>
                  </a:moveTo>
                  <a:lnTo>
                    <a:pt x="51315" y="70214"/>
                  </a:lnTo>
                  <a:lnTo>
                    <a:pt x="72293" y="49192"/>
                  </a:lnTo>
                  <a:lnTo>
                    <a:pt x="75220" y="45274"/>
                  </a:lnTo>
                  <a:lnTo>
                    <a:pt x="78165" y="40679"/>
                  </a:lnTo>
                  <a:lnTo>
                    <a:pt x="81121" y="35630"/>
                  </a:lnTo>
                  <a:lnTo>
                    <a:pt x="84085" y="31273"/>
                  </a:lnTo>
                  <a:lnTo>
                    <a:pt x="87054" y="27376"/>
                  </a:lnTo>
                  <a:lnTo>
                    <a:pt x="90026" y="23785"/>
                  </a:lnTo>
                  <a:lnTo>
                    <a:pt x="93994" y="20399"/>
                  </a:lnTo>
                  <a:lnTo>
                    <a:pt x="98625" y="17149"/>
                  </a:lnTo>
                  <a:lnTo>
                    <a:pt x="103699" y="13991"/>
                  </a:lnTo>
                  <a:lnTo>
                    <a:pt x="108075" y="10893"/>
                  </a:lnTo>
                  <a:lnTo>
                    <a:pt x="111985" y="7836"/>
                  </a:lnTo>
                  <a:lnTo>
                    <a:pt x="115584" y="4806"/>
                  </a:lnTo>
                  <a:lnTo>
                    <a:pt x="119970" y="2785"/>
                  </a:lnTo>
                  <a:lnTo>
                    <a:pt x="124880" y="1438"/>
                  </a:lnTo>
                  <a:lnTo>
                    <a:pt x="130140" y="540"/>
                  </a:lnTo>
                  <a:lnTo>
                    <a:pt x="134640" y="934"/>
                  </a:lnTo>
                  <a:lnTo>
                    <a:pt x="138632" y="2189"/>
                  </a:lnTo>
                  <a:lnTo>
                    <a:pt x="142287" y="4017"/>
                  </a:lnTo>
                  <a:lnTo>
                    <a:pt x="145716" y="7221"/>
                  </a:lnTo>
                  <a:lnTo>
                    <a:pt x="148996" y="11341"/>
                  </a:lnTo>
                  <a:lnTo>
                    <a:pt x="152175" y="16072"/>
                  </a:lnTo>
                  <a:lnTo>
                    <a:pt x="154295" y="23194"/>
                  </a:lnTo>
                  <a:lnTo>
                    <a:pt x="155708" y="31911"/>
                  </a:lnTo>
                  <a:lnTo>
                    <a:pt x="156650" y="41692"/>
                  </a:lnTo>
                  <a:lnTo>
                    <a:pt x="156285" y="52181"/>
                  </a:lnTo>
                  <a:lnTo>
                    <a:pt x="155048" y="63142"/>
                  </a:lnTo>
                  <a:lnTo>
                    <a:pt x="153231" y="74419"/>
                  </a:lnTo>
                  <a:lnTo>
                    <a:pt x="150034" y="85905"/>
                  </a:lnTo>
                  <a:lnTo>
                    <a:pt x="145915" y="97531"/>
                  </a:lnTo>
                  <a:lnTo>
                    <a:pt x="141184" y="109250"/>
                  </a:lnTo>
                  <a:lnTo>
                    <a:pt x="135051" y="121032"/>
                  </a:lnTo>
                  <a:lnTo>
                    <a:pt x="127982" y="132856"/>
                  </a:lnTo>
                  <a:lnTo>
                    <a:pt x="120291" y="144707"/>
                  </a:lnTo>
                  <a:lnTo>
                    <a:pt x="111192" y="155584"/>
                  </a:lnTo>
                  <a:lnTo>
                    <a:pt x="101152" y="165812"/>
                  </a:lnTo>
                  <a:lnTo>
                    <a:pt x="80399" y="185114"/>
                  </a:lnTo>
                  <a:lnTo>
                    <a:pt x="61244" y="203615"/>
                  </a:lnTo>
                  <a:lnTo>
                    <a:pt x="52958" y="210731"/>
                  </a:lnTo>
                  <a:lnTo>
                    <a:pt x="45448" y="216467"/>
                  </a:lnTo>
                  <a:lnTo>
                    <a:pt x="38456" y="221284"/>
                  </a:lnTo>
                  <a:lnTo>
                    <a:pt x="31807" y="224495"/>
                  </a:lnTo>
                  <a:lnTo>
                    <a:pt x="25390" y="226635"/>
                  </a:lnTo>
                  <a:lnTo>
                    <a:pt x="19125" y="228062"/>
                  </a:lnTo>
                  <a:lnTo>
                    <a:pt x="13955" y="228021"/>
                  </a:lnTo>
                  <a:lnTo>
                    <a:pt x="9515" y="227002"/>
                  </a:lnTo>
                  <a:lnTo>
                    <a:pt x="5563" y="225331"/>
                  </a:lnTo>
                  <a:lnTo>
                    <a:pt x="2927" y="221239"/>
                  </a:lnTo>
                  <a:lnTo>
                    <a:pt x="1171" y="215535"/>
                  </a:lnTo>
                  <a:lnTo>
                    <a:pt x="0" y="208756"/>
                  </a:lnTo>
                  <a:lnTo>
                    <a:pt x="212" y="200268"/>
                  </a:lnTo>
                  <a:lnTo>
                    <a:pt x="1346" y="190640"/>
                  </a:lnTo>
                  <a:lnTo>
                    <a:pt x="3096" y="180253"/>
                  </a:lnTo>
                  <a:lnTo>
                    <a:pt x="5255" y="169360"/>
                  </a:lnTo>
                  <a:lnTo>
                    <a:pt x="10303" y="146673"/>
                  </a:lnTo>
                  <a:lnTo>
                    <a:pt x="12046" y="134074"/>
                  </a:lnTo>
                  <a:lnTo>
                    <a:pt x="13208" y="120714"/>
                  </a:lnTo>
                  <a:lnTo>
                    <a:pt x="13983" y="106847"/>
                  </a:lnTo>
                  <a:lnTo>
                    <a:pt x="16485" y="93633"/>
                  </a:lnTo>
                  <a:lnTo>
                    <a:pt x="20140" y="80855"/>
                  </a:lnTo>
                  <a:lnTo>
                    <a:pt x="35531" y="36572"/>
                  </a:lnTo>
                  <a:lnTo>
                    <a:pt x="38796" y="27931"/>
                  </a:lnTo>
                  <a:lnTo>
                    <a:pt x="41965" y="20187"/>
                  </a:lnTo>
                  <a:lnTo>
                    <a:pt x="45071" y="13040"/>
                  </a:lnTo>
                  <a:lnTo>
                    <a:pt x="48135" y="8274"/>
                  </a:lnTo>
                  <a:lnTo>
                    <a:pt x="51170" y="5098"/>
                  </a:lnTo>
                  <a:lnTo>
                    <a:pt x="54187" y="2980"/>
                  </a:lnTo>
                  <a:lnTo>
                    <a:pt x="57191" y="1569"/>
                  </a:lnTo>
                  <a:lnTo>
                    <a:pt x="60187" y="627"/>
                  </a:lnTo>
                  <a:lnTo>
                    <a:pt x="63177" y="0"/>
                  </a:lnTo>
                  <a:lnTo>
                    <a:pt x="67157" y="574"/>
                  </a:lnTo>
                  <a:lnTo>
                    <a:pt x="71796" y="1948"/>
                  </a:lnTo>
                  <a:lnTo>
                    <a:pt x="76875" y="3857"/>
                  </a:lnTo>
                  <a:lnTo>
                    <a:pt x="81254" y="7114"/>
                  </a:lnTo>
                  <a:lnTo>
                    <a:pt x="85167" y="11270"/>
                  </a:lnTo>
                  <a:lnTo>
                    <a:pt x="88769" y="16024"/>
                  </a:lnTo>
                  <a:lnTo>
                    <a:pt x="92162" y="21179"/>
                  </a:lnTo>
                  <a:lnTo>
                    <a:pt x="95418" y="26599"/>
                  </a:lnTo>
                  <a:lnTo>
                    <a:pt x="98581" y="32197"/>
                  </a:lnTo>
                  <a:lnTo>
                    <a:pt x="102676" y="37914"/>
                  </a:lnTo>
                  <a:lnTo>
                    <a:pt x="107393" y="43709"/>
                  </a:lnTo>
                  <a:lnTo>
                    <a:pt x="112523" y="49557"/>
                  </a:lnTo>
                  <a:lnTo>
                    <a:pt x="115943" y="56432"/>
                  </a:lnTo>
                  <a:lnTo>
                    <a:pt x="118224" y="63992"/>
                  </a:lnTo>
                  <a:lnTo>
                    <a:pt x="119744" y="72008"/>
                  </a:lnTo>
                  <a:lnTo>
                    <a:pt x="120757" y="79337"/>
                  </a:lnTo>
                  <a:lnTo>
                    <a:pt x="121432" y="86207"/>
                  </a:lnTo>
                  <a:lnTo>
                    <a:pt x="121883" y="92772"/>
                  </a:lnTo>
                  <a:lnTo>
                    <a:pt x="121190" y="99133"/>
                  </a:lnTo>
                  <a:lnTo>
                    <a:pt x="119735" y="105358"/>
                  </a:lnTo>
                  <a:lnTo>
                    <a:pt x="113846" y="1237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353"/>
            <p:cNvSpPr/>
            <p:nvPr/>
          </p:nvSpPr>
          <p:spPr>
            <a:xfrm>
              <a:off x="2874406" y="1458728"/>
              <a:ext cx="547859" cy="320992"/>
            </a:xfrm>
            <a:custGeom>
              <a:avLst/>
              <a:gdLst/>
              <a:ahLst/>
              <a:cxnLst/>
              <a:rect l="0" t="0" r="0" b="0"/>
              <a:pathLst>
                <a:path w="547859" h="320992">
                  <a:moveTo>
                    <a:pt x="26258" y="86108"/>
                  </a:moveTo>
                  <a:lnTo>
                    <a:pt x="26258" y="69858"/>
                  </a:lnTo>
                  <a:lnTo>
                    <a:pt x="26258" y="85559"/>
                  </a:lnTo>
                  <a:lnTo>
                    <a:pt x="27251" y="91695"/>
                  </a:lnTo>
                  <a:lnTo>
                    <a:pt x="28906" y="98762"/>
                  </a:lnTo>
                  <a:lnTo>
                    <a:pt x="31003" y="106450"/>
                  </a:lnTo>
                  <a:lnTo>
                    <a:pt x="32400" y="116537"/>
                  </a:lnTo>
                  <a:lnTo>
                    <a:pt x="33333" y="128222"/>
                  </a:lnTo>
                  <a:lnTo>
                    <a:pt x="33953" y="140973"/>
                  </a:lnTo>
                  <a:lnTo>
                    <a:pt x="35361" y="154434"/>
                  </a:lnTo>
                  <a:lnTo>
                    <a:pt x="37292" y="168370"/>
                  </a:lnTo>
                  <a:lnTo>
                    <a:pt x="39573" y="182621"/>
                  </a:lnTo>
                  <a:lnTo>
                    <a:pt x="41093" y="196091"/>
                  </a:lnTo>
                  <a:lnTo>
                    <a:pt x="42107" y="209039"/>
                  </a:lnTo>
                  <a:lnTo>
                    <a:pt x="42782" y="221640"/>
                  </a:lnTo>
                  <a:lnTo>
                    <a:pt x="44226" y="234010"/>
                  </a:lnTo>
                  <a:lnTo>
                    <a:pt x="46182" y="246225"/>
                  </a:lnTo>
                  <a:lnTo>
                    <a:pt x="48478" y="258337"/>
                  </a:lnTo>
                  <a:lnTo>
                    <a:pt x="50009" y="268396"/>
                  </a:lnTo>
                  <a:lnTo>
                    <a:pt x="51030" y="277086"/>
                  </a:lnTo>
                  <a:lnTo>
                    <a:pt x="51710" y="284864"/>
                  </a:lnTo>
                  <a:lnTo>
                    <a:pt x="52164" y="292034"/>
                  </a:lnTo>
                  <a:lnTo>
                    <a:pt x="52668" y="305292"/>
                  </a:lnTo>
                  <a:lnTo>
                    <a:pt x="51810" y="310613"/>
                  </a:lnTo>
                  <a:lnTo>
                    <a:pt x="48207" y="319172"/>
                  </a:lnTo>
                  <a:lnTo>
                    <a:pt x="45856" y="320859"/>
                  </a:lnTo>
                  <a:lnTo>
                    <a:pt x="43296" y="320991"/>
                  </a:lnTo>
                  <a:lnTo>
                    <a:pt x="40596" y="320087"/>
                  </a:lnTo>
                  <a:lnTo>
                    <a:pt x="32300" y="313791"/>
                  </a:lnTo>
                  <a:lnTo>
                    <a:pt x="27307" y="309334"/>
                  </a:lnTo>
                  <a:lnTo>
                    <a:pt x="22985" y="303386"/>
                  </a:lnTo>
                  <a:lnTo>
                    <a:pt x="19111" y="296445"/>
                  </a:lnTo>
                  <a:lnTo>
                    <a:pt x="15535" y="288840"/>
                  </a:lnTo>
                  <a:lnTo>
                    <a:pt x="12158" y="278810"/>
                  </a:lnTo>
                  <a:lnTo>
                    <a:pt x="8914" y="267161"/>
                  </a:lnTo>
                  <a:lnTo>
                    <a:pt x="5758" y="254435"/>
                  </a:lnTo>
                  <a:lnTo>
                    <a:pt x="3654" y="240990"/>
                  </a:lnTo>
                  <a:lnTo>
                    <a:pt x="2251" y="227066"/>
                  </a:lnTo>
                  <a:lnTo>
                    <a:pt x="1316" y="212822"/>
                  </a:lnTo>
                  <a:lnTo>
                    <a:pt x="692" y="198365"/>
                  </a:lnTo>
                  <a:lnTo>
                    <a:pt x="0" y="169073"/>
                  </a:lnTo>
                  <a:lnTo>
                    <a:pt x="1801" y="154316"/>
                  </a:lnTo>
                  <a:lnTo>
                    <a:pt x="4989" y="139518"/>
                  </a:lnTo>
                  <a:lnTo>
                    <a:pt x="9099" y="124691"/>
                  </a:lnTo>
                  <a:lnTo>
                    <a:pt x="14819" y="111830"/>
                  </a:lnTo>
                  <a:lnTo>
                    <a:pt x="21611" y="100279"/>
                  </a:lnTo>
                  <a:lnTo>
                    <a:pt x="29119" y="89602"/>
                  </a:lnTo>
                  <a:lnTo>
                    <a:pt x="38096" y="79508"/>
                  </a:lnTo>
                  <a:lnTo>
                    <a:pt x="48053" y="69801"/>
                  </a:lnTo>
                  <a:lnTo>
                    <a:pt x="58663" y="60354"/>
                  </a:lnTo>
                  <a:lnTo>
                    <a:pt x="70703" y="53064"/>
                  </a:lnTo>
                  <a:lnTo>
                    <a:pt x="83693" y="47211"/>
                  </a:lnTo>
                  <a:lnTo>
                    <a:pt x="97320" y="42317"/>
                  </a:lnTo>
                  <a:lnTo>
                    <a:pt x="110376" y="40047"/>
                  </a:lnTo>
                  <a:lnTo>
                    <a:pt x="123053" y="39526"/>
                  </a:lnTo>
                  <a:lnTo>
                    <a:pt x="135476" y="40170"/>
                  </a:lnTo>
                  <a:lnTo>
                    <a:pt x="147730" y="41592"/>
                  </a:lnTo>
                  <a:lnTo>
                    <a:pt x="159872" y="43532"/>
                  </a:lnTo>
                  <a:lnTo>
                    <a:pt x="171939" y="45818"/>
                  </a:lnTo>
                  <a:lnTo>
                    <a:pt x="183956" y="49326"/>
                  </a:lnTo>
                  <a:lnTo>
                    <a:pt x="195940" y="53649"/>
                  </a:lnTo>
                  <a:lnTo>
                    <a:pt x="207901" y="58516"/>
                  </a:lnTo>
                  <a:lnTo>
                    <a:pt x="218855" y="63744"/>
                  </a:lnTo>
                  <a:lnTo>
                    <a:pt x="229136" y="69214"/>
                  </a:lnTo>
                  <a:lnTo>
                    <a:pt x="238969" y="74846"/>
                  </a:lnTo>
                  <a:lnTo>
                    <a:pt x="246518" y="80584"/>
                  </a:lnTo>
                  <a:lnTo>
                    <a:pt x="252544" y="86394"/>
                  </a:lnTo>
                  <a:lnTo>
                    <a:pt x="257554" y="92252"/>
                  </a:lnTo>
                  <a:lnTo>
                    <a:pt x="265769" y="101406"/>
                  </a:lnTo>
                  <a:lnTo>
                    <a:pt x="272730" y="108782"/>
                  </a:lnTo>
                  <a:lnTo>
                    <a:pt x="283225" y="118513"/>
                  </a:lnTo>
                  <a:lnTo>
                    <a:pt x="293068" y="124653"/>
                  </a:lnTo>
                  <a:lnTo>
                    <a:pt x="298473" y="125695"/>
                  </a:lnTo>
                  <a:lnTo>
                    <a:pt x="304062" y="125398"/>
                  </a:lnTo>
                  <a:lnTo>
                    <a:pt x="317556" y="121430"/>
                  </a:lnTo>
                  <a:lnTo>
                    <a:pt x="326714" y="117593"/>
                  </a:lnTo>
                  <a:lnTo>
                    <a:pt x="336794" y="113051"/>
                  </a:lnTo>
                  <a:lnTo>
                    <a:pt x="347485" y="106054"/>
                  </a:lnTo>
                  <a:lnTo>
                    <a:pt x="358585" y="97421"/>
                  </a:lnTo>
                  <a:lnTo>
                    <a:pt x="369956" y="87697"/>
                  </a:lnTo>
                  <a:lnTo>
                    <a:pt x="382503" y="78237"/>
                  </a:lnTo>
                  <a:lnTo>
                    <a:pt x="395833" y="68955"/>
                  </a:lnTo>
                  <a:lnTo>
                    <a:pt x="409685" y="59790"/>
                  </a:lnTo>
                  <a:lnTo>
                    <a:pt x="423885" y="49711"/>
                  </a:lnTo>
                  <a:lnTo>
                    <a:pt x="452904" y="27929"/>
                  </a:lnTo>
                  <a:lnTo>
                    <a:pt x="465608" y="19540"/>
                  </a:lnTo>
                  <a:lnTo>
                    <a:pt x="477056" y="12956"/>
                  </a:lnTo>
                  <a:lnTo>
                    <a:pt x="487667" y="7574"/>
                  </a:lnTo>
                  <a:lnTo>
                    <a:pt x="497721" y="3987"/>
                  </a:lnTo>
                  <a:lnTo>
                    <a:pt x="507403" y="1595"/>
                  </a:lnTo>
                  <a:lnTo>
                    <a:pt x="516836" y="0"/>
                  </a:lnTo>
                  <a:lnTo>
                    <a:pt x="524118" y="921"/>
                  </a:lnTo>
                  <a:lnTo>
                    <a:pt x="529966" y="3520"/>
                  </a:lnTo>
                  <a:lnTo>
                    <a:pt x="534857" y="7237"/>
                  </a:lnTo>
                  <a:lnTo>
                    <a:pt x="539111" y="13683"/>
                  </a:lnTo>
                  <a:lnTo>
                    <a:pt x="542941" y="21950"/>
                  </a:lnTo>
                  <a:lnTo>
                    <a:pt x="546487" y="31429"/>
                  </a:lnTo>
                  <a:lnTo>
                    <a:pt x="547858" y="44695"/>
                  </a:lnTo>
                  <a:lnTo>
                    <a:pt x="547778" y="60484"/>
                  </a:lnTo>
                  <a:lnTo>
                    <a:pt x="546732" y="77955"/>
                  </a:lnTo>
                  <a:lnTo>
                    <a:pt x="545042" y="96547"/>
                  </a:lnTo>
                  <a:lnTo>
                    <a:pt x="540516" y="135727"/>
                  </a:lnTo>
                  <a:lnTo>
                    <a:pt x="535932" y="155898"/>
                  </a:lnTo>
                  <a:lnTo>
                    <a:pt x="529897" y="176291"/>
                  </a:lnTo>
                  <a:lnTo>
                    <a:pt x="508890" y="2379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354"/>
            <p:cNvSpPr/>
            <p:nvPr/>
          </p:nvSpPr>
          <p:spPr>
            <a:xfrm>
              <a:off x="1750463" y="1946719"/>
              <a:ext cx="1140693" cy="320972"/>
            </a:xfrm>
            <a:custGeom>
              <a:avLst/>
              <a:gdLst/>
              <a:ahLst/>
              <a:cxnLst/>
              <a:rect l="0" t="0" r="0" b="0"/>
              <a:pathLst>
                <a:path w="1140693" h="320972">
                  <a:moveTo>
                    <a:pt x="1034012" y="214265"/>
                  </a:moveTo>
                  <a:lnTo>
                    <a:pt x="1034012" y="206577"/>
                  </a:lnTo>
                  <a:lnTo>
                    <a:pt x="1038757" y="200963"/>
                  </a:lnTo>
                  <a:lnTo>
                    <a:pt x="1051197" y="188275"/>
                  </a:lnTo>
                  <a:lnTo>
                    <a:pt x="1057385" y="183048"/>
                  </a:lnTo>
                  <a:lnTo>
                    <a:pt x="1064491" y="177579"/>
                  </a:lnTo>
                  <a:lnTo>
                    <a:pt x="1072207" y="171948"/>
                  </a:lnTo>
                  <a:lnTo>
                    <a:pt x="1086076" y="163046"/>
                  </a:lnTo>
                  <a:lnTo>
                    <a:pt x="1098861" y="154791"/>
                  </a:lnTo>
                  <a:lnTo>
                    <a:pt x="1105050" y="149811"/>
                  </a:lnTo>
                  <a:lnTo>
                    <a:pt x="1116231" y="139978"/>
                  </a:lnTo>
                  <a:lnTo>
                    <a:pt x="1124511" y="132301"/>
                  </a:lnTo>
                  <a:lnTo>
                    <a:pt x="1134755" y="122401"/>
                  </a:lnTo>
                  <a:lnTo>
                    <a:pt x="1136925" y="118295"/>
                  </a:lnTo>
                  <a:lnTo>
                    <a:pt x="1139335" y="108443"/>
                  </a:lnTo>
                  <a:lnTo>
                    <a:pt x="1140407" y="100095"/>
                  </a:lnTo>
                  <a:lnTo>
                    <a:pt x="1140692" y="96480"/>
                  </a:lnTo>
                  <a:lnTo>
                    <a:pt x="1139889" y="93078"/>
                  </a:lnTo>
                  <a:lnTo>
                    <a:pt x="1136350" y="86652"/>
                  </a:lnTo>
                  <a:lnTo>
                    <a:pt x="1128818" y="80488"/>
                  </a:lnTo>
                  <a:lnTo>
                    <a:pt x="1118850" y="73449"/>
                  </a:lnTo>
                  <a:lnTo>
                    <a:pt x="1107800" y="63707"/>
                  </a:lnTo>
                  <a:lnTo>
                    <a:pt x="1096268" y="55408"/>
                  </a:lnTo>
                  <a:lnTo>
                    <a:pt x="1083529" y="47420"/>
                  </a:lnTo>
                  <a:lnTo>
                    <a:pt x="1067937" y="37255"/>
                  </a:lnTo>
                  <a:lnTo>
                    <a:pt x="1051076" y="28769"/>
                  </a:lnTo>
                  <a:lnTo>
                    <a:pt x="1032658" y="21690"/>
                  </a:lnTo>
                  <a:lnTo>
                    <a:pt x="998964" y="12126"/>
                  </a:lnTo>
                  <a:lnTo>
                    <a:pt x="972092" y="6025"/>
                  </a:lnTo>
                  <a:lnTo>
                    <a:pt x="940950" y="2651"/>
                  </a:lnTo>
                  <a:lnTo>
                    <a:pt x="906254" y="1152"/>
                  </a:lnTo>
                  <a:lnTo>
                    <a:pt x="847639" y="308"/>
                  </a:lnTo>
                  <a:lnTo>
                    <a:pt x="740065" y="0"/>
                  </a:lnTo>
                  <a:lnTo>
                    <a:pt x="717886" y="976"/>
                  </a:lnTo>
                  <a:lnTo>
                    <a:pt x="696149" y="2620"/>
                  </a:lnTo>
                  <a:lnTo>
                    <a:pt x="674705" y="4707"/>
                  </a:lnTo>
                  <a:lnTo>
                    <a:pt x="652465" y="6099"/>
                  </a:lnTo>
                  <a:lnTo>
                    <a:pt x="606569" y="7645"/>
                  </a:lnTo>
                  <a:lnTo>
                    <a:pt x="540809" y="8516"/>
                  </a:lnTo>
                  <a:lnTo>
                    <a:pt x="519506" y="9630"/>
                  </a:lnTo>
                  <a:lnTo>
                    <a:pt x="498353" y="11366"/>
                  </a:lnTo>
                  <a:lnTo>
                    <a:pt x="456311" y="15939"/>
                  </a:lnTo>
                  <a:lnTo>
                    <a:pt x="414455" y="21279"/>
                  </a:lnTo>
                  <a:lnTo>
                    <a:pt x="393561" y="23100"/>
                  </a:lnTo>
                  <a:lnTo>
                    <a:pt x="372680" y="24314"/>
                  </a:lnTo>
                  <a:lnTo>
                    <a:pt x="351808" y="25123"/>
                  </a:lnTo>
                  <a:lnTo>
                    <a:pt x="331935" y="26655"/>
                  </a:lnTo>
                  <a:lnTo>
                    <a:pt x="312728" y="28669"/>
                  </a:lnTo>
                  <a:lnTo>
                    <a:pt x="293965" y="31003"/>
                  </a:lnTo>
                  <a:lnTo>
                    <a:pt x="259876" y="36242"/>
                  </a:lnTo>
                  <a:lnTo>
                    <a:pt x="212769" y="44770"/>
                  </a:lnTo>
                  <a:lnTo>
                    <a:pt x="152367" y="56541"/>
                  </a:lnTo>
                  <a:lnTo>
                    <a:pt x="125111" y="65121"/>
                  </a:lnTo>
                  <a:lnTo>
                    <a:pt x="112283" y="70188"/>
                  </a:lnTo>
                  <a:lnTo>
                    <a:pt x="99757" y="76542"/>
                  </a:lnTo>
                  <a:lnTo>
                    <a:pt x="87435" y="83754"/>
                  </a:lnTo>
                  <a:lnTo>
                    <a:pt x="75247" y="91539"/>
                  </a:lnTo>
                  <a:lnTo>
                    <a:pt x="65136" y="98714"/>
                  </a:lnTo>
                  <a:lnTo>
                    <a:pt x="56410" y="105481"/>
                  </a:lnTo>
                  <a:lnTo>
                    <a:pt x="48606" y="111977"/>
                  </a:lnTo>
                  <a:lnTo>
                    <a:pt x="40424" y="119284"/>
                  </a:lnTo>
                  <a:lnTo>
                    <a:pt x="23388" y="135340"/>
                  </a:lnTo>
                  <a:lnTo>
                    <a:pt x="16661" y="142797"/>
                  </a:lnTo>
                  <a:lnTo>
                    <a:pt x="11183" y="149753"/>
                  </a:lnTo>
                  <a:lnTo>
                    <a:pt x="6538" y="156374"/>
                  </a:lnTo>
                  <a:lnTo>
                    <a:pt x="3441" y="162773"/>
                  </a:lnTo>
                  <a:lnTo>
                    <a:pt x="1377" y="169023"/>
                  </a:lnTo>
                  <a:lnTo>
                    <a:pt x="0" y="175174"/>
                  </a:lnTo>
                  <a:lnTo>
                    <a:pt x="1068" y="181259"/>
                  </a:lnTo>
                  <a:lnTo>
                    <a:pt x="3767" y="187300"/>
                  </a:lnTo>
                  <a:lnTo>
                    <a:pt x="7552" y="193312"/>
                  </a:lnTo>
                  <a:lnTo>
                    <a:pt x="12062" y="199304"/>
                  </a:lnTo>
                  <a:lnTo>
                    <a:pt x="17055" y="205284"/>
                  </a:lnTo>
                  <a:lnTo>
                    <a:pt x="22369" y="211254"/>
                  </a:lnTo>
                  <a:lnTo>
                    <a:pt x="29884" y="217219"/>
                  </a:lnTo>
                  <a:lnTo>
                    <a:pt x="38866" y="223180"/>
                  </a:lnTo>
                  <a:lnTo>
                    <a:pt x="48827" y="229138"/>
                  </a:lnTo>
                  <a:lnTo>
                    <a:pt x="59440" y="236087"/>
                  </a:lnTo>
                  <a:lnTo>
                    <a:pt x="70487" y="243696"/>
                  </a:lnTo>
                  <a:lnTo>
                    <a:pt x="81825" y="251745"/>
                  </a:lnTo>
                  <a:lnTo>
                    <a:pt x="95341" y="259096"/>
                  </a:lnTo>
                  <a:lnTo>
                    <a:pt x="110311" y="265980"/>
                  </a:lnTo>
                  <a:lnTo>
                    <a:pt x="126248" y="272554"/>
                  </a:lnTo>
                  <a:lnTo>
                    <a:pt x="159847" y="282505"/>
                  </a:lnTo>
                  <a:lnTo>
                    <a:pt x="239455" y="301718"/>
                  </a:lnTo>
                  <a:lnTo>
                    <a:pt x="261998" y="305309"/>
                  </a:lnTo>
                  <a:lnTo>
                    <a:pt x="284972" y="307703"/>
                  </a:lnTo>
                  <a:lnTo>
                    <a:pt x="308232" y="309299"/>
                  </a:lnTo>
                  <a:lnTo>
                    <a:pt x="355262" y="313719"/>
                  </a:lnTo>
                  <a:lnTo>
                    <a:pt x="378926" y="316286"/>
                  </a:lnTo>
                  <a:lnTo>
                    <a:pt x="402646" y="317998"/>
                  </a:lnTo>
                  <a:lnTo>
                    <a:pt x="426404" y="319139"/>
                  </a:lnTo>
                  <a:lnTo>
                    <a:pt x="474981" y="320407"/>
                  </a:lnTo>
                  <a:lnTo>
                    <a:pt x="526363" y="320971"/>
                  </a:lnTo>
                  <a:lnTo>
                    <a:pt x="551584" y="320129"/>
                  </a:lnTo>
                  <a:lnTo>
                    <a:pt x="576343" y="318575"/>
                  </a:lnTo>
                  <a:lnTo>
                    <a:pt x="600793" y="316548"/>
                  </a:lnTo>
                  <a:lnTo>
                    <a:pt x="626031" y="315196"/>
                  </a:lnTo>
                  <a:lnTo>
                    <a:pt x="677907" y="313694"/>
                  </a:lnTo>
                  <a:lnTo>
                    <a:pt x="703260" y="312301"/>
                  </a:lnTo>
                  <a:lnTo>
                    <a:pt x="728107" y="310380"/>
                  </a:lnTo>
                  <a:lnTo>
                    <a:pt x="752616" y="308107"/>
                  </a:lnTo>
                  <a:lnTo>
                    <a:pt x="776900" y="304608"/>
                  </a:lnTo>
                  <a:lnTo>
                    <a:pt x="801033" y="300291"/>
                  </a:lnTo>
                  <a:lnTo>
                    <a:pt x="825067" y="295428"/>
                  </a:lnTo>
                  <a:lnTo>
                    <a:pt x="848042" y="290202"/>
                  </a:lnTo>
                  <a:lnTo>
                    <a:pt x="892106" y="279103"/>
                  </a:lnTo>
                  <a:lnTo>
                    <a:pt x="912595" y="273366"/>
                  </a:lnTo>
                  <a:lnTo>
                    <a:pt x="951250" y="261699"/>
                  </a:lnTo>
                  <a:lnTo>
                    <a:pt x="968907" y="254817"/>
                  </a:lnTo>
                  <a:lnTo>
                    <a:pt x="985643" y="247253"/>
                  </a:lnTo>
                  <a:lnTo>
                    <a:pt x="1001766" y="239234"/>
                  </a:lnTo>
                  <a:lnTo>
                    <a:pt x="1016487" y="230911"/>
                  </a:lnTo>
                  <a:lnTo>
                    <a:pt x="1030273" y="222386"/>
                  </a:lnTo>
                  <a:lnTo>
                    <a:pt x="1076197" y="192057"/>
                  </a:lnTo>
                  <a:lnTo>
                    <a:pt x="1083983" y="185569"/>
                  </a:lnTo>
                  <a:lnTo>
                    <a:pt x="1090166" y="179260"/>
                  </a:lnTo>
                  <a:lnTo>
                    <a:pt x="1095282" y="173069"/>
                  </a:lnTo>
                  <a:lnTo>
                    <a:pt x="1097699" y="166957"/>
                  </a:lnTo>
                  <a:lnTo>
                    <a:pt x="1098318" y="160898"/>
                  </a:lnTo>
                  <a:lnTo>
                    <a:pt x="1097737" y="154875"/>
                  </a:lnTo>
                  <a:lnTo>
                    <a:pt x="1093378" y="150859"/>
                  </a:lnTo>
                  <a:lnTo>
                    <a:pt x="1086499" y="148182"/>
                  </a:lnTo>
                  <a:lnTo>
                    <a:pt x="1052543" y="141769"/>
                  </a:lnTo>
                  <a:lnTo>
                    <a:pt x="1007199" y="1338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355"/>
            <p:cNvSpPr/>
            <p:nvPr/>
          </p:nvSpPr>
          <p:spPr>
            <a:xfrm>
              <a:off x="2946739" y="1879047"/>
              <a:ext cx="515058" cy="273008"/>
            </a:xfrm>
            <a:custGeom>
              <a:avLst/>
              <a:gdLst/>
              <a:ahLst/>
              <a:cxnLst/>
              <a:rect l="0" t="0" r="0" b="0"/>
              <a:pathLst>
                <a:path w="515058" h="273008">
                  <a:moveTo>
                    <a:pt x="52239" y="273007"/>
                  </a:moveTo>
                  <a:lnTo>
                    <a:pt x="52239" y="268267"/>
                  </a:lnTo>
                  <a:lnTo>
                    <a:pt x="51246" y="266871"/>
                  </a:lnTo>
                  <a:lnTo>
                    <a:pt x="49591" y="265940"/>
                  </a:lnTo>
                  <a:lnTo>
                    <a:pt x="45104" y="264905"/>
                  </a:lnTo>
                  <a:lnTo>
                    <a:pt x="30096" y="264110"/>
                  </a:lnTo>
                  <a:lnTo>
                    <a:pt x="21091" y="264081"/>
                  </a:lnTo>
                  <a:lnTo>
                    <a:pt x="18564" y="263088"/>
                  </a:lnTo>
                  <a:lnTo>
                    <a:pt x="9197" y="256390"/>
                  </a:lnTo>
                  <a:lnTo>
                    <a:pt x="5635" y="255700"/>
                  </a:lnTo>
                  <a:lnTo>
                    <a:pt x="3294" y="255516"/>
                  </a:lnTo>
                  <a:lnTo>
                    <a:pt x="1734" y="254401"/>
                  </a:lnTo>
                  <a:lnTo>
                    <a:pt x="693" y="252666"/>
                  </a:lnTo>
                  <a:lnTo>
                    <a:pt x="0" y="250517"/>
                  </a:lnTo>
                  <a:lnTo>
                    <a:pt x="531" y="248092"/>
                  </a:lnTo>
                  <a:lnTo>
                    <a:pt x="3769" y="242752"/>
                  </a:lnTo>
                  <a:lnTo>
                    <a:pt x="15920" y="224686"/>
                  </a:lnTo>
                  <a:lnTo>
                    <a:pt x="23061" y="215988"/>
                  </a:lnTo>
                  <a:lnTo>
                    <a:pt x="31794" y="206221"/>
                  </a:lnTo>
                  <a:lnTo>
                    <a:pt x="41588" y="195741"/>
                  </a:lnTo>
                  <a:lnTo>
                    <a:pt x="52090" y="183793"/>
                  </a:lnTo>
                  <a:lnTo>
                    <a:pt x="74351" y="157289"/>
                  </a:lnTo>
                  <a:lnTo>
                    <a:pt x="109217" y="114477"/>
                  </a:lnTo>
                  <a:lnTo>
                    <a:pt x="122003" y="100844"/>
                  </a:lnTo>
                  <a:lnTo>
                    <a:pt x="135491" y="87786"/>
                  </a:lnTo>
                  <a:lnTo>
                    <a:pt x="149449" y="75113"/>
                  </a:lnTo>
                  <a:lnTo>
                    <a:pt x="162727" y="63687"/>
                  </a:lnTo>
                  <a:lnTo>
                    <a:pt x="175551" y="53093"/>
                  </a:lnTo>
                  <a:lnTo>
                    <a:pt x="188073" y="43054"/>
                  </a:lnTo>
                  <a:lnTo>
                    <a:pt x="198406" y="35369"/>
                  </a:lnTo>
                  <a:lnTo>
                    <a:pt x="207283" y="29254"/>
                  </a:lnTo>
                  <a:lnTo>
                    <a:pt x="215185" y="24185"/>
                  </a:lnTo>
                  <a:lnTo>
                    <a:pt x="222440" y="21798"/>
                  </a:lnTo>
                  <a:lnTo>
                    <a:pt x="229263" y="21198"/>
                  </a:lnTo>
                  <a:lnTo>
                    <a:pt x="235797" y="21791"/>
                  </a:lnTo>
                  <a:lnTo>
                    <a:pt x="240154" y="25163"/>
                  </a:lnTo>
                  <a:lnTo>
                    <a:pt x="243058" y="30387"/>
                  </a:lnTo>
                  <a:lnTo>
                    <a:pt x="244994" y="36846"/>
                  </a:lnTo>
                  <a:lnTo>
                    <a:pt x="246285" y="44129"/>
                  </a:lnTo>
                  <a:lnTo>
                    <a:pt x="247146" y="51961"/>
                  </a:lnTo>
                  <a:lnTo>
                    <a:pt x="247720" y="60159"/>
                  </a:lnTo>
                  <a:lnTo>
                    <a:pt x="247109" y="70585"/>
                  </a:lnTo>
                  <a:lnTo>
                    <a:pt x="245709" y="82497"/>
                  </a:lnTo>
                  <a:lnTo>
                    <a:pt x="243782" y="95399"/>
                  </a:lnTo>
                  <a:lnTo>
                    <a:pt x="242498" y="107969"/>
                  </a:lnTo>
                  <a:lnTo>
                    <a:pt x="241642" y="120318"/>
                  </a:lnTo>
                  <a:lnTo>
                    <a:pt x="241071" y="132519"/>
                  </a:lnTo>
                  <a:lnTo>
                    <a:pt x="239697" y="143630"/>
                  </a:lnTo>
                  <a:lnTo>
                    <a:pt x="237789" y="154014"/>
                  </a:lnTo>
                  <a:lnTo>
                    <a:pt x="235522" y="163913"/>
                  </a:lnTo>
                  <a:lnTo>
                    <a:pt x="234012" y="171504"/>
                  </a:lnTo>
                  <a:lnTo>
                    <a:pt x="233006" y="177558"/>
                  </a:lnTo>
                  <a:lnTo>
                    <a:pt x="232334" y="182585"/>
                  </a:lnTo>
                  <a:lnTo>
                    <a:pt x="232880" y="186929"/>
                  </a:lnTo>
                  <a:lnTo>
                    <a:pt x="234236" y="190817"/>
                  </a:lnTo>
                  <a:lnTo>
                    <a:pt x="236134" y="194401"/>
                  </a:lnTo>
                  <a:lnTo>
                    <a:pt x="239385" y="194807"/>
                  </a:lnTo>
                  <a:lnTo>
                    <a:pt x="243539" y="193092"/>
                  </a:lnTo>
                  <a:lnTo>
                    <a:pt x="254444" y="184904"/>
                  </a:lnTo>
                  <a:lnTo>
                    <a:pt x="261522" y="178553"/>
                  </a:lnTo>
                  <a:lnTo>
                    <a:pt x="269220" y="171343"/>
                  </a:lnTo>
                  <a:lnTo>
                    <a:pt x="311110" y="130262"/>
                  </a:lnTo>
                  <a:lnTo>
                    <a:pt x="375950" y="65645"/>
                  </a:lnTo>
                  <a:lnTo>
                    <a:pt x="388208" y="54399"/>
                  </a:lnTo>
                  <a:lnTo>
                    <a:pt x="400352" y="43925"/>
                  </a:lnTo>
                  <a:lnTo>
                    <a:pt x="412420" y="33965"/>
                  </a:lnTo>
                  <a:lnTo>
                    <a:pt x="423445" y="25341"/>
                  </a:lnTo>
                  <a:lnTo>
                    <a:pt x="433774" y="17608"/>
                  </a:lnTo>
                  <a:lnTo>
                    <a:pt x="443639" y="10468"/>
                  </a:lnTo>
                  <a:lnTo>
                    <a:pt x="452202" y="5707"/>
                  </a:lnTo>
                  <a:lnTo>
                    <a:pt x="467013" y="419"/>
                  </a:lnTo>
                  <a:lnTo>
                    <a:pt x="473743" y="0"/>
                  </a:lnTo>
                  <a:lnTo>
                    <a:pt x="486517" y="2181"/>
                  </a:lnTo>
                  <a:lnTo>
                    <a:pt x="491712" y="7129"/>
                  </a:lnTo>
                  <a:lnTo>
                    <a:pt x="496167" y="14396"/>
                  </a:lnTo>
                  <a:lnTo>
                    <a:pt x="500130" y="23209"/>
                  </a:lnTo>
                  <a:lnTo>
                    <a:pt x="503766" y="33053"/>
                  </a:lnTo>
                  <a:lnTo>
                    <a:pt x="507183" y="43585"/>
                  </a:lnTo>
                  <a:lnTo>
                    <a:pt x="510453" y="54575"/>
                  </a:lnTo>
                  <a:lnTo>
                    <a:pt x="512635" y="67855"/>
                  </a:lnTo>
                  <a:lnTo>
                    <a:pt x="514088" y="82661"/>
                  </a:lnTo>
                  <a:lnTo>
                    <a:pt x="515057" y="98484"/>
                  </a:lnTo>
                  <a:lnTo>
                    <a:pt x="514710" y="114987"/>
                  </a:lnTo>
                  <a:lnTo>
                    <a:pt x="513486" y="131942"/>
                  </a:lnTo>
                  <a:lnTo>
                    <a:pt x="511676" y="149198"/>
                  </a:lnTo>
                  <a:lnTo>
                    <a:pt x="510470" y="166655"/>
                  </a:lnTo>
                  <a:lnTo>
                    <a:pt x="509666" y="184247"/>
                  </a:lnTo>
                  <a:lnTo>
                    <a:pt x="508058" y="2372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356"/>
            <p:cNvSpPr/>
            <p:nvPr/>
          </p:nvSpPr>
          <p:spPr>
            <a:xfrm>
              <a:off x="7317908" y="1571625"/>
              <a:ext cx="185634" cy="44495"/>
            </a:xfrm>
            <a:custGeom>
              <a:avLst/>
              <a:gdLst/>
              <a:ahLst/>
              <a:cxnLst/>
              <a:rect l="0" t="0" r="0" b="0"/>
              <a:pathLst>
                <a:path w="185634" h="44495">
                  <a:moveTo>
                    <a:pt x="96257" y="0"/>
                  </a:moveTo>
                  <a:lnTo>
                    <a:pt x="91513" y="0"/>
                  </a:lnTo>
                  <a:lnTo>
                    <a:pt x="88128" y="992"/>
                  </a:lnTo>
                  <a:lnTo>
                    <a:pt x="83887" y="2646"/>
                  </a:lnTo>
                  <a:lnTo>
                    <a:pt x="79072" y="4740"/>
                  </a:lnTo>
                  <a:lnTo>
                    <a:pt x="72884" y="6137"/>
                  </a:lnTo>
                  <a:lnTo>
                    <a:pt x="65779" y="7068"/>
                  </a:lnTo>
                  <a:lnTo>
                    <a:pt x="58063" y="7688"/>
                  </a:lnTo>
                  <a:lnTo>
                    <a:pt x="49939" y="8102"/>
                  </a:lnTo>
                  <a:lnTo>
                    <a:pt x="32970" y="8562"/>
                  </a:lnTo>
                  <a:lnTo>
                    <a:pt x="26259" y="9676"/>
                  </a:lnTo>
                  <a:lnTo>
                    <a:pt x="20792" y="11412"/>
                  </a:lnTo>
                  <a:lnTo>
                    <a:pt x="16154" y="13561"/>
                  </a:lnTo>
                  <a:lnTo>
                    <a:pt x="12070" y="15986"/>
                  </a:lnTo>
                  <a:lnTo>
                    <a:pt x="8355" y="18595"/>
                  </a:lnTo>
                  <a:lnTo>
                    <a:pt x="4884" y="21326"/>
                  </a:lnTo>
                  <a:lnTo>
                    <a:pt x="2571" y="24139"/>
                  </a:lnTo>
                  <a:lnTo>
                    <a:pt x="1028" y="27007"/>
                  </a:lnTo>
                  <a:lnTo>
                    <a:pt x="0" y="29911"/>
                  </a:lnTo>
                  <a:lnTo>
                    <a:pt x="307" y="32839"/>
                  </a:lnTo>
                  <a:lnTo>
                    <a:pt x="1505" y="35783"/>
                  </a:lnTo>
                  <a:lnTo>
                    <a:pt x="3297" y="38738"/>
                  </a:lnTo>
                  <a:lnTo>
                    <a:pt x="6477" y="40708"/>
                  </a:lnTo>
                  <a:lnTo>
                    <a:pt x="10584" y="42022"/>
                  </a:lnTo>
                  <a:lnTo>
                    <a:pt x="15308" y="42897"/>
                  </a:lnTo>
                  <a:lnTo>
                    <a:pt x="21437" y="43481"/>
                  </a:lnTo>
                  <a:lnTo>
                    <a:pt x="28502" y="43870"/>
                  </a:lnTo>
                  <a:lnTo>
                    <a:pt x="36190" y="44129"/>
                  </a:lnTo>
                  <a:lnTo>
                    <a:pt x="65992" y="44494"/>
                  </a:lnTo>
                  <a:lnTo>
                    <a:pt x="76079" y="43553"/>
                  </a:lnTo>
                  <a:lnTo>
                    <a:pt x="85784" y="41934"/>
                  </a:lnTo>
                  <a:lnTo>
                    <a:pt x="95234" y="39862"/>
                  </a:lnTo>
                  <a:lnTo>
                    <a:pt x="105506" y="38481"/>
                  </a:lnTo>
                  <a:lnTo>
                    <a:pt x="116326" y="37560"/>
                  </a:lnTo>
                  <a:lnTo>
                    <a:pt x="127512" y="36946"/>
                  </a:lnTo>
                  <a:lnTo>
                    <a:pt x="136955" y="35545"/>
                  </a:lnTo>
                  <a:lnTo>
                    <a:pt x="145237" y="33618"/>
                  </a:lnTo>
                  <a:lnTo>
                    <a:pt x="152743" y="31342"/>
                  </a:lnTo>
                  <a:lnTo>
                    <a:pt x="158742" y="29824"/>
                  </a:lnTo>
                  <a:lnTo>
                    <a:pt x="163734" y="28812"/>
                  </a:lnTo>
                  <a:lnTo>
                    <a:pt x="168054" y="28138"/>
                  </a:lnTo>
                  <a:lnTo>
                    <a:pt x="171928" y="27688"/>
                  </a:lnTo>
                  <a:lnTo>
                    <a:pt x="175503" y="27389"/>
                  </a:lnTo>
                  <a:lnTo>
                    <a:pt x="185633" y="267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357"/>
            <p:cNvSpPr/>
            <p:nvPr/>
          </p:nvSpPr>
          <p:spPr>
            <a:xfrm>
              <a:off x="7467791" y="1607344"/>
              <a:ext cx="35751" cy="26790"/>
            </a:xfrm>
            <a:custGeom>
              <a:avLst/>
              <a:gdLst/>
              <a:ahLst/>
              <a:cxnLst/>
              <a:rect l="0" t="0" r="0" b="0"/>
              <a:pathLst>
                <a:path w="35751" h="26790">
                  <a:moveTo>
                    <a:pt x="35750" y="0"/>
                  </a:moveTo>
                  <a:lnTo>
                    <a:pt x="23311" y="12429"/>
                  </a:lnTo>
                  <a:lnTo>
                    <a:pt x="19512" y="15231"/>
                  </a:lnTo>
                  <a:lnTo>
                    <a:pt x="14995" y="18091"/>
                  </a:lnTo>
                  <a:lnTo>
                    <a:pt x="0" y="267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358"/>
            <p:cNvSpPr/>
            <p:nvPr/>
          </p:nvSpPr>
          <p:spPr>
            <a:xfrm>
              <a:off x="7391896" y="1464469"/>
              <a:ext cx="236773" cy="482204"/>
            </a:xfrm>
            <a:custGeom>
              <a:avLst/>
              <a:gdLst/>
              <a:ahLst/>
              <a:cxnLst/>
              <a:rect l="0" t="0" r="0" b="0"/>
              <a:pathLst>
                <a:path w="236773" h="482204">
                  <a:moveTo>
                    <a:pt x="236772" y="0"/>
                  </a:moveTo>
                  <a:lnTo>
                    <a:pt x="218713" y="0"/>
                  </a:lnTo>
                  <a:lnTo>
                    <a:pt x="213810" y="992"/>
                  </a:lnTo>
                  <a:lnTo>
                    <a:pt x="208554" y="2646"/>
                  </a:lnTo>
                  <a:lnTo>
                    <a:pt x="203064" y="4740"/>
                  </a:lnTo>
                  <a:lnTo>
                    <a:pt x="196425" y="6136"/>
                  </a:lnTo>
                  <a:lnTo>
                    <a:pt x="189020" y="7067"/>
                  </a:lnTo>
                  <a:lnTo>
                    <a:pt x="181104" y="7688"/>
                  </a:lnTo>
                  <a:lnTo>
                    <a:pt x="172847" y="9094"/>
                  </a:lnTo>
                  <a:lnTo>
                    <a:pt x="164364" y="11023"/>
                  </a:lnTo>
                  <a:lnTo>
                    <a:pt x="155729" y="13302"/>
                  </a:lnTo>
                  <a:lnTo>
                    <a:pt x="146992" y="16805"/>
                  </a:lnTo>
                  <a:lnTo>
                    <a:pt x="138190" y="21125"/>
                  </a:lnTo>
                  <a:lnTo>
                    <a:pt x="121457" y="30225"/>
                  </a:lnTo>
                  <a:lnTo>
                    <a:pt x="100871" y="40926"/>
                  </a:lnTo>
                  <a:lnTo>
                    <a:pt x="88320" y="47293"/>
                  </a:lnTo>
                  <a:lnTo>
                    <a:pt x="83184" y="51372"/>
                  </a:lnTo>
                  <a:lnTo>
                    <a:pt x="78769" y="56076"/>
                  </a:lnTo>
                  <a:lnTo>
                    <a:pt x="72207" y="65602"/>
                  </a:lnTo>
                  <a:lnTo>
                    <a:pt x="69290" y="73143"/>
                  </a:lnTo>
                  <a:lnTo>
                    <a:pt x="67648" y="87708"/>
                  </a:lnTo>
                  <a:lnTo>
                    <a:pt x="67163" y="99850"/>
                  </a:lnTo>
                  <a:lnTo>
                    <a:pt x="67018" y="109732"/>
                  </a:lnTo>
                  <a:lnTo>
                    <a:pt x="67991" y="112842"/>
                  </a:lnTo>
                  <a:lnTo>
                    <a:pt x="71721" y="118943"/>
                  </a:lnTo>
                  <a:lnTo>
                    <a:pt x="75098" y="121959"/>
                  </a:lnTo>
                  <a:lnTo>
                    <a:pt x="79336" y="124962"/>
                  </a:lnTo>
                  <a:lnTo>
                    <a:pt x="84148" y="127957"/>
                  </a:lnTo>
                  <a:lnTo>
                    <a:pt x="89341" y="130945"/>
                  </a:lnTo>
                  <a:lnTo>
                    <a:pt x="100408" y="136911"/>
                  </a:lnTo>
                  <a:lnTo>
                    <a:pt x="117805" y="145848"/>
                  </a:lnTo>
                  <a:lnTo>
                    <a:pt x="123696" y="149818"/>
                  </a:lnTo>
                  <a:lnTo>
                    <a:pt x="129611" y="154449"/>
                  </a:lnTo>
                  <a:lnTo>
                    <a:pt x="135539" y="159520"/>
                  </a:lnTo>
                  <a:lnTo>
                    <a:pt x="139492" y="164886"/>
                  </a:lnTo>
                  <a:lnTo>
                    <a:pt x="143884" y="176139"/>
                  </a:lnTo>
                  <a:lnTo>
                    <a:pt x="144061" y="181918"/>
                  </a:lnTo>
                  <a:lnTo>
                    <a:pt x="141611" y="193631"/>
                  </a:lnTo>
                  <a:lnTo>
                    <a:pt x="134563" y="208097"/>
                  </a:lnTo>
                  <a:lnTo>
                    <a:pt x="129902" y="216122"/>
                  </a:lnTo>
                  <a:lnTo>
                    <a:pt x="122824" y="225440"/>
                  </a:lnTo>
                  <a:lnTo>
                    <a:pt x="114132" y="235622"/>
                  </a:lnTo>
                  <a:lnTo>
                    <a:pt x="104366" y="246378"/>
                  </a:lnTo>
                  <a:lnTo>
                    <a:pt x="93882" y="256525"/>
                  </a:lnTo>
                  <a:lnTo>
                    <a:pt x="82921" y="266267"/>
                  </a:lnTo>
                  <a:lnTo>
                    <a:pt x="71641" y="275737"/>
                  </a:lnTo>
                  <a:lnTo>
                    <a:pt x="60149" y="284036"/>
                  </a:lnTo>
                  <a:lnTo>
                    <a:pt x="48516" y="291552"/>
                  </a:lnTo>
                  <a:lnTo>
                    <a:pt x="36788" y="298548"/>
                  </a:lnTo>
                  <a:lnTo>
                    <a:pt x="18459" y="308966"/>
                  </a:lnTo>
                  <a:lnTo>
                    <a:pt x="10792" y="313134"/>
                  </a:lnTo>
                  <a:lnTo>
                    <a:pt x="5680" y="316904"/>
                  </a:lnTo>
                  <a:lnTo>
                    <a:pt x="2272" y="320410"/>
                  </a:lnTo>
                  <a:lnTo>
                    <a:pt x="0" y="323739"/>
                  </a:lnTo>
                  <a:lnTo>
                    <a:pt x="471" y="325959"/>
                  </a:lnTo>
                  <a:lnTo>
                    <a:pt x="2773" y="327438"/>
                  </a:lnTo>
                  <a:lnTo>
                    <a:pt x="6292" y="328425"/>
                  </a:lnTo>
                  <a:lnTo>
                    <a:pt x="12611" y="328091"/>
                  </a:lnTo>
                  <a:lnTo>
                    <a:pt x="20796" y="326876"/>
                  </a:lnTo>
                  <a:lnTo>
                    <a:pt x="30225" y="325073"/>
                  </a:lnTo>
                  <a:lnTo>
                    <a:pt x="51294" y="320425"/>
                  </a:lnTo>
                  <a:lnTo>
                    <a:pt x="74892" y="315051"/>
                  </a:lnTo>
                  <a:lnTo>
                    <a:pt x="101932" y="309356"/>
                  </a:lnTo>
                  <a:lnTo>
                    <a:pt x="115101" y="307440"/>
                  </a:lnTo>
                  <a:lnTo>
                    <a:pt x="127851" y="306163"/>
                  </a:lnTo>
                  <a:lnTo>
                    <a:pt x="140326" y="305312"/>
                  </a:lnTo>
                  <a:lnTo>
                    <a:pt x="151620" y="305736"/>
                  </a:lnTo>
                  <a:lnTo>
                    <a:pt x="162128" y="307012"/>
                  </a:lnTo>
                  <a:lnTo>
                    <a:pt x="172114" y="308854"/>
                  </a:lnTo>
                  <a:lnTo>
                    <a:pt x="179764" y="311075"/>
                  </a:lnTo>
                  <a:lnTo>
                    <a:pt x="185855" y="313547"/>
                  </a:lnTo>
                  <a:lnTo>
                    <a:pt x="190912" y="316187"/>
                  </a:lnTo>
                  <a:lnTo>
                    <a:pt x="194281" y="320924"/>
                  </a:lnTo>
                  <a:lnTo>
                    <a:pt x="198026" y="334125"/>
                  </a:lnTo>
                  <a:lnTo>
                    <a:pt x="198032" y="341812"/>
                  </a:lnTo>
                  <a:lnTo>
                    <a:pt x="197043" y="349914"/>
                  </a:lnTo>
                  <a:lnTo>
                    <a:pt x="195390" y="358291"/>
                  </a:lnTo>
                  <a:lnTo>
                    <a:pt x="191309" y="367845"/>
                  </a:lnTo>
                  <a:lnTo>
                    <a:pt x="185609" y="378183"/>
                  </a:lnTo>
                  <a:lnTo>
                    <a:pt x="172324" y="399261"/>
                  </a:lnTo>
                  <a:lnTo>
                    <a:pt x="141582" y="446145"/>
                  </a:lnTo>
                  <a:lnTo>
                    <a:pt x="136569" y="453203"/>
                  </a:lnTo>
                  <a:lnTo>
                    <a:pt x="132233" y="458901"/>
                  </a:lnTo>
                  <a:lnTo>
                    <a:pt x="125761" y="467878"/>
                  </a:lnTo>
                  <a:lnTo>
                    <a:pt x="120583" y="4822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359"/>
            <p:cNvSpPr/>
            <p:nvPr/>
          </p:nvSpPr>
          <p:spPr>
            <a:xfrm>
              <a:off x="7306680" y="2072055"/>
              <a:ext cx="304114" cy="432945"/>
            </a:xfrm>
            <a:custGeom>
              <a:avLst/>
              <a:gdLst/>
              <a:ahLst/>
              <a:cxnLst/>
              <a:rect l="0" t="0" r="0" b="0"/>
              <a:pathLst>
                <a:path w="304114" h="432945">
                  <a:moveTo>
                    <a:pt x="304113" y="8562"/>
                  </a:moveTo>
                  <a:lnTo>
                    <a:pt x="299368" y="3822"/>
                  </a:lnTo>
                  <a:lnTo>
                    <a:pt x="294992" y="2425"/>
                  </a:lnTo>
                  <a:lnTo>
                    <a:pt x="289094" y="1494"/>
                  </a:lnTo>
                  <a:lnTo>
                    <a:pt x="282184" y="874"/>
                  </a:lnTo>
                  <a:lnTo>
                    <a:pt x="272612" y="460"/>
                  </a:lnTo>
                  <a:lnTo>
                    <a:pt x="248735" y="0"/>
                  </a:lnTo>
                  <a:lnTo>
                    <a:pt x="235416" y="870"/>
                  </a:lnTo>
                  <a:lnTo>
                    <a:pt x="221571" y="2441"/>
                  </a:lnTo>
                  <a:lnTo>
                    <a:pt x="175715" y="9394"/>
                  </a:lnTo>
                  <a:lnTo>
                    <a:pt x="158929" y="12094"/>
                  </a:lnTo>
                  <a:lnTo>
                    <a:pt x="141782" y="16869"/>
                  </a:lnTo>
                  <a:lnTo>
                    <a:pt x="124392" y="23030"/>
                  </a:lnTo>
                  <a:lnTo>
                    <a:pt x="58412" y="49564"/>
                  </a:lnTo>
                  <a:lnTo>
                    <a:pt x="45971" y="55741"/>
                  </a:lnTo>
                  <a:lnTo>
                    <a:pt x="35690" y="61842"/>
                  </a:lnTo>
                  <a:lnTo>
                    <a:pt x="26851" y="67895"/>
                  </a:lnTo>
                  <a:lnTo>
                    <a:pt x="18971" y="73914"/>
                  </a:lnTo>
                  <a:lnTo>
                    <a:pt x="11732" y="79911"/>
                  </a:lnTo>
                  <a:lnTo>
                    <a:pt x="4920" y="85894"/>
                  </a:lnTo>
                  <a:lnTo>
                    <a:pt x="1372" y="91867"/>
                  </a:lnTo>
                  <a:lnTo>
                    <a:pt x="0" y="97833"/>
                  </a:lnTo>
                  <a:lnTo>
                    <a:pt x="77" y="103795"/>
                  </a:lnTo>
                  <a:lnTo>
                    <a:pt x="2116" y="108761"/>
                  </a:lnTo>
                  <a:lnTo>
                    <a:pt x="5460" y="113065"/>
                  </a:lnTo>
                  <a:lnTo>
                    <a:pt x="9677" y="116926"/>
                  </a:lnTo>
                  <a:lnTo>
                    <a:pt x="15467" y="120492"/>
                  </a:lnTo>
                  <a:lnTo>
                    <a:pt x="22305" y="123862"/>
                  </a:lnTo>
                  <a:lnTo>
                    <a:pt x="29844" y="127100"/>
                  </a:lnTo>
                  <a:lnTo>
                    <a:pt x="37850" y="131244"/>
                  </a:lnTo>
                  <a:lnTo>
                    <a:pt x="46165" y="135990"/>
                  </a:lnTo>
                  <a:lnTo>
                    <a:pt x="54688" y="141139"/>
                  </a:lnTo>
                  <a:lnTo>
                    <a:pt x="63349" y="145564"/>
                  </a:lnTo>
                  <a:lnTo>
                    <a:pt x="72104" y="149506"/>
                  </a:lnTo>
                  <a:lnTo>
                    <a:pt x="80918" y="153126"/>
                  </a:lnTo>
                  <a:lnTo>
                    <a:pt x="88780" y="156532"/>
                  </a:lnTo>
                  <a:lnTo>
                    <a:pt x="102813" y="162962"/>
                  </a:lnTo>
                  <a:lnTo>
                    <a:pt x="108343" y="167058"/>
                  </a:lnTo>
                  <a:lnTo>
                    <a:pt x="117135" y="176901"/>
                  </a:lnTo>
                  <a:lnTo>
                    <a:pt x="124352" y="187889"/>
                  </a:lnTo>
                  <a:lnTo>
                    <a:pt x="127668" y="193598"/>
                  </a:lnTo>
                  <a:lnTo>
                    <a:pt x="129878" y="200380"/>
                  </a:lnTo>
                  <a:lnTo>
                    <a:pt x="131350" y="207878"/>
                  </a:lnTo>
                  <a:lnTo>
                    <a:pt x="132333" y="215854"/>
                  </a:lnTo>
                  <a:lnTo>
                    <a:pt x="132988" y="223155"/>
                  </a:lnTo>
                  <a:lnTo>
                    <a:pt x="133716" y="236559"/>
                  </a:lnTo>
                  <a:lnTo>
                    <a:pt x="134039" y="249131"/>
                  </a:lnTo>
                  <a:lnTo>
                    <a:pt x="134283" y="278876"/>
                  </a:lnTo>
                  <a:lnTo>
                    <a:pt x="135281" y="281045"/>
                  </a:lnTo>
                  <a:lnTo>
                    <a:pt x="136939" y="282490"/>
                  </a:lnTo>
                  <a:lnTo>
                    <a:pt x="139039" y="283454"/>
                  </a:lnTo>
                  <a:lnTo>
                    <a:pt x="140438" y="285089"/>
                  </a:lnTo>
                  <a:lnTo>
                    <a:pt x="141370" y="287171"/>
                  </a:lnTo>
                  <a:lnTo>
                    <a:pt x="142407" y="292131"/>
                  </a:lnTo>
                  <a:lnTo>
                    <a:pt x="142867" y="297642"/>
                  </a:lnTo>
                  <a:lnTo>
                    <a:pt x="141997" y="300501"/>
                  </a:lnTo>
                  <a:lnTo>
                    <a:pt x="135035" y="311249"/>
                  </a:lnTo>
                  <a:lnTo>
                    <a:pt x="126018" y="324660"/>
                  </a:lnTo>
                  <a:lnTo>
                    <a:pt x="120833" y="331411"/>
                  </a:lnTo>
                  <a:lnTo>
                    <a:pt x="115391" y="337896"/>
                  </a:lnTo>
                  <a:lnTo>
                    <a:pt x="109777" y="344204"/>
                  </a:lnTo>
                  <a:lnTo>
                    <a:pt x="95594" y="359150"/>
                  </a:lnTo>
                  <a:lnTo>
                    <a:pt x="66958" y="388259"/>
                  </a:lnTo>
                  <a:lnTo>
                    <a:pt x="61598" y="394646"/>
                  </a:lnTo>
                  <a:lnTo>
                    <a:pt x="49311" y="412125"/>
                  </a:lnTo>
                  <a:lnTo>
                    <a:pt x="42568" y="420426"/>
                  </a:lnTo>
                  <a:lnTo>
                    <a:pt x="41368" y="423036"/>
                  </a:lnTo>
                  <a:lnTo>
                    <a:pt x="41558" y="424777"/>
                  </a:lnTo>
                  <a:lnTo>
                    <a:pt x="42679" y="425937"/>
                  </a:lnTo>
                  <a:lnTo>
                    <a:pt x="49222" y="429872"/>
                  </a:lnTo>
                  <a:lnTo>
                    <a:pt x="53747" y="432310"/>
                  </a:lnTo>
                  <a:lnTo>
                    <a:pt x="58749" y="432944"/>
                  </a:lnTo>
                  <a:lnTo>
                    <a:pt x="64071" y="432374"/>
                  </a:lnTo>
                  <a:lnTo>
                    <a:pt x="69605" y="431002"/>
                  </a:lnTo>
                  <a:lnTo>
                    <a:pt x="75280" y="430087"/>
                  </a:lnTo>
                  <a:lnTo>
                    <a:pt x="81050" y="429477"/>
                  </a:lnTo>
                  <a:lnTo>
                    <a:pt x="86882" y="429071"/>
                  </a:lnTo>
                  <a:lnTo>
                    <a:pt x="93750" y="426815"/>
                  </a:lnTo>
                  <a:lnTo>
                    <a:pt x="101308" y="423327"/>
                  </a:lnTo>
                  <a:lnTo>
                    <a:pt x="125360" y="4103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360"/>
            <p:cNvSpPr/>
            <p:nvPr/>
          </p:nvSpPr>
          <p:spPr>
            <a:xfrm>
              <a:off x="7334308" y="2750485"/>
              <a:ext cx="258610" cy="419554"/>
            </a:xfrm>
            <a:custGeom>
              <a:avLst/>
              <a:gdLst/>
              <a:ahLst/>
              <a:cxnLst/>
              <a:rect l="0" t="0" r="0" b="0"/>
              <a:pathLst>
                <a:path w="258610" h="419554">
                  <a:moveTo>
                    <a:pt x="258609" y="17718"/>
                  </a:moveTo>
                  <a:lnTo>
                    <a:pt x="253864" y="17718"/>
                  </a:lnTo>
                  <a:lnTo>
                    <a:pt x="251475" y="16726"/>
                  </a:lnTo>
                  <a:lnTo>
                    <a:pt x="242372" y="10589"/>
                  </a:lnTo>
                  <a:lnTo>
                    <a:pt x="237854" y="8004"/>
                  </a:lnTo>
                  <a:lnTo>
                    <a:pt x="232856" y="5289"/>
                  </a:lnTo>
                  <a:lnTo>
                    <a:pt x="227537" y="3479"/>
                  </a:lnTo>
                  <a:lnTo>
                    <a:pt x="222006" y="2272"/>
                  </a:lnTo>
                  <a:lnTo>
                    <a:pt x="216332" y="1468"/>
                  </a:lnTo>
                  <a:lnTo>
                    <a:pt x="209570" y="931"/>
                  </a:lnTo>
                  <a:lnTo>
                    <a:pt x="202084" y="573"/>
                  </a:lnTo>
                  <a:lnTo>
                    <a:pt x="185820" y="176"/>
                  </a:lnTo>
                  <a:lnTo>
                    <a:pt x="168660" y="0"/>
                  </a:lnTo>
                  <a:lnTo>
                    <a:pt x="159914" y="1937"/>
                  </a:lnTo>
                  <a:lnTo>
                    <a:pt x="151103" y="5213"/>
                  </a:lnTo>
                  <a:lnTo>
                    <a:pt x="142250" y="9381"/>
                  </a:lnTo>
                  <a:lnTo>
                    <a:pt x="133369" y="14145"/>
                  </a:lnTo>
                  <a:lnTo>
                    <a:pt x="124469" y="19304"/>
                  </a:lnTo>
                  <a:lnTo>
                    <a:pt x="115557" y="24729"/>
                  </a:lnTo>
                  <a:lnTo>
                    <a:pt x="107629" y="30329"/>
                  </a:lnTo>
                  <a:lnTo>
                    <a:pt x="100358" y="36047"/>
                  </a:lnTo>
                  <a:lnTo>
                    <a:pt x="93525" y="41844"/>
                  </a:lnTo>
                  <a:lnTo>
                    <a:pt x="86982" y="48684"/>
                  </a:lnTo>
                  <a:lnTo>
                    <a:pt x="80635" y="56222"/>
                  </a:lnTo>
                  <a:lnTo>
                    <a:pt x="74417" y="64223"/>
                  </a:lnTo>
                  <a:lnTo>
                    <a:pt x="67508" y="75759"/>
                  </a:lnTo>
                  <a:lnTo>
                    <a:pt x="65666" y="80224"/>
                  </a:lnTo>
                  <a:lnTo>
                    <a:pt x="65431" y="85186"/>
                  </a:lnTo>
                  <a:lnTo>
                    <a:pt x="67818" y="95990"/>
                  </a:lnTo>
                  <a:lnTo>
                    <a:pt x="70838" y="100657"/>
                  </a:lnTo>
                  <a:lnTo>
                    <a:pt x="74837" y="104760"/>
                  </a:lnTo>
                  <a:lnTo>
                    <a:pt x="79490" y="108489"/>
                  </a:lnTo>
                  <a:lnTo>
                    <a:pt x="85571" y="110974"/>
                  </a:lnTo>
                  <a:lnTo>
                    <a:pt x="92604" y="112631"/>
                  </a:lnTo>
                  <a:lnTo>
                    <a:pt x="100272" y="113735"/>
                  </a:lnTo>
                  <a:lnTo>
                    <a:pt x="107370" y="115464"/>
                  </a:lnTo>
                  <a:lnTo>
                    <a:pt x="114088" y="117608"/>
                  </a:lnTo>
                  <a:lnTo>
                    <a:pt x="120552" y="120030"/>
                  </a:lnTo>
                  <a:lnTo>
                    <a:pt x="126849" y="122637"/>
                  </a:lnTo>
                  <a:lnTo>
                    <a:pt x="133032" y="125367"/>
                  </a:lnTo>
                  <a:lnTo>
                    <a:pt x="139141" y="128179"/>
                  </a:lnTo>
                  <a:lnTo>
                    <a:pt x="144207" y="131046"/>
                  </a:lnTo>
                  <a:lnTo>
                    <a:pt x="148576" y="133950"/>
                  </a:lnTo>
                  <a:lnTo>
                    <a:pt x="152483" y="136878"/>
                  </a:lnTo>
                  <a:lnTo>
                    <a:pt x="155088" y="139822"/>
                  </a:lnTo>
                  <a:lnTo>
                    <a:pt x="156824" y="142777"/>
                  </a:lnTo>
                  <a:lnTo>
                    <a:pt x="157981" y="145739"/>
                  </a:lnTo>
                  <a:lnTo>
                    <a:pt x="157759" y="149698"/>
                  </a:lnTo>
                  <a:lnTo>
                    <a:pt x="154866" y="159389"/>
                  </a:lnTo>
                  <a:lnTo>
                    <a:pt x="147620" y="170310"/>
                  </a:lnTo>
                  <a:lnTo>
                    <a:pt x="142908" y="176000"/>
                  </a:lnTo>
                  <a:lnTo>
                    <a:pt x="137780" y="182771"/>
                  </a:lnTo>
                  <a:lnTo>
                    <a:pt x="126786" y="198231"/>
                  </a:lnTo>
                  <a:lnTo>
                    <a:pt x="120081" y="206521"/>
                  </a:lnTo>
                  <a:lnTo>
                    <a:pt x="112631" y="215024"/>
                  </a:lnTo>
                  <a:lnTo>
                    <a:pt x="104686" y="223669"/>
                  </a:lnTo>
                  <a:lnTo>
                    <a:pt x="96410" y="231417"/>
                  </a:lnTo>
                  <a:lnTo>
                    <a:pt x="87913" y="238567"/>
                  </a:lnTo>
                  <a:lnTo>
                    <a:pt x="79269" y="245317"/>
                  </a:lnTo>
                  <a:lnTo>
                    <a:pt x="70528" y="251802"/>
                  </a:lnTo>
                  <a:lnTo>
                    <a:pt x="52870" y="264300"/>
                  </a:lnTo>
                  <a:lnTo>
                    <a:pt x="44983" y="270410"/>
                  </a:lnTo>
                  <a:lnTo>
                    <a:pt x="37740" y="276468"/>
                  </a:lnTo>
                  <a:lnTo>
                    <a:pt x="30924" y="282492"/>
                  </a:lnTo>
                  <a:lnTo>
                    <a:pt x="25388" y="288491"/>
                  </a:lnTo>
                  <a:lnTo>
                    <a:pt x="20704" y="294476"/>
                  </a:lnTo>
                  <a:lnTo>
                    <a:pt x="12851" y="305424"/>
                  </a:lnTo>
                  <a:lnTo>
                    <a:pt x="6051" y="313598"/>
                  </a:lnTo>
                  <a:lnTo>
                    <a:pt x="2366" y="320537"/>
                  </a:lnTo>
                  <a:lnTo>
                    <a:pt x="728" y="327921"/>
                  </a:lnTo>
                  <a:lnTo>
                    <a:pt x="0" y="337818"/>
                  </a:lnTo>
                  <a:lnTo>
                    <a:pt x="2325" y="348831"/>
                  </a:lnTo>
                  <a:lnTo>
                    <a:pt x="6669" y="360340"/>
                  </a:lnTo>
                  <a:lnTo>
                    <a:pt x="11909" y="372070"/>
                  </a:lnTo>
                  <a:lnTo>
                    <a:pt x="17549" y="381252"/>
                  </a:lnTo>
                  <a:lnTo>
                    <a:pt x="23365" y="389632"/>
                  </a:lnTo>
                  <a:lnTo>
                    <a:pt x="29260" y="399971"/>
                  </a:lnTo>
                  <a:lnTo>
                    <a:pt x="32542" y="408535"/>
                  </a:lnTo>
                  <a:lnTo>
                    <a:pt x="35169" y="4195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361"/>
            <p:cNvSpPr/>
            <p:nvPr/>
          </p:nvSpPr>
          <p:spPr>
            <a:xfrm>
              <a:off x="7375837" y="3359322"/>
              <a:ext cx="190268" cy="409007"/>
            </a:xfrm>
            <a:custGeom>
              <a:avLst/>
              <a:gdLst/>
              <a:ahLst/>
              <a:cxnLst/>
              <a:rect l="0" t="0" r="0" b="0"/>
              <a:pathLst>
                <a:path w="190268" h="409007">
                  <a:moveTo>
                    <a:pt x="190267" y="42889"/>
                  </a:moveTo>
                  <a:lnTo>
                    <a:pt x="190267" y="38148"/>
                  </a:lnTo>
                  <a:lnTo>
                    <a:pt x="189275" y="35760"/>
                  </a:lnTo>
                  <a:lnTo>
                    <a:pt x="184126" y="27657"/>
                  </a:lnTo>
                  <a:lnTo>
                    <a:pt x="182572" y="21898"/>
                  </a:lnTo>
                  <a:lnTo>
                    <a:pt x="180172" y="18973"/>
                  </a:lnTo>
                  <a:lnTo>
                    <a:pt x="176586" y="16031"/>
                  </a:lnTo>
                  <a:lnTo>
                    <a:pt x="172208" y="13077"/>
                  </a:lnTo>
                  <a:lnTo>
                    <a:pt x="168298" y="10116"/>
                  </a:lnTo>
                  <a:lnTo>
                    <a:pt x="164697" y="7149"/>
                  </a:lnTo>
                  <a:lnTo>
                    <a:pt x="161304" y="4180"/>
                  </a:lnTo>
                  <a:lnTo>
                    <a:pt x="157056" y="2200"/>
                  </a:lnTo>
                  <a:lnTo>
                    <a:pt x="152238" y="880"/>
                  </a:lnTo>
                  <a:lnTo>
                    <a:pt x="147039" y="0"/>
                  </a:lnTo>
                  <a:lnTo>
                    <a:pt x="140595" y="405"/>
                  </a:lnTo>
                  <a:lnTo>
                    <a:pt x="133319" y="1669"/>
                  </a:lnTo>
                  <a:lnTo>
                    <a:pt x="125489" y="3502"/>
                  </a:lnTo>
                  <a:lnTo>
                    <a:pt x="117289" y="5717"/>
                  </a:lnTo>
                  <a:lnTo>
                    <a:pt x="100235" y="10823"/>
                  </a:lnTo>
                  <a:lnTo>
                    <a:pt x="90524" y="15559"/>
                  </a:lnTo>
                  <a:lnTo>
                    <a:pt x="80078" y="21692"/>
                  </a:lnTo>
                  <a:lnTo>
                    <a:pt x="69140" y="28758"/>
                  </a:lnTo>
                  <a:lnTo>
                    <a:pt x="58870" y="36444"/>
                  </a:lnTo>
                  <a:lnTo>
                    <a:pt x="49044" y="44545"/>
                  </a:lnTo>
                  <a:lnTo>
                    <a:pt x="39513" y="52923"/>
                  </a:lnTo>
                  <a:lnTo>
                    <a:pt x="31174" y="61485"/>
                  </a:lnTo>
                  <a:lnTo>
                    <a:pt x="23628" y="70169"/>
                  </a:lnTo>
                  <a:lnTo>
                    <a:pt x="16612" y="78934"/>
                  </a:lnTo>
                  <a:lnTo>
                    <a:pt x="10941" y="87755"/>
                  </a:lnTo>
                  <a:lnTo>
                    <a:pt x="6167" y="96612"/>
                  </a:lnTo>
                  <a:lnTo>
                    <a:pt x="1992" y="105494"/>
                  </a:lnTo>
                  <a:lnTo>
                    <a:pt x="200" y="112406"/>
                  </a:lnTo>
                  <a:lnTo>
                    <a:pt x="0" y="118007"/>
                  </a:lnTo>
                  <a:lnTo>
                    <a:pt x="2426" y="127868"/>
                  </a:lnTo>
                  <a:lnTo>
                    <a:pt x="6813" y="138866"/>
                  </a:lnTo>
                  <a:lnTo>
                    <a:pt x="11359" y="142592"/>
                  </a:lnTo>
                  <a:lnTo>
                    <a:pt x="17370" y="145076"/>
                  </a:lnTo>
                  <a:lnTo>
                    <a:pt x="24356" y="146733"/>
                  </a:lnTo>
                  <a:lnTo>
                    <a:pt x="31992" y="147836"/>
                  </a:lnTo>
                  <a:lnTo>
                    <a:pt x="40063" y="148572"/>
                  </a:lnTo>
                  <a:lnTo>
                    <a:pt x="48422" y="149063"/>
                  </a:lnTo>
                  <a:lnTo>
                    <a:pt x="56974" y="150382"/>
                  </a:lnTo>
                  <a:lnTo>
                    <a:pt x="65655" y="152254"/>
                  </a:lnTo>
                  <a:lnTo>
                    <a:pt x="74421" y="154495"/>
                  </a:lnTo>
                  <a:lnTo>
                    <a:pt x="82252" y="155987"/>
                  </a:lnTo>
                  <a:lnTo>
                    <a:pt x="89458" y="156983"/>
                  </a:lnTo>
                  <a:lnTo>
                    <a:pt x="96248" y="157647"/>
                  </a:lnTo>
                  <a:lnTo>
                    <a:pt x="101769" y="159081"/>
                  </a:lnTo>
                  <a:lnTo>
                    <a:pt x="106441" y="161030"/>
                  </a:lnTo>
                  <a:lnTo>
                    <a:pt x="110550" y="163322"/>
                  </a:lnTo>
                  <a:lnTo>
                    <a:pt x="114283" y="166834"/>
                  </a:lnTo>
                  <a:lnTo>
                    <a:pt x="117763" y="171159"/>
                  </a:lnTo>
                  <a:lnTo>
                    <a:pt x="121077" y="176027"/>
                  </a:lnTo>
                  <a:lnTo>
                    <a:pt x="124759" y="186728"/>
                  </a:lnTo>
                  <a:lnTo>
                    <a:pt x="125741" y="192359"/>
                  </a:lnTo>
                  <a:lnTo>
                    <a:pt x="125402" y="199091"/>
                  </a:lnTo>
                  <a:lnTo>
                    <a:pt x="124184" y="206554"/>
                  </a:lnTo>
                  <a:lnTo>
                    <a:pt x="122377" y="214507"/>
                  </a:lnTo>
                  <a:lnTo>
                    <a:pt x="119188" y="222785"/>
                  </a:lnTo>
                  <a:lnTo>
                    <a:pt x="115075" y="231281"/>
                  </a:lnTo>
                  <a:lnTo>
                    <a:pt x="110346" y="239921"/>
                  </a:lnTo>
                  <a:lnTo>
                    <a:pt x="105209" y="248657"/>
                  </a:lnTo>
                  <a:lnTo>
                    <a:pt x="94203" y="266302"/>
                  </a:lnTo>
                  <a:lnTo>
                    <a:pt x="76841" y="292971"/>
                  </a:lnTo>
                  <a:lnTo>
                    <a:pt x="70956" y="300891"/>
                  </a:lnTo>
                  <a:lnTo>
                    <a:pt x="65045" y="308156"/>
                  </a:lnTo>
                  <a:lnTo>
                    <a:pt x="59118" y="314984"/>
                  </a:lnTo>
                  <a:lnTo>
                    <a:pt x="53181" y="322511"/>
                  </a:lnTo>
                  <a:lnTo>
                    <a:pt x="47238" y="330507"/>
                  </a:lnTo>
                  <a:lnTo>
                    <a:pt x="41289" y="338814"/>
                  </a:lnTo>
                  <a:lnTo>
                    <a:pt x="36329" y="346336"/>
                  </a:lnTo>
                  <a:lnTo>
                    <a:pt x="32030" y="353335"/>
                  </a:lnTo>
                  <a:lnTo>
                    <a:pt x="28172" y="359986"/>
                  </a:lnTo>
                  <a:lnTo>
                    <a:pt x="21236" y="372667"/>
                  </a:lnTo>
                  <a:lnTo>
                    <a:pt x="15836" y="383925"/>
                  </a:lnTo>
                  <a:lnTo>
                    <a:pt x="12796" y="395842"/>
                  </a:lnTo>
                  <a:lnTo>
                    <a:pt x="12369" y="399238"/>
                  </a:lnTo>
                  <a:lnTo>
                    <a:pt x="11515" y="4090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362"/>
            <p:cNvSpPr/>
            <p:nvPr/>
          </p:nvSpPr>
          <p:spPr>
            <a:xfrm>
              <a:off x="7414591" y="3947031"/>
              <a:ext cx="124702" cy="437447"/>
            </a:xfrm>
            <a:custGeom>
              <a:avLst/>
              <a:gdLst/>
              <a:ahLst/>
              <a:cxnLst/>
              <a:rect l="0" t="0" r="0" b="0"/>
              <a:pathLst>
                <a:path w="124702" h="437447">
                  <a:moveTo>
                    <a:pt x="124701" y="8821"/>
                  </a:moveTo>
                  <a:lnTo>
                    <a:pt x="98947" y="8821"/>
                  </a:lnTo>
                  <a:lnTo>
                    <a:pt x="93629" y="7828"/>
                  </a:lnTo>
                  <a:lnTo>
                    <a:pt x="88097" y="6175"/>
                  </a:lnTo>
                  <a:lnTo>
                    <a:pt x="82423" y="4080"/>
                  </a:lnTo>
                  <a:lnTo>
                    <a:pt x="75661" y="2683"/>
                  </a:lnTo>
                  <a:lnTo>
                    <a:pt x="68175" y="1753"/>
                  </a:lnTo>
                  <a:lnTo>
                    <a:pt x="53897" y="718"/>
                  </a:lnTo>
                  <a:lnTo>
                    <a:pt x="44241" y="259"/>
                  </a:lnTo>
                  <a:lnTo>
                    <a:pt x="33992" y="54"/>
                  </a:lnTo>
                  <a:lnTo>
                    <a:pt x="28477" y="0"/>
                  </a:lnTo>
                  <a:lnTo>
                    <a:pt x="23808" y="956"/>
                  </a:lnTo>
                  <a:lnTo>
                    <a:pt x="19703" y="2585"/>
                  </a:lnTo>
                  <a:lnTo>
                    <a:pt x="15972" y="4664"/>
                  </a:lnTo>
                  <a:lnTo>
                    <a:pt x="13485" y="7042"/>
                  </a:lnTo>
                  <a:lnTo>
                    <a:pt x="11827" y="9619"/>
                  </a:lnTo>
                  <a:lnTo>
                    <a:pt x="8992" y="16121"/>
                  </a:lnTo>
                  <a:lnTo>
                    <a:pt x="4422" y="25625"/>
                  </a:lnTo>
                  <a:lnTo>
                    <a:pt x="1729" y="36464"/>
                  </a:lnTo>
                  <a:lnTo>
                    <a:pt x="532" y="48888"/>
                  </a:lnTo>
                  <a:lnTo>
                    <a:pt x="212" y="56368"/>
                  </a:lnTo>
                  <a:lnTo>
                    <a:pt x="0" y="64331"/>
                  </a:lnTo>
                  <a:lnTo>
                    <a:pt x="851" y="72617"/>
                  </a:lnTo>
                  <a:lnTo>
                    <a:pt x="2412" y="81117"/>
                  </a:lnTo>
                  <a:lnTo>
                    <a:pt x="4445" y="89760"/>
                  </a:lnTo>
                  <a:lnTo>
                    <a:pt x="6794" y="98499"/>
                  </a:lnTo>
                  <a:lnTo>
                    <a:pt x="12052" y="116147"/>
                  </a:lnTo>
                  <a:lnTo>
                    <a:pt x="14844" y="124027"/>
                  </a:lnTo>
                  <a:lnTo>
                    <a:pt x="17699" y="131266"/>
                  </a:lnTo>
                  <a:lnTo>
                    <a:pt x="20595" y="138075"/>
                  </a:lnTo>
                  <a:lnTo>
                    <a:pt x="24512" y="143608"/>
                  </a:lnTo>
                  <a:lnTo>
                    <a:pt x="29109" y="148288"/>
                  </a:lnTo>
                  <a:lnTo>
                    <a:pt x="34161" y="152401"/>
                  </a:lnTo>
                  <a:lnTo>
                    <a:pt x="40507" y="156134"/>
                  </a:lnTo>
                  <a:lnTo>
                    <a:pt x="47716" y="159616"/>
                  </a:lnTo>
                  <a:lnTo>
                    <a:pt x="55503" y="162929"/>
                  </a:lnTo>
                  <a:lnTo>
                    <a:pt x="61687" y="166130"/>
                  </a:lnTo>
                  <a:lnTo>
                    <a:pt x="66802" y="169256"/>
                  </a:lnTo>
                  <a:lnTo>
                    <a:pt x="71206" y="172332"/>
                  </a:lnTo>
                  <a:lnTo>
                    <a:pt x="76128" y="175375"/>
                  </a:lnTo>
                  <a:lnTo>
                    <a:pt x="81395" y="178396"/>
                  </a:lnTo>
                  <a:lnTo>
                    <a:pt x="86893" y="181402"/>
                  </a:lnTo>
                  <a:lnTo>
                    <a:pt x="90557" y="184399"/>
                  </a:lnTo>
                  <a:lnTo>
                    <a:pt x="93002" y="187388"/>
                  </a:lnTo>
                  <a:lnTo>
                    <a:pt x="96709" y="193356"/>
                  </a:lnTo>
                  <a:lnTo>
                    <a:pt x="99088" y="196337"/>
                  </a:lnTo>
                  <a:lnTo>
                    <a:pt x="101668" y="199315"/>
                  </a:lnTo>
                  <a:lnTo>
                    <a:pt x="102394" y="203286"/>
                  </a:lnTo>
                  <a:lnTo>
                    <a:pt x="100553" y="212989"/>
                  </a:lnTo>
                  <a:lnTo>
                    <a:pt x="98671" y="218355"/>
                  </a:lnTo>
                  <a:lnTo>
                    <a:pt x="96424" y="223917"/>
                  </a:lnTo>
                  <a:lnTo>
                    <a:pt x="93933" y="229608"/>
                  </a:lnTo>
                  <a:lnTo>
                    <a:pt x="90286" y="236380"/>
                  </a:lnTo>
                  <a:lnTo>
                    <a:pt x="85868" y="243870"/>
                  </a:lnTo>
                  <a:lnTo>
                    <a:pt x="80938" y="251841"/>
                  </a:lnTo>
                  <a:lnTo>
                    <a:pt x="76656" y="260131"/>
                  </a:lnTo>
                  <a:lnTo>
                    <a:pt x="72810" y="268634"/>
                  </a:lnTo>
                  <a:lnTo>
                    <a:pt x="69252" y="277279"/>
                  </a:lnTo>
                  <a:lnTo>
                    <a:pt x="64894" y="285028"/>
                  </a:lnTo>
                  <a:lnTo>
                    <a:pt x="60002" y="292177"/>
                  </a:lnTo>
                  <a:lnTo>
                    <a:pt x="54756" y="298928"/>
                  </a:lnTo>
                  <a:lnTo>
                    <a:pt x="50265" y="305413"/>
                  </a:lnTo>
                  <a:lnTo>
                    <a:pt x="46278" y="311720"/>
                  </a:lnTo>
                  <a:lnTo>
                    <a:pt x="42627" y="317910"/>
                  </a:lnTo>
                  <a:lnTo>
                    <a:pt x="40193" y="324021"/>
                  </a:lnTo>
                  <a:lnTo>
                    <a:pt x="37489" y="336102"/>
                  </a:lnTo>
                  <a:lnTo>
                    <a:pt x="36287" y="348086"/>
                  </a:lnTo>
                  <a:lnTo>
                    <a:pt x="35753" y="359035"/>
                  </a:lnTo>
                  <a:lnTo>
                    <a:pt x="35515" y="367208"/>
                  </a:lnTo>
                  <a:lnTo>
                    <a:pt x="36445" y="370777"/>
                  </a:lnTo>
                  <a:lnTo>
                    <a:pt x="40126" y="377388"/>
                  </a:lnTo>
                  <a:lnTo>
                    <a:pt x="42423" y="383633"/>
                  </a:lnTo>
                  <a:lnTo>
                    <a:pt x="43899" y="395727"/>
                  </a:lnTo>
                  <a:lnTo>
                    <a:pt x="44190" y="407671"/>
                  </a:lnTo>
                  <a:lnTo>
                    <a:pt x="44262" y="4374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363"/>
            <p:cNvSpPr/>
            <p:nvPr/>
          </p:nvSpPr>
          <p:spPr>
            <a:xfrm>
              <a:off x="7298818" y="4491632"/>
              <a:ext cx="168974" cy="116087"/>
            </a:xfrm>
            <a:custGeom>
              <a:avLst/>
              <a:gdLst/>
              <a:ahLst/>
              <a:cxnLst/>
              <a:rect l="0" t="0" r="0" b="0"/>
              <a:pathLst>
                <a:path w="168974" h="116087">
                  <a:moveTo>
                    <a:pt x="168973" y="0"/>
                  </a:moveTo>
                  <a:lnTo>
                    <a:pt x="139349" y="0"/>
                  </a:lnTo>
                  <a:lnTo>
                    <a:pt x="131349" y="992"/>
                  </a:lnTo>
                  <a:lnTo>
                    <a:pt x="123034" y="2646"/>
                  </a:lnTo>
                  <a:lnTo>
                    <a:pt x="83542" y="12429"/>
                  </a:lnTo>
                  <a:lnTo>
                    <a:pt x="73289" y="16223"/>
                  </a:lnTo>
                  <a:lnTo>
                    <a:pt x="63474" y="20738"/>
                  </a:lnTo>
                  <a:lnTo>
                    <a:pt x="53953" y="25731"/>
                  </a:lnTo>
                  <a:lnTo>
                    <a:pt x="44625" y="30052"/>
                  </a:lnTo>
                  <a:lnTo>
                    <a:pt x="35429" y="33926"/>
                  </a:lnTo>
                  <a:lnTo>
                    <a:pt x="26317" y="37500"/>
                  </a:lnTo>
                  <a:lnTo>
                    <a:pt x="19250" y="40875"/>
                  </a:lnTo>
                  <a:lnTo>
                    <a:pt x="13546" y="44117"/>
                  </a:lnTo>
                  <a:lnTo>
                    <a:pt x="8750" y="47271"/>
                  </a:lnTo>
                  <a:lnTo>
                    <a:pt x="5552" y="51357"/>
                  </a:lnTo>
                  <a:lnTo>
                    <a:pt x="3421" y="56066"/>
                  </a:lnTo>
                  <a:lnTo>
                    <a:pt x="1999" y="61190"/>
                  </a:lnTo>
                  <a:lnTo>
                    <a:pt x="1052" y="65598"/>
                  </a:lnTo>
                  <a:lnTo>
                    <a:pt x="421" y="69529"/>
                  </a:lnTo>
                  <a:lnTo>
                    <a:pt x="0" y="73141"/>
                  </a:lnTo>
                  <a:lnTo>
                    <a:pt x="712" y="77534"/>
                  </a:lnTo>
                  <a:lnTo>
                    <a:pt x="2181" y="82447"/>
                  </a:lnTo>
                  <a:lnTo>
                    <a:pt x="4153" y="87707"/>
                  </a:lnTo>
                  <a:lnTo>
                    <a:pt x="6459" y="92206"/>
                  </a:lnTo>
                  <a:lnTo>
                    <a:pt x="8992" y="96196"/>
                  </a:lnTo>
                  <a:lnTo>
                    <a:pt x="11672" y="99850"/>
                  </a:lnTo>
                  <a:lnTo>
                    <a:pt x="13459" y="103278"/>
                  </a:lnTo>
                  <a:lnTo>
                    <a:pt x="14650" y="106555"/>
                  </a:lnTo>
                  <a:lnTo>
                    <a:pt x="17033" y="1160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364"/>
            <p:cNvSpPr/>
            <p:nvPr/>
          </p:nvSpPr>
          <p:spPr>
            <a:xfrm>
              <a:off x="7342664" y="4625578"/>
              <a:ext cx="75122" cy="258962"/>
            </a:xfrm>
            <a:custGeom>
              <a:avLst/>
              <a:gdLst/>
              <a:ahLst/>
              <a:cxnLst/>
              <a:rect l="0" t="0" r="0" b="0"/>
              <a:pathLst>
                <a:path w="75122" h="258962">
                  <a:moveTo>
                    <a:pt x="0" y="0"/>
                  </a:moveTo>
                  <a:lnTo>
                    <a:pt x="14234" y="4740"/>
                  </a:lnTo>
                  <a:lnTo>
                    <a:pt x="20414" y="6137"/>
                  </a:lnTo>
                  <a:lnTo>
                    <a:pt x="26520" y="7068"/>
                  </a:lnTo>
                  <a:lnTo>
                    <a:pt x="32576" y="7689"/>
                  </a:lnTo>
                  <a:lnTo>
                    <a:pt x="38599" y="9094"/>
                  </a:lnTo>
                  <a:lnTo>
                    <a:pt x="44601" y="11024"/>
                  </a:lnTo>
                  <a:lnTo>
                    <a:pt x="50589" y="13302"/>
                  </a:lnTo>
                  <a:lnTo>
                    <a:pt x="55574" y="16806"/>
                  </a:lnTo>
                  <a:lnTo>
                    <a:pt x="59890" y="21126"/>
                  </a:lnTo>
                  <a:lnTo>
                    <a:pt x="63761" y="25990"/>
                  </a:lnTo>
                  <a:lnTo>
                    <a:pt x="67334" y="31217"/>
                  </a:lnTo>
                  <a:lnTo>
                    <a:pt x="70709" y="36687"/>
                  </a:lnTo>
                  <a:lnTo>
                    <a:pt x="73952" y="42317"/>
                  </a:lnTo>
                  <a:lnTo>
                    <a:pt x="75121" y="48056"/>
                  </a:lnTo>
                  <a:lnTo>
                    <a:pt x="74908" y="53865"/>
                  </a:lnTo>
                  <a:lnTo>
                    <a:pt x="73773" y="59722"/>
                  </a:lnTo>
                  <a:lnTo>
                    <a:pt x="69863" y="76814"/>
                  </a:lnTo>
                  <a:lnTo>
                    <a:pt x="67430" y="86929"/>
                  </a:lnTo>
                  <a:lnTo>
                    <a:pt x="63821" y="97640"/>
                  </a:lnTo>
                  <a:lnTo>
                    <a:pt x="59431" y="108750"/>
                  </a:lnTo>
                  <a:lnTo>
                    <a:pt x="54516" y="120125"/>
                  </a:lnTo>
                  <a:lnTo>
                    <a:pt x="49255" y="130684"/>
                  </a:lnTo>
                  <a:lnTo>
                    <a:pt x="43760" y="140702"/>
                  </a:lnTo>
                  <a:lnTo>
                    <a:pt x="38111" y="150355"/>
                  </a:lnTo>
                  <a:lnTo>
                    <a:pt x="33352" y="159768"/>
                  </a:lnTo>
                  <a:lnTo>
                    <a:pt x="29186" y="169020"/>
                  </a:lnTo>
                  <a:lnTo>
                    <a:pt x="25416" y="178164"/>
                  </a:lnTo>
                  <a:lnTo>
                    <a:pt x="23896" y="186245"/>
                  </a:lnTo>
                  <a:lnTo>
                    <a:pt x="23875" y="193617"/>
                  </a:lnTo>
                  <a:lnTo>
                    <a:pt x="24855" y="200515"/>
                  </a:lnTo>
                  <a:lnTo>
                    <a:pt x="26500" y="207098"/>
                  </a:lnTo>
                  <a:lnTo>
                    <a:pt x="28591" y="213472"/>
                  </a:lnTo>
                  <a:lnTo>
                    <a:pt x="30977" y="219706"/>
                  </a:lnTo>
                  <a:lnTo>
                    <a:pt x="33562" y="224853"/>
                  </a:lnTo>
                  <a:lnTo>
                    <a:pt x="36277" y="229277"/>
                  </a:lnTo>
                  <a:lnTo>
                    <a:pt x="39081" y="233219"/>
                  </a:lnTo>
                  <a:lnTo>
                    <a:pt x="41943" y="236838"/>
                  </a:lnTo>
                  <a:lnTo>
                    <a:pt x="44845" y="240244"/>
                  </a:lnTo>
                  <a:lnTo>
                    <a:pt x="47772" y="243506"/>
                  </a:lnTo>
                  <a:lnTo>
                    <a:pt x="53672" y="249777"/>
                  </a:lnTo>
                  <a:lnTo>
                    <a:pt x="62564" y="2589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365"/>
            <p:cNvSpPr/>
            <p:nvPr/>
          </p:nvSpPr>
          <p:spPr>
            <a:xfrm>
              <a:off x="7322044" y="5125640"/>
              <a:ext cx="145748" cy="446484"/>
            </a:xfrm>
            <a:custGeom>
              <a:avLst/>
              <a:gdLst/>
              <a:ahLst/>
              <a:cxnLst/>
              <a:rect l="0" t="0" r="0" b="0"/>
              <a:pathLst>
                <a:path w="145748" h="446484">
                  <a:moveTo>
                    <a:pt x="145747" y="0"/>
                  </a:moveTo>
                  <a:lnTo>
                    <a:pt x="141002" y="0"/>
                  </a:lnTo>
                  <a:lnTo>
                    <a:pt x="137619" y="992"/>
                  </a:lnTo>
                  <a:lnTo>
                    <a:pt x="133376" y="2645"/>
                  </a:lnTo>
                  <a:lnTo>
                    <a:pt x="128562" y="4740"/>
                  </a:lnTo>
                  <a:lnTo>
                    <a:pt x="117917" y="9714"/>
                  </a:lnTo>
                  <a:lnTo>
                    <a:pt x="112298" y="12429"/>
                  </a:lnTo>
                  <a:lnTo>
                    <a:pt x="105572" y="16223"/>
                  </a:lnTo>
                  <a:lnTo>
                    <a:pt x="98110" y="20737"/>
                  </a:lnTo>
                  <a:lnTo>
                    <a:pt x="90155" y="25731"/>
                  </a:lnTo>
                  <a:lnTo>
                    <a:pt x="80880" y="32037"/>
                  </a:lnTo>
                  <a:lnTo>
                    <a:pt x="59981" y="46981"/>
                  </a:lnTo>
                  <a:lnTo>
                    <a:pt x="50832" y="54141"/>
                  </a:lnTo>
                  <a:lnTo>
                    <a:pt x="42748" y="60899"/>
                  </a:lnTo>
                  <a:lnTo>
                    <a:pt x="35372" y="67388"/>
                  </a:lnTo>
                  <a:lnTo>
                    <a:pt x="28469" y="74691"/>
                  </a:lnTo>
                  <a:lnTo>
                    <a:pt x="21880" y="82536"/>
                  </a:lnTo>
                  <a:lnTo>
                    <a:pt x="15501" y="90743"/>
                  </a:lnTo>
                  <a:lnTo>
                    <a:pt x="10256" y="98198"/>
                  </a:lnTo>
                  <a:lnTo>
                    <a:pt x="5767" y="105152"/>
                  </a:lnTo>
                  <a:lnTo>
                    <a:pt x="1780" y="111774"/>
                  </a:lnTo>
                  <a:lnTo>
                    <a:pt x="115" y="117180"/>
                  </a:lnTo>
                  <a:lnTo>
                    <a:pt x="0" y="121775"/>
                  </a:lnTo>
                  <a:lnTo>
                    <a:pt x="914" y="125832"/>
                  </a:lnTo>
                  <a:lnTo>
                    <a:pt x="4580" y="132986"/>
                  </a:lnTo>
                  <a:lnTo>
                    <a:pt x="6947" y="136281"/>
                  </a:lnTo>
                  <a:lnTo>
                    <a:pt x="10512" y="139472"/>
                  </a:lnTo>
                  <a:lnTo>
                    <a:pt x="14874" y="142590"/>
                  </a:lnTo>
                  <a:lnTo>
                    <a:pt x="19769" y="145661"/>
                  </a:lnTo>
                  <a:lnTo>
                    <a:pt x="25018" y="148701"/>
                  </a:lnTo>
                  <a:lnTo>
                    <a:pt x="36146" y="154725"/>
                  </a:lnTo>
                  <a:lnTo>
                    <a:pt x="40902" y="157720"/>
                  </a:lnTo>
                  <a:lnTo>
                    <a:pt x="45065" y="160709"/>
                  </a:lnTo>
                  <a:lnTo>
                    <a:pt x="48834" y="163694"/>
                  </a:lnTo>
                  <a:lnTo>
                    <a:pt x="53332" y="166676"/>
                  </a:lnTo>
                  <a:lnTo>
                    <a:pt x="58317" y="169657"/>
                  </a:lnTo>
                  <a:lnTo>
                    <a:pt x="63626" y="172635"/>
                  </a:lnTo>
                  <a:lnTo>
                    <a:pt x="67166" y="176606"/>
                  </a:lnTo>
                  <a:lnTo>
                    <a:pt x="69526" y="181237"/>
                  </a:lnTo>
                  <a:lnTo>
                    <a:pt x="73141" y="192667"/>
                  </a:lnTo>
                  <a:lnTo>
                    <a:pt x="78059" y="207668"/>
                  </a:lnTo>
                  <a:lnTo>
                    <a:pt x="78773" y="215836"/>
                  </a:lnTo>
                  <a:lnTo>
                    <a:pt x="78259" y="224257"/>
                  </a:lnTo>
                  <a:lnTo>
                    <a:pt x="76921" y="232849"/>
                  </a:lnTo>
                  <a:lnTo>
                    <a:pt x="75035" y="241552"/>
                  </a:lnTo>
                  <a:lnTo>
                    <a:pt x="72786" y="250332"/>
                  </a:lnTo>
                  <a:lnTo>
                    <a:pt x="70294" y="259161"/>
                  </a:lnTo>
                  <a:lnTo>
                    <a:pt x="64876" y="276909"/>
                  </a:lnTo>
                  <a:lnTo>
                    <a:pt x="53306" y="312556"/>
                  </a:lnTo>
                  <a:lnTo>
                    <a:pt x="51348" y="320488"/>
                  </a:lnTo>
                  <a:lnTo>
                    <a:pt x="50043" y="327760"/>
                  </a:lnTo>
                  <a:lnTo>
                    <a:pt x="47601" y="341131"/>
                  </a:lnTo>
                  <a:lnTo>
                    <a:pt x="43204" y="353690"/>
                  </a:lnTo>
                  <a:lnTo>
                    <a:pt x="40588" y="365885"/>
                  </a:lnTo>
                  <a:lnTo>
                    <a:pt x="39425" y="377919"/>
                  </a:lnTo>
                  <a:lnTo>
                    <a:pt x="38908" y="389883"/>
                  </a:lnTo>
                  <a:lnTo>
                    <a:pt x="38618" y="407775"/>
                  </a:lnTo>
                  <a:lnTo>
                    <a:pt x="38507" y="435818"/>
                  </a:lnTo>
                  <a:lnTo>
                    <a:pt x="39496" y="439373"/>
                  </a:lnTo>
                  <a:lnTo>
                    <a:pt x="41149" y="441743"/>
                  </a:lnTo>
                  <a:lnTo>
                    <a:pt x="43244" y="443323"/>
                  </a:lnTo>
                  <a:lnTo>
                    <a:pt x="45633" y="444377"/>
                  </a:lnTo>
                  <a:lnTo>
                    <a:pt x="48220" y="445079"/>
                  </a:lnTo>
                  <a:lnTo>
                    <a:pt x="56371" y="4464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366"/>
            <p:cNvSpPr/>
            <p:nvPr/>
          </p:nvSpPr>
          <p:spPr>
            <a:xfrm>
              <a:off x="7321086" y="5822264"/>
              <a:ext cx="128831" cy="348150"/>
            </a:xfrm>
            <a:custGeom>
              <a:avLst/>
              <a:gdLst/>
              <a:ahLst/>
              <a:cxnLst/>
              <a:rect l="0" t="0" r="0" b="0"/>
              <a:pathLst>
                <a:path w="128831" h="348150">
                  <a:moveTo>
                    <a:pt x="128830" y="8821"/>
                  </a:moveTo>
                  <a:lnTo>
                    <a:pt x="111646" y="8821"/>
                  </a:lnTo>
                  <a:lnTo>
                    <a:pt x="106450" y="7829"/>
                  </a:lnTo>
                  <a:lnTo>
                    <a:pt x="101000" y="6175"/>
                  </a:lnTo>
                  <a:lnTo>
                    <a:pt x="95380" y="4081"/>
                  </a:lnTo>
                  <a:lnTo>
                    <a:pt x="89648" y="2684"/>
                  </a:lnTo>
                  <a:lnTo>
                    <a:pt x="83840" y="1753"/>
                  </a:lnTo>
                  <a:lnTo>
                    <a:pt x="77982" y="1132"/>
                  </a:lnTo>
                  <a:lnTo>
                    <a:pt x="73084" y="718"/>
                  </a:lnTo>
                  <a:lnTo>
                    <a:pt x="68826" y="443"/>
                  </a:lnTo>
                  <a:lnTo>
                    <a:pt x="64993" y="259"/>
                  </a:lnTo>
                  <a:lnTo>
                    <a:pt x="55438" y="55"/>
                  </a:lnTo>
                  <a:lnTo>
                    <a:pt x="50110" y="0"/>
                  </a:lnTo>
                  <a:lnTo>
                    <a:pt x="45565" y="956"/>
                  </a:lnTo>
                  <a:lnTo>
                    <a:pt x="41541" y="2585"/>
                  </a:lnTo>
                  <a:lnTo>
                    <a:pt x="37866" y="4664"/>
                  </a:lnTo>
                  <a:lnTo>
                    <a:pt x="28486" y="9619"/>
                  </a:lnTo>
                  <a:lnTo>
                    <a:pt x="23204" y="12329"/>
                  </a:lnTo>
                  <a:lnTo>
                    <a:pt x="18689" y="17113"/>
                  </a:lnTo>
                  <a:lnTo>
                    <a:pt x="14687" y="23279"/>
                  </a:lnTo>
                  <a:lnTo>
                    <a:pt x="11026" y="30366"/>
                  </a:lnTo>
                  <a:lnTo>
                    <a:pt x="7591" y="38067"/>
                  </a:lnTo>
                  <a:lnTo>
                    <a:pt x="4309" y="46177"/>
                  </a:lnTo>
                  <a:lnTo>
                    <a:pt x="1127" y="54561"/>
                  </a:lnTo>
                  <a:lnTo>
                    <a:pt x="0" y="63127"/>
                  </a:lnTo>
                  <a:lnTo>
                    <a:pt x="242" y="71814"/>
                  </a:lnTo>
                  <a:lnTo>
                    <a:pt x="1395" y="80582"/>
                  </a:lnTo>
                  <a:lnTo>
                    <a:pt x="3157" y="88411"/>
                  </a:lnTo>
                  <a:lnTo>
                    <a:pt x="5325" y="95616"/>
                  </a:lnTo>
                  <a:lnTo>
                    <a:pt x="7764" y="102403"/>
                  </a:lnTo>
                  <a:lnTo>
                    <a:pt x="11376" y="107920"/>
                  </a:lnTo>
                  <a:lnTo>
                    <a:pt x="15768" y="112590"/>
                  </a:lnTo>
                  <a:lnTo>
                    <a:pt x="20684" y="116696"/>
                  </a:lnTo>
                  <a:lnTo>
                    <a:pt x="26941" y="121417"/>
                  </a:lnTo>
                  <a:lnTo>
                    <a:pt x="41837" y="131955"/>
                  </a:lnTo>
                  <a:lnTo>
                    <a:pt x="49980" y="136551"/>
                  </a:lnTo>
                  <a:lnTo>
                    <a:pt x="58387" y="140607"/>
                  </a:lnTo>
                  <a:lnTo>
                    <a:pt x="66972" y="144303"/>
                  </a:lnTo>
                  <a:lnTo>
                    <a:pt x="74682" y="146767"/>
                  </a:lnTo>
                  <a:lnTo>
                    <a:pt x="81808" y="148410"/>
                  </a:lnTo>
                  <a:lnTo>
                    <a:pt x="88544" y="149506"/>
                  </a:lnTo>
                  <a:lnTo>
                    <a:pt x="95021" y="151228"/>
                  </a:lnTo>
                  <a:lnTo>
                    <a:pt x="101325" y="153368"/>
                  </a:lnTo>
                  <a:lnTo>
                    <a:pt x="107515" y="155787"/>
                  </a:lnTo>
                  <a:lnTo>
                    <a:pt x="111640" y="158392"/>
                  </a:lnTo>
                  <a:lnTo>
                    <a:pt x="114390" y="161121"/>
                  </a:lnTo>
                  <a:lnTo>
                    <a:pt x="116224" y="163933"/>
                  </a:lnTo>
                  <a:lnTo>
                    <a:pt x="118262" y="172348"/>
                  </a:lnTo>
                  <a:lnTo>
                    <a:pt x="118806" y="177370"/>
                  </a:lnTo>
                  <a:lnTo>
                    <a:pt x="116762" y="188242"/>
                  </a:lnTo>
                  <a:lnTo>
                    <a:pt x="114826" y="193920"/>
                  </a:lnTo>
                  <a:lnTo>
                    <a:pt x="112542" y="198697"/>
                  </a:lnTo>
                  <a:lnTo>
                    <a:pt x="110027" y="202874"/>
                  </a:lnTo>
                  <a:lnTo>
                    <a:pt x="107356" y="206650"/>
                  </a:lnTo>
                  <a:lnTo>
                    <a:pt x="103591" y="211153"/>
                  </a:lnTo>
                  <a:lnTo>
                    <a:pt x="99094" y="216138"/>
                  </a:lnTo>
                  <a:lnTo>
                    <a:pt x="88801" y="226970"/>
                  </a:lnTo>
                  <a:lnTo>
                    <a:pt x="77606" y="238399"/>
                  </a:lnTo>
                  <a:lnTo>
                    <a:pt x="72833" y="244224"/>
                  </a:lnTo>
                  <a:lnTo>
                    <a:pt x="68658" y="250092"/>
                  </a:lnTo>
                  <a:lnTo>
                    <a:pt x="64881" y="255989"/>
                  </a:lnTo>
                  <a:lnTo>
                    <a:pt x="61371" y="260912"/>
                  </a:lnTo>
                  <a:lnTo>
                    <a:pt x="58037" y="265187"/>
                  </a:lnTo>
                  <a:lnTo>
                    <a:pt x="54822" y="269028"/>
                  </a:lnTo>
                  <a:lnTo>
                    <a:pt x="51686" y="272581"/>
                  </a:lnTo>
                  <a:lnTo>
                    <a:pt x="41261" y="283725"/>
                  </a:lnTo>
                  <a:lnTo>
                    <a:pt x="40658" y="285357"/>
                  </a:lnTo>
                  <a:lnTo>
                    <a:pt x="39691" y="295103"/>
                  </a:lnTo>
                  <a:lnTo>
                    <a:pt x="39524" y="303658"/>
                  </a:lnTo>
                  <a:lnTo>
                    <a:pt x="39453" y="3481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367"/>
            <p:cNvSpPr/>
            <p:nvPr/>
          </p:nvSpPr>
          <p:spPr>
            <a:xfrm>
              <a:off x="8978250" y="1455539"/>
              <a:ext cx="304715" cy="151805"/>
            </a:xfrm>
            <a:custGeom>
              <a:avLst/>
              <a:gdLst/>
              <a:ahLst/>
              <a:cxnLst/>
              <a:rect l="0" t="0" r="0" b="0"/>
              <a:pathLst>
                <a:path w="304715" h="151805">
                  <a:moveTo>
                    <a:pt x="0" y="151804"/>
                  </a:moveTo>
                  <a:lnTo>
                    <a:pt x="4744" y="151804"/>
                  </a:lnTo>
                  <a:lnTo>
                    <a:pt x="12371" y="149159"/>
                  </a:lnTo>
                  <a:lnTo>
                    <a:pt x="17184" y="147064"/>
                  </a:lnTo>
                  <a:lnTo>
                    <a:pt x="23373" y="143683"/>
                  </a:lnTo>
                  <a:lnTo>
                    <a:pt x="30478" y="139445"/>
                  </a:lnTo>
                  <a:lnTo>
                    <a:pt x="38194" y="134635"/>
                  </a:lnTo>
                  <a:lnTo>
                    <a:pt x="47311" y="129444"/>
                  </a:lnTo>
                  <a:lnTo>
                    <a:pt x="68032" y="118385"/>
                  </a:lnTo>
                  <a:lnTo>
                    <a:pt x="80112" y="112658"/>
                  </a:lnTo>
                  <a:lnTo>
                    <a:pt x="106776" y="101002"/>
                  </a:lnTo>
                  <a:lnTo>
                    <a:pt x="120836" y="94124"/>
                  </a:lnTo>
                  <a:lnTo>
                    <a:pt x="135177" y="86562"/>
                  </a:lnTo>
                  <a:lnTo>
                    <a:pt x="149701" y="78544"/>
                  </a:lnTo>
                  <a:lnTo>
                    <a:pt x="164351" y="71214"/>
                  </a:lnTo>
                  <a:lnTo>
                    <a:pt x="179082" y="64343"/>
                  </a:lnTo>
                  <a:lnTo>
                    <a:pt x="207698" y="51417"/>
                  </a:lnTo>
                  <a:lnTo>
                    <a:pt x="253138" y="29596"/>
                  </a:lnTo>
                  <a:lnTo>
                    <a:pt x="281829" y="15437"/>
                  </a:lnTo>
                  <a:lnTo>
                    <a:pt x="288185" y="13268"/>
                  </a:lnTo>
                  <a:lnTo>
                    <a:pt x="294410" y="11822"/>
                  </a:lnTo>
                  <a:lnTo>
                    <a:pt x="300546" y="10858"/>
                  </a:lnTo>
                  <a:lnTo>
                    <a:pt x="303642" y="9223"/>
                  </a:lnTo>
                  <a:lnTo>
                    <a:pt x="304714" y="7141"/>
                  </a:lnTo>
                  <a:lnTo>
                    <a:pt x="30387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368"/>
            <p:cNvSpPr/>
            <p:nvPr/>
          </p:nvSpPr>
          <p:spPr>
            <a:xfrm>
              <a:off x="9068112" y="1500187"/>
              <a:ext cx="124641" cy="106613"/>
            </a:xfrm>
            <a:custGeom>
              <a:avLst/>
              <a:gdLst/>
              <a:ahLst/>
              <a:cxnLst/>
              <a:rect l="0" t="0" r="0" b="0"/>
              <a:pathLst>
                <a:path w="124641" h="106613">
                  <a:moveTo>
                    <a:pt x="35264" y="0"/>
                  </a:moveTo>
                  <a:lnTo>
                    <a:pt x="26694" y="0"/>
                  </a:lnTo>
                  <a:lnTo>
                    <a:pt x="23842" y="2646"/>
                  </a:lnTo>
                  <a:lnTo>
                    <a:pt x="21691" y="4741"/>
                  </a:lnTo>
                  <a:lnTo>
                    <a:pt x="20257" y="8122"/>
                  </a:lnTo>
                  <a:lnTo>
                    <a:pt x="19302" y="12360"/>
                  </a:lnTo>
                  <a:lnTo>
                    <a:pt x="18664" y="17170"/>
                  </a:lnTo>
                  <a:lnTo>
                    <a:pt x="17246" y="21369"/>
                  </a:lnTo>
                  <a:lnTo>
                    <a:pt x="15307" y="25160"/>
                  </a:lnTo>
                  <a:lnTo>
                    <a:pt x="13023" y="28680"/>
                  </a:lnTo>
                  <a:lnTo>
                    <a:pt x="10505" y="33011"/>
                  </a:lnTo>
                  <a:lnTo>
                    <a:pt x="5061" y="43114"/>
                  </a:lnTo>
                  <a:lnTo>
                    <a:pt x="3212" y="49579"/>
                  </a:lnTo>
                  <a:lnTo>
                    <a:pt x="1979" y="56865"/>
                  </a:lnTo>
                  <a:lnTo>
                    <a:pt x="1157" y="64699"/>
                  </a:lnTo>
                  <a:lnTo>
                    <a:pt x="609" y="70914"/>
                  </a:lnTo>
                  <a:lnTo>
                    <a:pt x="244" y="76050"/>
                  </a:lnTo>
                  <a:lnTo>
                    <a:pt x="0" y="80466"/>
                  </a:lnTo>
                  <a:lnTo>
                    <a:pt x="831" y="84402"/>
                  </a:lnTo>
                  <a:lnTo>
                    <a:pt x="2379" y="88018"/>
                  </a:lnTo>
                  <a:lnTo>
                    <a:pt x="4402" y="91421"/>
                  </a:lnTo>
                  <a:lnTo>
                    <a:pt x="7739" y="94682"/>
                  </a:lnTo>
                  <a:lnTo>
                    <a:pt x="11948" y="97848"/>
                  </a:lnTo>
                  <a:lnTo>
                    <a:pt x="16740" y="100951"/>
                  </a:lnTo>
                  <a:lnTo>
                    <a:pt x="21922" y="103019"/>
                  </a:lnTo>
                  <a:lnTo>
                    <a:pt x="27362" y="104398"/>
                  </a:lnTo>
                  <a:lnTo>
                    <a:pt x="32975" y="105318"/>
                  </a:lnTo>
                  <a:lnTo>
                    <a:pt x="38703" y="105931"/>
                  </a:lnTo>
                  <a:lnTo>
                    <a:pt x="44508" y="106339"/>
                  </a:lnTo>
                  <a:lnTo>
                    <a:pt x="50365" y="106612"/>
                  </a:lnTo>
                  <a:lnTo>
                    <a:pt x="56255" y="105801"/>
                  </a:lnTo>
                  <a:lnTo>
                    <a:pt x="62169" y="104268"/>
                  </a:lnTo>
                  <a:lnTo>
                    <a:pt x="90674" y="94680"/>
                  </a:lnTo>
                  <a:lnTo>
                    <a:pt x="98024" y="91893"/>
                  </a:lnTo>
                  <a:lnTo>
                    <a:pt x="104909" y="89044"/>
                  </a:lnTo>
                  <a:lnTo>
                    <a:pt x="124640" y="803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Annotation369"/>
            <p:cNvSpPr/>
            <p:nvPr/>
          </p:nvSpPr>
          <p:spPr>
            <a:xfrm>
              <a:off x="2185654" y="2581524"/>
              <a:ext cx="89377" cy="25946"/>
            </a:xfrm>
            <a:custGeom>
              <a:avLst/>
              <a:gdLst/>
              <a:ahLst/>
              <a:cxnLst/>
              <a:rect l="0" t="0" r="0" b="0"/>
              <a:pathLst>
                <a:path w="89377" h="25946">
                  <a:moveTo>
                    <a:pt x="89376" y="25945"/>
                  </a:moveTo>
                  <a:lnTo>
                    <a:pt x="84631" y="25945"/>
                  </a:lnTo>
                  <a:lnTo>
                    <a:pt x="81248" y="24952"/>
                  </a:lnTo>
                  <a:lnTo>
                    <a:pt x="77006" y="23299"/>
                  </a:lnTo>
                  <a:lnTo>
                    <a:pt x="72192" y="21204"/>
                  </a:lnTo>
                  <a:lnTo>
                    <a:pt x="66996" y="17824"/>
                  </a:lnTo>
                  <a:lnTo>
                    <a:pt x="61546" y="13585"/>
                  </a:lnTo>
                  <a:lnTo>
                    <a:pt x="55927" y="8775"/>
                  </a:lnTo>
                  <a:lnTo>
                    <a:pt x="50195" y="5568"/>
                  </a:lnTo>
                  <a:lnTo>
                    <a:pt x="44387" y="3431"/>
                  </a:lnTo>
                  <a:lnTo>
                    <a:pt x="38529" y="2006"/>
                  </a:lnTo>
                  <a:lnTo>
                    <a:pt x="33630" y="1056"/>
                  </a:lnTo>
                  <a:lnTo>
                    <a:pt x="29372" y="422"/>
                  </a:lnTo>
                  <a:lnTo>
                    <a:pt x="25540" y="0"/>
                  </a:lnTo>
                  <a:lnTo>
                    <a:pt x="20999" y="711"/>
                  </a:lnTo>
                  <a:lnTo>
                    <a:pt x="15985" y="2177"/>
                  </a:lnTo>
                  <a:lnTo>
                    <a:pt x="0" y="80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370"/>
            <p:cNvSpPr/>
            <p:nvPr/>
          </p:nvSpPr>
          <p:spPr>
            <a:xfrm>
              <a:off x="4864953" y="3541189"/>
              <a:ext cx="263721" cy="197392"/>
            </a:xfrm>
            <a:custGeom>
              <a:avLst/>
              <a:gdLst/>
              <a:ahLst/>
              <a:cxnLst/>
              <a:rect l="0" t="0" r="0" b="0"/>
              <a:pathLst>
                <a:path w="263721" h="197392">
                  <a:moveTo>
                    <a:pt x="207554" y="146772"/>
                  </a:moveTo>
                  <a:lnTo>
                    <a:pt x="182674" y="134343"/>
                  </a:lnTo>
                  <a:lnTo>
                    <a:pt x="176071" y="131541"/>
                  </a:lnTo>
                  <a:lnTo>
                    <a:pt x="168691" y="128680"/>
                  </a:lnTo>
                  <a:lnTo>
                    <a:pt x="152545" y="122856"/>
                  </a:lnTo>
                  <a:lnTo>
                    <a:pt x="109058" y="108063"/>
                  </a:lnTo>
                  <a:lnTo>
                    <a:pt x="101174" y="105090"/>
                  </a:lnTo>
                  <a:lnTo>
                    <a:pt x="93932" y="102117"/>
                  </a:lnTo>
                  <a:lnTo>
                    <a:pt x="87118" y="99143"/>
                  </a:lnTo>
                  <a:lnTo>
                    <a:pt x="74250" y="93192"/>
                  </a:lnTo>
                  <a:lnTo>
                    <a:pt x="49806" y="81287"/>
                  </a:lnTo>
                  <a:lnTo>
                    <a:pt x="44790" y="79303"/>
                  </a:lnTo>
                  <a:lnTo>
                    <a:pt x="36570" y="77098"/>
                  </a:lnTo>
                  <a:lnTo>
                    <a:pt x="29606" y="73472"/>
                  </a:lnTo>
                  <a:lnTo>
                    <a:pt x="26359" y="71116"/>
                  </a:lnTo>
                  <a:lnTo>
                    <a:pt x="20102" y="68498"/>
                  </a:lnTo>
                  <a:lnTo>
                    <a:pt x="17044" y="67800"/>
                  </a:lnTo>
                  <a:lnTo>
                    <a:pt x="15997" y="66343"/>
                  </a:lnTo>
                  <a:lnTo>
                    <a:pt x="16293" y="64379"/>
                  </a:lnTo>
                  <a:lnTo>
                    <a:pt x="19269" y="59551"/>
                  </a:lnTo>
                  <a:lnTo>
                    <a:pt x="23902" y="54098"/>
                  </a:lnTo>
                  <a:lnTo>
                    <a:pt x="28515" y="51255"/>
                  </a:lnTo>
                  <a:lnTo>
                    <a:pt x="34568" y="48367"/>
                  </a:lnTo>
                  <a:lnTo>
                    <a:pt x="75180" y="31863"/>
                  </a:lnTo>
                  <a:lnTo>
                    <a:pt x="87526" y="27502"/>
                  </a:lnTo>
                  <a:lnTo>
                    <a:pt x="99730" y="23602"/>
                  </a:lnTo>
                  <a:lnTo>
                    <a:pt x="111837" y="20010"/>
                  </a:lnTo>
                  <a:lnTo>
                    <a:pt x="124875" y="16624"/>
                  </a:lnTo>
                  <a:lnTo>
                    <a:pt x="191381" y="1028"/>
                  </a:lnTo>
                  <a:lnTo>
                    <a:pt x="202731" y="0"/>
                  </a:lnTo>
                  <a:lnTo>
                    <a:pt x="213277" y="307"/>
                  </a:lnTo>
                  <a:lnTo>
                    <a:pt x="223286" y="1503"/>
                  </a:lnTo>
                  <a:lnTo>
                    <a:pt x="231945" y="5277"/>
                  </a:lnTo>
                  <a:lnTo>
                    <a:pt x="239704" y="10771"/>
                  </a:lnTo>
                  <a:lnTo>
                    <a:pt x="246862" y="17409"/>
                  </a:lnTo>
                  <a:lnTo>
                    <a:pt x="252628" y="24811"/>
                  </a:lnTo>
                  <a:lnTo>
                    <a:pt x="257464" y="32722"/>
                  </a:lnTo>
                  <a:lnTo>
                    <a:pt x="261682" y="40973"/>
                  </a:lnTo>
                  <a:lnTo>
                    <a:pt x="263501" y="50443"/>
                  </a:lnTo>
                  <a:lnTo>
                    <a:pt x="263720" y="60724"/>
                  </a:lnTo>
                  <a:lnTo>
                    <a:pt x="262874" y="71547"/>
                  </a:lnTo>
                  <a:lnTo>
                    <a:pt x="260323" y="82732"/>
                  </a:lnTo>
                  <a:lnTo>
                    <a:pt x="256636" y="94156"/>
                  </a:lnTo>
                  <a:lnTo>
                    <a:pt x="252193" y="105742"/>
                  </a:lnTo>
                  <a:lnTo>
                    <a:pt x="246250" y="117434"/>
                  </a:lnTo>
                  <a:lnTo>
                    <a:pt x="239309" y="129197"/>
                  </a:lnTo>
                  <a:lnTo>
                    <a:pt x="231704" y="141009"/>
                  </a:lnTo>
                  <a:lnTo>
                    <a:pt x="221668" y="151860"/>
                  </a:lnTo>
                  <a:lnTo>
                    <a:pt x="210012" y="162070"/>
                  </a:lnTo>
                  <a:lnTo>
                    <a:pt x="197275" y="171853"/>
                  </a:lnTo>
                  <a:lnTo>
                    <a:pt x="184813" y="179368"/>
                  </a:lnTo>
                  <a:lnTo>
                    <a:pt x="172532" y="185370"/>
                  </a:lnTo>
                  <a:lnTo>
                    <a:pt x="160372" y="190363"/>
                  </a:lnTo>
                  <a:lnTo>
                    <a:pt x="147300" y="193692"/>
                  </a:lnTo>
                  <a:lnTo>
                    <a:pt x="133621" y="195911"/>
                  </a:lnTo>
                  <a:lnTo>
                    <a:pt x="119535" y="197391"/>
                  </a:lnTo>
                  <a:lnTo>
                    <a:pt x="106172" y="197385"/>
                  </a:lnTo>
                  <a:lnTo>
                    <a:pt x="93292" y="196389"/>
                  </a:lnTo>
                  <a:lnTo>
                    <a:pt x="80733" y="194733"/>
                  </a:lnTo>
                  <a:lnTo>
                    <a:pt x="69380" y="191644"/>
                  </a:lnTo>
                  <a:lnTo>
                    <a:pt x="58833" y="187600"/>
                  </a:lnTo>
                  <a:lnTo>
                    <a:pt x="48823" y="182921"/>
                  </a:lnTo>
                  <a:lnTo>
                    <a:pt x="39170" y="177816"/>
                  </a:lnTo>
                  <a:lnTo>
                    <a:pt x="29755" y="172429"/>
                  </a:lnTo>
                  <a:lnTo>
                    <a:pt x="20499" y="166853"/>
                  </a:lnTo>
                  <a:lnTo>
                    <a:pt x="13336" y="160159"/>
                  </a:lnTo>
                  <a:lnTo>
                    <a:pt x="7567" y="152720"/>
                  </a:lnTo>
                  <a:lnTo>
                    <a:pt x="2728" y="144784"/>
                  </a:lnTo>
                  <a:lnTo>
                    <a:pt x="495" y="138502"/>
                  </a:lnTo>
                  <a:lnTo>
                    <a:pt x="0" y="133321"/>
                  </a:lnTo>
                  <a:lnTo>
                    <a:pt x="663" y="128875"/>
                  </a:lnTo>
                  <a:lnTo>
                    <a:pt x="3091" y="124918"/>
                  </a:lnTo>
                  <a:lnTo>
                    <a:pt x="6695" y="121289"/>
                  </a:lnTo>
                  <a:lnTo>
                    <a:pt x="11085" y="117877"/>
                  </a:lnTo>
                  <a:lnTo>
                    <a:pt x="17983" y="114610"/>
                  </a:lnTo>
                  <a:lnTo>
                    <a:pt x="26555" y="111440"/>
                  </a:lnTo>
                  <a:lnTo>
                    <a:pt x="55614" y="1021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Annotation371"/>
            <p:cNvSpPr/>
            <p:nvPr/>
          </p:nvSpPr>
          <p:spPr>
            <a:xfrm>
              <a:off x="6466777" y="3589734"/>
              <a:ext cx="44689" cy="178595"/>
            </a:xfrm>
            <a:custGeom>
              <a:avLst/>
              <a:gdLst/>
              <a:ahLst/>
              <a:cxnLst/>
              <a:rect l="0" t="0" r="0" b="0"/>
              <a:pathLst>
                <a:path w="44689" h="178595">
                  <a:moveTo>
                    <a:pt x="0" y="0"/>
                  </a:moveTo>
                  <a:lnTo>
                    <a:pt x="4745" y="4741"/>
                  </a:lnTo>
                  <a:lnTo>
                    <a:pt x="6142" y="8121"/>
                  </a:lnTo>
                  <a:lnTo>
                    <a:pt x="7074" y="12360"/>
                  </a:lnTo>
                  <a:lnTo>
                    <a:pt x="7695" y="17170"/>
                  </a:lnTo>
                  <a:lnTo>
                    <a:pt x="9103" y="24345"/>
                  </a:lnTo>
                  <a:lnTo>
                    <a:pt x="13314" y="42901"/>
                  </a:lnTo>
                  <a:lnTo>
                    <a:pt x="16821" y="55390"/>
                  </a:lnTo>
                  <a:lnTo>
                    <a:pt x="26013" y="85141"/>
                  </a:lnTo>
                  <a:lnTo>
                    <a:pt x="30252" y="102401"/>
                  </a:lnTo>
                  <a:lnTo>
                    <a:pt x="34071" y="120853"/>
                  </a:lnTo>
                  <a:lnTo>
                    <a:pt x="44688" y="1785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Annotation372"/>
            <p:cNvSpPr/>
            <p:nvPr/>
          </p:nvSpPr>
          <p:spPr>
            <a:xfrm>
              <a:off x="6582966" y="3527630"/>
              <a:ext cx="35752" cy="151402"/>
            </a:xfrm>
            <a:custGeom>
              <a:avLst/>
              <a:gdLst/>
              <a:ahLst/>
              <a:cxnLst/>
              <a:rect l="0" t="0" r="0" b="0"/>
              <a:pathLst>
                <a:path w="35752" h="151402">
                  <a:moveTo>
                    <a:pt x="35751" y="26386"/>
                  </a:moveTo>
                  <a:lnTo>
                    <a:pt x="14741" y="26386"/>
                  </a:lnTo>
                  <a:lnTo>
                    <a:pt x="11814" y="25393"/>
                  </a:lnTo>
                  <a:lnTo>
                    <a:pt x="8869" y="23740"/>
                  </a:lnTo>
                  <a:lnTo>
                    <a:pt x="1751" y="18697"/>
                  </a:lnTo>
                  <a:lnTo>
                    <a:pt x="1169" y="17291"/>
                  </a:lnTo>
                  <a:lnTo>
                    <a:pt x="519" y="13083"/>
                  </a:lnTo>
                  <a:lnTo>
                    <a:pt x="1339" y="11564"/>
                  </a:lnTo>
                  <a:lnTo>
                    <a:pt x="2879" y="10551"/>
                  </a:lnTo>
                  <a:lnTo>
                    <a:pt x="4899" y="9876"/>
                  </a:lnTo>
                  <a:lnTo>
                    <a:pt x="7238" y="8434"/>
                  </a:lnTo>
                  <a:lnTo>
                    <a:pt x="9791" y="6480"/>
                  </a:lnTo>
                  <a:lnTo>
                    <a:pt x="16278" y="956"/>
                  </a:lnTo>
                  <a:lnTo>
                    <a:pt x="17804" y="503"/>
                  </a:lnTo>
                  <a:lnTo>
                    <a:pt x="19814" y="201"/>
                  </a:lnTo>
                  <a:lnTo>
                    <a:pt x="22147" y="0"/>
                  </a:lnTo>
                  <a:lnTo>
                    <a:pt x="22709" y="1849"/>
                  </a:lnTo>
                  <a:lnTo>
                    <a:pt x="22091" y="5068"/>
                  </a:lnTo>
                  <a:lnTo>
                    <a:pt x="20685" y="9197"/>
                  </a:lnTo>
                  <a:lnTo>
                    <a:pt x="19750" y="13934"/>
                  </a:lnTo>
                  <a:lnTo>
                    <a:pt x="19124" y="19077"/>
                  </a:lnTo>
                  <a:lnTo>
                    <a:pt x="18709" y="24490"/>
                  </a:lnTo>
                  <a:lnTo>
                    <a:pt x="17437" y="32067"/>
                  </a:lnTo>
                  <a:lnTo>
                    <a:pt x="15597" y="41087"/>
                  </a:lnTo>
                  <a:lnTo>
                    <a:pt x="13377" y="51069"/>
                  </a:lnTo>
                  <a:lnTo>
                    <a:pt x="11897" y="62685"/>
                  </a:lnTo>
                  <a:lnTo>
                    <a:pt x="10911" y="75390"/>
                  </a:lnTo>
                  <a:lnTo>
                    <a:pt x="10252" y="88821"/>
                  </a:lnTo>
                  <a:lnTo>
                    <a:pt x="8822" y="101743"/>
                  </a:lnTo>
                  <a:lnTo>
                    <a:pt x="6874" y="114327"/>
                  </a:lnTo>
                  <a:lnTo>
                    <a:pt x="0" y="1514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Annotation373"/>
            <p:cNvSpPr/>
            <p:nvPr/>
          </p:nvSpPr>
          <p:spPr>
            <a:xfrm>
              <a:off x="2811410" y="2314707"/>
              <a:ext cx="80317" cy="328482"/>
            </a:xfrm>
            <a:custGeom>
              <a:avLst/>
              <a:gdLst/>
              <a:ahLst/>
              <a:cxnLst/>
              <a:rect l="0" t="0" r="0" b="0"/>
              <a:pathLst>
                <a:path w="80317" h="328482">
                  <a:moveTo>
                    <a:pt x="26691" y="114168"/>
                  </a:moveTo>
                  <a:lnTo>
                    <a:pt x="26691" y="109427"/>
                  </a:lnTo>
                  <a:lnTo>
                    <a:pt x="25698" y="106047"/>
                  </a:lnTo>
                  <a:lnTo>
                    <a:pt x="24043" y="101808"/>
                  </a:lnTo>
                  <a:lnTo>
                    <a:pt x="21946" y="96999"/>
                  </a:lnTo>
                  <a:lnTo>
                    <a:pt x="16969" y="86363"/>
                  </a:lnTo>
                  <a:lnTo>
                    <a:pt x="14251" y="80748"/>
                  </a:lnTo>
                  <a:lnTo>
                    <a:pt x="12439" y="75021"/>
                  </a:lnTo>
                  <a:lnTo>
                    <a:pt x="11231" y="69218"/>
                  </a:lnTo>
                  <a:lnTo>
                    <a:pt x="10426" y="63365"/>
                  </a:lnTo>
                  <a:lnTo>
                    <a:pt x="8896" y="57479"/>
                  </a:lnTo>
                  <a:lnTo>
                    <a:pt x="6883" y="51571"/>
                  </a:lnTo>
                  <a:lnTo>
                    <a:pt x="4548" y="45647"/>
                  </a:lnTo>
                  <a:lnTo>
                    <a:pt x="2991" y="39714"/>
                  </a:lnTo>
                  <a:lnTo>
                    <a:pt x="1954" y="33774"/>
                  </a:lnTo>
                  <a:lnTo>
                    <a:pt x="1262" y="27830"/>
                  </a:lnTo>
                  <a:lnTo>
                    <a:pt x="493" y="18579"/>
                  </a:lnTo>
                  <a:lnTo>
                    <a:pt x="151" y="11161"/>
                  </a:lnTo>
                  <a:lnTo>
                    <a:pt x="0" y="4556"/>
                  </a:lnTo>
                  <a:lnTo>
                    <a:pt x="952" y="2398"/>
                  </a:lnTo>
                  <a:lnTo>
                    <a:pt x="2580" y="959"/>
                  </a:lnTo>
                  <a:lnTo>
                    <a:pt x="4659" y="0"/>
                  </a:lnTo>
                  <a:lnTo>
                    <a:pt x="6044" y="1345"/>
                  </a:lnTo>
                  <a:lnTo>
                    <a:pt x="6968" y="4226"/>
                  </a:lnTo>
                  <a:lnTo>
                    <a:pt x="7584" y="8131"/>
                  </a:lnTo>
                  <a:lnTo>
                    <a:pt x="9980" y="13711"/>
                  </a:lnTo>
                  <a:lnTo>
                    <a:pt x="13565" y="20407"/>
                  </a:lnTo>
                  <a:lnTo>
                    <a:pt x="17940" y="27848"/>
                  </a:lnTo>
                  <a:lnTo>
                    <a:pt x="22843" y="37770"/>
                  </a:lnTo>
                  <a:lnTo>
                    <a:pt x="28098" y="49345"/>
                  </a:lnTo>
                  <a:lnTo>
                    <a:pt x="33587" y="62023"/>
                  </a:lnTo>
                  <a:lnTo>
                    <a:pt x="39233" y="77420"/>
                  </a:lnTo>
                  <a:lnTo>
                    <a:pt x="44983" y="94630"/>
                  </a:lnTo>
                  <a:lnTo>
                    <a:pt x="50802" y="113049"/>
                  </a:lnTo>
                  <a:lnTo>
                    <a:pt x="55675" y="131281"/>
                  </a:lnTo>
                  <a:lnTo>
                    <a:pt x="59916" y="149390"/>
                  </a:lnTo>
                  <a:lnTo>
                    <a:pt x="63737" y="167415"/>
                  </a:lnTo>
                  <a:lnTo>
                    <a:pt x="70631" y="203318"/>
                  </a:lnTo>
                  <a:lnTo>
                    <a:pt x="73859" y="221226"/>
                  </a:lnTo>
                  <a:lnTo>
                    <a:pt x="76012" y="238126"/>
                  </a:lnTo>
                  <a:lnTo>
                    <a:pt x="77446" y="254353"/>
                  </a:lnTo>
                  <a:lnTo>
                    <a:pt x="79041" y="283629"/>
                  </a:lnTo>
                  <a:lnTo>
                    <a:pt x="80316" y="3284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374"/>
            <p:cNvSpPr/>
            <p:nvPr/>
          </p:nvSpPr>
          <p:spPr>
            <a:xfrm>
              <a:off x="2864914" y="2491383"/>
              <a:ext cx="348568" cy="44649"/>
            </a:xfrm>
            <a:custGeom>
              <a:avLst/>
              <a:gdLst/>
              <a:ahLst/>
              <a:cxnLst/>
              <a:rect l="0" t="0" r="0" b="0"/>
              <a:pathLst>
                <a:path w="348568" h="44649">
                  <a:moveTo>
                    <a:pt x="0" y="44648"/>
                  </a:moveTo>
                  <a:lnTo>
                    <a:pt x="4744" y="44648"/>
                  </a:lnTo>
                  <a:lnTo>
                    <a:pt x="6142" y="43656"/>
                  </a:lnTo>
                  <a:lnTo>
                    <a:pt x="7074" y="42002"/>
                  </a:lnTo>
                  <a:lnTo>
                    <a:pt x="7695" y="39907"/>
                  </a:lnTo>
                  <a:lnTo>
                    <a:pt x="9102" y="38511"/>
                  </a:lnTo>
                  <a:lnTo>
                    <a:pt x="11033" y="37580"/>
                  </a:lnTo>
                  <a:lnTo>
                    <a:pt x="15827" y="36546"/>
                  </a:lnTo>
                  <a:lnTo>
                    <a:pt x="25102" y="35964"/>
                  </a:lnTo>
                  <a:lnTo>
                    <a:pt x="40981" y="35791"/>
                  </a:lnTo>
                  <a:lnTo>
                    <a:pt x="124640" y="35721"/>
                  </a:lnTo>
                  <a:lnTo>
                    <a:pt x="138705" y="36712"/>
                  </a:lnTo>
                  <a:lnTo>
                    <a:pt x="153047" y="38366"/>
                  </a:lnTo>
                  <a:lnTo>
                    <a:pt x="167574" y="40460"/>
                  </a:lnTo>
                  <a:lnTo>
                    <a:pt x="183217" y="40864"/>
                  </a:lnTo>
                  <a:lnTo>
                    <a:pt x="199604" y="40141"/>
                  </a:lnTo>
                  <a:lnTo>
                    <a:pt x="216486" y="38667"/>
                  </a:lnTo>
                  <a:lnTo>
                    <a:pt x="232707" y="37684"/>
                  </a:lnTo>
                  <a:lnTo>
                    <a:pt x="263972" y="36592"/>
                  </a:lnTo>
                  <a:lnTo>
                    <a:pt x="277274" y="34316"/>
                  </a:lnTo>
                  <a:lnTo>
                    <a:pt x="289122" y="30815"/>
                  </a:lnTo>
                  <a:lnTo>
                    <a:pt x="299999" y="26496"/>
                  </a:lnTo>
                  <a:lnTo>
                    <a:pt x="310230" y="21633"/>
                  </a:lnTo>
                  <a:lnTo>
                    <a:pt x="320030" y="16406"/>
                  </a:lnTo>
                  <a:lnTo>
                    <a:pt x="34856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Annotation375"/>
            <p:cNvSpPr/>
            <p:nvPr/>
          </p:nvSpPr>
          <p:spPr>
            <a:xfrm>
              <a:off x="3222418" y="2341187"/>
              <a:ext cx="35752" cy="212704"/>
            </a:xfrm>
            <a:custGeom>
              <a:avLst/>
              <a:gdLst/>
              <a:ahLst/>
              <a:cxnLst/>
              <a:rect l="0" t="0" r="0" b="0"/>
              <a:pathLst>
                <a:path w="35752" h="212704">
                  <a:moveTo>
                    <a:pt x="0" y="16250"/>
                  </a:moveTo>
                  <a:lnTo>
                    <a:pt x="0" y="0"/>
                  </a:lnTo>
                  <a:lnTo>
                    <a:pt x="0" y="3608"/>
                  </a:lnTo>
                  <a:lnTo>
                    <a:pt x="993" y="7822"/>
                  </a:lnTo>
                  <a:lnTo>
                    <a:pt x="2649" y="13608"/>
                  </a:lnTo>
                  <a:lnTo>
                    <a:pt x="4745" y="20442"/>
                  </a:lnTo>
                  <a:lnTo>
                    <a:pt x="8129" y="29959"/>
                  </a:lnTo>
                  <a:lnTo>
                    <a:pt x="17185" y="53762"/>
                  </a:lnTo>
                  <a:lnTo>
                    <a:pt x="21388" y="70032"/>
                  </a:lnTo>
                  <a:lnTo>
                    <a:pt x="25182" y="88815"/>
                  </a:lnTo>
                  <a:lnTo>
                    <a:pt x="28705" y="109275"/>
                  </a:lnTo>
                  <a:lnTo>
                    <a:pt x="31054" y="129861"/>
                  </a:lnTo>
                  <a:lnTo>
                    <a:pt x="32619" y="150530"/>
                  </a:lnTo>
                  <a:lnTo>
                    <a:pt x="35751" y="2127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Annotation376"/>
            <p:cNvSpPr/>
            <p:nvPr/>
          </p:nvSpPr>
          <p:spPr>
            <a:xfrm>
              <a:off x="1801753" y="2893341"/>
              <a:ext cx="839721" cy="178472"/>
            </a:xfrm>
            <a:custGeom>
              <a:avLst/>
              <a:gdLst/>
              <a:ahLst/>
              <a:cxnLst/>
              <a:rect l="0" t="0" r="0" b="0"/>
              <a:pathLst>
                <a:path w="839721" h="178472">
                  <a:moveTo>
                    <a:pt x="62146" y="35596"/>
                  </a:moveTo>
                  <a:lnTo>
                    <a:pt x="49706" y="35596"/>
                  </a:lnTo>
                  <a:lnTo>
                    <a:pt x="36392" y="30856"/>
                  </a:lnTo>
                  <a:lnTo>
                    <a:pt x="28191" y="25883"/>
                  </a:lnTo>
                  <a:lnTo>
                    <a:pt x="21235" y="20365"/>
                  </a:lnTo>
                  <a:lnTo>
                    <a:pt x="17990" y="17505"/>
                  </a:lnTo>
                  <a:lnTo>
                    <a:pt x="10391" y="10525"/>
                  </a:lnTo>
                  <a:lnTo>
                    <a:pt x="0" y="290"/>
                  </a:lnTo>
                  <a:lnTo>
                    <a:pt x="4451" y="0"/>
                  </a:lnTo>
                  <a:lnTo>
                    <a:pt x="6801" y="951"/>
                  </a:lnTo>
                  <a:lnTo>
                    <a:pt x="12060" y="4654"/>
                  </a:lnTo>
                  <a:lnTo>
                    <a:pt x="15845" y="8023"/>
                  </a:lnTo>
                  <a:lnTo>
                    <a:pt x="25348" y="17058"/>
                  </a:lnTo>
                  <a:lnTo>
                    <a:pt x="31655" y="22245"/>
                  </a:lnTo>
                  <a:lnTo>
                    <a:pt x="38840" y="27688"/>
                  </a:lnTo>
                  <a:lnTo>
                    <a:pt x="54767" y="39027"/>
                  </a:lnTo>
                  <a:lnTo>
                    <a:pt x="71777" y="50681"/>
                  </a:lnTo>
                  <a:lnTo>
                    <a:pt x="82470" y="55575"/>
                  </a:lnTo>
                  <a:lnTo>
                    <a:pt x="94564" y="59829"/>
                  </a:lnTo>
                  <a:lnTo>
                    <a:pt x="107591" y="63658"/>
                  </a:lnTo>
                  <a:lnTo>
                    <a:pt x="121242" y="68195"/>
                  </a:lnTo>
                  <a:lnTo>
                    <a:pt x="149651" y="78527"/>
                  </a:lnTo>
                  <a:lnTo>
                    <a:pt x="165170" y="83069"/>
                  </a:lnTo>
                  <a:lnTo>
                    <a:pt x="181476" y="87088"/>
                  </a:lnTo>
                  <a:lnTo>
                    <a:pt x="198304" y="90760"/>
                  </a:lnTo>
                  <a:lnTo>
                    <a:pt x="215482" y="95192"/>
                  </a:lnTo>
                  <a:lnTo>
                    <a:pt x="232892" y="100132"/>
                  </a:lnTo>
                  <a:lnTo>
                    <a:pt x="250457" y="105409"/>
                  </a:lnTo>
                  <a:lnTo>
                    <a:pt x="268125" y="109919"/>
                  </a:lnTo>
                  <a:lnTo>
                    <a:pt x="285863" y="113918"/>
                  </a:lnTo>
                  <a:lnTo>
                    <a:pt x="303646" y="117577"/>
                  </a:lnTo>
                  <a:lnTo>
                    <a:pt x="323447" y="121008"/>
                  </a:lnTo>
                  <a:lnTo>
                    <a:pt x="426120" y="136680"/>
                  </a:lnTo>
                  <a:lnTo>
                    <a:pt x="445812" y="140688"/>
                  </a:lnTo>
                  <a:lnTo>
                    <a:pt x="465891" y="145345"/>
                  </a:lnTo>
                  <a:lnTo>
                    <a:pt x="486228" y="150434"/>
                  </a:lnTo>
                  <a:lnTo>
                    <a:pt x="506738" y="153827"/>
                  </a:lnTo>
                  <a:lnTo>
                    <a:pt x="527363" y="156088"/>
                  </a:lnTo>
                  <a:lnTo>
                    <a:pt x="548064" y="157596"/>
                  </a:lnTo>
                  <a:lnTo>
                    <a:pt x="568816" y="159594"/>
                  </a:lnTo>
                  <a:lnTo>
                    <a:pt x="610412" y="164459"/>
                  </a:lnTo>
                  <a:lnTo>
                    <a:pt x="630243" y="166153"/>
                  </a:lnTo>
                  <a:lnTo>
                    <a:pt x="649422" y="167282"/>
                  </a:lnTo>
                  <a:lnTo>
                    <a:pt x="686621" y="168537"/>
                  </a:lnTo>
                  <a:lnTo>
                    <a:pt x="767515" y="169409"/>
                  </a:lnTo>
                  <a:lnTo>
                    <a:pt x="790746" y="172128"/>
                  </a:lnTo>
                  <a:lnTo>
                    <a:pt x="810009" y="175652"/>
                  </a:lnTo>
                  <a:lnTo>
                    <a:pt x="817927" y="176592"/>
                  </a:lnTo>
                  <a:lnTo>
                    <a:pt x="839720" y="1784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Annotation377"/>
            <p:cNvSpPr/>
            <p:nvPr/>
          </p:nvSpPr>
          <p:spPr>
            <a:xfrm>
              <a:off x="2811291" y="2744939"/>
              <a:ext cx="384316" cy="298008"/>
            </a:xfrm>
            <a:custGeom>
              <a:avLst/>
              <a:gdLst/>
              <a:ahLst/>
              <a:cxnLst/>
              <a:rect l="0" t="0" r="0" b="0"/>
              <a:pathLst>
                <a:path w="384316" h="298008">
                  <a:moveTo>
                    <a:pt x="44685" y="41123"/>
                  </a:moveTo>
                  <a:lnTo>
                    <a:pt x="39941" y="41123"/>
                  </a:lnTo>
                  <a:lnTo>
                    <a:pt x="37550" y="42115"/>
                  </a:lnTo>
                  <a:lnTo>
                    <a:pt x="32246" y="45864"/>
                  </a:lnTo>
                  <a:lnTo>
                    <a:pt x="30434" y="48253"/>
                  </a:lnTo>
                  <a:lnTo>
                    <a:pt x="29226" y="50837"/>
                  </a:lnTo>
                  <a:lnTo>
                    <a:pt x="26891" y="57347"/>
                  </a:lnTo>
                  <a:lnTo>
                    <a:pt x="24878" y="61861"/>
                  </a:lnTo>
                  <a:lnTo>
                    <a:pt x="22542" y="66854"/>
                  </a:lnTo>
                  <a:lnTo>
                    <a:pt x="20986" y="73160"/>
                  </a:lnTo>
                  <a:lnTo>
                    <a:pt x="19948" y="80341"/>
                  </a:lnTo>
                  <a:lnTo>
                    <a:pt x="19256" y="88104"/>
                  </a:lnTo>
                  <a:lnTo>
                    <a:pt x="18795" y="96256"/>
                  </a:lnTo>
                  <a:lnTo>
                    <a:pt x="18282" y="113252"/>
                  </a:lnTo>
                  <a:lnTo>
                    <a:pt x="17908" y="178628"/>
                  </a:lnTo>
                  <a:lnTo>
                    <a:pt x="16903" y="189348"/>
                  </a:lnTo>
                  <a:lnTo>
                    <a:pt x="15240" y="199471"/>
                  </a:lnTo>
                  <a:lnTo>
                    <a:pt x="13138" y="209196"/>
                  </a:lnTo>
                  <a:lnTo>
                    <a:pt x="11737" y="218656"/>
                  </a:lnTo>
                  <a:lnTo>
                    <a:pt x="10803" y="227939"/>
                  </a:lnTo>
                  <a:lnTo>
                    <a:pt x="10180" y="237105"/>
                  </a:lnTo>
                  <a:lnTo>
                    <a:pt x="9765" y="246192"/>
                  </a:lnTo>
                  <a:lnTo>
                    <a:pt x="9304" y="264226"/>
                  </a:lnTo>
                  <a:lnTo>
                    <a:pt x="8188" y="271217"/>
                  </a:lnTo>
                  <a:lnTo>
                    <a:pt x="6450" y="276871"/>
                  </a:lnTo>
                  <a:lnTo>
                    <a:pt x="2866" y="285798"/>
                  </a:lnTo>
                  <a:lnTo>
                    <a:pt x="1272" y="293073"/>
                  </a:lnTo>
                  <a:lnTo>
                    <a:pt x="375" y="298007"/>
                  </a:lnTo>
                  <a:lnTo>
                    <a:pt x="249" y="297707"/>
                  </a:lnTo>
                  <a:lnTo>
                    <a:pt x="72" y="290560"/>
                  </a:lnTo>
                  <a:lnTo>
                    <a:pt x="0" y="211106"/>
                  </a:lnTo>
                  <a:lnTo>
                    <a:pt x="992" y="198101"/>
                  </a:lnTo>
                  <a:lnTo>
                    <a:pt x="2647" y="185463"/>
                  </a:lnTo>
                  <a:lnTo>
                    <a:pt x="4743" y="173068"/>
                  </a:lnTo>
                  <a:lnTo>
                    <a:pt x="6140" y="159844"/>
                  </a:lnTo>
                  <a:lnTo>
                    <a:pt x="7072" y="146068"/>
                  </a:lnTo>
                  <a:lnTo>
                    <a:pt x="8107" y="119515"/>
                  </a:lnTo>
                  <a:lnTo>
                    <a:pt x="8826" y="78309"/>
                  </a:lnTo>
                  <a:lnTo>
                    <a:pt x="8902" y="66253"/>
                  </a:lnTo>
                  <a:lnTo>
                    <a:pt x="9906" y="64821"/>
                  </a:lnTo>
                  <a:lnTo>
                    <a:pt x="11569" y="64859"/>
                  </a:lnTo>
                  <a:lnTo>
                    <a:pt x="13670" y="65877"/>
                  </a:lnTo>
                  <a:lnTo>
                    <a:pt x="15071" y="68540"/>
                  </a:lnTo>
                  <a:lnTo>
                    <a:pt x="16627" y="76790"/>
                  </a:lnTo>
                  <a:lnTo>
                    <a:pt x="19028" y="81769"/>
                  </a:lnTo>
                  <a:lnTo>
                    <a:pt x="22615" y="87072"/>
                  </a:lnTo>
                  <a:lnTo>
                    <a:pt x="26993" y="92591"/>
                  </a:lnTo>
                  <a:lnTo>
                    <a:pt x="30904" y="98256"/>
                  </a:lnTo>
                  <a:lnTo>
                    <a:pt x="34505" y="104016"/>
                  </a:lnTo>
                  <a:lnTo>
                    <a:pt x="37898" y="109841"/>
                  </a:lnTo>
                  <a:lnTo>
                    <a:pt x="46965" y="124251"/>
                  </a:lnTo>
                  <a:lnTo>
                    <a:pt x="52164" y="132260"/>
                  </a:lnTo>
                  <a:lnTo>
                    <a:pt x="57615" y="138592"/>
                  </a:lnTo>
                  <a:lnTo>
                    <a:pt x="63236" y="143806"/>
                  </a:lnTo>
                  <a:lnTo>
                    <a:pt x="68969" y="148274"/>
                  </a:lnTo>
                  <a:lnTo>
                    <a:pt x="73784" y="153237"/>
                  </a:lnTo>
                  <a:lnTo>
                    <a:pt x="77988" y="158529"/>
                  </a:lnTo>
                  <a:lnTo>
                    <a:pt x="81783" y="164043"/>
                  </a:lnTo>
                  <a:lnTo>
                    <a:pt x="91296" y="172814"/>
                  </a:lnTo>
                  <a:lnTo>
                    <a:pt x="96613" y="176542"/>
                  </a:lnTo>
                  <a:lnTo>
                    <a:pt x="107818" y="180684"/>
                  </a:lnTo>
                  <a:lnTo>
                    <a:pt x="113587" y="181789"/>
                  </a:lnTo>
                  <a:lnTo>
                    <a:pt x="119419" y="181533"/>
                  </a:lnTo>
                  <a:lnTo>
                    <a:pt x="131195" y="178603"/>
                  </a:lnTo>
                  <a:lnTo>
                    <a:pt x="143049" y="171348"/>
                  </a:lnTo>
                  <a:lnTo>
                    <a:pt x="156924" y="160516"/>
                  </a:lnTo>
                  <a:lnTo>
                    <a:pt x="176332" y="145781"/>
                  </a:lnTo>
                  <a:lnTo>
                    <a:pt x="187069" y="136692"/>
                  </a:lnTo>
                  <a:lnTo>
                    <a:pt x="198198" y="126664"/>
                  </a:lnTo>
                  <a:lnTo>
                    <a:pt x="220165" y="105930"/>
                  </a:lnTo>
                  <a:lnTo>
                    <a:pt x="272439" y="54545"/>
                  </a:lnTo>
                  <a:lnTo>
                    <a:pt x="282918" y="45110"/>
                  </a:lnTo>
                  <a:lnTo>
                    <a:pt x="292883" y="36836"/>
                  </a:lnTo>
                  <a:lnTo>
                    <a:pt x="302506" y="29335"/>
                  </a:lnTo>
                  <a:lnTo>
                    <a:pt x="310907" y="22350"/>
                  </a:lnTo>
                  <a:lnTo>
                    <a:pt x="318494" y="15710"/>
                  </a:lnTo>
                  <a:lnTo>
                    <a:pt x="325538" y="9298"/>
                  </a:lnTo>
                  <a:lnTo>
                    <a:pt x="336013" y="2174"/>
                  </a:lnTo>
                  <a:lnTo>
                    <a:pt x="340197" y="275"/>
                  </a:lnTo>
                  <a:lnTo>
                    <a:pt x="344972" y="0"/>
                  </a:lnTo>
                  <a:lnTo>
                    <a:pt x="355574" y="2341"/>
                  </a:lnTo>
                  <a:lnTo>
                    <a:pt x="360189" y="6339"/>
                  </a:lnTo>
                  <a:lnTo>
                    <a:pt x="364259" y="11981"/>
                  </a:lnTo>
                  <a:lnTo>
                    <a:pt x="367965" y="18718"/>
                  </a:lnTo>
                  <a:lnTo>
                    <a:pt x="370436" y="26187"/>
                  </a:lnTo>
                  <a:lnTo>
                    <a:pt x="372083" y="34142"/>
                  </a:lnTo>
                  <a:lnTo>
                    <a:pt x="373181" y="42422"/>
                  </a:lnTo>
                  <a:lnTo>
                    <a:pt x="374906" y="50919"/>
                  </a:lnTo>
                  <a:lnTo>
                    <a:pt x="377049" y="59560"/>
                  </a:lnTo>
                  <a:lnTo>
                    <a:pt x="379471" y="68297"/>
                  </a:lnTo>
                  <a:lnTo>
                    <a:pt x="380092" y="78091"/>
                  </a:lnTo>
                  <a:lnTo>
                    <a:pt x="379513" y="88589"/>
                  </a:lnTo>
                  <a:lnTo>
                    <a:pt x="378134" y="99556"/>
                  </a:lnTo>
                  <a:lnTo>
                    <a:pt x="377216" y="109844"/>
                  </a:lnTo>
                  <a:lnTo>
                    <a:pt x="376603" y="119679"/>
                  </a:lnTo>
                  <a:lnTo>
                    <a:pt x="375922" y="138545"/>
                  </a:lnTo>
                  <a:lnTo>
                    <a:pt x="375619" y="156851"/>
                  </a:lnTo>
                  <a:lnTo>
                    <a:pt x="376531" y="165900"/>
                  </a:lnTo>
                  <a:lnTo>
                    <a:pt x="378133" y="174910"/>
                  </a:lnTo>
                  <a:lnTo>
                    <a:pt x="380193" y="183892"/>
                  </a:lnTo>
                  <a:lnTo>
                    <a:pt x="381567" y="191865"/>
                  </a:lnTo>
                  <a:lnTo>
                    <a:pt x="382483" y="199165"/>
                  </a:lnTo>
                  <a:lnTo>
                    <a:pt x="383094" y="206015"/>
                  </a:lnTo>
                  <a:lnTo>
                    <a:pt x="383501" y="211575"/>
                  </a:lnTo>
                  <a:lnTo>
                    <a:pt x="384315" y="2286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Annotation378"/>
            <p:cNvSpPr/>
            <p:nvPr/>
          </p:nvSpPr>
          <p:spPr>
            <a:xfrm>
              <a:off x="3356483" y="2911078"/>
              <a:ext cx="35752" cy="17860"/>
            </a:xfrm>
            <a:custGeom>
              <a:avLst/>
              <a:gdLst/>
              <a:ahLst/>
              <a:cxnLst/>
              <a:rect l="0" t="0" r="0" b="0"/>
              <a:pathLst>
                <a:path w="35752" h="17860">
                  <a:moveTo>
                    <a:pt x="35751" y="17859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Annotation379"/>
            <p:cNvSpPr/>
            <p:nvPr/>
          </p:nvSpPr>
          <p:spPr>
            <a:xfrm>
              <a:off x="7783065" y="3187912"/>
              <a:ext cx="1508001" cy="383831"/>
            </a:xfrm>
            <a:custGeom>
              <a:avLst/>
              <a:gdLst/>
              <a:ahLst/>
              <a:cxnLst/>
              <a:rect l="0" t="0" r="0" b="0"/>
              <a:pathLst>
                <a:path w="1508001" h="383831">
                  <a:moveTo>
                    <a:pt x="1436500" y="98213"/>
                  </a:moveTo>
                  <a:lnTo>
                    <a:pt x="1436500" y="81963"/>
                  </a:lnTo>
                  <a:lnTo>
                    <a:pt x="1433851" y="78423"/>
                  </a:lnTo>
                  <a:lnTo>
                    <a:pt x="1424060" y="68066"/>
                  </a:lnTo>
                  <a:lnTo>
                    <a:pt x="1422248" y="64224"/>
                  </a:lnTo>
                  <a:lnTo>
                    <a:pt x="1420235" y="54664"/>
                  </a:lnTo>
                  <a:lnTo>
                    <a:pt x="1416691" y="46446"/>
                  </a:lnTo>
                  <a:lnTo>
                    <a:pt x="1409114" y="36242"/>
                  </a:lnTo>
                  <a:lnTo>
                    <a:pt x="1406326" y="33087"/>
                  </a:lnTo>
                  <a:lnTo>
                    <a:pt x="1392913" y="23905"/>
                  </a:lnTo>
                  <a:lnTo>
                    <a:pt x="1376743" y="20539"/>
                  </a:lnTo>
                  <a:lnTo>
                    <a:pt x="1333996" y="13637"/>
                  </a:lnTo>
                  <a:lnTo>
                    <a:pt x="1289608" y="5575"/>
                  </a:lnTo>
                  <a:lnTo>
                    <a:pt x="1256018" y="2470"/>
                  </a:lnTo>
                  <a:lnTo>
                    <a:pt x="1219242" y="1090"/>
                  </a:lnTo>
                  <a:lnTo>
                    <a:pt x="1130899" y="204"/>
                  </a:lnTo>
                  <a:lnTo>
                    <a:pt x="1107640" y="132"/>
                  </a:lnTo>
                  <a:lnTo>
                    <a:pt x="1083195" y="1076"/>
                  </a:lnTo>
                  <a:lnTo>
                    <a:pt x="1057961" y="2697"/>
                  </a:lnTo>
                  <a:lnTo>
                    <a:pt x="1032201" y="4770"/>
                  </a:lnTo>
                  <a:lnTo>
                    <a:pt x="1006090" y="6152"/>
                  </a:lnTo>
                  <a:lnTo>
                    <a:pt x="953244" y="7688"/>
                  </a:lnTo>
                  <a:lnTo>
                    <a:pt x="926640" y="9089"/>
                  </a:lnTo>
                  <a:lnTo>
                    <a:pt x="873245" y="13293"/>
                  </a:lnTo>
                  <a:lnTo>
                    <a:pt x="792936" y="21237"/>
                  </a:lnTo>
                  <a:lnTo>
                    <a:pt x="767135" y="23083"/>
                  </a:lnTo>
                  <a:lnTo>
                    <a:pt x="741988" y="24314"/>
                  </a:lnTo>
                  <a:lnTo>
                    <a:pt x="717280" y="25135"/>
                  </a:lnTo>
                  <a:lnTo>
                    <a:pt x="692863" y="26674"/>
                  </a:lnTo>
                  <a:lnTo>
                    <a:pt x="644548" y="31030"/>
                  </a:lnTo>
                  <a:lnTo>
                    <a:pt x="601891" y="36273"/>
                  </a:lnTo>
                  <a:lnTo>
                    <a:pt x="544375" y="44803"/>
                  </a:lnTo>
                  <a:lnTo>
                    <a:pt x="507715" y="49670"/>
                  </a:lnTo>
                  <a:lnTo>
                    <a:pt x="471559" y="51834"/>
                  </a:lnTo>
                  <a:lnTo>
                    <a:pt x="435630" y="58087"/>
                  </a:lnTo>
                  <a:lnTo>
                    <a:pt x="400793" y="66489"/>
                  </a:lnTo>
                  <a:lnTo>
                    <a:pt x="368758" y="73530"/>
                  </a:lnTo>
                  <a:lnTo>
                    <a:pt x="335322" y="79966"/>
                  </a:lnTo>
                  <a:lnTo>
                    <a:pt x="301592" y="87127"/>
                  </a:lnTo>
                  <a:lnTo>
                    <a:pt x="270050" y="96924"/>
                  </a:lnTo>
                  <a:lnTo>
                    <a:pt x="239479" y="107893"/>
                  </a:lnTo>
                  <a:lnTo>
                    <a:pt x="179396" y="131103"/>
                  </a:lnTo>
                  <a:lnTo>
                    <a:pt x="152185" y="142927"/>
                  </a:lnTo>
                  <a:lnTo>
                    <a:pt x="126850" y="154797"/>
                  </a:lnTo>
                  <a:lnTo>
                    <a:pt x="102349" y="166687"/>
                  </a:lnTo>
                  <a:lnTo>
                    <a:pt x="80865" y="178586"/>
                  </a:lnTo>
                  <a:lnTo>
                    <a:pt x="61387" y="190489"/>
                  </a:lnTo>
                  <a:lnTo>
                    <a:pt x="42800" y="202393"/>
                  </a:lnTo>
                  <a:lnTo>
                    <a:pt x="27257" y="214299"/>
                  </a:lnTo>
                  <a:lnTo>
                    <a:pt x="14722" y="226205"/>
                  </a:lnTo>
                  <a:lnTo>
                    <a:pt x="5839" y="238112"/>
                  </a:lnTo>
                  <a:lnTo>
                    <a:pt x="1230" y="250017"/>
                  </a:lnTo>
                  <a:lnTo>
                    <a:pt x="0" y="255970"/>
                  </a:lnTo>
                  <a:lnTo>
                    <a:pt x="174" y="261924"/>
                  </a:lnTo>
                  <a:lnTo>
                    <a:pt x="3015" y="273830"/>
                  </a:lnTo>
                  <a:lnTo>
                    <a:pt x="7588" y="283090"/>
                  </a:lnTo>
                  <a:lnTo>
                    <a:pt x="13924" y="291506"/>
                  </a:lnTo>
                  <a:lnTo>
                    <a:pt x="23360" y="301860"/>
                  </a:lnTo>
                  <a:lnTo>
                    <a:pt x="36824" y="310431"/>
                  </a:lnTo>
                  <a:lnTo>
                    <a:pt x="52737" y="318540"/>
                  </a:lnTo>
                  <a:lnTo>
                    <a:pt x="69740" y="328758"/>
                  </a:lnTo>
                  <a:lnTo>
                    <a:pt x="89876" y="337269"/>
                  </a:lnTo>
                  <a:lnTo>
                    <a:pt x="126193" y="347638"/>
                  </a:lnTo>
                  <a:lnTo>
                    <a:pt x="154027" y="354920"/>
                  </a:lnTo>
                  <a:lnTo>
                    <a:pt x="182950" y="364771"/>
                  </a:lnTo>
                  <a:lnTo>
                    <a:pt x="217651" y="370472"/>
                  </a:lnTo>
                  <a:lnTo>
                    <a:pt x="255253" y="373998"/>
                  </a:lnTo>
                  <a:lnTo>
                    <a:pt x="291827" y="378873"/>
                  </a:lnTo>
                  <a:lnTo>
                    <a:pt x="330590" y="381701"/>
                  </a:lnTo>
                  <a:lnTo>
                    <a:pt x="370990" y="382958"/>
                  </a:lnTo>
                  <a:lnTo>
                    <a:pt x="479098" y="383830"/>
                  </a:lnTo>
                  <a:lnTo>
                    <a:pt x="523060" y="381258"/>
                  </a:lnTo>
                  <a:lnTo>
                    <a:pt x="566764" y="377800"/>
                  </a:lnTo>
                  <a:lnTo>
                    <a:pt x="612668" y="376263"/>
                  </a:lnTo>
                  <a:lnTo>
                    <a:pt x="659553" y="372933"/>
                  </a:lnTo>
                  <a:lnTo>
                    <a:pt x="838239" y="354074"/>
                  </a:lnTo>
                  <a:lnTo>
                    <a:pt x="865857" y="352131"/>
                  </a:lnTo>
                  <a:lnTo>
                    <a:pt x="894201" y="350835"/>
                  </a:lnTo>
                  <a:lnTo>
                    <a:pt x="923028" y="349972"/>
                  </a:lnTo>
                  <a:lnTo>
                    <a:pt x="952176" y="348404"/>
                  </a:lnTo>
                  <a:lnTo>
                    <a:pt x="1011045" y="344015"/>
                  </a:lnTo>
                  <a:lnTo>
                    <a:pt x="1128762" y="333114"/>
                  </a:lnTo>
                  <a:lnTo>
                    <a:pt x="1236461" y="321406"/>
                  </a:lnTo>
                  <a:lnTo>
                    <a:pt x="1283044" y="314488"/>
                  </a:lnTo>
                  <a:lnTo>
                    <a:pt x="1320299" y="304798"/>
                  </a:lnTo>
                  <a:lnTo>
                    <a:pt x="1356057" y="293878"/>
                  </a:lnTo>
                  <a:lnTo>
                    <a:pt x="1413328" y="275439"/>
                  </a:lnTo>
                  <a:lnTo>
                    <a:pt x="1436793" y="265946"/>
                  </a:lnTo>
                  <a:lnTo>
                    <a:pt x="1457485" y="256105"/>
                  </a:lnTo>
                  <a:lnTo>
                    <a:pt x="1474717" y="244986"/>
                  </a:lnTo>
                  <a:lnTo>
                    <a:pt x="1482615" y="238521"/>
                  </a:lnTo>
                  <a:lnTo>
                    <a:pt x="1489436" y="229695"/>
                  </a:lnTo>
                  <a:lnTo>
                    <a:pt x="1494785" y="220149"/>
                  </a:lnTo>
                  <a:lnTo>
                    <a:pt x="1498788" y="209197"/>
                  </a:lnTo>
                  <a:lnTo>
                    <a:pt x="1503244" y="202771"/>
                  </a:lnTo>
                  <a:lnTo>
                    <a:pt x="1504831" y="198676"/>
                  </a:lnTo>
                  <a:lnTo>
                    <a:pt x="1506591" y="188835"/>
                  </a:lnTo>
                  <a:lnTo>
                    <a:pt x="1507583" y="176878"/>
                  </a:lnTo>
                  <a:lnTo>
                    <a:pt x="1507815" y="167571"/>
                  </a:lnTo>
                  <a:lnTo>
                    <a:pt x="1508000" y="108758"/>
                  </a:lnTo>
                  <a:lnTo>
                    <a:pt x="1505353" y="97608"/>
                  </a:lnTo>
                  <a:lnTo>
                    <a:pt x="1500866" y="87030"/>
                  </a:lnTo>
                  <a:lnTo>
                    <a:pt x="1493749" y="75497"/>
                  </a:lnTo>
                  <a:lnTo>
                    <a:pt x="1491736" y="68934"/>
                  </a:lnTo>
                  <a:lnTo>
                    <a:pt x="1489213" y="65796"/>
                  </a:lnTo>
                  <a:lnTo>
                    <a:pt x="1473541" y="53629"/>
                  </a:lnTo>
                  <a:lnTo>
                    <a:pt x="1460589" y="41671"/>
                  </a:lnTo>
                  <a:lnTo>
                    <a:pt x="1442325" y="29754"/>
                  </a:lnTo>
                  <a:lnTo>
                    <a:pt x="1425476" y="17846"/>
                  </a:lnTo>
                  <a:lnTo>
                    <a:pt x="1403316" y="5940"/>
                  </a:lnTo>
                  <a:lnTo>
                    <a:pt x="1388981" y="2632"/>
                  </a:lnTo>
                  <a:lnTo>
                    <a:pt x="1350757" y="509"/>
                  </a:lnTo>
                  <a:lnTo>
                    <a:pt x="1186566" y="0"/>
                  </a:lnTo>
                  <a:lnTo>
                    <a:pt x="1162625" y="988"/>
                  </a:lnTo>
                  <a:lnTo>
                    <a:pt x="1137729" y="2639"/>
                  </a:lnTo>
                  <a:lnTo>
                    <a:pt x="1112192" y="4731"/>
                  </a:lnTo>
                  <a:lnTo>
                    <a:pt x="1087223" y="6126"/>
                  </a:lnTo>
                  <a:lnTo>
                    <a:pt x="989619" y="89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Annotation380"/>
            <p:cNvSpPr/>
            <p:nvPr/>
          </p:nvSpPr>
          <p:spPr>
            <a:xfrm>
              <a:off x="1704851" y="3080742"/>
              <a:ext cx="1267315" cy="348103"/>
            </a:xfrm>
            <a:custGeom>
              <a:avLst/>
              <a:gdLst/>
              <a:ahLst/>
              <a:cxnLst/>
              <a:rect l="0" t="0" r="0" b="0"/>
              <a:pathLst>
                <a:path w="1267315" h="348103">
                  <a:moveTo>
                    <a:pt x="1124312" y="107156"/>
                  </a:moveTo>
                  <a:lnTo>
                    <a:pt x="1124312" y="102416"/>
                  </a:lnTo>
                  <a:lnTo>
                    <a:pt x="1123319" y="100027"/>
                  </a:lnTo>
                  <a:lnTo>
                    <a:pt x="1117177" y="91925"/>
                  </a:lnTo>
                  <a:lnTo>
                    <a:pt x="1109067" y="82248"/>
                  </a:lnTo>
                  <a:lnTo>
                    <a:pt x="1103303" y="72604"/>
                  </a:lnTo>
                  <a:lnTo>
                    <a:pt x="1097430" y="64349"/>
                  </a:lnTo>
                  <a:lnTo>
                    <a:pt x="1088541" y="54124"/>
                  </a:lnTo>
                  <a:lnTo>
                    <a:pt x="1081601" y="46875"/>
                  </a:lnTo>
                  <a:lnTo>
                    <a:pt x="1071896" y="37039"/>
                  </a:lnTo>
                  <a:lnTo>
                    <a:pt x="1058314" y="28699"/>
                  </a:lnTo>
                  <a:lnTo>
                    <a:pt x="1033918" y="18425"/>
                  </a:lnTo>
                  <a:lnTo>
                    <a:pt x="1016608" y="13150"/>
                  </a:lnTo>
                  <a:lnTo>
                    <a:pt x="981221" y="9763"/>
                  </a:lnTo>
                  <a:lnTo>
                    <a:pt x="949174" y="6531"/>
                  </a:lnTo>
                  <a:lnTo>
                    <a:pt x="922339" y="2903"/>
                  </a:lnTo>
                  <a:lnTo>
                    <a:pt x="893862" y="1290"/>
                  </a:lnTo>
                  <a:lnTo>
                    <a:pt x="864654" y="573"/>
                  </a:lnTo>
                  <a:lnTo>
                    <a:pt x="481061" y="0"/>
                  </a:lnTo>
                  <a:lnTo>
                    <a:pt x="445167" y="2646"/>
                  </a:lnTo>
                  <a:lnTo>
                    <a:pt x="409353" y="6137"/>
                  </a:lnTo>
                  <a:lnTo>
                    <a:pt x="373574" y="7688"/>
                  </a:lnTo>
                  <a:lnTo>
                    <a:pt x="340459" y="11024"/>
                  </a:lnTo>
                  <a:lnTo>
                    <a:pt x="309191" y="15814"/>
                  </a:lnTo>
                  <a:lnTo>
                    <a:pt x="278742" y="21249"/>
                  </a:lnTo>
                  <a:lnTo>
                    <a:pt x="251307" y="26973"/>
                  </a:lnTo>
                  <a:lnTo>
                    <a:pt x="224879" y="32824"/>
                  </a:lnTo>
                  <a:lnTo>
                    <a:pt x="196582" y="38732"/>
                  </a:lnTo>
                  <a:lnTo>
                    <a:pt x="170103" y="47310"/>
                  </a:lnTo>
                  <a:lnTo>
                    <a:pt x="146087" y="57738"/>
                  </a:lnTo>
                  <a:lnTo>
                    <a:pt x="135511" y="63297"/>
                  </a:lnTo>
                  <a:lnTo>
                    <a:pt x="125482" y="68987"/>
                  </a:lnTo>
                  <a:lnTo>
                    <a:pt x="103745" y="80601"/>
                  </a:lnTo>
                  <a:lnTo>
                    <a:pt x="92388" y="86476"/>
                  </a:lnTo>
                  <a:lnTo>
                    <a:pt x="81837" y="92377"/>
                  </a:lnTo>
                  <a:lnTo>
                    <a:pt x="71823" y="98296"/>
                  </a:lnTo>
                  <a:lnTo>
                    <a:pt x="62169" y="104226"/>
                  </a:lnTo>
                  <a:lnTo>
                    <a:pt x="53747" y="110164"/>
                  </a:lnTo>
                  <a:lnTo>
                    <a:pt x="46145" y="116107"/>
                  </a:lnTo>
                  <a:lnTo>
                    <a:pt x="39091" y="122053"/>
                  </a:lnTo>
                  <a:lnTo>
                    <a:pt x="33396" y="128001"/>
                  </a:lnTo>
                  <a:lnTo>
                    <a:pt x="28606" y="133951"/>
                  </a:lnTo>
                  <a:lnTo>
                    <a:pt x="24420" y="139903"/>
                  </a:lnTo>
                  <a:lnTo>
                    <a:pt x="20636" y="145854"/>
                  </a:lnTo>
                  <a:lnTo>
                    <a:pt x="17120" y="151806"/>
                  </a:lnTo>
                  <a:lnTo>
                    <a:pt x="13783" y="157759"/>
                  </a:lnTo>
                  <a:lnTo>
                    <a:pt x="7427" y="169665"/>
                  </a:lnTo>
                  <a:lnTo>
                    <a:pt x="4342" y="175618"/>
                  </a:lnTo>
                  <a:lnTo>
                    <a:pt x="2285" y="182563"/>
                  </a:lnTo>
                  <a:lnTo>
                    <a:pt x="914" y="190170"/>
                  </a:lnTo>
                  <a:lnTo>
                    <a:pt x="0" y="198217"/>
                  </a:lnTo>
                  <a:lnTo>
                    <a:pt x="383" y="205567"/>
                  </a:lnTo>
                  <a:lnTo>
                    <a:pt x="1632" y="212451"/>
                  </a:lnTo>
                  <a:lnTo>
                    <a:pt x="3458" y="219025"/>
                  </a:lnTo>
                  <a:lnTo>
                    <a:pt x="5668" y="225391"/>
                  </a:lnTo>
                  <a:lnTo>
                    <a:pt x="8134" y="231621"/>
                  </a:lnTo>
                  <a:lnTo>
                    <a:pt x="10772" y="237757"/>
                  </a:lnTo>
                  <a:lnTo>
                    <a:pt x="16351" y="249868"/>
                  </a:lnTo>
                  <a:lnTo>
                    <a:pt x="19228" y="255875"/>
                  </a:lnTo>
                  <a:lnTo>
                    <a:pt x="24126" y="261865"/>
                  </a:lnTo>
                  <a:lnTo>
                    <a:pt x="30371" y="267842"/>
                  </a:lnTo>
                  <a:lnTo>
                    <a:pt x="37513" y="273812"/>
                  </a:lnTo>
                  <a:lnTo>
                    <a:pt x="50745" y="283090"/>
                  </a:lnTo>
                  <a:lnTo>
                    <a:pt x="65233" y="291513"/>
                  </a:lnTo>
                  <a:lnTo>
                    <a:pt x="84913" y="301871"/>
                  </a:lnTo>
                  <a:lnTo>
                    <a:pt x="109548" y="310444"/>
                  </a:lnTo>
                  <a:lnTo>
                    <a:pt x="137048" y="317561"/>
                  </a:lnTo>
                  <a:lnTo>
                    <a:pt x="165822" y="324032"/>
                  </a:lnTo>
                  <a:lnTo>
                    <a:pt x="209937" y="333253"/>
                  </a:lnTo>
                  <a:lnTo>
                    <a:pt x="244891" y="339274"/>
                  </a:lnTo>
                  <a:lnTo>
                    <a:pt x="282605" y="344265"/>
                  </a:lnTo>
                  <a:lnTo>
                    <a:pt x="319228" y="346484"/>
                  </a:lnTo>
                  <a:lnTo>
                    <a:pt x="358014" y="347469"/>
                  </a:lnTo>
                  <a:lnTo>
                    <a:pt x="439556" y="348102"/>
                  </a:lnTo>
                  <a:lnTo>
                    <a:pt x="460257" y="347162"/>
                  </a:lnTo>
                  <a:lnTo>
                    <a:pt x="481009" y="345543"/>
                  </a:lnTo>
                  <a:lnTo>
                    <a:pt x="523597" y="341098"/>
                  </a:lnTo>
                  <a:lnTo>
                    <a:pt x="569006" y="335815"/>
                  </a:lnTo>
                  <a:lnTo>
                    <a:pt x="593231" y="332025"/>
                  </a:lnTo>
                  <a:lnTo>
                    <a:pt x="618319" y="327514"/>
                  </a:lnTo>
                  <a:lnTo>
                    <a:pt x="643981" y="322523"/>
                  </a:lnTo>
                  <a:lnTo>
                    <a:pt x="693681" y="311685"/>
                  </a:lnTo>
                  <a:lnTo>
                    <a:pt x="790320" y="288558"/>
                  </a:lnTo>
                  <a:lnTo>
                    <a:pt x="835517" y="276745"/>
                  </a:lnTo>
                  <a:lnTo>
                    <a:pt x="921175" y="252993"/>
                  </a:lnTo>
                  <a:lnTo>
                    <a:pt x="941220" y="246053"/>
                  </a:lnTo>
                  <a:lnTo>
                    <a:pt x="960541" y="238449"/>
                  </a:lnTo>
                  <a:lnTo>
                    <a:pt x="979381" y="230404"/>
                  </a:lnTo>
                  <a:lnTo>
                    <a:pt x="997900" y="223056"/>
                  </a:lnTo>
                  <a:lnTo>
                    <a:pt x="1034365" y="209600"/>
                  </a:lnTo>
                  <a:lnTo>
                    <a:pt x="1051437" y="202241"/>
                  </a:lnTo>
                  <a:lnTo>
                    <a:pt x="1067784" y="194358"/>
                  </a:lnTo>
                  <a:lnTo>
                    <a:pt x="1150927" y="151529"/>
                  </a:lnTo>
                  <a:lnTo>
                    <a:pt x="1182484" y="133823"/>
                  </a:lnTo>
                  <a:lnTo>
                    <a:pt x="1196858" y="124934"/>
                  </a:lnTo>
                  <a:lnTo>
                    <a:pt x="1210412" y="116031"/>
                  </a:lnTo>
                  <a:lnTo>
                    <a:pt x="1223421" y="107120"/>
                  </a:lnTo>
                  <a:lnTo>
                    <a:pt x="1234080" y="99195"/>
                  </a:lnTo>
                  <a:lnTo>
                    <a:pt x="1243172" y="91927"/>
                  </a:lnTo>
                  <a:lnTo>
                    <a:pt x="1267314" y="714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Annotation381"/>
            <p:cNvSpPr/>
            <p:nvPr/>
          </p:nvSpPr>
          <p:spPr>
            <a:xfrm>
              <a:off x="2829673" y="3075500"/>
              <a:ext cx="498063" cy="338171"/>
            </a:xfrm>
            <a:custGeom>
              <a:avLst/>
              <a:gdLst/>
              <a:ahLst/>
              <a:cxnLst/>
              <a:rect l="0" t="0" r="0" b="0"/>
              <a:pathLst>
                <a:path w="498063" h="338171">
                  <a:moveTo>
                    <a:pt x="26303" y="67750"/>
                  </a:moveTo>
                  <a:lnTo>
                    <a:pt x="26303" y="338170"/>
                  </a:lnTo>
                  <a:lnTo>
                    <a:pt x="26303" y="337327"/>
                  </a:lnTo>
                  <a:lnTo>
                    <a:pt x="23656" y="331098"/>
                  </a:lnTo>
                  <a:lnTo>
                    <a:pt x="19168" y="320723"/>
                  </a:lnTo>
                  <a:lnTo>
                    <a:pt x="13864" y="306190"/>
                  </a:lnTo>
                  <a:lnTo>
                    <a:pt x="11059" y="297155"/>
                  </a:lnTo>
                  <a:lnTo>
                    <a:pt x="5294" y="276533"/>
                  </a:lnTo>
                  <a:lnTo>
                    <a:pt x="3359" y="265478"/>
                  </a:lnTo>
                  <a:lnTo>
                    <a:pt x="2070" y="254139"/>
                  </a:lnTo>
                  <a:lnTo>
                    <a:pt x="1210" y="242611"/>
                  </a:lnTo>
                  <a:lnTo>
                    <a:pt x="637" y="230957"/>
                  </a:lnTo>
                  <a:lnTo>
                    <a:pt x="0" y="207424"/>
                  </a:lnTo>
                  <a:lnTo>
                    <a:pt x="823" y="195593"/>
                  </a:lnTo>
                  <a:lnTo>
                    <a:pt x="2365" y="183736"/>
                  </a:lnTo>
                  <a:lnTo>
                    <a:pt x="4386" y="171863"/>
                  </a:lnTo>
                  <a:lnTo>
                    <a:pt x="6726" y="160971"/>
                  </a:lnTo>
                  <a:lnTo>
                    <a:pt x="9280" y="150734"/>
                  </a:lnTo>
                  <a:lnTo>
                    <a:pt x="11975" y="140932"/>
                  </a:lnTo>
                  <a:lnTo>
                    <a:pt x="14765" y="132413"/>
                  </a:lnTo>
                  <a:lnTo>
                    <a:pt x="17618" y="124749"/>
                  </a:lnTo>
                  <a:lnTo>
                    <a:pt x="20513" y="117656"/>
                  </a:lnTo>
                  <a:lnTo>
                    <a:pt x="24429" y="111934"/>
                  </a:lnTo>
                  <a:lnTo>
                    <a:pt x="34077" y="102932"/>
                  </a:lnTo>
                  <a:lnTo>
                    <a:pt x="39430" y="100134"/>
                  </a:lnTo>
                  <a:lnTo>
                    <a:pt x="50675" y="97026"/>
                  </a:lnTo>
                  <a:lnTo>
                    <a:pt x="56454" y="97189"/>
                  </a:lnTo>
                  <a:lnTo>
                    <a:pt x="68172" y="100016"/>
                  </a:lnTo>
                  <a:lnTo>
                    <a:pt x="90679" y="107186"/>
                  </a:lnTo>
                  <a:lnTo>
                    <a:pt x="104899" y="115373"/>
                  </a:lnTo>
                  <a:lnTo>
                    <a:pt x="117840" y="125627"/>
                  </a:lnTo>
                  <a:lnTo>
                    <a:pt x="124071" y="131139"/>
                  </a:lnTo>
                  <a:lnTo>
                    <a:pt x="136291" y="141564"/>
                  </a:lnTo>
                  <a:lnTo>
                    <a:pt x="153344" y="153010"/>
                  </a:lnTo>
                  <a:lnTo>
                    <a:pt x="165128" y="161693"/>
                  </a:lnTo>
                  <a:lnTo>
                    <a:pt x="171752" y="164073"/>
                  </a:lnTo>
                  <a:lnTo>
                    <a:pt x="175902" y="163715"/>
                  </a:lnTo>
                  <a:lnTo>
                    <a:pt x="185809" y="160672"/>
                  </a:lnTo>
                  <a:lnTo>
                    <a:pt x="196833" y="153366"/>
                  </a:lnTo>
                  <a:lnTo>
                    <a:pt x="209345" y="143505"/>
                  </a:lnTo>
                  <a:lnTo>
                    <a:pt x="224838" y="132507"/>
                  </a:lnTo>
                  <a:lnTo>
                    <a:pt x="234133" y="124812"/>
                  </a:lnTo>
                  <a:lnTo>
                    <a:pt x="244302" y="115713"/>
                  </a:lnTo>
                  <a:lnTo>
                    <a:pt x="255053" y="105679"/>
                  </a:lnTo>
                  <a:lnTo>
                    <a:pt x="267187" y="96012"/>
                  </a:lnTo>
                  <a:lnTo>
                    <a:pt x="280241" y="86591"/>
                  </a:lnTo>
                  <a:lnTo>
                    <a:pt x="293909" y="77334"/>
                  </a:lnTo>
                  <a:lnTo>
                    <a:pt x="319688" y="59111"/>
                  </a:lnTo>
                  <a:lnTo>
                    <a:pt x="332124" y="50085"/>
                  </a:lnTo>
                  <a:lnTo>
                    <a:pt x="344387" y="42082"/>
                  </a:lnTo>
                  <a:lnTo>
                    <a:pt x="356534" y="34763"/>
                  </a:lnTo>
                  <a:lnTo>
                    <a:pt x="368605" y="27900"/>
                  </a:lnTo>
                  <a:lnTo>
                    <a:pt x="379631" y="21339"/>
                  </a:lnTo>
                  <a:lnTo>
                    <a:pt x="399827" y="8758"/>
                  </a:lnTo>
                  <a:lnTo>
                    <a:pt x="409383" y="4610"/>
                  </a:lnTo>
                  <a:lnTo>
                    <a:pt x="418734" y="1844"/>
                  </a:lnTo>
                  <a:lnTo>
                    <a:pt x="427946" y="0"/>
                  </a:lnTo>
                  <a:lnTo>
                    <a:pt x="443479" y="598"/>
                  </a:lnTo>
                  <a:lnTo>
                    <a:pt x="450401" y="2146"/>
                  </a:lnTo>
                  <a:lnTo>
                    <a:pt x="463390" y="9158"/>
                  </a:lnTo>
                  <a:lnTo>
                    <a:pt x="469634" y="13805"/>
                  </a:lnTo>
                  <a:lnTo>
                    <a:pt x="474789" y="19881"/>
                  </a:lnTo>
                  <a:lnTo>
                    <a:pt x="479220" y="26907"/>
                  </a:lnTo>
                  <a:lnTo>
                    <a:pt x="483167" y="34568"/>
                  </a:lnTo>
                  <a:lnTo>
                    <a:pt x="486791" y="42653"/>
                  </a:lnTo>
                  <a:lnTo>
                    <a:pt x="490200" y="51018"/>
                  </a:lnTo>
                  <a:lnTo>
                    <a:pt x="493466" y="59572"/>
                  </a:lnTo>
                  <a:lnTo>
                    <a:pt x="495643" y="68251"/>
                  </a:lnTo>
                  <a:lnTo>
                    <a:pt x="497094" y="77014"/>
                  </a:lnTo>
                  <a:lnTo>
                    <a:pt x="498062" y="85832"/>
                  </a:lnTo>
                  <a:lnTo>
                    <a:pt x="497714" y="94688"/>
                  </a:lnTo>
                  <a:lnTo>
                    <a:pt x="496489" y="103568"/>
                  </a:lnTo>
                  <a:lnTo>
                    <a:pt x="494679" y="112465"/>
                  </a:lnTo>
                  <a:lnTo>
                    <a:pt x="492480" y="120380"/>
                  </a:lnTo>
                  <a:lnTo>
                    <a:pt x="490020" y="127641"/>
                  </a:lnTo>
                  <a:lnTo>
                    <a:pt x="487388" y="134467"/>
                  </a:lnTo>
                  <a:lnTo>
                    <a:pt x="483646" y="141001"/>
                  </a:lnTo>
                  <a:lnTo>
                    <a:pt x="479165" y="147342"/>
                  </a:lnTo>
                  <a:lnTo>
                    <a:pt x="464247" y="1659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Annotation382"/>
            <p:cNvSpPr/>
            <p:nvPr/>
          </p:nvSpPr>
          <p:spPr>
            <a:xfrm>
              <a:off x="1696650" y="3430514"/>
              <a:ext cx="1123576" cy="359266"/>
            </a:xfrm>
            <a:custGeom>
              <a:avLst/>
              <a:gdLst/>
              <a:ahLst/>
              <a:cxnLst/>
              <a:rect l="0" t="0" r="0" b="0"/>
              <a:pathLst>
                <a:path w="1123576" h="359266">
                  <a:moveTo>
                    <a:pt x="971636" y="78853"/>
                  </a:moveTo>
                  <a:lnTo>
                    <a:pt x="902470" y="44301"/>
                  </a:lnTo>
                  <a:lnTo>
                    <a:pt x="880649" y="36046"/>
                  </a:lnTo>
                  <a:lnTo>
                    <a:pt x="856717" y="28078"/>
                  </a:lnTo>
                  <a:lnTo>
                    <a:pt x="829530" y="17922"/>
                  </a:lnTo>
                  <a:lnTo>
                    <a:pt x="798247" y="12084"/>
                  </a:lnTo>
                  <a:lnTo>
                    <a:pt x="764482" y="8498"/>
                  </a:lnTo>
                  <a:lnTo>
                    <a:pt x="729614" y="3597"/>
                  </a:lnTo>
                  <a:lnTo>
                    <a:pt x="709988" y="1894"/>
                  </a:lnTo>
                  <a:lnTo>
                    <a:pt x="688959" y="758"/>
                  </a:lnTo>
                  <a:lnTo>
                    <a:pt x="666996" y="0"/>
                  </a:lnTo>
                  <a:lnTo>
                    <a:pt x="644409" y="488"/>
                  </a:lnTo>
                  <a:lnTo>
                    <a:pt x="621406" y="1805"/>
                  </a:lnTo>
                  <a:lnTo>
                    <a:pt x="573669" y="5914"/>
                  </a:lnTo>
                  <a:lnTo>
                    <a:pt x="522661" y="11048"/>
                  </a:lnTo>
                  <a:lnTo>
                    <a:pt x="495553" y="14798"/>
                  </a:lnTo>
                  <a:lnTo>
                    <a:pt x="438951" y="24256"/>
                  </a:lnTo>
                  <a:lnTo>
                    <a:pt x="383340" y="35075"/>
                  </a:lnTo>
                  <a:lnTo>
                    <a:pt x="355998" y="40738"/>
                  </a:lnTo>
                  <a:lnTo>
                    <a:pt x="328832" y="47490"/>
                  </a:lnTo>
                  <a:lnTo>
                    <a:pt x="301784" y="54967"/>
                  </a:lnTo>
                  <a:lnTo>
                    <a:pt x="274815" y="62929"/>
                  </a:lnTo>
                  <a:lnTo>
                    <a:pt x="249883" y="71214"/>
                  </a:lnTo>
                  <a:lnTo>
                    <a:pt x="226311" y="79713"/>
                  </a:lnTo>
                  <a:lnTo>
                    <a:pt x="181582" y="97095"/>
                  </a:lnTo>
                  <a:lnTo>
                    <a:pt x="138531" y="114742"/>
                  </a:lnTo>
                  <a:lnTo>
                    <a:pt x="119305" y="123614"/>
                  </a:lnTo>
                  <a:lnTo>
                    <a:pt x="101522" y="132507"/>
                  </a:lnTo>
                  <a:lnTo>
                    <a:pt x="84702" y="141411"/>
                  </a:lnTo>
                  <a:lnTo>
                    <a:pt x="70508" y="150324"/>
                  </a:lnTo>
                  <a:lnTo>
                    <a:pt x="58068" y="159242"/>
                  </a:lnTo>
                  <a:lnTo>
                    <a:pt x="46794" y="168165"/>
                  </a:lnTo>
                  <a:lnTo>
                    <a:pt x="37293" y="177089"/>
                  </a:lnTo>
                  <a:lnTo>
                    <a:pt x="28972" y="186016"/>
                  </a:lnTo>
                  <a:lnTo>
                    <a:pt x="21439" y="194943"/>
                  </a:lnTo>
                  <a:lnTo>
                    <a:pt x="15423" y="203872"/>
                  </a:lnTo>
                  <a:lnTo>
                    <a:pt x="10420" y="212800"/>
                  </a:lnTo>
                  <a:lnTo>
                    <a:pt x="6092" y="221729"/>
                  </a:lnTo>
                  <a:lnTo>
                    <a:pt x="3206" y="229666"/>
                  </a:lnTo>
                  <a:lnTo>
                    <a:pt x="1283" y="236942"/>
                  </a:lnTo>
                  <a:lnTo>
                    <a:pt x="0" y="243777"/>
                  </a:lnTo>
                  <a:lnTo>
                    <a:pt x="138" y="251310"/>
                  </a:lnTo>
                  <a:lnTo>
                    <a:pt x="1223" y="259308"/>
                  </a:lnTo>
                  <a:lnTo>
                    <a:pt x="2939" y="267618"/>
                  </a:lnTo>
                  <a:lnTo>
                    <a:pt x="6070" y="276133"/>
                  </a:lnTo>
                  <a:lnTo>
                    <a:pt x="10143" y="284788"/>
                  </a:lnTo>
                  <a:lnTo>
                    <a:pt x="14844" y="293533"/>
                  </a:lnTo>
                  <a:lnTo>
                    <a:pt x="21951" y="301348"/>
                  </a:lnTo>
                  <a:lnTo>
                    <a:pt x="30661" y="308543"/>
                  </a:lnTo>
                  <a:lnTo>
                    <a:pt x="40440" y="315323"/>
                  </a:lnTo>
                  <a:lnTo>
                    <a:pt x="52918" y="321828"/>
                  </a:lnTo>
                  <a:lnTo>
                    <a:pt x="67195" y="328148"/>
                  </a:lnTo>
                  <a:lnTo>
                    <a:pt x="82671" y="334347"/>
                  </a:lnTo>
                  <a:lnTo>
                    <a:pt x="99940" y="339471"/>
                  </a:lnTo>
                  <a:lnTo>
                    <a:pt x="118404" y="343880"/>
                  </a:lnTo>
                  <a:lnTo>
                    <a:pt x="137665" y="347811"/>
                  </a:lnTo>
                  <a:lnTo>
                    <a:pt x="159444" y="351424"/>
                  </a:lnTo>
                  <a:lnTo>
                    <a:pt x="207475" y="358084"/>
                  </a:lnTo>
                  <a:lnTo>
                    <a:pt x="233789" y="359265"/>
                  </a:lnTo>
                  <a:lnTo>
                    <a:pt x="261263" y="359060"/>
                  </a:lnTo>
                  <a:lnTo>
                    <a:pt x="289509" y="357931"/>
                  </a:lnTo>
                  <a:lnTo>
                    <a:pt x="350024" y="354031"/>
                  </a:lnTo>
                  <a:lnTo>
                    <a:pt x="381455" y="351602"/>
                  </a:lnTo>
                  <a:lnTo>
                    <a:pt x="412339" y="347998"/>
                  </a:lnTo>
                  <a:lnTo>
                    <a:pt x="442859" y="343611"/>
                  </a:lnTo>
                  <a:lnTo>
                    <a:pt x="567941" y="322312"/>
                  </a:lnTo>
                  <a:lnTo>
                    <a:pt x="598234" y="315573"/>
                  </a:lnTo>
                  <a:lnTo>
                    <a:pt x="627366" y="308104"/>
                  </a:lnTo>
                  <a:lnTo>
                    <a:pt x="743086" y="274729"/>
                  </a:lnTo>
                  <a:lnTo>
                    <a:pt x="771602" y="265000"/>
                  </a:lnTo>
                  <a:lnTo>
                    <a:pt x="799550" y="254544"/>
                  </a:lnTo>
                  <a:lnTo>
                    <a:pt x="992862" y="178307"/>
                  </a:lnTo>
                  <a:lnTo>
                    <a:pt x="1031716" y="164065"/>
                  </a:lnTo>
                  <a:lnTo>
                    <a:pt x="1048433" y="157489"/>
                  </a:lnTo>
                  <a:lnTo>
                    <a:pt x="1063549" y="151121"/>
                  </a:lnTo>
                  <a:lnTo>
                    <a:pt x="1077599" y="144891"/>
                  </a:lnTo>
                  <a:lnTo>
                    <a:pt x="1088953" y="137761"/>
                  </a:lnTo>
                  <a:lnTo>
                    <a:pt x="1098507" y="130031"/>
                  </a:lnTo>
                  <a:lnTo>
                    <a:pt x="1123575" y="1056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Annotation383"/>
            <p:cNvSpPr/>
            <p:nvPr/>
          </p:nvSpPr>
          <p:spPr>
            <a:xfrm>
              <a:off x="2766600" y="3509367"/>
              <a:ext cx="8939" cy="205384"/>
            </a:xfrm>
            <a:custGeom>
              <a:avLst/>
              <a:gdLst/>
              <a:ahLst/>
              <a:cxnLst/>
              <a:rect l="0" t="0" r="0" b="0"/>
              <a:pathLst>
                <a:path w="8939" h="205384">
                  <a:moveTo>
                    <a:pt x="0" y="0"/>
                  </a:moveTo>
                  <a:lnTo>
                    <a:pt x="0" y="107351"/>
                  </a:lnTo>
                  <a:lnTo>
                    <a:pt x="993" y="115224"/>
                  </a:lnTo>
                  <a:lnTo>
                    <a:pt x="2648" y="122457"/>
                  </a:lnTo>
                  <a:lnTo>
                    <a:pt x="4744" y="129263"/>
                  </a:lnTo>
                  <a:lnTo>
                    <a:pt x="6142" y="136777"/>
                  </a:lnTo>
                  <a:lnTo>
                    <a:pt x="7074" y="144763"/>
                  </a:lnTo>
                  <a:lnTo>
                    <a:pt x="7695" y="153063"/>
                  </a:lnTo>
                  <a:lnTo>
                    <a:pt x="8109" y="160581"/>
                  </a:lnTo>
                  <a:lnTo>
                    <a:pt x="8569" y="174226"/>
                  </a:lnTo>
                  <a:lnTo>
                    <a:pt x="8865" y="192026"/>
                  </a:lnTo>
                  <a:lnTo>
                    <a:pt x="8938" y="2053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Annotation384"/>
            <p:cNvSpPr/>
            <p:nvPr/>
          </p:nvSpPr>
          <p:spPr>
            <a:xfrm>
              <a:off x="2766600" y="3491507"/>
              <a:ext cx="384319" cy="142877"/>
            </a:xfrm>
            <a:custGeom>
              <a:avLst/>
              <a:gdLst/>
              <a:ahLst/>
              <a:cxnLst/>
              <a:rect l="0" t="0" r="0" b="0"/>
              <a:pathLst>
                <a:path w="384319" h="142877">
                  <a:moveTo>
                    <a:pt x="0" y="142876"/>
                  </a:moveTo>
                  <a:lnTo>
                    <a:pt x="59462" y="142876"/>
                  </a:lnTo>
                  <a:lnTo>
                    <a:pt x="71420" y="141884"/>
                  </a:lnTo>
                  <a:lnTo>
                    <a:pt x="84357" y="140230"/>
                  </a:lnTo>
                  <a:lnTo>
                    <a:pt x="145541" y="130447"/>
                  </a:lnTo>
                  <a:lnTo>
                    <a:pt x="162570" y="126652"/>
                  </a:lnTo>
                  <a:lnTo>
                    <a:pt x="179881" y="122138"/>
                  </a:lnTo>
                  <a:lnTo>
                    <a:pt x="197380" y="117144"/>
                  </a:lnTo>
                  <a:lnTo>
                    <a:pt x="232713" y="106304"/>
                  </a:lnTo>
                  <a:lnTo>
                    <a:pt x="250476" y="100635"/>
                  </a:lnTo>
                  <a:lnTo>
                    <a:pt x="267284" y="93879"/>
                  </a:lnTo>
                  <a:lnTo>
                    <a:pt x="283455" y="86399"/>
                  </a:lnTo>
                  <a:lnTo>
                    <a:pt x="299200" y="78436"/>
                  </a:lnTo>
                  <a:lnTo>
                    <a:pt x="313670" y="70150"/>
                  </a:lnTo>
                  <a:lnTo>
                    <a:pt x="327289" y="61650"/>
                  </a:lnTo>
                  <a:lnTo>
                    <a:pt x="340340" y="53006"/>
                  </a:lnTo>
                  <a:lnTo>
                    <a:pt x="351027" y="43275"/>
                  </a:lnTo>
                  <a:lnTo>
                    <a:pt x="360138" y="32819"/>
                  </a:lnTo>
                  <a:lnTo>
                    <a:pt x="38431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Annotation385"/>
            <p:cNvSpPr/>
            <p:nvPr/>
          </p:nvSpPr>
          <p:spPr>
            <a:xfrm>
              <a:off x="3150918" y="3375422"/>
              <a:ext cx="71502" cy="428626"/>
            </a:xfrm>
            <a:custGeom>
              <a:avLst/>
              <a:gdLst/>
              <a:ahLst/>
              <a:cxnLst/>
              <a:rect l="0" t="0" r="0" b="0"/>
              <a:pathLst>
                <a:path w="71502" h="428626">
                  <a:moveTo>
                    <a:pt x="71501" y="0"/>
                  </a:moveTo>
                  <a:lnTo>
                    <a:pt x="71501" y="9481"/>
                  </a:lnTo>
                  <a:lnTo>
                    <a:pt x="70508" y="14258"/>
                  </a:lnTo>
                  <a:lnTo>
                    <a:pt x="68853" y="19427"/>
                  </a:lnTo>
                  <a:lnTo>
                    <a:pt x="66757" y="24858"/>
                  </a:lnTo>
                  <a:lnTo>
                    <a:pt x="64365" y="34431"/>
                  </a:lnTo>
                  <a:lnTo>
                    <a:pt x="61779" y="46766"/>
                  </a:lnTo>
                  <a:lnTo>
                    <a:pt x="59061" y="60943"/>
                  </a:lnTo>
                  <a:lnTo>
                    <a:pt x="56256" y="78332"/>
                  </a:lnTo>
                  <a:lnTo>
                    <a:pt x="50492" y="118819"/>
                  </a:lnTo>
                  <a:lnTo>
                    <a:pt x="41663" y="195719"/>
                  </a:lnTo>
                  <a:lnTo>
                    <a:pt x="32758" y="286084"/>
                  </a:lnTo>
                  <a:lnTo>
                    <a:pt x="27797" y="315738"/>
                  </a:lnTo>
                  <a:lnTo>
                    <a:pt x="21510" y="344437"/>
                  </a:lnTo>
                  <a:lnTo>
                    <a:pt x="0" y="4286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Annotation386"/>
            <p:cNvSpPr/>
            <p:nvPr/>
          </p:nvSpPr>
          <p:spPr>
            <a:xfrm>
              <a:off x="1667272" y="3720083"/>
              <a:ext cx="1240614" cy="423247"/>
            </a:xfrm>
            <a:custGeom>
              <a:avLst/>
              <a:gdLst/>
              <a:ahLst/>
              <a:cxnLst/>
              <a:rect l="0" t="0" r="0" b="0"/>
              <a:pathLst>
                <a:path w="1240614" h="423247">
                  <a:moveTo>
                    <a:pt x="321754" y="333995"/>
                  </a:moveTo>
                  <a:lnTo>
                    <a:pt x="309314" y="333995"/>
                  </a:lnTo>
                  <a:lnTo>
                    <a:pt x="271781" y="326306"/>
                  </a:lnTo>
                  <a:lnTo>
                    <a:pt x="234330" y="325229"/>
                  </a:lnTo>
                  <a:lnTo>
                    <a:pt x="227721" y="325174"/>
                  </a:lnTo>
                  <a:lnTo>
                    <a:pt x="215081" y="327759"/>
                  </a:lnTo>
                  <a:lnTo>
                    <a:pt x="203836" y="332216"/>
                  </a:lnTo>
                  <a:lnTo>
                    <a:pt x="191922" y="340303"/>
                  </a:lnTo>
                  <a:lnTo>
                    <a:pt x="185268" y="346059"/>
                  </a:lnTo>
                  <a:lnTo>
                    <a:pt x="184089" y="348983"/>
                  </a:lnTo>
                  <a:lnTo>
                    <a:pt x="184296" y="351925"/>
                  </a:lnTo>
                  <a:lnTo>
                    <a:pt x="189333" y="363451"/>
                  </a:lnTo>
                  <a:lnTo>
                    <a:pt x="191764" y="368515"/>
                  </a:lnTo>
                  <a:lnTo>
                    <a:pt x="196365" y="372883"/>
                  </a:lnTo>
                  <a:lnTo>
                    <a:pt x="209421" y="380383"/>
                  </a:lnTo>
                  <a:lnTo>
                    <a:pt x="244063" y="393282"/>
                  </a:lnTo>
                  <a:lnTo>
                    <a:pt x="282625" y="402384"/>
                  </a:lnTo>
                  <a:lnTo>
                    <a:pt x="310984" y="408377"/>
                  </a:lnTo>
                  <a:lnTo>
                    <a:pt x="342787" y="414348"/>
                  </a:lnTo>
                  <a:lnTo>
                    <a:pt x="377776" y="419317"/>
                  </a:lnTo>
                  <a:lnTo>
                    <a:pt x="416499" y="421525"/>
                  </a:lnTo>
                  <a:lnTo>
                    <a:pt x="456881" y="422506"/>
                  </a:lnTo>
                  <a:lnTo>
                    <a:pt x="626742" y="423246"/>
                  </a:lnTo>
                  <a:lnTo>
                    <a:pt x="653185" y="421277"/>
                  </a:lnTo>
                  <a:lnTo>
                    <a:pt x="679752" y="417980"/>
                  </a:lnTo>
                  <a:lnTo>
                    <a:pt x="706401" y="413797"/>
                  </a:lnTo>
                  <a:lnTo>
                    <a:pt x="759844" y="403858"/>
                  </a:lnTo>
                  <a:lnTo>
                    <a:pt x="786608" y="398430"/>
                  </a:lnTo>
                  <a:lnTo>
                    <a:pt x="814382" y="391835"/>
                  </a:lnTo>
                  <a:lnTo>
                    <a:pt x="871723" y="376568"/>
                  </a:lnTo>
                  <a:lnTo>
                    <a:pt x="927662" y="359862"/>
                  </a:lnTo>
                  <a:lnTo>
                    <a:pt x="955092" y="351240"/>
                  </a:lnTo>
                  <a:lnTo>
                    <a:pt x="981323" y="341523"/>
                  </a:lnTo>
                  <a:lnTo>
                    <a:pt x="1006755" y="331076"/>
                  </a:lnTo>
                  <a:lnTo>
                    <a:pt x="1031654" y="320143"/>
                  </a:lnTo>
                  <a:lnTo>
                    <a:pt x="1054212" y="308885"/>
                  </a:lnTo>
                  <a:lnTo>
                    <a:pt x="1075208" y="297412"/>
                  </a:lnTo>
                  <a:lnTo>
                    <a:pt x="1095165" y="285793"/>
                  </a:lnTo>
                  <a:lnTo>
                    <a:pt x="1133228" y="262301"/>
                  </a:lnTo>
                  <a:lnTo>
                    <a:pt x="1151720" y="250480"/>
                  </a:lnTo>
                  <a:lnTo>
                    <a:pt x="1167027" y="239623"/>
                  </a:lnTo>
                  <a:lnTo>
                    <a:pt x="1180211" y="229408"/>
                  </a:lnTo>
                  <a:lnTo>
                    <a:pt x="1191980" y="219622"/>
                  </a:lnTo>
                  <a:lnTo>
                    <a:pt x="1202805" y="210121"/>
                  </a:lnTo>
                  <a:lnTo>
                    <a:pt x="1222777" y="191628"/>
                  </a:lnTo>
                  <a:lnTo>
                    <a:pt x="1229294" y="182529"/>
                  </a:lnTo>
                  <a:lnTo>
                    <a:pt x="1233640" y="173486"/>
                  </a:lnTo>
                  <a:lnTo>
                    <a:pt x="1236536" y="164481"/>
                  </a:lnTo>
                  <a:lnTo>
                    <a:pt x="1238467" y="155501"/>
                  </a:lnTo>
                  <a:lnTo>
                    <a:pt x="1239755" y="146538"/>
                  </a:lnTo>
                  <a:lnTo>
                    <a:pt x="1240613" y="137587"/>
                  </a:lnTo>
                  <a:lnTo>
                    <a:pt x="1239199" y="128642"/>
                  </a:lnTo>
                  <a:lnTo>
                    <a:pt x="1236270" y="119702"/>
                  </a:lnTo>
                  <a:lnTo>
                    <a:pt x="1232332" y="110766"/>
                  </a:lnTo>
                  <a:lnTo>
                    <a:pt x="1225734" y="102824"/>
                  </a:lnTo>
                  <a:lnTo>
                    <a:pt x="1217363" y="95545"/>
                  </a:lnTo>
                  <a:lnTo>
                    <a:pt x="1186603" y="73173"/>
                  </a:lnTo>
                  <a:lnTo>
                    <a:pt x="1175386" y="64864"/>
                  </a:lnTo>
                  <a:lnTo>
                    <a:pt x="1162943" y="57340"/>
                  </a:lnTo>
                  <a:lnTo>
                    <a:pt x="1149683" y="50340"/>
                  </a:lnTo>
                  <a:lnTo>
                    <a:pt x="1119721" y="37269"/>
                  </a:lnTo>
                  <a:lnTo>
                    <a:pt x="1083234" y="24846"/>
                  </a:lnTo>
                  <a:lnTo>
                    <a:pt x="1063771" y="19747"/>
                  </a:lnTo>
                  <a:lnTo>
                    <a:pt x="1043846" y="15356"/>
                  </a:lnTo>
                  <a:lnTo>
                    <a:pt x="1023610" y="11436"/>
                  </a:lnTo>
                  <a:lnTo>
                    <a:pt x="1001182" y="7831"/>
                  </a:lnTo>
                  <a:lnTo>
                    <a:pt x="952428" y="1179"/>
                  </a:lnTo>
                  <a:lnTo>
                    <a:pt x="925921" y="0"/>
                  </a:lnTo>
                  <a:lnTo>
                    <a:pt x="898320" y="207"/>
                  </a:lnTo>
                  <a:lnTo>
                    <a:pt x="869987" y="1337"/>
                  </a:lnTo>
                  <a:lnTo>
                    <a:pt x="840176" y="4074"/>
                  </a:lnTo>
                  <a:lnTo>
                    <a:pt x="809377" y="7883"/>
                  </a:lnTo>
                  <a:lnTo>
                    <a:pt x="746027" y="17408"/>
                  </a:lnTo>
                  <a:lnTo>
                    <a:pt x="578949" y="45519"/>
                  </a:lnTo>
                  <a:lnTo>
                    <a:pt x="544857" y="53373"/>
                  </a:lnTo>
                  <a:lnTo>
                    <a:pt x="511205" y="62578"/>
                  </a:lnTo>
                  <a:lnTo>
                    <a:pt x="383452" y="101126"/>
                  </a:lnTo>
                  <a:lnTo>
                    <a:pt x="352955" y="111280"/>
                  </a:lnTo>
                  <a:lnTo>
                    <a:pt x="292588" y="133146"/>
                  </a:lnTo>
                  <a:lnTo>
                    <a:pt x="212261" y="163029"/>
                  </a:lnTo>
                  <a:lnTo>
                    <a:pt x="188181" y="173385"/>
                  </a:lnTo>
                  <a:lnTo>
                    <a:pt x="165177" y="184257"/>
                  </a:lnTo>
                  <a:lnTo>
                    <a:pt x="142889" y="195475"/>
                  </a:lnTo>
                  <a:lnTo>
                    <a:pt x="122072" y="206921"/>
                  </a:lnTo>
                  <a:lnTo>
                    <a:pt x="102236" y="218521"/>
                  </a:lnTo>
                  <a:lnTo>
                    <a:pt x="83053" y="230224"/>
                  </a:lnTo>
                  <a:lnTo>
                    <a:pt x="65300" y="241994"/>
                  </a:lnTo>
                  <a:lnTo>
                    <a:pt x="48498" y="253809"/>
                  </a:lnTo>
                  <a:lnTo>
                    <a:pt x="0" y="2893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Annotation387"/>
            <p:cNvSpPr/>
            <p:nvPr/>
          </p:nvSpPr>
          <p:spPr>
            <a:xfrm>
              <a:off x="2677379" y="3796214"/>
              <a:ext cx="375103" cy="311443"/>
            </a:xfrm>
            <a:custGeom>
              <a:avLst/>
              <a:gdLst/>
              <a:ahLst/>
              <a:cxnLst/>
              <a:rect l="0" t="0" r="0" b="0"/>
              <a:pathLst>
                <a:path w="375103" h="311443">
                  <a:moveTo>
                    <a:pt x="62408" y="52481"/>
                  </a:moveTo>
                  <a:lnTo>
                    <a:pt x="57663" y="52481"/>
                  </a:lnTo>
                  <a:lnTo>
                    <a:pt x="55273" y="51489"/>
                  </a:lnTo>
                  <a:lnTo>
                    <a:pt x="47163" y="45352"/>
                  </a:lnTo>
                  <a:lnTo>
                    <a:pt x="41399" y="40053"/>
                  </a:lnTo>
                  <a:lnTo>
                    <a:pt x="38471" y="38242"/>
                  </a:lnTo>
                  <a:lnTo>
                    <a:pt x="29606" y="34703"/>
                  </a:lnTo>
                  <a:lnTo>
                    <a:pt x="19481" y="27075"/>
                  </a:lnTo>
                  <a:lnTo>
                    <a:pt x="15854" y="26307"/>
                  </a:lnTo>
                  <a:lnTo>
                    <a:pt x="10179" y="25814"/>
                  </a:lnTo>
                  <a:lnTo>
                    <a:pt x="10706" y="26765"/>
                  </a:lnTo>
                  <a:lnTo>
                    <a:pt x="16193" y="33837"/>
                  </a:lnTo>
                  <a:lnTo>
                    <a:pt x="21345" y="42872"/>
                  </a:lnTo>
                  <a:lnTo>
                    <a:pt x="26944" y="53503"/>
                  </a:lnTo>
                  <a:lnTo>
                    <a:pt x="29828" y="59115"/>
                  </a:lnTo>
                  <a:lnTo>
                    <a:pt x="32743" y="66825"/>
                  </a:lnTo>
                  <a:lnTo>
                    <a:pt x="35680" y="75935"/>
                  </a:lnTo>
                  <a:lnTo>
                    <a:pt x="38631" y="85976"/>
                  </a:lnTo>
                  <a:lnTo>
                    <a:pt x="44558" y="107717"/>
                  </a:lnTo>
                  <a:lnTo>
                    <a:pt x="47529" y="119071"/>
                  </a:lnTo>
                  <a:lnTo>
                    <a:pt x="50502" y="129616"/>
                  </a:lnTo>
                  <a:lnTo>
                    <a:pt x="56454" y="149271"/>
                  </a:lnTo>
                  <a:lnTo>
                    <a:pt x="58439" y="158680"/>
                  </a:lnTo>
                  <a:lnTo>
                    <a:pt x="59762" y="167929"/>
                  </a:lnTo>
                  <a:lnTo>
                    <a:pt x="60644" y="177071"/>
                  </a:lnTo>
                  <a:lnTo>
                    <a:pt x="61232" y="186143"/>
                  </a:lnTo>
                  <a:lnTo>
                    <a:pt x="61624" y="195167"/>
                  </a:lnTo>
                  <a:lnTo>
                    <a:pt x="62253" y="221556"/>
                  </a:lnTo>
                  <a:lnTo>
                    <a:pt x="60319" y="225722"/>
                  </a:lnTo>
                  <a:lnTo>
                    <a:pt x="57042" y="229490"/>
                  </a:lnTo>
                  <a:lnTo>
                    <a:pt x="52873" y="232995"/>
                  </a:lnTo>
                  <a:lnTo>
                    <a:pt x="49100" y="234339"/>
                  </a:lnTo>
                  <a:lnTo>
                    <a:pt x="45591" y="234243"/>
                  </a:lnTo>
                  <a:lnTo>
                    <a:pt x="42259" y="233187"/>
                  </a:lnTo>
                  <a:lnTo>
                    <a:pt x="35908" y="229368"/>
                  </a:lnTo>
                  <a:lnTo>
                    <a:pt x="26750" y="221639"/>
                  </a:lnTo>
                  <a:lnTo>
                    <a:pt x="23740" y="218832"/>
                  </a:lnTo>
                  <a:lnTo>
                    <a:pt x="17747" y="210420"/>
                  </a:lnTo>
                  <a:lnTo>
                    <a:pt x="14759" y="205399"/>
                  </a:lnTo>
                  <a:lnTo>
                    <a:pt x="11774" y="200067"/>
                  </a:lnTo>
                  <a:lnTo>
                    <a:pt x="5808" y="188851"/>
                  </a:lnTo>
                  <a:lnTo>
                    <a:pt x="3820" y="183081"/>
                  </a:lnTo>
                  <a:lnTo>
                    <a:pt x="2495" y="177252"/>
                  </a:lnTo>
                  <a:lnTo>
                    <a:pt x="1611" y="171380"/>
                  </a:lnTo>
                  <a:lnTo>
                    <a:pt x="630" y="162211"/>
                  </a:lnTo>
                  <a:lnTo>
                    <a:pt x="193" y="154828"/>
                  </a:lnTo>
                  <a:lnTo>
                    <a:pt x="0" y="148239"/>
                  </a:lnTo>
                  <a:lnTo>
                    <a:pt x="941" y="146086"/>
                  </a:lnTo>
                  <a:lnTo>
                    <a:pt x="2562" y="144650"/>
                  </a:lnTo>
                  <a:lnTo>
                    <a:pt x="4635" y="143692"/>
                  </a:lnTo>
                  <a:lnTo>
                    <a:pt x="9587" y="142629"/>
                  </a:lnTo>
                  <a:lnTo>
                    <a:pt x="12298" y="142345"/>
                  </a:lnTo>
                  <a:lnTo>
                    <a:pt x="20606" y="144676"/>
                  </a:lnTo>
                  <a:lnTo>
                    <a:pt x="30919" y="149019"/>
                  </a:lnTo>
                  <a:lnTo>
                    <a:pt x="42124" y="154256"/>
                  </a:lnTo>
                  <a:lnTo>
                    <a:pt x="48885" y="156050"/>
                  </a:lnTo>
                  <a:lnTo>
                    <a:pt x="56372" y="157246"/>
                  </a:lnTo>
                  <a:lnTo>
                    <a:pt x="64342" y="158043"/>
                  </a:lnTo>
                  <a:lnTo>
                    <a:pt x="71642" y="159567"/>
                  </a:lnTo>
                  <a:lnTo>
                    <a:pt x="78495" y="161575"/>
                  </a:lnTo>
                  <a:lnTo>
                    <a:pt x="85049" y="163906"/>
                  </a:lnTo>
                  <a:lnTo>
                    <a:pt x="92398" y="165459"/>
                  </a:lnTo>
                  <a:lnTo>
                    <a:pt x="100277" y="166495"/>
                  </a:lnTo>
                  <a:lnTo>
                    <a:pt x="108508" y="167186"/>
                  </a:lnTo>
                  <a:lnTo>
                    <a:pt x="117968" y="167646"/>
                  </a:lnTo>
                  <a:lnTo>
                    <a:pt x="139072" y="168158"/>
                  </a:lnTo>
                  <a:lnTo>
                    <a:pt x="149268" y="167302"/>
                  </a:lnTo>
                  <a:lnTo>
                    <a:pt x="159044" y="165740"/>
                  </a:lnTo>
                  <a:lnTo>
                    <a:pt x="168541" y="163706"/>
                  </a:lnTo>
                  <a:lnTo>
                    <a:pt x="177852" y="160365"/>
                  </a:lnTo>
                  <a:lnTo>
                    <a:pt x="187037" y="156154"/>
                  </a:lnTo>
                  <a:lnTo>
                    <a:pt x="196141" y="151362"/>
                  </a:lnTo>
                  <a:lnTo>
                    <a:pt x="206182" y="145190"/>
                  </a:lnTo>
                  <a:lnTo>
                    <a:pt x="216849" y="138100"/>
                  </a:lnTo>
                  <a:lnTo>
                    <a:pt x="257764" y="110073"/>
                  </a:lnTo>
                  <a:lnTo>
                    <a:pt x="267126" y="101790"/>
                  </a:lnTo>
                  <a:lnTo>
                    <a:pt x="276346" y="92299"/>
                  </a:lnTo>
                  <a:lnTo>
                    <a:pt x="285472" y="82003"/>
                  </a:lnTo>
                  <a:lnTo>
                    <a:pt x="293542" y="72162"/>
                  </a:lnTo>
                  <a:lnTo>
                    <a:pt x="300908" y="62625"/>
                  </a:lnTo>
                  <a:lnTo>
                    <a:pt x="307805" y="53291"/>
                  </a:lnTo>
                  <a:lnTo>
                    <a:pt x="314389" y="45084"/>
                  </a:lnTo>
                  <a:lnTo>
                    <a:pt x="320764" y="37627"/>
                  </a:lnTo>
                  <a:lnTo>
                    <a:pt x="327001" y="30673"/>
                  </a:lnTo>
                  <a:lnTo>
                    <a:pt x="332152" y="24051"/>
                  </a:lnTo>
                  <a:lnTo>
                    <a:pt x="336579" y="17653"/>
                  </a:lnTo>
                  <a:lnTo>
                    <a:pt x="340523" y="11403"/>
                  </a:lnTo>
                  <a:lnTo>
                    <a:pt x="344146" y="7236"/>
                  </a:lnTo>
                  <a:lnTo>
                    <a:pt x="347554" y="4459"/>
                  </a:lnTo>
                  <a:lnTo>
                    <a:pt x="353989" y="1372"/>
                  </a:lnTo>
                  <a:lnTo>
                    <a:pt x="360160" y="0"/>
                  </a:lnTo>
                  <a:lnTo>
                    <a:pt x="362202" y="2611"/>
                  </a:lnTo>
                  <a:lnTo>
                    <a:pt x="363564" y="7328"/>
                  </a:lnTo>
                  <a:lnTo>
                    <a:pt x="364472" y="13450"/>
                  </a:lnTo>
                  <a:lnTo>
                    <a:pt x="366070" y="21499"/>
                  </a:lnTo>
                  <a:lnTo>
                    <a:pt x="370493" y="41027"/>
                  </a:lnTo>
                  <a:lnTo>
                    <a:pt x="372071" y="52782"/>
                  </a:lnTo>
                  <a:lnTo>
                    <a:pt x="373123" y="65580"/>
                  </a:lnTo>
                  <a:lnTo>
                    <a:pt x="373824" y="79073"/>
                  </a:lnTo>
                  <a:lnTo>
                    <a:pt x="374602" y="109941"/>
                  </a:lnTo>
                  <a:lnTo>
                    <a:pt x="375102" y="178264"/>
                  </a:lnTo>
                  <a:lnTo>
                    <a:pt x="374150" y="195867"/>
                  </a:lnTo>
                  <a:lnTo>
                    <a:pt x="372522" y="213556"/>
                  </a:lnTo>
                  <a:lnTo>
                    <a:pt x="370444" y="231302"/>
                  </a:lnTo>
                  <a:lnTo>
                    <a:pt x="367072" y="248093"/>
                  </a:lnTo>
                  <a:lnTo>
                    <a:pt x="362838" y="264249"/>
                  </a:lnTo>
                  <a:lnTo>
                    <a:pt x="348412" y="3114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24" name="SMARTInkAnnotation388"/>
            <p:cNvSpPr/>
            <p:nvPr/>
          </p:nvSpPr>
          <p:spPr>
            <a:xfrm>
              <a:off x="1761798" y="4060511"/>
              <a:ext cx="960115" cy="474803"/>
            </a:xfrm>
            <a:custGeom>
              <a:avLst/>
              <a:gdLst/>
              <a:ahLst/>
              <a:cxnLst/>
              <a:rect l="0" t="0" r="0" b="0"/>
              <a:pathLst>
                <a:path w="960115" h="474803">
                  <a:moveTo>
                    <a:pt x="960114" y="315036"/>
                  </a:moveTo>
                  <a:lnTo>
                    <a:pt x="952418" y="322724"/>
                  </a:lnTo>
                  <a:lnTo>
                    <a:pt x="949080" y="323414"/>
                  </a:lnTo>
                  <a:lnTo>
                    <a:pt x="946800" y="323597"/>
                  </a:lnTo>
                  <a:lnTo>
                    <a:pt x="945279" y="324712"/>
                  </a:lnTo>
                  <a:lnTo>
                    <a:pt x="944265" y="326448"/>
                  </a:lnTo>
                  <a:lnTo>
                    <a:pt x="943590" y="328597"/>
                  </a:lnTo>
                  <a:lnTo>
                    <a:pt x="942146" y="330030"/>
                  </a:lnTo>
                  <a:lnTo>
                    <a:pt x="940191" y="330985"/>
                  </a:lnTo>
                  <a:lnTo>
                    <a:pt x="934662" y="332518"/>
                  </a:lnTo>
                  <a:lnTo>
                    <a:pt x="908540" y="345291"/>
                  </a:lnTo>
                  <a:lnTo>
                    <a:pt x="897139" y="348326"/>
                  </a:lnTo>
                  <a:lnTo>
                    <a:pt x="882471" y="351660"/>
                  </a:lnTo>
                  <a:lnTo>
                    <a:pt x="859401" y="359756"/>
                  </a:lnTo>
                  <a:lnTo>
                    <a:pt x="818497" y="375470"/>
                  </a:lnTo>
                  <a:lnTo>
                    <a:pt x="802146" y="381122"/>
                  </a:lnTo>
                  <a:lnTo>
                    <a:pt x="765441" y="392694"/>
                  </a:lnTo>
                  <a:lnTo>
                    <a:pt x="705695" y="410365"/>
                  </a:lnTo>
                  <a:lnTo>
                    <a:pt x="684243" y="417284"/>
                  </a:lnTo>
                  <a:lnTo>
                    <a:pt x="639221" y="432909"/>
                  </a:lnTo>
                  <a:lnTo>
                    <a:pt x="615100" y="439259"/>
                  </a:lnTo>
                  <a:lnTo>
                    <a:pt x="590082" y="444484"/>
                  </a:lnTo>
                  <a:lnTo>
                    <a:pt x="564466" y="448959"/>
                  </a:lnTo>
                  <a:lnTo>
                    <a:pt x="512169" y="459224"/>
                  </a:lnTo>
                  <a:lnTo>
                    <a:pt x="485711" y="464739"/>
                  </a:lnTo>
                  <a:lnTo>
                    <a:pt x="458141" y="468416"/>
                  </a:lnTo>
                  <a:lnTo>
                    <a:pt x="429831" y="470868"/>
                  </a:lnTo>
                  <a:lnTo>
                    <a:pt x="401026" y="472502"/>
                  </a:lnTo>
                  <a:lnTo>
                    <a:pt x="345188" y="474318"/>
                  </a:lnTo>
                  <a:lnTo>
                    <a:pt x="317785" y="474802"/>
                  </a:lnTo>
                  <a:lnTo>
                    <a:pt x="290578" y="473140"/>
                  </a:lnTo>
                  <a:lnTo>
                    <a:pt x="263504" y="470048"/>
                  </a:lnTo>
                  <a:lnTo>
                    <a:pt x="236516" y="466002"/>
                  </a:lnTo>
                  <a:lnTo>
                    <a:pt x="210579" y="461321"/>
                  </a:lnTo>
                  <a:lnTo>
                    <a:pt x="185344" y="456215"/>
                  </a:lnTo>
                  <a:lnTo>
                    <a:pt x="160576" y="450827"/>
                  </a:lnTo>
                  <a:lnTo>
                    <a:pt x="138105" y="444259"/>
                  </a:lnTo>
                  <a:lnTo>
                    <a:pt x="117166" y="436903"/>
                  </a:lnTo>
                  <a:lnTo>
                    <a:pt x="97249" y="429023"/>
                  </a:lnTo>
                  <a:lnTo>
                    <a:pt x="79998" y="418809"/>
                  </a:lnTo>
                  <a:lnTo>
                    <a:pt x="64526" y="407038"/>
                  </a:lnTo>
                  <a:lnTo>
                    <a:pt x="50238" y="394230"/>
                  </a:lnTo>
                  <a:lnTo>
                    <a:pt x="37734" y="380731"/>
                  </a:lnTo>
                  <a:lnTo>
                    <a:pt x="26418" y="366770"/>
                  </a:lnTo>
                  <a:lnTo>
                    <a:pt x="15896" y="352502"/>
                  </a:lnTo>
                  <a:lnTo>
                    <a:pt x="8881" y="338028"/>
                  </a:lnTo>
                  <a:lnTo>
                    <a:pt x="4204" y="323419"/>
                  </a:lnTo>
                  <a:lnTo>
                    <a:pt x="1086" y="308718"/>
                  </a:lnTo>
                  <a:lnTo>
                    <a:pt x="0" y="292965"/>
                  </a:lnTo>
                  <a:lnTo>
                    <a:pt x="270" y="276509"/>
                  </a:lnTo>
                  <a:lnTo>
                    <a:pt x="1443" y="259586"/>
                  </a:lnTo>
                  <a:lnTo>
                    <a:pt x="5203" y="242350"/>
                  </a:lnTo>
                  <a:lnTo>
                    <a:pt x="10690" y="224907"/>
                  </a:lnTo>
                  <a:lnTo>
                    <a:pt x="17327" y="207325"/>
                  </a:lnTo>
                  <a:lnTo>
                    <a:pt x="26717" y="190642"/>
                  </a:lnTo>
                  <a:lnTo>
                    <a:pt x="37942" y="174560"/>
                  </a:lnTo>
                  <a:lnTo>
                    <a:pt x="50391" y="158878"/>
                  </a:lnTo>
                  <a:lnTo>
                    <a:pt x="64649" y="144454"/>
                  </a:lnTo>
                  <a:lnTo>
                    <a:pt x="80112" y="130869"/>
                  </a:lnTo>
                  <a:lnTo>
                    <a:pt x="96380" y="117844"/>
                  </a:lnTo>
                  <a:lnTo>
                    <a:pt x="115170" y="104200"/>
                  </a:lnTo>
                  <a:lnTo>
                    <a:pt x="135640" y="90143"/>
                  </a:lnTo>
                  <a:lnTo>
                    <a:pt x="157232" y="75810"/>
                  </a:lnTo>
                  <a:lnTo>
                    <a:pt x="179571" y="63278"/>
                  </a:lnTo>
                  <a:lnTo>
                    <a:pt x="202408" y="51948"/>
                  </a:lnTo>
                  <a:lnTo>
                    <a:pt x="225578" y="41417"/>
                  </a:lnTo>
                  <a:lnTo>
                    <a:pt x="249962" y="32412"/>
                  </a:lnTo>
                  <a:lnTo>
                    <a:pt x="275155" y="24425"/>
                  </a:lnTo>
                  <a:lnTo>
                    <a:pt x="300888" y="17116"/>
                  </a:lnTo>
                  <a:lnTo>
                    <a:pt x="327975" y="11251"/>
                  </a:lnTo>
                  <a:lnTo>
                    <a:pt x="355963" y="6349"/>
                  </a:lnTo>
                  <a:lnTo>
                    <a:pt x="384553" y="2088"/>
                  </a:lnTo>
                  <a:lnTo>
                    <a:pt x="412550" y="240"/>
                  </a:lnTo>
                  <a:lnTo>
                    <a:pt x="440152" y="0"/>
                  </a:lnTo>
                  <a:lnTo>
                    <a:pt x="467492" y="833"/>
                  </a:lnTo>
                  <a:lnTo>
                    <a:pt x="494655" y="3372"/>
                  </a:lnTo>
                  <a:lnTo>
                    <a:pt x="521702" y="7049"/>
                  </a:lnTo>
                  <a:lnTo>
                    <a:pt x="548671" y="11485"/>
                  </a:lnTo>
                  <a:lnTo>
                    <a:pt x="575588" y="17418"/>
                  </a:lnTo>
                  <a:lnTo>
                    <a:pt x="602470" y="24351"/>
                  </a:lnTo>
                  <a:lnTo>
                    <a:pt x="629329" y="31949"/>
                  </a:lnTo>
                  <a:lnTo>
                    <a:pt x="683006" y="48329"/>
                  </a:lnTo>
                  <a:lnTo>
                    <a:pt x="709833" y="56864"/>
                  </a:lnTo>
                  <a:lnTo>
                    <a:pt x="734668" y="66523"/>
                  </a:lnTo>
                  <a:lnTo>
                    <a:pt x="758177" y="76931"/>
                  </a:lnTo>
                  <a:lnTo>
                    <a:pt x="780801" y="87838"/>
                  </a:lnTo>
                  <a:lnTo>
                    <a:pt x="800849" y="99079"/>
                  </a:lnTo>
                  <a:lnTo>
                    <a:pt x="819180" y="110541"/>
                  </a:lnTo>
                  <a:lnTo>
                    <a:pt x="836366" y="122151"/>
                  </a:lnTo>
                  <a:lnTo>
                    <a:pt x="850802" y="133860"/>
                  </a:lnTo>
                  <a:lnTo>
                    <a:pt x="863406" y="145635"/>
                  </a:lnTo>
                  <a:lnTo>
                    <a:pt x="874787" y="157453"/>
                  </a:lnTo>
                  <a:lnTo>
                    <a:pt x="884361" y="170294"/>
                  </a:lnTo>
                  <a:lnTo>
                    <a:pt x="892730" y="183814"/>
                  </a:lnTo>
                  <a:lnTo>
                    <a:pt x="900295" y="197789"/>
                  </a:lnTo>
                  <a:lnTo>
                    <a:pt x="905338" y="213059"/>
                  </a:lnTo>
                  <a:lnTo>
                    <a:pt x="908701" y="229192"/>
                  </a:lnTo>
                  <a:lnTo>
                    <a:pt x="910942" y="245900"/>
                  </a:lnTo>
                  <a:lnTo>
                    <a:pt x="909458" y="263984"/>
                  </a:lnTo>
                  <a:lnTo>
                    <a:pt x="905489" y="282986"/>
                  </a:lnTo>
                  <a:lnTo>
                    <a:pt x="899863" y="302599"/>
                  </a:lnTo>
                  <a:lnTo>
                    <a:pt x="891147" y="323612"/>
                  </a:lnTo>
                  <a:lnTo>
                    <a:pt x="880372" y="345558"/>
                  </a:lnTo>
                  <a:lnTo>
                    <a:pt x="843924" y="4132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25" name="SMARTInkAnnotation389"/>
            <p:cNvSpPr/>
            <p:nvPr/>
          </p:nvSpPr>
          <p:spPr>
            <a:xfrm>
              <a:off x="2851248" y="4149900"/>
              <a:ext cx="356106" cy="288156"/>
            </a:xfrm>
            <a:custGeom>
              <a:avLst/>
              <a:gdLst/>
              <a:ahLst/>
              <a:cxnLst/>
              <a:rect l="0" t="0" r="0" b="0"/>
              <a:pathLst>
                <a:path w="356106" h="288156">
                  <a:moveTo>
                    <a:pt x="76229" y="64913"/>
                  </a:moveTo>
                  <a:lnTo>
                    <a:pt x="59705" y="64913"/>
                  </a:lnTo>
                  <a:lnTo>
                    <a:pt x="58955" y="70204"/>
                  </a:lnTo>
                  <a:lnTo>
                    <a:pt x="58621" y="78178"/>
                  </a:lnTo>
                  <a:lnTo>
                    <a:pt x="58472" y="85030"/>
                  </a:lnTo>
                  <a:lnTo>
                    <a:pt x="55758" y="94028"/>
                  </a:lnTo>
                  <a:lnTo>
                    <a:pt x="53644" y="99205"/>
                  </a:lnTo>
                  <a:lnTo>
                    <a:pt x="51242" y="105634"/>
                  </a:lnTo>
                  <a:lnTo>
                    <a:pt x="43116" y="128902"/>
                  </a:lnTo>
                  <a:lnTo>
                    <a:pt x="37348" y="145939"/>
                  </a:lnTo>
                  <a:lnTo>
                    <a:pt x="33426" y="154648"/>
                  </a:lnTo>
                  <a:lnTo>
                    <a:pt x="28825" y="163432"/>
                  </a:lnTo>
                  <a:lnTo>
                    <a:pt x="19410" y="180136"/>
                  </a:lnTo>
                  <a:lnTo>
                    <a:pt x="11916" y="194175"/>
                  </a:lnTo>
                  <a:lnTo>
                    <a:pt x="9520" y="199705"/>
                  </a:lnTo>
                  <a:lnTo>
                    <a:pt x="6858" y="208495"/>
                  </a:lnTo>
                  <a:lnTo>
                    <a:pt x="3027" y="215708"/>
                  </a:lnTo>
                  <a:lnTo>
                    <a:pt x="615" y="219021"/>
                  </a:lnTo>
                  <a:lnTo>
                    <a:pt x="0" y="220238"/>
                  </a:lnTo>
                  <a:lnTo>
                    <a:pt x="583" y="220056"/>
                  </a:lnTo>
                  <a:lnTo>
                    <a:pt x="8797" y="212415"/>
                  </a:lnTo>
                  <a:lnTo>
                    <a:pt x="13399" y="207896"/>
                  </a:lnTo>
                  <a:lnTo>
                    <a:pt x="19447" y="200914"/>
                  </a:lnTo>
                  <a:lnTo>
                    <a:pt x="26457" y="192292"/>
                  </a:lnTo>
                  <a:lnTo>
                    <a:pt x="34110" y="182574"/>
                  </a:lnTo>
                  <a:lnTo>
                    <a:pt x="41199" y="172127"/>
                  </a:lnTo>
                  <a:lnTo>
                    <a:pt x="47910" y="161193"/>
                  </a:lnTo>
                  <a:lnTo>
                    <a:pt x="54370" y="149936"/>
                  </a:lnTo>
                  <a:lnTo>
                    <a:pt x="61657" y="138462"/>
                  </a:lnTo>
                  <a:lnTo>
                    <a:pt x="69494" y="126844"/>
                  </a:lnTo>
                  <a:lnTo>
                    <a:pt x="77697" y="115130"/>
                  </a:lnTo>
                  <a:lnTo>
                    <a:pt x="84159" y="104344"/>
                  </a:lnTo>
                  <a:lnTo>
                    <a:pt x="89460" y="94177"/>
                  </a:lnTo>
                  <a:lnTo>
                    <a:pt x="93988" y="84422"/>
                  </a:lnTo>
                  <a:lnTo>
                    <a:pt x="97999" y="76927"/>
                  </a:lnTo>
                  <a:lnTo>
                    <a:pt x="101666" y="70937"/>
                  </a:lnTo>
                  <a:lnTo>
                    <a:pt x="105104" y="65952"/>
                  </a:lnTo>
                  <a:lnTo>
                    <a:pt x="108389" y="62629"/>
                  </a:lnTo>
                  <a:lnTo>
                    <a:pt x="111572" y="60414"/>
                  </a:lnTo>
                  <a:lnTo>
                    <a:pt x="114687" y="58937"/>
                  </a:lnTo>
                  <a:lnTo>
                    <a:pt x="117757" y="58944"/>
                  </a:lnTo>
                  <a:lnTo>
                    <a:pt x="120797" y="59941"/>
                  </a:lnTo>
                  <a:lnTo>
                    <a:pt x="123816" y="61598"/>
                  </a:lnTo>
                  <a:lnTo>
                    <a:pt x="125829" y="65680"/>
                  </a:lnTo>
                  <a:lnTo>
                    <a:pt x="127171" y="71377"/>
                  </a:lnTo>
                  <a:lnTo>
                    <a:pt x="128066" y="78152"/>
                  </a:lnTo>
                  <a:lnTo>
                    <a:pt x="128662" y="84653"/>
                  </a:lnTo>
                  <a:lnTo>
                    <a:pt x="129059" y="90971"/>
                  </a:lnTo>
                  <a:lnTo>
                    <a:pt x="129325" y="97168"/>
                  </a:lnTo>
                  <a:lnTo>
                    <a:pt x="130495" y="104275"/>
                  </a:lnTo>
                  <a:lnTo>
                    <a:pt x="132267" y="111990"/>
                  </a:lnTo>
                  <a:lnTo>
                    <a:pt x="134442" y="120110"/>
                  </a:lnTo>
                  <a:lnTo>
                    <a:pt x="137879" y="127508"/>
                  </a:lnTo>
                  <a:lnTo>
                    <a:pt x="142155" y="134424"/>
                  </a:lnTo>
                  <a:lnTo>
                    <a:pt x="146993" y="141019"/>
                  </a:lnTo>
                  <a:lnTo>
                    <a:pt x="151211" y="144424"/>
                  </a:lnTo>
                  <a:lnTo>
                    <a:pt x="155016" y="145701"/>
                  </a:lnTo>
                  <a:lnTo>
                    <a:pt x="158546" y="145560"/>
                  </a:lnTo>
                  <a:lnTo>
                    <a:pt x="163878" y="143483"/>
                  </a:lnTo>
                  <a:lnTo>
                    <a:pt x="170412" y="140113"/>
                  </a:lnTo>
                  <a:lnTo>
                    <a:pt x="177748" y="135882"/>
                  </a:lnTo>
                  <a:lnTo>
                    <a:pt x="184624" y="129093"/>
                  </a:lnTo>
                  <a:lnTo>
                    <a:pt x="191195" y="120598"/>
                  </a:lnTo>
                  <a:lnTo>
                    <a:pt x="197561" y="110966"/>
                  </a:lnTo>
                  <a:lnTo>
                    <a:pt x="203791" y="100575"/>
                  </a:lnTo>
                  <a:lnTo>
                    <a:pt x="209931" y="89680"/>
                  </a:lnTo>
                  <a:lnTo>
                    <a:pt x="222049" y="66990"/>
                  </a:lnTo>
                  <a:lnTo>
                    <a:pt x="247237" y="17720"/>
                  </a:lnTo>
                  <a:lnTo>
                    <a:pt x="251804" y="11623"/>
                  </a:lnTo>
                  <a:lnTo>
                    <a:pt x="256836" y="6566"/>
                  </a:lnTo>
                  <a:lnTo>
                    <a:pt x="262176" y="2202"/>
                  </a:lnTo>
                  <a:lnTo>
                    <a:pt x="267722" y="285"/>
                  </a:lnTo>
                  <a:lnTo>
                    <a:pt x="273406" y="0"/>
                  </a:lnTo>
                  <a:lnTo>
                    <a:pt x="279181" y="802"/>
                  </a:lnTo>
                  <a:lnTo>
                    <a:pt x="286011" y="5305"/>
                  </a:lnTo>
                  <a:lnTo>
                    <a:pt x="293543" y="12276"/>
                  </a:lnTo>
                  <a:lnTo>
                    <a:pt x="301543" y="20892"/>
                  </a:lnTo>
                  <a:lnTo>
                    <a:pt x="308864" y="32589"/>
                  </a:lnTo>
                  <a:lnTo>
                    <a:pt x="315729" y="46340"/>
                  </a:lnTo>
                  <a:lnTo>
                    <a:pt x="322293" y="61460"/>
                  </a:lnTo>
                  <a:lnTo>
                    <a:pt x="328655" y="79478"/>
                  </a:lnTo>
                  <a:lnTo>
                    <a:pt x="334882" y="99428"/>
                  </a:lnTo>
                  <a:lnTo>
                    <a:pt x="341020" y="120665"/>
                  </a:lnTo>
                  <a:lnTo>
                    <a:pt x="346105" y="141768"/>
                  </a:lnTo>
                  <a:lnTo>
                    <a:pt x="350488" y="162783"/>
                  </a:lnTo>
                  <a:lnTo>
                    <a:pt x="354403" y="183737"/>
                  </a:lnTo>
                  <a:lnTo>
                    <a:pt x="356019" y="204652"/>
                  </a:lnTo>
                  <a:lnTo>
                    <a:pt x="356105" y="225541"/>
                  </a:lnTo>
                  <a:lnTo>
                    <a:pt x="353295" y="2881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30" name="SMARTInkAnnotation390"/>
            <p:cNvSpPr/>
            <p:nvPr/>
          </p:nvSpPr>
          <p:spPr>
            <a:xfrm>
              <a:off x="4374444" y="5983416"/>
              <a:ext cx="349497" cy="361735"/>
            </a:xfrm>
            <a:custGeom>
              <a:avLst/>
              <a:gdLst/>
              <a:ahLst/>
              <a:cxnLst/>
              <a:rect l="0" t="0" r="0" b="0"/>
              <a:pathLst>
                <a:path w="349497" h="361735">
                  <a:moveTo>
                    <a:pt x="81367" y="79842"/>
                  </a:moveTo>
                  <a:lnTo>
                    <a:pt x="81367" y="75102"/>
                  </a:lnTo>
                  <a:lnTo>
                    <a:pt x="79381" y="72713"/>
                  </a:lnTo>
                  <a:lnTo>
                    <a:pt x="71878" y="67413"/>
                  </a:lnTo>
                  <a:lnTo>
                    <a:pt x="61232" y="58851"/>
                  </a:lnTo>
                  <a:lnTo>
                    <a:pt x="54874" y="50338"/>
                  </a:lnTo>
                  <a:lnTo>
                    <a:pt x="49731" y="40933"/>
                  </a:lnTo>
                  <a:lnTo>
                    <a:pt x="47445" y="33444"/>
                  </a:lnTo>
                  <a:lnTo>
                    <a:pt x="49815" y="30058"/>
                  </a:lnTo>
                  <a:lnTo>
                    <a:pt x="60392" y="23651"/>
                  </a:lnTo>
                  <a:lnTo>
                    <a:pt x="67384" y="20552"/>
                  </a:lnTo>
                  <a:lnTo>
                    <a:pt x="75024" y="17496"/>
                  </a:lnTo>
                  <a:lnTo>
                    <a:pt x="83097" y="14465"/>
                  </a:lnTo>
                  <a:lnTo>
                    <a:pt x="93444" y="11453"/>
                  </a:lnTo>
                  <a:lnTo>
                    <a:pt x="105307" y="8452"/>
                  </a:lnTo>
                  <a:lnTo>
                    <a:pt x="118182" y="5459"/>
                  </a:lnTo>
                  <a:lnTo>
                    <a:pt x="132723" y="3464"/>
                  </a:lnTo>
                  <a:lnTo>
                    <a:pt x="148375" y="2135"/>
                  </a:lnTo>
                  <a:lnTo>
                    <a:pt x="164769" y="1248"/>
                  </a:lnTo>
                  <a:lnTo>
                    <a:pt x="198873" y="263"/>
                  </a:lnTo>
                  <a:lnTo>
                    <a:pt x="216309" y="0"/>
                  </a:lnTo>
                  <a:lnTo>
                    <a:pt x="232899" y="1809"/>
                  </a:lnTo>
                  <a:lnTo>
                    <a:pt x="248923" y="5000"/>
                  </a:lnTo>
                  <a:lnTo>
                    <a:pt x="264573" y="9111"/>
                  </a:lnTo>
                  <a:lnTo>
                    <a:pt x="276992" y="13837"/>
                  </a:lnTo>
                  <a:lnTo>
                    <a:pt x="287257" y="18971"/>
                  </a:lnTo>
                  <a:lnTo>
                    <a:pt x="296086" y="24378"/>
                  </a:lnTo>
                  <a:lnTo>
                    <a:pt x="300980" y="31952"/>
                  </a:lnTo>
                  <a:lnTo>
                    <a:pt x="303249" y="40970"/>
                  </a:lnTo>
                  <a:lnTo>
                    <a:pt x="303769" y="50951"/>
                  </a:lnTo>
                  <a:lnTo>
                    <a:pt x="300143" y="62565"/>
                  </a:lnTo>
                  <a:lnTo>
                    <a:pt x="293754" y="75269"/>
                  </a:lnTo>
                  <a:lnTo>
                    <a:pt x="285522" y="88699"/>
                  </a:lnTo>
                  <a:lnTo>
                    <a:pt x="274075" y="104598"/>
                  </a:lnTo>
                  <a:lnTo>
                    <a:pt x="260485" y="122143"/>
                  </a:lnTo>
                  <a:lnTo>
                    <a:pt x="245468" y="140785"/>
                  </a:lnTo>
                  <a:lnTo>
                    <a:pt x="227511" y="159166"/>
                  </a:lnTo>
                  <a:lnTo>
                    <a:pt x="207595" y="177373"/>
                  </a:lnTo>
                  <a:lnTo>
                    <a:pt x="186373" y="195465"/>
                  </a:lnTo>
                  <a:lnTo>
                    <a:pt x="141609" y="231440"/>
                  </a:lnTo>
                  <a:lnTo>
                    <a:pt x="19023" y="327052"/>
                  </a:lnTo>
                  <a:lnTo>
                    <a:pt x="10012" y="335930"/>
                  </a:lnTo>
                  <a:lnTo>
                    <a:pt x="4005" y="343833"/>
                  </a:lnTo>
                  <a:lnTo>
                    <a:pt x="0" y="351086"/>
                  </a:lnTo>
                  <a:lnTo>
                    <a:pt x="310" y="355922"/>
                  </a:lnTo>
                  <a:lnTo>
                    <a:pt x="3495" y="359145"/>
                  </a:lnTo>
                  <a:lnTo>
                    <a:pt x="8597" y="361294"/>
                  </a:lnTo>
                  <a:lnTo>
                    <a:pt x="17958" y="361734"/>
                  </a:lnTo>
                  <a:lnTo>
                    <a:pt x="30157" y="361036"/>
                  </a:lnTo>
                  <a:lnTo>
                    <a:pt x="44248" y="359578"/>
                  </a:lnTo>
                  <a:lnTo>
                    <a:pt x="62579" y="356622"/>
                  </a:lnTo>
                  <a:lnTo>
                    <a:pt x="106781" y="348045"/>
                  </a:lnTo>
                  <a:lnTo>
                    <a:pt x="133067" y="341988"/>
                  </a:lnTo>
                  <a:lnTo>
                    <a:pt x="191404" y="327320"/>
                  </a:lnTo>
                  <a:lnTo>
                    <a:pt x="222253" y="318250"/>
                  </a:lnTo>
                  <a:lnTo>
                    <a:pt x="349496" y="2762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31" name="SMARTInkAnnotation391"/>
            <p:cNvSpPr/>
            <p:nvPr/>
          </p:nvSpPr>
          <p:spPr>
            <a:xfrm>
              <a:off x="6326984" y="5965399"/>
              <a:ext cx="416860" cy="481648"/>
            </a:xfrm>
            <a:custGeom>
              <a:avLst/>
              <a:gdLst/>
              <a:ahLst/>
              <a:cxnLst/>
              <a:rect l="0" t="0" r="0" b="0"/>
              <a:pathLst>
                <a:path w="416860" h="481648">
                  <a:moveTo>
                    <a:pt x="416859" y="8562"/>
                  </a:moveTo>
                  <a:lnTo>
                    <a:pt x="412115" y="8562"/>
                  </a:lnTo>
                  <a:lnTo>
                    <a:pt x="399674" y="3822"/>
                  </a:lnTo>
                  <a:lnTo>
                    <a:pt x="389029" y="1494"/>
                  </a:lnTo>
                  <a:lnTo>
                    <a:pt x="383410" y="873"/>
                  </a:lnTo>
                  <a:lnTo>
                    <a:pt x="375692" y="459"/>
                  </a:lnTo>
                  <a:lnTo>
                    <a:pt x="356523" y="0"/>
                  </a:lnTo>
                  <a:lnTo>
                    <a:pt x="344857" y="869"/>
                  </a:lnTo>
                  <a:lnTo>
                    <a:pt x="332114" y="2441"/>
                  </a:lnTo>
                  <a:lnTo>
                    <a:pt x="318654" y="4482"/>
                  </a:lnTo>
                  <a:lnTo>
                    <a:pt x="303721" y="10802"/>
                  </a:lnTo>
                  <a:lnTo>
                    <a:pt x="287808" y="19978"/>
                  </a:lnTo>
                  <a:lnTo>
                    <a:pt x="271241" y="31055"/>
                  </a:lnTo>
                  <a:lnTo>
                    <a:pt x="252252" y="45385"/>
                  </a:lnTo>
                  <a:lnTo>
                    <a:pt x="231647" y="61885"/>
                  </a:lnTo>
                  <a:lnTo>
                    <a:pt x="209967" y="79829"/>
                  </a:lnTo>
                  <a:lnTo>
                    <a:pt x="187569" y="100721"/>
                  </a:lnTo>
                  <a:lnTo>
                    <a:pt x="164692" y="123580"/>
                  </a:lnTo>
                  <a:lnTo>
                    <a:pt x="141496" y="147748"/>
                  </a:lnTo>
                  <a:lnTo>
                    <a:pt x="118087" y="174775"/>
                  </a:lnTo>
                  <a:lnTo>
                    <a:pt x="94538" y="203707"/>
                  </a:lnTo>
                  <a:lnTo>
                    <a:pt x="70893" y="233908"/>
                  </a:lnTo>
                  <a:lnTo>
                    <a:pt x="53144" y="260988"/>
                  </a:lnTo>
                  <a:lnTo>
                    <a:pt x="39325" y="285986"/>
                  </a:lnTo>
                  <a:lnTo>
                    <a:pt x="28126" y="309597"/>
                  </a:lnTo>
                  <a:lnTo>
                    <a:pt x="19667" y="329307"/>
                  </a:lnTo>
                  <a:lnTo>
                    <a:pt x="13036" y="346415"/>
                  </a:lnTo>
                  <a:lnTo>
                    <a:pt x="7620" y="361790"/>
                  </a:lnTo>
                  <a:lnTo>
                    <a:pt x="4011" y="377992"/>
                  </a:lnTo>
                  <a:lnTo>
                    <a:pt x="1604" y="394747"/>
                  </a:lnTo>
                  <a:lnTo>
                    <a:pt x="0" y="411870"/>
                  </a:lnTo>
                  <a:lnTo>
                    <a:pt x="2902" y="428247"/>
                  </a:lnTo>
                  <a:lnTo>
                    <a:pt x="8810" y="444125"/>
                  </a:lnTo>
                  <a:lnTo>
                    <a:pt x="16720" y="459672"/>
                  </a:lnTo>
                  <a:lnTo>
                    <a:pt x="28945" y="470036"/>
                  </a:lnTo>
                  <a:lnTo>
                    <a:pt x="44048" y="476945"/>
                  </a:lnTo>
                  <a:lnTo>
                    <a:pt x="61066" y="481552"/>
                  </a:lnTo>
                  <a:lnTo>
                    <a:pt x="79364" y="481647"/>
                  </a:lnTo>
                  <a:lnTo>
                    <a:pt x="98514" y="478733"/>
                  </a:lnTo>
                  <a:lnTo>
                    <a:pt x="118233" y="473813"/>
                  </a:lnTo>
                  <a:lnTo>
                    <a:pt x="139322" y="467558"/>
                  </a:lnTo>
                  <a:lnTo>
                    <a:pt x="161327" y="460411"/>
                  </a:lnTo>
                  <a:lnTo>
                    <a:pt x="183941" y="452670"/>
                  </a:lnTo>
                  <a:lnTo>
                    <a:pt x="203982" y="442548"/>
                  </a:lnTo>
                  <a:lnTo>
                    <a:pt x="222308" y="430839"/>
                  </a:lnTo>
                  <a:lnTo>
                    <a:pt x="239492" y="418073"/>
                  </a:lnTo>
                  <a:lnTo>
                    <a:pt x="252933" y="406584"/>
                  </a:lnTo>
                  <a:lnTo>
                    <a:pt x="263880" y="395949"/>
                  </a:lnTo>
                  <a:lnTo>
                    <a:pt x="273164" y="385883"/>
                  </a:lnTo>
                  <a:lnTo>
                    <a:pt x="277368" y="376195"/>
                  </a:lnTo>
                  <a:lnTo>
                    <a:pt x="278184" y="366760"/>
                  </a:lnTo>
                  <a:lnTo>
                    <a:pt x="276741" y="357493"/>
                  </a:lnTo>
                  <a:lnTo>
                    <a:pt x="269821" y="351315"/>
                  </a:lnTo>
                  <a:lnTo>
                    <a:pt x="259250" y="347197"/>
                  </a:lnTo>
                  <a:lnTo>
                    <a:pt x="246244" y="344452"/>
                  </a:lnTo>
                  <a:lnTo>
                    <a:pt x="227642" y="343613"/>
                  </a:lnTo>
                  <a:lnTo>
                    <a:pt x="205311" y="344046"/>
                  </a:lnTo>
                  <a:lnTo>
                    <a:pt x="130856" y="3478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32" name="SMARTInkAnnotation392"/>
            <p:cNvSpPr/>
            <p:nvPr/>
          </p:nvSpPr>
          <p:spPr>
            <a:xfrm>
              <a:off x="4161347" y="1384134"/>
              <a:ext cx="1912175" cy="80336"/>
            </a:xfrm>
            <a:custGeom>
              <a:avLst/>
              <a:gdLst/>
              <a:ahLst/>
              <a:cxnLst/>
              <a:rect l="0" t="0" r="0" b="0"/>
              <a:pathLst>
                <a:path w="1912175" h="80336">
                  <a:moveTo>
                    <a:pt x="17398" y="17827"/>
                  </a:moveTo>
                  <a:lnTo>
                    <a:pt x="12653" y="13086"/>
                  </a:lnTo>
                  <a:lnTo>
                    <a:pt x="10262" y="11690"/>
                  </a:lnTo>
                  <a:lnTo>
                    <a:pt x="1133" y="9265"/>
                  </a:lnTo>
                  <a:lnTo>
                    <a:pt x="0" y="9006"/>
                  </a:lnTo>
                  <a:lnTo>
                    <a:pt x="54540" y="8899"/>
                  </a:lnTo>
                  <a:lnTo>
                    <a:pt x="330778" y="8897"/>
                  </a:lnTo>
                  <a:lnTo>
                    <a:pt x="349459" y="7905"/>
                  </a:lnTo>
                  <a:lnTo>
                    <a:pt x="368864" y="6251"/>
                  </a:lnTo>
                  <a:lnTo>
                    <a:pt x="388752" y="4157"/>
                  </a:lnTo>
                  <a:lnTo>
                    <a:pt x="429387" y="1829"/>
                  </a:lnTo>
                  <a:lnTo>
                    <a:pt x="470619" y="795"/>
                  </a:lnTo>
                  <a:lnTo>
                    <a:pt x="641833" y="0"/>
                  </a:lnTo>
                  <a:lnTo>
                    <a:pt x="664080" y="981"/>
                  </a:lnTo>
                  <a:lnTo>
                    <a:pt x="685863" y="2628"/>
                  </a:lnTo>
                  <a:lnTo>
                    <a:pt x="707336" y="4718"/>
                  </a:lnTo>
                  <a:lnTo>
                    <a:pt x="752381" y="7040"/>
                  </a:lnTo>
                  <a:lnTo>
                    <a:pt x="798883" y="8072"/>
                  </a:lnTo>
                  <a:lnTo>
                    <a:pt x="921986" y="8788"/>
                  </a:lnTo>
                  <a:lnTo>
                    <a:pt x="947176" y="9817"/>
                  </a:lnTo>
                  <a:lnTo>
                    <a:pt x="971914" y="11495"/>
                  </a:lnTo>
                  <a:lnTo>
                    <a:pt x="996351" y="13605"/>
                  </a:lnTo>
                  <a:lnTo>
                    <a:pt x="1047337" y="15951"/>
                  </a:lnTo>
                  <a:lnTo>
                    <a:pt x="1123640" y="17271"/>
                  </a:lnTo>
                  <a:lnTo>
                    <a:pt x="1172432" y="18572"/>
                  </a:lnTo>
                  <a:lnTo>
                    <a:pt x="1196565" y="20308"/>
                  </a:lnTo>
                  <a:lnTo>
                    <a:pt x="1244565" y="24883"/>
                  </a:lnTo>
                  <a:lnTo>
                    <a:pt x="1292381" y="30223"/>
                  </a:lnTo>
                  <a:lnTo>
                    <a:pt x="1315260" y="32044"/>
                  </a:lnTo>
                  <a:lnTo>
                    <a:pt x="1381668" y="35599"/>
                  </a:lnTo>
                  <a:lnTo>
                    <a:pt x="1427795" y="39947"/>
                  </a:lnTo>
                  <a:lnTo>
                    <a:pt x="1469482" y="45187"/>
                  </a:lnTo>
                  <a:lnTo>
                    <a:pt x="1488941" y="47973"/>
                  </a:lnTo>
                  <a:lnTo>
                    <a:pt x="1508864" y="49831"/>
                  </a:lnTo>
                  <a:lnTo>
                    <a:pt x="1549538" y="51894"/>
                  </a:lnTo>
                  <a:lnTo>
                    <a:pt x="1606775" y="53056"/>
                  </a:lnTo>
                  <a:lnTo>
                    <a:pt x="1710668" y="53503"/>
                  </a:lnTo>
                  <a:lnTo>
                    <a:pt x="1726197" y="54509"/>
                  </a:lnTo>
                  <a:lnTo>
                    <a:pt x="1741515" y="56172"/>
                  </a:lnTo>
                  <a:lnTo>
                    <a:pt x="1756693" y="58273"/>
                  </a:lnTo>
                  <a:lnTo>
                    <a:pt x="1786797" y="60608"/>
                  </a:lnTo>
                  <a:lnTo>
                    <a:pt x="1815735" y="62637"/>
                  </a:lnTo>
                  <a:lnTo>
                    <a:pt x="1829014" y="64568"/>
                  </a:lnTo>
                  <a:lnTo>
                    <a:pt x="1841838" y="66847"/>
                  </a:lnTo>
                  <a:lnTo>
                    <a:pt x="1853366" y="68366"/>
                  </a:lnTo>
                  <a:lnTo>
                    <a:pt x="1874120" y="70054"/>
                  </a:lnTo>
                  <a:lnTo>
                    <a:pt x="1882833" y="71497"/>
                  </a:lnTo>
                  <a:lnTo>
                    <a:pt x="1890627" y="73450"/>
                  </a:lnTo>
                  <a:lnTo>
                    <a:pt x="1912174" y="803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33" name="SMARTInkAnnotation393"/>
            <p:cNvSpPr/>
            <p:nvPr/>
          </p:nvSpPr>
          <p:spPr>
            <a:xfrm>
              <a:off x="4232370" y="1929531"/>
              <a:ext cx="157705" cy="122390"/>
            </a:xfrm>
            <a:custGeom>
              <a:avLst/>
              <a:gdLst/>
              <a:ahLst/>
              <a:cxnLst/>
              <a:rect l="0" t="0" r="0" b="0"/>
              <a:pathLst>
                <a:path w="157705" h="122390">
                  <a:moveTo>
                    <a:pt x="80439" y="17141"/>
                  </a:moveTo>
                  <a:lnTo>
                    <a:pt x="72744" y="17141"/>
                  </a:lnTo>
                  <a:lnTo>
                    <a:pt x="69405" y="19787"/>
                  </a:lnTo>
                  <a:lnTo>
                    <a:pt x="67125" y="21881"/>
                  </a:lnTo>
                  <a:lnTo>
                    <a:pt x="63618" y="23278"/>
                  </a:lnTo>
                  <a:lnTo>
                    <a:pt x="59294" y="24209"/>
                  </a:lnTo>
                  <a:lnTo>
                    <a:pt x="54426" y="24829"/>
                  </a:lnTo>
                  <a:lnTo>
                    <a:pt x="50187" y="26235"/>
                  </a:lnTo>
                  <a:lnTo>
                    <a:pt x="46368" y="28165"/>
                  </a:lnTo>
                  <a:lnTo>
                    <a:pt x="42829" y="30443"/>
                  </a:lnTo>
                  <a:lnTo>
                    <a:pt x="39477" y="32954"/>
                  </a:lnTo>
                  <a:lnTo>
                    <a:pt x="36248" y="35621"/>
                  </a:lnTo>
                  <a:lnTo>
                    <a:pt x="33103" y="38390"/>
                  </a:lnTo>
                  <a:lnTo>
                    <a:pt x="31006" y="42221"/>
                  </a:lnTo>
                  <a:lnTo>
                    <a:pt x="29608" y="46759"/>
                  </a:lnTo>
                  <a:lnTo>
                    <a:pt x="28676" y="51769"/>
                  </a:lnTo>
                  <a:lnTo>
                    <a:pt x="28056" y="56101"/>
                  </a:lnTo>
                  <a:lnTo>
                    <a:pt x="27641" y="59982"/>
                  </a:lnTo>
                  <a:lnTo>
                    <a:pt x="27365" y="63561"/>
                  </a:lnTo>
                  <a:lnTo>
                    <a:pt x="28174" y="67931"/>
                  </a:lnTo>
                  <a:lnTo>
                    <a:pt x="29706" y="72829"/>
                  </a:lnTo>
                  <a:lnTo>
                    <a:pt x="31721" y="78079"/>
                  </a:lnTo>
                  <a:lnTo>
                    <a:pt x="34057" y="83563"/>
                  </a:lnTo>
                  <a:lnTo>
                    <a:pt x="39301" y="94948"/>
                  </a:lnTo>
                  <a:lnTo>
                    <a:pt x="42090" y="99770"/>
                  </a:lnTo>
                  <a:lnTo>
                    <a:pt x="44942" y="103977"/>
                  </a:lnTo>
                  <a:lnTo>
                    <a:pt x="47837" y="107774"/>
                  </a:lnTo>
                  <a:lnTo>
                    <a:pt x="51753" y="111297"/>
                  </a:lnTo>
                  <a:lnTo>
                    <a:pt x="56350" y="114638"/>
                  </a:lnTo>
                  <a:lnTo>
                    <a:pt x="61400" y="117858"/>
                  </a:lnTo>
                  <a:lnTo>
                    <a:pt x="66753" y="120004"/>
                  </a:lnTo>
                  <a:lnTo>
                    <a:pt x="72308" y="121435"/>
                  </a:lnTo>
                  <a:lnTo>
                    <a:pt x="77998" y="122389"/>
                  </a:lnTo>
                  <a:lnTo>
                    <a:pt x="83777" y="122033"/>
                  </a:lnTo>
                  <a:lnTo>
                    <a:pt x="89615" y="120803"/>
                  </a:lnTo>
                  <a:lnTo>
                    <a:pt x="95495" y="118991"/>
                  </a:lnTo>
                  <a:lnTo>
                    <a:pt x="102393" y="115799"/>
                  </a:lnTo>
                  <a:lnTo>
                    <a:pt x="109970" y="111686"/>
                  </a:lnTo>
                  <a:lnTo>
                    <a:pt x="118002" y="106960"/>
                  </a:lnTo>
                  <a:lnTo>
                    <a:pt x="124350" y="101825"/>
                  </a:lnTo>
                  <a:lnTo>
                    <a:pt x="129574" y="96417"/>
                  </a:lnTo>
                  <a:lnTo>
                    <a:pt x="134050" y="90828"/>
                  </a:lnTo>
                  <a:lnTo>
                    <a:pt x="139020" y="84125"/>
                  </a:lnTo>
                  <a:lnTo>
                    <a:pt x="149839" y="68740"/>
                  </a:lnTo>
                  <a:lnTo>
                    <a:pt x="153519" y="60470"/>
                  </a:lnTo>
                  <a:lnTo>
                    <a:pt x="155972" y="51980"/>
                  </a:lnTo>
                  <a:lnTo>
                    <a:pt x="157607" y="43343"/>
                  </a:lnTo>
                  <a:lnTo>
                    <a:pt x="157704" y="35601"/>
                  </a:lnTo>
                  <a:lnTo>
                    <a:pt x="156776" y="28456"/>
                  </a:lnTo>
                  <a:lnTo>
                    <a:pt x="155165" y="21707"/>
                  </a:lnTo>
                  <a:lnTo>
                    <a:pt x="153096" y="16216"/>
                  </a:lnTo>
                  <a:lnTo>
                    <a:pt x="150725" y="11564"/>
                  </a:lnTo>
                  <a:lnTo>
                    <a:pt x="148151" y="7470"/>
                  </a:lnTo>
                  <a:lnTo>
                    <a:pt x="143456" y="4740"/>
                  </a:lnTo>
                  <a:lnTo>
                    <a:pt x="137346" y="2921"/>
                  </a:lnTo>
                  <a:lnTo>
                    <a:pt x="130294" y="1708"/>
                  </a:lnTo>
                  <a:lnTo>
                    <a:pt x="123606" y="899"/>
                  </a:lnTo>
                  <a:lnTo>
                    <a:pt x="117162" y="360"/>
                  </a:lnTo>
                  <a:lnTo>
                    <a:pt x="110879" y="0"/>
                  </a:lnTo>
                  <a:lnTo>
                    <a:pt x="103711" y="753"/>
                  </a:lnTo>
                  <a:lnTo>
                    <a:pt x="95955" y="2247"/>
                  </a:lnTo>
                  <a:lnTo>
                    <a:pt x="87803" y="4235"/>
                  </a:lnTo>
                  <a:lnTo>
                    <a:pt x="79390" y="6552"/>
                  </a:lnTo>
                  <a:lnTo>
                    <a:pt x="62097" y="11773"/>
                  </a:lnTo>
                  <a:lnTo>
                    <a:pt x="54308" y="14555"/>
                  </a:lnTo>
                  <a:lnTo>
                    <a:pt x="47129" y="17401"/>
                  </a:lnTo>
                  <a:lnTo>
                    <a:pt x="40357" y="20291"/>
                  </a:lnTo>
                  <a:lnTo>
                    <a:pt x="27536" y="26148"/>
                  </a:lnTo>
                  <a:lnTo>
                    <a:pt x="21337" y="29098"/>
                  </a:lnTo>
                  <a:lnTo>
                    <a:pt x="16211" y="32058"/>
                  </a:lnTo>
                  <a:lnTo>
                    <a:pt x="11800" y="35023"/>
                  </a:lnTo>
                  <a:lnTo>
                    <a:pt x="0" y="43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34" name="SMARTInkAnnotation394"/>
            <p:cNvSpPr/>
            <p:nvPr/>
          </p:nvSpPr>
          <p:spPr>
            <a:xfrm>
              <a:off x="4555212" y="1866304"/>
              <a:ext cx="150162" cy="124082"/>
            </a:xfrm>
            <a:custGeom>
              <a:avLst/>
              <a:gdLst/>
              <a:ahLst/>
              <a:cxnLst/>
              <a:rect l="0" t="0" r="0" b="0"/>
              <a:pathLst>
                <a:path w="150162" h="124082">
                  <a:moveTo>
                    <a:pt x="124040" y="0"/>
                  </a:moveTo>
                  <a:lnTo>
                    <a:pt x="114549" y="0"/>
                  </a:lnTo>
                  <a:lnTo>
                    <a:pt x="109768" y="993"/>
                  </a:lnTo>
                  <a:lnTo>
                    <a:pt x="104595" y="2646"/>
                  </a:lnTo>
                  <a:lnTo>
                    <a:pt x="99160" y="4741"/>
                  </a:lnTo>
                  <a:lnTo>
                    <a:pt x="85176" y="9714"/>
                  </a:lnTo>
                  <a:lnTo>
                    <a:pt x="77277" y="12429"/>
                  </a:lnTo>
                  <a:lnTo>
                    <a:pt x="69031" y="16224"/>
                  </a:lnTo>
                  <a:lnTo>
                    <a:pt x="60554" y="20738"/>
                  </a:lnTo>
                  <a:lnTo>
                    <a:pt x="51924" y="25732"/>
                  </a:lnTo>
                  <a:lnTo>
                    <a:pt x="37038" y="33926"/>
                  </a:lnTo>
                  <a:lnTo>
                    <a:pt x="30288" y="37501"/>
                  </a:lnTo>
                  <a:lnTo>
                    <a:pt x="23802" y="41868"/>
                  </a:lnTo>
                  <a:lnTo>
                    <a:pt x="17492" y="46764"/>
                  </a:lnTo>
                  <a:lnTo>
                    <a:pt x="11299" y="52012"/>
                  </a:lnTo>
                  <a:lnTo>
                    <a:pt x="7170" y="57495"/>
                  </a:lnTo>
                  <a:lnTo>
                    <a:pt x="4418" y="63135"/>
                  </a:lnTo>
                  <a:lnTo>
                    <a:pt x="2583" y="68879"/>
                  </a:lnTo>
                  <a:lnTo>
                    <a:pt x="1360" y="74693"/>
                  </a:lnTo>
                  <a:lnTo>
                    <a:pt x="544" y="80553"/>
                  </a:lnTo>
                  <a:lnTo>
                    <a:pt x="0" y="86445"/>
                  </a:lnTo>
                  <a:lnTo>
                    <a:pt x="1624" y="91364"/>
                  </a:lnTo>
                  <a:lnTo>
                    <a:pt x="4693" y="95636"/>
                  </a:lnTo>
                  <a:lnTo>
                    <a:pt x="8725" y="99476"/>
                  </a:lnTo>
                  <a:lnTo>
                    <a:pt x="12406" y="104021"/>
                  </a:lnTo>
                  <a:lnTo>
                    <a:pt x="15852" y="109035"/>
                  </a:lnTo>
                  <a:lnTo>
                    <a:pt x="19144" y="114362"/>
                  </a:lnTo>
                  <a:lnTo>
                    <a:pt x="24317" y="117913"/>
                  </a:lnTo>
                  <a:lnTo>
                    <a:pt x="30745" y="120281"/>
                  </a:lnTo>
                  <a:lnTo>
                    <a:pt x="38010" y="121860"/>
                  </a:lnTo>
                  <a:lnTo>
                    <a:pt x="45832" y="122912"/>
                  </a:lnTo>
                  <a:lnTo>
                    <a:pt x="54026" y="123613"/>
                  </a:lnTo>
                  <a:lnTo>
                    <a:pt x="62467" y="124081"/>
                  </a:lnTo>
                  <a:lnTo>
                    <a:pt x="71075" y="123401"/>
                  </a:lnTo>
                  <a:lnTo>
                    <a:pt x="79792" y="121955"/>
                  </a:lnTo>
                  <a:lnTo>
                    <a:pt x="88583" y="119999"/>
                  </a:lnTo>
                  <a:lnTo>
                    <a:pt x="96430" y="116710"/>
                  </a:lnTo>
                  <a:lnTo>
                    <a:pt x="103647" y="112533"/>
                  </a:lnTo>
                  <a:lnTo>
                    <a:pt x="110444" y="107765"/>
                  </a:lnTo>
                  <a:lnTo>
                    <a:pt x="116962" y="102601"/>
                  </a:lnTo>
                  <a:lnTo>
                    <a:pt x="123294" y="97174"/>
                  </a:lnTo>
                  <a:lnTo>
                    <a:pt x="129501" y="91572"/>
                  </a:lnTo>
                  <a:lnTo>
                    <a:pt x="134632" y="84861"/>
                  </a:lnTo>
                  <a:lnTo>
                    <a:pt x="139045" y="77410"/>
                  </a:lnTo>
                  <a:lnTo>
                    <a:pt x="142981" y="69466"/>
                  </a:lnTo>
                  <a:lnTo>
                    <a:pt x="145605" y="62186"/>
                  </a:lnTo>
                  <a:lnTo>
                    <a:pt x="147354" y="55348"/>
                  </a:lnTo>
                  <a:lnTo>
                    <a:pt x="148519" y="48805"/>
                  </a:lnTo>
                  <a:lnTo>
                    <a:pt x="149298" y="43451"/>
                  </a:lnTo>
                  <a:lnTo>
                    <a:pt x="149816" y="38889"/>
                  </a:lnTo>
                  <a:lnTo>
                    <a:pt x="150161" y="34856"/>
                  </a:lnTo>
                  <a:lnTo>
                    <a:pt x="149399" y="30183"/>
                  </a:lnTo>
                  <a:lnTo>
                    <a:pt x="147897" y="25083"/>
                  </a:lnTo>
                  <a:lnTo>
                    <a:pt x="141915" y="8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35" name="SMARTInkAnnotation395"/>
            <p:cNvSpPr/>
            <p:nvPr/>
          </p:nvSpPr>
          <p:spPr>
            <a:xfrm>
              <a:off x="4643502" y="1875234"/>
              <a:ext cx="26814" cy="26790"/>
            </a:xfrm>
            <a:custGeom>
              <a:avLst/>
              <a:gdLst/>
              <a:ahLst/>
              <a:cxnLst/>
              <a:rect l="0" t="0" r="0" b="0"/>
              <a:pathLst>
                <a:path w="26814" h="26790">
                  <a:moveTo>
                    <a:pt x="26813" y="0"/>
                  </a:moveTo>
                  <a:lnTo>
                    <a:pt x="22068" y="4741"/>
                  </a:lnTo>
                  <a:lnTo>
                    <a:pt x="19677" y="6137"/>
                  </a:lnTo>
                  <a:lnTo>
                    <a:pt x="17090" y="7068"/>
                  </a:lnTo>
                  <a:lnTo>
                    <a:pt x="14373" y="7689"/>
                  </a:lnTo>
                  <a:lnTo>
                    <a:pt x="11567" y="9095"/>
                  </a:lnTo>
                  <a:lnTo>
                    <a:pt x="8705" y="11024"/>
                  </a:lnTo>
                  <a:lnTo>
                    <a:pt x="5803" y="13303"/>
                  </a:lnTo>
                  <a:lnTo>
                    <a:pt x="3869" y="15814"/>
                  </a:lnTo>
                  <a:lnTo>
                    <a:pt x="2579" y="18480"/>
                  </a:lnTo>
                  <a:lnTo>
                    <a:pt x="0" y="267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36" name="SMARTInkAnnotation396"/>
            <p:cNvSpPr/>
            <p:nvPr/>
          </p:nvSpPr>
          <p:spPr>
            <a:xfrm>
              <a:off x="5081600" y="1866304"/>
              <a:ext cx="148985" cy="115379"/>
            </a:xfrm>
            <a:custGeom>
              <a:avLst/>
              <a:gdLst/>
              <a:ahLst/>
              <a:cxnLst/>
              <a:rect l="0" t="0" r="0" b="0"/>
              <a:pathLst>
                <a:path w="148985" h="115379">
                  <a:moveTo>
                    <a:pt x="44533" y="8930"/>
                  </a:moveTo>
                  <a:lnTo>
                    <a:pt x="32093" y="8930"/>
                  </a:lnTo>
                  <a:lnTo>
                    <a:pt x="29288" y="9922"/>
                  </a:lnTo>
                  <a:lnTo>
                    <a:pt x="26425" y="11576"/>
                  </a:lnTo>
                  <a:lnTo>
                    <a:pt x="23523" y="13671"/>
                  </a:lnTo>
                  <a:lnTo>
                    <a:pt x="20596" y="16059"/>
                  </a:lnTo>
                  <a:lnTo>
                    <a:pt x="17652" y="18644"/>
                  </a:lnTo>
                  <a:lnTo>
                    <a:pt x="14695" y="21359"/>
                  </a:lnTo>
                  <a:lnTo>
                    <a:pt x="11731" y="25154"/>
                  </a:lnTo>
                  <a:lnTo>
                    <a:pt x="8762" y="29668"/>
                  </a:lnTo>
                  <a:lnTo>
                    <a:pt x="5790" y="34661"/>
                  </a:lnTo>
                  <a:lnTo>
                    <a:pt x="3808" y="39975"/>
                  </a:lnTo>
                  <a:lnTo>
                    <a:pt x="2487" y="45502"/>
                  </a:lnTo>
                  <a:lnTo>
                    <a:pt x="1606" y="51170"/>
                  </a:lnTo>
                  <a:lnTo>
                    <a:pt x="1019" y="57926"/>
                  </a:lnTo>
                  <a:lnTo>
                    <a:pt x="628" y="65407"/>
                  </a:lnTo>
                  <a:lnTo>
                    <a:pt x="193" y="80664"/>
                  </a:lnTo>
                  <a:lnTo>
                    <a:pt x="0" y="94059"/>
                  </a:lnTo>
                  <a:lnTo>
                    <a:pt x="1934" y="99417"/>
                  </a:lnTo>
                  <a:lnTo>
                    <a:pt x="5210" y="103981"/>
                  </a:lnTo>
                  <a:lnTo>
                    <a:pt x="9380" y="108016"/>
                  </a:lnTo>
                  <a:lnTo>
                    <a:pt x="15139" y="110707"/>
                  </a:lnTo>
                  <a:lnTo>
                    <a:pt x="21958" y="112500"/>
                  </a:lnTo>
                  <a:lnTo>
                    <a:pt x="29483" y="113695"/>
                  </a:lnTo>
                  <a:lnTo>
                    <a:pt x="36486" y="114492"/>
                  </a:lnTo>
                  <a:lnTo>
                    <a:pt x="43140" y="115024"/>
                  </a:lnTo>
                  <a:lnTo>
                    <a:pt x="49563" y="115378"/>
                  </a:lnTo>
                  <a:lnTo>
                    <a:pt x="56824" y="113630"/>
                  </a:lnTo>
                  <a:lnTo>
                    <a:pt x="64643" y="110480"/>
                  </a:lnTo>
                  <a:lnTo>
                    <a:pt x="72836" y="106396"/>
                  </a:lnTo>
                  <a:lnTo>
                    <a:pt x="81277" y="102680"/>
                  </a:lnTo>
                  <a:lnTo>
                    <a:pt x="89883" y="99212"/>
                  </a:lnTo>
                  <a:lnTo>
                    <a:pt x="98600" y="95907"/>
                  </a:lnTo>
                  <a:lnTo>
                    <a:pt x="107390" y="90727"/>
                  </a:lnTo>
                  <a:lnTo>
                    <a:pt x="116230" y="84297"/>
                  </a:lnTo>
                  <a:lnTo>
                    <a:pt x="125102" y="77035"/>
                  </a:lnTo>
                  <a:lnTo>
                    <a:pt x="132010" y="70208"/>
                  </a:lnTo>
                  <a:lnTo>
                    <a:pt x="137608" y="63673"/>
                  </a:lnTo>
                  <a:lnTo>
                    <a:pt x="142333" y="57331"/>
                  </a:lnTo>
                  <a:lnTo>
                    <a:pt x="145484" y="52112"/>
                  </a:lnTo>
                  <a:lnTo>
                    <a:pt x="147584" y="47640"/>
                  </a:lnTo>
                  <a:lnTo>
                    <a:pt x="148984" y="43666"/>
                  </a:lnTo>
                  <a:lnTo>
                    <a:pt x="148925" y="39033"/>
                  </a:lnTo>
                  <a:lnTo>
                    <a:pt x="147892" y="33959"/>
                  </a:lnTo>
                  <a:lnTo>
                    <a:pt x="146210" y="28593"/>
                  </a:lnTo>
                  <a:lnTo>
                    <a:pt x="143102" y="24023"/>
                  </a:lnTo>
                  <a:lnTo>
                    <a:pt x="139045" y="19984"/>
                  </a:lnTo>
                  <a:lnTo>
                    <a:pt x="134353" y="16300"/>
                  </a:lnTo>
                  <a:lnTo>
                    <a:pt x="128247" y="13843"/>
                  </a:lnTo>
                  <a:lnTo>
                    <a:pt x="121197" y="12205"/>
                  </a:lnTo>
                  <a:lnTo>
                    <a:pt x="113517" y="11114"/>
                  </a:lnTo>
                  <a:lnTo>
                    <a:pt x="105418" y="10386"/>
                  </a:lnTo>
                  <a:lnTo>
                    <a:pt x="97040" y="9901"/>
                  </a:lnTo>
                  <a:lnTo>
                    <a:pt x="79787" y="9362"/>
                  </a:lnTo>
                  <a:lnTo>
                    <a:pt x="30061" y="8955"/>
                  </a:lnTo>
                  <a:lnTo>
                    <a:pt x="24198" y="8941"/>
                  </a:lnTo>
                  <a:lnTo>
                    <a:pt x="24025" y="8938"/>
                  </a:lnTo>
                  <a:lnTo>
                    <a:pt x="24902" y="8935"/>
                  </a:lnTo>
                  <a:lnTo>
                    <a:pt x="28526" y="6287"/>
                  </a:lnTo>
                  <a:lnTo>
                    <a:pt x="3559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37" name="SMARTInkAnnotation397"/>
            <p:cNvSpPr/>
            <p:nvPr/>
          </p:nvSpPr>
          <p:spPr>
            <a:xfrm>
              <a:off x="5549545" y="1857375"/>
              <a:ext cx="156436" cy="146469"/>
            </a:xfrm>
            <a:custGeom>
              <a:avLst/>
              <a:gdLst/>
              <a:ahLst/>
              <a:cxnLst/>
              <a:rect l="0" t="0" r="0" b="0"/>
              <a:pathLst>
                <a:path w="156436" h="146469">
                  <a:moveTo>
                    <a:pt x="94970" y="0"/>
                  </a:moveTo>
                  <a:lnTo>
                    <a:pt x="90226" y="4740"/>
                  </a:lnTo>
                  <a:lnTo>
                    <a:pt x="86842" y="7129"/>
                  </a:lnTo>
                  <a:lnTo>
                    <a:pt x="82600" y="9714"/>
                  </a:lnTo>
                  <a:lnTo>
                    <a:pt x="77786" y="12429"/>
                  </a:lnTo>
                  <a:lnTo>
                    <a:pt x="67141" y="18091"/>
                  </a:lnTo>
                  <a:lnTo>
                    <a:pt x="61521" y="20991"/>
                  </a:lnTo>
                  <a:lnTo>
                    <a:pt x="55789" y="24908"/>
                  </a:lnTo>
                  <a:lnTo>
                    <a:pt x="49981" y="29504"/>
                  </a:lnTo>
                  <a:lnTo>
                    <a:pt x="44123" y="34552"/>
                  </a:lnTo>
                  <a:lnTo>
                    <a:pt x="38232" y="40894"/>
                  </a:lnTo>
                  <a:lnTo>
                    <a:pt x="32317" y="48098"/>
                  </a:lnTo>
                  <a:lnTo>
                    <a:pt x="26389" y="55878"/>
                  </a:lnTo>
                  <a:lnTo>
                    <a:pt x="14505" y="72460"/>
                  </a:lnTo>
                  <a:lnTo>
                    <a:pt x="8555" y="81049"/>
                  </a:lnTo>
                  <a:lnTo>
                    <a:pt x="4589" y="88759"/>
                  </a:lnTo>
                  <a:lnTo>
                    <a:pt x="1944" y="95883"/>
                  </a:lnTo>
                  <a:lnTo>
                    <a:pt x="182" y="102618"/>
                  </a:lnTo>
                  <a:lnTo>
                    <a:pt x="0" y="109091"/>
                  </a:lnTo>
                  <a:lnTo>
                    <a:pt x="871" y="115392"/>
                  </a:lnTo>
                  <a:lnTo>
                    <a:pt x="2446" y="121576"/>
                  </a:lnTo>
                  <a:lnTo>
                    <a:pt x="4489" y="126691"/>
                  </a:lnTo>
                  <a:lnTo>
                    <a:pt x="6843" y="131094"/>
                  </a:lnTo>
                  <a:lnTo>
                    <a:pt x="9406" y="135021"/>
                  </a:lnTo>
                  <a:lnTo>
                    <a:pt x="14094" y="138631"/>
                  </a:lnTo>
                  <a:lnTo>
                    <a:pt x="20198" y="142030"/>
                  </a:lnTo>
                  <a:lnTo>
                    <a:pt x="27247" y="145288"/>
                  </a:lnTo>
                  <a:lnTo>
                    <a:pt x="33932" y="146468"/>
                  </a:lnTo>
                  <a:lnTo>
                    <a:pt x="40375" y="146263"/>
                  </a:lnTo>
                  <a:lnTo>
                    <a:pt x="46657" y="145133"/>
                  </a:lnTo>
                  <a:lnTo>
                    <a:pt x="54816" y="143388"/>
                  </a:lnTo>
                  <a:lnTo>
                    <a:pt x="74476" y="138804"/>
                  </a:lnTo>
                  <a:lnTo>
                    <a:pt x="84287" y="135200"/>
                  </a:lnTo>
                  <a:lnTo>
                    <a:pt x="93806" y="130813"/>
                  </a:lnTo>
                  <a:lnTo>
                    <a:pt x="103132" y="125904"/>
                  </a:lnTo>
                  <a:lnTo>
                    <a:pt x="111335" y="120647"/>
                  </a:lnTo>
                  <a:lnTo>
                    <a:pt x="118790" y="115158"/>
                  </a:lnTo>
                  <a:lnTo>
                    <a:pt x="125747" y="109514"/>
                  </a:lnTo>
                  <a:lnTo>
                    <a:pt x="132370" y="103767"/>
                  </a:lnTo>
                  <a:lnTo>
                    <a:pt x="138771" y="97951"/>
                  </a:lnTo>
                  <a:lnTo>
                    <a:pt x="145026" y="92090"/>
                  </a:lnTo>
                  <a:lnTo>
                    <a:pt x="149195" y="86198"/>
                  </a:lnTo>
                  <a:lnTo>
                    <a:pt x="151974" y="80286"/>
                  </a:lnTo>
                  <a:lnTo>
                    <a:pt x="153827" y="74360"/>
                  </a:lnTo>
                  <a:lnTo>
                    <a:pt x="155063" y="68425"/>
                  </a:lnTo>
                  <a:lnTo>
                    <a:pt x="155886" y="62483"/>
                  </a:lnTo>
                  <a:lnTo>
                    <a:pt x="156435" y="56538"/>
                  </a:lnTo>
                  <a:lnTo>
                    <a:pt x="155809" y="51583"/>
                  </a:lnTo>
                  <a:lnTo>
                    <a:pt x="154397" y="47287"/>
                  </a:lnTo>
                  <a:lnTo>
                    <a:pt x="152464" y="43431"/>
                  </a:lnTo>
                  <a:lnTo>
                    <a:pt x="149188" y="39868"/>
                  </a:lnTo>
                  <a:lnTo>
                    <a:pt x="145019" y="36500"/>
                  </a:lnTo>
                  <a:lnTo>
                    <a:pt x="140253" y="33263"/>
                  </a:lnTo>
                  <a:lnTo>
                    <a:pt x="136082" y="30113"/>
                  </a:lnTo>
                  <a:lnTo>
                    <a:pt x="132309" y="27020"/>
                  </a:lnTo>
                  <a:lnTo>
                    <a:pt x="128800" y="23967"/>
                  </a:lnTo>
                  <a:lnTo>
                    <a:pt x="124475" y="21931"/>
                  </a:lnTo>
                  <a:lnTo>
                    <a:pt x="119606" y="20574"/>
                  </a:lnTo>
                  <a:lnTo>
                    <a:pt x="104827" y="18018"/>
                  </a:lnTo>
                  <a:lnTo>
                    <a:pt x="108924" y="17906"/>
                  </a:lnTo>
                  <a:lnTo>
                    <a:pt x="121783" y="178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38" name="SMARTInkAnnotation398"/>
            <p:cNvSpPr/>
            <p:nvPr/>
          </p:nvSpPr>
          <p:spPr>
            <a:xfrm>
              <a:off x="6243336" y="1839625"/>
              <a:ext cx="62564" cy="196345"/>
            </a:xfrm>
            <a:custGeom>
              <a:avLst/>
              <a:gdLst/>
              <a:ahLst/>
              <a:cxnLst/>
              <a:rect l="0" t="0" r="0" b="0"/>
              <a:pathLst>
                <a:path w="62564" h="196345">
                  <a:moveTo>
                    <a:pt x="62563" y="8820"/>
                  </a:moveTo>
                  <a:lnTo>
                    <a:pt x="57819" y="8820"/>
                  </a:lnTo>
                  <a:lnTo>
                    <a:pt x="56421" y="7828"/>
                  </a:lnTo>
                  <a:lnTo>
                    <a:pt x="55490" y="6174"/>
                  </a:lnTo>
                  <a:lnTo>
                    <a:pt x="53994" y="1132"/>
                  </a:lnTo>
                  <a:lnTo>
                    <a:pt x="52878" y="718"/>
                  </a:lnTo>
                  <a:lnTo>
                    <a:pt x="51141" y="442"/>
                  </a:lnTo>
                  <a:lnTo>
                    <a:pt x="48990" y="258"/>
                  </a:lnTo>
                  <a:lnTo>
                    <a:pt x="46563" y="136"/>
                  </a:lnTo>
                  <a:lnTo>
                    <a:pt x="41218" y="0"/>
                  </a:lnTo>
                  <a:lnTo>
                    <a:pt x="39396" y="955"/>
                  </a:lnTo>
                  <a:lnTo>
                    <a:pt x="38181" y="2585"/>
                  </a:lnTo>
                  <a:lnTo>
                    <a:pt x="37371" y="4663"/>
                  </a:lnTo>
                  <a:lnTo>
                    <a:pt x="36471" y="9619"/>
                  </a:lnTo>
                  <a:lnTo>
                    <a:pt x="36231" y="12329"/>
                  </a:lnTo>
                  <a:lnTo>
                    <a:pt x="35078" y="17113"/>
                  </a:lnTo>
                  <a:lnTo>
                    <a:pt x="33316" y="23278"/>
                  </a:lnTo>
                  <a:lnTo>
                    <a:pt x="31148" y="30365"/>
                  </a:lnTo>
                  <a:lnTo>
                    <a:pt x="26091" y="48823"/>
                  </a:lnTo>
                  <a:lnTo>
                    <a:pt x="23353" y="59301"/>
                  </a:lnTo>
                  <a:lnTo>
                    <a:pt x="21527" y="71248"/>
                  </a:lnTo>
                  <a:lnTo>
                    <a:pt x="20310" y="84173"/>
                  </a:lnTo>
                  <a:lnTo>
                    <a:pt x="19498" y="97751"/>
                  </a:lnTo>
                  <a:lnTo>
                    <a:pt x="17965" y="111763"/>
                  </a:lnTo>
                  <a:lnTo>
                    <a:pt x="15949" y="126066"/>
                  </a:lnTo>
                  <a:lnTo>
                    <a:pt x="13612" y="140562"/>
                  </a:lnTo>
                  <a:lnTo>
                    <a:pt x="11061" y="153203"/>
                  </a:lnTo>
                  <a:lnTo>
                    <a:pt x="8367" y="164607"/>
                  </a:lnTo>
                  <a:lnTo>
                    <a:pt x="0" y="1963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40" name="SMARTInkAnnotation399"/>
            <p:cNvSpPr/>
            <p:nvPr/>
          </p:nvSpPr>
          <p:spPr>
            <a:xfrm>
              <a:off x="5081445" y="2044898"/>
              <a:ext cx="607760" cy="53579"/>
            </a:xfrm>
            <a:custGeom>
              <a:avLst/>
              <a:gdLst/>
              <a:ahLst/>
              <a:cxnLst/>
              <a:rect l="0" t="0" r="0" b="0"/>
              <a:pathLst>
                <a:path w="607760" h="53579">
                  <a:moveTo>
                    <a:pt x="0" y="53578"/>
                  </a:moveTo>
                  <a:lnTo>
                    <a:pt x="0" y="31379"/>
                  </a:lnTo>
                  <a:lnTo>
                    <a:pt x="992" y="29849"/>
                  </a:lnTo>
                  <a:lnTo>
                    <a:pt x="2647" y="28829"/>
                  </a:lnTo>
                  <a:lnTo>
                    <a:pt x="4745" y="28149"/>
                  </a:lnTo>
                  <a:lnTo>
                    <a:pt x="6142" y="26704"/>
                  </a:lnTo>
                  <a:lnTo>
                    <a:pt x="7073" y="24748"/>
                  </a:lnTo>
                  <a:lnTo>
                    <a:pt x="7695" y="22452"/>
                  </a:lnTo>
                  <a:lnTo>
                    <a:pt x="9102" y="20921"/>
                  </a:lnTo>
                  <a:lnTo>
                    <a:pt x="11034" y="19900"/>
                  </a:lnTo>
                  <a:lnTo>
                    <a:pt x="15828" y="18767"/>
                  </a:lnTo>
                  <a:lnTo>
                    <a:pt x="34660" y="17979"/>
                  </a:lnTo>
                  <a:lnTo>
                    <a:pt x="46461" y="17895"/>
                  </a:lnTo>
                  <a:lnTo>
                    <a:pt x="50835" y="16891"/>
                  </a:lnTo>
                  <a:lnTo>
                    <a:pt x="55738" y="15230"/>
                  </a:lnTo>
                  <a:lnTo>
                    <a:pt x="60992" y="13130"/>
                  </a:lnTo>
                  <a:lnTo>
                    <a:pt x="66481" y="11730"/>
                  </a:lnTo>
                  <a:lnTo>
                    <a:pt x="77877" y="10174"/>
                  </a:lnTo>
                  <a:lnTo>
                    <a:pt x="92210" y="9483"/>
                  </a:lnTo>
                  <a:lnTo>
                    <a:pt x="108511" y="8183"/>
                  </a:lnTo>
                  <a:lnTo>
                    <a:pt x="117029" y="6448"/>
                  </a:lnTo>
                  <a:lnTo>
                    <a:pt x="125687" y="4299"/>
                  </a:lnTo>
                  <a:lnTo>
                    <a:pt x="135430" y="2866"/>
                  </a:lnTo>
                  <a:lnTo>
                    <a:pt x="145899" y="1911"/>
                  </a:lnTo>
                  <a:lnTo>
                    <a:pt x="156850" y="1274"/>
                  </a:lnTo>
                  <a:lnTo>
                    <a:pt x="176962" y="566"/>
                  </a:lnTo>
                  <a:lnTo>
                    <a:pt x="207684" y="168"/>
                  </a:lnTo>
                  <a:lnTo>
                    <a:pt x="419546" y="0"/>
                  </a:lnTo>
                  <a:lnTo>
                    <a:pt x="429651" y="992"/>
                  </a:lnTo>
                  <a:lnTo>
                    <a:pt x="440360" y="2646"/>
                  </a:lnTo>
                  <a:lnTo>
                    <a:pt x="451472" y="4741"/>
                  </a:lnTo>
                  <a:lnTo>
                    <a:pt x="461858" y="6137"/>
                  </a:lnTo>
                  <a:lnTo>
                    <a:pt x="471762" y="7068"/>
                  </a:lnTo>
                  <a:lnTo>
                    <a:pt x="490711" y="8102"/>
                  </a:lnTo>
                  <a:lnTo>
                    <a:pt x="509063" y="8562"/>
                  </a:lnTo>
                  <a:lnTo>
                    <a:pt x="531400" y="8821"/>
                  </a:lnTo>
                  <a:lnTo>
                    <a:pt x="537985" y="9849"/>
                  </a:lnTo>
                  <a:lnTo>
                    <a:pt x="544360" y="11527"/>
                  </a:lnTo>
                  <a:lnTo>
                    <a:pt x="550597" y="13638"/>
                  </a:lnTo>
                  <a:lnTo>
                    <a:pt x="556741" y="15045"/>
                  </a:lnTo>
                  <a:lnTo>
                    <a:pt x="568864" y="16609"/>
                  </a:lnTo>
                  <a:lnTo>
                    <a:pt x="586855" y="17489"/>
                  </a:lnTo>
                  <a:lnTo>
                    <a:pt x="607698" y="17859"/>
                  </a:lnTo>
                  <a:lnTo>
                    <a:pt x="607732" y="15213"/>
                  </a:lnTo>
                  <a:lnTo>
                    <a:pt x="607759" y="8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41" name="SMARTInkAnnotation400"/>
            <p:cNvSpPr/>
            <p:nvPr/>
          </p:nvSpPr>
          <p:spPr>
            <a:xfrm>
              <a:off x="6940738" y="4001026"/>
              <a:ext cx="257068" cy="208470"/>
            </a:xfrm>
            <a:custGeom>
              <a:avLst/>
              <a:gdLst/>
              <a:ahLst/>
              <a:cxnLst/>
              <a:rect l="0" t="0" r="0" b="0"/>
              <a:pathLst>
                <a:path w="257068" h="208470">
                  <a:moveTo>
                    <a:pt x="151672" y="26263"/>
                  </a:moveTo>
                  <a:lnTo>
                    <a:pt x="77310" y="26263"/>
                  </a:lnTo>
                  <a:lnTo>
                    <a:pt x="74292" y="27255"/>
                  </a:lnTo>
                  <a:lnTo>
                    <a:pt x="68290" y="31003"/>
                  </a:lnTo>
                  <a:lnTo>
                    <a:pt x="62311" y="35976"/>
                  </a:lnTo>
                  <a:lnTo>
                    <a:pt x="55352" y="41494"/>
                  </a:lnTo>
                  <a:lnTo>
                    <a:pt x="50715" y="44355"/>
                  </a:lnTo>
                  <a:lnTo>
                    <a:pt x="45638" y="47254"/>
                  </a:lnTo>
                  <a:lnTo>
                    <a:pt x="41260" y="51171"/>
                  </a:lnTo>
                  <a:lnTo>
                    <a:pt x="37348" y="55767"/>
                  </a:lnTo>
                  <a:lnTo>
                    <a:pt x="33748" y="60815"/>
                  </a:lnTo>
                  <a:lnTo>
                    <a:pt x="30354" y="66165"/>
                  </a:lnTo>
                  <a:lnTo>
                    <a:pt x="27098" y="71716"/>
                  </a:lnTo>
                  <a:lnTo>
                    <a:pt x="23935" y="77401"/>
                  </a:lnTo>
                  <a:lnTo>
                    <a:pt x="19839" y="84167"/>
                  </a:lnTo>
                  <a:lnTo>
                    <a:pt x="9994" y="99623"/>
                  </a:lnTo>
                  <a:lnTo>
                    <a:pt x="6574" y="107912"/>
                  </a:lnTo>
                  <a:lnTo>
                    <a:pt x="4292" y="116415"/>
                  </a:lnTo>
                  <a:lnTo>
                    <a:pt x="2773" y="125059"/>
                  </a:lnTo>
                  <a:lnTo>
                    <a:pt x="1759" y="132807"/>
                  </a:lnTo>
                  <a:lnTo>
                    <a:pt x="1084" y="139956"/>
                  </a:lnTo>
                  <a:lnTo>
                    <a:pt x="634" y="146707"/>
                  </a:lnTo>
                  <a:lnTo>
                    <a:pt x="334" y="153191"/>
                  </a:lnTo>
                  <a:lnTo>
                    <a:pt x="0" y="165689"/>
                  </a:lnTo>
                  <a:lnTo>
                    <a:pt x="903" y="171800"/>
                  </a:lnTo>
                  <a:lnTo>
                    <a:pt x="2500" y="177858"/>
                  </a:lnTo>
                  <a:lnTo>
                    <a:pt x="4557" y="183881"/>
                  </a:lnTo>
                  <a:lnTo>
                    <a:pt x="7914" y="188888"/>
                  </a:lnTo>
                  <a:lnTo>
                    <a:pt x="12138" y="193219"/>
                  </a:lnTo>
                  <a:lnTo>
                    <a:pt x="16940" y="197098"/>
                  </a:lnTo>
                  <a:lnTo>
                    <a:pt x="23121" y="200677"/>
                  </a:lnTo>
                  <a:lnTo>
                    <a:pt x="30221" y="204055"/>
                  </a:lnTo>
                  <a:lnTo>
                    <a:pt x="37934" y="207298"/>
                  </a:lnTo>
                  <a:lnTo>
                    <a:pt x="46054" y="208469"/>
                  </a:lnTo>
                  <a:lnTo>
                    <a:pt x="54447" y="208257"/>
                  </a:lnTo>
                  <a:lnTo>
                    <a:pt x="63022" y="207124"/>
                  </a:lnTo>
                  <a:lnTo>
                    <a:pt x="70725" y="206368"/>
                  </a:lnTo>
                  <a:lnTo>
                    <a:pt x="77846" y="205865"/>
                  </a:lnTo>
                  <a:lnTo>
                    <a:pt x="84580" y="205528"/>
                  </a:lnTo>
                  <a:lnTo>
                    <a:pt x="92047" y="204312"/>
                  </a:lnTo>
                  <a:lnTo>
                    <a:pt x="100005" y="202509"/>
                  </a:lnTo>
                  <a:lnTo>
                    <a:pt x="108291" y="200315"/>
                  </a:lnTo>
                  <a:lnTo>
                    <a:pt x="116792" y="196868"/>
                  </a:lnTo>
                  <a:lnTo>
                    <a:pt x="125441" y="192586"/>
                  </a:lnTo>
                  <a:lnTo>
                    <a:pt x="134184" y="187746"/>
                  </a:lnTo>
                  <a:lnTo>
                    <a:pt x="142993" y="182536"/>
                  </a:lnTo>
                  <a:lnTo>
                    <a:pt x="160725" y="171454"/>
                  </a:lnTo>
                  <a:lnTo>
                    <a:pt x="169624" y="166713"/>
                  </a:lnTo>
                  <a:lnTo>
                    <a:pt x="178535" y="162561"/>
                  </a:lnTo>
                  <a:lnTo>
                    <a:pt x="187457" y="158800"/>
                  </a:lnTo>
                  <a:lnTo>
                    <a:pt x="196383" y="153317"/>
                  </a:lnTo>
                  <a:lnTo>
                    <a:pt x="205313" y="146684"/>
                  </a:lnTo>
                  <a:lnTo>
                    <a:pt x="214246" y="139286"/>
                  </a:lnTo>
                  <a:lnTo>
                    <a:pt x="221194" y="132369"/>
                  </a:lnTo>
                  <a:lnTo>
                    <a:pt x="226820" y="125774"/>
                  </a:lnTo>
                  <a:lnTo>
                    <a:pt x="231563" y="119393"/>
                  </a:lnTo>
                  <a:lnTo>
                    <a:pt x="235717" y="113154"/>
                  </a:lnTo>
                  <a:lnTo>
                    <a:pt x="239480" y="107010"/>
                  </a:lnTo>
                  <a:lnTo>
                    <a:pt x="242983" y="100931"/>
                  </a:lnTo>
                  <a:lnTo>
                    <a:pt x="249522" y="88883"/>
                  </a:lnTo>
                  <a:lnTo>
                    <a:pt x="252656" y="82893"/>
                  </a:lnTo>
                  <a:lnTo>
                    <a:pt x="254746" y="76915"/>
                  </a:lnTo>
                  <a:lnTo>
                    <a:pt x="256138" y="70945"/>
                  </a:lnTo>
                  <a:lnTo>
                    <a:pt x="257067" y="64980"/>
                  </a:lnTo>
                  <a:lnTo>
                    <a:pt x="256693" y="59020"/>
                  </a:lnTo>
                  <a:lnTo>
                    <a:pt x="255451" y="53062"/>
                  </a:lnTo>
                  <a:lnTo>
                    <a:pt x="253629" y="47106"/>
                  </a:lnTo>
                  <a:lnTo>
                    <a:pt x="250429" y="42142"/>
                  </a:lnTo>
                  <a:lnTo>
                    <a:pt x="246309" y="37841"/>
                  </a:lnTo>
                  <a:lnTo>
                    <a:pt x="241576" y="33982"/>
                  </a:lnTo>
                  <a:lnTo>
                    <a:pt x="237428" y="30417"/>
                  </a:lnTo>
                  <a:lnTo>
                    <a:pt x="233669" y="27048"/>
                  </a:lnTo>
                  <a:lnTo>
                    <a:pt x="225853" y="20659"/>
                  </a:lnTo>
                  <a:lnTo>
                    <a:pt x="220987" y="17566"/>
                  </a:lnTo>
                  <a:lnTo>
                    <a:pt x="215757" y="14512"/>
                  </a:lnTo>
                  <a:lnTo>
                    <a:pt x="210284" y="11483"/>
                  </a:lnTo>
                  <a:lnTo>
                    <a:pt x="198908" y="5473"/>
                  </a:lnTo>
                  <a:lnTo>
                    <a:pt x="193094" y="3473"/>
                  </a:lnTo>
                  <a:lnTo>
                    <a:pt x="187232" y="2140"/>
                  </a:lnTo>
                  <a:lnTo>
                    <a:pt x="181337" y="1252"/>
                  </a:lnTo>
                  <a:lnTo>
                    <a:pt x="176414" y="659"/>
                  </a:lnTo>
                  <a:lnTo>
                    <a:pt x="172139" y="264"/>
                  </a:lnTo>
                  <a:lnTo>
                    <a:pt x="168296" y="0"/>
                  </a:lnTo>
                  <a:lnTo>
                    <a:pt x="164741" y="817"/>
                  </a:lnTo>
                  <a:lnTo>
                    <a:pt x="161378" y="2354"/>
                  </a:lnTo>
                  <a:lnTo>
                    <a:pt x="151672" y="84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42" name="SMARTInkAnnotation401"/>
            <p:cNvSpPr/>
            <p:nvPr/>
          </p:nvSpPr>
          <p:spPr>
            <a:xfrm>
              <a:off x="6958346" y="4500595"/>
              <a:ext cx="223442" cy="241070"/>
            </a:xfrm>
            <a:custGeom>
              <a:avLst/>
              <a:gdLst/>
              <a:ahLst/>
              <a:cxnLst/>
              <a:rect l="0" t="0" r="0" b="0"/>
              <a:pathLst>
                <a:path w="223442" h="241070">
                  <a:moveTo>
                    <a:pt x="223441" y="8897"/>
                  </a:moveTo>
                  <a:lnTo>
                    <a:pt x="218697" y="4156"/>
                  </a:lnTo>
                  <a:lnTo>
                    <a:pt x="216306" y="2760"/>
                  </a:lnTo>
                  <a:lnTo>
                    <a:pt x="211001" y="1209"/>
                  </a:lnTo>
                  <a:lnTo>
                    <a:pt x="205333" y="519"/>
                  </a:lnTo>
                  <a:lnTo>
                    <a:pt x="198511" y="212"/>
                  </a:lnTo>
                  <a:lnTo>
                    <a:pt x="177948" y="16"/>
                  </a:lnTo>
                  <a:lnTo>
                    <a:pt x="172258" y="0"/>
                  </a:lnTo>
                  <a:lnTo>
                    <a:pt x="167471" y="1973"/>
                  </a:lnTo>
                  <a:lnTo>
                    <a:pt x="163288" y="5273"/>
                  </a:lnTo>
                  <a:lnTo>
                    <a:pt x="159506" y="9457"/>
                  </a:lnTo>
                  <a:lnTo>
                    <a:pt x="150006" y="19399"/>
                  </a:lnTo>
                  <a:lnTo>
                    <a:pt x="144693" y="24828"/>
                  </a:lnTo>
                  <a:lnTo>
                    <a:pt x="139163" y="32416"/>
                  </a:lnTo>
                  <a:lnTo>
                    <a:pt x="133492" y="41443"/>
                  </a:lnTo>
                  <a:lnTo>
                    <a:pt x="127725" y="51430"/>
                  </a:lnTo>
                  <a:lnTo>
                    <a:pt x="116020" y="73111"/>
                  </a:lnTo>
                  <a:lnTo>
                    <a:pt x="92323" y="119366"/>
                  </a:lnTo>
                  <a:lnTo>
                    <a:pt x="85382" y="131161"/>
                  </a:lnTo>
                  <a:lnTo>
                    <a:pt x="77776" y="142992"/>
                  </a:lnTo>
                  <a:lnTo>
                    <a:pt x="69725" y="154848"/>
                  </a:lnTo>
                  <a:lnTo>
                    <a:pt x="52836" y="178606"/>
                  </a:lnTo>
                  <a:lnTo>
                    <a:pt x="44162" y="190497"/>
                  </a:lnTo>
                  <a:lnTo>
                    <a:pt x="35400" y="201401"/>
                  </a:lnTo>
                  <a:lnTo>
                    <a:pt x="26580" y="211647"/>
                  </a:lnTo>
                  <a:lnTo>
                    <a:pt x="0" y="2410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43" name="SMARTInkAnnotation402"/>
            <p:cNvSpPr/>
            <p:nvPr/>
          </p:nvSpPr>
          <p:spPr>
            <a:xfrm>
              <a:off x="6883333" y="4911696"/>
              <a:ext cx="209078" cy="169297"/>
            </a:xfrm>
            <a:custGeom>
              <a:avLst/>
              <a:gdLst/>
              <a:ahLst/>
              <a:cxnLst/>
              <a:rect l="0" t="0" r="0" b="0"/>
              <a:pathLst>
                <a:path w="209078" h="169297">
                  <a:moveTo>
                    <a:pt x="119701" y="8562"/>
                  </a:moveTo>
                  <a:lnTo>
                    <a:pt x="119701" y="3822"/>
                  </a:lnTo>
                  <a:lnTo>
                    <a:pt x="120694" y="2425"/>
                  </a:lnTo>
                  <a:lnTo>
                    <a:pt x="122349" y="1494"/>
                  </a:lnTo>
                  <a:lnTo>
                    <a:pt x="127397" y="0"/>
                  </a:lnTo>
                  <a:lnTo>
                    <a:pt x="133383" y="2441"/>
                  </a:lnTo>
                  <a:lnTo>
                    <a:pt x="142664" y="6834"/>
                  </a:lnTo>
                  <a:lnTo>
                    <a:pt x="188305" y="29447"/>
                  </a:lnTo>
                  <a:lnTo>
                    <a:pt x="193243" y="32406"/>
                  </a:lnTo>
                  <a:lnTo>
                    <a:pt x="197528" y="35372"/>
                  </a:lnTo>
                  <a:lnTo>
                    <a:pt x="201378" y="38342"/>
                  </a:lnTo>
                  <a:lnTo>
                    <a:pt x="203944" y="41313"/>
                  </a:lnTo>
                  <a:lnTo>
                    <a:pt x="205655" y="44287"/>
                  </a:lnTo>
                  <a:lnTo>
                    <a:pt x="206796" y="47261"/>
                  </a:lnTo>
                  <a:lnTo>
                    <a:pt x="206563" y="51229"/>
                  </a:lnTo>
                  <a:lnTo>
                    <a:pt x="205416" y="55858"/>
                  </a:lnTo>
                  <a:lnTo>
                    <a:pt x="203656" y="60928"/>
                  </a:lnTo>
                  <a:lnTo>
                    <a:pt x="200498" y="65301"/>
                  </a:lnTo>
                  <a:lnTo>
                    <a:pt x="196407" y="69208"/>
                  </a:lnTo>
                  <a:lnTo>
                    <a:pt x="191693" y="72806"/>
                  </a:lnTo>
                  <a:lnTo>
                    <a:pt x="178510" y="82094"/>
                  </a:lnTo>
                  <a:lnTo>
                    <a:pt x="170824" y="87348"/>
                  </a:lnTo>
                  <a:lnTo>
                    <a:pt x="161728" y="91844"/>
                  </a:lnTo>
                  <a:lnTo>
                    <a:pt x="151691" y="95833"/>
                  </a:lnTo>
                  <a:lnTo>
                    <a:pt x="141028" y="99485"/>
                  </a:lnTo>
                  <a:lnTo>
                    <a:pt x="129947" y="101919"/>
                  </a:lnTo>
                  <a:lnTo>
                    <a:pt x="118586" y="103542"/>
                  </a:lnTo>
                  <a:lnTo>
                    <a:pt x="107042" y="104625"/>
                  </a:lnTo>
                  <a:lnTo>
                    <a:pt x="96366" y="106338"/>
                  </a:lnTo>
                  <a:lnTo>
                    <a:pt x="86268" y="108472"/>
                  </a:lnTo>
                  <a:lnTo>
                    <a:pt x="76558" y="110887"/>
                  </a:lnTo>
                  <a:lnTo>
                    <a:pt x="67106" y="112497"/>
                  </a:lnTo>
                  <a:lnTo>
                    <a:pt x="57824" y="113571"/>
                  </a:lnTo>
                  <a:lnTo>
                    <a:pt x="48658" y="114287"/>
                  </a:lnTo>
                  <a:lnTo>
                    <a:pt x="40561" y="115756"/>
                  </a:lnTo>
                  <a:lnTo>
                    <a:pt x="33176" y="117728"/>
                  </a:lnTo>
                  <a:lnTo>
                    <a:pt x="26268" y="120034"/>
                  </a:lnTo>
                  <a:lnTo>
                    <a:pt x="20668" y="121572"/>
                  </a:lnTo>
                  <a:lnTo>
                    <a:pt x="15944" y="122597"/>
                  </a:lnTo>
                  <a:lnTo>
                    <a:pt x="11799" y="123281"/>
                  </a:lnTo>
                  <a:lnTo>
                    <a:pt x="8043" y="124729"/>
                  </a:lnTo>
                  <a:lnTo>
                    <a:pt x="4547" y="126686"/>
                  </a:lnTo>
                  <a:lnTo>
                    <a:pt x="1223" y="128983"/>
                  </a:lnTo>
                  <a:lnTo>
                    <a:pt x="0" y="130514"/>
                  </a:lnTo>
                  <a:lnTo>
                    <a:pt x="176" y="131535"/>
                  </a:lnTo>
                  <a:lnTo>
                    <a:pt x="4016" y="133662"/>
                  </a:lnTo>
                  <a:lnTo>
                    <a:pt x="12342" y="137914"/>
                  </a:lnTo>
                  <a:lnTo>
                    <a:pt x="18336" y="140437"/>
                  </a:lnTo>
                  <a:lnTo>
                    <a:pt x="25312" y="143111"/>
                  </a:lnTo>
                  <a:lnTo>
                    <a:pt x="32941" y="145887"/>
                  </a:lnTo>
                  <a:lnTo>
                    <a:pt x="42000" y="148729"/>
                  </a:lnTo>
                  <a:lnTo>
                    <a:pt x="62658" y="154533"/>
                  </a:lnTo>
                  <a:lnTo>
                    <a:pt x="96620" y="163379"/>
                  </a:lnTo>
                  <a:lnTo>
                    <a:pt x="109280" y="165351"/>
                  </a:lnTo>
                  <a:lnTo>
                    <a:pt x="122684" y="166666"/>
                  </a:lnTo>
                  <a:lnTo>
                    <a:pt x="136586" y="167542"/>
                  </a:lnTo>
                  <a:lnTo>
                    <a:pt x="165273" y="168516"/>
                  </a:lnTo>
                  <a:lnTo>
                    <a:pt x="209077" y="1692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44" name="SMARTInkAnnotation403"/>
            <p:cNvSpPr/>
            <p:nvPr/>
          </p:nvSpPr>
          <p:spPr>
            <a:xfrm>
              <a:off x="6877907" y="5331023"/>
              <a:ext cx="212620" cy="271765"/>
            </a:xfrm>
            <a:custGeom>
              <a:avLst/>
              <a:gdLst/>
              <a:ahLst/>
              <a:cxnLst/>
              <a:rect l="0" t="0" r="0" b="0"/>
              <a:pathLst>
                <a:path w="212620" h="271765">
                  <a:moveTo>
                    <a:pt x="107252" y="0"/>
                  </a:moveTo>
                  <a:lnTo>
                    <a:pt x="93411" y="0"/>
                  </a:lnTo>
                  <a:lnTo>
                    <a:pt x="95473" y="0"/>
                  </a:lnTo>
                  <a:lnTo>
                    <a:pt x="97413" y="992"/>
                  </a:lnTo>
                  <a:lnTo>
                    <a:pt x="102217" y="4740"/>
                  </a:lnTo>
                  <a:lnTo>
                    <a:pt x="105881" y="8122"/>
                  </a:lnTo>
                  <a:lnTo>
                    <a:pt x="115250" y="17169"/>
                  </a:lnTo>
                  <a:lnTo>
                    <a:pt x="120529" y="21369"/>
                  </a:lnTo>
                  <a:lnTo>
                    <a:pt x="126034" y="25159"/>
                  </a:lnTo>
                  <a:lnTo>
                    <a:pt x="131691" y="28680"/>
                  </a:lnTo>
                  <a:lnTo>
                    <a:pt x="137447" y="32018"/>
                  </a:lnTo>
                  <a:lnTo>
                    <a:pt x="149140" y="38374"/>
                  </a:lnTo>
                  <a:lnTo>
                    <a:pt x="166889" y="47530"/>
                  </a:lnTo>
                  <a:lnTo>
                    <a:pt x="171837" y="50538"/>
                  </a:lnTo>
                  <a:lnTo>
                    <a:pt x="176129" y="53536"/>
                  </a:lnTo>
                  <a:lnTo>
                    <a:pt x="179983" y="56527"/>
                  </a:lnTo>
                  <a:lnTo>
                    <a:pt x="183545" y="59512"/>
                  </a:lnTo>
                  <a:lnTo>
                    <a:pt x="190151" y="65476"/>
                  </a:lnTo>
                  <a:lnTo>
                    <a:pt x="191317" y="68455"/>
                  </a:lnTo>
                  <a:lnTo>
                    <a:pt x="191101" y="71434"/>
                  </a:lnTo>
                  <a:lnTo>
                    <a:pt x="189964" y="74412"/>
                  </a:lnTo>
                  <a:lnTo>
                    <a:pt x="186053" y="80366"/>
                  </a:lnTo>
                  <a:lnTo>
                    <a:pt x="181005" y="86320"/>
                  </a:lnTo>
                  <a:lnTo>
                    <a:pt x="175450" y="92273"/>
                  </a:lnTo>
                  <a:lnTo>
                    <a:pt x="171586" y="95250"/>
                  </a:lnTo>
                  <a:lnTo>
                    <a:pt x="167023" y="98227"/>
                  </a:lnTo>
                  <a:lnTo>
                    <a:pt x="161996" y="101203"/>
                  </a:lnTo>
                  <a:lnTo>
                    <a:pt x="156657" y="104180"/>
                  </a:lnTo>
                  <a:lnTo>
                    <a:pt x="145430" y="110132"/>
                  </a:lnTo>
                  <a:lnTo>
                    <a:pt x="140648" y="113110"/>
                  </a:lnTo>
                  <a:lnTo>
                    <a:pt x="136468" y="116086"/>
                  </a:lnTo>
                  <a:lnTo>
                    <a:pt x="132688" y="119063"/>
                  </a:lnTo>
                  <a:lnTo>
                    <a:pt x="130168" y="122040"/>
                  </a:lnTo>
                  <a:lnTo>
                    <a:pt x="128488" y="125016"/>
                  </a:lnTo>
                  <a:lnTo>
                    <a:pt x="127368" y="127992"/>
                  </a:lnTo>
                  <a:lnTo>
                    <a:pt x="127614" y="129976"/>
                  </a:lnTo>
                  <a:lnTo>
                    <a:pt x="128771" y="131300"/>
                  </a:lnTo>
                  <a:lnTo>
                    <a:pt x="130536" y="132182"/>
                  </a:lnTo>
                  <a:lnTo>
                    <a:pt x="135145" y="135807"/>
                  </a:lnTo>
                  <a:lnTo>
                    <a:pt x="140503" y="140726"/>
                  </a:lnTo>
                  <a:lnTo>
                    <a:pt x="146195" y="146219"/>
                  </a:lnTo>
                  <a:lnTo>
                    <a:pt x="150097" y="149074"/>
                  </a:lnTo>
                  <a:lnTo>
                    <a:pt x="154683" y="151968"/>
                  </a:lnTo>
                  <a:lnTo>
                    <a:pt x="159726" y="154890"/>
                  </a:lnTo>
                  <a:lnTo>
                    <a:pt x="164083" y="156838"/>
                  </a:lnTo>
                  <a:lnTo>
                    <a:pt x="167980" y="158138"/>
                  </a:lnTo>
                  <a:lnTo>
                    <a:pt x="171571" y="159003"/>
                  </a:lnTo>
                  <a:lnTo>
                    <a:pt x="175951" y="160572"/>
                  </a:lnTo>
                  <a:lnTo>
                    <a:pt x="180858" y="162611"/>
                  </a:lnTo>
                  <a:lnTo>
                    <a:pt x="186115" y="164962"/>
                  </a:lnTo>
                  <a:lnTo>
                    <a:pt x="190612" y="167522"/>
                  </a:lnTo>
                  <a:lnTo>
                    <a:pt x="194604" y="170220"/>
                  </a:lnTo>
                  <a:lnTo>
                    <a:pt x="198257" y="173012"/>
                  </a:lnTo>
                  <a:lnTo>
                    <a:pt x="201686" y="175865"/>
                  </a:lnTo>
                  <a:lnTo>
                    <a:pt x="208145" y="181680"/>
                  </a:lnTo>
                  <a:lnTo>
                    <a:pt x="210264" y="185612"/>
                  </a:lnTo>
                  <a:lnTo>
                    <a:pt x="211678" y="190218"/>
                  </a:lnTo>
                  <a:lnTo>
                    <a:pt x="212619" y="195273"/>
                  </a:lnTo>
                  <a:lnTo>
                    <a:pt x="212255" y="199635"/>
                  </a:lnTo>
                  <a:lnTo>
                    <a:pt x="211018" y="203536"/>
                  </a:lnTo>
                  <a:lnTo>
                    <a:pt x="201898" y="221665"/>
                  </a:lnTo>
                  <a:lnTo>
                    <a:pt x="197162" y="227152"/>
                  </a:lnTo>
                  <a:lnTo>
                    <a:pt x="191026" y="232794"/>
                  </a:lnTo>
                  <a:lnTo>
                    <a:pt x="183956" y="238540"/>
                  </a:lnTo>
                  <a:lnTo>
                    <a:pt x="176263" y="243362"/>
                  </a:lnTo>
                  <a:lnTo>
                    <a:pt x="168154" y="247570"/>
                  </a:lnTo>
                  <a:lnTo>
                    <a:pt x="159771" y="251366"/>
                  </a:lnTo>
                  <a:lnTo>
                    <a:pt x="150209" y="254890"/>
                  </a:lnTo>
                  <a:lnTo>
                    <a:pt x="139862" y="258232"/>
                  </a:lnTo>
                  <a:lnTo>
                    <a:pt x="118766" y="264590"/>
                  </a:lnTo>
                  <a:lnTo>
                    <a:pt x="99459" y="270723"/>
                  </a:lnTo>
                  <a:lnTo>
                    <a:pt x="89147" y="271764"/>
                  </a:lnTo>
                  <a:lnTo>
                    <a:pt x="78299" y="271464"/>
                  </a:lnTo>
                  <a:lnTo>
                    <a:pt x="67096" y="270273"/>
                  </a:lnTo>
                  <a:lnTo>
                    <a:pt x="54661" y="267495"/>
                  </a:lnTo>
                  <a:lnTo>
                    <a:pt x="41407" y="263658"/>
                  </a:lnTo>
                  <a:lnTo>
                    <a:pt x="0" y="2500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47" name="SMARTInkAnnotation404"/>
            <p:cNvSpPr/>
            <p:nvPr/>
          </p:nvSpPr>
          <p:spPr>
            <a:xfrm>
              <a:off x="4215031" y="2928970"/>
              <a:ext cx="231844" cy="151082"/>
            </a:xfrm>
            <a:custGeom>
              <a:avLst/>
              <a:gdLst/>
              <a:ahLst/>
              <a:cxnLst/>
              <a:rect l="0" t="0" r="0" b="0"/>
              <a:pathLst>
                <a:path w="231844" h="151082">
                  <a:moveTo>
                    <a:pt x="231843" y="17827"/>
                  </a:moveTo>
                  <a:lnTo>
                    <a:pt x="162903" y="17827"/>
                  </a:lnTo>
                  <a:lnTo>
                    <a:pt x="157084" y="16834"/>
                  </a:lnTo>
                  <a:lnTo>
                    <a:pt x="151219" y="15181"/>
                  </a:lnTo>
                  <a:lnTo>
                    <a:pt x="145321" y="13086"/>
                  </a:lnTo>
                  <a:lnTo>
                    <a:pt x="139405" y="11690"/>
                  </a:lnTo>
                  <a:lnTo>
                    <a:pt x="133474" y="10759"/>
                  </a:lnTo>
                  <a:lnTo>
                    <a:pt x="127533" y="10138"/>
                  </a:lnTo>
                  <a:lnTo>
                    <a:pt x="122581" y="9724"/>
                  </a:lnTo>
                  <a:lnTo>
                    <a:pt x="118286" y="9449"/>
                  </a:lnTo>
                  <a:lnTo>
                    <a:pt x="114428" y="9265"/>
                  </a:lnTo>
                  <a:lnTo>
                    <a:pt x="109871" y="8150"/>
                  </a:lnTo>
                  <a:lnTo>
                    <a:pt x="104848" y="6415"/>
                  </a:lnTo>
                  <a:lnTo>
                    <a:pt x="99512" y="4265"/>
                  </a:lnTo>
                  <a:lnTo>
                    <a:pt x="93968" y="2833"/>
                  </a:lnTo>
                  <a:lnTo>
                    <a:pt x="88287" y="1878"/>
                  </a:lnTo>
                  <a:lnTo>
                    <a:pt x="82513" y="1241"/>
                  </a:lnTo>
                  <a:lnTo>
                    <a:pt x="77671" y="816"/>
                  </a:lnTo>
                  <a:lnTo>
                    <a:pt x="73449" y="533"/>
                  </a:lnTo>
                  <a:lnTo>
                    <a:pt x="69642" y="345"/>
                  </a:lnTo>
                  <a:lnTo>
                    <a:pt x="60116" y="135"/>
                  </a:lnTo>
                  <a:lnTo>
                    <a:pt x="37816" y="0"/>
                  </a:lnTo>
                  <a:lnTo>
                    <a:pt x="32977" y="982"/>
                  </a:lnTo>
                  <a:lnTo>
                    <a:pt x="28758" y="2628"/>
                  </a:lnTo>
                  <a:lnTo>
                    <a:pt x="24951" y="4718"/>
                  </a:lnTo>
                  <a:lnTo>
                    <a:pt x="21420" y="8095"/>
                  </a:lnTo>
                  <a:lnTo>
                    <a:pt x="18075" y="12331"/>
                  </a:lnTo>
                  <a:lnTo>
                    <a:pt x="14850" y="17140"/>
                  </a:lnTo>
                  <a:lnTo>
                    <a:pt x="11707" y="23322"/>
                  </a:lnTo>
                  <a:lnTo>
                    <a:pt x="8619" y="30420"/>
                  </a:lnTo>
                  <a:lnTo>
                    <a:pt x="5567" y="38128"/>
                  </a:lnTo>
                  <a:lnTo>
                    <a:pt x="3533" y="46244"/>
                  </a:lnTo>
                  <a:lnTo>
                    <a:pt x="2176" y="54631"/>
                  </a:lnTo>
                  <a:lnTo>
                    <a:pt x="1272" y="63199"/>
                  </a:lnTo>
                  <a:lnTo>
                    <a:pt x="669" y="71887"/>
                  </a:lnTo>
                  <a:lnTo>
                    <a:pt x="268" y="80656"/>
                  </a:lnTo>
                  <a:lnTo>
                    <a:pt x="0" y="89479"/>
                  </a:lnTo>
                  <a:lnTo>
                    <a:pt x="814" y="97345"/>
                  </a:lnTo>
                  <a:lnTo>
                    <a:pt x="2350" y="104573"/>
                  </a:lnTo>
                  <a:lnTo>
                    <a:pt x="4367" y="111376"/>
                  </a:lnTo>
                  <a:lnTo>
                    <a:pt x="6705" y="117896"/>
                  </a:lnTo>
                  <a:lnTo>
                    <a:pt x="9257" y="124227"/>
                  </a:lnTo>
                  <a:lnTo>
                    <a:pt x="11951" y="130432"/>
                  </a:lnTo>
                  <a:lnTo>
                    <a:pt x="14740" y="135561"/>
                  </a:lnTo>
                  <a:lnTo>
                    <a:pt x="17593" y="139972"/>
                  </a:lnTo>
                  <a:lnTo>
                    <a:pt x="20487" y="143906"/>
                  </a:lnTo>
                  <a:lnTo>
                    <a:pt x="24404" y="146528"/>
                  </a:lnTo>
                  <a:lnTo>
                    <a:pt x="29000" y="148276"/>
                  </a:lnTo>
                  <a:lnTo>
                    <a:pt x="34051" y="149441"/>
                  </a:lnTo>
                  <a:lnTo>
                    <a:pt x="39404" y="150218"/>
                  </a:lnTo>
                  <a:lnTo>
                    <a:pt x="44959" y="150736"/>
                  </a:lnTo>
                  <a:lnTo>
                    <a:pt x="50649" y="151081"/>
                  </a:lnTo>
                  <a:lnTo>
                    <a:pt x="56428" y="150319"/>
                  </a:lnTo>
                  <a:lnTo>
                    <a:pt x="62266" y="148819"/>
                  </a:lnTo>
                  <a:lnTo>
                    <a:pt x="68145" y="146827"/>
                  </a:lnTo>
                  <a:lnTo>
                    <a:pt x="74051" y="143514"/>
                  </a:lnTo>
                  <a:lnTo>
                    <a:pt x="79974" y="139321"/>
                  </a:lnTo>
                  <a:lnTo>
                    <a:pt x="85908" y="134542"/>
                  </a:lnTo>
                  <a:lnTo>
                    <a:pt x="91851" y="130363"/>
                  </a:lnTo>
                  <a:lnTo>
                    <a:pt x="97799" y="126586"/>
                  </a:lnTo>
                  <a:lnTo>
                    <a:pt x="103751" y="123075"/>
                  </a:lnTo>
                  <a:lnTo>
                    <a:pt x="108711" y="118750"/>
                  </a:lnTo>
                  <a:lnTo>
                    <a:pt x="113011" y="113882"/>
                  </a:lnTo>
                  <a:lnTo>
                    <a:pt x="116871" y="108653"/>
                  </a:lnTo>
                  <a:lnTo>
                    <a:pt x="120437" y="103182"/>
                  </a:lnTo>
                  <a:lnTo>
                    <a:pt x="123808" y="97551"/>
                  </a:lnTo>
                  <a:lnTo>
                    <a:pt x="127048" y="91812"/>
                  </a:lnTo>
                  <a:lnTo>
                    <a:pt x="130202" y="86994"/>
                  </a:lnTo>
                  <a:lnTo>
                    <a:pt x="133296" y="82790"/>
                  </a:lnTo>
                  <a:lnTo>
                    <a:pt x="136353" y="78995"/>
                  </a:lnTo>
                  <a:lnTo>
                    <a:pt x="138391" y="74480"/>
                  </a:lnTo>
                  <a:lnTo>
                    <a:pt x="139750" y="69487"/>
                  </a:lnTo>
                  <a:lnTo>
                    <a:pt x="140655" y="64173"/>
                  </a:lnTo>
                  <a:lnTo>
                    <a:pt x="140266" y="59638"/>
                  </a:lnTo>
                  <a:lnTo>
                    <a:pt x="139013" y="55623"/>
                  </a:lnTo>
                  <a:lnTo>
                    <a:pt x="137185" y="51953"/>
                  </a:lnTo>
                  <a:lnTo>
                    <a:pt x="133981" y="48516"/>
                  </a:lnTo>
                  <a:lnTo>
                    <a:pt x="129857" y="45231"/>
                  </a:lnTo>
                  <a:lnTo>
                    <a:pt x="125123" y="42049"/>
                  </a:lnTo>
                  <a:lnTo>
                    <a:pt x="120973" y="38936"/>
                  </a:lnTo>
                  <a:lnTo>
                    <a:pt x="117214" y="35868"/>
                  </a:lnTo>
                  <a:lnTo>
                    <a:pt x="113715" y="32831"/>
                  </a:lnTo>
                  <a:lnTo>
                    <a:pt x="110388" y="30806"/>
                  </a:lnTo>
                  <a:lnTo>
                    <a:pt x="104045" y="28556"/>
                  </a:lnTo>
                  <a:lnTo>
                    <a:pt x="97915" y="27557"/>
                  </a:lnTo>
                  <a:lnTo>
                    <a:pt x="91881" y="27112"/>
                  </a:lnTo>
                  <a:lnTo>
                    <a:pt x="85888" y="26914"/>
                  </a:lnTo>
                  <a:lnTo>
                    <a:pt x="83893" y="27854"/>
                  </a:lnTo>
                  <a:lnTo>
                    <a:pt x="82563" y="29473"/>
                  </a:lnTo>
                  <a:lnTo>
                    <a:pt x="81677" y="31543"/>
                  </a:lnTo>
                  <a:lnTo>
                    <a:pt x="82078" y="32924"/>
                  </a:lnTo>
                  <a:lnTo>
                    <a:pt x="83340" y="33845"/>
                  </a:lnTo>
                  <a:lnTo>
                    <a:pt x="88840" y="356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48" name="SMARTInkAnnotation405"/>
            <p:cNvSpPr/>
            <p:nvPr/>
          </p:nvSpPr>
          <p:spPr>
            <a:xfrm>
              <a:off x="4554126" y="2946797"/>
              <a:ext cx="107251" cy="110784"/>
            </a:xfrm>
            <a:custGeom>
              <a:avLst/>
              <a:gdLst/>
              <a:ahLst/>
              <a:cxnLst/>
              <a:rect l="0" t="0" r="0" b="0"/>
              <a:pathLst>
                <a:path w="107251" h="110784">
                  <a:moveTo>
                    <a:pt x="8936" y="0"/>
                  </a:moveTo>
                  <a:lnTo>
                    <a:pt x="367" y="0"/>
                  </a:lnTo>
                  <a:lnTo>
                    <a:pt x="162" y="2646"/>
                  </a:lnTo>
                  <a:lnTo>
                    <a:pt x="71" y="7129"/>
                  </a:lnTo>
                  <a:lnTo>
                    <a:pt x="0" y="52011"/>
                  </a:lnTo>
                  <a:lnTo>
                    <a:pt x="992" y="57494"/>
                  </a:lnTo>
                  <a:lnTo>
                    <a:pt x="2647" y="63134"/>
                  </a:lnTo>
                  <a:lnTo>
                    <a:pt x="4744" y="68878"/>
                  </a:lnTo>
                  <a:lnTo>
                    <a:pt x="7134" y="74692"/>
                  </a:lnTo>
                  <a:lnTo>
                    <a:pt x="9721" y="80552"/>
                  </a:lnTo>
                  <a:lnTo>
                    <a:pt x="12438" y="86443"/>
                  </a:lnTo>
                  <a:lnTo>
                    <a:pt x="16237" y="91363"/>
                  </a:lnTo>
                  <a:lnTo>
                    <a:pt x="20755" y="95635"/>
                  </a:lnTo>
                  <a:lnTo>
                    <a:pt x="25753" y="99475"/>
                  </a:lnTo>
                  <a:lnTo>
                    <a:pt x="30078" y="103028"/>
                  </a:lnTo>
                  <a:lnTo>
                    <a:pt x="33954" y="106388"/>
                  </a:lnTo>
                  <a:lnTo>
                    <a:pt x="37532" y="109621"/>
                  </a:lnTo>
                  <a:lnTo>
                    <a:pt x="41903" y="110783"/>
                  </a:lnTo>
                  <a:lnTo>
                    <a:pt x="46803" y="110566"/>
                  </a:lnTo>
                  <a:lnTo>
                    <a:pt x="52056" y="109430"/>
                  </a:lnTo>
                  <a:lnTo>
                    <a:pt x="57544" y="108672"/>
                  </a:lnTo>
                  <a:lnTo>
                    <a:pt x="63189" y="108166"/>
                  </a:lnTo>
                  <a:lnTo>
                    <a:pt x="68939" y="107830"/>
                  </a:lnTo>
                  <a:lnTo>
                    <a:pt x="73764" y="105620"/>
                  </a:lnTo>
                  <a:lnTo>
                    <a:pt x="77975" y="102164"/>
                  </a:lnTo>
                  <a:lnTo>
                    <a:pt x="81775" y="97874"/>
                  </a:lnTo>
                  <a:lnTo>
                    <a:pt x="85302" y="93031"/>
                  </a:lnTo>
                  <a:lnTo>
                    <a:pt x="88645" y="87817"/>
                  </a:lnTo>
                  <a:lnTo>
                    <a:pt x="91867" y="82357"/>
                  </a:lnTo>
                  <a:lnTo>
                    <a:pt x="95009" y="76733"/>
                  </a:lnTo>
                  <a:lnTo>
                    <a:pt x="107250" y="535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49" name="SMARTInkAnnotation406"/>
            <p:cNvSpPr/>
            <p:nvPr/>
          </p:nvSpPr>
          <p:spPr>
            <a:xfrm>
              <a:off x="4625626" y="2960339"/>
              <a:ext cx="35752" cy="22178"/>
            </a:xfrm>
            <a:custGeom>
              <a:avLst/>
              <a:gdLst/>
              <a:ahLst/>
              <a:cxnLst/>
              <a:rect l="0" t="0" r="0" b="0"/>
              <a:pathLst>
                <a:path w="35752" h="22178">
                  <a:moveTo>
                    <a:pt x="35751" y="13247"/>
                  </a:moveTo>
                  <a:lnTo>
                    <a:pt x="35751" y="8506"/>
                  </a:lnTo>
                  <a:lnTo>
                    <a:pt x="34758" y="6118"/>
                  </a:lnTo>
                  <a:lnTo>
                    <a:pt x="33103" y="3533"/>
                  </a:lnTo>
                  <a:lnTo>
                    <a:pt x="31007" y="818"/>
                  </a:lnTo>
                  <a:lnTo>
                    <a:pt x="29608" y="0"/>
                  </a:lnTo>
                  <a:lnTo>
                    <a:pt x="28677" y="447"/>
                  </a:lnTo>
                  <a:lnTo>
                    <a:pt x="28055" y="1737"/>
                  </a:lnTo>
                  <a:lnTo>
                    <a:pt x="26648" y="2597"/>
                  </a:lnTo>
                  <a:lnTo>
                    <a:pt x="24717" y="3170"/>
                  </a:lnTo>
                  <a:lnTo>
                    <a:pt x="22436" y="3553"/>
                  </a:lnTo>
                  <a:lnTo>
                    <a:pt x="19923" y="4800"/>
                  </a:lnTo>
                  <a:lnTo>
                    <a:pt x="17254" y="6623"/>
                  </a:lnTo>
                  <a:lnTo>
                    <a:pt x="14482" y="8831"/>
                  </a:lnTo>
                  <a:lnTo>
                    <a:pt x="11641" y="11295"/>
                  </a:lnTo>
                  <a:lnTo>
                    <a:pt x="8753" y="13930"/>
                  </a:lnTo>
                  <a:lnTo>
                    <a:pt x="0" y="221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51" name="SMARTInkAnnotation407"/>
            <p:cNvSpPr/>
            <p:nvPr/>
          </p:nvSpPr>
          <p:spPr>
            <a:xfrm>
              <a:off x="4482638" y="2887173"/>
              <a:ext cx="142876" cy="262358"/>
            </a:xfrm>
            <a:custGeom>
              <a:avLst/>
              <a:gdLst/>
              <a:ahLst/>
              <a:cxnLst/>
              <a:rect l="0" t="0" r="0" b="0"/>
              <a:pathLst>
                <a:path w="142876" h="262358">
                  <a:moveTo>
                    <a:pt x="107237" y="77483"/>
                  </a:moveTo>
                  <a:lnTo>
                    <a:pt x="97748" y="77483"/>
                  </a:lnTo>
                  <a:lnTo>
                    <a:pt x="93959" y="76491"/>
                  </a:lnTo>
                  <a:lnTo>
                    <a:pt x="90441" y="74837"/>
                  </a:lnTo>
                  <a:lnTo>
                    <a:pt x="87102" y="72742"/>
                  </a:lnTo>
                  <a:lnTo>
                    <a:pt x="82890" y="71346"/>
                  </a:lnTo>
                  <a:lnTo>
                    <a:pt x="78097" y="70415"/>
                  </a:lnTo>
                  <a:lnTo>
                    <a:pt x="72914" y="69795"/>
                  </a:lnTo>
                  <a:lnTo>
                    <a:pt x="67473" y="69381"/>
                  </a:lnTo>
                  <a:lnTo>
                    <a:pt x="61859" y="69105"/>
                  </a:lnTo>
                  <a:lnTo>
                    <a:pt x="56131" y="68921"/>
                  </a:lnTo>
                  <a:lnTo>
                    <a:pt x="51319" y="67807"/>
                  </a:lnTo>
                  <a:lnTo>
                    <a:pt x="47118" y="66071"/>
                  </a:lnTo>
                  <a:lnTo>
                    <a:pt x="43324" y="63922"/>
                  </a:lnTo>
                  <a:lnTo>
                    <a:pt x="39802" y="62489"/>
                  </a:lnTo>
                  <a:lnTo>
                    <a:pt x="36461" y="61534"/>
                  </a:lnTo>
                  <a:lnTo>
                    <a:pt x="33240" y="60897"/>
                  </a:lnTo>
                  <a:lnTo>
                    <a:pt x="30100" y="60473"/>
                  </a:lnTo>
                  <a:lnTo>
                    <a:pt x="27013" y="60190"/>
                  </a:lnTo>
                  <a:lnTo>
                    <a:pt x="23963" y="60001"/>
                  </a:lnTo>
                  <a:lnTo>
                    <a:pt x="20936" y="58883"/>
                  </a:lnTo>
                  <a:lnTo>
                    <a:pt x="17925" y="57146"/>
                  </a:lnTo>
                  <a:lnTo>
                    <a:pt x="14924" y="54995"/>
                  </a:lnTo>
                  <a:lnTo>
                    <a:pt x="11931" y="53561"/>
                  </a:lnTo>
                  <a:lnTo>
                    <a:pt x="8943" y="52606"/>
                  </a:lnTo>
                  <a:lnTo>
                    <a:pt x="0" y="50697"/>
                  </a:lnTo>
                  <a:lnTo>
                    <a:pt x="35300" y="50694"/>
                  </a:lnTo>
                  <a:lnTo>
                    <a:pt x="35699" y="43006"/>
                  </a:lnTo>
                  <a:lnTo>
                    <a:pt x="35725" y="37392"/>
                  </a:lnTo>
                  <a:lnTo>
                    <a:pt x="36723" y="34880"/>
                  </a:lnTo>
                  <a:lnTo>
                    <a:pt x="40478" y="29445"/>
                  </a:lnTo>
                  <a:lnTo>
                    <a:pt x="42809" y="23721"/>
                  </a:lnTo>
                  <a:lnTo>
                    <a:pt x="44305" y="16703"/>
                  </a:lnTo>
                  <a:lnTo>
                    <a:pt x="47159" y="13097"/>
                  </a:lnTo>
                  <a:lnTo>
                    <a:pt x="53579" y="6082"/>
                  </a:lnTo>
                  <a:lnTo>
                    <a:pt x="53609" y="35647"/>
                  </a:lnTo>
                  <a:lnTo>
                    <a:pt x="52617" y="43639"/>
                  </a:lnTo>
                  <a:lnTo>
                    <a:pt x="50962" y="51944"/>
                  </a:lnTo>
                  <a:lnTo>
                    <a:pt x="41172" y="91400"/>
                  </a:lnTo>
                  <a:lnTo>
                    <a:pt x="39360" y="102636"/>
                  </a:lnTo>
                  <a:lnTo>
                    <a:pt x="38152" y="114096"/>
                  </a:lnTo>
                  <a:lnTo>
                    <a:pt x="37347" y="125704"/>
                  </a:lnTo>
                  <a:lnTo>
                    <a:pt x="36810" y="137411"/>
                  </a:lnTo>
                  <a:lnTo>
                    <a:pt x="36214" y="161003"/>
                  </a:lnTo>
                  <a:lnTo>
                    <a:pt x="35778" y="219851"/>
                  </a:lnTo>
                  <a:lnTo>
                    <a:pt x="36757" y="226965"/>
                  </a:lnTo>
                  <a:lnTo>
                    <a:pt x="38403" y="232701"/>
                  </a:lnTo>
                  <a:lnTo>
                    <a:pt x="40494" y="237516"/>
                  </a:lnTo>
                  <a:lnTo>
                    <a:pt x="42880" y="240726"/>
                  </a:lnTo>
                  <a:lnTo>
                    <a:pt x="45465" y="242867"/>
                  </a:lnTo>
                  <a:lnTo>
                    <a:pt x="48180" y="244293"/>
                  </a:lnTo>
                  <a:lnTo>
                    <a:pt x="50984" y="245245"/>
                  </a:lnTo>
                  <a:lnTo>
                    <a:pt x="53846" y="245879"/>
                  </a:lnTo>
                  <a:lnTo>
                    <a:pt x="56747" y="246301"/>
                  </a:lnTo>
                  <a:lnTo>
                    <a:pt x="59674" y="244599"/>
                  </a:lnTo>
                  <a:lnTo>
                    <a:pt x="62619" y="241480"/>
                  </a:lnTo>
                  <a:lnTo>
                    <a:pt x="65575" y="237416"/>
                  </a:lnTo>
                  <a:lnTo>
                    <a:pt x="79225" y="217475"/>
                  </a:lnTo>
                  <a:lnTo>
                    <a:pt x="95847" y="192715"/>
                  </a:lnTo>
                  <a:lnTo>
                    <a:pt x="100637" y="182085"/>
                  </a:lnTo>
                  <a:lnTo>
                    <a:pt x="104823" y="170038"/>
                  </a:lnTo>
                  <a:lnTo>
                    <a:pt x="112123" y="144416"/>
                  </a:lnTo>
                  <a:lnTo>
                    <a:pt x="124901" y="95629"/>
                  </a:lnTo>
                  <a:lnTo>
                    <a:pt x="127950" y="83627"/>
                  </a:lnTo>
                  <a:lnTo>
                    <a:pt x="129984" y="72649"/>
                  </a:lnTo>
                  <a:lnTo>
                    <a:pt x="131339" y="62354"/>
                  </a:lnTo>
                  <a:lnTo>
                    <a:pt x="132845" y="44962"/>
                  </a:lnTo>
                  <a:lnTo>
                    <a:pt x="133514" y="33925"/>
                  </a:lnTo>
                  <a:lnTo>
                    <a:pt x="134686" y="29593"/>
                  </a:lnTo>
                  <a:lnTo>
                    <a:pt x="138636" y="22133"/>
                  </a:lnTo>
                  <a:lnTo>
                    <a:pt x="141698" y="17096"/>
                  </a:lnTo>
                  <a:lnTo>
                    <a:pt x="142128" y="17381"/>
                  </a:lnTo>
                  <a:lnTo>
                    <a:pt x="142606" y="20344"/>
                  </a:lnTo>
                  <a:lnTo>
                    <a:pt x="142733" y="24508"/>
                  </a:lnTo>
                  <a:lnTo>
                    <a:pt x="142875" y="37071"/>
                  </a:lnTo>
                  <a:lnTo>
                    <a:pt x="141919" y="45581"/>
                  </a:lnTo>
                  <a:lnTo>
                    <a:pt x="140289" y="55223"/>
                  </a:lnTo>
                  <a:lnTo>
                    <a:pt x="138210" y="65619"/>
                  </a:lnTo>
                  <a:lnTo>
                    <a:pt x="133250" y="87754"/>
                  </a:lnTo>
                  <a:lnTo>
                    <a:pt x="130538" y="99214"/>
                  </a:lnTo>
                  <a:lnTo>
                    <a:pt x="127737" y="109829"/>
                  </a:lnTo>
                  <a:lnTo>
                    <a:pt x="121976" y="129562"/>
                  </a:lnTo>
                  <a:lnTo>
                    <a:pt x="113149" y="157406"/>
                  </a:lnTo>
                  <a:lnTo>
                    <a:pt x="110186" y="165492"/>
                  </a:lnTo>
                  <a:lnTo>
                    <a:pt x="107216" y="172866"/>
                  </a:lnTo>
                  <a:lnTo>
                    <a:pt x="104244" y="179768"/>
                  </a:lnTo>
                  <a:lnTo>
                    <a:pt x="101269" y="185360"/>
                  </a:lnTo>
                  <a:lnTo>
                    <a:pt x="98293" y="190081"/>
                  </a:lnTo>
                  <a:lnTo>
                    <a:pt x="95316" y="194220"/>
                  </a:lnTo>
                  <a:lnTo>
                    <a:pt x="92008" y="201465"/>
                  </a:lnTo>
                  <a:lnTo>
                    <a:pt x="89884" y="209460"/>
                  </a:lnTo>
                  <a:lnTo>
                    <a:pt x="94262" y="201364"/>
                  </a:lnTo>
                  <a:lnTo>
                    <a:pt x="101847" y="186398"/>
                  </a:lnTo>
                  <a:lnTo>
                    <a:pt x="104637" y="178866"/>
                  </a:lnTo>
                  <a:lnTo>
                    <a:pt x="107490" y="169877"/>
                  </a:lnTo>
                  <a:lnTo>
                    <a:pt x="113308" y="149305"/>
                  </a:lnTo>
                  <a:lnTo>
                    <a:pt x="119204" y="126932"/>
                  </a:lnTo>
                  <a:lnTo>
                    <a:pt x="125135" y="101114"/>
                  </a:lnTo>
                  <a:lnTo>
                    <a:pt x="128107" y="87284"/>
                  </a:lnTo>
                  <a:lnTo>
                    <a:pt x="130087" y="75087"/>
                  </a:lnTo>
                  <a:lnTo>
                    <a:pt x="131408" y="63980"/>
                  </a:lnTo>
                  <a:lnTo>
                    <a:pt x="132289" y="53598"/>
                  </a:lnTo>
                  <a:lnTo>
                    <a:pt x="132876" y="43700"/>
                  </a:lnTo>
                  <a:lnTo>
                    <a:pt x="133528" y="24765"/>
                  </a:lnTo>
                  <a:lnTo>
                    <a:pt x="132709" y="17533"/>
                  </a:lnTo>
                  <a:lnTo>
                    <a:pt x="131170" y="11719"/>
                  </a:lnTo>
                  <a:lnTo>
                    <a:pt x="129151" y="6852"/>
                  </a:lnTo>
                  <a:lnTo>
                    <a:pt x="126812" y="3606"/>
                  </a:lnTo>
                  <a:lnTo>
                    <a:pt x="124259" y="1443"/>
                  </a:lnTo>
                  <a:lnTo>
                    <a:pt x="121565" y="0"/>
                  </a:lnTo>
                  <a:lnTo>
                    <a:pt x="118775" y="2016"/>
                  </a:lnTo>
                  <a:lnTo>
                    <a:pt x="115922" y="6336"/>
                  </a:lnTo>
                  <a:lnTo>
                    <a:pt x="99463" y="39396"/>
                  </a:lnTo>
                  <a:lnTo>
                    <a:pt x="95103" y="51100"/>
                  </a:lnTo>
                  <a:lnTo>
                    <a:pt x="91203" y="63863"/>
                  </a:lnTo>
                  <a:lnTo>
                    <a:pt x="87611" y="77333"/>
                  </a:lnTo>
                  <a:lnTo>
                    <a:pt x="84222" y="92265"/>
                  </a:lnTo>
                  <a:lnTo>
                    <a:pt x="77809" y="124732"/>
                  </a:lnTo>
                  <a:lnTo>
                    <a:pt x="75701" y="140733"/>
                  </a:lnTo>
                  <a:lnTo>
                    <a:pt x="74297" y="156360"/>
                  </a:lnTo>
                  <a:lnTo>
                    <a:pt x="73360" y="171740"/>
                  </a:lnTo>
                  <a:lnTo>
                    <a:pt x="72319" y="199411"/>
                  </a:lnTo>
                  <a:lnTo>
                    <a:pt x="71651" y="240033"/>
                  </a:lnTo>
                  <a:lnTo>
                    <a:pt x="72590" y="246373"/>
                  </a:lnTo>
                  <a:lnTo>
                    <a:pt x="74208" y="251592"/>
                  </a:lnTo>
                  <a:lnTo>
                    <a:pt x="76280" y="256063"/>
                  </a:lnTo>
                  <a:lnTo>
                    <a:pt x="78655" y="259044"/>
                  </a:lnTo>
                  <a:lnTo>
                    <a:pt x="81231" y="261032"/>
                  </a:lnTo>
                  <a:lnTo>
                    <a:pt x="83941" y="262357"/>
                  </a:lnTo>
                  <a:lnTo>
                    <a:pt x="86741" y="260264"/>
                  </a:lnTo>
                  <a:lnTo>
                    <a:pt x="89601" y="255891"/>
                  </a:lnTo>
                  <a:lnTo>
                    <a:pt x="92500" y="250000"/>
                  </a:lnTo>
                  <a:lnTo>
                    <a:pt x="96420" y="243096"/>
                  </a:lnTo>
                  <a:lnTo>
                    <a:pt x="101018" y="235517"/>
                  </a:lnTo>
                  <a:lnTo>
                    <a:pt x="106070" y="227487"/>
                  </a:lnTo>
                  <a:lnTo>
                    <a:pt x="110432" y="217173"/>
                  </a:lnTo>
                  <a:lnTo>
                    <a:pt x="114333" y="205336"/>
                  </a:lnTo>
                  <a:lnTo>
                    <a:pt x="117925" y="192484"/>
                  </a:lnTo>
                  <a:lnTo>
                    <a:pt x="121314" y="178955"/>
                  </a:lnTo>
                  <a:lnTo>
                    <a:pt x="127728" y="150694"/>
                  </a:lnTo>
                  <a:lnTo>
                    <a:pt x="129835" y="135220"/>
                  </a:lnTo>
                  <a:lnTo>
                    <a:pt x="131240" y="118951"/>
                  </a:lnTo>
                  <a:lnTo>
                    <a:pt x="132177" y="102152"/>
                  </a:lnTo>
                  <a:lnTo>
                    <a:pt x="133794" y="86983"/>
                  </a:lnTo>
                  <a:lnTo>
                    <a:pt x="135866" y="72903"/>
                  </a:lnTo>
                  <a:lnTo>
                    <a:pt x="138240" y="59547"/>
                  </a:lnTo>
                  <a:lnTo>
                    <a:pt x="138830" y="47666"/>
                  </a:lnTo>
                  <a:lnTo>
                    <a:pt x="138229" y="36769"/>
                  </a:lnTo>
                  <a:lnTo>
                    <a:pt x="134875" y="12114"/>
                  </a:lnTo>
                  <a:lnTo>
                    <a:pt x="133608" y="10091"/>
                  </a:lnTo>
                  <a:lnTo>
                    <a:pt x="131768" y="8743"/>
                  </a:lnTo>
                  <a:lnTo>
                    <a:pt x="129550" y="7844"/>
                  </a:lnTo>
                  <a:lnTo>
                    <a:pt x="126085" y="10221"/>
                  </a:lnTo>
                  <a:lnTo>
                    <a:pt x="121789" y="14782"/>
                  </a:lnTo>
                  <a:lnTo>
                    <a:pt x="116938" y="20800"/>
                  </a:lnTo>
                  <a:lnTo>
                    <a:pt x="112712" y="29772"/>
                  </a:lnTo>
                  <a:lnTo>
                    <a:pt x="108900" y="40715"/>
                  </a:lnTo>
                  <a:lnTo>
                    <a:pt x="105367" y="52971"/>
                  </a:lnTo>
                  <a:lnTo>
                    <a:pt x="102018" y="66103"/>
                  </a:lnTo>
                  <a:lnTo>
                    <a:pt x="95650" y="93922"/>
                  </a:lnTo>
                  <a:lnTo>
                    <a:pt x="93553" y="108286"/>
                  </a:lnTo>
                  <a:lnTo>
                    <a:pt x="92156" y="122823"/>
                  </a:lnTo>
                  <a:lnTo>
                    <a:pt x="91225" y="137476"/>
                  </a:lnTo>
                  <a:lnTo>
                    <a:pt x="91597" y="152205"/>
                  </a:lnTo>
                  <a:lnTo>
                    <a:pt x="92838" y="166985"/>
                  </a:lnTo>
                  <a:lnTo>
                    <a:pt x="94659" y="181799"/>
                  </a:lnTo>
                  <a:lnTo>
                    <a:pt x="96865" y="194652"/>
                  </a:lnTo>
                  <a:lnTo>
                    <a:pt x="99330" y="206197"/>
                  </a:lnTo>
                  <a:lnTo>
                    <a:pt x="101965" y="216871"/>
                  </a:lnTo>
                  <a:lnTo>
                    <a:pt x="105709" y="224979"/>
                  </a:lnTo>
                  <a:lnTo>
                    <a:pt x="110191" y="231376"/>
                  </a:lnTo>
                  <a:lnTo>
                    <a:pt x="125112" y="2471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52" name="SMARTInkAnnotation408"/>
            <p:cNvSpPr/>
            <p:nvPr/>
          </p:nvSpPr>
          <p:spPr>
            <a:xfrm>
              <a:off x="5153065" y="2866429"/>
              <a:ext cx="80320" cy="285752"/>
            </a:xfrm>
            <a:custGeom>
              <a:avLst/>
              <a:gdLst/>
              <a:ahLst/>
              <a:cxnLst/>
              <a:rect l="0" t="0" r="0" b="0"/>
              <a:pathLst>
                <a:path w="80320" h="285752">
                  <a:moveTo>
                    <a:pt x="80319" y="0"/>
                  </a:moveTo>
                  <a:lnTo>
                    <a:pt x="75575" y="4741"/>
                  </a:lnTo>
                  <a:lnTo>
                    <a:pt x="73184" y="8122"/>
                  </a:lnTo>
                  <a:lnTo>
                    <a:pt x="70597" y="12360"/>
                  </a:lnTo>
                  <a:lnTo>
                    <a:pt x="67879" y="17170"/>
                  </a:lnTo>
                  <a:lnTo>
                    <a:pt x="59564" y="33098"/>
                  </a:lnTo>
                  <a:lnTo>
                    <a:pt x="54565" y="42901"/>
                  </a:lnTo>
                  <a:lnTo>
                    <a:pt x="49247" y="54398"/>
                  </a:lnTo>
                  <a:lnTo>
                    <a:pt x="38042" y="80401"/>
                  </a:lnTo>
                  <a:lnTo>
                    <a:pt x="33266" y="95273"/>
                  </a:lnTo>
                  <a:lnTo>
                    <a:pt x="29089" y="111140"/>
                  </a:lnTo>
                  <a:lnTo>
                    <a:pt x="21800" y="143654"/>
                  </a:lnTo>
                  <a:lnTo>
                    <a:pt x="15250" y="174641"/>
                  </a:lnTo>
                  <a:lnTo>
                    <a:pt x="14099" y="188857"/>
                  </a:lnTo>
                  <a:lnTo>
                    <a:pt x="14325" y="202304"/>
                  </a:lnTo>
                  <a:lnTo>
                    <a:pt x="15469" y="215236"/>
                  </a:lnTo>
                  <a:lnTo>
                    <a:pt x="16231" y="226835"/>
                  </a:lnTo>
                  <a:lnTo>
                    <a:pt x="17078" y="247660"/>
                  </a:lnTo>
                  <a:lnTo>
                    <a:pt x="18297" y="255396"/>
                  </a:lnTo>
                  <a:lnTo>
                    <a:pt x="20103" y="261545"/>
                  </a:lnTo>
                  <a:lnTo>
                    <a:pt x="25392" y="273803"/>
                  </a:lnTo>
                  <a:lnTo>
                    <a:pt x="26819" y="272825"/>
                  </a:lnTo>
                  <a:lnTo>
                    <a:pt x="28764" y="270188"/>
                  </a:lnTo>
                  <a:lnTo>
                    <a:pt x="31053" y="266446"/>
                  </a:lnTo>
                  <a:lnTo>
                    <a:pt x="32579" y="260974"/>
                  </a:lnTo>
                  <a:lnTo>
                    <a:pt x="33596" y="254350"/>
                  </a:lnTo>
                  <a:lnTo>
                    <a:pt x="34275" y="246958"/>
                  </a:lnTo>
                  <a:lnTo>
                    <a:pt x="35720" y="238061"/>
                  </a:lnTo>
                  <a:lnTo>
                    <a:pt x="37676" y="228160"/>
                  </a:lnTo>
                  <a:lnTo>
                    <a:pt x="39974" y="217591"/>
                  </a:lnTo>
                  <a:lnTo>
                    <a:pt x="40512" y="206577"/>
                  </a:lnTo>
                  <a:lnTo>
                    <a:pt x="39879" y="195265"/>
                  </a:lnTo>
                  <a:lnTo>
                    <a:pt x="38463" y="183755"/>
                  </a:lnTo>
                  <a:lnTo>
                    <a:pt x="36526" y="172113"/>
                  </a:lnTo>
                  <a:lnTo>
                    <a:pt x="34241" y="160383"/>
                  </a:lnTo>
                  <a:lnTo>
                    <a:pt x="31726" y="148594"/>
                  </a:lnTo>
                  <a:lnTo>
                    <a:pt x="30049" y="137758"/>
                  </a:lnTo>
                  <a:lnTo>
                    <a:pt x="28930" y="127557"/>
                  </a:lnTo>
                  <a:lnTo>
                    <a:pt x="28185" y="117781"/>
                  </a:lnTo>
                  <a:lnTo>
                    <a:pt x="26695" y="108287"/>
                  </a:lnTo>
                  <a:lnTo>
                    <a:pt x="24708" y="98980"/>
                  </a:lnTo>
                  <a:lnTo>
                    <a:pt x="22391" y="89799"/>
                  </a:lnTo>
                  <a:lnTo>
                    <a:pt x="20846" y="82687"/>
                  </a:lnTo>
                  <a:lnTo>
                    <a:pt x="19816" y="76953"/>
                  </a:lnTo>
                  <a:lnTo>
                    <a:pt x="18163" y="65361"/>
                  </a:lnTo>
                  <a:lnTo>
                    <a:pt x="17035" y="65403"/>
                  </a:lnTo>
                  <a:lnTo>
                    <a:pt x="15289" y="66422"/>
                  </a:lnTo>
                  <a:lnTo>
                    <a:pt x="13132" y="68094"/>
                  </a:lnTo>
                  <a:lnTo>
                    <a:pt x="11695" y="72186"/>
                  </a:lnTo>
                  <a:lnTo>
                    <a:pt x="10736" y="77890"/>
                  </a:lnTo>
                  <a:lnTo>
                    <a:pt x="10096" y="84669"/>
                  </a:lnTo>
                  <a:lnTo>
                    <a:pt x="8678" y="93157"/>
                  </a:lnTo>
                  <a:lnTo>
                    <a:pt x="6739" y="102785"/>
                  </a:lnTo>
                  <a:lnTo>
                    <a:pt x="4452" y="113172"/>
                  </a:lnTo>
                  <a:lnTo>
                    <a:pt x="2928" y="124065"/>
                  </a:lnTo>
                  <a:lnTo>
                    <a:pt x="1912" y="135296"/>
                  </a:lnTo>
                  <a:lnTo>
                    <a:pt x="1235" y="146752"/>
                  </a:lnTo>
                  <a:lnTo>
                    <a:pt x="482" y="172711"/>
                  </a:lnTo>
                  <a:lnTo>
                    <a:pt x="0" y="225057"/>
                  </a:lnTo>
                  <a:lnTo>
                    <a:pt x="953" y="236359"/>
                  </a:lnTo>
                  <a:lnTo>
                    <a:pt x="2582" y="246870"/>
                  </a:lnTo>
                  <a:lnTo>
                    <a:pt x="4660" y="256853"/>
                  </a:lnTo>
                  <a:lnTo>
                    <a:pt x="7039" y="264502"/>
                  </a:lnTo>
                  <a:lnTo>
                    <a:pt x="9618" y="270593"/>
                  </a:lnTo>
                  <a:lnTo>
                    <a:pt x="17756" y="2857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53" name="SMARTInkAnnotation409"/>
            <p:cNvSpPr/>
            <p:nvPr/>
          </p:nvSpPr>
          <p:spPr>
            <a:xfrm>
              <a:off x="5698628" y="2948571"/>
              <a:ext cx="127661" cy="112140"/>
            </a:xfrm>
            <a:custGeom>
              <a:avLst/>
              <a:gdLst/>
              <a:ahLst/>
              <a:cxnLst/>
              <a:rect l="0" t="0" r="0" b="0"/>
              <a:pathLst>
                <a:path w="127661" h="112140">
                  <a:moveTo>
                    <a:pt x="26326" y="33944"/>
                  </a:moveTo>
                  <a:lnTo>
                    <a:pt x="13012" y="33944"/>
                  </a:lnTo>
                  <a:lnTo>
                    <a:pt x="10498" y="34937"/>
                  </a:lnTo>
                  <a:lnTo>
                    <a:pt x="7829" y="36590"/>
                  </a:lnTo>
                  <a:lnTo>
                    <a:pt x="5058" y="38685"/>
                  </a:lnTo>
                  <a:lnTo>
                    <a:pt x="3209" y="42066"/>
                  </a:lnTo>
                  <a:lnTo>
                    <a:pt x="1977" y="46304"/>
                  </a:lnTo>
                  <a:lnTo>
                    <a:pt x="1156" y="51114"/>
                  </a:lnTo>
                  <a:lnTo>
                    <a:pt x="608" y="56305"/>
                  </a:lnTo>
                  <a:lnTo>
                    <a:pt x="244" y="61750"/>
                  </a:lnTo>
                  <a:lnTo>
                    <a:pt x="0" y="67364"/>
                  </a:lnTo>
                  <a:lnTo>
                    <a:pt x="830" y="72099"/>
                  </a:lnTo>
                  <a:lnTo>
                    <a:pt x="2378" y="76248"/>
                  </a:lnTo>
                  <a:lnTo>
                    <a:pt x="6745" y="84496"/>
                  </a:lnTo>
                  <a:lnTo>
                    <a:pt x="11996" y="94777"/>
                  </a:lnTo>
                  <a:lnTo>
                    <a:pt x="15780" y="99304"/>
                  </a:lnTo>
                  <a:lnTo>
                    <a:pt x="20288" y="103314"/>
                  </a:lnTo>
                  <a:lnTo>
                    <a:pt x="25280" y="106980"/>
                  </a:lnTo>
                  <a:lnTo>
                    <a:pt x="30594" y="109424"/>
                  </a:lnTo>
                  <a:lnTo>
                    <a:pt x="36122" y="111053"/>
                  </a:lnTo>
                  <a:lnTo>
                    <a:pt x="41795" y="112139"/>
                  </a:lnTo>
                  <a:lnTo>
                    <a:pt x="48556" y="111871"/>
                  </a:lnTo>
                  <a:lnTo>
                    <a:pt x="56042" y="110700"/>
                  </a:lnTo>
                  <a:lnTo>
                    <a:pt x="64011" y="108928"/>
                  </a:lnTo>
                  <a:lnTo>
                    <a:pt x="71311" y="106753"/>
                  </a:lnTo>
                  <a:lnTo>
                    <a:pt x="78164" y="104312"/>
                  </a:lnTo>
                  <a:lnTo>
                    <a:pt x="84718" y="101692"/>
                  </a:lnTo>
                  <a:lnTo>
                    <a:pt x="90081" y="98953"/>
                  </a:lnTo>
                  <a:lnTo>
                    <a:pt x="94649" y="96135"/>
                  </a:lnTo>
                  <a:lnTo>
                    <a:pt x="98688" y="93264"/>
                  </a:lnTo>
                  <a:lnTo>
                    <a:pt x="103366" y="90358"/>
                  </a:lnTo>
                  <a:lnTo>
                    <a:pt x="108471" y="87428"/>
                  </a:lnTo>
                  <a:lnTo>
                    <a:pt x="113861" y="84483"/>
                  </a:lnTo>
                  <a:lnTo>
                    <a:pt x="118447" y="80535"/>
                  </a:lnTo>
                  <a:lnTo>
                    <a:pt x="122497" y="75919"/>
                  </a:lnTo>
                  <a:lnTo>
                    <a:pt x="126191" y="70857"/>
                  </a:lnTo>
                  <a:lnTo>
                    <a:pt x="127660" y="66491"/>
                  </a:lnTo>
                  <a:lnTo>
                    <a:pt x="127647" y="62587"/>
                  </a:lnTo>
                  <a:lnTo>
                    <a:pt x="126644" y="58993"/>
                  </a:lnTo>
                  <a:lnTo>
                    <a:pt x="125976" y="54612"/>
                  </a:lnTo>
                  <a:lnTo>
                    <a:pt x="125531" y="49707"/>
                  </a:lnTo>
                  <a:lnTo>
                    <a:pt x="125234" y="44453"/>
                  </a:lnTo>
                  <a:lnTo>
                    <a:pt x="124043" y="39958"/>
                  </a:lnTo>
                  <a:lnTo>
                    <a:pt x="122255" y="35969"/>
                  </a:lnTo>
                  <a:lnTo>
                    <a:pt x="120071" y="32318"/>
                  </a:lnTo>
                  <a:lnTo>
                    <a:pt x="117622" y="28891"/>
                  </a:lnTo>
                  <a:lnTo>
                    <a:pt x="114996" y="25614"/>
                  </a:lnTo>
                  <a:lnTo>
                    <a:pt x="112252" y="22438"/>
                  </a:lnTo>
                  <a:lnTo>
                    <a:pt x="108437" y="19328"/>
                  </a:lnTo>
                  <a:lnTo>
                    <a:pt x="103907" y="16263"/>
                  </a:lnTo>
                  <a:lnTo>
                    <a:pt x="98901" y="13227"/>
                  </a:lnTo>
                  <a:lnTo>
                    <a:pt x="94571" y="10211"/>
                  </a:lnTo>
                  <a:lnTo>
                    <a:pt x="90691" y="7208"/>
                  </a:lnTo>
                  <a:lnTo>
                    <a:pt x="87111" y="4214"/>
                  </a:lnTo>
                  <a:lnTo>
                    <a:pt x="83732" y="2218"/>
                  </a:lnTo>
                  <a:lnTo>
                    <a:pt x="80486" y="887"/>
                  </a:lnTo>
                  <a:lnTo>
                    <a:pt x="77328" y="0"/>
                  </a:lnTo>
                  <a:lnTo>
                    <a:pt x="75224" y="401"/>
                  </a:lnTo>
                  <a:lnTo>
                    <a:pt x="73820" y="1660"/>
                  </a:lnTo>
                  <a:lnTo>
                    <a:pt x="72885" y="3492"/>
                  </a:lnTo>
                  <a:lnTo>
                    <a:pt x="72262" y="5705"/>
                  </a:lnTo>
                  <a:lnTo>
                    <a:pt x="71846" y="8173"/>
                  </a:lnTo>
                  <a:lnTo>
                    <a:pt x="71568" y="10810"/>
                  </a:lnTo>
                  <a:lnTo>
                    <a:pt x="72377" y="13561"/>
                  </a:lnTo>
                  <a:lnTo>
                    <a:pt x="73908" y="16387"/>
                  </a:lnTo>
                  <a:lnTo>
                    <a:pt x="79951" y="250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54" name="SMARTInkAnnotation410"/>
            <p:cNvSpPr/>
            <p:nvPr/>
          </p:nvSpPr>
          <p:spPr>
            <a:xfrm>
              <a:off x="6333113" y="2893219"/>
              <a:ext cx="17476" cy="214313"/>
            </a:xfrm>
            <a:custGeom>
              <a:avLst/>
              <a:gdLst/>
              <a:ahLst/>
              <a:cxnLst/>
              <a:rect l="0" t="0" r="0" b="0"/>
              <a:pathLst>
                <a:path w="17476" h="214313">
                  <a:moveTo>
                    <a:pt x="17475" y="0"/>
                  </a:moveTo>
                  <a:lnTo>
                    <a:pt x="4161" y="0"/>
                  </a:lnTo>
                  <a:lnTo>
                    <a:pt x="2641" y="992"/>
                  </a:lnTo>
                  <a:lnTo>
                    <a:pt x="1627" y="2646"/>
                  </a:lnTo>
                  <a:lnTo>
                    <a:pt x="951" y="4740"/>
                  </a:lnTo>
                  <a:lnTo>
                    <a:pt x="500" y="8121"/>
                  </a:lnTo>
                  <a:lnTo>
                    <a:pt x="200" y="12359"/>
                  </a:lnTo>
                  <a:lnTo>
                    <a:pt x="0" y="17169"/>
                  </a:lnTo>
                  <a:lnTo>
                    <a:pt x="860" y="23352"/>
                  </a:lnTo>
                  <a:lnTo>
                    <a:pt x="2425" y="30451"/>
                  </a:lnTo>
                  <a:lnTo>
                    <a:pt x="4463" y="38160"/>
                  </a:lnTo>
                  <a:lnTo>
                    <a:pt x="5822" y="47268"/>
                  </a:lnTo>
                  <a:lnTo>
                    <a:pt x="6726" y="57309"/>
                  </a:lnTo>
                  <a:lnTo>
                    <a:pt x="7330" y="67971"/>
                  </a:lnTo>
                  <a:lnTo>
                    <a:pt x="8726" y="79048"/>
                  </a:lnTo>
                  <a:lnTo>
                    <a:pt x="10649" y="90402"/>
                  </a:lnTo>
                  <a:lnTo>
                    <a:pt x="12924" y="101940"/>
                  </a:lnTo>
                  <a:lnTo>
                    <a:pt x="14442" y="113600"/>
                  </a:lnTo>
                  <a:lnTo>
                    <a:pt x="15452" y="125343"/>
                  </a:lnTo>
                  <a:lnTo>
                    <a:pt x="16127" y="137140"/>
                  </a:lnTo>
                  <a:lnTo>
                    <a:pt x="16876" y="160831"/>
                  </a:lnTo>
                  <a:lnTo>
                    <a:pt x="17475" y="2143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55" name="SMARTInkAnnotation411"/>
            <p:cNvSpPr/>
            <p:nvPr/>
          </p:nvSpPr>
          <p:spPr>
            <a:xfrm>
              <a:off x="5233385" y="3277195"/>
              <a:ext cx="8938" cy="1"/>
            </a:xfrm>
            <a:custGeom>
              <a:avLst/>
              <a:gdLst/>
              <a:ahLst/>
              <a:cxnLst/>
              <a:rect l="0" t="0" r="0" b="0"/>
              <a:pathLst>
                <a:path w="8938" h="1">
                  <a:moveTo>
                    <a:pt x="0" y="0"/>
                  </a:moveTo>
                  <a:lnTo>
                    <a:pt x="893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56" name="SMARTInkAnnotation412"/>
            <p:cNvSpPr/>
            <p:nvPr/>
          </p:nvSpPr>
          <p:spPr>
            <a:xfrm>
              <a:off x="5474701" y="2803922"/>
              <a:ext cx="330693" cy="35719"/>
            </a:xfrm>
            <a:custGeom>
              <a:avLst/>
              <a:gdLst/>
              <a:ahLst/>
              <a:cxnLst/>
              <a:rect l="0" t="0" r="0" b="0"/>
              <a:pathLst>
                <a:path w="330693" h="35719">
                  <a:moveTo>
                    <a:pt x="330692" y="35718"/>
                  </a:moveTo>
                  <a:lnTo>
                    <a:pt x="325948" y="35718"/>
                  </a:lnTo>
                  <a:lnTo>
                    <a:pt x="323557" y="34726"/>
                  </a:lnTo>
                  <a:lnTo>
                    <a:pt x="320970" y="33073"/>
                  </a:lnTo>
                  <a:lnTo>
                    <a:pt x="318252" y="30978"/>
                  </a:lnTo>
                  <a:lnTo>
                    <a:pt x="315447" y="29581"/>
                  </a:lnTo>
                  <a:lnTo>
                    <a:pt x="312584" y="28651"/>
                  </a:lnTo>
                  <a:lnTo>
                    <a:pt x="309683" y="28030"/>
                  </a:lnTo>
                  <a:lnTo>
                    <a:pt x="305762" y="26624"/>
                  </a:lnTo>
                  <a:lnTo>
                    <a:pt x="301162" y="24695"/>
                  </a:lnTo>
                  <a:lnTo>
                    <a:pt x="296109" y="22416"/>
                  </a:lnTo>
                  <a:lnTo>
                    <a:pt x="291748" y="20897"/>
                  </a:lnTo>
                  <a:lnTo>
                    <a:pt x="287847" y="19884"/>
                  </a:lnTo>
                  <a:lnTo>
                    <a:pt x="284253" y="19209"/>
                  </a:lnTo>
                  <a:lnTo>
                    <a:pt x="280865" y="17767"/>
                  </a:lnTo>
                  <a:lnTo>
                    <a:pt x="277612" y="15813"/>
                  </a:lnTo>
                  <a:lnTo>
                    <a:pt x="274451" y="13519"/>
                  </a:lnTo>
                  <a:lnTo>
                    <a:pt x="270357" y="11989"/>
                  </a:lnTo>
                  <a:lnTo>
                    <a:pt x="265642" y="10969"/>
                  </a:lnTo>
                  <a:lnTo>
                    <a:pt x="260512" y="10289"/>
                  </a:lnTo>
                  <a:lnTo>
                    <a:pt x="255107" y="9836"/>
                  </a:lnTo>
                  <a:lnTo>
                    <a:pt x="249517" y="9534"/>
                  </a:lnTo>
                  <a:lnTo>
                    <a:pt x="238010" y="9198"/>
                  </a:lnTo>
                  <a:lnTo>
                    <a:pt x="195422" y="8953"/>
                  </a:lnTo>
                  <a:lnTo>
                    <a:pt x="84985" y="8930"/>
                  </a:lnTo>
                  <a:lnTo>
                    <a:pt x="73539" y="7937"/>
                  </a:lnTo>
                  <a:lnTo>
                    <a:pt x="61936" y="6284"/>
                  </a:lnTo>
                  <a:lnTo>
                    <a:pt x="50228" y="4189"/>
                  </a:lnTo>
                  <a:lnTo>
                    <a:pt x="39444" y="2793"/>
                  </a:lnTo>
                  <a:lnTo>
                    <a:pt x="29275" y="186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57" name="SMARTInkAnnotation413"/>
            <p:cNvSpPr/>
            <p:nvPr/>
          </p:nvSpPr>
          <p:spPr>
            <a:xfrm>
              <a:off x="4947416" y="2812851"/>
              <a:ext cx="1054219" cy="401802"/>
            </a:xfrm>
            <a:custGeom>
              <a:avLst/>
              <a:gdLst/>
              <a:ahLst/>
              <a:cxnLst/>
              <a:rect l="0" t="0" r="0" b="0"/>
              <a:pathLst>
                <a:path w="1054219" h="401802">
                  <a:moveTo>
                    <a:pt x="446845" y="0"/>
                  </a:moveTo>
                  <a:lnTo>
                    <a:pt x="346543" y="0"/>
                  </a:lnTo>
                  <a:lnTo>
                    <a:pt x="322160" y="2646"/>
                  </a:lnTo>
                  <a:lnTo>
                    <a:pt x="299074" y="6137"/>
                  </a:lnTo>
                  <a:lnTo>
                    <a:pt x="268335" y="8103"/>
                  </a:lnTo>
                  <a:lnTo>
                    <a:pt x="236497" y="8685"/>
                  </a:lnTo>
                  <a:lnTo>
                    <a:pt x="212609" y="9850"/>
                  </a:lnTo>
                  <a:lnTo>
                    <a:pt x="187104" y="15045"/>
                  </a:lnTo>
                  <a:lnTo>
                    <a:pt x="161671" y="18018"/>
                  </a:lnTo>
                  <a:lnTo>
                    <a:pt x="134782" y="24763"/>
                  </a:lnTo>
                  <a:lnTo>
                    <a:pt x="122447" y="26881"/>
                  </a:lnTo>
                  <a:lnTo>
                    <a:pt x="92364" y="39100"/>
                  </a:lnTo>
                  <a:lnTo>
                    <a:pt x="64269" y="48902"/>
                  </a:lnTo>
                  <a:lnTo>
                    <a:pt x="59717" y="52445"/>
                  </a:lnTo>
                  <a:lnTo>
                    <a:pt x="52009" y="61674"/>
                  </a:lnTo>
                  <a:lnTo>
                    <a:pt x="42088" y="73285"/>
                  </a:lnTo>
                  <a:lnTo>
                    <a:pt x="35900" y="82512"/>
                  </a:lnTo>
                  <a:lnTo>
                    <a:pt x="32859" y="87750"/>
                  </a:lnTo>
                  <a:lnTo>
                    <a:pt x="29481" y="98863"/>
                  </a:lnTo>
                  <a:lnTo>
                    <a:pt x="28579" y="104604"/>
                  </a:lnTo>
                  <a:lnTo>
                    <a:pt x="24930" y="113629"/>
                  </a:lnTo>
                  <a:lnTo>
                    <a:pt x="22567" y="117425"/>
                  </a:lnTo>
                  <a:lnTo>
                    <a:pt x="19941" y="126934"/>
                  </a:lnTo>
                  <a:lnTo>
                    <a:pt x="19240" y="132248"/>
                  </a:lnTo>
                  <a:lnTo>
                    <a:pt x="15814" y="140798"/>
                  </a:lnTo>
                  <a:lnTo>
                    <a:pt x="11974" y="147905"/>
                  </a:lnTo>
                  <a:lnTo>
                    <a:pt x="8820" y="158477"/>
                  </a:lnTo>
                  <a:lnTo>
                    <a:pt x="4562" y="168330"/>
                  </a:lnTo>
                  <a:lnTo>
                    <a:pt x="2008" y="176678"/>
                  </a:lnTo>
                  <a:lnTo>
                    <a:pt x="873" y="184688"/>
                  </a:lnTo>
                  <a:lnTo>
                    <a:pt x="368" y="194862"/>
                  </a:lnTo>
                  <a:lnTo>
                    <a:pt x="84" y="211747"/>
                  </a:lnTo>
                  <a:lnTo>
                    <a:pt x="0" y="224577"/>
                  </a:lnTo>
                  <a:lnTo>
                    <a:pt x="2629" y="234088"/>
                  </a:lnTo>
                  <a:lnTo>
                    <a:pt x="4720" y="239403"/>
                  </a:lnTo>
                  <a:lnTo>
                    <a:pt x="8100" y="243938"/>
                  </a:lnTo>
                  <a:lnTo>
                    <a:pt x="21353" y="255061"/>
                  </a:lnTo>
                  <a:lnTo>
                    <a:pt x="33004" y="265633"/>
                  </a:lnTo>
                  <a:lnTo>
                    <a:pt x="43117" y="275486"/>
                  </a:lnTo>
                  <a:lnTo>
                    <a:pt x="59976" y="287450"/>
                  </a:lnTo>
                  <a:lnTo>
                    <a:pt x="71656" y="296758"/>
                  </a:lnTo>
                  <a:lnTo>
                    <a:pt x="83467" y="306518"/>
                  </a:lnTo>
                  <a:lnTo>
                    <a:pt x="102276" y="318583"/>
                  </a:lnTo>
                  <a:lnTo>
                    <a:pt x="143493" y="345685"/>
                  </a:lnTo>
                  <a:lnTo>
                    <a:pt x="161075" y="354722"/>
                  </a:lnTo>
                  <a:lnTo>
                    <a:pt x="187724" y="365387"/>
                  </a:lnTo>
                  <a:lnTo>
                    <a:pt x="217136" y="374831"/>
                  </a:lnTo>
                  <a:lnTo>
                    <a:pt x="239488" y="379912"/>
                  </a:lnTo>
                  <a:lnTo>
                    <a:pt x="262662" y="382170"/>
                  </a:lnTo>
                  <a:lnTo>
                    <a:pt x="304757" y="389757"/>
                  </a:lnTo>
                  <a:lnTo>
                    <a:pt x="330731" y="391507"/>
                  </a:lnTo>
                  <a:lnTo>
                    <a:pt x="356178" y="394931"/>
                  </a:lnTo>
                  <a:lnTo>
                    <a:pt x="380729" y="398767"/>
                  </a:lnTo>
                  <a:lnTo>
                    <a:pt x="404882" y="400472"/>
                  </a:lnTo>
                  <a:lnTo>
                    <a:pt x="428857" y="401230"/>
                  </a:lnTo>
                  <a:lnTo>
                    <a:pt x="488540" y="401757"/>
                  </a:lnTo>
                  <a:lnTo>
                    <a:pt x="512381" y="401801"/>
                  </a:lnTo>
                  <a:lnTo>
                    <a:pt x="538867" y="399175"/>
                  </a:lnTo>
                  <a:lnTo>
                    <a:pt x="565204" y="395693"/>
                  </a:lnTo>
                  <a:lnTo>
                    <a:pt x="597773" y="393732"/>
                  </a:lnTo>
                  <a:lnTo>
                    <a:pt x="620514" y="393274"/>
                  </a:lnTo>
                  <a:lnTo>
                    <a:pt x="643862" y="390424"/>
                  </a:lnTo>
                  <a:lnTo>
                    <a:pt x="667479" y="386843"/>
                  </a:lnTo>
                  <a:lnTo>
                    <a:pt x="691217" y="385250"/>
                  </a:lnTo>
                  <a:lnTo>
                    <a:pt x="715009" y="381897"/>
                  </a:lnTo>
                  <a:lnTo>
                    <a:pt x="738823" y="377100"/>
                  </a:lnTo>
                  <a:lnTo>
                    <a:pt x="762648" y="371660"/>
                  </a:lnTo>
                  <a:lnTo>
                    <a:pt x="793649" y="363020"/>
                  </a:lnTo>
                  <a:lnTo>
                    <a:pt x="826448" y="354176"/>
                  </a:lnTo>
                  <a:lnTo>
                    <a:pt x="861324" y="345271"/>
                  </a:lnTo>
                  <a:lnTo>
                    <a:pt x="882305" y="336678"/>
                  </a:lnTo>
                  <a:lnTo>
                    <a:pt x="915304" y="319733"/>
                  </a:lnTo>
                  <a:lnTo>
                    <a:pt x="939512" y="309930"/>
                  </a:lnTo>
                  <a:lnTo>
                    <a:pt x="965553" y="300742"/>
                  </a:lnTo>
                  <a:lnTo>
                    <a:pt x="980599" y="292083"/>
                  </a:lnTo>
                  <a:lnTo>
                    <a:pt x="993907" y="282612"/>
                  </a:lnTo>
                  <a:lnTo>
                    <a:pt x="1012566" y="271701"/>
                  </a:lnTo>
                  <a:lnTo>
                    <a:pt x="1024666" y="265285"/>
                  </a:lnTo>
                  <a:lnTo>
                    <a:pt x="1034015" y="256480"/>
                  </a:lnTo>
                  <a:lnTo>
                    <a:pt x="1040488" y="246945"/>
                  </a:lnTo>
                  <a:lnTo>
                    <a:pt x="1043365" y="239399"/>
                  </a:lnTo>
                  <a:lnTo>
                    <a:pt x="1044984" y="229573"/>
                  </a:lnTo>
                  <a:lnTo>
                    <a:pt x="1046205" y="226471"/>
                  </a:lnTo>
                  <a:lnTo>
                    <a:pt x="1051674" y="217364"/>
                  </a:lnTo>
                  <a:lnTo>
                    <a:pt x="1053301" y="211369"/>
                  </a:lnTo>
                  <a:lnTo>
                    <a:pt x="1054218" y="202417"/>
                  </a:lnTo>
                  <a:lnTo>
                    <a:pt x="1053354" y="199437"/>
                  </a:lnTo>
                  <a:lnTo>
                    <a:pt x="1046874" y="189289"/>
                  </a:lnTo>
                  <a:lnTo>
                    <a:pt x="1046204" y="185662"/>
                  </a:lnTo>
                  <a:lnTo>
                    <a:pt x="1046024" y="183306"/>
                  </a:lnTo>
                  <a:lnTo>
                    <a:pt x="1044912" y="180744"/>
                  </a:lnTo>
                  <a:lnTo>
                    <a:pt x="1041028" y="175250"/>
                  </a:lnTo>
                  <a:lnTo>
                    <a:pt x="1038602" y="173388"/>
                  </a:lnTo>
                  <a:lnTo>
                    <a:pt x="1035991" y="172147"/>
                  </a:lnTo>
                  <a:lnTo>
                    <a:pt x="1030442" y="170768"/>
                  </a:lnTo>
                  <a:lnTo>
                    <a:pt x="1006924" y="169707"/>
                  </a:lnTo>
                  <a:lnTo>
                    <a:pt x="1003949" y="168701"/>
                  </a:lnTo>
                  <a:lnTo>
                    <a:pt x="993804" y="161980"/>
                  </a:lnTo>
                  <a:lnTo>
                    <a:pt x="990177" y="161288"/>
                  </a:lnTo>
                  <a:lnTo>
                    <a:pt x="983103" y="1607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58" name="SMARTInkAnnotation414"/>
            <p:cNvSpPr/>
            <p:nvPr/>
          </p:nvSpPr>
          <p:spPr>
            <a:xfrm>
              <a:off x="3642487" y="4107689"/>
              <a:ext cx="116190" cy="8898"/>
            </a:xfrm>
            <a:custGeom>
              <a:avLst/>
              <a:gdLst/>
              <a:ahLst/>
              <a:cxnLst/>
              <a:rect l="0" t="0" r="0" b="0"/>
              <a:pathLst>
                <a:path w="116190" h="8898">
                  <a:moveTo>
                    <a:pt x="0" y="8897"/>
                  </a:moveTo>
                  <a:lnTo>
                    <a:pt x="24879" y="8897"/>
                  </a:lnTo>
                  <a:lnTo>
                    <a:pt x="30490" y="7905"/>
                  </a:lnTo>
                  <a:lnTo>
                    <a:pt x="36215" y="6251"/>
                  </a:lnTo>
                  <a:lnTo>
                    <a:pt x="42019" y="4157"/>
                  </a:lnTo>
                  <a:lnTo>
                    <a:pt x="47874" y="2760"/>
                  </a:lnTo>
                  <a:lnTo>
                    <a:pt x="53763" y="1829"/>
                  </a:lnTo>
                  <a:lnTo>
                    <a:pt x="59676" y="1209"/>
                  </a:lnTo>
                  <a:lnTo>
                    <a:pt x="64611" y="794"/>
                  </a:lnTo>
                  <a:lnTo>
                    <a:pt x="68893" y="519"/>
                  </a:lnTo>
                  <a:lnTo>
                    <a:pt x="72742" y="335"/>
                  </a:lnTo>
                  <a:lnTo>
                    <a:pt x="82314" y="130"/>
                  </a:lnTo>
                  <a:lnTo>
                    <a:pt x="99898" y="0"/>
                  </a:lnTo>
                  <a:lnTo>
                    <a:pt x="103342" y="981"/>
                  </a:lnTo>
                  <a:lnTo>
                    <a:pt x="106631" y="2628"/>
                  </a:lnTo>
                  <a:lnTo>
                    <a:pt x="116189" y="88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59" name="SMARTInkAnnotation415"/>
            <p:cNvSpPr/>
            <p:nvPr/>
          </p:nvSpPr>
          <p:spPr>
            <a:xfrm>
              <a:off x="3044204" y="4768453"/>
              <a:ext cx="4144743" cy="616121"/>
            </a:xfrm>
            <a:custGeom>
              <a:avLst/>
              <a:gdLst/>
              <a:ahLst/>
              <a:cxnLst/>
              <a:rect l="0" t="0" r="0" b="0"/>
              <a:pathLst>
                <a:path w="4144743" h="616121">
                  <a:moveTo>
                    <a:pt x="464219" y="44649"/>
                  </a:moveTo>
                  <a:lnTo>
                    <a:pt x="307990" y="44649"/>
                  </a:lnTo>
                  <a:lnTo>
                    <a:pt x="225806" y="59880"/>
                  </a:lnTo>
                  <a:lnTo>
                    <a:pt x="178200" y="74151"/>
                  </a:lnTo>
                  <a:lnTo>
                    <a:pt x="155368" y="85542"/>
                  </a:lnTo>
                  <a:lnTo>
                    <a:pt x="135290" y="100527"/>
                  </a:lnTo>
                  <a:lnTo>
                    <a:pt x="116435" y="114462"/>
                  </a:lnTo>
                  <a:lnTo>
                    <a:pt x="98124" y="128263"/>
                  </a:lnTo>
                  <a:lnTo>
                    <a:pt x="80056" y="144318"/>
                  </a:lnTo>
                  <a:lnTo>
                    <a:pt x="64742" y="161376"/>
                  </a:lnTo>
                  <a:lnTo>
                    <a:pt x="51316" y="178879"/>
                  </a:lnTo>
                  <a:lnTo>
                    <a:pt x="38729" y="196580"/>
                  </a:lnTo>
                  <a:lnTo>
                    <a:pt x="29162" y="214368"/>
                  </a:lnTo>
                  <a:lnTo>
                    <a:pt x="21600" y="231204"/>
                  </a:lnTo>
                  <a:lnTo>
                    <a:pt x="14929" y="245302"/>
                  </a:lnTo>
                  <a:lnTo>
                    <a:pt x="8653" y="260828"/>
                  </a:lnTo>
                  <a:lnTo>
                    <a:pt x="3547" y="276658"/>
                  </a:lnTo>
                  <a:lnTo>
                    <a:pt x="1278" y="290308"/>
                  </a:lnTo>
                  <a:lnTo>
                    <a:pt x="0" y="309149"/>
                  </a:lnTo>
                  <a:lnTo>
                    <a:pt x="1807" y="315240"/>
                  </a:lnTo>
                  <a:lnTo>
                    <a:pt x="9112" y="327300"/>
                  </a:lnTo>
                  <a:lnTo>
                    <a:pt x="18978" y="336627"/>
                  </a:lnTo>
                  <a:lnTo>
                    <a:pt x="41495" y="355441"/>
                  </a:lnTo>
                  <a:lnTo>
                    <a:pt x="58528" y="364018"/>
                  </a:lnTo>
                  <a:lnTo>
                    <a:pt x="114382" y="380723"/>
                  </a:lnTo>
                  <a:lnTo>
                    <a:pt x="207166" y="399174"/>
                  </a:lnTo>
                  <a:lnTo>
                    <a:pt x="321865" y="414109"/>
                  </a:lnTo>
                  <a:lnTo>
                    <a:pt x="445710" y="426893"/>
                  </a:lnTo>
                  <a:lnTo>
                    <a:pt x="555767" y="435465"/>
                  </a:lnTo>
                  <a:lnTo>
                    <a:pt x="753452" y="445575"/>
                  </a:lnTo>
                  <a:lnTo>
                    <a:pt x="1117045" y="446481"/>
                  </a:lnTo>
                  <a:lnTo>
                    <a:pt x="1313481" y="455579"/>
                  </a:lnTo>
                  <a:lnTo>
                    <a:pt x="1430109" y="464965"/>
                  </a:lnTo>
                  <a:lnTo>
                    <a:pt x="1553520" y="471632"/>
                  </a:lnTo>
                  <a:lnTo>
                    <a:pt x="1675953" y="479086"/>
                  </a:lnTo>
                  <a:lnTo>
                    <a:pt x="1795766" y="484233"/>
                  </a:lnTo>
                  <a:lnTo>
                    <a:pt x="1938722" y="496361"/>
                  </a:lnTo>
                  <a:lnTo>
                    <a:pt x="2053016" y="501977"/>
                  </a:lnTo>
                  <a:lnTo>
                    <a:pt x="2161953" y="507607"/>
                  </a:lnTo>
                  <a:lnTo>
                    <a:pt x="2269538" y="514856"/>
                  </a:lnTo>
                  <a:lnTo>
                    <a:pt x="2398928" y="522259"/>
                  </a:lnTo>
                  <a:lnTo>
                    <a:pt x="2519639" y="528893"/>
                  </a:lnTo>
                  <a:lnTo>
                    <a:pt x="2631876" y="534874"/>
                  </a:lnTo>
                  <a:lnTo>
                    <a:pt x="2758103" y="541839"/>
                  </a:lnTo>
                  <a:lnTo>
                    <a:pt x="2917346" y="552287"/>
                  </a:lnTo>
                  <a:lnTo>
                    <a:pt x="3033648" y="558263"/>
                  </a:lnTo>
                  <a:lnTo>
                    <a:pt x="3161146" y="568455"/>
                  </a:lnTo>
                  <a:lnTo>
                    <a:pt x="3281304" y="581035"/>
                  </a:lnTo>
                  <a:lnTo>
                    <a:pt x="3407396" y="590027"/>
                  </a:lnTo>
                  <a:lnTo>
                    <a:pt x="3534529" y="602649"/>
                  </a:lnTo>
                  <a:lnTo>
                    <a:pt x="3663288" y="615418"/>
                  </a:lnTo>
                  <a:lnTo>
                    <a:pt x="3782041" y="616120"/>
                  </a:lnTo>
                  <a:lnTo>
                    <a:pt x="3851043" y="615154"/>
                  </a:lnTo>
                  <a:lnTo>
                    <a:pt x="3960736" y="597668"/>
                  </a:lnTo>
                  <a:lnTo>
                    <a:pt x="3981525" y="591068"/>
                  </a:lnTo>
                  <a:lnTo>
                    <a:pt x="4013702" y="573307"/>
                  </a:lnTo>
                  <a:lnTo>
                    <a:pt x="4048454" y="555210"/>
                  </a:lnTo>
                  <a:lnTo>
                    <a:pt x="4060896" y="544085"/>
                  </a:lnTo>
                  <a:lnTo>
                    <a:pt x="4076131" y="526666"/>
                  </a:lnTo>
                  <a:lnTo>
                    <a:pt x="4087430" y="513871"/>
                  </a:lnTo>
                  <a:lnTo>
                    <a:pt x="4099073" y="498262"/>
                  </a:lnTo>
                  <a:lnTo>
                    <a:pt x="4108220" y="481403"/>
                  </a:lnTo>
                  <a:lnTo>
                    <a:pt x="4115595" y="464980"/>
                  </a:lnTo>
                  <a:lnTo>
                    <a:pt x="4125330" y="444578"/>
                  </a:lnTo>
                  <a:lnTo>
                    <a:pt x="4131476" y="432077"/>
                  </a:lnTo>
                  <a:lnTo>
                    <a:pt x="4137517" y="417261"/>
                  </a:lnTo>
                  <a:lnTo>
                    <a:pt x="4142519" y="401746"/>
                  </a:lnTo>
                  <a:lnTo>
                    <a:pt x="4144742" y="388236"/>
                  </a:lnTo>
                  <a:lnTo>
                    <a:pt x="4143081" y="375617"/>
                  </a:lnTo>
                  <a:lnTo>
                    <a:pt x="4136565" y="357356"/>
                  </a:lnTo>
                  <a:lnTo>
                    <a:pt x="4131172" y="344364"/>
                  </a:lnTo>
                  <a:lnTo>
                    <a:pt x="4125465" y="328668"/>
                  </a:lnTo>
                  <a:lnTo>
                    <a:pt x="4119618" y="314416"/>
                  </a:lnTo>
                  <a:lnTo>
                    <a:pt x="4113710" y="300475"/>
                  </a:lnTo>
                  <a:lnTo>
                    <a:pt x="4107773" y="284357"/>
                  </a:lnTo>
                  <a:lnTo>
                    <a:pt x="4099176" y="267271"/>
                  </a:lnTo>
                  <a:lnTo>
                    <a:pt x="4088735" y="249756"/>
                  </a:lnTo>
                  <a:lnTo>
                    <a:pt x="4077474" y="232049"/>
                  </a:lnTo>
                  <a:lnTo>
                    <a:pt x="4065849" y="216904"/>
                  </a:lnTo>
                  <a:lnTo>
                    <a:pt x="4053069" y="202565"/>
                  </a:lnTo>
                  <a:lnTo>
                    <a:pt x="4037458" y="186271"/>
                  </a:lnTo>
                  <a:lnTo>
                    <a:pt x="4020589" y="171754"/>
                  </a:lnTo>
                  <a:lnTo>
                    <a:pt x="4003160" y="158687"/>
                  </a:lnTo>
                  <a:lnTo>
                    <a:pt x="3976600" y="141166"/>
                  </a:lnTo>
                  <a:lnTo>
                    <a:pt x="3948868" y="129249"/>
                  </a:lnTo>
                  <a:lnTo>
                    <a:pt x="3881020" y="110243"/>
                  </a:lnTo>
                  <a:lnTo>
                    <a:pt x="3808846" y="92283"/>
                  </a:lnTo>
                  <a:lnTo>
                    <a:pt x="3752475" y="83015"/>
                  </a:lnTo>
                  <a:lnTo>
                    <a:pt x="3626931" y="65240"/>
                  </a:lnTo>
                  <a:lnTo>
                    <a:pt x="3502941" y="51702"/>
                  </a:lnTo>
                  <a:lnTo>
                    <a:pt x="3393105" y="45268"/>
                  </a:lnTo>
                  <a:lnTo>
                    <a:pt x="3273049" y="37635"/>
                  </a:lnTo>
                  <a:lnTo>
                    <a:pt x="3146798" y="35887"/>
                  </a:lnTo>
                  <a:lnTo>
                    <a:pt x="2991906" y="35729"/>
                  </a:lnTo>
                  <a:lnTo>
                    <a:pt x="2876767" y="42788"/>
                  </a:lnTo>
                  <a:lnTo>
                    <a:pt x="2758129" y="45396"/>
                  </a:lnTo>
                  <a:lnTo>
                    <a:pt x="2634286" y="52304"/>
                  </a:lnTo>
                  <a:lnTo>
                    <a:pt x="2528460" y="54319"/>
                  </a:lnTo>
                  <a:lnTo>
                    <a:pt x="2399445" y="61234"/>
                  </a:lnTo>
                  <a:lnTo>
                    <a:pt x="2269062" y="62340"/>
                  </a:lnTo>
                  <a:lnTo>
                    <a:pt x="1815541" y="62508"/>
                  </a:lnTo>
                  <a:lnTo>
                    <a:pt x="1678414" y="54819"/>
                  </a:lnTo>
                  <a:lnTo>
                    <a:pt x="1562981" y="53741"/>
                  </a:lnTo>
                  <a:lnTo>
                    <a:pt x="1451439" y="47463"/>
                  </a:lnTo>
                  <a:lnTo>
                    <a:pt x="1331449" y="43903"/>
                  </a:lnTo>
                  <a:lnTo>
                    <a:pt x="1209777" y="36568"/>
                  </a:lnTo>
                  <a:lnTo>
                    <a:pt x="1092975" y="29656"/>
                  </a:lnTo>
                  <a:lnTo>
                    <a:pt x="971983" y="26957"/>
                  </a:lnTo>
                  <a:lnTo>
                    <a:pt x="866265" y="17089"/>
                  </a:lnTo>
                  <a:lnTo>
                    <a:pt x="738649" y="3111"/>
                  </a:lnTo>
                  <a:lnTo>
                    <a:pt x="613353" y="81"/>
                  </a:lnTo>
                  <a:lnTo>
                    <a:pt x="328622" y="0"/>
                  </a:lnTo>
                  <a:lnTo>
                    <a:pt x="325160" y="992"/>
                  </a:lnTo>
                  <a:lnTo>
                    <a:pt x="315544" y="6137"/>
                  </a:lnTo>
                  <a:lnTo>
                    <a:pt x="306406" y="9094"/>
                  </a:lnTo>
                  <a:lnTo>
                    <a:pt x="297408" y="15814"/>
                  </a:lnTo>
                  <a:lnTo>
                    <a:pt x="291436" y="21249"/>
                  </a:lnTo>
                  <a:lnTo>
                    <a:pt x="288453" y="23096"/>
                  </a:lnTo>
                  <a:lnTo>
                    <a:pt x="282491" y="25147"/>
                  </a:lnTo>
                  <a:lnTo>
                    <a:pt x="264429" y="27457"/>
                  </a:lnTo>
                  <a:lnTo>
                    <a:pt x="250268" y="33793"/>
                  </a:lnTo>
                  <a:lnTo>
                    <a:pt x="247105" y="34434"/>
                  </a:lnTo>
                  <a:lnTo>
                    <a:pt x="240942" y="37794"/>
                  </a:lnTo>
                  <a:lnTo>
                    <a:pt x="224678" y="51936"/>
                  </a:lnTo>
                  <a:lnTo>
                    <a:pt x="213415" y="70144"/>
                  </a:lnTo>
                  <a:lnTo>
                    <a:pt x="210619" y="73551"/>
                  </a:lnTo>
                  <a:lnTo>
                    <a:pt x="207763" y="75823"/>
                  </a:lnTo>
                  <a:lnTo>
                    <a:pt x="204864" y="77338"/>
                  </a:lnTo>
                  <a:lnTo>
                    <a:pt x="196090" y="803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60" name="SMARTInkAnnotation416"/>
            <p:cNvSpPr/>
            <p:nvPr/>
          </p:nvSpPr>
          <p:spPr>
            <a:xfrm>
              <a:off x="4125165" y="3295174"/>
              <a:ext cx="148547" cy="160425"/>
            </a:xfrm>
            <a:custGeom>
              <a:avLst/>
              <a:gdLst/>
              <a:ahLst/>
              <a:cxnLst/>
              <a:rect l="0" t="0" r="0" b="0"/>
              <a:pathLst>
                <a:path w="148547" h="160425">
                  <a:moveTo>
                    <a:pt x="134018" y="35599"/>
                  </a:moveTo>
                  <a:lnTo>
                    <a:pt x="129274" y="35599"/>
                  </a:lnTo>
                  <a:lnTo>
                    <a:pt x="127876" y="34607"/>
                  </a:lnTo>
                  <a:lnTo>
                    <a:pt x="126944" y="32953"/>
                  </a:lnTo>
                  <a:lnTo>
                    <a:pt x="126323" y="30859"/>
                  </a:lnTo>
                  <a:lnTo>
                    <a:pt x="124916" y="29463"/>
                  </a:lnTo>
                  <a:lnTo>
                    <a:pt x="122984" y="28531"/>
                  </a:lnTo>
                  <a:lnTo>
                    <a:pt x="120704" y="27911"/>
                  </a:lnTo>
                  <a:lnTo>
                    <a:pt x="118190" y="26505"/>
                  </a:lnTo>
                  <a:lnTo>
                    <a:pt x="115522" y="24576"/>
                  </a:lnTo>
                  <a:lnTo>
                    <a:pt x="112750" y="22297"/>
                  </a:lnTo>
                  <a:lnTo>
                    <a:pt x="108915" y="20778"/>
                  </a:lnTo>
                  <a:lnTo>
                    <a:pt x="104373" y="19765"/>
                  </a:lnTo>
                  <a:lnTo>
                    <a:pt x="99359" y="19090"/>
                  </a:lnTo>
                  <a:lnTo>
                    <a:pt x="95023" y="17648"/>
                  </a:lnTo>
                  <a:lnTo>
                    <a:pt x="91139" y="15694"/>
                  </a:lnTo>
                  <a:lnTo>
                    <a:pt x="87557" y="13400"/>
                  </a:lnTo>
                  <a:lnTo>
                    <a:pt x="84175" y="11870"/>
                  </a:lnTo>
                  <a:lnTo>
                    <a:pt x="80928" y="10850"/>
                  </a:lnTo>
                  <a:lnTo>
                    <a:pt x="77770" y="10170"/>
                  </a:lnTo>
                  <a:lnTo>
                    <a:pt x="74672" y="8725"/>
                  </a:lnTo>
                  <a:lnTo>
                    <a:pt x="71613" y="6769"/>
                  </a:lnTo>
                  <a:lnTo>
                    <a:pt x="68581" y="4473"/>
                  </a:lnTo>
                  <a:lnTo>
                    <a:pt x="65567" y="2942"/>
                  </a:lnTo>
                  <a:lnTo>
                    <a:pt x="62564" y="1921"/>
                  </a:lnTo>
                  <a:lnTo>
                    <a:pt x="59569" y="1241"/>
                  </a:lnTo>
                  <a:lnTo>
                    <a:pt x="55586" y="788"/>
                  </a:lnTo>
                  <a:lnTo>
                    <a:pt x="50945" y="485"/>
                  </a:lnTo>
                  <a:lnTo>
                    <a:pt x="41485" y="149"/>
                  </a:lnTo>
                  <a:lnTo>
                    <a:pt x="33970" y="0"/>
                  </a:lnTo>
                  <a:lnTo>
                    <a:pt x="30576" y="952"/>
                  </a:lnTo>
                  <a:lnTo>
                    <a:pt x="27320" y="2580"/>
                  </a:lnTo>
                  <a:lnTo>
                    <a:pt x="24157" y="4656"/>
                  </a:lnTo>
                  <a:lnTo>
                    <a:pt x="21054" y="8025"/>
                  </a:lnTo>
                  <a:lnTo>
                    <a:pt x="17993" y="12256"/>
                  </a:lnTo>
                  <a:lnTo>
                    <a:pt x="14959" y="17061"/>
                  </a:lnTo>
                  <a:lnTo>
                    <a:pt x="11944" y="22248"/>
                  </a:lnTo>
                  <a:lnTo>
                    <a:pt x="5944" y="33303"/>
                  </a:lnTo>
                  <a:lnTo>
                    <a:pt x="3947" y="39029"/>
                  </a:lnTo>
                  <a:lnTo>
                    <a:pt x="2617" y="44831"/>
                  </a:lnTo>
                  <a:lnTo>
                    <a:pt x="1729" y="50684"/>
                  </a:lnTo>
                  <a:lnTo>
                    <a:pt x="1137" y="57562"/>
                  </a:lnTo>
                  <a:lnTo>
                    <a:pt x="743" y="65124"/>
                  </a:lnTo>
                  <a:lnTo>
                    <a:pt x="305" y="80472"/>
                  </a:lnTo>
                  <a:lnTo>
                    <a:pt x="0" y="112627"/>
                  </a:lnTo>
                  <a:lnTo>
                    <a:pt x="978" y="117709"/>
                  </a:lnTo>
                  <a:lnTo>
                    <a:pt x="2623" y="122089"/>
                  </a:lnTo>
                  <a:lnTo>
                    <a:pt x="7099" y="130594"/>
                  </a:lnTo>
                  <a:lnTo>
                    <a:pt x="12398" y="140988"/>
                  </a:lnTo>
                  <a:lnTo>
                    <a:pt x="15202" y="145546"/>
                  </a:lnTo>
                  <a:lnTo>
                    <a:pt x="18063" y="149577"/>
                  </a:lnTo>
                  <a:lnTo>
                    <a:pt x="20965" y="153256"/>
                  </a:lnTo>
                  <a:lnTo>
                    <a:pt x="24884" y="155709"/>
                  </a:lnTo>
                  <a:lnTo>
                    <a:pt x="29484" y="157344"/>
                  </a:lnTo>
                  <a:lnTo>
                    <a:pt x="34537" y="158434"/>
                  </a:lnTo>
                  <a:lnTo>
                    <a:pt x="39892" y="159161"/>
                  </a:lnTo>
                  <a:lnTo>
                    <a:pt x="45447" y="159646"/>
                  </a:lnTo>
                  <a:lnTo>
                    <a:pt x="51137" y="159969"/>
                  </a:lnTo>
                  <a:lnTo>
                    <a:pt x="62755" y="160328"/>
                  </a:lnTo>
                  <a:lnTo>
                    <a:pt x="68634" y="160424"/>
                  </a:lnTo>
                  <a:lnTo>
                    <a:pt x="74540" y="158503"/>
                  </a:lnTo>
                  <a:lnTo>
                    <a:pt x="80464" y="155238"/>
                  </a:lnTo>
                  <a:lnTo>
                    <a:pt x="86398" y="151077"/>
                  </a:lnTo>
                  <a:lnTo>
                    <a:pt x="92341" y="146319"/>
                  </a:lnTo>
                  <a:lnTo>
                    <a:pt x="98288" y="141162"/>
                  </a:lnTo>
                  <a:lnTo>
                    <a:pt x="104240" y="135740"/>
                  </a:lnTo>
                  <a:lnTo>
                    <a:pt x="110194" y="129149"/>
                  </a:lnTo>
                  <a:lnTo>
                    <a:pt x="116149" y="121778"/>
                  </a:lnTo>
                  <a:lnTo>
                    <a:pt x="122105" y="113888"/>
                  </a:lnTo>
                  <a:lnTo>
                    <a:pt x="128062" y="106643"/>
                  </a:lnTo>
                  <a:lnTo>
                    <a:pt x="134020" y="99829"/>
                  </a:lnTo>
                  <a:lnTo>
                    <a:pt x="139978" y="93302"/>
                  </a:lnTo>
                  <a:lnTo>
                    <a:pt x="143949" y="85974"/>
                  </a:lnTo>
                  <a:lnTo>
                    <a:pt x="146598" y="78112"/>
                  </a:lnTo>
                  <a:lnTo>
                    <a:pt x="148363" y="69894"/>
                  </a:lnTo>
                  <a:lnTo>
                    <a:pt x="148546" y="62432"/>
                  </a:lnTo>
                  <a:lnTo>
                    <a:pt x="147676" y="55472"/>
                  </a:lnTo>
                  <a:lnTo>
                    <a:pt x="146103" y="48847"/>
                  </a:lnTo>
                  <a:lnTo>
                    <a:pt x="144060" y="43440"/>
                  </a:lnTo>
                  <a:lnTo>
                    <a:pt x="141706" y="38841"/>
                  </a:lnTo>
                  <a:lnTo>
                    <a:pt x="139143" y="34784"/>
                  </a:lnTo>
                  <a:lnTo>
                    <a:pt x="135449" y="31087"/>
                  </a:lnTo>
                  <a:lnTo>
                    <a:pt x="131000" y="27630"/>
                  </a:lnTo>
                  <a:lnTo>
                    <a:pt x="126046" y="24333"/>
                  </a:lnTo>
                  <a:lnTo>
                    <a:pt x="120760" y="23128"/>
                  </a:lnTo>
                  <a:lnTo>
                    <a:pt x="115248" y="23316"/>
                  </a:lnTo>
                  <a:lnTo>
                    <a:pt x="109589" y="24434"/>
                  </a:lnTo>
                  <a:lnTo>
                    <a:pt x="103829" y="25179"/>
                  </a:lnTo>
                  <a:lnTo>
                    <a:pt x="98003" y="25676"/>
                  </a:lnTo>
                  <a:lnTo>
                    <a:pt x="92133" y="26007"/>
                  </a:lnTo>
                  <a:lnTo>
                    <a:pt x="87226" y="27220"/>
                  </a:lnTo>
                  <a:lnTo>
                    <a:pt x="82962" y="29021"/>
                  </a:lnTo>
                  <a:lnTo>
                    <a:pt x="79126" y="31214"/>
                  </a:lnTo>
                  <a:lnTo>
                    <a:pt x="75576" y="33668"/>
                  </a:lnTo>
                  <a:lnTo>
                    <a:pt x="72216" y="36296"/>
                  </a:lnTo>
                  <a:lnTo>
                    <a:pt x="68983" y="39040"/>
                  </a:lnTo>
                  <a:lnTo>
                    <a:pt x="67821" y="40870"/>
                  </a:lnTo>
                  <a:lnTo>
                    <a:pt x="68039" y="42089"/>
                  </a:lnTo>
                  <a:lnTo>
                    <a:pt x="71455" y="44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61" name="SMARTInkAnnotation417"/>
            <p:cNvSpPr/>
            <p:nvPr/>
          </p:nvSpPr>
          <p:spPr>
            <a:xfrm>
              <a:off x="4500567" y="3291433"/>
              <a:ext cx="131700" cy="109735"/>
            </a:xfrm>
            <a:custGeom>
              <a:avLst/>
              <a:gdLst/>
              <a:ahLst/>
              <a:cxnLst/>
              <a:rect l="0" t="0" r="0" b="0"/>
              <a:pathLst>
                <a:path w="131700" h="109735">
                  <a:moveTo>
                    <a:pt x="26745" y="3622"/>
                  </a:moveTo>
                  <a:lnTo>
                    <a:pt x="8686" y="3622"/>
                  </a:lnTo>
                  <a:lnTo>
                    <a:pt x="5769" y="4614"/>
                  </a:lnTo>
                  <a:lnTo>
                    <a:pt x="3823" y="6267"/>
                  </a:lnTo>
                  <a:lnTo>
                    <a:pt x="2526" y="8362"/>
                  </a:lnTo>
                  <a:lnTo>
                    <a:pt x="1662" y="10751"/>
                  </a:lnTo>
                  <a:lnTo>
                    <a:pt x="1085" y="13335"/>
                  </a:lnTo>
                  <a:lnTo>
                    <a:pt x="701" y="16050"/>
                  </a:lnTo>
                  <a:lnTo>
                    <a:pt x="444" y="19845"/>
                  </a:lnTo>
                  <a:lnTo>
                    <a:pt x="274" y="24359"/>
                  </a:lnTo>
                  <a:lnTo>
                    <a:pt x="33" y="40193"/>
                  </a:lnTo>
                  <a:lnTo>
                    <a:pt x="0" y="45862"/>
                  </a:lnTo>
                  <a:lnTo>
                    <a:pt x="1963" y="51625"/>
                  </a:lnTo>
                  <a:lnTo>
                    <a:pt x="5259" y="57453"/>
                  </a:lnTo>
                  <a:lnTo>
                    <a:pt x="9442" y="63321"/>
                  </a:lnTo>
                  <a:lnTo>
                    <a:pt x="13223" y="69218"/>
                  </a:lnTo>
                  <a:lnTo>
                    <a:pt x="16738" y="75134"/>
                  </a:lnTo>
                  <a:lnTo>
                    <a:pt x="20073" y="81062"/>
                  </a:lnTo>
                  <a:lnTo>
                    <a:pt x="24284" y="86999"/>
                  </a:lnTo>
                  <a:lnTo>
                    <a:pt x="29076" y="92941"/>
                  </a:lnTo>
                  <a:lnTo>
                    <a:pt x="34257" y="98886"/>
                  </a:lnTo>
                  <a:lnTo>
                    <a:pt x="40691" y="102851"/>
                  </a:lnTo>
                  <a:lnTo>
                    <a:pt x="47960" y="105493"/>
                  </a:lnTo>
                  <a:lnTo>
                    <a:pt x="55785" y="107255"/>
                  </a:lnTo>
                  <a:lnTo>
                    <a:pt x="62987" y="108429"/>
                  </a:lnTo>
                  <a:lnTo>
                    <a:pt x="69775" y="109212"/>
                  </a:lnTo>
                  <a:lnTo>
                    <a:pt x="76286" y="109734"/>
                  </a:lnTo>
                  <a:lnTo>
                    <a:pt x="82613" y="109090"/>
                  </a:lnTo>
                  <a:lnTo>
                    <a:pt x="88817" y="107668"/>
                  </a:lnTo>
                  <a:lnTo>
                    <a:pt x="94939" y="105728"/>
                  </a:lnTo>
                  <a:lnTo>
                    <a:pt x="101007" y="102451"/>
                  </a:lnTo>
                  <a:lnTo>
                    <a:pt x="107038" y="98281"/>
                  </a:lnTo>
                  <a:lnTo>
                    <a:pt x="113046" y="93517"/>
                  </a:lnTo>
                  <a:lnTo>
                    <a:pt x="118043" y="88356"/>
                  </a:lnTo>
                  <a:lnTo>
                    <a:pt x="122368" y="82932"/>
                  </a:lnTo>
                  <a:lnTo>
                    <a:pt x="126244" y="77331"/>
                  </a:lnTo>
                  <a:lnTo>
                    <a:pt x="128829" y="71613"/>
                  </a:lnTo>
                  <a:lnTo>
                    <a:pt x="130551" y="65816"/>
                  </a:lnTo>
                  <a:lnTo>
                    <a:pt x="131699" y="59967"/>
                  </a:lnTo>
                  <a:lnTo>
                    <a:pt x="131472" y="54084"/>
                  </a:lnTo>
                  <a:lnTo>
                    <a:pt x="130327" y="48177"/>
                  </a:lnTo>
                  <a:lnTo>
                    <a:pt x="128572" y="42255"/>
                  </a:lnTo>
                  <a:lnTo>
                    <a:pt x="127401" y="36322"/>
                  </a:lnTo>
                  <a:lnTo>
                    <a:pt x="126620" y="30384"/>
                  </a:lnTo>
                  <a:lnTo>
                    <a:pt x="126100" y="24439"/>
                  </a:lnTo>
                  <a:lnTo>
                    <a:pt x="123767" y="19484"/>
                  </a:lnTo>
                  <a:lnTo>
                    <a:pt x="120226" y="15189"/>
                  </a:lnTo>
                  <a:lnTo>
                    <a:pt x="115878" y="11333"/>
                  </a:lnTo>
                  <a:lnTo>
                    <a:pt x="108400" y="4403"/>
                  </a:lnTo>
                  <a:lnTo>
                    <a:pt x="105015" y="1166"/>
                  </a:lnTo>
                  <a:lnTo>
                    <a:pt x="102759" y="0"/>
                  </a:lnTo>
                  <a:lnTo>
                    <a:pt x="101254" y="215"/>
                  </a:lnTo>
                  <a:lnTo>
                    <a:pt x="98591" y="3100"/>
                  </a:lnTo>
                  <a:lnTo>
                    <a:pt x="94096" y="7689"/>
                  </a:lnTo>
                  <a:lnTo>
                    <a:pt x="93493" y="10302"/>
                  </a:lnTo>
                  <a:lnTo>
                    <a:pt x="94085" y="13036"/>
                  </a:lnTo>
                  <a:lnTo>
                    <a:pt x="102169" y="29294"/>
                  </a:lnTo>
                  <a:lnTo>
                    <a:pt x="104833" y="32642"/>
                  </a:lnTo>
                  <a:lnTo>
                    <a:pt x="107604" y="34875"/>
                  </a:lnTo>
                  <a:lnTo>
                    <a:pt x="116122" y="39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62" name="SMARTInkAnnotation418"/>
            <p:cNvSpPr/>
            <p:nvPr/>
          </p:nvSpPr>
          <p:spPr>
            <a:xfrm>
              <a:off x="5296088" y="3287366"/>
              <a:ext cx="44549" cy="159494"/>
            </a:xfrm>
            <a:custGeom>
              <a:avLst/>
              <a:gdLst/>
              <a:ahLst/>
              <a:cxnLst/>
              <a:rect l="0" t="0" r="0" b="0"/>
              <a:pathLst>
                <a:path w="44549" h="159494">
                  <a:moveTo>
                    <a:pt x="8798" y="7689"/>
                  </a:moveTo>
                  <a:lnTo>
                    <a:pt x="16493" y="0"/>
                  </a:lnTo>
                  <a:lnTo>
                    <a:pt x="16907" y="579"/>
                  </a:lnTo>
                  <a:lnTo>
                    <a:pt x="17367" y="3867"/>
                  </a:lnTo>
                  <a:lnTo>
                    <a:pt x="16497" y="5141"/>
                  </a:lnTo>
                  <a:lnTo>
                    <a:pt x="14923" y="5990"/>
                  </a:lnTo>
                  <a:lnTo>
                    <a:pt x="12881" y="6556"/>
                  </a:lnTo>
                  <a:lnTo>
                    <a:pt x="10527" y="8918"/>
                  </a:lnTo>
                  <a:lnTo>
                    <a:pt x="7964" y="12477"/>
                  </a:lnTo>
                  <a:lnTo>
                    <a:pt x="5263" y="16834"/>
                  </a:lnTo>
                  <a:lnTo>
                    <a:pt x="3461" y="21723"/>
                  </a:lnTo>
                  <a:lnTo>
                    <a:pt x="2261" y="26967"/>
                  </a:lnTo>
                  <a:lnTo>
                    <a:pt x="1460" y="32447"/>
                  </a:lnTo>
                  <a:lnTo>
                    <a:pt x="927" y="39077"/>
                  </a:lnTo>
                  <a:lnTo>
                    <a:pt x="571" y="46474"/>
                  </a:lnTo>
                  <a:lnTo>
                    <a:pt x="176" y="63622"/>
                  </a:lnTo>
                  <a:lnTo>
                    <a:pt x="0" y="84472"/>
                  </a:lnTo>
                  <a:lnTo>
                    <a:pt x="1940" y="93604"/>
                  </a:lnTo>
                  <a:lnTo>
                    <a:pt x="5219" y="101677"/>
                  </a:lnTo>
                  <a:lnTo>
                    <a:pt x="9391" y="109043"/>
                  </a:lnTo>
                  <a:lnTo>
                    <a:pt x="13165" y="116930"/>
                  </a:lnTo>
                  <a:lnTo>
                    <a:pt x="16675" y="125164"/>
                  </a:lnTo>
                  <a:lnTo>
                    <a:pt x="20007" y="133631"/>
                  </a:lnTo>
                  <a:lnTo>
                    <a:pt x="24216" y="140267"/>
                  </a:lnTo>
                  <a:lnTo>
                    <a:pt x="29006" y="145684"/>
                  </a:lnTo>
                  <a:lnTo>
                    <a:pt x="44548" y="1594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63" name="SMARTInkAnnotation419"/>
            <p:cNvSpPr/>
            <p:nvPr/>
          </p:nvSpPr>
          <p:spPr>
            <a:xfrm>
              <a:off x="5760705" y="3295055"/>
              <a:ext cx="142802" cy="106599"/>
            </a:xfrm>
            <a:custGeom>
              <a:avLst/>
              <a:gdLst/>
              <a:ahLst/>
              <a:cxnLst/>
              <a:rect l="0" t="0" r="0" b="0"/>
              <a:pathLst>
                <a:path w="142802" h="106599">
                  <a:moveTo>
                    <a:pt x="0" y="26789"/>
                  </a:moveTo>
                  <a:lnTo>
                    <a:pt x="0" y="52779"/>
                  </a:lnTo>
                  <a:lnTo>
                    <a:pt x="992" y="57014"/>
                  </a:lnTo>
                  <a:lnTo>
                    <a:pt x="2647" y="60830"/>
                  </a:lnTo>
                  <a:lnTo>
                    <a:pt x="4744" y="64365"/>
                  </a:lnTo>
                  <a:lnTo>
                    <a:pt x="8129" y="68707"/>
                  </a:lnTo>
                  <a:lnTo>
                    <a:pt x="12369" y="73586"/>
                  </a:lnTo>
                  <a:lnTo>
                    <a:pt x="17184" y="78822"/>
                  </a:lnTo>
                  <a:lnTo>
                    <a:pt x="22380" y="83306"/>
                  </a:lnTo>
                  <a:lnTo>
                    <a:pt x="27829" y="87287"/>
                  </a:lnTo>
                  <a:lnTo>
                    <a:pt x="33449" y="90933"/>
                  </a:lnTo>
                  <a:lnTo>
                    <a:pt x="39182" y="94356"/>
                  </a:lnTo>
                  <a:lnTo>
                    <a:pt x="44989" y="97631"/>
                  </a:lnTo>
                  <a:lnTo>
                    <a:pt x="50848" y="100806"/>
                  </a:lnTo>
                  <a:lnTo>
                    <a:pt x="56739" y="102922"/>
                  </a:lnTo>
                  <a:lnTo>
                    <a:pt x="62652" y="104334"/>
                  </a:lnTo>
                  <a:lnTo>
                    <a:pt x="68581" y="105274"/>
                  </a:lnTo>
                  <a:lnTo>
                    <a:pt x="74519" y="105901"/>
                  </a:lnTo>
                  <a:lnTo>
                    <a:pt x="80465" y="106320"/>
                  </a:lnTo>
                  <a:lnTo>
                    <a:pt x="86414" y="106598"/>
                  </a:lnTo>
                  <a:lnTo>
                    <a:pt x="92367" y="105792"/>
                  </a:lnTo>
                  <a:lnTo>
                    <a:pt x="98321" y="104262"/>
                  </a:lnTo>
                  <a:lnTo>
                    <a:pt x="104277" y="102250"/>
                  </a:lnTo>
                  <a:lnTo>
                    <a:pt x="110234" y="99917"/>
                  </a:lnTo>
                  <a:lnTo>
                    <a:pt x="116191" y="97369"/>
                  </a:lnTo>
                  <a:lnTo>
                    <a:pt x="122149" y="94678"/>
                  </a:lnTo>
                  <a:lnTo>
                    <a:pt x="127114" y="90900"/>
                  </a:lnTo>
                  <a:lnTo>
                    <a:pt x="131417" y="86397"/>
                  </a:lnTo>
                  <a:lnTo>
                    <a:pt x="135279" y="81410"/>
                  </a:lnTo>
                  <a:lnTo>
                    <a:pt x="137852" y="76101"/>
                  </a:lnTo>
                  <a:lnTo>
                    <a:pt x="139569" y="70578"/>
                  </a:lnTo>
                  <a:lnTo>
                    <a:pt x="140713" y="64911"/>
                  </a:lnTo>
                  <a:lnTo>
                    <a:pt x="141475" y="59149"/>
                  </a:lnTo>
                  <a:lnTo>
                    <a:pt x="141985" y="53323"/>
                  </a:lnTo>
                  <a:lnTo>
                    <a:pt x="142324" y="47455"/>
                  </a:lnTo>
                  <a:lnTo>
                    <a:pt x="142701" y="35643"/>
                  </a:lnTo>
                  <a:lnTo>
                    <a:pt x="142801" y="29715"/>
                  </a:lnTo>
                  <a:lnTo>
                    <a:pt x="141875" y="23778"/>
                  </a:lnTo>
                  <a:lnTo>
                    <a:pt x="140264" y="17837"/>
                  </a:lnTo>
                  <a:lnTo>
                    <a:pt x="13406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64" name="SMARTInkAnnotation420"/>
            <p:cNvSpPr/>
            <p:nvPr/>
          </p:nvSpPr>
          <p:spPr>
            <a:xfrm>
              <a:off x="5859018" y="3286125"/>
              <a:ext cx="17876" cy="44649"/>
            </a:xfrm>
            <a:custGeom>
              <a:avLst/>
              <a:gdLst/>
              <a:ahLst/>
              <a:cxnLst/>
              <a:rect l="0" t="0" r="0" b="0"/>
              <a:pathLst>
                <a:path w="17876" h="44649">
                  <a:moveTo>
                    <a:pt x="17875" y="0"/>
                  </a:moveTo>
                  <a:lnTo>
                    <a:pt x="13131" y="0"/>
                  </a:lnTo>
                  <a:lnTo>
                    <a:pt x="10740" y="992"/>
                  </a:lnTo>
                  <a:lnTo>
                    <a:pt x="8154" y="2646"/>
                  </a:lnTo>
                  <a:lnTo>
                    <a:pt x="5435" y="4740"/>
                  </a:lnTo>
                  <a:lnTo>
                    <a:pt x="3624" y="8121"/>
                  </a:lnTo>
                  <a:lnTo>
                    <a:pt x="2416" y="12360"/>
                  </a:lnTo>
                  <a:lnTo>
                    <a:pt x="1611" y="17169"/>
                  </a:lnTo>
                  <a:lnTo>
                    <a:pt x="1074" y="21368"/>
                  </a:lnTo>
                  <a:lnTo>
                    <a:pt x="716" y="25159"/>
                  </a:lnTo>
                  <a:lnTo>
                    <a:pt x="477" y="28679"/>
                  </a:lnTo>
                  <a:lnTo>
                    <a:pt x="318" y="32018"/>
                  </a:lnTo>
                  <a:lnTo>
                    <a:pt x="0" y="446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665" name="SMARTInkAnnotation421"/>
            <p:cNvSpPr/>
            <p:nvPr/>
          </p:nvSpPr>
          <p:spPr>
            <a:xfrm>
              <a:off x="6484653" y="3259336"/>
              <a:ext cx="17876" cy="214313"/>
            </a:xfrm>
            <a:custGeom>
              <a:avLst/>
              <a:gdLst/>
              <a:ahLst/>
              <a:cxnLst/>
              <a:rect l="0" t="0" r="0" b="0"/>
              <a:pathLst>
                <a:path w="17876" h="214313">
                  <a:moveTo>
                    <a:pt x="0" y="0"/>
                  </a:moveTo>
                  <a:lnTo>
                    <a:pt x="0" y="60360"/>
                  </a:lnTo>
                  <a:lnTo>
                    <a:pt x="993" y="71990"/>
                  </a:lnTo>
                  <a:lnTo>
                    <a:pt x="2648" y="84704"/>
                  </a:lnTo>
                  <a:lnTo>
                    <a:pt x="4744" y="98141"/>
                  </a:lnTo>
                  <a:lnTo>
                    <a:pt x="6142" y="112060"/>
                  </a:lnTo>
                  <a:lnTo>
                    <a:pt x="7074" y="126301"/>
                  </a:lnTo>
                  <a:lnTo>
                    <a:pt x="7695" y="140755"/>
                  </a:lnTo>
                  <a:lnTo>
                    <a:pt x="9102" y="155352"/>
                  </a:lnTo>
                  <a:lnTo>
                    <a:pt x="11034" y="170045"/>
                  </a:lnTo>
                  <a:lnTo>
                    <a:pt x="17875" y="2143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9050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3716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3716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3716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9050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3622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3622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819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819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276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3276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8875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 rot="5400000">
            <a:off x="5943600" y="3200400"/>
            <a:ext cx="381000" cy="3581400"/>
            <a:chOff x="4848" y="2112"/>
            <a:chExt cx="240" cy="1056"/>
          </a:xfrm>
        </p:grpSpPr>
        <p:sp>
          <p:nvSpPr>
            <p:cNvPr id="3311648" name="Line 32" hidden="1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 hidden="1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3311650" name="Line 34" hidden="1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 hidden="1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3" name="Line 37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grpSp>
        <p:nvGrpSpPr>
          <p:cNvPr id="3" name="Group 45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 rot="5400000">
            <a:off x="2781551" y="5067049"/>
            <a:ext cx="1447298" cy="609600"/>
            <a:chOff x="1056" y="1584"/>
            <a:chExt cx="1331" cy="432"/>
          </a:xfrm>
        </p:grpSpPr>
        <p:sp>
          <p:nvSpPr>
            <p:cNvPr id="3311662" name="AutoShape 46" hidden="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11663" name="Line 47" hidden="1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4" name="Line 48" hidden="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5" name="Line 49" hidden="1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 flipV="1">
              <a:off x="1775" y="1796"/>
              <a:ext cx="612" cy="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66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3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4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5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9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40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41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848173" y="712120"/>
            <a:ext cx="10233444" cy="5850479"/>
            <a:chOff x="-848173" y="712120"/>
            <a:chExt cx="10233444" cy="5850479"/>
          </a:xfrm>
        </p:grpSpPr>
        <p:sp>
          <p:nvSpPr>
            <p:cNvPr id="4" name="SMARTInkAnnotation275"/>
            <p:cNvSpPr/>
            <p:nvPr/>
          </p:nvSpPr>
          <p:spPr>
            <a:xfrm>
              <a:off x="-848173" y="884716"/>
              <a:ext cx="164850" cy="246337"/>
            </a:xfrm>
            <a:custGeom>
              <a:avLst/>
              <a:gdLst/>
              <a:ahLst/>
              <a:cxnLst/>
              <a:rect l="0" t="0" r="0" b="0"/>
              <a:pathLst>
                <a:path w="164850" h="246337">
                  <a:moveTo>
                    <a:pt x="93349" y="124339"/>
                  </a:moveTo>
                  <a:lnTo>
                    <a:pt x="93349" y="90919"/>
                  </a:lnTo>
                  <a:lnTo>
                    <a:pt x="92355" y="85192"/>
                  </a:lnTo>
                  <a:lnTo>
                    <a:pt x="90700" y="79389"/>
                  </a:lnTo>
                  <a:lnTo>
                    <a:pt x="88604" y="73536"/>
                  </a:lnTo>
                  <a:lnTo>
                    <a:pt x="87206" y="67650"/>
                  </a:lnTo>
                  <a:lnTo>
                    <a:pt x="86274" y="61742"/>
                  </a:lnTo>
                  <a:lnTo>
                    <a:pt x="85653" y="55818"/>
                  </a:lnTo>
                  <a:lnTo>
                    <a:pt x="85239" y="49885"/>
                  </a:lnTo>
                  <a:lnTo>
                    <a:pt x="84963" y="43945"/>
                  </a:lnTo>
                  <a:lnTo>
                    <a:pt x="84779" y="38001"/>
                  </a:lnTo>
                  <a:lnTo>
                    <a:pt x="83663" y="32053"/>
                  </a:lnTo>
                  <a:lnTo>
                    <a:pt x="81926" y="26104"/>
                  </a:lnTo>
                  <a:lnTo>
                    <a:pt x="79775" y="20154"/>
                  </a:lnTo>
                  <a:lnTo>
                    <a:pt x="78341" y="15194"/>
                  </a:lnTo>
                  <a:lnTo>
                    <a:pt x="77385" y="10896"/>
                  </a:lnTo>
                  <a:lnTo>
                    <a:pt x="76748" y="7038"/>
                  </a:lnTo>
                  <a:lnTo>
                    <a:pt x="74337" y="4467"/>
                  </a:lnTo>
                  <a:lnTo>
                    <a:pt x="70743" y="2752"/>
                  </a:lnTo>
                  <a:lnTo>
                    <a:pt x="66362" y="1609"/>
                  </a:lnTo>
                  <a:lnTo>
                    <a:pt x="62447" y="847"/>
                  </a:lnTo>
                  <a:lnTo>
                    <a:pt x="58845" y="339"/>
                  </a:lnTo>
                  <a:lnTo>
                    <a:pt x="55450" y="0"/>
                  </a:lnTo>
                  <a:lnTo>
                    <a:pt x="52194" y="767"/>
                  </a:lnTo>
                  <a:lnTo>
                    <a:pt x="49030" y="2270"/>
                  </a:lnTo>
                  <a:lnTo>
                    <a:pt x="45927" y="4264"/>
                  </a:lnTo>
                  <a:lnTo>
                    <a:pt x="42866" y="8570"/>
                  </a:lnTo>
                  <a:lnTo>
                    <a:pt x="39832" y="14417"/>
                  </a:lnTo>
                  <a:lnTo>
                    <a:pt x="36817" y="21292"/>
                  </a:lnTo>
                  <a:lnTo>
                    <a:pt x="33813" y="30836"/>
                  </a:lnTo>
                  <a:lnTo>
                    <a:pt x="30818" y="42160"/>
                  </a:lnTo>
                  <a:lnTo>
                    <a:pt x="24841" y="67971"/>
                  </a:lnTo>
                  <a:lnTo>
                    <a:pt x="18875" y="95979"/>
                  </a:lnTo>
                  <a:lnTo>
                    <a:pt x="12913" y="127609"/>
                  </a:lnTo>
                  <a:lnTo>
                    <a:pt x="9933" y="144379"/>
                  </a:lnTo>
                  <a:lnTo>
                    <a:pt x="6953" y="159527"/>
                  </a:lnTo>
                  <a:lnTo>
                    <a:pt x="994" y="186941"/>
                  </a:lnTo>
                  <a:lnTo>
                    <a:pt x="0" y="198816"/>
                  </a:lnTo>
                  <a:lnTo>
                    <a:pt x="331" y="209709"/>
                  </a:lnTo>
                  <a:lnTo>
                    <a:pt x="1545" y="219947"/>
                  </a:lnTo>
                  <a:lnTo>
                    <a:pt x="2354" y="227765"/>
                  </a:lnTo>
                  <a:lnTo>
                    <a:pt x="2893" y="233969"/>
                  </a:lnTo>
                  <a:lnTo>
                    <a:pt x="3253" y="239098"/>
                  </a:lnTo>
                  <a:lnTo>
                    <a:pt x="5479" y="242517"/>
                  </a:lnTo>
                  <a:lnTo>
                    <a:pt x="8949" y="244796"/>
                  </a:lnTo>
                  <a:lnTo>
                    <a:pt x="13248" y="246315"/>
                  </a:lnTo>
                  <a:lnTo>
                    <a:pt x="17108" y="246336"/>
                  </a:lnTo>
                  <a:lnTo>
                    <a:pt x="20674" y="245358"/>
                  </a:lnTo>
                  <a:lnTo>
                    <a:pt x="24044" y="243713"/>
                  </a:lnTo>
                  <a:lnTo>
                    <a:pt x="28277" y="239641"/>
                  </a:lnTo>
                  <a:lnTo>
                    <a:pt x="33086" y="233949"/>
                  </a:lnTo>
                  <a:lnTo>
                    <a:pt x="38277" y="227178"/>
                  </a:lnTo>
                  <a:lnTo>
                    <a:pt x="42731" y="218695"/>
                  </a:lnTo>
                  <a:lnTo>
                    <a:pt x="46694" y="209071"/>
                  </a:lnTo>
                  <a:lnTo>
                    <a:pt x="50329" y="198686"/>
                  </a:lnTo>
                  <a:lnTo>
                    <a:pt x="54738" y="187794"/>
                  </a:lnTo>
                  <a:lnTo>
                    <a:pt x="59664" y="176564"/>
                  </a:lnTo>
                  <a:lnTo>
                    <a:pt x="64933" y="165109"/>
                  </a:lnTo>
                  <a:lnTo>
                    <a:pt x="69440" y="153503"/>
                  </a:lnTo>
                  <a:lnTo>
                    <a:pt x="73437" y="141797"/>
                  </a:lnTo>
                  <a:lnTo>
                    <a:pt x="77095" y="130025"/>
                  </a:lnTo>
                  <a:lnTo>
                    <a:pt x="79534" y="119200"/>
                  </a:lnTo>
                  <a:lnTo>
                    <a:pt x="81159" y="109006"/>
                  </a:lnTo>
                  <a:lnTo>
                    <a:pt x="82243" y="99234"/>
                  </a:lnTo>
                  <a:lnTo>
                    <a:pt x="83959" y="90735"/>
                  </a:lnTo>
                  <a:lnTo>
                    <a:pt x="86096" y="83085"/>
                  </a:lnTo>
                  <a:lnTo>
                    <a:pt x="88513" y="76000"/>
                  </a:lnTo>
                  <a:lnTo>
                    <a:pt x="90125" y="70285"/>
                  </a:lnTo>
                  <a:lnTo>
                    <a:pt x="91199" y="65482"/>
                  </a:lnTo>
                  <a:lnTo>
                    <a:pt x="91916" y="61289"/>
                  </a:lnTo>
                  <a:lnTo>
                    <a:pt x="93386" y="59485"/>
                  </a:lnTo>
                  <a:lnTo>
                    <a:pt x="95360" y="59275"/>
                  </a:lnTo>
                  <a:lnTo>
                    <a:pt x="97669" y="60127"/>
                  </a:lnTo>
                  <a:lnTo>
                    <a:pt x="99208" y="61687"/>
                  </a:lnTo>
                  <a:lnTo>
                    <a:pt x="100234" y="63719"/>
                  </a:lnTo>
                  <a:lnTo>
                    <a:pt x="102367" y="70608"/>
                  </a:lnTo>
                  <a:lnTo>
                    <a:pt x="114606" y="107635"/>
                  </a:lnTo>
                  <a:lnTo>
                    <a:pt x="118444" y="116179"/>
                  </a:lnTo>
                  <a:lnTo>
                    <a:pt x="122989" y="124852"/>
                  </a:lnTo>
                  <a:lnTo>
                    <a:pt x="132342" y="141434"/>
                  </a:lnTo>
                  <a:lnTo>
                    <a:pt x="139809" y="155418"/>
                  </a:lnTo>
                  <a:lnTo>
                    <a:pt x="144183" y="160933"/>
                  </a:lnTo>
                  <a:lnTo>
                    <a:pt x="149086" y="165602"/>
                  </a:lnTo>
                  <a:lnTo>
                    <a:pt x="164849" y="1779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276"/>
            <p:cNvSpPr/>
            <p:nvPr/>
          </p:nvSpPr>
          <p:spPr>
            <a:xfrm>
              <a:off x="-625480" y="712120"/>
              <a:ext cx="380101" cy="365552"/>
            </a:xfrm>
            <a:custGeom>
              <a:avLst/>
              <a:gdLst/>
              <a:ahLst/>
              <a:cxnLst/>
              <a:rect l="0" t="0" r="0" b="0"/>
              <a:pathLst>
                <a:path w="380101" h="365552">
                  <a:moveTo>
                    <a:pt x="111971" y="171919"/>
                  </a:moveTo>
                  <a:lnTo>
                    <a:pt x="111971" y="164230"/>
                  </a:lnTo>
                  <a:lnTo>
                    <a:pt x="102482" y="158617"/>
                  </a:lnTo>
                  <a:lnTo>
                    <a:pt x="91836" y="150669"/>
                  </a:lnTo>
                  <a:lnTo>
                    <a:pt x="85478" y="147592"/>
                  </a:lnTo>
                  <a:lnTo>
                    <a:pt x="82392" y="146771"/>
                  </a:lnTo>
                  <a:lnTo>
                    <a:pt x="78349" y="148208"/>
                  </a:lnTo>
                  <a:lnTo>
                    <a:pt x="68560" y="155097"/>
                  </a:lnTo>
                  <a:lnTo>
                    <a:pt x="57589" y="164773"/>
                  </a:lnTo>
                  <a:lnTo>
                    <a:pt x="51882" y="170132"/>
                  </a:lnTo>
                  <a:lnTo>
                    <a:pt x="47085" y="176681"/>
                  </a:lnTo>
                  <a:lnTo>
                    <a:pt x="42894" y="184023"/>
                  </a:lnTo>
                  <a:lnTo>
                    <a:pt x="24287" y="221935"/>
                  </a:lnTo>
                  <a:lnTo>
                    <a:pt x="19751" y="233044"/>
                  </a:lnTo>
                  <a:lnTo>
                    <a:pt x="15733" y="244419"/>
                  </a:lnTo>
                  <a:lnTo>
                    <a:pt x="12062" y="255971"/>
                  </a:lnTo>
                  <a:lnTo>
                    <a:pt x="9614" y="266649"/>
                  </a:lnTo>
                  <a:lnTo>
                    <a:pt x="7983" y="276744"/>
                  </a:lnTo>
                  <a:lnTo>
                    <a:pt x="6895" y="286451"/>
                  </a:lnTo>
                  <a:lnTo>
                    <a:pt x="5177" y="295899"/>
                  </a:lnTo>
                  <a:lnTo>
                    <a:pt x="3038" y="305174"/>
                  </a:lnTo>
                  <a:lnTo>
                    <a:pt x="619" y="314334"/>
                  </a:lnTo>
                  <a:lnTo>
                    <a:pt x="0" y="323417"/>
                  </a:lnTo>
                  <a:lnTo>
                    <a:pt x="580" y="332449"/>
                  </a:lnTo>
                  <a:lnTo>
                    <a:pt x="1960" y="341447"/>
                  </a:lnTo>
                  <a:lnTo>
                    <a:pt x="2880" y="348437"/>
                  </a:lnTo>
                  <a:lnTo>
                    <a:pt x="3902" y="358851"/>
                  </a:lnTo>
                  <a:lnTo>
                    <a:pt x="5168" y="362025"/>
                  </a:lnTo>
                  <a:lnTo>
                    <a:pt x="7004" y="364140"/>
                  </a:lnTo>
                  <a:lnTo>
                    <a:pt x="9222" y="365551"/>
                  </a:lnTo>
                  <a:lnTo>
                    <a:pt x="11693" y="365499"/>
                  </a:lnTo>
                  <a:lnTo>
                    <a:pt x="14334" y="364472"/>
                  </a:lnTo>
                  <a:lnTo>
                    <a:pt x="17088" y="362796"/>
                  </a:lnTo>
                  <a:lnTo>
                    <a:pt x="22795" y="355641"/>
                  </a:lnTo>
                  <a:lnTo>
                    <a:pt x="28642" y="345847"/>
                  </a:lnTo>
                  <a:lnTo>
                    <a:pt x="34551" y="334879"/>
                  </a:lnTo>
                  <a:lnTo>
                    <a:pt x="38510" y="326200"/>
                  </a:lnTo>
                  <a:lnTo>
                    <a:pt x="53572" y="291274"/>
                  </a:lnTo>
                  <a:lnTo>
                    <a:pt x="64830" y="267299"/>
                  </a:lnTo>
                  <a:lnTo>
                    <a:pt x="68627" y="254357"/>
                  </a:lnTo>
                  <a:lnTo>
                    <a:pt x="71158" y="240768"/>
                  </a:lnTo>
                  <a:lnTo>
                    <a:pt x="72846" y="226748"/>
                  </a:lnTo>
                  <a:lnTo>
                    <a:pt x="74964" y="212441"/>
                  </a:lnTo>
                  <a:lnTo>
                    <a:pt x="79965" y="183314"/>
                  </a:lnTo>
                  <a:lnTo>
                    <a:pt x="88364" y="139025"/>
                  </a:lnTo>
                  <a:lnTo>
                    <a:pt x="90275" y="125185"/>
                  </a:lnTo>
                  <a:lnTo>
                    <a:pt x="91548" y="111990"/>
                  </a:lnTo>
                  <a:lnTo>
                    <a:pt x="92398" y="99224"/>
                  </a:lnTo>
                  <a:lnTo>
                    <a:pt x="93957" y="88729"/>
                  </a:lnTo>
                  <a:lnTo>
                    <a:pt x="95989" y="79748"/>
                  </a:lnTo>
                  <a:lnTo>
                    <a:pt x="98337" y="71776"/>
                  </a:lnTo>
                  <a:lnTo>
                    <a:pt x="99903" y="63485"/>
                  </a:lnTo>
                  <a:lnTo>
                    <a:pt x="100946" y="54981"/>
                  </a:lnTo>
                  <a:lnTo>
                    <a:pt x="102911" y="30562"/>
                  </a:lnTo>
                  <a:lnTo>
                    <a:pt x="103009" y="38457"/>
                  </a:lnTo>
                  <a:lnTo>
                    <a:pt x="103030" y="79673"/>
                  </a:lnTo>
                  <a:lnTo>
                    <a:pt x="104024" y="90578"/>
                  </a:lnTo>
                  <a:lnTo>
                    <a:pt x="105680" y="101816"/>
                  </a:lnTo>
                  <a:lnTo>
                    <a:pt x="107777" y="113278"/>
                  </a:lnTo>
                  <a:lnTo>
                    <a:pt x="109175" y="123895"/>
                  </a:lnTo>
                  <a:lnTo>
                    <a:pt x="110107" y="133950"/>
                  </a:lnTo>
                  <a:lnTo>
                    <a:pt x="110729" y="143630"/>
                  </a:lnTo>
                  <a:lnTo>
                    <a:pt x="112136" y="154052"/>
                  </a:lnTo>
                  <a:lnTo>
                    <a:pt x="114067" y="164968"/>
                  </a:lnTo>
                  <a:lnTo>
                    <a:pt x="116348" y="176215"/>
                  </a:lnTo>
                  <a:lnTo>
                    <a:pt x="118861" y="186689"/>
                  </a:lnTo>
                  <a:lnTo>
                    <a:pt x="121530" y="196649"/>
                  </a:lnTo>
                  <a:lnTo>
                    <a:pt x="124302" y="206265"/>
                  </a:lnTo>
                  <a:lnTo>
                    <a:pt x="128136" y="215652"/>
                  </a:lnTo>
                  <a:lnTo>
                    <a:pt x="132678" y="224887"/>
                  </a:lnTo>
                  <a:lnTo>
                    <a:pt x="142029" y="242093"/>
                  </a:lnTo>
                  <a:lnTo>
                    <a:pt x="149495" y="256355"/>
                  </a:lnTo>
                  <a:lnTo>
                    <a:pt x="156123" y="266662"/>
                  </a:lnTo>
                  <a:lnTo>
                    <a:pt x="159281" y="270800"/>
                  </a:lnTo>
                  <a:lnTo>
                    <a:pt x="168086" y="278043"/>
                  </a:lnTo>
                  <a:lnTo>
                    <a:pt x="173215" y="281364"/>
                  </a:lnTo>
                  <a:lnTo>
                    <a:pt x="178620" y="282585"/>
                  </a:lnTo>
                  <a:lnTo>
                    <a:pt x="184210" y="282408"/>
                  </a:lnTo>
                  <a:lnTo>
                    <a:pt x="189922" y="281297"/>
                  </a:lnTo>
                  <a:lnTo>
                    <a:pt x="201566" y="274771"/>
                  </a:lnTo>
                  <a:lnTo>
                    <a:pt x="213361" y="265256"/>
                  </a:lnTo>
                  <a:lnTo>
                    <a:pt x="225224" y="254413"/>
                  </a:lnTo>
                  <a:lnTo>
                    <a:pt x="230175" y="248743"/>
                  </a:lnTo>
                  <a:lnTo>
                    <a:pt x="234469" y="242979"/>
                  </a:lnTo>
                  <a:lnTo>
                    <a:pt x="238324" y="237151"/>
                  </a:lnTo>
                  <a:lnTo>
                    <a:pt x="241888" y="231282"/>
                  </a:lnTo>
                  <a:lnTo>
                    <a:pt x="245257" y="225385"/>
                  </a:lnTo>
                  <a:lnTo>
                    <a:pt x="250655" y="214533"/>
                  </a:lnTo>
                  <a:lnTo>
                    <a:pt x="253054" y="206403"/>
                  </a:lnTo>
                  <a:lnTo>
                    <a:pt x="254404" y="196248"/>
                  </a:lnTo>
                  <a:lnTo>
                    <a:pt x="254805" y="186955"/>
                  </a:lnTo>
                  <a:lnTo>
                    <a:pt x="253868" y="183927"/>
                  </a:lnTo>
                  <a:lnTo>
                    <a:pt x="247263" y="173696"/>
                  </a:lnTo>
                  <a:lnTo>
                    <a:pt x="245861" y="173104"/>
                  </a:lnTo>
                  <a:lnTo>
                    <a:pt x="239143" y="172270"/>
                  </a:lnTo>
                  <a:lnTo>
                    <a:pt x="233703" y="172075"/>
                  </a:lnTo>
                  <a:lnTo>
                    <a:pt x="231856" y="173015"/>
                  </a:lnTo>
                  <a:lnTo>
                    <a:pt x="230624" y="174634"/>
                  </a:lnTo>
                  <a:lnTo>
                    <a:pt x="226242" y="184299"/>
                  </a:lnTo>
                  <a:lnTo>
                    <a:pt x="223902" y="189102"/>
                  </a:lnTo>
                  <a:lnTo>
                    <a:pt x="221302" y="199730"/>
                  </a:lnTo>
                  <a:lnTo>
                    <a:pt x="220609" y="205343"/>
                  </a:lnTo>
                  <a:lnTo>
                    <a:pt x="220147" y="213053"/>
                  </a:lnTo>
                  <a:lnTo>
                    <a:pt x="219634" y="232203"/>
                  </a:lnTo>
                  <a:lnTo>
                    <a:pt x="219344" y="260557"/>
                  </a:lnTo>
                  <a:lnTo>
                    <a:pt x="218311" y="269706"/>
                  </a:lnTo>
                  <a:lnTo>
                    <a:pt x="216628" y="278783"/>
                  </a:lnTo>
                  <a:lnTo>
                    <a:pt x="214514" y="287810"/>
                  </a:lnTo>
                  <a:lnTo>
                    <a:pt x="214097" y="296805"/>
                  </a:lnTo>
                  <a:lnTo>
                    <a:pt x="214813" y="305778"/>
                  </a:lnTo>
                  <a:lnTo>
                    <a:pt x="216283" y="314736"/>
                  </a:lnTo>
                  <a:lnTo>
                    <a:pt x="218256" y="322693"/>
                  </a:lnTo>
                  <a:lnTo>
                    <a:pt x="220564" y="329982"/>
                  </a:lnTo>
                  <a:lnTo>
                    <a:pt x="223096" y="336826"/>
                  </a:lnTo>
                  <a:lnTo>
                    <a:pt x="225777" y="341388"/>
                  </a:lnTo>
                  <a:lnTo>
                    <a:pt x="228558" y="344430"/>
                  </a:lnTo>
                  <a:lnTo>
                    <a:pt x="231405" y="346457"/>
                  </a:lnTo>
                  <a:lnTo>
                    <a:pt x="234295" y="346817"/>
                  </a:lnTo>
                  <a:lnTo>
                    <a:pt x="237216" y="346065"/>
                  </a:lnTo>
                  <a:lnTo>
                    <a:pt x="240156" y="344571"/>
                  </a:lnTo>
                  <a:lnTo>
                    <a:pt x="248719" y="337619"/>
                  </a:lnTo>
                  <a:lnTo>
                    <a:pt x="259145" y="326923"/>
                  </a:lnTo>
                  <a:lnTo>
                    <a:pt x="264706" y="319903"/>
                  </a:lnTo>
                  <a:lnTo>
                    <a:pt x="270399" y="312247"/>
                  </a:lnTo>
                  <a:lnTo>
                    <a:pt x="275188" y="303174"/>
                  </a:lnTo>
                  <a:lnTo>
                    <a:pt x="279373" y="293157"/>
                  </a:lnTo>
                  <a:lnTo>
                    <a:pt x="283157" y="282510"/>
                  </a:lnTo>
                  <a:lnTo>
                    <a:pt x="297971" y="243823"/>
                  </a:lnTo>
                  <a:lnTo>
                    <a:pt x="302507" y="228785"/>
                  </a:lnTo>
                  <a:lnTo>
                    <a:pt x="306523" y="212806"/>
                  </a:lnTo>
                  <a:lnTo>
                    <a:pt x="310194" y="196200"/>
                  </a:lnTo>
                  <a:lnTo>
                    <a:pt x="316922" y="161875"/>
                  </a:lnTo>
                  <a:lnTo>
                    <a:pt x="320106" y="144387"/>
                  </a:lnTo>
                  <a:lnTo>
                    <a:pt x="322229" y="126775"/>
                  </a:lnTo>
                  <a:lnTo>
                    <a:pt x="323644" y="109081"/>
                  </a:lnTo>
                  <a:lnTo>
                    <a:pt x="324587" y="91332"/>
                  </a:lnTo>
                  <a:lnTo>
                    <a:pt x="324223" y="75530"/>
                  </a:lnTo>
                  <a:lnTo>
                    <a:pt x="322987" y="61027"/>
                  </a:lnTo>
                  <a:lnTo>
                    <a:pt x="321171" y="47389"/>
                  </a:lnTo>
                  <a:lnTo>
                    <a:pt x="319959" y="36313"/>
                  </a:lnTo>
                  <a:lnTo>
                    <a:pt x="319152" y="26945"/>
                  </a:lnTo>
                  <a:lnTo>
                    <a:pt x="318613" y="18715"/>
                  </a:lnTo>
                  <a:lnTo>
                    <a:pt x="317261" y="12236"/>
                  </a:lnTo>
                  <a:lnTo>
                    <a:pt x="313111" y="2392"/>
                  </a:lnTo>
                  <a:lnTo>
                    <a:pt x="311607" y="362"/>
                  </a:lnTo>
                  <a:lnTo>
                    <a:pt x="310604" y="0"/>
                  </a:lnTo>
                  <a:lnTo>
                    <a:pt x="309936" y="752"/>
                  </a:lnTo>
                  <a:lnTo>
                    <a:pt x="304250" y="11290"/>
                  </a:lnTo>
                  <a:lnTo>
                    <a:pt x="302721" y="19193"/>
                  </a:lnTo>
                  <a:lnTo>
                    <a:pt x="301701" y="29422"/>
                  </a:lnTo>
                  <a:lnTo>
                    <a:pt x="301021" y="41202"/>
                  </a:lnTo>
                  <a:lnTo>
                    <a:pt x="300266" y="67521"/>
                  </a:lnTo>
                  <a:lnTo>
                    <a:pt x="299781" y="129579"/>
                  </a:lnTo>
                  <a:lnTo>
                    <a:pt x="300734" y="145677"/>
                  </a:lnTo>
                  <a:lnTo>
                    <a:pt x="302363" y="161370"/>
                  </a:lnTo>
                  <a:lnTo>
                    <a:pt x="304441" y="176792"/>
                  </a:lnTo>
                  <a:lnTo>
                    <a:pt x="307813" y="192035"/>
                  </a:lnTo>
                  <a:lnTo>
                    <a:pt x="312048" y="207158"/>
                  </a:lnTo>
                  <a:lnTo>
                    <a:pt x="316856" y="222201"/>
                  </a:lnTo>
                  <a:lnTo>
                    <a:pt x="322048" y="236198"/>
                  </a:lnTo>
                  <a:lnTo>
                    <a:pt x="327496" y="249498"/>
                  </a:lnTo>
                  <a:lnTo>
                    <a:pt x="333114" y="262334"/>
                  </a:lnTo>
                  <a:lnTo>
                    <a:pt x="337852" y="273867"/>
                  </a:lnTo>
                  <a:lnTo>
                    <a:pt x="342004" y="284533"/>
                  </a:lnTo>
                  <a:lnTo>
                    <a:pt x="345765" y="294620"/>
                  </a:lnTo>
                  <a:lnTo>
                    <a:pt x="351252" y="302337"/>
                  </a:lnTo>
                  <a:lnTo>
                    <a:pt x="357889" y="308474"/>
                  </a:lnTo>
                  <a:lnTo>
                    <a:pt x="380100" y="3237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277"/>
            <p:cNvSpPr/>
            <p:nvPr/>
          </p:nvSpPr>
          <p:spPr>
            <a:xfrm>
              <a:off x="-182817" y="794742"/>
              <a:ext cx="286005" cy="176632"/>
            </a:xfrm>
            <a:custGeom>
              <a:avLst/>
              <a:gdLst/>
              <a:ahLst/>
              <a:cxnLst/>
              <a:rect l="0" t="0" r="0" b="0"/>
              <a:pathLst>
                <a:path w="286005" h="176632">
                  <a:moveTo>
                    <a:pt x="0" y="17860"/>
                  </a:moveTo>
                  <a:lnTo>
                    <a:pt x="4745" y="22600"/>
                  </a:lnTo>
                  <a:lnTo>
                    <a:pt x="7136" y="25981"/>
                  </a:lnTo>
                  <a:lnTo>
                    <a:pt x="9723" y="30219"/>
                  </a:lnTo>
                  <a:lnTo>
                    <a:pt x="12440" y="35029"/>
                  </a:lnTo>
                  <a:lnTo>
                    <a:pt x="18108" y="45665"/>
                  </a:lnTo>
                  <a:lnTo>
                    <a:pt x="21010" y="51279"/>
                  </a:lnTo>
                  <a:lnTo>
                    <a:pt x="23937" y="57999"/>
                  </a:lnTo>
                  <a:lnTo>
                    <a:pt x="26882" y="65455"/>
                  </a:lnTo>
                  <a:lnTo>
                    <a:pt x="32802" y="81677"/>
                  </a:lnTo>
                  <a:lnTo>
                    <a:pt x="47672" y="125188"/>
                  </a:lnTo>
                  <a:lnTo>
                    <a:pt x="50649" y="133068"/>
                  </a:lnTo>
                  <a:lnTo>
                    <a:pt x="53628" y="140306"/>
                  </a:lnTo>
                  <a:lnTo>
                    <a:pt x="56606" y="147116"/>
                  </a:lnTo>
                  <a:lnTo>
                    <a:pt x="58592" y="152647"/>
                  </a:lnTo>
                  <a:lnTo>
                    <a:pt x="59916" y="157328"/>
                  </a:lnTo>
                  <a:lnTo>
                    <a:pt x="60799" y="161440"/>
                  </a:lnTo>
                  <a:lnTo>
                    <a:pt x="61387" y="165173"/>
                  </a:lnTo>
                  <a:lnTo>
                    <a:pt x="61779" y="168655"/>
                  </a:lnTo>
                  <a:lnTo>
                    <a:pt x="62409" y="176631"/>
                  </a:lnTo>
                  <a:lnTo>
                    <a:pt x="62495" y="172430"/>
                  </a:lnTo>
                  <a:lnTo>
                    <a:pt x="62560" y="131821"/>
                  </a:lnTo>
                  <a:lnTo>
                    <a:pt x="64547" y="123599"/>
                  </a:lnTo>
                  <a:lnTo>
                    <a:pt x="67858" y="115142"/>
                  </a:lnTo>
                  <a:lnTo>
                    <a:pt x="72052" y="106527"/>
                  </a:lnTo>
                  <a:lnTo>
                    <a:pt x="76834" y="97807"/>
                  </a:lnTo>
                  <a:lnTo>
                    <a:pt x="82008" y="89017"/>
                  </a:lnTo>
                  <a:lnTo>
                    <a:pt x="87443" y="80181"/>
                  </a:lnTo>
                  <a:lnTo>
                    <a:pt x="94046" y="71313"/>
                  </a:lnTo>
                  <a:lnTo>
                    <a:pt x="101427" y="62425"/>
                  </a:lnTo>
                  <a:lnTo>
                    <a:pt x="109327" y="53523"/>
                  </a:lnTo>
                  <a:lnTo>
                    <a:pt x="117573" y="45604"/>
                  </a:lnTo>
                  <a:lnTo>
                    <a:pt x="126049" y="38340"/>
                  </a:lnTo>
                  <a:lnTo>
                    <a:pt x="134680" y="31513"/>
                  </a:lnTo>
                  <a:lnTo>
                    <a:pt x="143412" y="26962"/>
                  </a:lnTo>
                  <a:lnTo>
                    <a:pt x="152213" y="23928"/>
                  </a:lnTo>
                  <a:lnTo>
                    <a:pt x="161060" y="21905"/>
                  </a:lnTo>
                  <a:lnTo>
                    <a:pt x="169937" y="20557"/>
                  </a:lnTo>
                  <a:lnTo>
                    <a:pt x="178834" y="19658"/>
                  </a:lnTo>
                  <a:lnTo>
                    <a:pt x="187745" y="19058"/>
                  </a:lnTo>
                  <a:lnTo>
                    <a:pt x="195671" y="20643"/>
                  </a:lnTo>
                  <a:lnTo>
                    <a:pt x="202942" y="23684"/>
                  </a:lnTo>
                  <a:lnTo>
                    <a:pt x="209775" y="27696"/>
                  </a:lnTo>
                  <a:lnTo>
                    <a:pt x="216316" y="31362"/>
                  </a:lnTo>
                  <a:lnTo>
                    <a:pt x="228881" y="38082"/>
                  </a:lnTo>
                  <a:lnTo>
                    <a:pt x="247121" y="47443"/>
                  </a:lnTo>
                  <a:lnTo>
                    <a:pt x="252138" y="49488"/>
                  </a:lnTo>
                  <a:lnTo>
                    <a:pt x="260360" y="51760"/>
                  </a:lnTo>
                  <a:lnTo>
                    <a:pt x="267324" y="52770"/>
                  </a:lnTo>
                  <a:lnTo>
                    <a:pt x="273730" y="53219"/>
                  </a:lnTo>
                  <a:lnTo>
                    <a:pt x="279887" y="53419"/>
                  </a:lnTo>
                  <a:lnTo>
                    <a:pt x="281926" y="52480"/>
                  </a:lnTo>
                  <a:lnTo>
                    <a:pt x="283286" y="50862"/>
                  </a:lnTo>
                  <a:lnTo>
                    <a:pt x="284192" y="48791"/>
                  </a:lnTo>
                  <a:lnTo>
                    <a:pt x="285199" y="43844"/>
                  </a:lnTo>
                  <a:lnTo>
                    <a:pt x="285845" y="37324"/>
                  </a:lnTo>
                  <a:lnTo>
                    <a:pt x="285934" y="33786"/>
                  </a:lnTo>
                  <a:lnTo>
                    <a:pt x="28600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278"/>
            <p:cNvSpPr/>
            <p:nvPr/>
          </p:nvSpPr>
          <p:spPr>
            <a:xfrm>
              <a:off x="4948768" y="1116211"/>
              <a:ext cx="4436503" cy="3303821"/>
            </a:xfrm>
            <a:custGeom>
              <a:avLst/>
              <a:gdLst/>
              <a:ahLst/>
              <a:cxnLst/>
              <a:rect l="0" t="0" r="0" b="0"/>
              <a:pathLst>
                <a:path w="4436503" h="3303821">
                  <a:moveTo>
                    <a:pt x="16488" y="0"/>
                  </a:moveTo>
                  <a:lnTo>
                    <a:pt x="16488" y="4740"/>
                  </a:lnTo>
                  <a:lnTo>
                    <a:pt x="15496" y="6137"/>
                  </a:lnTo>
                  <a:lnTo>
                    <a:pt x="13841" y="7068"/>
                  </a:lnTo>
                  <a:lnTo>
                    <a:pt x="8792" y="8562"/>
                  </a:lnTo>
                  <a:lnTo>
                    <a:pt x="9372" y="8684"/>
                  </a:lnTo>
                  <a:lnTo>
                    <a:pt x="15355" y="8897"/>
                  </a:lnTo>
                  <a:lnTo>
                    <a:pt x="20897" y="18401"/>
                  </a:lnTo>
                  <a:lnTo>
                    <a:pt x="23412" y="25707"/>
                  </a:lnTo>
                  <a:lnTo>
                    <a:pt x="25524" y="33253"/>
                  </a:lnTo>
                  <a:lnTo>
                    <a:pt x="31303" y="48658"/>
                  </a:lnTo>
                  <a:lnTo>
                    <a:pt x="33759" y="74287"/>
                  </a:lnTo>
                  <a:lnTo>
                    <a:pt x="33102" y="90563"/>
                  </a:lnTo>
                  <a:lnTo>
                    <a:pt x="10013" y="193977"/>
                  </a:lnTo>
                  <a:lnTo>
                    <a:pt x="9193" y="200756"/>
                  </a:lnTo>
                  <a:lnTo>
                    <a:pt x="5633" y="210933"/>
                  </a:lnTo>
                  <a:lnTo>
                    <a:pt x="3293" y="215036"/>
                  </a:lnTo>
                  <a:lnTo>
                    <a:pt x="692" y="224887"/>
                  </a:lnTo>
                  <a:lnTo>
                    <a:pt x="0" y="230292"/>
                  </a:lnTo>
                  <a:lnTo>
                    <a:pt x="530" y="234887"/>
                  </a:lnTo>
                  <a:lnTo>
                    <a:pt x="1877" y="238943"/>
                  </a:lnTo>
                  <a:lnTo>
                    <a:pt x="3768" y="242639"/>
                  </a:lnTo>
                  <a:lnTo>
                    <a:pt x="6022" y="245103"/>
                  </a:lnTo>
                  <a:lnTo>
                    <a:pt x="8518" y="246746"/>
                  </a:lnTo>
                  <a:lnTo>
                    <a:pt x="11175" y="247841"/>
                  </a:lnTo>
                  <a:lnTo>
                    <a:pt x="19658" y="254123"/>
                  </a:lnTo>
                  <a:lnTo>
                    <a:pt x="23567" y="255735"/>
                  </a:lnTo>
                  <a:lnTo>
                    <a:pt x="33206" y="257527"/>
                  </a:lnTo>
                  <a:lnTo>
                    <a:pt x="157618" y="258950"/>
                  </a:lnTo>
                  <a:lnTo>
                    <a:pt x="284221" y="257968"/>
                  </a:lnTo>
                  <a:lnTo>
                    <a:pt x="403304" y="246532"/>
                  </a:lnTo>
                  <a:lnTo>
                    <a:pt x="515687" y="236037"/>
                  </a:lnTo>
                  <a:lnTo>
                    <a:pt x="636162" y="230289"/>
                  </a:lnTo>
                  <a:lnTo>
                    <a:pt x="760113" y="219894"/>
                  </a:lnTo>
                  <a:lnTo>
                    <a:pt x="957124" y="210062"/>
                  </a:lnTo>
                  <a:lnTo>
                    <a:pt x="1062838" y="206769"/>
                  </a:lnTo>
                  <a:lnTo>
                    <a:pt x="1925485" y="205383"/>
                  </a:lnTo>
                  <a:lnTo>
                    <a:pt x="2255021" y="213485"/>
                  </a:lnTo>
                  <a:lnTo>
                    <a:pt x="2351373" y="213945"/>
                  </a:lnTo>
                  <a:lnTo>
                    <a:pt x="2447161" y="216795"/>
                  </a:lnTo>
                  <a:lnTo>
                    <a:pt x="2543689" y="220377"/>
                  </a:lnTo>
                  <a:lnTo>
                    <a:pt x="2740569" y="222676"/>
                  </a:lnTo>
                  <a:lnTo>
                    <a:pt x="2932759" y="223130"/>
                  </a:lnTo>
                  <a:lnTo>
                    <a:pt x="3250545" y="231338"/>
                  </a:lnTo>
                  <a:lnTo>
                    <a:pt x="3378728" y="232917"/>
                  </a:lnTo>
                  <a:lnTo>
                    <a:pt x="3503767" y="238235"/>
                  </a:lnTo>
                  <a:lnTo>
                    <a:pt x="3623020" y="240252"/>
                  </a:lnTo>
                  <a:lnTo>
                    <a:pt x="3739124" y="241842"/>
                  </a:lnTo>
                  <a:lnTo>
                    <a:pt x="3849441" y="247164"/>
                  </a:lnTo>
                  <a:lnTo>
                    <a:pt x="3955613" y="250174"/>
                  </a:lnTo>
                  <a:lnTo>
                    <a:pt x="4076167" y="256931"/>
                  </a:lnTo>
                  <a:lnTo>
                    <a:pt x="4203408" y="268496"/>
                  </a:lnTo>
                  <a:lnTo>
                    <a:pt x="4287345" y="288762"/>
                  </a:lnTo>
                  <a:lnTo>
                    <a:pt x="4334488" y="306589"/>
                  </a:lnTo>
                  <a:lnTo>
                    <a:pt x="4341063" y="310557"/>
                  </a:lnTo>
                  <a:lnTo>
                    <a:pt x="4362207" y="332134"/>
                  </a:lnTo>
                  <a:lnTo>
                    <a:pt x="4364508" y="336516"/>
                  </a:lnTo>
                  <a:lnTo>
                    <a:pt x="4367065" y="346677"/>
                  </a:lnTo>
                  <a:lnTo>
                    <a:pt x="4369701" y="375506"/>
                  </a:lnTo>
                  <a:lnTo>
                    <a:pt x="4393339" y="455603"/>
                  </a:lnTo>
                  <a:lnTo>
                    <a:pt x="4402931" y="553878"/>
                  </a:lnTo>
                  <a:lnTo>
                    <a:pt x="4412896" y="655037"/>
                  </a:lnTo>
                  <a:lnTo>
                    <a:pt x="4413747" y="753361"/>
                  </a:lnTo>
                  <a:lnTo>
                    <a:pt x="4411148" y="850469"/>
                  </a:lnTo>
                  <a:lnTo>
                    <a:pt x="4405690" y="937900"/>
                  </a:lnTo>
                  <a:lnTo>
                    <a:pt x="4404935" y="1045791"/>
                  </a:lnTo>
                  <a:lnTo>
                    <a:pt x="4409617" y="1141762"/>
                  </a:lnTo>
                  <a:lnTo>
                    <a:pt x="4413249" y="1241848"/>
                  </a:lnTo>
                  <a:lnTo>
                    <a:pt x="4413692" y="1324693"/>
                  </a:lnTo>
                  <a:lnTo>
                    <a:pt x="4408630" y="1407938"/>
                  </a:lnTo>
                  <a:lnTo>
                    <a:pt x="4412923" y="1512097"/>
                  </a:lnTo>
                  <a:lnTo>
                    <a:pt x="4420762" y="1596431"/>
                  </a:lnTo>
                  <a:lnTo>
                    <a:pt x="4429226" y="1685849"/>
                  </a:lnTo>
                  <a:lnTo>
                    <a:pt x="4436502" y="1797782"/>
                  </a:lnTo>
                  <a:lnTo>
                    <a:pt x="4432507" y="1914081"/>
                  </a:lnTo>
                  <a:lnTo>
                    <a:pt x="4430846" y="2005462"/>
                  </a:lnTo>
                  <a:lnTo>
                    <a:pt x="4424634" y="2098918"/>
                  </a:lnTo>
                  <a:lnTo>
                    <a:pt x="4423112" y="2193814"/>
                  </a:lnTo>
                  <a:lnTo>
                    <a:pt x="4422748" y="2391792"/>
                  </a:lnTo>
                  <a:lnTo>
                    <a:pt x="4415665" y="2499741"/>
                  </a:lnTo>
                  <a:lnTo>
                    <a:pt x="4414169" y="2583544"/>
                  </a:lnTo>
                  <a:lnTo>
                    <a:pt x="4413833" y="2700974"/>
                  </a:lnTo>
                  <a:lnTo>
                    <a:pt x="4406731" y="2794371"/>
                  </a:lnTo>
                  <a:lnTo>
                    <a:pt x="4397277" y="2907543"/>
                  </a:lnTo>
                  <a:lnTo>
                    <a:pt x="4388888" y="3005120"/>
                  </a:lnTo>
                  <a:lnTo>
                    <a:pt x="4402850" y="3114346"/>
                  </a:lnTo>
                  <a:lnTo>
                    <a:pt x="4404828" y="3187679"/>
                  </a:lnTo>
                  <a:lnTo>
                    <a:pt x="4402198" y="3198054"/>
                  </a:lnTo>
                  <a:lnTo>
                    <a:pt x="4397785" y="3212405"/>
                  </a:lnTo>
                  <a:lnTo>
                    <a:pt x="4397164" y="3216143"/>
                  </a:lnTo>
                  <a:lnTo>
                    <a:pt x="4397744" y="3219627"/>
                  </a:lnTo>
                  <a:lnTo>
                    <a:pt x="4401038" y="3226143"/>
                  </a:lnTo>
                  <a:lnTo>
                    <a:pt x="4410249" y="3238412"/>
                  </a:lnTo>
                  <a:lnTo>
                    <a:pt x="4413333" y="3248631"/>
                  </a:lnTo>
                  <a:lnTo>
                    <a:pt x="4412495" y="3250216"/>
                  </a:lnTo>
                  <a:lnTo>
                    <a:pt x="4406064" y="3257940"/>
                  </a:lnTo>
                  <a:lnTo>
                    <a:pt x="4405397" y="3261362"/>
                  </a:lnTo>
                  <a:lnTo>
                    <a:pt x="4404863" y="3268255"/>
                  </a:lnTo>
                  <a:lnTo>
                    <a:pt x="4409607" y="3268263"/>
                  </a:lnTo>
                  <a:lnTo>
                    <a:pt x="4411005" y="3267272"/>
                  </a:lnTo>
                  <a:lnTo>
                    <a:pt x="4411937" y="3265619"/>
                  </a:lnTo>
                  <a:lnTo>
                    <a:pt x="4413692" y="3259704"/>
                  </a:lnTo>
                  <a:lnTo>
                    <a:pt x="4392788" y="3259346"/>
                  </a:lnTo>
                  <a:lnTo>
                    <a:pt x="4389861" y="3260335"/>
                  </a:lnTo>
                  <a:lnTo>
                    <a:pt x="4380998" y="3265475"/>
                  </a:lnTo>
                  <a:lnTo>
                    <a:pt x="4375057" y="3267026"/>
                  </a:lnTo>
                  <a:lnTo>
                    <a:pt x="4361938" y="3268157"/>
                  </a:lnTo>
                  <a:lnTo>
                    <a:pt x="4358310" y="3270863"/>
                  </a:lnTo>
                  <a:lnTo>
                    <a:pt x="4355952" y="3272974"/>
                  </a:lnTo>
                  <a:lnTo>
                    <a:pt x="4353387" y="3274382"/>
                  </a:lnTo>
                  <a:lnTo>
                    <a:pt x="4347890" y="3275945"/>
                  </a:lnTo>
                  <a:lnTo>
                    <a:pt x="4210804" y="3283332"/>
                  </a:lnTo>
                  <a:lnTo>
                    <a:pt x="4087715" y="3292190"/>
                  </a:lnTo>
                  <a:lnTo>
                    <a:pt x="3938191" y="3295973"/>
                  </a:lnTo>
                  <a:lnTo>
                    <a:pt x="3807629" y="3303820"/>
                  </a:lnTo>
                  <a:lnTo>
                    <a:pt x="3763549" y="3302971"/>
                  </a:lnTo>
                  <a:lnTo>
                    <a:pt x="3753061" y="3299235"/>
                  </a:lnTo>
                  <a:lnTo>
                    <a:pt x="3734541" y="32861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279"/>
            <p:cNvSpPr/>
            <p:nvPr/>
          </p:nvSpPr>
          <p:spPr>
            <a:xfrm>
              <a:off x="5081553" y="1919883"/>
              <a:ext cx="17769" cy="1"/>
            </a:xfrm>
            <a:custGeom>
              <a:avLst/>
              <a:gdLst/>
              <a:ahLst/>
              <a:cxnLst/>
              <a:rect l="0" t="0" r="0" b="0"/>
              <a:pathLst>
                <a:path w="17769" h="1">
                  <a:moveTo>
                    <a:pt x="8830" y="0"/>
                  </a:moveTo>
                  <a:lnTo>
                    <a:pt x="0" y="0"/>
                  </a:lnTo>
                  <a:lnTo>
                    <a:pt x="1776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280"/>
            <p:cNvSpPr/>
            <p:nvPr/>
          </p:nvSpPr>
          <p:spPr>
            <a:xfrm>
              <a:off x="5108258" y="1955602"/>
              <a:ext cx="71502" cy="395875"/>
            </a:xfrm>
            <a:custGeom>
              <a:avLst/>
              <a:gdLst/>
              <a:ahLst/>
              <a:cxnLst/>
              <a:rect l="0" t="0" r="0" b="0"/>
              <a:pathLst>
                <a:path w="71502" h="395875">
                  <a:moveTo>
                    <a:pt x="0" y="0"/>
                  </a:moveTo>
                  <a:lnTo>
                    <a:pt x="0" y="66839"/>
                  </a:lnTo>
                  <a:lnTo>
                    <a:pt x="993" y="78294"/>
                  </a:lnTo>
                  <a:lnTo>
                    <a:pt x="2647" y="89899"/>
                  </a:lnTo>
                  <a:lnTo>
                    <a:pt x="4744" y="101604"/>
                  </a:lnTo>
                  <a:lnTo>
                    <a:pt x="7135" y="113377"/>
                  </a:lnTo>
                  <a:lnTo>
                    <a:pt x="12440" y="137041"/>
                  </a:lnTo>
                  <a:lnTo>
                    <a:pt x="21009" y="172676"/>
                  </a:lnTo>
                  <a:lnTo>
                    <a:pt x="22944" y="183578"/>
                  </a:lnTo>
                  <a:lnTo>
                    <a:pt x="24233" y="193823"/>
                  </a:lnTo>
                  <a:lnTo>
                    <a:pt x="25094" y="203629"/>
                  </a:lnTo>
                  <a:lnTo>
                    <a:pt x="25667" y="214136"/>
                  </a:lnTo>
                  <a:lnTo>
                    <a:pt x="26303" y="236392"/>
                  </a:lnTo>
                  <a:lnTo>
                    <a:pt x="27466" y="245900"/>
                  </a:lnTo>
                  <a:lnTo>
                    <a:pt x="29234" y="254222"/>
                  </a:lnTo>
                  <a:lnTo>
                    <a:pt x="31407" y="261755"/>
                  </a:lnTo>
                  <a:lnTo>
                    <a:pt x="32854" y="269753"/>
                  </a:lnTo>
                  <a:lnTo>
                    <a:pt x="33819" y="278062"/>
                  </a:lnTo>
                  <a:lnTo>
                    <a:pt x="34463" y="286578"/>
                  </a:lnTo>
                  <a:lnTo>
                    <a:pt x="34892" y="294239"/>
                  </a:lnTo>
                  <a:lnTo>
                    <a:pt x="35370" y="308044"/>
                  </a:lnTo>
                  <a:lnTo>
                    <a:pt x="36489" y="314503"/>
                  </a:lnTo>
                  <a:lnTo>
                    <a:pt x="38229" y="320794"/>
                  </a:lnTo>
                  <a:lnTo>
                    <a:pt x="40383" y="326972"/>
                  </a:lnTo>
                  <a:lnTo>
                    <a:pt x="41818" y="334067"/>
                  </a:lnTo>
                  <a:lnTo>
                    <a:pt x="42774" y="341774"/>
                  </a:lnTo>
                  <a:lnTo>
                    <a:pt x="43838" y="356290"/>
                  </a:lnTo>
                  <a:lnTo>
                    <a:pt x="44310" y="366049"/>
                  </a:lnTo>
                  <a:lnTo>
                    <a:pt x="45429" y="371033"/>
                  </a:lnTo>
                  <a:lnTo>
                    <a:pt x="47168" y="376339"/>
                  </a:lnTo>
                  <a:lnTo>
                    <a:pt x="49321" y="381861"/>
                  </a:lnTo>
                  <a:lnTo>
                    <a:pt x="51749" y="386535"/>
                  </a:lnTo>
                  <a:lnTo>
                    <a:pt x="54361" y="390643"/>
                  </a:lnTo>
                  <a:lnTo>
                    <a:pt x="57095" y="394374"/>
                  </a:lnTo>
                  <a:lnTo>
                    <a:pt x="59911" y="395869"/>
                  </a:lnTo>
                  <a:lnTo>
                    <a:pt x="62781" y="395874"/>
                  </a:lnTo>
                  <a:lnTo>
                    <a:pt x="71501" y="3929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281"/>
            <p:cNvSpPr/>
            <p:nvPr/>
          </p:nvSpPr>
          <p:spPr>
            <a:xfrm>
              <a:off x="6092638" y="1919883"/>
              <a:ext cx="25537" cy="455415"/>
            </a:xfrm>
            <a:custGeom>
              <a:avLst/>
              <a:gdLst/>
              <a:ahLst/>
              <a:cxnLst/>
              <a:rect l="0" t="0" r="0" b="0"/>
              <a:pathLst>
                <a:path w="25537" h="455415">
                  <a:moveTo>
                    <a:pt x="7696" y="0"/>
                  </a:moveTo>
                  <a:lnTo>
                    <a:pt x="7696" y="13638"/>
                  </a:lnTo>
                  <a:lnTo>
                    <a:pt x="6702" y="17029"/>
                  </a:lnTo>
                  <a:lnTo>
                    <a:pt x="5048" y="21275"/>
                  </a:lnTo>
                  <a:lnTo>
                    <a:pt x="2952" y="26089"/>
                  </a:lnTo>
                  <a:lnTo>
                    <a:pt x="1553" y="32276"/>
                  </a:lnTo>
                  <a:lnTo>
                    <a:pt x="621" y="39376"/>
                  </a:lnTo>
                  <a:lnTo>
                    <a:pt x="0" y="47087"/>
                  </a:lnTo>
                  <a:lnTo>
                    <a:pt x="580" y="55204"/>
                  </a:lnTo>
                  <a:lnTo>
                    <a:pt x="1959" y="63591"/>
                  </a:lnTo>
                  <a:lnTo>
                    <a:pt x="3870" y="72160"/>
                  </a:lnTo>
                  <a:lnTo>
                    <a:pt x="5146" y="82833"/>
                  </a:lnTo>
                  <a:lnTo>
                    <a:pt x="5996" y="94910"/>
                  </a:lnTo>
                  <a:lnTo>
                    <a:pt x="6562" y="107922"/>
                  </a:lnTo>
                  <a:lnTo>
                    <a:pt x="7933" y="120565"/>
                  </a:lnTo>
                  <a:lnTo>
                    <a:pt x="9841" y="132962"/>
                  </a:lnTo>
                  <a:lnTo>
                    <a:pt x="12105" y="145196"/>
                  </a:lnTo>
                  <a:lnTo>
                    <a:pt x="13615" y="158313"/>
                  </a:lnTo>
                  <a:lnTo>
                    <a:pt x="14621" y="172019"/>
                  </a:lnTo>
                  <a:lnTo>
                    <a:pt x="15292" y="186117"/>
                  </a:lnTo>
                  <a:lnTo>
                    <a:pt x="16732" y="200476"/>
                  </a:lnTo>
                  <a:lnTo>
                    <a:pt x="18685" y="215010"/>
                  </a:lnTo>
                  <a:lnTo>
                    <a:pt x="20981" y="229660"/>
                  </a:lnTo>
                  <a:lnTo>
                    <a:pt x="22511" y="243396"/>
                  </a:lnTo>
                  <a:lnTo>
                    <a:pt x="23531" y="256522"/>
                  </a:lnTo>
                  <a:lnTo>
                    <a:pt x="24211" y="269241"/>
                  </a:lnTo>
                  <a:lnTo>
                    <a:pt x="24967" y="293957"/>
                  </a:lnTo>
                  <a:lnTo>
                    <a:pt x="25519" y="363408"/>
                  </a:lnTo>
                  <a:lnTo>
                    <a:pt x="25536" y="373241"/>
                  </a:lnTo>
                  <a:lnTo>
                    <a:pt x="24555" y="382772"/>
                  </a:lnTo>
                  <a:lnTo>
                    <a:pt x="22907" y="392103"/>
                  </a:lnTo>
                  <a:lnTo>
                    <a:pt x="20816" y="401301"/>
                  </a:lnTo>
                  <a:lnTo>
                    <a:pt x="19422" y="409417"/>
                  </a:lnTo>
                  <a:lnTo>
                    <a:pt x="18492" y="416812"/>
                  </a:lnTo>
                  <a:lnTo>
                    <a:pt x="17873" y="423726"/>
                  </a:lnTo>
                  <a:lnTo>
                    <a:pt x="17185" y="436700"/>
                  </a:lnTo>
                  <a:lnTo>
                    <a:pt x="16634" y="4554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282"/>
            <p:cNvSpPr/>
            <p:nvPr/>
          </p:nvSpPr>
          <p:spPr>
            <a:xfrm>
              <a:off x="7172860" y="1911062"/>
              <a:ext cx="34465" cy="428517"/>
            </a:xfrm>
            <a:custGeom>
              <a:avLst/>
              <a:gdLst/>
              <a:ahLst/>
              <a:cxnLst/>
              <a:rect l="0" t="0" r="0" b="0"/>
              <a:pathLst>
                <a:path w="34465" h="428517">
                  <a:moveTo>
                    <a:pt x="17865" y="8821"/>
                  </a:moveTo>
                  <a:lnTo>
                    <a:pt x="4550" y="8821"/>
                  </a:lnTo>
                  <a:lnTo>
                    <a:pt x="3030" y="7829"/>
                  </a:lnTo>
                  <a:lnTo>
                    <a:pt x="2016" y="6175"/>
                  </a:lnTo>
                  <a:lnTo>
                    <a:pt x="24" y="0"/>
                  </a:lnTo>
                  <a:lnTo>
                    <a:pt x="0" y="4664"/>
                  </a:lnTo>
                  <a:lnTo>
                    <a:pt x="989" y="8034"/>
                  </a:lnTo>
                  <a:lnTo>
                    <a:pt x="2642" y="12265"/>
                  </a:lnTo>
                  <a:lnTo>
                    <a:pt x="4737" y="17070"/>
                  </a:lnTo>
                  <a:lnTo>
                    <a:pt x="6134" y="24242"/>
                  </a:lnTo>
                  <a:lnTo>
                    <a:pt x="7065" y="32992"/>
                  </a:lnTo>
                  <a:lnTo>
                    <a:pt x="7685" y="42795"/>
                  </a:lnTo>
                  <a:lnTo>
                    <a:pt x="9092" y="54290"/>
                  </a:lnTo>
                  <a:lnTo>
                    <a:pt x="11024" y="66915"/>
                  </a:lnTo>
                  <a:lnTo>
                    <a:pt x="13304" y="80292"/>
                  </a:lnTo>
                  <a:lnTo>
                    <a:pt x="14824" y="95164"/>
                  </a:lnTo>
                  <a:lnTo>
                    <a:pt x="15837" y="111031"/>
                  </a:lnTo>
                  <a:lnTo>
                    <a:pt x="16514" y="127563"/>
                  </a:lnTo>
                  <a:lnTo>
                    <a:pt x="17265" y="164452"/>
                  </a:lnTo>
                  <a:lnTo>
                    <a:pt x="17464" y="184012"/>
                  </a:lnTo>
                  <a:lnTo>
                    <a:pt x="18590" y="203998"/>
                  </a:lnTo>
                  <a:lnTo>
                    <a:pt x="20335" y="224267"/>
                  </a:lnTo>
                  <a:lnTo>
                    <a:pt x="22491" y="244725"/>
                  </a:lnTo>
                  <a:lnTo>
                    <a:pt x="23928" y="263325"/>
                  </a:lnTo>
                  <a:lnTo>
                    <a:pt x="24886" y="280685"/>
                  </a:lnTo>
                  <a:lnTo>
                    <a:pt x="25951" y="312212"/>
                  </a:lnTo>
                  <a:lnTo>
                    <a:pt x="26424" y="339453"/>
                  </a:lnTo>
                  <a:lnTo>
                    <a:pt x="27543" y="352273"/>
                  </a:lnTo>
                  <a:lnTo>
                    <a:pt x="29283" y="364789"/>
                  </a:lnTo>
                  <a:lnTo>
                    <a:pt x="31434" y="377102"/>
                  </a:lnTo>
                  <a:lnTo>
                    <a:pt x="32870" y="387294"/>
                  </a:lnTo>
                  <a:lnTo>
                    <a:pt x="33826" y="396074"/>
                  </a:lnTo>
                  <a:lnTo>
                    <a:pt x="34464" y="403912"/>
                  </a:lnTo>
                  <a:lnTo>
                    <a:pt x="33897" y="410128"/>
                  </a:lnTo>
                  <a:lnTo>
                    <a:pt x="32525" y="415266"/>
                  </a:lnTo>
                  <a:lnTo>
                    <a:pt x="26802" y="4285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283"/>
            <p:cNvSpPr/>
            <p:nvPr/>
          </p:nvSpPr>
          <p:spPr>
            <a:xfrm>
              <a:off x="5090382" y="4170212"/>
              <a:ext cx="2614023" cy="543554"/>
            </a:xfrm>
            <a:custGeom>
              <a:avLst/>
              <a:gdLst/>
              <a:ahLst/>
              <a:cxnLst/>
              <a:rect l="0" t="0" r="0" b="0"/>
              <a:pathLst>
                <a:path w="2614023" h="543554">
                  <a:moveTo>
                    <a:pt x="0" y="133898"/>
                  </a:moveTo>
                  <a:lnTo>
                    <a:pt x="33468" y="134890"/>
                  </a:lnTo>
                  <a:lnTo>
                    <a:pt x="101740" y="141586"/>
                  </a:lnTo>
                  <a:lnTo>
                    <a:pt x="162443" y="142460"/>
                  </a:lnTo>
                  <a:lnTo>
                    <a:pt x="235490" y="142719"/>
                  </a:lnTo>
                  <a:lnTo>
                    <a:pt x="292683" y="140133"/>
                  </a:lnTo>
                  <a:lnTo>
                    <a:pt x="355509" y="136670"/>
                  </a:lnTo>
                  <a:lnTo>
                    <a:pt x="423153" y="135130"/>
                  </a:lnTo>
                  <a:lnTo>
                    <a:pt x="537723" y="134263"/>
                  </a:lnTo>
                  <a:lnTo>
                    <a:pt x="618671" y="131414"/>
                  </a:lnTo>
                  <a:lnTo>
                    <a:pt x="832636" y="119680"/>
                  </a:lnTo>
                  <a:lnTo>
                    <a:pt x="921214" y="117657"/>
                  </a:lnTo>
                  <a:lnTo>
                    <a:pt x="967675" y="115133"/>
                  </a:lnTo>
                  <a:lnTo>
                    <a:pt x="1213640" y="96064"/>
                  </a:lnTo>
                  <a:lnTo>
                    <a:pt x="1264912" y="90816"/>
                  </a:lnTo>
                  <a:lnTo>
                    <a:pt x="1589508" y="51084"/>
                  </a:lnTo>
                  <a:lnTo>
                    <a:pt x="1701834" y="38883"/>
                  </a:lnTo>
                  <a:lnTo>
                    <a:pt x="1812003" y="29492"/>
                  </a:lnTo>
                  <a:lnTo>
                    <a:pt x="2159957" y="6067"/>
                  </a:lnTo>
                  <a:lnTo>
                    <a:pt x="2243027" y="2670"/>
                  </a:lnTo>
                  <a:lnTo>
                    <a:pt x="2351494" y="758"/>
                  </a:lnTo>
                  <a:lnTo>
                    <a:pt x="2525542" y="0"/>
                  </a:lnTo>
                  <a:lnTo>
                    <a:pt x="2607700" y="8638"/>
                  </a:lnTo>
                  <a:lnTo>
                    <a:pt x="2613163" y="8774"/>
                  </a:lnTo>
                  <a:lnTo>
                    <a:pt x="2614022" y="9802"/>
                  </a:lnTo>
                  <a:lnTo>
                    <a:pt x="2613605" y="11480"/>
                  </a:lnTo>
                  <a:lnTo>
                    <a:pt x="2612331" y="13591"/>
                  </a:lnTo>
                  <a:lnTo>
                    <a:pt x="2605620" y="18582"/>
                  </a:lnTo>
                  <a:lnTo>
                    <a:pt x="2595025" y="24108"/>
                  </a:lnTo>
                  <a:lnTo>
                    <a:pt x="2561299" y="38385"/>
                  </a:lnTo>
                  <a:lnTo>
                    <a:pt x="2538583" y="49776"/>
                  </a:lnTo>
                  <a:lnTo>
                    <a:pt x="2511936" y="64761"/>
                  </a:lnTo>
                  <a:lnTo>
                    <a:pt x="2415365" y="120981"/>
                  </a:lnTo>
                  <a:lnTo>
                    <a:pt x="2395761" y="133225"/>
                  </a:lnTo>
                  <a:lnTo>
                    <a:pt x="2284171" y="207795"/>
                  </a:lnTo>
                  <a:lnTo>
                    <a:pt x="2235338" y="242148"/>
                  </a:lnTo>
                  <a:lnTo>
                    <a:pt x="2186160" y="277259"/>
                  </a:lnTo>
                  <a:lnTo>
                    <a:pt x="2109218" y="330495"/>
                  </a:lnTo>
                  <a:lnTo>
                    <a:pt x="2059930" y="366134"/>
                  </a:lnTo>
                  <a:lnTo>
                    <a:pt x="2035664" y="382980"/>
                  </a:lnTo>
                  <a:lnTo>
                    <a:pt x="1908130" y="467737"/>
                  </a:lnTo>
                  <a:lnTo>
                    <a:pt x="1878532" y="488646"/>
                  </a:lnTo>
                  <a:lnTo>
                    <a:pt x="1852137" y="505215"/>
                  </a:lnTo>
                  <a:lnTo>
                    <a:pt x="1828158" y="519193"/>
                  </a:lnTo>
                  <a:lnTo>
                    <a:pt x="1807571" y="532021"/>
                  </a:lnTo>
                  <a:lnTo>
                    <a:pt x="1791137" y="539045"/>
                  </a:lnTo>
                  <a:lnTo>
                    <a:pt x="1776221" y="542167"/>
                  </a:lnTo>
                  <a:lnTo>
                    <a:pt x="1759660" y="543553"/>
                  </a:lnTo>
                  <a:lnTo>
                    <a:pt x="1745017" y="541524"/>
                  </a:lnTo>
                  <a:lnTo>
                    <a:pt x="1724961" y="5357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284"/>
            <p:cNvSpPr/>
            <p:nvPr/>
          </p:nvSpPr>
          <p:spPr>
            <a:xfrm>
              <a:off x="4598813" y="4232672"/>
              <a:ext cx="816819" cy="507025"/>
            </a:xfrm>
            <a:custGeom>
              <a:avLst/>
              <a:gdLst/>
              <a:ahLst/>
              <a:cxnLst/>
              <a:rect l="0" t="0" r="0" b="0"/>
              <a:pathLst>
                <a:path w="816819" h="507025">
                  <a:moveTo>
                    <a:pt x="0" y="0"/>
                  </a:moveTo>
                  <a:lnTo>
                    <a:pt x="24366" y="992"/>
                  </a:lnTo>
                  <a:lnTo>
                    <a:pt x="42939" y="4740"/>
                  </a:lnTo>
                  <a:lnTo>
                    <a:pt x="64434" y="15005"/>
                  </a:lnTo>
                  <a:lnTo>
                    <a:pt x="115345" y="45849"/>
                  </a:lnTo>
                  <a:lnTo>
                    <a:pt x="186494" y="87733"/>
                  </a:lnTo>
                  <a:lnTo>
                    <a:pt x="241954" y="122458"/>
                  </a:lnTo>
                  <a:lnTo>
                    <a:pt x="281653" y="146038"/>
                  </a:lnTo>
                  <a:lnTo>
                    <a:pt x="301972" y="158874"/>
                  </a:lnTo>
                  <a:lnTo>
                    <a:pt x="343085" y="186366"/>
                  </a:lnTo>
                  <a:lnTo>
                    <a:pt x="467777" y="274004"/>
                  </a:lnTo>
                  <a:lnTo>
                    <a:pt x="530312" y="318540"/>
                  </a:lnTo>
                  <a:lnTo>
                    <a:pt x="551162" y="332414"/>
                  </a:lnTo>
                  <a:lnTo>
                    <a:pt x="572014" y="345633"/>
                  </a:lnTo>
                  <a:lnTo>
                    <a:pt x="592866" y="358414"/>
                  </a:lnTo>
                  <a:lnTo>
                    <a:pt x="611733" y="370904"/>
                  </a:lnTo>
                  <a:lnTo>
                    <a:pt x="629277" y="383199"/>
                  </a:lnTo>
                  <a:lnTo>
                    <a:pt x="645938" y="395365"/>
                  </a:lnTo>
                  <a:lnTo>
                    <a:pt x="663003" y="406451"/>
                  </a:lnTo>
                  <a:lnTo>
                    <a:pt x="680339" y="416819"/>
                  </a:lnTo>
                  <a:lnTo>
                    <a:pt x="697854" y="426708"/>
                  </a:lnTo>
                  <a:lnTo>
                    <a:pt x="712510" y="436276"/>
                  </a:lnTo>
                  <a:lnTo>
                    <a:pt x="725260" y="445632"/>
                  </a:lnTo>
                  <a:lnTo>
                    <a:pt x="736740" y="454846"/>
                  </a:lnTo>
                  <a:lnTo>
                    <a:pt x="757439" y="470375"/>
                  </a:lnTo>
                  <a:lnTo>
                    <a:pt x="775576" y="482899"/>
                  </a:lnTo>
                  <a:lnTo>
                    <a:pt x="795960" y="495528"/>
                  </a:lnTo>
                  <a:lnTo>
                    <a:pt x="808731" y="504562"/>
                  </a:lnTo>
                  <a:lnTo>
                    <a:pt x="815586" y="507024"/>
                  </a:lnTo>
                  <a:lnTo>
                    <a:pt x="816818" y="506687"/>
                  </a:lnTo>
                  <a:lnTo>
                    <a:pt x="816647" y="505471"/>
                  </a:lnTo>
                  <a:lnTo>
                    <a:pt x="813324" y="5000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285"/>
            <p:cNvSpPr/>
            <p:nvPr/>
          </p:nvSpPr>
          <p:spPr>
            <a:xfrm>
              <a:off x="5358511" y="4634508"/>
              <a:ext cx="1644525" cy="80368"/>
            </a:xfrm>
            <a:custGeom>
              <a:avLst/>
              <a:gdLst/>
              <a:ahLst/>
              <a:cxnLst/>
              <a:rect l="0" t="0" r="0" b="0"/>
              <a:pathLst>
                <a:path w="1644525" h="80368">
                  <a:moveTo>
                    <a:pt x="0" y="80367"/>
                  </a:moveTo>
                  <a:lnTo>
                    <a:pt x="56513" y="80367"/>
                  </a:lnTo>
                  <a:lnTo>
                    <a:pt x="70447" y="79375"/>
                  </a:lnTo>
                  <a:lnTo>
                    <a:pt x="85694" y="77722"/>
                  </a:lnTo>
                  <a:lnTo>
                    <a:pt x="101817" y="75627"/>
                  </a:lnTo>
                  <a:lnTo>
                    <a:pt x="140918" y="73300"/>
                  </a:lnTo>
                  <a:lnTo>
                    <a:pt x="187757" y="71273"/>
                  </a:lnTo>
                  <a:lnTo>
                    <a:pt x="244987" y="67065"/>
                  </a:lnTo>
                  <a:lnTo>
                    <a:pt x="275542" y="65546"/>
                  </a:lnTo>
                  <a:lnTo>
                    <a:pt x="373715" y="62416"/>
                  </a:lnTo>
                  <a:lnTo>
                    <a:pt x="529934" y="52972"/>
                  </a:lnTo>
                  <a:lnTo>
                    <a:pt x="570772" y="50198"/>
                  </a:lnTo>
                  <a:lnTo>
                    <a:pt x="611900" y="48348"/>
                  </a:lnTo>
                  <a:lnTo>
                    <a:pt x="736209" y="44753"/>
                  </a:lnTo>
                  <a:lnTo>
                    <a:pt x="862087" y="38837"/>
                  </a:lnTo>
                  <a:lnTo>
                    <a:pt x="992291" y="36643"/>
                  </a:lnTo>
                  <a:lnTo>
                    <a:pt x="1198492" y="35841"/>
                  </a:lnTo>
                  <a:lnTo>
                    <a:pt x="1237931" y="34808"/>
                  </a:lnTo>
                  <a:lnTo>
                    <a:pt x="1316180" y="31014"/>
                  </a:lnTo>
                  <a:lnTo>
                    <a:pt x="1428068" y="23301"/>
                  </a:lnTo>
                  <a:lnTo>
                    <a:pt x="1522460" y="14731"/>
                  </a:lnTo>
                  <a:lnTo>
                    <a:pt x="1574053" y="8862"/>
                  </a:lnTo>
                  <a:lnTo>
                    <a:pt x="164452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286"/>
            <p:cNvSpPr/>
            <p:nvPr/>
          </p:nvSpPr>
          <p:spPr>
            <a:xfrm>
              <a:off x="4844991" y="4250532"/>
              <a:ext cx="406269" cy="17860"/>
            </a:xfrm>
            <a:custGeom>
              <a:avLst/>
              <a:gdLst/>
              <a:ahLst/>
              <a:cxnLst/>
              <a:rect l="0" t="0" r="0" b="0"/>
              <a:pathLst>
                <a:path w="406269" h="17860">
                  <a:moveTo>
                    <a:pt x="21951" y="17859"/>
                  </a:moveTo>
                  <a:lnTo>
                    <a:pt x="21951" y="13119"/>
                  </a:lnTo>
                  <a:lnTo>
                    <a:pt x="20958" y="11722"/>
                  </a:lnTo>
                  <a:lnTo>
                    <a:pt x="19303" y="10791"/>
                  </a:lnTo>
                  <a:lnTo>
                    <a:pt x="17207" y="10170"/>
                  </a:lnTo>
                  <a:lnTo>
                    <a:pt x="14815" y="9756"/>
                  </a:lnTo>
                  <a:lnTo>
                    <a:pt x="9511" y="9297"/>
                  </a:lnTo>
                  <a:lnTo>
                    <a:pt x="0" y="9001"/>
                  </a:lnTo>
                  <a:lnTo>
                    <a:pt x="1602" y="8962"/>
                  </a:lnTo>
                  <a:lnTo>
                    <a:pt x="3420" y="7958"/>
                  </a:lnTo>
                  <a:lnTo>
                    <a:pt x="5625" y="6298"/>
                  </a:lnTo>
                  <a:lnTo>
                    <a:pt x="8088" y="4198"/>
                  </a:lnTo>
                  <a:lnTo>
                    <a:pt x="11715" y="3791"/>
                  </a:lnTo>
                  <a:lnTo>
                    <a:pt x="16120" y="4511"/>
                  </a:lnTo>
                  <a:lnTo>
                    <a:pt x="21043" y="5984"/>
                  </a:lnTo>
                  <a:lnTo>
                    <a:pt x="28298" y="6966"/>
                  </a:lnTo>
                  <a:lnTo>
                    <a:pt x="37105" y="7620"/>
                  </a:lnTo>
                  <a:lnTo>
                    <a:pt x="46950" y="8057"/>
                  </a:lnTo>
                  <a:lnTo>
                    <a:pt x="68481" y="8541"/>
                  </a:lnTo>
                  <a:lnTo>
                    <a:pt x="266052" y="8922"/>
                  </a:lnTo>
                  <a:lnTo>
                    <a:pt x="292929" y="7932"/>
                  </a:lnTo>
                  <a:lnTo>
                    <a:pt x="40626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287"/>
            <p:cNvSpPr/>
            <p:nvPr/>
          </p:nvSpPr>
          <p:spPr>
            <a:xfrm>
              <a:off x="4616691" y="2169914"/>
              <a:ext cx="160876" cy="2080619"/>
            </a:xfrm>
            <a:custGeom>
              <a:avLst/>
              <a:gdLst/>
              <a:ahLst/>
              <a:cxnLst/>
              <a:rect l="0" t="0" r="0" b="0"/>
              <a:pathLst>
                <a:path w="160876" h="2080619">
                  <a:moveTo>
                    <a:pt x="26810" y="0"/>
                  </a:moveTo>
                  <a:lnTo>
                    <a:pt x="9053" y="0"/>
                  </a:lnTo>
                  <a:lnTo>
                    <a:pt x="7949" y="31455"/>
                  </a:lnTo>
                  <a:lnTo>
                    <a:pt x="4193" y="46722"/>
                  </a:lnTo>
                  <a:lnTo>
                    <a:pt x="366" y="110838"/>
                  </a:lnTo>
                  <a:lnTo>
                    <a:pt x="0" y="295254"/>
                  </a:lnTo>
                  <a:lnTo>
                    <a:pt x="4742" y="348428"/>
                  </a:lnTo>
                  <a:lnTo>
                    <a:pt x="7693" y="406627"/>
                  </a:lnTo>
                  <a:lnTo>
                    <a:pt x="8567" y="463118"/>
                  </a:lnTo>
                  <a:lnTo>
                    <a:pt x="4081" y="522299"/>
                  </a:lnTo>
                  <a:lnTo>
                    <a:pt x="1207" y="583822"/>
                  </a:lnTo>
                  <a:lnTo>
                    <a:pt x="3183" y="627909"/>
                  </a:lnTo>
                  <a:lnTo>
                    <a:pt x="6379" y="672969"/>
                  </a:lnTo>
                  <a:lnTo>
                    <a:pt x="9171" y="737385"/>
                  </a:lnTo>
                  <a:lnTo>
                    <a:pt x="13343" y="779502"/>
                  </a:lnTo>
                  <a:lnTo>
                    <a:pt x="16839" y="801450"/>
                  </a:lnTo>
                  <a:lnTo>
                    <a:pt x="21156" y="824019"/>
                  </a:lnTo>
                  <a:lnTo>
                    <a:pt x="26020" y="847002"/>
                  </a:lnTo>
                  <a:lnTo>
                    <a:pt x="29263" y="869270"/>
                  </a:lnTo>
                  <a:lnTo>
                    <a:pt x="39638" y="980676"/>
                  </a:lnTo>
                  <a:lnTo>
                    <a:pt x="47936" y="1046397"/>
                  </a:lnTo>
                  <a:lnTo>
                    <a:pt x="53493" y="1129835"/>
                  </a:lnTo>
                  <a:lnTo>
                    <a:pt x="57868" y="1167907"/>
                  </a:lnTo>
                  <a:lnTo>
                    <a:pt x="62627" y="1241848"/>
                  </a:lnTo>
                  <a:lnTo>
                    <a:pt x="66894" y="1281521"/>
                  </a:lnTo>
                  <a:lnTo>
                    <a:pt x="71582" y="1356453"/>
                  </a:lnTo>
                  <a:lnTo>
                    <a:pt x="75839" y="1392649"/>
                  </a:lnTo>
                  <a:lnTo>
                    <a:pt x="83819" y="1451237"/>
                  </a:lnTo>
                  <a:lnTo>
                    <a:pt x="87728" y="1507843"/>
                  </a:lnTo>
                  <a:lnTo>
                    <a:pt x="91291" y="1546916"/>
                  </a:lnTo>
                  <a:lnTo>
                    <a:pt x="96231" y="1607960"/>
                  </a:lnTo>
                  <a:lnTo>
                    <a:pt x="100343" y="1670035"/>
                  </a:lnTo>
                  <a:lnTo>
                    <a:pt x="105203" y="1732414"/>
                  </a:lnTo>
                  <a:lnTo>
                    <a:pt x="109291" y="1792238"/>
                  </a:lnTo>
                  <a:lnTo>
                    <a:pt x="114143" y="1847667"/>
                  </a:lnTo>
                  <a:lnTo>
                    <a:pt x="118230" y="1899148"/>
                  </a:lnTo>
                  <a:lnTo>
                    <a:pt x="123053" y="1930511"/>
                  </a:lnTo>
                  <a:lnTo>
                    <a:pt x="128507" y="1960987"/>
                  </a:lnTo>
                  <a:lnTo>
                    <a:pt x="133331" y="2023535"/>
                  </a:lnTo>
                  <a:lnTo>
                    <a:pt x="134730" y="2041357"/>
                  </a:lnTo>
                  <a:lnTo>
                    <a:pt x="138663" y="2052585"/>
                  </a:lnTo>
                  <a:lnTo>
                    <a:pt x="143720" y="2063529"/>
                  </a:lnTo>
                  <a:lnTo>
                    <a:pt x="146460" y="2069225"/>
                  </a:lnTo>
                  <a:lnTo>
                    <a:pt x="149279" y="2073023"/>
                  </a:lnTo>
                  <a:lnTo>
                    <a:pt x="152151" y="2075554"/>
                  </a:lnTo>
                  <a:lnTo>
                    <a:pt x="160875" y="20806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288"/>
            <p:cNvSpPr/>
            <p:nvPr/>
          </p:nvSpPr>
          <p:spPr>
            <a:xfrm>
              <a:off x="5592656" y="2152055"/>
              <a:ext cx="103643" cy="2242639"/>
            </a:xfrm>
            <a:custGeom>
              <a:avLst/>
              <a:gdLst/>
              <a:ahLst/>
              <a:cxnLst/>
              <a:rect l="0" t="0" r="0" b="0"/>
              <a:pathLst>
                <a:path w="103643" h="2242639">
                  <a:moveTo>
                    <a:pt x="87610" y="0"/>
                  </a:moveTo>
                  <a:lnTo>
                    <a:pt x="75170" y="0"/>
                  </a:lnTo>
                  <a:lnTo>
                    <a:pt x="72366" y="992"/>
                  </a:lnTo>
                  <a:lnTo>
                    <a:pt x="69503" y="2646"/>
                  </a:lnTo>
                  <a:lnTo>
                    <a:pt x="66601" y="4740"/>
                  </a:lnTo>
                  <a:lnTo>
                    <a:pt x="64667" y="7129"/>
                  </a:lnTo>
                  <a:lnTo>
                    <a:pt x="63376" y="9713"/>
                  </a:lnTo>
                  <a:lnTo>
                    <a:pt x="60950" y="16223"/>
                  </a:lnTo>
                  <a:lnTo>
                    <a:pt x="58914" y="20737"/>
                  </a:lnTo>
                  <a:lnTo>
                    <a:pt x="56562" y="25731"/>
                  </a:lnTo>
                  <a:lnTo>
                    <a:pt x="53949" y="36571"/>
                  </a:lnTo>
                  <a:lnTo>
                    <a:pt x="53253" y="42240"/>
                  </a:lnTo>
                  <a:lnTo>
                    <a:pt x="55127" y="56476"/>
                  </a:lnTo>
                  <a:lnTo>
                    <a:pt x="57017" y="64440"/>
                  </a:lnTo>
                  <a:lnTo>
                    <a:pt x="59270" y="72725"/>
                  </a:lnTo>
                  <a:lnTo>
                    <a:pt x="64422" y="89869"/>
                  </a:lnTo>
                  <a:lnTo>
                    <a:pt x="67373" y="112702"/>
                  </a:lnTo>
                  <a:lnTo>
                    <a:pt x="69678" y="139387"/>
                  </a:lnTo>
                  <a:lnTo>
                    <a:pt x="71683" y="153447"/>
                  </a:lnTo>
                  <a:lnTo>
                    <a:pt x="76560" y="182301"/>
                  </a:lnTo>
                  <a:lnTo>
                    <a:pt x="82036" y="211660"/>
                  </a:lnTo>
                  <a:lnTo>
                    <a:pt x="85133" y="246537"/>
                  </a:lnTo>
                  <a:lnTo>
                    <a:pt x="86876" y="302574"/>
                  </a:lnTo>
                  <a:lnTo>
                    <a:pt x="90041" y="359527"/>
                  </a:lnTo>
                  <a:lnTo>
                    <a:pt x="92210" y="379583"/>
                  </a:lnTo>
                  <a:lnTo>
                    <a:pt x="95263" y="440993"/>
                  </a:lnTo>
                  <a:lnTo>
                    <a:pt x="96167" y="507916"/>
                  </a:lnTo>
                  <a:lnTo>
                    <a:pt x="99026" y="554485"/>
                  </a:lnTo>
                  <a:lnTo>
                    <a:pt x="101179" y="578016"/>
                  </a:lnTo>
                  <a:lnTo>
                    <a:pt x="103572" y="625328"/>
                  </a:lnTo>
                  <a:lnTo>
                    <a:pt x="103642" y="673806"/>
                  </a:lnTo>
                  <a:lnTo>
                    <a:pt x="102270" y="699235"/>
                  </a:lnTo>
                  <a:lnTo>
                    <a:pt x="99091" y="751302"/>
                  </a:lnTo>
                  <a:lnTo>
                    <a:pt x="97678" y="804209"/>
                  </a:lnTo>
                  <a:lnTo>
                    <a:pt x="96308" y="832804"/>
                  </a:lnTo>
                  <a:lnTo>
                    <a:pt x="92138" y="893679"/>
                  </a:lnTo>
                  <a:lnTo>
                    <a:pt x="81369" y="1014560"/>
                  </a:lnTo>
                  <a:lnTo>
                    <a:pt x="75568" y="1074340"/>
                  </a:lnTo>
                  <a:lnTo>
                    <a:pt x="71638" y="1104172"/>
                  </a:lnTo>
                  <a:lnTo>
                    <a:pt x="67031" y="1133982"/>
                  </a:lnTo>
                  <a:lnTo>
                    <a:pt x="61974" y="1163777"/>
                  </a:lnTo>
                  <a:lnTo>
                    <a:pt x="57609" y="1193562"/>
                  </a:lnTo>
                  <a:lnTo>
                    <a:pt x="46721" y="1281895"/>
                  </a:lnTo>
                  <a:lnTo>
                    <a:pt x="4195" y="1656168"/>
                  </a:lnTo>
                  <a:lnTo>
                    <a:pt x="2208" y="1681565"/>
                  </a:lnTo>
                  <a:lnTo>
                    <a:pt x="0" y="1733597"/>
                  </a:lnTo>
                  <a:lnTo>
                    <a:pt x="1667" y="1783841"/>
                  </a:lnTo>
                  <a:lnTo>
                    <a:pt x="4724" y="1832631"/>
                  </a:lnTo>
                  <a:lnTo>
                    <a:pt x="6084" y="1880773"/>
                  </a:lnTo>
                  <a:lnTo>
                    <a:pt x="6849" y="1952503"/>
                  </a:lnTo>
                  <a:lnTo>
                    <a:pt x="9676" y="1994904"/>
                  </a:lnTo>
                  <a:lnTo>
                    <a:pt x="11821" y="2014545"/>
                  </a:lnTo>
                  <a:lnTo>
                    <a:pt x="16254" y="2088842"/>
                  </a:lnTo>
                  <a:lnTo>
                    <a:pt x="18193" y="2106937"/>
                  </a:lnTo>
                  <a:lnTo>
                    <a:pt x="20477" y="2124953"/>
                  </a:lnTo>
                  <a:lnTo>
                    <a:pt x="23693" y="2169270"/>
                  </a:lnTo>
                  <a:lnTo>
                    <a:pt x="25137" y="2181391"/>
                  </a:lnTo>
                  <a:lnTo>
                    <a:pt x="27093" y="2192448"/>
                  </a:lnTo>
                  <a:lnTo>
                    <a:pt x="29390" y="2202796"/>
                  </a:lnTo>
                  <a:lnTo>
                    <a:pt x="32623" y="2226841"/>
                  </a:lnTo>
                  <a:lnTo>
                    <a:pt x="33716" y="2242638"/>
                  </a:lnTo>
                  <a:lnTo>
                    <a:pt x="33865" y="2238285"/>
                  </a:lnTo>
                  <a:lnTo>
                    <a:pt x="31283" y="2224445"/>
                  </a:lnTo>
                  <a:lnTo>
                    <a:pt x="25046" y="21967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289"/>
            <p:cNvSpPr/>
            <p:nvPr/>
          </p:nvSpPr>
          <p:spPr>
            <a:xfrm>
              <a:off x="6636593" y="2108831"/>
              <a:ext cx="111675" cy="2168491"/>
            </a:xfrm>
            <a:custGeom>
              <a:avLst/>
              <a:gdLst/>
              <a:ahLst/>
              <a:cxnLst/>
              <a:rect l="0" t="0" r="0" b="0"/>
              <a:pathLst>
                <a:path w="111675" h="2168491">
                  <a:moveTo>
                    <a:pt x="62562" y="52153"/>
                  </a:moveTo>
                  <a:lnTo>
                    <a:pt x="57818" y="52153"/>
                  </a:lnTo>
                  <a:lnTo>
                    <a:pt x="56420" y="51161"/>
                  </a:lnTo>
                  <a:lnTo>
                    <a:pt x="55488" y="49507"/>
                  </a:lnTo>
                  <a:lnTo>
                    <a:pt x="54867" y="47413"/>
                  </a:lnTo>
                  <a:lnTo>
                    <a:pt x="53459" y="46017"/>
                  </a:lnTo>
                  <a:lnTo>
                    <a:pt x="51529" y="45086"/>
                  </a:lnTo>
                  <a:lnTo>
                    <a:pt x="49248" y="44465"/>
                  </a:lnTo>
                  <a:lnTo>
                    <a:pt x="47728" y="43059"/>
                  </a:lnTo>
                  <a:lnTo>
                    <a:pt x="46715" y="41130"/>
                  </a:lnTo>
                  <a:lnTo>
                    <a:pt x="46039" y="38851"/>
                  </a:lnTo>
                  <a:lnTo>
                    <a:pt x="46581" y="35348"/>
                  </a:lnTo>
                  <a:lnTo>
                    <a:pt x="49832" y="26163"/>
                  </a:lnTo>
                  <a:lnTo>
                    <a:pt x="52090" y="21928"/>
                  </a:lnTo>
                  <a:lnTo>
                    <a:pt x="54587" y="18113"/>
                  </a:lnTo>
                  <a:lnTo>
                    <a:pt x="57246" y="14577"/>
                  </a:lnTo>
                  <a:lnTo>
                    <a:pt x="60011" y="12219"/>
                  </a:lnTo>
                  <a:lnTo>
                    <a:pt x="62847" y="10648"/>
                  </a:lnTo>
                  <a:lnTo>
                    <a:pt x="65731" y="9600"/>
                  </a:lnTo>
                  <a:lnTo>
                    <a:pt x="68647" y="7910"/>
                  </a:lnTo>
                  <a:lnTo>
                    <a:pt x="71584" y="5790"/>
                  </a:lnTo>
                  <a:lnTo>
                    <a:pt x="74535" y="3385"/>
                  </a:lnTo>
                  <a:lnTo>
                    <a:pt x="77496" y="1782"/>
                  </a:lnTo>
                  <a:lnTo>
                    <a:pt x="80463" y="713"/>
                  </a:lnTo>
                  <a:lnTo>
                    <a:pt x="83433" y="0"/>
                  </a:lnTo>
                  <a:lnTo>
                    <a:pt x="86407" y="518"/>
                  </a:lnTo>
                  <a:lnTo>
                    <a:pt x="89383" y="1854"/>
                  </a:lnTo>
                  <a:lnTo>
                    <a:pt x="92360" y="3738"/>
                  </a:lnTo>
                  <a:lnTo>
                    <a:pt x="95337" y="5986"/>
                  </a:lnTo>
                  <a:lnTo>
                    <a:pt x="98315" y="8477"/>
                  </a:lnTo>
                  <a:lnTo>
                    <a:pt x="101293" y="11129"/>
                  </a:lnTo>
                  <a:lnTo>
                    <a:pt x="103279" y="14882"/>
                  </a:lnTo>
                  <a:lnTo>
                    <a:pt x="105485" y="24343"/>
                  </a:lnTo>
                  <a:lnTo>
                    <a:pt x="107095" y="80188"/>
                  </a:lnTo>
                  <a:lnTo>
                    <a:pt x="107236" y="165633"/>
                  </a:lnTo>
                  <a:lnTo>
                    <a:pt x="109892" y="200485"/>
                  </a:lnTo>
                  <a:lnTo>
                    <a:pt x="111674" y="259153"/>
                  </a:lnTo>
                  <a:lnTo>
                    <a:pt x="108562" y="323169"/>
                  </a:lnTo>
                  <a:lnTo>
                    <a:pt x="107509" y="420652"/>
                  </a:lnTo>
                  <a:lnTo>
                    <a:pt x="107327" y="499344"/>
                  </a:lnTo>
                  <a:lnTo>
                    <a:pt x="104637" y="552530"/>
                  </a:lnTo>
                  <a:lnTo>
                    <a:pt x="102528" y="579214"/>
                  </a:lnTo>
                  <a:lnTo>
                    <a:pt x="100186" y="632676"/>
                  </a:lnTo>
                  <a:lnTo>
                    <a:pt x="98153" y="687195"/>
                  </a:lnTo>
                  <a:lnTo>
                    <a:pt x="93938" y="744498"/>
                  </a:lnTo>
                  <a:lnTo>
                    <a:pt x="83141" y="861138"/>
                  </a:lnTo>
                  <a:lnTo>
                    <a:pt x="77337" y="916726"/>
                  </a:lnTo>
                  <a:lnTo>
                    <a:pt x="73405" y="946035"/>
                  </a:lnTo>
                  <a:lnTo>
                    <a:pt x="59375" y="1038438"/>
                  </a:lnTo>
                  <a:lnTo>
                    <a:pt x="51877" y="1099044"/>
                  </a:lnTo>
                  <a:lnTo>
                    <a:pt x="5960" y="1525395"/>
                  </a:lnTo>
                  <a:lnTo>
                    <a:pt x="2648" y="1579060"/>
                  </a:lnTo>
                  <a:lnTo>
                    <a:pt x="1176" y="1632677"/>
                  </a:lnTo>
                  <a:lnTo>
                    <a:pt x="30" y="1858578"/>
                  </a:lnTo>
                  <a:lnTo>
                    <a:pt x="0" y="2024555"/>
                  </a:lnTo>
                  <a:lnTo>
                    <a:pt x="2647" y="2058217"/>
                  </a:lnTo>
                  <a:lnTo>
                    <a:pt x="4744" y="2074138"/>
                  </a:lnTo>
                  <a:lnTo>
                    <a:pt x="7134" y="2088722"/>
                  </a:lnTo>
                  <a:lnTo>
                    <a:pt x="9721" y="2102413"/>
                  </a:lnTo>
                  <a:lnTo>
                    <a:pt x="12438" y="2115508"/>
                  </a:lnTo>
                  <a:lnTo>
                    <a:pt x="15459" y="2135351"/>
                  </a:lnTo>
                  <a:lnTo>
                    <a:pt x="17793" y="2149792"/>
                  </a:lnTo>
                  <a:lnTo>
                    <a:pt x="19807" y="2155033"/>
                  </a:lnTo>
                  <a:lnTo>
                    <a:pt x="26811" y="21684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290"/>
            <p:cNvSpPr/>
            <p:nvPr/>
          </p:nvSpPr>
          <p:spPr>
            <a:xfrm>
              <a:off x="7557171" y="2160994"/>
              <a:ext cx="212584" cy="1910944"/>
            </a:xfrm>
            <a:custGeom>
              <a:avLst/>
              <a:gdLst/>
              <a:ahLst/>
              <a:cxnLst/>
              <a:rect l="0" t="0" r="0" b="0"/>
              <a:pathLst>
                <a:path w="212584" h="1910944">
                  <a:moveTo>
                    <a:pt x="196624" y="8920"/>
                  </a:moveTo>
                  <a:lnTo>
                    <a:pt x="196624" y="4179"/>
                  </a:lnTo>
                  <a:lnTo>
                    <a:pt x="195631" y="2783"/>
                  </a:lnTo>
                  <a:lnTo>
                    <a:pt x="193975" y="1852"/>
                  </a:lnTo>
                  <a:lnTo>
                    <a:pt x="187719" y="0"/>
                  </a:lnTo>
                  <a:lnTo>
                    <a:pt x="192440" y="9474"/>
                  </a:lnTo>
                  <a:lnTo>
                    <a:pt x="194764" y="19419"/>
                  </a:lnTo>
                  <a:lnTo>
                    <a:pt x="201001" y="51453"/>
                  </a:lnTo>
                  <a:lnTo>
                    <a:pt x="204961" y="110298"/>
                  </a:lnTo>
                  <a:lnTo>
                    <a:pt x="208032" y="155374"/>
                  </a:lnTo>
                  <a:lnTo>
                    <a:pt x="212583" y="209080"/>
                  </a:lnTo>
                  <a:lnTo>
                    <a:pt x="211284" y="266333"/>
                  </a:lnTo>
                  <a:lnTo>
                    <a:pt x="207257" y="323646"/>
                  </a:lnTo>
                  <a:lnTo>
                    <a:pt x="205322" y="364103"/>
                  </a:lnTo>
                  <a:lnTo>
                    <a:pt x="201152" y="405235"/>
                  </a:lnTo>
                  <a:lnTo>
                    <a:pt x="193221" y="467439"/>
                  </a:lnTo>
                  <a:lnTo>
                    <a:pt x="190146" y="509039"/>
                  </a:lnTo>
                  <a:lnTo>
                    <a:pt x="186793" y="550679"/>
                  </a:lnTo>
                  <a:lnTo>
                    <a:pt x="183118" y="571507"/>
                  </a:lnTo>
                  <a:lnTo>
                    <a:pt x="178683" y="592337"/>
                  </a:lnTo>
                  <a:lnTo>
                    <a:pt x="174732" y="614162"/>
                  </a:lnTo>
                  <a:lnTo>
                    <a:pt x="164428" y="681809"/>
                  </a:lnTo>
                  <a:lnTo>
                    <a:pt x="158150" y="725031"/>
                  </a:lnTo>
                  <a:lnTo>
                    <a:pt x="154093" y="747273"/>
                  </a:lnTo>
                  <a:lnTo>
                    <a:pt x="149401" y="770038"/>
                  </a:lnTo>
                  <a:lnTo>
                    <a:pt x="144288" y="793152"/>
                  </a:lnTo>
                  <a:lnTo>
                    <a:pt x="139886" y="815507"/>
                  </a:lnTo>
                  <a:lnTo>
                    <a:pt x="132346" y="858867"/>
                  </a:lnTo>
                  <a:lnTo>
                    <a:pt x="127952" y="881145"/>
                  </a:lnTo>
                  <a:lnTo>
                    <a:pt x="117774" y="927065"/>
                  </a:lnTo>
                  <a:lnTo>
                    <a:pt x="106630" y="971287"/>
                  </a:lnTo>
                  <a:lnTo>
                    <a:pt x="83292" y="1061008"/>
                  </a:lnTo>
                  <a:lnTo>
                    <a:pt x="78368" y="1083374"/>
                  </a:lnTo>
                  <a:lnTo>
                    <a:pt x="74092" y="1105231"/>
                  </a:lnTo>
                  <a:lnTo>
                    <a:pt x="70248" y="1126747"/>
                  </a:lnTo>
                  <a:lnTo>
                    <a:pt x="63329" y="1171820"/>
                  </a:lnTo>
                  <a:lnTo>
                    <a:pt x="8935" y="1559598"/>
                  </a:lnTo>
                  <a:lnTo>
                    <a:pt x="2644" y="1615349"/>
                  </a:lnTo>
                  <a:lnTo>
                    <a:pt x="781" y="1666925"/>
                  </a:lnTo>
                  <a:lnTo>
                    <a:pt x="65" y="1758882"/>
                  </a:lnTo>
                  <a:lnTo>
                    <a:pt x="0" y="1838446"/>
                  </a:lnTo>
                  <a:lnTo>
                    <a:pt x="6139" y="1873031"/>
                  </a:lnTo>
                  <a:lnTo>
                    <a:pt x="9682" y="1903466"/>
                  </a:lnTo>
                  <a:lnTo>
                    <a:pt x="11419" y="1905958"/>
                  </a:lnTo>
                  <a:lnTo>
                    <a:pt x="13569" y="1907620"/>
                  </a:lnTo>
                  <a:lnTo>
                    <a:pt x="15997" y="1908728"/>
                  </a:lnTo>
                  <a:lnTo>
                    <a:pt x="18607" y="1909466"/>
                  </a:lnTo>
                  <a:lnTo>
                    <a:pt x="26809" y="19109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291"/>
            <p:cNvSpPr/>
            <p:nvPr/>
          </p:nvSpPr>
          <p:spPr>
            <a:xfrm>
              <a:off x="7293166" y="4402337"/>
              <a:ext cx="1859822" cy="35719"/>
            </a:xfrm>
            <a:custGeom>
              <a:avLst/>
              <a:gdLst/>
              <a:ahLst/>
              <a:cxnLst/>
              <a:rect l="0" t="0" r="0" b="0"/>
              <a:pathLst>
                <a:path w="1859822" h="35719">
                  <a:moveTo>
                    <a:pt x="31623" y="26789"/>
                  </a:moveTo>
                  <a:lnTo>
                    <a:pt x="6530" y="26789"/>
                  </a:lnTo>
                  <a:lnTo>
                    <a:pt x="4963" y="27781"/>
                  </a:lnTo>
                  <a:lnTo>
                    <a:pt x="2926" y="29434"/>
                  </a:lnTo>
                  <a:lnTo>
                    <a:pt x="575" y="31529"/>
                  </a:lnTo>
                  <a:lnTo>
                    <a:pt x="0" y="32926"/>
                  </a:lnTo>
                  <a:lnTo>
                    <a:pt x="611" y="33857"/>
                  </a:lnTo>
                  <a:lnTo>
                    <a:pt x="3981" y="35350"/>
                  </a:lnTo>
                  <a:lnTo>
                    <a:pt x="53363" y="35704"/>
                  </a:lnTo>
                  <a:lnTo>
                    <a:pt x="202183" y="35718"/>
                  </a:lnTo>
                  <a:lnTo>
                    <a:pt x="220803" y="34726"/>
                  </a:lnTo>
                  <a:lnTo>
                    <a:pt x="240167" y="33072"/>
                  </a:lnTo>
                  <a:lnTo>
                    <a:pt x="260029" y="30978"/>
                  </a:lnTo>
                  <a:lnTo>
                    <a:pt x="280221" y="29581"/>
                  </a:lnTo>
                  <a:lnTo>
                    <a:pt x="300635" y="28650"/>
                  </a:lnTo>
                  <a:lnTo>
                    <a:pt x="321195" y="28030"/>
                  </a:lnTo>
                  <a:lnTo>
                    <a:pt x="342846" y="26624"/>
                  </a:lnTo>
                  <a:lnTo>
                    <a:pt x="388088" y="22416"/>
                  </a:lnTo>
                  <a:lnTo>
                    <a:pt x="534066" y="5830"/>
                  </a:lnTo>
                  <a:lnTo>
                    <a:pt x="559241" y="3887"/>
                  </a:lnTo>
                  <a:lnTo>
                    <a:pt x="583968" y="2591"/>
                  </a:lnTo>
                  <a:lnTo>
                    <a:pt x="632629" y="1151"/>
                  </a:lnTo>
                  <a:lnTo>
                    <a:pt x="776355" y="101"/>
                  </a:lnTo>
                  <a:lnTo>
                    <a:pt x="1126589" y="0"/>
                  </a:lnTo>
                  <a:lnTo>
                    <a:pt x="1145919" y="992"/>
                  </a:lnTo>
                  <a:lnTo>
                    <a:pt x="1164763" y="2645"/>
                  </a:lnTo>
                  <a:lnTo>
                    <a:pt x="1183283" y="4740"/>
                  </a:lnTo>
                  <a:lnTo>
                    <a:pt x="1202583" y="6137"/>
                  </a:lnTo>
                  <a:lnTo>
                    <a:pt x="1222400" y="7067"/>
                  </a:lnTo>
                  <a:lnTo>
                    <a:pt x="1262957" y="8102"/>
                  </a:lnTo>
                  <a:lnTo>
                    <a:pt x="1366430" y="8821"/>
                  </a:lnTo>
                  <a:lnTo>
                    <a:pt x="1387244" y="9849"/>
                  </a:lnTo>
                  <a:lnTo>
                    <a:pt x="1408072" y="11527"/>
                  </a:lnTo>
                  <a:lnTo>
                    <a:pt x="1428908" y="13637"/>
                  </a:lnTo>
                  <a:lnTo>
                    <a:pt x="1448757" y="15045"/>
                  </a:lnTo>
                  <a:lnTo>
                    <a:pt x="1467950" y="15983"/>
                  </a:lnTo>
                  <a:lnTo>
                    <a:pt x="1506154" y="17025"/>
                  </a:lnTo>
                  <a:lnTo>
                    <a:pt x="1711773" y="17849"/>
                  </a:lnTo>
                  <a:lnTo>
                    <a:pt x="1727703" y="18845"/>
                  </a:lnTo>
                  <a:lnTo>
                    <a:pt x="1742296" y="20500"/>
                  </a:lnTo>
                  <a:lnTo>
                    <a:pt x="1755996" y="22596"/>
                  </a:lnTo>
                  <a:lnTo>
                    <a:pt x="1769103" y="23994"/>
                  </a:lnTo>
                  <a:lnTo>
                    <a:pt x="1781813" y="24926"/>
                  </a:lnTo>
                  <a:lnTo>
                    <a:pt x="1804541" y="24968"/>
                  </a:lnTo>
                  <a:lnTo>
                    <a:pt x="1813382" y="23591"/>
                  </a:lnTo>
                  <a:lnTo>
                    <a:pt x="1821262" y="21680"/>
                  </a:lnTo>
                  <a:lnTo>
                    <a:pt x="1828503" y="20406"/>
                  </a:lnTo>
                  <a:lnTo>
                    <a:pt x="1835315" y="19557"/>
                  </a:lnTo>
                  <a:lnTo>
                    <a:pt x="1853752" y="17958"/>
                  </a:lnTo>
                  <a:lnTo>
                    <a:pt x="1859821" y="17878"/>
                  </a:lnTo>
                  <a:lnTo>
                    <a:pt x="1854899" y="178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292"/>
            <p:cNvSpPr/>
            <p:nvPr/>
          </p:nvSpPr>
          <p:spPr>
            <a:xfrm>
              <a:off x="6261211" y="4705946"/>
              <a:ext cx="8939" cy="35720"/>
            </a:xfrm>
            <a:custGeom>
              <a:avLst/>
              <a:gdLst/>
              <a:ahLst/>
              <a:cxnLst/>
              <a:rect l="0" t="0" r="0" b="0"/>
              <a:pathLst>
                <a:path w="8939" h="35720">
                  <a:moveTo>
                    <a:pt x="0" y="35719"/>
                  </a:moveTo>
                  <a:lnTo>
                    <a:pt x="0" y="23290"/>
                  </a:lnTo>
                  <a:lnTo>
                    <a:pt x="993" y="19495"/>
                  </a:lnTo>
                  <a:lnTo>
                    <a:pt x="2648" y="14981"/>
                  </a:lnTo>
                  <a:lnTo>
                    <a:pt x="893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293"/>
            <p:cNvSpPr/>
            <p:nvPr/>
          </p:nvSpPr>
          <p:spPr>
            <a:xfrm>
              <a:off x="6234399" y="4634508"/>
              <a:ext cx="107251" cy="1482330"/>
            </a:xfrm>
            <a:custGeom>
              <a:avLst/>
              <a:gdLst/>
              <a:ahLst/>
              <a:cxnLst/>
              <a:rect l="0" t="0" r="0" b="0"/>
              <a:pathLst>
                <a:path w="107251" h="1482330">
                  <a:moveTo>
                    <a:pt x="98313" y="0"/>
                  </a:moveTo>
                  <a:lnTo>
                    <a:pt x="98313" y="12429"/>
                  </a:lnTo>
                  <a:lnTo>
                    <a:pt x="100962" y="20738"/>
                  </a:lnTo>
                  <a:lnTo>
                    <a:pt x="103058" y="25732"/>
                  </a:lnTo>
                  <a:lnTo>
                    <a:pt x="106009" y="46981"/>
                  </a:lnTo>
                  <a:lnTo>
                    <a:pt x="107005" y="88949"/>
                  </a:lnTo>
                  <a:lnTo>
                    <a:pt x="107250" y="409619"/>
                  </a:lnTo>
                  <a:lnTo>
                    <a:pt x="106257" y="433814"/>
                  </a:lnTo>
                  <a:lnTo>
                    <a:pt x="104602" y="458873"/>
                  </a:lnTo>
                  <a:lnTo>
                    <a:pt x="102506" y="484510"/>
                  </a:lnTo>
                  <a:lnTo>
                    <a:pt x="101109" y="510530"/>
                  </a:lnTo>
                  <a:lnTo>
                    <a:pt x="99556" y="563254"/>
                  </a:lnTo>
                  <a:lnTo>
                    <a:pt x="98149" y="589816"/>
                  </a:lnTo>
                  <a:lnTo>
                    <a:pt x="93937" y="643141"/>
                  </a:lnTo>
                  <a:lnTo>
                    <a:pt x="92416" y="670854"/>
                  </a:lnTo>
                  <a:lnTo>
                    <a:pt x="90727" y="728106"/>
                  </a:lnTo>
                  <a:lnTo>
                    <a:pt x="89284" y="756271"/>
                  </a:lnTo>
                  <a:lnTo>
                    <a:pt x="85031" y="811379"/>
                  </a:lnTo>
                  <a:lnTo>
                    <a:pt x="83500" y="839568"/>
                  </a:lnTo>
                  <a:lnTo>
                    <a:pt x="80352" y="926646"/>
                  </a:lnTo>
                  <a:lnTo>
                    <a:pt x="76096" y="985658"/>
                  </a:lnTo>
                  <a:lnTo>
                    <a:pt x="68118" y="1074663"/>
                  </a:lnTo>
                  <a:lnTo>
                    <a:pt x="64280" y="1104387"/>
                  </a:lnTo>
                  <a:lnTo>
                    <a:pt x="59735" y="1134126"/>
                  </a:lnTo>
                  <a:lnTo>
                    <a:pt x="54720" y="1163873"/>
                  </a:lnTo>
                  <a:lnTo>
                    <a:pt x="43850" y="1220738"/>
                  </a:lnTo>
                  <a:lnTo>
                    <a:pt x="38170" y="1248404"/>
                  </a:lnTo>
                  <a:lnTo>
                    <a:pt x="34385" y="1273793"/>
                  </a:lnTo>
                  <a:lnTo>
                    <a:pt x="31861" y="1297665"/>
                  </a:lnTo>
                  <a:lnTo>
                    <a:pt x="30178" y="1320524"/>
                  </a:lnTo>
                  <a:lnTo>
                    <a:pt x="28063" y="1340725"/>
                  </a:lnTo>
                  <a:lnTo>
                    <a:pt x="25660" y="1359153"/>
                  </a:lnTo>
                  <a:lnTo>
                    <a:pt x="23065" y="1376399"/>
                  </a:lnTo>
                  <a:lnTo>
                    <a:pt x="20181" y="1406145"/>
                  </a:lnTo>
                  <a:lnTo>
                    <a:pt x="18558" y="1442558"/>
                  </a:lnTo>
                  <a:lnTo>
                    <a:pt x="17185" y="1460684"/>
                  </a:lnTo>
                  <a:lnTo>
                    <a:pt x="15428" y="1466907"/>
                  </a:lnTo>
                  <a:lnTo>
                    <a:pt x="10219" y="1479283"/>
                  </a:lnTo>
                  <a:lnTo>
                    <a:pt x="8799" y="1480299"/>
                  </a:lnTo>
                  <a:lnTo>
                    <a:pt x="6859" y="1480975"/>
                  </a:lnTo>
                  <a:lnTo>
                    <a:pt x="0" y="14823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294"/>
            <p:cNvSpPr/>
            <p:nvPr/>
          </p:nvSpPr>
          <p:spPr>
            <a:xfrm>
              <a:off x="6077310" y="5411391"/>
              <a:ext cx="648659" cy="169665"/>
            </a:xfrm>
            <a:custGeom>
              <a:avLst/>
              <a:gdLst/>
              <a:ahLst/>
              <a:cxnLst/>
              <a:rect l="0" t="0" r="0" b="0"/>
              <a:pathLst>
                <a:path w="648659" h="169665">
                  <a:moveTo>
                    <a:pt x="5148" y="0"/>
                  </a:moveTo>
                  <a:lnTo>
                    <a:pt x="0" y="0"/>
                  </a:lnTo>
                  <a:lnTo>
                    <a:pt x="2198" y="0"/>
                  </a:lnTo>
                  <a:lnTo>
                    <a:pt x="13764" y="4740"/>
                  </a:lnTo>
                  <a:lnTo>
                    <a:pt x="26853" y="7068"/>
                  </a:lnTo>
                  <a:lnTo>
                    <a:pt x="44587" y="9094"/>
                  </a:lnTo>
                  <a:lnTo>
                    <a:pt x="69020" y="13302"/>
                  </a:lnTo>
                  <a:lnTo>
                    <a:pt x="83480" y="16806"/>
                  </a:lnTo>
                  <a:lnTo>
                    <a:pt x="99079" y="21126"/>
                  </a:lnTo>
                  <a:lnTo>
                    <a:pt x="171671" y="42318"/>
                  </a:lnTo>
                  <a:lnTo>
                    <a:pt x="237103" y="59722"/>
                  </a:lnTo>
                  <a:lnTo>
                    <a:pt x="422668" y="107163"/>
                  </a:lnTo>
                  <a:lnTo>
                    <a:pt x="444373" y="113114"/>
                  </a:lnTo>
                  <a:lnTo>
                    <a:pt x="463807" y="119066"/>
                  </a:lnTo>
                  <a:lnTo>
                    <a:pt x="481729" y="125018"/>
                  </a:lnTo>
                  <a:lnTo>
                    <a:pt x="498642" y="130970"/>
                  </a:lnTo>
                  <a:lnTo>
                    <a:pt x="514883" y="135930"/>
                  </a:lnTo>
                  <a:lnTo>
                    <a:pt x="530676" y="140230"/>
                  </a:lnTo>
                  <a:lnTo>
                    <a:pt x="546169" y="144089"/>
                  </a:lnTo>
                  <a:lnTo>
                    <a:pt x="559478" y="148645"/>
                  </a:lnTo>
                  <a:lnTo>
                    <a:pt x="571329" y="153667"/>
                  </a:lnTo>
                  <a:lnTo>
                    <a:pt x="582209" y="159000"/>
                  </a:lnTo>
                  <a:lnTo>
                    <a:pt x="593436" y="162554"/>
                  </a:lnTo>
                  <a:lnTo>
                    <a:pt x="604891" y="164924"/>
                  </a:lnTo>
                  <a:lnTo>
                    <a:pt x="616501" y="166504"/>
                  </a:lnTo>
                  <a:lnTo>
                    <a:pt x="632048" y="168260"/>
                  </a:lnTo>
                  <a:lnTo>
                    <a:pt x="648658" y="1696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295"/>
            <p:cNvSpPr/>
            <p:nvPr/>
          </p:nvSpPr>
          <p:spPr>
            <a:xfrm>
              <a:off x="7567104" y="5375673"/>
              <a:ext cx="61565" cy="258962"/>
            </a:xfrm>
            <a:custGeom>
              <a:avLst/>
              <a:gdLst/>
              <a:ahLst/>
              <a:cxnLst/>
              <a:rect l="0" t="0" r="0" b="0"/>
              <a:pathLst>
                <a:path w="61565" h="258962">
                  <a:moveTo>
                    <a:pt x="61564" y="0"/>
                  </a:moveTo>
                  <a:lnTo>
                    <a:pt x="56819" y="0"/>
                  </a:lnTo>
                  <a:lnTo>
                    <a:pt x="54429" y="991"/>
                  </a:lnTo>
                  <a:lnTo>
                    <a:pt x="51843" y="2645"/>
                  </a:lnTo>
                  <a:lnTo>
                    <a:pt x="49124" y="4740"/>
                  </a:lnTo>
                  <a:lnTo>
                    <a:pt x="46320" y="8121"/>
                  </a:lnTo>
                  <a:lnTo>
                    <a:pt x="43456" y="12358"/>
                  </a:lnTo>
                  <a:lnTo>
                    <a:pt x="40555" y="17169"/>
                  </a:lnTo>
                  <a:lnTo>
                    <a:pt x="36634" y="24344"/>
                  </a:lnTo>
                  <a:lnTo>
                    <a:pt x="26981" y="42900"/>
                  </a:lnTo>
                  <a:lnTo>
                    <a:pt x="21627" y="54397"/>
                  </a:lnTo>
                  <a:lnTo>
                    <a:pt x="10382" y="80400"/>
                  </a:lnTo>
                  <a:lnTo>
                    <a:pt x="6588" y="94280"/>
                  </a:lnTo>
                  <a:lnTo>
                    <a:pt x="4059" y="108493"/>
                  </a:lnTo>
                  <a:lnTo>
                    <a:pt x="2373" y="122931"/>
                  </a:lnTo>
                  <a:lnTo>
                    <a:pt x="1249" y="137516"/>
                  </a:lnTo>
                  <a:lnTo>
                    <a:pt x="499" y="152200"/>
                  </a:lnTo>
                  <a:lnTo>
                    <a:pt x="0" y="166951"/>
                  </a:lnTo>
                  <a:lnTo>
                    <a:pt x="660" y="180754"/>
                  </a:lnTo>
                  <a:lnTo>
                    <a:pt x="2093" y="193924"/>
                  </a:lnTo>
                  <a:lnTo>
                    <a:pt x="4041" y="206673"/>
                  </a:lnTo>
                  <a:lnTo>
                    <a:pt x="6334" y="217157"/>
                  </a:lnTo>
                  <a:lnTo>
                    <a:pt x="8855" y="226130"/>
                  </a:lnTo>
                  <a:lnTo>
                    <a:pt x="11529" y="234097"/>
                  </a:lnTo>
                  <a:lnTo>
                    <a:pt x="16290" y="240400"/>
                  </a:lnTo>
                  <a:lnTo>
                    <a:pt x="22444" y="245595"/>
                  </a:lnTo>
                  <a:lnTo>
                    <a:pt x="43689" y="2589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296"/>
            <p:cNvSpPr/>
            <p:nvPr/>
          </p:nvSpPr>
          <p:spPr>
            <a:xfrm>
              <a:off x="7995111" y="5411391"/>
              <a:ext cx="5151" cy="119444"/>
            </a:xfrm>
            <a:custGeom>
              <a:avLst/>
              <a:gdLst/>
              <a:ahLst/>
              <a:cxnLst/>
              <a:rect l="0" t="0" r="0" b="0"/>
              <a:pathLst>
                <a:path w="5151" h="119444">
                  <a:moveTo>
                    <a:pt x="0" y="0"/>
                  </a:moveTo>
                  <a:lnTo>
                    <a:pt x="0" y="12429"/>
                  </a:lnTo>
                  <a:lnTo>
                    <a:pt x="993" y="16223"/>
                  </a:lnTo>
                  <a:lnTo>
                    <a:pt x="2650" y="20738"/>
                  </a:lnTo>
                  <a:lnTo>
                    <a:pt x="4745" y="25731"/>
                  </a:lnTo>
                  <a:lnTo>
                    <a:pt x="5150" y="32037"/>
                  </a:lnTo>
                  <a:lnTo>
                    <a:pt x="4426" y="39218"/>
                  </a:lnTo>
                  <a:lnTo>
                    <a:pt x="2951" y="46981"/>
                  </a:lnTo>
                  <a:lnTo>
                    <a:pt x="1968" y="54141"/>
                  </a:lnTo>
                  <a:lnTo>
                    <a:pt x="1311" y="60899"/>
                  </a:lnTo>
                  <a:lnTo>
                    <a:pt x="874" y="67389"/>
                  </a:lnTo>
                  <a:lnTo>
                    <a:pt x="583" y="74691"/>
                  </a:lnTo>
                  <a:lnTo>
                    <a:pt x="116" y="102507"/>
                  </a:lnTo>
                  <a:lnTo>
                    <a:pt x="16" y="119443"/>
                  </a:lnTo>
                  <a:lnTo>
                    <a:pt x="5" y="116529"/>
                  </a:lnTo>
                  <a:lnTo>
                    <a:pt x="0" y="1071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297"/>
            <p:cNvSpPr/>
            <p:nvPr/>
          </p:nvSpPr>
          <p:spPr>
            <a:xfrm>
              <a:off x="8030861" y="5304724"/>
              <a:ext cx="255769" cy="231141"/>
            </a:xfrm>
            <a:custGeom>
              <a:avLst/>
              <a:gdLst/>
              <a:ahLst/>
              <a:cxnLst/>
              <a:rect l="0" t="0" r="0" b="0"/>
              <a:pathLst>
                <a:path w="255769" h="231141">
                  <a:moveTo>
                    <a:pt x="0" y="35230"/>
                  </a:moveTo>
                  <a:lnTo>
                    <a:pt x="12440" y="22801"/>
                  </a:lnTo>
                  <a:lnTo>
                    <a:pt x="16238" y="20991"/>
                  </a:lnTo>
                  <a:lnTo>
                    <a:pt x="20756" y="19784"/>
                  </a:lnTo>
                  <a:lnTo>
                    <a:pt x="25753" y="18979"/>
                  </a:lnTo>
                  <a:lnTo>
                    <a:pt x="33058" y="17451"/>
                  </a:lnTo>
                  <a:lnTo>
                    <a:pt x="62317" y="10559"/>
                  </a:lnTo>
                  <a:lnTo>
                    <a:pt x="84633" y="5083"/>
                  </a:lnTo>
                  <a:lnTo>
                    <a:pt x="97138" y="3226"/>
                  </a:lnTo>
                  <a:lnTo>
                    <a:pt x="110440" y="1987"/>
                  </a:lnTo>
                  <a:lnTo>
                    <a:pt x="124273" y="1162"/>
                  </a:lnTo>
                  <a:lnTo>
                    <a:pt x="150236" y="245"/>
                  </a:lnTo>
                  <a:lnTo>
                    <a:pt x="162721" y="0"/>
                  </a:lnTo>
                  <a:lnTo>
                    <a:pt x="173030" y="829"/>
                  </a:lnTo>
                  <a:lnTo>
                    <a:pt x="181890" y="2375"/>
                  </a:lnTo>
                  <a:lnTo>
                    <a:pt x="189781" y="4397"/>
                  </a:lnTo>
                  <a:lnTo>
                    <a:pt x="197028" y="6737"/>
                  </a:lnTo>
                  <a:lnTo>
                    <a:pt x="203847" y="9289"/>
                  </a:lnTo>
                  <a:lnTo>
                    <a:pt x="210379" y="11983"/>
                  </a:lnTo>
                  <a:lnTo>
                    <a:pt x="214733" y="14771"/>
                  </a:lnTo>
                  <a:lnTo>
                    <a:pt x="217636" y="17622"/>
                  </a:lnTo>
                  <a:lnTo>
                    <a:pt x="219572" y="20515"/>
                  </a:lnTo>
                  <a:lnTo>
                    <a:pt x="218875" y="24427"/>
                  </a:lnTo>
                  <a:lnTo>
                    <a:pt x="216425" y="29020"/>
                  </a:lnTo>
                  <a:lnTo>
                    <a:pt x="212805" y="34067"/>
                  </a:lnTo>
                  <a:lnTo>
                    <a:pt x="208406" y="38423"/>
                  </a:lnTo>
                  <a:lnTo>
                    <a:pt x="203486" y="42320"/>
                  </a:lnTo>
                  <a:lnTo>
                    <a:pt x="198221" y="45909"/>
                  </a:lnTo>
                  <a:lnTo>
                    <a:pt x="192725" y="50287"/>
                  </a:lnTo>
                  <a:lnTo>
                    <a:pt x="187075" y="55190"/>
                  </a:lnTo>
                  <a:lnTo>
                    <a:pt x="181321" y="60443"/>
                  </a:lnTo>
                  <a:lnTo>
                    <a:pt x="175500" y="63944"/>
                  </a:lnTo>
                  <a:lnTo>
                    <a:pt x="169633" y="66280"/>
                  </a:lnTo>
                  <a:lnTo>
                    <a:pt x="163735" y="67836"/>
                  </a:lnTo>
                  <a:lnTo>
                    <a:pt x="157817" y="69866"/>
                  </a:lnTo>
                  <a:lnTo>
                    <a:pt x="151885" y="72211"/>
                  </a:lnTo>
                  <a:lnTo>
                    <a:pt x="137585" y="78364"/>
                  </a:lnTo>
                  <a:lnTo>
                    <a:pt x="137404" y="78869"/>
                  </a:lnTo>
                  <a:lnTo>
                    <a:pt x="138277" y="79205"/>
                  </a:lnTo>
                  <a:lnTo>
                    <a:pt x="144250" y="79679"/>
                  </a:lnTo>
                  <a:lnTo>
                    <a:pt x="146813" y="79745"/>
                  </a:lnTo>
                  <a:lnTo>
                    <a:pt x="151502" y="80782"/>
                  </a:lnTo>
                  <a:lnTo>
                    <a:pt x="157607" y="82465"/>
                  </a:lnTo>
                  <a:lnTo>
                    <a:pt x="164656" y="84579"/>
                  </a:lnTo>
                  <a:lnTo>
                    <a:pt x="171341" y="86981"/>
                  </a:lnTo>
                  <a:lnTo>
                    <a:pt x="177784" y="89574"/>
                  </a:lnTo>
                  <a:lnTo>
                    <a:pt x="184065" y="92296"/>
                  </a:lnTo>
                  <a:lnTo>
                    <a:pt x="191232" y="95102"/>
                  </a:lnTo>
                  <a:lnTo>
                    <a:pt x="207140" y="100865"/>
                  </a:lnTo>
                  <a:lnTo>
                    <a:pt x="214561" y="104783"/>
                  </a:lnTo>
                  <a:lnTo>
                    <a:pt x="221492" y="109380"/>
                  </a:lnTo>
                  <a:lnTo>
                    <a:pt x="228101" y="114429"/>
                  </a:lnTo>
                  <a:lnTo>
                    <a:pt x="234493" y="118787"/>
                  </a:lnTo>
                  <a:lnTo>
                    <a:pt x="240740" y="122684"/>
                  </a:lnTo>
                  <a:lnTo>
                    <a:pt x="246890" y="126275"/>
                  </a:lnTo>
                  <a:lnTo>
                    <a:pt x="250991" y="130653"/>
                  </a:lnTo>
                  <a:lnTo>
                    <a:pt x="253723" y="135556"/>
                  </a:lnTo>
                  <a:lnTo>
                    <a:pt x="255546" y="140810"/>
                  </a:lnTo>
                  <a:lnTo>
                    <a:pt x="255768" y="146296"/>
                  </a:lnTo>
                  <a:lnTo>
                    <a:pt x="254923" y="151938"/>
                  </a:lnTo>
                  <a:lnTo>
                    <a:pt x="253367" y="157684"/>
                  </a:lnTo>
                  <a:lnTo>
                    <a:pt x="250344" y="162506"/>
                  </a:lnTo>
                  <a:lnTo>
                    <a:pt x="246341" y="166713"/>
                  </a:lnTo>
                  <a:lnTo>
                    <a:pt x="241688" y="170510"/>
                  </a:lnTo>
                  <a:lnTo>
                    <a:pt x="233619" y="176018"/>
                  </a:lnTo>
                  <a:lnTo>
                    <a:pt x="211413" y="190075"/>
                  </a:lnTo>
                  <a:lnTo>
                    <a:pt x="198540" y="196007"/>
                  </a:lnTo>
                  <a:lnTo>
                    <a:pt x="184993" y="200954"/>
                  </a:lnTo>
                  <a:lnTo>
                    <a:pt x="170996" y="205244"/>
                  </a:lnTo>
                  <a:lnTo>
                    <a:pt x="156699" y="209096"/>
                  </a:lnTo>
                  <a:lnTo>
                    <a:pt x="142204" y="212656"/>
                  </a:lnTo>
                  <a:lnTo>
                    <a:pt x="88005" y="225499"/>
                  </a:lnTo>
                  <a:lnTo>
                    <a:pt x="76545" y="227560"/>
                  </a:lnTo>
                  <a:lnTo>
                    <a:pt x="65927" y="228934"/>
                  </a:lnTo>
                  <a:lnTo>
                    <a:pt x="48170" y="230461"/>
                  </a:lnTo>
                  <a:lnTo>
                    <a:pt x="36967" y="231140"/>
                  </a:lnTo>
                  <a:lnTo>
                    <a:pt x="34576" y="230328"/>
                  </a:lnTo>
                  <a:lnTo>
                    <a:pt x="33975" y="228796"/>
                  </a:lnTo>
                  <a:lnTo>
                    <a:pt x="35751" y="2227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298"/>
            <p:cNvSpPr/>
            <p:nvPr/>
          </p:nvSpPr>
          <p:spPr>
            <a:xfrm>
              <a:off x="8227489" y="5411500"/>
              <a:ext cx="281838" cy="187415"/>
            </a:xfrm>
            <a:custGeom>
              <a:avLst/>
              <a:gdLst/>
              <a:ahLst/>
              <a:cxnLst/>
              <a:rect l="0" t="0" r="0" b="0"/>
              <a:pathLst>
                <a:path w="281838" h="187415">
                  <a:moveTo>
                    <a:pt x="0" y="8821"/>
                  </a:moveTo>
                  <a:lnTo>
                    <a:pt x="4745" y="8821"/>
                  </a:lnTo>
                  <a:lnTo>
                    <a:pt x="12372" y="6176"/>
                  </a:lnTo>
                  <a:lnTo>
                    <a:pt x="17184" y="4081"/>
                  </a:lnTo>
                  <a:lnTo>
                    <a:pt x="22380" y="2684"/>
                  </a:lnTo>
                  <a:lnTo>
                    <a:pt x="27830" y="1753"/>
                  </a:lnTo>
                  <a:lnTo>
                    <a:pt x="33450" y="1132"/>
                  </a:lnTo>
                  <a:lnTo>
                    <a:pt x="39182" y="718"/>
                  </a:lnTo>
                  <a:lnTo>
                    <a:pt x="44990" y="443"/>
                  </a:lnTo>
                  <a:lnTo>
                    <a:pt x="56739" y="137"/>
                  </a:lnTo>
                  <a:lnTo>
                    <a:pt x="68581" y="0"/>
                  </a:lnTo>
                  <a:lnTo>
                    <a:pt x="73528" y="956"/>
                  </a:lnTo>
                  <a:lnTo>
                    <a:pt x="81670" y="4664"/>
                  </a:lnTo>
                  <a:lnTo>
                    <a:pt x="85232" y="8034"/>
                  </a:lnTo>
                  <a:lnTo>
                    <a:pt x="88600" y="12265"/>
                  </a:lnTo>
                  <a:lnTo>
                    <a:pt x="91837" y="17070"/>
                  </a:lnTo>
                  <a:lnTo>
                    <a:pt x="94990" y="21265"/>
                  </a:lnTo>
                  <a:lnTo>
                    <a:pt x="98084" y="25055"/>
                  </a:lnTo>
                  <a:lnTo>
                    <a:pt x="101140" y="28573"/>
                  </a:lnTo>
                  <a:lnTo>
                    <a:pt x="103177" y="32903"/>
                  </a:lnTo>
                  <a:lnTo>
                    <a:pt x="104535" y="37774"/>
                  </a:lnTo>
                  <a:lnTo>
                    <a:pt x="105440" y="43006"/>
                  </a:lnTo>
                  <a:lnTo>
                    <a:pt x="107038" y="47486"/>
                  </a:lnTo>
                  <a:lnTo>
                    <a:pt x="109096" y="51465"/>
                  </a:lnTo>
                  <a:lnTo>
                    <a:pt x="111460" y="55109"/>
                  </a:lnTo>
                  <a:lnTo>
                    <a:pt x="114029" y="58532"/>
                  </a:lnTo>
                  <a:lnTo>
                    <a:pt x="116735" y="61805"/>
                  </a:lnTo>
                  <a:lnTo>
                    <a:pt x="119533" y="64980"/>
                  </a:lnTo>
                  <a:lnTo>
                    <a:pt x="123384" y="67096"/>
                  </a:lnTo>
                  <a:lnTo>
                    <a:pt x="127937" y="68507"/>
                  </a:lnTo>
                  <a:lnTo>
                    <a:pt x="132958" y="69447"/>
                  </a:lnTo>
                  <a:lnTo>
                    <a:pt x="138292" y="69082"/>
                  </a:lnTo>
                  <a:lnTo>
                    <a:pt x="143835" y="67847"/>
                  </a:lnTo>
                  <a:lnTo>
                    <a:pt x="171745" y="58735"/>
                  </a:lnTo>
                  <a:lnTo>
                    <a:pt x="179047" y="55987"/>
                  </a:lnTo>
                  <a:lnTo>
                    <a:pt x="185900" y="53164"/>
                  </a:lnTo>
                  <a:lnTo>
                    <a:pt x="192455" y="50289"/>
                  </a:lnTo>
                  <a:lnTo>
                    <a:pt x="198811" y="46388"/>
                  </a:lnTo>
                  <a:lnTo>
                    <a:pt x="205036" y="41804"/>
                  </a:lnTo>
                  <a:lnTo>
                    <a:pt x="211170" y="36762"/>
                  </a:lnTo>
                  <a:lnTo>
                    <a:pt x="217247" y="33402"/>
                  </a:lnTo>
                  <a:lnTo>
                    <a:pt x="223284" y="31161"/>
                  </a:lnTo>
                  <a:lnTo>
                    <a:pt x="229295" y="29667"/>
                  </a:lnTo>
                  <a:lnTo>
                    <a:pt x="235288" y="27679"/>
                  </a:lnTo>
                  <a:lnTo>
                    <a:pt x="241269" y="25362"/>
                  </a:lnTo>
                  <a:lnTo>
                    <a:pt x="247244" y="22825"/>
                  </a:lnTo>
                  <a:lnTo>
                    <a:pt x="252218" y="20141"/>
                  </a:lnTo>
                  <a:lnTo>
                    <a:pt x="260396" y="14514"/>
                  </a:lnTo>
                  <a:lnTo>
                    <a:pt x="263967" y="13609"/>
                  </a:lnTo>
                  <a:lnTo>
                    <a:pt x="267340" y="13997"/>
                  </a:lnTo>
                  <a:lnTo>
                    <a:pt x="270583" y="15249"/>
                  </a:lnTo>
                  <a:lnTo>
                    <a:pt x="272744" y="17075"/>
                  </a:lnTo>
                  <a:lnTo>
                    <a:pt x="274184" y="19284"/>
                  </a:lnTo>
                  <a:lnTo>
                    <a:pt x="275145" y="21749"/>
                  </a:lnTo>
                  <a:lnTo>
                    <a:pt x="281242" y="39441"/>
                  </a:lnTo>
                  <a:lnTo>
                    <a:pt x="281837" y="47094"/>
                  </a:lnTo>
                  <a:lnTo>
                    <a:pt x="281240" y="55172"/>
                  </a:lnTo>
                  <a:lnTo>
                    <a:pt x="279849" y="63534"/>
                  </a:lnTo>
                  <a:lnTo>
                    <a:pt x="277928" y="73078"/>
                  </a:lnTo>
                  <a:lnTo>
                    <a:pt x="273146" y="94265"/>
                  </a:lnTo>
                  <a:lnTo>
                    <a:pt x="269488" y="104478"/>
                  </a:lnTo>
                  <a:lnTo>
                    <a:pt x="265062" y="114264"/>
                  </a:lnTo>
                  <a:lnTo>
                    <a:pt x="260126" y="123765"/>
                  </a:lnTo>
                  <a:lnTo>
                    <a:pt x="254849" y="133075"/>
                  </a:lnTo>
                  <a:lnTo>
                    <a:pt x="249346" y="142259"/>
                  </a:lnTo>
                  <a:lnTo>
                    <a:pt x="243689" y="151358"/>
                  </a:lnTo>
                  <a:lnTo>
                    <a:pt x="238926" y="159408"/>
                  </a:lnTo>
                  <a:lnTo>
                    <a:pt x="234757" y="166758"/>
                  </a:lnTo>
                  <a:lnTo>
                    <a:pt x="230985" y="173644"/>
                  </a:lnTo>
                  <a:lnTo>
                    <a:pt x="229463" y="178234"/>
                  </a:lnTo>
                  <a:lnTo>
                    <a:pt x="229442" y="181294"/>
                  </a:lnTo>
                  <a:lnTo>
                    <a:pt x="230421" y="183334"/>
                  </a:lnTo>
                  <a:lnTo>
                    <a:pt x="232067" y="184694"/>
                  </a:lnTo>
                  <a:lnTo>
                    <a:pt x="234156" y="185601"/>
                  </a:lnTo>
                  <a:lnTo>
                    <a:pt x="241316" y="1874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299"/>
            <p:cNvSpPr/>
            <p:nvPr/>
          </p:nvSpPr>
          <p:spPr>
            <a:xfrm>
              <a:off x="8638620" y="5312185"/>
              <a:ext cx="146261" cy="313519"/>
            </a:xfrm>
            <a:custGeom>
              <a:avLst/>
              <a:gdLst/>
              <a:ahLst/>
              <a:cxnLst/>
              <a:rect l="0" t="0" r="0" b="0"/>
              <a:pathLst>
                <a:path w="146261" h="313519">
                  <a:moveTo>
                    <a:pt x="0" y="108136"/>
                  </a:moveTo>
                  <a:lnTo>
                    <a:pt x="9489" y="103396"/>
                  </a:lnTo>
                  <a:lnTo>
                    <a:pt x="15263" y="99022"/>
                  </a:lnTo>
                  <a:lnTo>
                    <a:pt x="22094" y="93130"/>
                  </a:lnTo>
                  <a:lnTo>
                    <a:pt x="29625" y="86226"/>
                  </a:lnTo>
                  <a:lnTo>
                    <a:pt x="48586" y="67971"/>
                  </a:lnTo>
                  <a:lnTo>
                    <a:pt x="59203" y="57547"/>
                  </a:lnTo>
                  <a:lnTo>
                    <a:pt x="69262" y="48613"/>
                  </a:lnTo>
                  <a:lnTo>
                    <a:pt x="78946" y="40673"/>
                  </a:lnTo>
                  <a:lnTo>
                    <a:pt x="88381" y="33395"/>
                  </a:lnTo>
                  <a:lnTo>
                    <a:pt x="97651" y="26559"/>
                  </a:lnTo>
                  <a:lnTo>
                    <a:pt x="115895" y="13671"/>
                  </a:lnTo>
                  <a:lnTo>
                    <a:pt x="122944" y="8449"/>
                  </a:lnTo>
                  <a:lnTo>
                    <a:pt x="128639" y="3975"/>
                  </a:lnTo>
                  <a:lnTo>
                    <a:pt x="133427" y="0"/>
                  </a:lnTo>
                  <a:lnTo>
                    <a:pt x="137612" y="326"/>
                  </a:lnTo>
                  <a:lnTo>
                    <a:pt x="141394" y="3521"/>
                  </a:lnTo>
                  <a:lnTo>
                    <a:pt x="144910" y="8627"/>
                  </a:lnTo>
                  <a:lnTo>
                    <a:pt x="146260" y="15999"/>
                  </a:lnTo>
                  <a:lnTo>
                    <a:pt x="146166" y="24884"/>
                  </a:lnTo>
                  <a:lnTo>
                    <a:pt x="145113" y="34775"/>
                  </a:lnTo>
                  <a:lnTo>
                    <a:pt x="141291" y="61641"/>
                  </a:lnTo>
                  <a:lnTo>
                    <a:pt x="138883" y="77139"/>
                  </a:lnTo>
                  <a:lnTo>
                    <a:pt x="135291" y="94417"/>
                  </a:lnTo>
                  <a:lnTo>
                    <a:pt x="130909" y="112880"/>
                  </a:lnTo>
                  <a:lnTo>
                    <a:pt x="120746" y="151917"/>
                  </a:lnTo>
                  <a:lnTo>
                    <a:pt x="109608" y="192417"/>
                  </a:lnTo>
                  <a:lnTo>
                    <a:pt x="98037" y="230922"/>
                  </a:lnTo>
                  <a:lnTo>
                    <a:pt x="71502" y="3135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300"/>
            <p:cNvSpPr/>
            <p:nvPr/>
          </p:nvSpPr>
          <p:spPr>
            <a:xfrm>
              <a:off x="8647698" y="5295305"/>
              <a:ext cx="169676" cy="8931"/>
            </a:xfrm>
            <a:custGeom>
              <a:avLst/>
              <a:gdLst/>
              <a:ahLst/>
              <a:cxnLst/>
              <a:rect l="0" t="0" r="0" b="0"/>
              <a:pathLst>
                <a:path w="169676" h="8931">
                  <a:moveTo>
                    <a:pt x="17734" y="8930"/>
                  </a:moveTo>
                  <a:lnTo>
                    <a:pt x="12989" y="8930"/>
                  </a:lnTo>
                  <a:lnTo>
                    <a:pt x="10598" y="7938"/>
                  </a:lnTo>
                  <a:lnTo>
                    <a:pt x="8012" y="6285"/>
                  </a:lnTo>
                  <a:lnTo>
                    <a:pt x="0" y="109"/>
                  </a:lnTo>
                  <a:lnTo>
                    <a:pt x="4646" y="33"/>
                  </a:lnTo>
                  <a:lnTo>
                    <a:pt x="16967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301"/>
            <p:cNvSpPr/>
            <p:nvPr/>
          </p:nvSpPr>
          <p:spPr>
            <a:xfrm>
              <a:off x="8808434" y="5297491"/>
              <a:ext cx="375382" cy="185339"/>
            </a:xfrm>
            <a:custGeom>
              <a:avLst/>
              <a:gdLst/>
              <a:ahLst/>
              <a:cxnLst/>
              <a:rect l="0" t="0" r="0" b="0"/>
              <a:pathLst>
                <a:path w="375382" h="185339">
                  <a:moveTo>
                    <a:pt x="0" y="104971"/>
                  </a:moveTo>
                  <a:lnTo>
                    <a:pt x="7697" y="104971"/>
                  </a:lnTo>
                  <a:lnTo>
                    <a:pt x="18059" y="109711"/>
                  </a:lnTo>
                  <a:lnTo>
                    <a:pt x="33708" y="117399"/>
                  </a:lnTo>
                  <a:lnTo>
                    <a:pt x="41341" y="119209"/>
                  </a:lnTo>
                  <a:lnTo>
                    <a:pt x="50401" y="120417"/>
                  </a:lnTo>
                  <a:lnTo>
                    <a:pt x="60415" y="121221"/>
                  </a:lnTo>
                  <a:lnTo>
                    <a:pt x="72055" y="121757"/>
                  </a:lnTo>
                  <a:lnTo>
                    <a:pt x="98229" y="122353"/>
                  </a:lnTo>
                  <a:lnTo>
                    <a:pt x="112160" y="121520"/>
                  </a:lnTo>
                  <a:lnTo>
                    <a:pt x="126414" y="119972"/>
                  </a:lnTo>
                  <a:lnTo>
                    <a:pt x="140880" y="117948"/>
                  </a:lnTo>
                  <a:lnTo>
                    <a:pt x="170196" y="113053"/>
                  </a:lnTo>
                  <a:lnTo>
                    <a:pt x="229474" y="101827"/>
                  </a:lnTo>
                  <a:lnTo>
                    <a:pt x="242360" y="97913"/>
                  </a:lnTo>
                  <a:lnTo>
                    <a:pt x="253929" y="93321"/>
                  </a:lnTo>
                  <a:lnTo>
                    <a:pt x="264621" y="88274"/>
                  </a:lnTo>
                  <a:lnTo>
                    <a:pt x="273735" y="81933"/>
                  </a:lnTo>
                  <a:lnTo>
                    <a:pt x="281796" y="74730"/>
                  </a:lnTo>
                  <a:lnTo>
                    <a:pt x="289157" y="66951"/>
                  </a:lnTo>
                  <a:lnTo>
                    <a:pt x="294065" y="59780"/>
                  </a:lnTo>
                  <a:lnTo>
                    <a:pt x="297337" y="53015"/>
                  </a:lnTo>
                  <a:lnTo>
                    <a:pt x="299518" y="46522"/>
                  </a:lnTo>
                  <a:lnTo>
                    <a:pt x="299978" y="41200"/>
                  </a:lnTo>
                  <a:lnTo>
                    <a:pt x="299293" y="36660"/>
                  </a:lnTo>
                  <a:lnTo>
                    <a:pt x="297842" y="32641"/>
                  </a:lnTo>
                  <a:lnTo>
                    <a:pt x="294890" y="27978"/>
                  </a:lnTo>
                  <a:lnTo>
                    <a:pt x="290935" y="22884"/>
                  </a:lnTo>
                  <a:lnTo>
                    <a:pt x="286312" y="17504"/>
                  </a:lnTo>
                  <a:lnTo>
                    <a:pt x="280252" y="12925"/>
                  </a:lnTo>
                  <a:lnTo>
                    <a:pt x="273231" y="8880"/>
                  </a:lnTo>
                  <a:lnTo>
                    <a:pt x="265572" y="5192"/>
                  </a:lnTo>
                  <a:lnTo>
                    <a:pt x="257487" y="2733"/>
                  </a:lnTo>
                  <a:lnTo>
                    <a:pt x="249117" y="1093"/>
                  </a:lnTo>
                  <a:lnTo>
                    <a:pt x="240558" y="0"/>
                  </a:lnTo>
                  <a:lnTo>
                    <a:pt x="232867" y="264"/>
                  </a:lnTo>
                  <a:lnTo>
                    <a:pt x="225752" y="1432"/>
                  </a:lnTo>
                  <a:lnTo>
                    <a:pt x="219024" y="3203"/>
                  </a:lnTo>
                  <a:lnTo>
                    <a:pt x="214537" y="5376"/>
                  </a:lnTo>
                  <a:lnTo>
                    <a:pt x="211547" y="7815"/>
                  </a:lnTo>
                  <a:lnTo>
                    <a:pt x="209554" y="10435"/>
                  </a:lnTo>
                  <a:lnTo>
                    <a:pt x="208224" y="14166"/>
                  </a:lnTo>
                  <a:lnTo>
                    <a:pt x="207337" y="18637"/>
                  </a:lnTo>
                  <a:lnTo>
                    <a:pt x="206748" y="23603"/>
                  </a:lnTo>
                  <a:lnTo>
                    <a:pt x="208339" y="29889"/>
                  </a:lnTo>
                  <a:lnTo>
                    <a:pt x="211388" y="37057"/>
                  </a:lnTo>
                  <a:lnTo>
                    <a:pt x="215405" y="44812"/>
                  </a:lnTo>
                  <a:lnTo>
                    <a:pt x="221062" y="53951"/>
                  </a:lnTo>
                  <a:lnTo>
                    <a:pt x="227814" y="64013"/>
                  </a:lnTo>
                  <a:lnTo>
                    <a:pt x="243259" y="85775"/>
                  </a:lnTo>
                  <a:lnTo>
                    <a:pt x="260056" y="108676"/>
                  </a:lnTo>
                  <a:lnTo>
                    <a:pt x="269698" y="119347"/>
                  </a:lnTo>
                  <a:lnTo>
                    <a:pt x="280100" y="129438"/>
                  </a:lnTo>
                  <a:lnTo>
                    <a:pt x="291006" y="139141"/>
                  </a:lnTo>
                  <a:lnTo>
                    <a:pt x="301255" y="147594"/>
                  </a:lnTo>
                  <a:lnTo>
                    <a:pt x="311067" y="155215"/>
                  </a:lnTo>
                  <a:lnTo>
                    <a:pt x="320589" y="162280"/>
                  </a:lnTo>
                  <a:lnTo>
                    <a:pt x="330909" y="167981"/>
                  </a:lnTo>
                  <a:lnTo>
                    <a:pt x="341760" y="172774"/>
                  </a:lnTo>
                  <a:lnTo>
                    <a:pt x="375381" y="1853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302"/>
            <p:cNvSpPr/>
            <p:nvPr/>
          </p:nvSpPr>
          <p:spPr>
            <a:xfrm>
              <a:off x="8826310" y="5143500"/>
              <a:ext cx="125128" cy="276822"/>
            </a:xfrm>
            <a:custGeom>
              <a:avLst/>
              <a:gdLst/>
              <a:ahLst/>
              <a:cxnLst/>
              <a:rect l="0" t="0" r="0" b="0"/>
              <a:pathLst>
                <a:path w="125128" h="276822">
                  <a:moveTo>
                    <a:pt x="125127" y="0"/>
                  </a:moveTo>
                  <a:lnTo>
                    <a:pt x="117431" y="0"/>
                  </a:lnTo>
                  <a:lnTo>
                    <a:pt x="117017" y="992"/>
                  </a:lnTo>
                  <a:lnTo>
                    <a:pt x="116557" y="4740"/>
                  </a:lnTo>
                  <a:lnTo>
                    <a:pt x="113705" y="12359"/>
                  </a:lnTo>
                  <a:lnTo>
                    <a:pt x="111554" y="17170"/>
                  </a:lnTo>
                  <a:lnTo>
                    <a:pt x="99037" y="47641"/>
                  </a:lnTo>
                  <a:lnTo>
                    <a:pt x="93832" y="62519"/>
                  </a:lnTo>
                  <a:lnTo>
                    <a:pt x="82749" y="97570"/>
                  </a:lnTo>
                  <a:lnTo>
                    <a:pt x="75027" y="118625"/>
                  </a:lnTo>
                  <a:lnTo>
                    <a:pt x="65908" y="141591"/>
                  </a:lnTo>
                  <a:lnTo>
                    <a:pt x="55855" y="165832"/>
                  </a:lnTo>
                  <a:lnTo>
                    <a:pt x="45182" y="188938"/>
                  </a:lnTo>
                  <a:lnTo>
                    <a:pt x="34094" y="211286"/>
                  </a:lnTo>
                  <a:lnTo>
                    <a:pt x="0" y="2768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16" name="SMARTInkAnnotation303"/>
            <p:cNvSpPr/>
            <p:nvPr/>
          </p:nvSpPr>
          <p:spPr>
            <a:xfrm>
              <a:off x="1345527" y="1116214"/>
              <a:ext cx="2225460" cy="955472"/>
            </a:xfrm>
            <a:custGeom>
              <a:avLst/>
              <a:gdLst/>
              <a:ahLst/>
              <a:cxnLst/>
              <a:rect l="0" t="0" r="0" b="0"/>
              <a:pathLst>
                <a:path w="2225460" h="955472">
                  <a:moveTo>
                    <a:pt x="2225459" y="17856"/>
                  </a:moveTo>
                  <a:lnTo>
                    <a:pt x="2217764" y="17856"/>
                  </a:lnTo>
                  <a:lnTo>
                    <a:pt x="2217350" y="16864"/>
                  </a:lnTo>
                  <a:lnTo>
                    <a:pt x="2216890" y="13116"/>
                  </a:lnTo>
                  <a:lnTo>
                    <a:pt x="2215774" y="11719"/>
                  </a:lnTo>
                  <a:lnTo>
                    <a:pt x="2214037" y="10788"/>
                  </a:lnTo>
                  <a:lnTo>
                    <a:pt x="2211886" y="10168"/>
                  </a:lnTo>
                  <a:lnTo>
                    <a:pt x="2210452" y="8762"/>
                  </a:lnTo>
                  <a:lnTo>
                    <a:pt x="2209496" y="6832"/>
                  </a:lnTo>
                  <a:lnTo>
                    <a:pt x="2207961" y="1347"/>
                  </a:lnTo>
                  <a:lnTo>
                    <a:pt x="2206843" y="897"/>
                  </a:lnTo>
                  <a:lnTo>
                    <a:pt x="2198680" y="0"/>
                  </a:lnTo>
                  <a:lnTo>
                    <a:pt x="2198647" y="33417"/>
                  </a:lnTo>
                  <a:lnTo>
                    <a:pt x="2201295" y="44946"/>
                  </a:lnTo>
                  <a:lnTo>
                    <a:pt x="2204789" y="56685"/>
                  </a:lnTo>
                  <a:lnTo>
                    <a:pt x="2207215" y="86335"/>
                  </a:lnTo>
                  <a:lnTo>
                    <a:pt x="2207536" y="113439"/>
                  </a:lnTo>
                  <a:lnTo>
                    <a:pt x="2207584" y="167861"/>
                  </a:lnTo>
                  <a:lnTo>
                    <a:pt x="2204936" y="171507"/>
                  </a:lnTo>
                  <a:lnTo>
                    <a:pt x="2198678" y="178554"/>
                  </a:lnTo>
                  <a:lnTo>
                    <a:pt x="2207475" y="178590"/>
                  </a:lnTo>
                  <a:lnTo>
                    <a:pt x="2186238" y="178591"/>
                  </a:lnTo>
                  <a:lnTo>
                    <a:pt x="2183423" y="179583"/>
                  </a:lnTo>
                  <a:lnTo>
                    <a:pt x="2174716" y="184727"/>
                  </a:lnTo>
                  <a:lnTo>
                    <a:pt x="2168811" y="186279"/>
                  </a:lnTo>
                  <a:lnTo>
                    <a:pt x="2103266" y="187511"/>
                  </a:lnTo>
                  <a:lnTo>
                    <a:pt x="2040213" y="188512"/>
                  </a:lnTo>
                  <a:lnTo>
                    <a:pt x="1976230" y="195622"/>
                  </a:lnTo>
                  <a:lnTo>
                    <a:pt x="1920605" y="196287"/>
                  </a:lnTo>
                  <a:lnTo>
                    <a:pt x="1861803" y="196418"/>
                  </a:lnTo>
                  <a:lnTo>
                    <a:pt x="1784842" y="203513"/>
                  </a:lnTo>
                  <a:lnTo>
                    <a:pt x="1715487" y="205011"/>
                  </a:lnTo>
                  <a:lnTo>
                    <a:pt x="1471669" y="205377"/>
                  </a:lnTo>
                  <a:lnTo>
                    <a:pt x="1409141" y="210119"/>
                  </a:lnTo>
                  <a:lnTo>
                    <a:pt x="1341844" y="213068"/>
                  </a:lnTo>
                  <a:lnTo>
                    <a:pt x="1271588" y="213941"/>
                  </a:lnTo>
                  <a:lnTo>
                    <a:pt x="1224212" y="216792"/>
                  </a:lnTo>
                  <a:lnTo>
                    <a:pt x="1155523" y="221329"/>
                  </a:lnTo>
                  <a:lnTo>
                    <a:pt x="1088497" y="222673"/>
                  </a:lnTo>
                  <a:lnTo>
                    <a:pt x="931130" y="223206"/>
                  </a:lnTo>
                  <a:lnTo>
                    <a:pt x="884214" y="225870"/>
                  </a:lnTo>
                  <a:lnTo>
                    <a:pt x="815784" y="230302"/>
                  </a:lnTo>
                  <a:lnTo>
                    <a:pt x="748835" y="234262"/>
                  </a:lnTo>
                  <a:lnTo>
                    <a:pt x="681330" y="241719"/>
                  </a:lnTo>
                  <a:lnTo>
                    <a:pt x="614655" y="247566"/>
                  </a:lnTo>
                  <a:lnTo>
                    <a:pt x="549880" y="251944"/>
                  </a:lnTo>
                  <a:lnTo>
                    <a:pt x="492951" y="256880"/>
                  </a:lnTo>
                  <a:lnTo>
                    <a:pt x="438346" y="260988"/>
                  </a:lnTo>
                  <a:lnTo>
                    <a:pt x="384430" y="265843"/>
                  </a:lnTo>
                  <a:lnTo>
                    <a:pt x="322321" y="272224"/>
                  </a:lnTo>
                  <a:lnTo>
                    <a:pt x="265658" y="275910"/>
                  </a:lnTo>
                  <a:lnTo>
                    <a:pt x="215184" y="279284"/>
                  </a:lnTo>
                  <a:lnTo>
                    <a:pt x="161143" y="284896"/>
                  </a:lnTo>
                  <a:lnTo>
                    <a:pt x="106379" y="286664"/>
                  </a:lnTo>
                  <a:lnTo>
                    <a:pt x="39913" y="303698"/>
                  </a:lnTo>
                  <a:lnTo>
                    <a:pt x="33292" y="307946"/>
                  </a:lnTo>
                  <a:lnTo>
                    <a:pt x="31129" y="310469"/>
                  </a:lnTo>
                  <a:lnTo>
                    <a:pt x="29687" y="313142"/>
                  </a:lnTo>
                  <a:lnTo>
                    <a:pt x="28726" y="315917"/>
                  </a:lnTo>
                  <a:lnTo>
                    <a:pt x="25010" y="321645"/>
                  </a:lnTo>
                  <a:lnTo>
                    <a:pt x="22628" y="324562"/>
                  </a:lnTo>
                  <a:lnTo>
                    <a:pt x="21041" y="328491"/>
                  </a:lnTo>
                  <a:lnTo>
                    <a:pt x="18493" y="346409"/>
                  </a:lnTo>
                  <a:lnTo>
                    <a:pt x="17990" y="369277"/>
                  </a:lnTo>
                  <a:lnTo>
                    <a:pt x="17877" y="419970"/>
                  </a:lnTo>
                  <a:lnTo>
                    <a:pt x="13124" y="446564"/>
                  </a:lnTo>
                  <a:lnTo>
                    <a:pt x="10793" y="467023"/>
                  </a:lnTo>
                  <a:lnTo>
                    <a:pt x="9757" y="490338"/>
                  </a:lnTo>
                  <a:lnTo>
                    <a:pt x="9174" y="530362"/>
                  </a:lnTo>
                  <a:lnTo>
                    <a:pt x="8938" y="620268"/>
                  </a:lnTo>
                  <a:lnTo>
                    <a:pt x="11580" y="640798"/>
                  </a:lnTo>
                  <a:lnTo>
                    <a:pt x="15072" y="660837"/>
                  </a:lnTo>
                  <a:lnTo>
                    <a:pt x="16624" y="682972"/>
                  </a:lnTo>
                  <a:lnTo>
                    <a:pt x="17314" y="703393"/>
                  </a:lnTo>
                  <a:lnTo>
                    <a:pt x="17757" y="740756"/>
                  </a:lnTo>
                  <a:lnTo>
                    <a:pt x="17866" y="895906"/>
                  </a:lnTo>
                  <a:lnTo>
                    <a:pt x="9480" y="925486"/>
                  </a:lnTo>
                  <a:lnTo>
                    <a:pt x="9296" y="926552"/>
                  </a:lnTo>
                  <a:lnTo>
                    <a:pt x="6443" y="930383"/>
                  </a:lnTo>
                  <a:lnTo>
                    <a:pt x="368" y="937191"/>
                  </a:lnTo>
                  <a:lnTo>
                    <a:pt x="0" y="946166"/>
                  </a:lnTo>
                  <a:lnTo>
                    <a:pt x="48088" y="947536"/>
                  </a:lnTo>
                  <a:lnTo>
                    <a:pt x="67647" y="952681"/>
                  </a:lnTo>
                  <a:lnTo>
                    <a:pt x="86996" y="954232"/>
                  </a:lnTo>
                  <a:lnTo>
                    <a:pt x="155224" y="947676"/>
                  </a:lnTo>
                  <a:lnTo>
                    <a:pt x="215917" y="946768"/>
                  </a:lnTo>
                  <a:lnTo>
                    <a:pt x="430756" y="946545"/>
                  </a:lnTo>
                  <a:lnTo>
                    <a:pt x="508882" y="953612"/>
                  </a:lnTo>
                  <a:lnTo>
                    <a:pt x="573654" y="955106"/>
                  </a:lnTo>
                  <a:lnTo>
                    <a:pt x="769990" y="955471"/>
                  </a:lnTo>
                  <a:lnTo>
                    <a:pt x="848460" y="948406"/>
                  </a:lnTo>
                  <a:lnTo>
                    <a:pt x="908529" y="946912"/>
                  </a:lnTo>
                  <a:lnTo>
                    <a:pt x="1030270" y="946554"/>
                  </a:lnTo>
                  <a:lnTo>
                    <a:pt x="1097946" y="938443"/>
                  </a:lnTo>
                  <a:lnTo>
                    <a:pt x="1126772" y="937723"/>
                  </a:lnTo>
                  <a:lnTo>
                    <a:pt x="1136678" y="935017"/>
                  </a:lnTo>
                  <a:lnTo>
                    <a:pt x="1149731" y="929936"/>
                  </a:lnTo>
                  <a:lnTo>
                    <a:pt x="1160357" y="928795"/>
                  </a:lnTo>
                  <a:lnTo>
                    <a:pt x="1156685" y="928717"/>
                  </a:lnTo>
                  <a:lnTo>
                    <a:pt x="1154446" y="927714"/>
                  </a:lnTo>
                  <a:lnTo>
                    <a:pt x="1144006" y="9197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17" name="SMARTInkAnnotation304"/>
            <p:cNvSpPr/>
            <p:nvPr/>
          </p:nvSpPr>
          <p:spPr>
            <a:xfrm>
              <a:off x="2283968" y="1983632"/>
              <a:ext cx="292685" cy="177353"/>
            </a:xfrm>
            <a:custGeom>
              <a:avLst/>
              <a:gdLst/>
              <a:ahLst/>
              <a:cxnLst/>
              <a:rect l="0" t="0" r="0" b="0"/>
              <a:pathLst>
                <a:path w="292685" h="177353">
                  <a:moveTo>
                    <a:pt x="44688" y="7688"/>
                  </a:moveTo>
                  <a:lnTo>
                    <a:pt x="44688" y="0"/>
                  </a:lnTo>
                  <a:lnTo>
                    <a:pt x="45681" y="578"/>
                  </a:lnTo>
                  <a:lnTo>
                    <a:pt x="49433" y="3867"/>
                  </a:lnTo>
                  <a:lnTo>
                    <a:pt x="51824" y="5141"/>
                  </a:lnTo>
                  <a:lnTo>
                    <a:pt x="57128" y="6556"/>
                  </a:lnTo>
                  <a:lnTo>
                    <a:pt x="61919" y="7926"/>
                  </a:lnTo>
                  <a:lnTo>
                    <a:pt x="75187" y="12093"/>
                  </a:lnTo>
                  <a:lnTo>
                    <a:pt x="82896" y="13602"/>
                  </a:lnTo>
                  <a:lnTo>
                    <a:pt x="91014" y="14607"/>
                  </a:lnTo>
                  <a:lnTo>
                    <a:pt x="99406" y="15277"/>
                  </a:lnTo>
                  <a:lnTo>
                    <a:pt x="107979" y="16716"/>
                  </a:lnTo>
                  <a:lnTo>
                    <a:pt x="116674" y="18668"/>
                  </a:lnTo>
                  <a:lnTo>
                    <a:pt x="125450" y="20961"/>
                  </a:lnTo>
                  <a:lnTo>
                    <a:pt x="134280" y="23482"/>
                  </a:lnTo>
                  <a:lnTo>
                    <a:pt x="152035" y="28929"/>
                  </a:lnTo>
                  <a:lnTo>
                    <a:pt x="160941" y="30779"/>
                  </a:lnTo>
                  <a:lnTo>
                    <a:pt x="169857" y="32012"/>
                  </a:lnTo>
                  <a:lnTo>
                    <a:pt x="178781" y="32833"/>
                  </a:lnTo>
                  <a:lnTo>
                    <a:pt x="187709" y="34374"/>
                  </a:lnTo>
                  <a:lnTo>
                    <a:pt x="196640" y="36393"/>
                  </a:lnTo>
                  <a:lnTo>
                    <a:pt x="237125" y="46762"/>
                  </a:lnTo>
                  <a:lnTo>
                    <a:pt x="245474" y="48620"/>
                  </a:lnTo>
                  <a:lnTo>
                    <a:pt x="252032" y="49859"/>
                  </a:lnTo>
                  <a:lnTo>
                    <a:pt x="257398" y="50685"/>
                  </a:lnTo>
                  <a:lnTo>
                    <a:pt x="262961" y="51235"/>
                  </a:lnTo>
                  <a:lnTo>
                    <a:pt x="268656" y="51603"/>
                  </a:lnTo>
                  <a:lnTo>
                    <a:pt x="274439" y="51847"/>
                  </a:lnTo>
                  <a:lnTo>
                    <a:pt x="279287" y="53003"/>
                  </a:lnTo>
                  <a:lnTo>
                    <a:pt x="287322" y="56932"/>
                  </a:lnTo>
                  <a:lnTo>
                    <a:pt x="289862" y="59369"/>
                  </a:lnTo>
                  <a:lnTo>
                    <a:pt x="291555" y="61986"/>
                  </a:lnTo>
                  <a:lnTo>
                    <a:pt x="292684" y="64723"/>
                  </a:lnTo>
                  <a:lnTo>
                    <a:pt x="291450" y="67539"/>
                  </a:lnTo>
                  <a:lnTo>
                    <a:pt x="288642" y="70409"/>
                  </a:lnTo>
                  <a:lnTo>
                    <a:pt x="284784" y="73315"/>
                  </a:lnTo>
                  <a:lnTo>
                    <a:pt x="280225" y="76244"/>
                  </a:lnTo>
                  <a:lnTo>
                    <a:pt x="275200" y="79189"/>
                  </a:lnTo>
                  <a:lnTo>
                    <a:pt x="269864" y="82145"/>
                  </a:lnTo>
                  <a:lnTo>
                    <a:pt x="243375" y="95785"/>
                  </a:lnTo>
                  <a:lnTo>
                    <a:pt x="231765" y="102138"/>
                  </a:lnTo>
                  <a:lnTo>
                    <a:pt x="205624" y="117135"/>
                  </a:lnTo>
                  <a:lnTo>
                    <a:pt x="191701" y="123317"/>
                  </a:lnTo>
                  <a:lnTo>
                    <a:pt x="177454" y="128430"/>
                  </a:lnTo>
                  <a:lnTo>
                    <a:pt x="162991" y="132831"/>
                  </a:lnTo>
                  <a:lnTo>
                    <a:pt x="148383" y="137750"/>
                  </a:lnTo>
                  <a:lnTo>
                    <a:pt x="118912" y="148506"/>
                  </a:lnTo>
                  <a:lnTo>
                    <a:pt x="104101" y="153161"/>
                  </a:lnTo>
                  <a:lnTo>
                    <a:pt x="89262" y="157256"/>
                  </a:lnTo>
                  <a:lnTo>
                    <a:pt x="74404" y="160978"/>
                  </a:lnTo>
                  <a:lnTo>
                    <a:pt x="44654" y="167760"/>
                  </a:lnTo>
                  <a:lnTo>
                    <a:pt x="0" y="1773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19" name="SMARTInkAnnotation305"/>
            <p:cNvSpPr/>
            <p:nvPr/>
          </p:nvSpPr>
          <p:spPr>
            <a:xfrm>
              <a:off x="2024788" y="1701203"/>
              <a:ext cx="6621717" cy="772321"/>
            </a:xfrm>
            <a:custGeom>
              <a:avLst/>
              <a:gdLst/>
              <a:ahLst/>
              <a:cxnLst/>
              <a:rect l="0" t="0" r="0" b="0"/>
              <a:pathLst>
                <a:path w="6621717" h="772321">
                  <a:moveTo>
                    <a:pt x="160866" y="772320"/>
                  </a:moveTo>
                  <a:lnTo>
                    <a:pt x="165611" y="767580"/>
                  </a:lnTo>
                  <a:lnTo>
                    <a:pt x="168994" y="766184"/>
                  </a:lnTo>
                  <a:lnTo>
                    <a:pt x="267641" y="742432"/>
                  </a:lnTo>
                  <a:lnTo>
                    <a:pt x="465628" y="728291"/>
                  </a:lnTo>
                  <a:lnTo>
                    <a:pt x="1175229" y="727672"/>
                  </a:lnTo>
                  <a:lnTo>
                    <a:pt x="1376283" y="735774"/>
                  </a:lnTo>
                  <a:lnTo>
                    <a:pt x="1888442" y="736601"/>
                  </a:lnTo>
                  <a:lnTo>
                    <a:pt x="2067528" y="744290"/>
                  </a:lnTo>
                  <a:lnTo>
                    <a:pt x="2246309" y="750163"/>
                  </a:lnTo>
                  <a:lnTo>
                    <a:pt x="2494371" y="756939"/>
                  </a:lnTo>
                  <a:lnTo>
                    <a:pt x="2687635" y="762825"/>
                  </a:lnTo>
                  <a:lnTo>
                    <a:pt x="2882889" y="756273"/>
                  </a:lnTo>
                  <a:lnTo>
                    <a:pt x="3079396" y="754620"/>
                  </a:lnTo>
                  <a:lnTo>
                    <a:pt x="3271587" y="761543"/>
                  </a:lnTo>
                  <a:lnTo>
                    <a:pt x="3470473" y="763228"/>
                  </a:lnTo>
                  <a:lnTo>
                    <a:pt x="3902720" y="763390"/>
                  </a:lnTo>
                  <a:lnTo>
                    <a:pt x="4086937" y="755702"/>
                  </a:lnTo>
                  <a:lnTo>
                    <a:pt x="4820314" y="754461"/>
                  </a:lnTo>
                  <a:lnTo>
                    <a:pt x="4999097" y="746773"/>
                  </a:lnTo>
                  <a:lnTo>
                    <a:pt x="5177854" y="745640"/>
                  </a:lnTo>
                  <a:lnTo>
                    <a:pt x="5371154" y="737436"/>
                  </a:lnTo>
                  <a:lnTo>
                    <a:pt x="5573552" y="731894"/>
                  </a:lnTo>
                  <a:lnTo>
                    <a:pt x="5788479" y="721608"/>
                  </a:lnTo>
                  <a:lnTo>
                    <a:pt x="5987411" y="700700"/>
                  </a:lnTo>
                  <a:lnTo>
                    <a:pt x="6105583" y="680036"/>
                  </a:lnTo>
                  <a:lnTo>
                    <a:pt x="6239542" y="644696"/>
                  </a:lnTo>
                  <a:lnTo>
                    <a:pt x="6307840" y="622426"/>
                  </a:lnTo>
                  <a:lnTo>
                    <a:pt x="6357203" y="604247"/>
                  </a:lnTo>
                  <a:lnTo>
                    <a:pt x="6404212" y="580554"/>
                  </a:lnTo>
                  <a:lnTo>
                    <a:pt x="6434871" y="557743"/>
                  </a:lnTo>
                  <a:lnTo>
                    <a:pt x="6468673" y="536983"/>
                  </a:lnTo>
                  <a:lnTo>
                    <a:pt x="6522799" y="499824"/>
                  </a:lnTo>
                  <a:lnTo>
                    <a:pt x="6555523" y="476276"/>
                  </a:lnTo>
                  <a:lnTo>
                    <a:pt x="6580886" y="455188"/>
                  </a:lnTo>
                  <a:lnTo>
                    <a:pt x="6600981" y="431631"/>
                  </a:lnTo>
                  <a:lnTo>
                    <a:pt x="6614770" y="410540"/>
                  </a:lnTo>
                  <a:lnTo>
                    <a:pt x="6619214" y="397878"/>
                  </a:lnTo>
                  <a:lnTo>
                    <a:pt x="6621716" y="376947"/>
                  </a:lnTo>
                  <a:lnTo>
                    <a:pt x="6621308" y="360458"/>
                  </a:lnTo>
                  <a:lnTo>
                    <a:pt x="6617816" y="343208"/>
                  </a:lnTo>
                  <a:lnTo>
                    <a:pt x="6610268" y="321503"/>
                  </a:lnTo>
                  <a:lnTo>
                    <a:pt x="6596997" y="297763"/>
                  </a:lnTo>
                  <a:lnTo>
                    <a:pt x="6586158" y="280617"/>
                  </a:lnTo>
                  <a:lnTo>
                    <a:pt x="6573726" y="264067"/>
                  </a:lnTo>
                  <a:lnTo>
                    <a:pt x="6548985" y="242601"/>
                  </a:lnTo>
                  <a:lnTo>
                    <a:pt x="6516938" y="218822"/>
                  </a:lnTo>
                  <a:lnTo>
                    <a:pt x="6481292" y="197776"/>
                  </a:lnTo>
                  <a:lnTo>
                    <a:pt x="6439724" y="174121"/>
                  </a:lnTo>
                  <a:lnTo>
                    <a:pt x="6394967" y="154104"/>
                  </a:lnTo>
                  <a:lnTo>
                    <a:pt x="6344411" y="135605"/>
                  </a:lnTo>
                  <a:lnTo>
                    <a:pt x="6268651" y="111577"/>
                  </a:lnTo>
                  <a:lnTo>
                    <a:pt x="6152317" y="87902"/>
                  </a:lnTo>
                  <a:lnTo>
                    <a:pt x="6010889" y="65296"/>
                  </a:lnTo>
                  <a:lnTo>
                    <a:pt x="5820739" y="46162"/>
                  </a:lnTo>
                  <a:lnTo>
                    <a:pt x="5447732" y="24960"/>
                  </a:lnTo>
                  <a:lnTo>
                    <a:pt x="5247820" y="15029"/>
                  </a:lnTo>
                  <a:lnTo>
                    <a:pt x="5037960" y="6457"/>
                  </a:lnTo>
                  <a:lnTo>
                    <a:pt x="4809859" y="3650"/>
                  </a:lnTo>
                  <a:lnTo>
                    <a:pt x="4620435" y="0"/>
                  </a:lnTo>
                  <a:lnTo>
                    <a:pt x="4425267" y="3505"/>
                  </a:lnTo>
                  <a:lnTo>
                    <a:pt x="4135493" y="4292"/>
                  </a:lnTo>
                  <a:lnTo>
                    <a:pt x="3795338" y="12465"/>
                  </a:lnTo>
                  <a:lnTo>
                    <a:pt x="2973274" y="13296"/>
                  </a:lnTo>
                  <a:lnTo>
                    <a:pt x="2646705" y="21399"/>
                  </a:lnTo>
                  <a:lnTo>
                    <a:pt x="1420052" y="22227"/>
                  </a:lnTo>
                  <a:lnTo>
                    <a:pt x="1218765" y="30329"/>
                  </a:lnTo>
                  <a:lnTo>
                    <a:pt x="853451" y="31154"/>
                  </a:lnTo>
                  <a:lnTo>
                    <a:pt x="650890" y="44459"/>
                  </a:lnTo>
                  <a:lnTo>
                    <a:pt x="456764" y="55074"/>
                  </a:lnTo>
                  <a:lnTo>
                    <a:pt x="258133" y="66025"/>
                  </a:lnTo>
                  <a:lnTo>
                    <a:pt x="206524" y="69353"/>
                  </a:lnTo>
                  <a:lnTo>
                    <a:pt x="112243" y="90784"/>
                  </a:lnTo>
                  <a:lnTo>
                    <a:pt x="75520" y="105583"/>
                  </a:lnTo>
                  <a:lnTo>
                    <a:pt x="56905" y="119244"/>
                  </a:lnTo>
                  <a:lnTo>
                    <a:pt x="33815" y="140646"/>
                  </a:lnTo>
                  <a:lnTo>
                    <a:pt x="22039" y="153115"/>
                  </a:lnTo>
                  <a:lnTo>
                    <a:pt x="15416" y="163412"/>
                  </a:lnTo>
                  <a:lnTo>
                    <a:pt x="11811" y="174604"/>
                  </a:lnTo>
                  <a:lnTo>
                    <a:pt x="9215" y="186192"/>
                  </a:lnTo>
                  <a:lnTo>
                    <a:pt x="3164" y="204865"/>
                  </a:lnTo>
                  <a:lnTo>
                    <a:pt x="930" y="227815"/>
                  </a:lnTo>
                  <a:lnTo>
                    <a:pt x="268" y="248617"/>
                  </a:lnTo>
                  <a:lnTo>
                    <a:pt x="0" y="324718"/>
                  </a:lnTo>
                  <a:lnTo>
                    <a:pt x="2642" y="343198"/>
                  </a:lnTo>
                  <a:lnTo>
                    <a:pt x="6133" y="361334"/>
                  </a:lnTo>
                  <a:lnTo>
                    <a:pt x="7685" y="379316"/>
                  </a:lnTo>
                  <a:lnTo>
                    <a:pt x="8375" y="399876"/>
                  </a:lnTo>
                  <a:lnTo>
                    <a:pt x="9674" y="421251"/>
                  </a:lnTo>
                  <a:lnTo>
                    <a:pt x="13562" y="440672"/>
                  </a:lnTo>
                  <a:lnTo>
                    <a:pt x="18600" y="459226"/>
                  </a:lnTo>
                  <a:lnTo>
                    <a:pt x="23157" y="477394"/>
                  </a:lnTo>
                  <a:lnTo>
                    <a:pt x="25181" y="495390"/>
                  </a:lnTo>
                  <a:lnTo>
                    <a:pt x="28730" y="513311"/>
                  </a:lnTo>
                  <a:lnTo>
                    <a:pt x="33617" y="531197"/>
                  </a:lnTo>
                  <a:lnTo>
                    <a:pt x="39100" y="549069"/>
                  </a:lnTo>
                  <a:lnTo>
                    <a:pt x="56627" y="602656"/>
                  </a:lnTo>
                  <a:lnTo>
                    <a:pt x="65215" y="620515"/>
                  </a:lnTo>
                  <a:lnTo>
                    <a:pt x="75653" y="638375"/>
                  </a:lnTo>
                  <a:lnTo>
                    <a:pt x="86912" y="656235"/>
                  </a:lnTo>
                  <a:lnTo>
                    <a:pt x="104417" y="678283"/>
                  </a:lnTo>
                  <a:lnTo>
                    <a:pt x="126927" y="697384"/>
                  </a:lnTo>
                  <a:lnTo>
                    <a:pt x="152465" y="710871"/>
                  </a:lnTo>
                  <a:lnTo>
                    <a:pt x="210346" y="730480"/>
                  </a:lnTo>
                  <a:lnTo>
                    <a:pt x="265708" y="735796"/>
                  </a:lnTo>
                  <a:lnTo>
                    <a:pt x="285915" y="735251"/>
                  </a:lnTo>
                  <a:lnTo>
                    <a:pt x="330681" y="7276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20" name="SMARTInkAnnotation306"/>
            <p:cNvSpPr/>
            <p:nvPr/>
          </p:nvSpPr>
          <p:spPr>
            <a:xfrm>
              <a:off x="3570986" y="2169914"/>
              <a:ext cx="106884" cy="1857373"/>
            </a:xfrm>
            <a:custGeom>
              <a:avLst/>
              <a:gdLst/>
              <a:ahLst/>
              <a:cxnLst/>
              <a:rect l="0" t="0" r="0" b="0"/>
              <a:pathLst>
                <a:path w="106884" h="1857373">
                  <a:moveTo>
                    <a:pt x="98314" y="0"/>
                  </a:moveTo>
                  <a:lnTo>
                    <a:pt x="98314" y="21250"/>
                  </a:lnTo>
                  <a:lnTo>
                    <a:pt x="99306" y="24088"/>
                  </a:lnTo>
                  <a:lnTo>
                    <a:pt x="100961" y="26973"/>
                  </a:lnTo>
                  <a:lnTo>
                    <a:pt x="103058" y="29888"/>
                  </a:lnTo>
                  <a:lnTo>
                    <a:pt x="105388" y="38419"/>
                  </a:lnTo>
                  <a:lnTo>
                    <a:pt x="106883" y="55324"/>
                  </a:lnTo>
                  <a:lnTo>
                    <a:pt x="104439" y="64607"/>
                  </a:lnTo>
                  <a:lnTo>
                    <a:pt x="102397" y="69860"/>
                  </a:lnTo>
                  <a:lnTo>
                    <a:pt x="99524" y="81995"/>
                  </a:lnTo>
                  <a:lnTo>
                    <a:pt x="97559" y="108250"/>
                  </a:lnTo>
                  <a:lnTo>
                    <a:pt x="95824" y="114831"/>
                  </a:lnTo>
                  <a:lnTo>
                    <a:pt x="93675" y="121202"/>
                  </a:lnTo>
                  <a:lnTo>
                    <a:pt x="90650" y="144391"/>
                  </a:lnTo>
                  <a:lnTo>
                    <a:pt x="89487" y="196586"/>
                  </a:lnTo>
                  <a:lnTo>
                    <a:pt x="89377" y="312431"/>
                  </a:lnTo>
                  <a:lnTo>
                    <a:pt x="86728" y="330351"/>
                  </a:lnTo>
                  <a:lnTo>
                    <a:pt x="84632" y="339296"/>
                  </a:lnTo>
                  <a:lnTo>
                    <a:pt x="81681" y="370848"/>
                  </a:lnTo>
                  <a:lnTo>
                    <a:pt x="79691" y="409936"/>
                  </a:lnTo>
                  <a:lnTo>
                    <a:pt x="77953" y="419143"/>
                  </a:lnTo>
                  <a:lnTo>
                    <a:pt x="75803" y="428256"/>
                  </a:lnTo>
                  <a:lnTo>
                    <a:pt x="72775" y="460045"/>
                  </a:lnTo>
                  <a:lnTo>
                    <a:pt x="71668" y="511072"/>
                  </a:lnTo>
                  <a:lnTo>
                    <a:pt x="70582" y="532737"/>
                  </a:lnTo>
                  <a:lnTo>
                    <a:pt x="68902" y="542681"/>
                  </a:lnTo>
                  <a:lnTo>
                    <a:pt x="66789" y="552288"/>
                  </a:lnTo>
                  <a:lnTo>
                    <a:pt x="63815" y="584769"/>
                  </a:lnTo>
                  <a:lnTo>
                    <a:pt x="62727" y="640471"/>
                  </a:lnTo>
                  <a:lnTo>
                    <a:pt x="59963" y="671642"/>
                  </a:lnTo>
                  <a:lnTo>
                    <a:pt x="57851" y="682910"/>
                  </a:lnTo>
                  <a:lnTo>
                    <a:pt x="54877" y="717730"/>
                  </a:lnTo>
                  <a:lnTo>
                    <a:pt x="52880" y="765052"/>
                  </a:lnTo>
                  <a:lnTo>
                    <a:pt x="51142" y="776933"/>
                  </a:lnTo>
                  <a:lnTo>
                    <a:pt x="48991" y="788823"/>
                  </a:lnTo>
                  <a:lnTo>
                    <a:pt x="44545" y="836421"/>
                  </a:lnTo>
                  <a:lnTo>
                    <a:pt x="42606" y="848325"/>
                  </a:lnTo>
                  <a:lnTo>
                    <a:pt x="40321" y="860230"/>
                  </a:lnTo>
                  <a:lnTo>
                    <a:pt x="37104" y="900687"/>
                  </a:lnTo>
                  <a:lnTo>
                    <a:pt x="35025" y="951673"/>
                  </a:lnTo>
                  <a:lnTo>
                    <a:pt x="33280" y="963855"/>
                  </a:lnTo>
                  <a:lnTo>
                    <a:pt x="31124" y="975945"/>
                  </a:lnTo>
                  <a:lnTo>
                    <a:pt x="28090" y="1011923"/>
                  </a:lnTo>
                  <a:lnTo>
                    <a:pt x="27065" y="1059635"/>
                  </a:lnTo>
                  <a:lnTo>
                    <a:pt x="26846" y="1123926"/>
                  </a:lnTo>
                  <a:lnTo>
                    <a:pt x="24179" y="1150067"/>
                  </a:lnTo>
                  <a:lnTo>
                    <a:pt x="22077" y="1162594"/>
                  </a:lnTo>
                  <a:lnTo>
                    <a:pt x="17712" y="1211216"/>
                  </a:lnTo>
                  <a:lnTo>
                    <a:pt x="15780" y="1223204"/>
                  </a:lnTo>
                  <a:lnTo>
                    <a:pt x="13499" y="1235165"/>
                  </a:lnTo>
                  <a:lnTo>
                    <a:pt x="10289" y="1270960"/>
                  </a:lnTo>
                  <a:lnTo>
                    <a:pt x="9204" y="1318611"/>
                  </a:lnTo>
                  <a:lnTo>
                    <a:pt x="8938" y="1468796"/>
                  </a:lnTo>
                  <a:lnTo>
                    <a:pt x="11585" y="1489213"/>
                  </a:lnTo>
                  <a:lnTo>
                    <a:pt x="13682" y="1498824"/>
                  </a:lnTo>
                  <a:lnTo>
                    <a:pt x="16633" y="1531313"/>
                  </a:lnTo>
                  <a:lnTo>
                    <a:pt x="17711" y="1587018"/>
                  </a:lnTo>
                  <a:lnTo>
                    <a:pt x="17874" y="1709638"/>
                  </a:lnTo>
                  <a:lnTo>
                    <a:pt x="15226" y="1722592"/>
                  </a:lnTo>
                  <a:lnTo>
                    <a:pt x="13130" y="1728824"/>
                  </a:lnTo>
                  <a:lnTo>
                    <a:pt x="10180" y="1747077"/>
                  </a:lnTo>
                  <a:lnTo>
                    <a:pt x="8970" y="1787514"/>
                  </a:lnTo>
                  <a:lnTo>
                    <a:pt x="7966" y="1790957"/>
                  </a:lnTo>
                  <a:lnTo>
                    <a:pt x="6303" y="1794246"/>
                  </a:lnTo>
                  <a:lnTo>
                    <a:pt x="4202" y="1797429"/>
                  </a:lnTo>
                  <a:lnTo>
                    <a:pt x="1867" y="1806259"/>
                  </a:lnTo>
                  <a:lnTo>
                    <a:pt x="0" y="1857372"/>
                  </a:lnTo>
                  <a:lnTo>
                    <a:pt x="0" y="1852634"/>
                  </a:lnTo>
                  <a:lnTo>
                    <a:pt x="992" y="1850246"/>
                  </a:lnTo>
                  <a:lnTo>
                    <a:pt x="2647" y="1847661"/>
                  </a:lnTo>
                  <a:lnTo>
                    <a:pt x="4744" y="1844946"/>
                  </a:lnTo>
                  <a:lnTo>
                    <a:pt x="7135" y="1840159"/>
                  </a:lnTo>
                  <a:lnTo>
                    <a:pt x="9722" y="1833992"/>
                  </a:lnTo>
                  <a:lnTo>
                    <a:pt x="12439" y="1826904"/>
                  </a:lnTo>
                  <a:lnTo>
                    <a:pt x="18107" y="1811091"/>
                  </a:lnTo>
                  <a:lnTo>
                    <a:pt x="26812" y="17859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26" name="SMARTInkAnnotation307"/>
            <p:cNvSpPr/>
            <p:nvPr/>
          </p:nvSpPr>
          <p:spPr>
            <a:xfrm>
              <a:off x="514318" y="866305"/>
              <a:ext cx="2457848" cy="3560992"/>
            </a:xfrm>
            <a:custGeom>
              <a:avLst/>
              <a:gdLst/>
              <a:ahLst/>
              <a:cxnLst/>
              <a:rect l="0" t="0" r="0" b="0"/>
              <a:pathLst>
                <a:path w="2457848" h="3560992">
                  <a:moveTo>
                    <a:pt x="500507" y="107031"/>
                  </a:moveTo>
                  <a:lnTo>
                    <a:pt x="500507" y="75911"/>
                  </a:lnTo>
                  <a:lnTo>
                    <a:pt x="501500" y="74378"/>
                  </a:lnTo>
                  <a:lnTo>
                    <a:pt x="503155" y="73356"/>
                  </a:lnTo>
                  <a:lnTo>
                    <a:pt x="505252" y="72675"/>
                  </a:lnTo>
                  <a:lnTo>
                    <a:pt x="510229" y="69272"/>
                  </a:lnTo>
                  <a:lnTo>
                    <a:pt x="512947" y="66975"/>
                  </a:lnTo>
                  <a:lnTo>
                    <a:pt x="514759" y="64452"/>
                  </a:lnTo>
                  <a:lnTo>
                    <a:pt x="518301" y="56160"/>
                  </a:lnTo>
                  <a:lnTo>
                    <a:pt x="522650" y="50357"/>
                  </a:lnTo>
                  <a:lnTo>
                    <a:pt x="525200" y="48412"/>
                  </a:lnTo>
                  <a:lnTo>
                    <a:pt x="527892" y="47116"/>
                  </a:lnTo>
                  <a:lnTo>
                    <a:pt x="530681" y="46251"/>
                  </a:lnTo>
                  <a:lnTo>
                    <a:pt x="536427" y="42645"/>
                  </a:lnTo>
                  <a:lnTo>
                    <a:pt x="539349" y="40295"/>
                  </a:lnTo>
                  <a:lnTo>
                    <a:pt x="541298" y="36743"/>
                  </a:lnTo>
                  <a:lnTo>
                    <a:pt x="543463" y="27505"/>
                  </a:lnTo>
                  <a:lnTo>
                    <a:pt x="545194" y="0"/>
                  </a:lnTo>
                  <a:lnTo>
                    <a:pt x="545195" y="7574"/>
                  </a:lnTo>
                  <a:lnTo>
                    <a:pt x="557635" y="25865"/>
                  </a:lnTo>
                  <a:lnTo>
                    <a:pt x="560655" y="36561"/>
                  </a:lnTo>
                  <a:lnTo>
                    <a:pt x="562990" y="47930"/>
                  </a:lnTo>
                  <a:lnTo>
                    <a:pt x="568894" y="66479"/>
                  </a:lnTo>
                  <a:lnTo>
                    <a:pt x="578126" y="178664"/>
                  </a:lnTo>
                  <a:lnTo>
                    <a:pt x="588608" y="284633"/>
                  </a:lnTo>
                  <a:lnTo>
                    <a:pt x="589873" y="392773"/>
                  </a:lnTo>
                  <a:lnTo>
                    <a:pt x="589883" y="499937"/>
                  </a:lnTo>
                  <a:lnTo>
                    <a:pt x="601305" y="609576"/>
                  </a:lnTo>
                  <a:lnTo>
                    <a:pt x="614665" y="716960"/>
                  </a:lnTo>
                  <a:lnTo>
                    <a:pt x="622759" y="824323"/>
                  </a:lnTo>
                  <a:lnTo>
                    <a:pt x="630266" y="927231"/>
                  </a:lnTo>
                  <a:lnTo>
                    <a:pt x="637051" y="1026620"/>
                  </a:lnTo>
                  <a:lnTo>
                    <a:pt x="642233" y="1079121"/>
                  </a:lnTo>
                  <a:lnTo>
                    <a:pt x="643434" y="1180679"/>
                  </a:lnTo>
                  <a:lnTo>
                    <a:pt x="643509" y="1381032"/>
                  </a:lnTo>
                  <a:lnTo>
                    <a:pt x="651618" y="1479044"/>
                  </a:lnTo>
                  <a:lnTo>
                    <a:pt x="655047" y="1580593"/>
                  </a:lnTo>
                  <a:lnTo>
                    <a:pt x="665758" y="1676930"/>
                  </a:lnTo>
                  <a:lnTo>
                    <a:pt x="670055" y="1781898"/>
                  </a:lnTo>
                  <a:lnTo>
                    <a:pt x="670322" y="2047628"/>
                  </a:lnTo>
                  <a:lnTo>
                    <a:pt x="659289" y="2133281"/>
                  </a:lnTo>
                  <a:lnTo>
                    <a:pt x="640125" y="2207103"/>
                  </a:lnTo>
                  <a:lnTo>
                    <a:pt x="631743" y="2221430"/>
                  </a:lnTo>
                  <a:lnTo>
                    <a:pt x="626728" y="2228029"/>
                  </a:lnTo>
                  <a:lnTo>
                    <a:pt x="621154" y="2240652"/>
                  </a:lnTo>
                  <a:lnTo>
                    <a:pt x="619668" y="2246797"/>
                  </a:lnTo>
                  <a:lnTo>
                    <a:pt x="616691" y="2251885"/>
                  </a:lnTo>
                  <a:lnTo>
                    <a:pt x="564738" y="2302105"/>
                  </a:lnTo>
                  <a:lnTo>
                    <a:pt x="547786" y="2314276"/>
                  </a:lnTo>
                  <a:lnTo>
                    <a:pt x="473529" y="2342394"/>
                  </a:lnTo>
                  <a:lnTo>
                    <a:pt x="393251" y="2369218"/>
                  </a:lnTo>
                  <a:lnTo>
                    <a:pt x="319106" y="2384653"/>
                  </a:lnTo>
                  <a:lnTo>
                    <a:pt x="259743" y="2399363"/>
                  </a:lnTo>
                  <a:lnTo>
                    <a:pt x="232542" y="2403836"/>
                  </a:lnTo>
                  <a:lnTo>
                    <a:pt x="205614" y="2408801"/>
                  </a:lnTo>
                  <a:lnTo>
                    <a:pt x="188705" y="2410953"/>
                  </a:lnTo>
                  <a:lnTo>
                    <a:pt x="159018" y="2417775"/>
                  </a:lnTo>
                  <a:lnTo>
                    <a:pt x="116937" y="2420543"/>
                  </a:lnTo>
                  <a:lnTo>
                    <a:pt x="78780" y="2428891"/>
                  </a:lnTo>
                  <a:lnTo>
                    <a:pt x="65823" y="2434634"/>
                  </a:lnTo>
                  <a:lnTo>
                    <a:pt x="39670" y="2438405"/>
                  </a:lnTo>
                  <a:lnTo>
                    <a:pt x="28702" y="2445333"/>
                  </a:lnTo>
                  <a:lnTo>
                    <a:pt x="25004" y="2446042"/>
                  </a:lnTo>
                  <a:lnTo>
                    <a:pt x="22628" y="2446231"/>
                  </a:lnTo>
                  <a:lnTo>
                    <a:pt x="20051" y="2447349"/>
                  </a:lnTo>
                  <a:lnTo>
                    <a:pt x="10597" y="2454264"/>
                  </a:lnTo>
                  <a:lnTo>
                    <a:pt x="10044" y="2455681"/>
                  </a:lnTo>
                  <a:lnTo>
                    <a:pt x="9083" y="2463115"/>
                  </a:lnTo>
                  <a:lnTo>
                    <a:pt x="2824" y="2471330"/>
                  </a:lnTo>
                  <a:lnTo>
                    <a:pt x="1255" y="2476779"/>
                  </a:lnTo>
                  <a:lnTo>
                    <a:pt x="0" y="2538624"/>
                  </a:lnTo>
                  <a:lnTo>
                    <a:pt x="2648" y="2547366"/>
                  </a:lnTo>
                  <a:lnTo>
                    <a:pt x="6142" y="2556874"/>
                  </a:lnTo>
                  <a:lnTo>
                    <a:pt x="8109" y="2568798"/>
                  </a:lnTo>
                  <a:lnTo>
                    <a:pt x="9909" y="2611229"/>
                  </a:lnTo>
                  <a:lnTo>
                    <a:pt x="16007" y="2634312"/>
                  </a:lnTo>
                  <a:lnTo>
                    <a:pt x="18847" y="2699037"/>
                  </a:lnTo>
                  <a:lnTo>
                    <a:pt x="24945" y="2723315"/>
                  </a:lnTo>
                  <a:lnTo>
                    <a:pt x="26803" y="2800820"/>
                  </a:lnTo>
                  <a:lnTo>
                    <a:pt x="24160" y="2812726"/>
                  </a:lnTo>
                  <a:lnTo>
                    <a:pt x="20669" y="2824633"/>
                  </a:lnTo>
                  <a:lnTo>
                    <a:pt x="17984" y="2872258"/>
                  </a:lnTo>
                  <a:lnTo>
                    <a:pt x="16883" y="2956778"/>
                  </a:lnTo>
                  <a:lnTo>
                    <a:pt x="9766" y="3003146"/>
                  </a:lnTo>
                  <a:lnTo>
                    <a:pt x="8970" y="3064112"/>
                  </a:lnTo>
                  <a:lnTo>
                    <a:pt x="22511" y="3174665"/>
                  </a:lnTo>
                  <a:lnTo>
                    <a:pt x="36367" y="3241740"/>
                  </a:lnTo>
                  <a:lnTo>
                    <a:pt x="76468" y="3351374"/>
                  </a:lnTo>
                  <a:lnTo>
                    <a:pt x="84660" y="3393533"/>
                  </a:lnTo>
                  <a:lnTo>
                    <a:pt x="92577" y="3408538"/>
                  </a:lnTo>
                  <a:lnTo>
                    <a:pt x="122917" y="3457552"/>
                  </a:lnTo>
                  <a:lnTo>
                    <a:pt x="161097" y="3489283"/>
                  </a:lnTo>
                  <a:lnTo>
                    <a:pt x="178817" y="3502336"/>
                  </a:lnTo>
                  <a:lnTo>
                    <a:pt x="184754" y="3507614"/>
                  </a:lnTo>
                  <a:lnTo>
                    <a:pt x="199295" y="3516126"/>
                  </a:lnTo>
                  <a:lnTo>
                    <a:pt x="269226" y="3541905"/>
                  </a:lnTo>
                  <a:lnTo>
                    <a:pt x="302108" y="3549898"/>
                  </a:lnTo>
                  <a:lnTo>
                    <a:pt x="377315" y="3553657"/>
                  </a:lnTo>
                  <a:lnTo>
                    <a:pt x="441361" y="3559997"/>
                  </a:lnTo>
                  <a:lnTo>
                    <a:pt x="479893" y="3560991"/>
                  </a:lnTo>
                  <a:lnTo>
                    <a:pt x="551578" y="3555022"/>
                  </a:lnTo>
                  <a:lnTo>
                    <a:pt x="625689" y="3554040"/>
                  </a:lnTo>
                  <a:lnTo>
                    <a:pt x="782291" y="3553893"/>
                  </a:lnTo>
                  <a:lnTo>
                    <a:pt x="867571" y="3546823"/>
                  </a:lnTo>
                  <a:lnTo>
                    <a:pt x="938573" y="3540588"/>
                  </a:lnTo>
                  <a:lnTo>
                    <a:pt x="1009976" y="3535939"/>
                  </a:lnTo>
                  <a:lnTo>
                    <a:pt x="1084106" y="3529141"/>
                  </a:lnTo>
                  <a:lnTo>
                    <a:pt x="1160650" y="3522764"/>
                  </a:lnTo>
                  <a:lnTo>
                    <a:pt x="1234140" y="3518087"/>
                  </a:lnTo>
                  <a:lnTo>
                    <a:pt x="1294081" y="3512304"/>
                  </a:lnTo>
                  <a:lnTo>
                    <a:pt x="1354874" y="3509157"/>
                  </a:lnTo>
                  <a:lnTo>
                    <a:pt x="1412058" y="3503374"/>
                  </a:lnTo>
                  <a:lnTo>
                    <a:pt x="1472586" y="3500227"/>
                  </a:lnTo>
                  <a:lnTo>
                    <a:pt x="1533553" y="3493452"/>
                  </a:lnTo>
                  <a:lnTo>
                    <a:pt x="1590788" y="3486153"/>
                  </a:lnTo>
                  <a:lnTo>
                    <a:pt x="1666606" y="3483185"/>
                  </a:lnTo>
                  <a:lnTo>
                    <a:pt x="1734731" y="3477857"/>
                  </a:lnTo>
                  <a:lnTo>
                    <a:pt x="1798429" y="3474379"/>
                  </a:lnTo>
                  <a:lnTo>
                    <a:pt x="1873789" y="3473636"/>
                  </a:lnTo>
                  <a:lnTo>
                    <a:pt x="1941310" y="3470893"/>
                  </a:lnTo>
                  <a:lnTo>
                    <a:pt x="2008046" y="3465424"/>
                  </a:lnTo>
                  <a:lnTo>
                    <a:pt x="2081373" y="3464667"/>
                  </a:lnTo>
                  <a:lnTo>
                    <a:pt x="2127527" y="3461962"/>
                  </a:lnTo>
                  <a:lnTo>
                    <a:pt x="2150161" y="3459455"/>
                  </a:lnTo>
                  <a:lnTo>
                    <a:pt x="2198154" y="3463721"/>
                  </a:lnTo>
                  <a:lnTo>
                    <a:pt x="2270137" y="3456181"/>
                  </a:lnTo>
                  <a:lnTo>
                    <a:pt x="2287031" y="3456886"/>
                  </a:lnTo>
                  <a:lnTo>
                    <a:pt x="2320279" y="3463383"/>
                  </a:lnTo>
                  <a:lnTo>
                    <a:pt x="2351763" y="3464487"/>
                  </a:lnTo>
                  <a:lnTo>
                    <a:pt x="2361376" y="3467192"/>
                  </a:lnTo>
                  <a:lnTo>
                    <a:pt x="2374242" y="3472273"/>
                  </a:lnTo>
                  <a:lnTo>
                    <a:pt x="2381215" y="3473153"/>
                  </a:lnTo>
                  <a:lnTo>
                    <a:pt x="2382925" y="3472284"/>
                  </a:lnTo>
                  <a:lnTo>
                    <a:pt x="2384065" y="3470713"/>
                  </a:lnTo>
                  <a:lnTo>
                    <a:pt x="2384826" y="3468673"/>
                  </a:lnTo>
                  <a:lnTo>
                    <a:pt x="2386325" y="3467313"/>
                  </a:lnTo>
                  <a:lnTo>
                    <a:pt x="2388319" y="3466407"/>
                  </a:lnTo>
                  <a:lnTo>
                    <a:pt x="2390640" y="3465803"/>
                  </a:lnTo>
                  <a:lnTo>
                    <a:pt x="2392188" y="3466391"/>
                  </a:lnTo>
                  <a:lnTo>
                    <a:pt x="2393220" y="3467777"/>
                  </a:lnTo>
                  <a:lnTo>
                    <a:pt x="2394876" y="3472388"/>
                  </a:lnTo>
                  <a:lnTo>
                    <a:pt x="2396005" y="3472767"/>
                  </a:lnTo>
                  <a:lnTo>
                    <a:pt x="2426331" y="3473521"/>
                  </a:lnTo>
                  <a:lnTo>
                    <a:pt x="2427899" y="3474514"/>
                  </a:lnTo>
                  <a:lnTo>
                    <a:pt x="2428944" y="3476168"/>
                  </a:lnTo>
                  <a:lnTo>
                    <a:pt x="2429640" y="3478263"/>
                  </a:lnTo>
                  <a:lnTo>
                    <a:pt x="2431098" y="3479660"/>
                  </a:lnTo>
                  <a:lnTo>
                    <a:pt x="2433063" y="3480591"/>
                  </a:lnTo>
                  <a:lnTo>
                    <a:pt x="2437894" y="3481625"/>
                  </a:lnTo>
                  <a:lnTo>
                    <a:pt x="2453653" y="3482453"/>
                  </a:lnTo>
                  <a:lnTo>
                    <a:pt x="2455051" y="3481461"/>
                  </a:lnTo>
                  <a:lnTo>
                    <a:pt x="2455983" y="3479808"/>
                  </a:lnTo>
                  <a:lnTo>
                    <a:pt x="2457018" y="3475324"/>
                  </a:lnTo>
                  <a:lnTo>
                    <a:pt x="2457847" y="34467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28" name="SMARTInkAnnotation308"/>
            <p:cNvSpPr/>
            <p:nvPr/>
          </p:nvSpPr>
          <p:spPr>
            <a:xfrm>
              <a:off x="3026173" y="4054082"/>
              <a:ext cx="1008124" cy="571375"/>
            </a:xfrm>
            <a:custGeom>
              <a:avLst/>
              <a:gdLst/>
              <a:ahLst/>
              <a:cxnLst/>
              <a:rect l="0" t="0" r="0" b="0"/>
              <a:pathLst>
                <a:path w="1008124" h="571375">
                  <a:moveTo>
                    <a:pt x="723566" y="53575"/>
                  </a:moveTo>
                  <a:lnTo>
                    <a:pt x="718821" y="48834"/>
                  </a:lnTo>
                  <a:lnTo>
                    <a:pt x="716430" y="47438"/>
                  </a:lnTo>
                  <a:lnTo>
                    <a:pt x="711126" y="45886"/>
                  </a:lnTo>
                  <a:lnTo>
                    <a:pt x="709314" y="44480"/>
                  </a:lnTo>
                  <a:lnTo>
                    <a:pt x="708106" y="42551"/>
                  </a:lnTo>
                  <a:lnTo>
                    <a:pt x="707301" y="40272"/>
                  </a:lnTo>
                  <a:lnTo>
                    <a:pt x="705771" y="38753"/>
                  </a:lnTo>
                  <a:lnTo>
                    <a:pt x="703758" y="37740"/>
                  </a:lnTo>
                  <a:lnTo>
                    <a:pt x="693532" y="33669"/>
                  </a:lnTo>
                  <a:lnTo>
                    <a:pt x="666536" y="21555"/>
                  </a:lnTo>
                  <a:lnTo>
                    <a:pt x="643043" y="15941"/>
                  </a:lnTo>
                  <a:lnTo>
                    <a:pt x="614532" y="5571"/>
                  </a:lnTo>
                  <a:lnTo>
                    <a:pt x="588973" y="1648"/>
                  </a:lnTo>
                  <a:lnTo>
                    <a:pt x="562532" y="486"/>
                  </a:lnTo>
                  <a:lnTo>
                    <a:pt x="510906" y="61"/>
                  </a:lnTo>
                  <a:lnTo>
                    <a:pt x="434167" y="0"/>
                  </a:lnTo>
                  <a:lnTo>
                    <a:pt x="410565" y="2644"/>
                  </a:lnTo>
                  <a:lnTo>
                    <a:pt x="387826" y="6134"/>
                  </a:lnTo>
                  <a:lnTo>
                    <a:pt x="358275" y="9091"/>
                  </a:lnTo>
                  <a:lnTo>
                    <a:pt x="330652" y="14818"/>
                  </a:lnTo>
                  <a:lnTo>
                    <a:pt x="303599" y="17948"/>
                  </a:lnTo>
                  <a:lnTo>
                    <a:pt x="276714" y="24718"/>
                  </a:lnTo>
                  <a:lnTo>
                    <a:pt x="249880" y="33008"/>
                  </a:lnTo>
                  <a:lnTo>
                    <a:pt x="224054" y="41748"/>
                  </a:lnTo>
                  <a:lnTo>
                    <a:pt x="194383" y="53591"/>
                  </a:lnTo>
                  <a:lnTo>
                    <a:pt x="168881" y="62509"/>
                  </a:lnTo>
                  <a:lnTo>
                    <a:pt x="152305" y="69452"/>
                  </a:lnTo>
                  <a:lnTo>
                    <a:pt x="131807" y="83525"/>
                  </a:lnTo>
                  <a:lnTo>
                    <a:pt x="104439" y="100317"/>
                  </a:lnTo>
                  <a:lnTo>
                    <a:pt x="80129" y="117709"/>
                  </a:lnTo>
                  <a:lnTo>
                    <a:pt x="64299" y="132329"/>
                  </a:lnTo>
                  <a:lnTo>
                    <a:pt x="47030" y="149228"/>
                  </a:lnTo>
                  <a:lnTo>
                    <a:pt x="34079" y="166804"/>
                  </a:lnTo>
                  <a:lnTo>
                    <a:pt x="20806" y="184383"/>
                  </a:lnTo>
                  <a:lnTo>
                    <a:pt x="14662" y="194725"/>
                  </a:lnTo>
                  <a:lnTo>
                    <a:pt x="11269" y="205935"/>
                  </a:lnTo>
                  <a:lnTo>
                    <a:pt x="9359" y="223403"/>
                  </a:lnTo>
                  <a:lnTo>
                    <a:pt x="9092" y="229301"/>
                  </a:lnTo>
                  <a:lnTo>
                    <a:pt x="6145" y="241147"/>
                  </a:lnTo>
                  <a:lnTo>
                    <a:pt x="2519" y="254018"/>
                  </a:lnTo>
                  <a:lnTo>
                    <a:pt x="908" y="269661"/>
                  </a:lnTo>
                  <a:lnTo>
                    <a:pt x="191" y="283889"/>
                  </a:lnTo>
                  <a:lnTo>
                    <a:pt x="0" y="290461"/>
                  </a:lnTo>
                  <a:lnTo>
                    <a:pt x="2436" y="303055"/>
                  </a:lnTo>
                  <a:lnTo>
                    <a:pt x="5836" y="315267"/>
                  </a:lnTo>
                  <a:lnTo>
                    <a:pt x="7347" y="327309"/>
                  </a:lnTo>
                  <a:lnTo>
                    <a:pt x="10666" y="339276"/>
                  </a:lnTo>
                  <a:lnTo>
                    <a:pt x="15452" y="351209"/>
                  </a:lnTo>
                  <a:lnTo>
                    <a:pt x="20889" y="363127"/>
                  </a:lnTo>
                  <a:lnTo>
                    <a:pt x="29534" y="380993"/>
                  </a:lnTo>
                  <a:lnTo>
                    <a:pt x="33464" y="385956"/>
                  </a:lnTo>
                  <a:lnTo>
                    <a:pt x="48487" y="399664"/>
                  </a:lnTo>
                  <a:lnTo>
                    <a:pt x="65516" y="420703"/>
                  </a:lnTo>
                  <a:lnTo>
                    <a:pt x="77235" y="433701"/>
                  </a:lnTo>
                  <a:lnTo>
                    <a:pt x="91712" y="446093"/>
                  </a:lnTo>
                  <a:lnTo>
                    <a:pt x="107084" y="458215"/>
                  </a:lnTo>
                  <a:lnTo>
                    <a:pt x="120537" y="470217"/>
                  </a:lnTo>
                  <a:lnTo>
                    <a:pt x="135784" y="482166"/>
                  </a:lnTo>
                  <a:lnTo>
                    <a:pt x="152492" y="493098"/>
                  </a:lnTo>
                  <a:lnTo>
                    <a:pt x="179640" y="505824"/>
                  </a:lnTo>
                  <a:lnTo>
                    <a:pt x="201113" y="516181"/>
                  </a:lnTo>
                  <a:lnTo>
                    <a:pt x="230791" y="528428"/>
                  </a:lnTo>
                  <a:lnTo>
                    <a:pt x="251983" y="535157"/>
                  </a:lnTo>
                  <a:lnTo>
                    <a:pt x="274644" y="541455"/>
                  </a:lnTo>
                  <a:lnTo>
                    <a:pt x="333413" y="556577"/>
                  </a:lnTo>
                  <a:lnTo>
                    <a:pt x="357177" y="559905"/>
                  </a:lnTo>
                  <a:lnTo>
                    <a:pt x="381974" y="562376"/>
                  </a:lnTo>
                  <a:lnTo>
                    <a:pt x="409546" y="566781"/>
                  </a:lnTo>
                  <a:lnTo>
                    <a:pt x="435703" y="569401"/>
                  </a:lnTo>
                  <a:lnTo>
                    <a:pt x="461563" y="570565"/>
                  </a:lnTo>
                  <a:lnTo>
                    <a:pt x="504036" y="571221"/>
                  </a:lnTo>
                  <a:lnTo>
                    <a:pt x="533311" y="571374"/>
                  </a:lnTo>
                  <a:lnTo>
                    <a:pt x="562873" y="568796"/>
                  </a:lnTo>
                  <a:lnTo>
                    <a:pt x="592562" y="564343"/>
                  </a:lnTo>
                  <a:lnTo>
                    <a:pt x="622309" y="559057"/>
                  </a:lnTo>
                  <a:lnTo>
                    <a:pt x="666971" y="550502"/>
                  </a:lnTo>
                  <a:lnTo>
                    <a:pt x="694109" y="544637"/>
                  </a:lnTo>
                  <a:lnTo>
                    <a:pt x="743898" y="532787"/>
                  </a:lnTo>
                  <a:lnTo>
                    <a:pt x="768022" y="524196"/>
                  </a:lnTo>
                  <a:lnTo>
                    <a:pt x="792978" y="512771"/>
                  </a:lnTo>
                  <a:lnTo>
                    <a:pt x="859353" y="477332"/>
                  </a:lnTo>
                  <a:lnTo>
                    <a:pt x="881237" y="462177"/>
                  </a:lnTo>
                  <a:lnTo>
                    <a:pt x="899900" y="445519"/>
                  </a:lnTo>
                  <a:lnTo>
                    <a:pt x="914816" y="428194"/>
                  </a:lnTo>
                  <a:lnTo>
                    <a:pt x="930713" y="413218"/>
                  </a:lnTo>
                  <a:lnTo>
                    <a:pt x="946717" y="398955"/>
                  </a:lnTo>
                  <a:lnTo>
                    <a:pt x="960449" y="382694"/>
                  </a:lnTo>
                  <a:lnTo>
                    <a:pt x="973174" y="365546"/>
                  </a:lnTo>
                  <a:lnTo>
                    <a:pt x="984456" y="348994"/>
                  </a:lnTo>
                  <a:lnTo>
                    <a:pt x="992781" y="335023"/>
                  </a:lnTo>
                  <a:lnTo>
                    <a:pt x="997143" y="319553"/>
                  </a:lnTo>
                  <a:lnTo>
                    <a:pt x="1000074" y="303748"/>
                  </a:lnTo>
                  <a:lnTo>
                    <a:pt x="1004687" y="290109"/>
                  </a:lnTo>
                  <a:lnTo>
                    <a:pt x="1007400" y="277433"/>
                  </a:lnTo>
                  <a:lnTo>
                    <a:pt x="1008123" y="271275"/>
                  </a:lnTo>
                  <a:lnTo>
                    <a:pt x="1006279" y="256494"/>
                  </a:lnTo>
                  <a:lnTo>
                    <a:pt x="1003142" y="240995"/>
                  </a:lnTo>
                  <a:lnTo>
                    <a:pt x="1001747" y="227492"/>
                  </a:lnTo>
                  <a:lnTo>
                    <a:pt x="998480" y="214877"/>
                  </a:lnTo>
                  <a:lnTo>
                    <a:pt x="994710" y="202655"/>
                  </a:lnTo>
                  <a:lnTo>
                    <a:pt x="993035" y="190609"/>
                  </a:lnTo>
                  <a:lnTo>
                    <a:pt x="990602" y="184618"/>
                  </a:lnTo>
                  <a:lnTo>
                    <a:pt x="982603" y="172670"/>
                  </a:lnTo>
                  <a:lnTo>
                    <a:pt x="975074" y="160746"/>
                  </a:lnTo>
                  <a:lnTo>
                    <a:pt x="968419" y="148831"/>
                  </a:lnTo>
                  <a:lnTo>
                    <a:pt x="959089" y="130967"/>
                  </a:lnTo>
                  <a:lnTo>
                    <a:pt x="953038" y="119060"/>
                  </a:lnTo>
                  <a:lnTo>
                    <a:pt x="944390" y="109799"/>
                  </a:lnTo>
                  <a:lnTo>
                    <a:pt x="923012" y="92618"/>
                  </a:lnTo>
                  <a:lnTo>
                    <a:pt x="895946" y="77433"/>
                  </a:lnTo>
                  <a:lnTo>
                    <a:pt x="852877" y="59532"/>
                  </a:lnTo>
                  <a:lnTo>
                    <a:pt x="837643" y="56222"/>
                  </a:lnTo>
                  <a:lnTo>
                    <a:pt x="821934" y="53759"/>
                  </a:lnTo>
                  <a:lnTo>
                    <a:pt x="793018" y="44093"/>
                  </a:lnTo>
                  <a:lnTo>
                    <a:pt x="768254" y="357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40" name="SMARTInkAnnotation309"/>
            <p:cNvSpPr/>
            <p:nvPr/>
          </p:nvSpPr>
          <p:spPr>
            <a:xfrm>
              <a:off x="3213481" y="4250534"/>
              <a:ext cx="586394" cy="53577"/>
            </a:xfrm>
            <a:custGeom>
              <a:avLst/>
              <a:gdLst/>
              <a:ahLst/>
              <a:cxnLst/>
              <a:rect l="0" t="0" r="0" b="0"/>
              <a:pathLst>
                <a:path w="586394" h="53577">
                  <a:moveTo>
                    <a:pt x="0" y="53576"/>
                  </a:moveTo>
                  <a:lnTo>
                    <a:pt x="0" y="48835"/>
                  </a:lnTo>
                  <a:lnTo>
                    <a:pt x="993" y="47439"/>
                  </a:lnTo>
                  <a:lnTo>
                    <a:pt x="2648" y="46508"/>
                  </a:lnTo>
                  <a:lnTo>
                    <a:pt x="4745" y="45887"/>
                  </a:lnTo>
                  <a:lnTo>
                    <a:pt x="7136" y="44481"/>
                  </a:lnTo>
                  <a:lnTo>
                    <a:pt x="9723" y="42552"/>
                  </a:lnTo>
                  <a:lnTo>
                    <a:pt x="12440" y="40273"/>
                  </a:lnTo>
                  <a:lnTo>
                    <a:pt x="17231" y="38754"/>
                  </a:lnTo>
                  <a:lnTo>
                    <a:pt x="23404" y="37741"/>
                  </a:lnTo>
                  <a:lnTo>
                    <a:pt x="38208" y="36616"/>
                  </a:lnTo>
                  <a:lnTo>
                    <a:pt x="54718" y="36116"/>
                  </a:lnTo>
                  <a:lnTo>
                    <a:pt x="63292" y="34991"/>
                  </a:lnTo>
                  <a:lnTo>
                    <a:pt x="71987" y="33248"/>
                  </a:lnTo>
                  <a:lnTo>
                    <a:pt x="80762" y="31094"/>
                  </a:lnTo>
                  <a:lnTo>
                    <a:pt x="103754" y="26055"/>
                  </a:lnTo>
                  <a:lnTo>
                    <a:pt x="116837" y="23323"/>
                  </a:lnTo>
                  <a:lnTo>
                    <a:pt x="130525" y="21501"/>
                  </a:lnTo>
                  <a:lnTo>
                    <a:pt x="144614" y="20286"/>
                  </a:lnTo>
                  <a:lnTo>
                    <a:pt x="158972" y="19476"/>
                  </a:lnTo>
                  <a:lnTo>
                    <a:pt x="174504" y="17944"/>
                  </a:lnTo>
                  <a:lnTo>
                    <a:pt x="190816" y="15931"/>
                  </a:lnTo>
                  <a:lnTo>
                    <a:pt x="207649" y="13596"/>
                  </a:lnTo>
                  <a:lnTo>
                    <a:pt x="224830" y="12040"/>
                  </a:lnTo>
                  <a:lnTo>
                    <a:pt x="242242" y="11002"/>
                  </a:lnTo>
                  <a:lnTo>
                    <a:pt x="277478" y="9849"/>
                  </a:lnTo>
                  <a:lnTo>
                    <a:pt x="313000" y="9337"/>
                  </a:lnTo>
                  <a:lnTo>
                    <a:pt x="330815" y="8208"/>
                  </a:lnTo>
                  <a:lnTo>
                    <a:pt x="348649" y="6464"/>
                  </a:lnTo>
                  <a:lnTo>
                    <a:pt x="366497" y="4308"/>
                  </a:lnTo>
                  <a:lnTo>
                    <a:pt x="383361" y="2871"/>
                  </a:lnTo>
                  <a:lnTo>
                    <a:pt x="399569" y="1913"/>
                  </a:lnTo>
                  <a:lnTo>
                    <a:pt x="430819" y="849"/>
                  </a:lnTo>
                  <a:lnTo>
                    <a:pt x="488691" y="165"/>
                  </a:lnTo>
                  <a:lnTo>
                    <a:pt x="577239" y="0"/>
                  </a:lnTo>
                  <a:lnTo>
                    <a:pt x="581454" y="991"/>
                  </a:lnTo>
                  <a:lnTo>
                    <a:pt x="584264" y="2645"/>
                  </a:lnTo>
                  <a:lnTo>
                    <a:pt x="586137" y="4739"/>
                  </a:lnTo>
                  <a:lnTo>
                    <a:pt x="586393" y="7127"/>
                  </a:lnTo>
                  <a:lnTo>
                    <a:pt x="585570" y="9711"/>
                  </a:lnTo>
                  <a:lnTo>
                    <a:pt x="584029" y="12427"/>
                  </a:lnTo>
                  <a:lnTo>
                    <a:pt x="580022" y="15229"/>
                  </a:lnTo>
                  <a:lnTo>
                    <a:pt x="574371" y="18090"/>
                  </a:lnTo>
                  <a:lnTo>
                    <a:pt x="554133" y="267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41" name="SMARTInkAnnotation310"/>
            <p:cNvSpPr/>
            <p:nvPr/>
          </p:nvSpPr>
          <p:spPr>
            <a:xfrm>
              <a:off x="3106230" y="4384477"/>
              <a:ext cx="750762" cy="71438"/>
            </a:xfrm>
            <a:custGeom>
              <a:avLst/>
              <a:gdLst/>
              <a:ahLst/>
              <a:cxnLst/>
              <a:rect l="0" t="0" r="0" b="0"/>
              <a:pathLst>
                <a:path w="750762" h="71438">
                  <a:moveTo>
                    <a:pt x="0" y="71437"/>
                  </a:moveTo>
                  <a:lnTo>
                    <a:pt x="12440" y="71437"/>
                  </a:lnTo>
                  <a:lnTo>
                    <a:pt x="17231" y="70445"/>
                  </a:lnTo>
                  <a:lnTo>
                    <a:pt x="23404" y="68792"/>
                  </a:lnTo>
                  <a:lnTo>
                    <a:pt x="30499" y="66697"/>
                  </a:lnTo>
                  <a:lnTo>
                    <a:pt x="38207" y="65301"/>
                  </a:lnTo>
                  <a:lnTo>
                    <a:pt x="54718" y="63749"/>
                  </a:lnTo>
                  <a:lnTo>
                    <a:pt x="74634" y="63060"/>
                  </a:lnTo>
                  <a:lnTo>
                    <a:pt x="124532" y="62616"/>
                  </a:lnTo>
                  <a:lnTo>
                    <a:pt x="172287" y="62540"/>
                  </a:lnTo>
                  <a:lnTo>
                    <a:pt x="188345" y="61537"/>
                  </a:lnTo>
                  <a:lnTo>
                    <a:pt x="204015" y="59876"/>
                  </a:lnTo>
                  <a:lnTo>
                    <a:pt x="219428" y="57776"/>
                  </a:lnTo>
                  <a:lnTo>
                    <a:pt x="235661" y="56377"/>
                  </a:lnTo>
                  <a:lnTo>
                    <a:pt x="252442" y="55444"/>
                  </a:lnTo>
                  <a:lnTo>
                    <a:pt x="269588" y="54822"/>
                  </a:lnTo>
                  <a:lnTo>
                    <a:pt x="286976" y="53415"/>
                  </a:lnTo>
                  <a:lnTo>
                    <a:pt x="304527" y="51485"/>
                  </a:lnTo>
                  <a:lnTo>
                    <a:pt x="322186" y="49206"/>
                  </a:lnTo>
                  <a:lnTo>
                    <a:pt x="339918" y="47687"/>
                  </a:lnTo>
                  <a:lnTo>
                    <a:pt x="357697" y="46674"/>
                  </a:lnTo>
                  <a:lnTo>
                    <a:pt x="375509" y="45999"/>
                  </a:lnTo>
                  <a:lnTo>
                    <a:pt x="393340" y="44557"/>
                  </a:lnTo>
                  <a:lnTo>
                    <a:pt x="411187" y="42602"/>
                  </a:lnTo>
                  <a:lnTo>
                    <a:pt x="429043" y="40308"/>
                  </a:lnTo>
                  <a:lnTo>
                    <a:pt x="446906" y="38778"/>
                  </a:lnTo>
                  <a:lnTo>
                    <a:pt x="464773" y="37758"/>
                  </a:lnTo>
                  <a:lnTo>
                    <a:pt x="500515" y="36625"/>
                  </a:lnTo>
                  <a:lnTo>
                    <a:pt x="536261" y="36121"/>
                  </a:lnTo>
                  <a:lnTo>
                    <a:pt x="553142" y="34995"/>
                  </a:lnTo>
                  <a:lnTo>
                    <a:pt x="569361" y="33252"/>
                  </a:lnTo>
                  <a:lnTo>
                    <a:pt x="585139" y="31097"/>
                  </a:lnTo>
                  <a:lnTo>
                    <a:pt x="600624" y="29661"/>
                  </a:lnTo>
                  <a:lnTo>
                    <a:pt x="615912" y="28704"/>
                  </a:lnTo>
                  <a:lnTo>
                    <a:pt x="631069" y="28065"/>
                  </a:lnTo>
                  <a:lnTo>
                    <a:pt x="645146" y="26648"/>
                  </a:lnTo>
                  <a:lnTo>
                    <a:pt x="658504" y="24710"/>
                  </a:lnTo>
                  <a:lnTo>
                    <a:pt x="671381" y="22427"/>
                  </a:lnTo>
                  <a:lnTo>
                    <a:pt x="682945" y="19912"/>
                  </a:lnTo>
                  <a:lnTo>
                    <a:pt x="693633" y="17243"/>
                  </a:lnTo>
                  <a:lnTo>
                    <a:pt x="703738" y="14472"/>
                  </a:lnTo>
                  <a:lnTo>
                    <a:pt x="722910" y="8747"/>
                  </a:lnTo>
                  <a:lnTo>
                    <a:pt x="75076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42" name="SMARTInkAnnotation311"/>
            <p:cNvSpPr/>
            <p:nvPr/>
          </p:nvSpPr>
          <p:spPr>
            <a:xfrm>
              <a:off x="3499485" y="4607719"/>
              <a:ext cx="89335" cy="419650"/>
            </a:xfrm>
            <a:custGeom>
              <a:avLst/>
              <a:gdLst/>
              <a:ahLst/>
              <a:cxnLst/>
              <a:rect l="0" t="0" r="0" b="0"/>
              <a:pathLst>
                <a:path w="89335" h="419650">
                  <a:moveTo>
                    <a:pt x="62563" y="0"/>
                  </a:moveTo>
                  <a:lnTo>
                    <a:pt x="62563" y="13302"/>
                  </a:lnTo>
                  <a:lnTo>
                    <a:pt x="63556" y="14822"/>
                  </a:lnTo>
                  <a:lnTo>
                    <a:pt x="65211" y="15834"/>
                  </a:lnTo>
                  <a:lnTo>
                    <a:pt x="70259" y="17460"/>
                  </a:lnTo>
                  <a:lnTo>
                    <a:pt x="70673" y="18585"/>
                  </a:lnTo>
                  <a:lnTo>
                    <a:pt x="71133" y="22482"/>
                  </a:lnTo>
                  <a:lnTo>
                    <a:pt x="72249" y="23918"/>
                  </a:lnTo>
                  <a:lnTo>
                    <a:pt x="73986" y="24875"/>
                  </a:lnTo>
                  <a:lnTo>
                    <a:pt x="76137" y="25513"/>
                  </a:lnTo>
                  <a:lnTo>
                    <a:pt x="78564" y="25938"/>
                  </a:lnTo>
                  <a:lnTo>
                    <a:pt x="81174" y="26222"/>
                  </a:lnTo>
                  <a:lnTo>
                    <a:pt x="83909" y="26411"/>
                  </a:lnTo>
                  <a:lnTo>
                    <a:pt x="85731" y="27529"/>
                  </a:lnTo>
                  <a:lnTo>
                    <a:pt x="86946" y="29267"/>
                  </a:lnTo>
                  <a:lnTo>
                    <a:pt x="88896" y="34445"/>
                  </a:lnTo>
                  <a:lnTo>
                    <a:pt x="89234" y="44822"/>
                  </a:lnTo>
                  <a:lnTo>
                    <a:pt x="89334" y="60465"/>
                  </a:lnTo>
                  <a:lnTo>
                    <a:pt x="86709" y="71852"/>
                  </a:lnTo>
                  <a:lnTo>
                    <a:pt x="84619" y="77667"/>
                  </a:lnTo>
                  <a:lnTo>
                    <a:pt x="83225" y="84521"/>
                  </a:lnTo>
                  <a:lnTo>
                    <a:pt x="82296" y="92066"/>
                  </a:lnTo>
                  <a:lnTo>
                    <a:pt x="81677" y="100073"/>
                  </a:lnTo>
                  <a:lnTo>
                    <a:pt x="80271" y="109379"/>
                  </a:lnTo>
                  <a:lnTo>
                    <a:pt x="78341" y="119553"/>
                  </a:lnTo>
                  <a:lnTo>
                    <a:pt x="76061" y="130303"/>
                  </a:lnTo>
                  <a:lnTo>
                    <a:pt x="74541" y="141439"/>
                  </a:lnTo>
                  <a:lnTo>
                    <a:pt x="73528" y="152832"/>
                  </a:lnTo>
                  <a:lnTo>
                    <a:pt x="72852" y="164396"/>
                  </a:lnTo>
                  <a:lnTo>
                    <a:pt x="71409" y="175082"/>
                  </a:lnTo>
                  <a:lnTo>
                    <a:pt x="69453" y="185182"/>
                  </a:lnTo>
                  <a:lnTo>
                    <a:pt x="59180" y="227520"/>
                  </a:lnTo>
                  <a:lnTo>
                    <a:pt x="57329" y="238001"/>
                  </a:lnTo>
                  <a:lnTo>
                    <a:pt x="56094" y="247964"/>
                  </a:lnTo>
                  <a:lnTo>
                    <a:pt x="55272" y="257583"/>
                  </a:lnTo>
                  <a:lnTo>
                    <a:pt x="53730" y="266972"/>
                  </a:lnTo>
                  <a:lnTo>
                    <a:pt x="51709" y="276208"/>
                  </a:lnTo>
                  <a:lnTo>
                    <a:pt x="49369" y="285342"/>
                  </a:lnTo>
                  <a:lnTo>
                    <a:pt x="47809" y="294407"/>
                  </a:lnTo>
                  <a:lnTo>
                    <a:pt x="46768" y="303428"/>
                  </a:lnTo>
                  <a:lnTo>
                    <a:pt x="46075" y="312418"/>
                  </a:lnTo>
                  <a:lnTo>
                    <a:pt x="44620" y="320396"/>
                  </a:lnTo>
                  <a:lnTo>
                    <a:pt x="42657" y="327700"/>
                  </a:lnTo>
                  <a:lnTo>
                    <a:pt x="40354" y="334552"/>
                  </a:lnTo>
                  <a:lnTo>
                    <a:pt x="37797" y="347458"/>
                  </a:lnTo>
                  <a:lnTo>
                    <a:pt x="35667" y="359809"/>
                  </a:lnTo>
                  <a:lnTo>
                    <a:pt x="33709" y="365881"/>
                  </a:lnTo>
                  <a:lnTo>
                    <a:pt x="31410" y="371913"/>
                  </a:lnTo>
                  <a:lnTo>
                    <a:pt x="28857" y="381261"/>
                  </a:lnTo>
                  <a:lnTo>
                    <a:pt x="27418" y="392102"/>
                  </a:lnTo>
                  <a:lnTo>
                    <a:pt x="26932" y="404654"/>
                  </a:lnTo>
                  <a:lnTo>
                    <a:pt x="25900" y="407683"/>
                  </a:lnTo>
                  <a:lnTo>
                    <a:pt x="24218" y="410695"/>
                  </a:lnTo>
                  <a:lnTo>
                    <a:pt x="18246" y="419169"/>
                  </a:lnTo>
                  <a:lnTo>
                    <a:pt x="17129" y="419344"/>
                  </a:lnTo>
                  <a:lnTo>
                    <a:pt x="15392" y="419462"/>
                  </a:lnTo>
                  <a:lnTo>
                    <a:pt x="13241" y="419540"/>
                  </a:lnTo>
                  <a:lnTo>
                    <a:pt x="5469" y="419649"/>
                  </a:lnTo>
                  <a:lnTo>
                    <a:pt x="3645" y="418673"/>
                  </a:lnTo>
                  <a:lnTo>
                    <a:pt x="2430" y="417029"/>
                  </a:lnTo>
                  <a:lnTo>
                    <a:pt x="0" y="4107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43" name="SMARTInkAnnotation312"/>
            <p:cNvSpPr/>
            <p:nvPr/>
          </p:nvSpPr>
          <p:spPr>
            <a:xfrm>
              <a:off x="2990041" y="6250937"/>
              <a:ext cx="187691" cy="311662"/>
            </a:xfrm>
            <a:custGeom>
              <a:avLst/>
              <a:gdLst/>
              <a:ahLst/>
              <a:cxnLst/>
              <a:rect l="0" t="0" r="0" b="0"/>
              <a:pathLst>
                <a:path w="187691" h="311662">
                  <a:moveTo>
                    <a:pt x="0" y="53423"/>
                  </a:moveTo>
                  <a:lnTo>
                    <a:pt x="0" y="48683"/>
                  </a:lnTo>
                  <a:lnTo>
                    <a:pt x="993" y="46294"/>
                  </a:lnTo>
                  <a:lnTo>
                    <a:pt x="6142" y="38192"/>
                  </a:lnTo>
                  <a:lnTo>
                    <a:pt x="7695" y="32433"/>
                  </a:lnTo>
                  <a:lnTo>
                    <a:pt x="8569" y="23612"/>
                  </a:lnTo>
                  <a:lnTo>
                    <a:pt x="8828" y="14714"/>
                  </a:lnTo>
                  <a:lnTo>
                    <a:pt x="9857" y="11742"/>
                  </a:lnTo>
                  <a:lnTo>
                    <a:pt x="15058" y="3811"/>
                  </a:lnTo>
                  <a:lnTo>
                    <a:pt x="17765" y="0"/>
                  </a:lnTo>
                  <a:lnTo>
                    <a:pt x="17842" y="4632"/>
                  </a:lnTo>
                  <a:lnTo>
                    <a:pt x="20508" y="12225"/>
                  </a:lnTo>
                  <a:lnTo>
                    <a:pt x="22609" y="17027"/>
                  </a:lnTo>
                  <a:lnTo>
                    <a:pt x="25003" y="23206"/>
                  </a:lnTo>
                  <a:lnTo>
                    <a:pt x="30312" y="38009"/>
                  </a:lnTo>
                  <a:lnTo>
                    <a:pt x="33117" y="48108"/>
                  </a:lnTo>
                  <a:lnTo>
                    <a:pt x="35981" y="59801"/>
                  </a:lnTo>
                  <a:lnTo>
                    <a:pt x="44756" y="97315"/>
                  </a:lnTo>
                  <a:lnTo>
                    <a:pt x="47712" y="109474"/>
                  </a:lnTo>
                  <a:lnTo>
                    <a:pt x="49684" y="121547"/>
                  </a:lnTo>
                  <a:lnTo>
                    <a:pt x="50997" y="133566"/>
                  </a:lnTo>
                  <a:lnTo>
                    <a:pt x="51873" y="145548"/>
                  </a:lnTo>
                  <a:lnTo>
                    <a:pt x="52847" y="164151"/>
                  </a:lnTo>
                  <a:lnTo>
                    <a:pt x="53279" y="179034"/>
                  </a:lnTo>
                  <a:lnTo>
                    <a:pt x="53557" y="207403"/>
                  </a:lnTo>
                  <a:lnTo>
                    <a:pt x="53621" y="267863"/>
                  </a:lnTo>
                  <a:lnTo>
                    <a:pt x="52630" y="275758"/>
                  </a:lnTo>
                  <a:lnTo>
                    <a:pt x="50975" y="283005"/>
                  </a:lnTo>
                  <a:lnTo>
                    <a:pt x="48880" y="289821"/>
                  </a:lnTo>
                  <a:lnTo>
                    <a:pt x="47482" y="295358"/>
                  </a:lnTo>
                  <a:lnTo>
                    <a:pt x="45929" y="304156"/>
                  </a:lnTo>
                  <a:lnTo>
                    <a:pt x="45056" y="309945"/>
                  </a:lnTo>
                  <a:lnTo>
                    <a:pt x="43940" y="310759"/>
                  </a:lnTo>
                  <a:lnTo>
                    <a:pt x="40052" y="311661"/>
                  </a:lnTo>
                  <a:lnTo>
                    <a:pt x="37625" y="310911"/>
                  </a:lnTo>
                  <a:lnTo>
                    <a:pt x="32280" y="307429"/>
                  </a:lnTo>
                  <a:lnTo>
                    <a:pt x="30458" y="304120"/>
                  </a:lnTo>
                  <a:lnTo>
                    <a:pt x="28432" y="295151"/>
                  </a:lnTo>
                  <a:lnTo>
                    <a:pt x="27892" y="288989"/>
                  </a:lnTo>
                  <a:lnTo>
                    <a:pt x="27532" y="281904"/>
                  </a:lnTo>
                  <a:lnTo>
                    <a:pt x="27292" y="274204"/>
                  </a:lnTo>
                  <a:lnTo>
                    <a:pt x="28125" y="266095"/>
                  </a:lnTo>
                  <a:lnTo>
                    <a:pt x="29674" y="257713"/>
                  </a:lnTo>
                  <a:lnTo>
                    <a:pt x="31699" y="249147"/>
                  </a:lnTo>
                  <a:lnTo>
                    <a:pt x="34042" y="240460"/>
                  </a:lnTo>
                  <a:lnTo>
                    <a:pt x="39294" y="222871"/>
                  </a:lnTo>
                  <a:lnTo>
                    <a:pt x="43078" y="215005"/>
                  </a:lnTo>
                  <a:lnTo>
                    <a:pt x="47587" y="207777"/>
                  </a:lnTo>
                  <a:lnTo>
                    <a:pt x="52579" y="200974"/>
                  </a:lnTo>
                  <a:lnTo>
                    <a:pt x="57893" y="195446"/>
                  </a:lnTo>
                  <a:lnTo>
                    <a:pt x="63422" y="190770"/>
                  </a:lnTo>
                  <a:lnTo>
                    <a:pt x="69094" y="186659"/>
                  </a:lnTo>
                  <a:lnTo>
                    <a:pt x="73868" y="183919"/>
                  </a:lnTo>
                  <a:lnTo>
                    <a:pt x="78045" y="182093"/>
                  </a:lnTo>
                  <a:lnTo>
                    <a:pt x="81821" y="180874"/>
                  </a:lnTo>
                  <a:lnTo>
                    <a:pt x="86326" y="180063"/>
                  </a:lnTo>
                  <a:lnTo>
                    <a:pt x="91315" y="179522"/>
                  </a:lnTo>
                  <a:lnTo>
                    <a:pt x="96627" y="179160"/>
                  </a:lnTo>
                  <a:lnTo>
                    <a:pt x="101161" y="179912"/>
                  </a:lnTo>
                  <a:lnTo>
                    <a:pt x="105177" y="181406"/>
                  </a:lnTo>
                  <a:lnTo>
                    <a:pt x="108848" y="183393"/>
                  </a:lnTo>
                  <a:lnTo>
                    <a:pt x="112288" y="185710"/>
                  </a:lnTo>
                  <a:lnTo>
                    <a:pt x="115574" y="188247"/>
                  </a:lnTo>
                  <a:lnTo>
                    <a:pt x="118758" y="190931"/>
                  </a:lnTo>
                  <a:lnTo>
                    <a:pt x="121874" y="193713"/>
                  </a:lnTo>
                  <a:lnTo>
                    <a:pt x="127984" y="199448"/>
                  </a:lnTo>
                  <a:lnTo>
                    <a:pt x="130011" y="202366"/>
                  </a:lnTo>
                  <a:lnTo>
                    <a:pt x="132263" y="208256"/>
                  </a:lnTo>
                  <a:lnTo>
                    <a:pt x="135912" y="216826"/>
                  </a:lnTo>
                  <a:lnTo>
                    <a:pt x="141601" y="229016"/>
                  </a:lnTo>
                  <a:lnTo>
                    <a:pt x="142379" y="233329"/>
                  </a:lnTo>
                  <a:lnTo>
                    <a:pt x="142587" y="235868"/>
                  </a:lnTo>
                  <a:lnTo>
                    <a:pt x="143718" y="238553"/>
                  </a:lnTo>
                  <a:lnTo>
                    <a:pt x="149062" y="247072"/>
                  </a:lnTo>
                  <a:lnTo>
                    <a:pt x="150661" y="252929"/>
                  </a:lnTo>
                  <a:lnTo>
                    <a:pt x="151560" y="261805"/>
                  </a:lnTo>
                  <a:lnTo>
                    <a:pt x="151827" y="270719"/>
                  </a:lnTo>
                  <a:lnTo>
                    <a:pt x="152857" y="272701"/>
                  </a:lnTo>
                  <a:lnTo>
                    <a:pt x="154538" y="274022"/>
                  </a:lnTo>
                  <a:lnTo>
                    <a:pt x="156651" y="274903"/>
                  </a:lnTo>
                  <a:lnTo>
                    <a:pt x="158059" y="276482"/>
                  </a:lnTo>
                  <a:lnTo>
                    <a:pt x="158999" y="278528"/>
                  </a:lnTo>
                  <a:lnTo>
                    <a:pt x="159625" y="280883"/>
                  </a:lnTo>
                  <a:lnTo>
                    <a:pt x="161035" y="281462"/>
                  </a:lnTo>
                  <a:lnTo>
                    <a:pt x="162969" y="280855"/>
                  </a:lnTo>
                  <a:lnTo>
                    <a:pt x="168758" y="276543"/>
                  </a:lnTo>
                  <a:lnTo>
                    <a:pt x="173083" y="272615"/>
                  </a:lnTo>
                  <a:lnTo>
                    <a:pt x="187690" y="2588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44" name="SMARTInkAnnotation313"/>
            <p:cNvSpPr/>
            <p:nvPr/>
          </p:nvSpPr>
          <p:spPr>
            <a:xfrm>
              <a:off x="3311795" y="6397442"/>
              <a:ext cx="8939" cy="103372"/>
            </a:xfrm>
            <a:custGeom>
              <a:avLst/>
              <a:gdLst/>
              <a:ahLst/>
              <a:cxnLst/>
              <a:rect l="0" t="0" r="0" b="0"/>
              <a:pathLst>
                <a:path w="8939" h="103372">
                  <a:moveTo>
                    <a:pt x="0" y="5144"/>
                  </a:moveTo>
                  <a:lnTo>
                    <a:pt x="0" y="0"/>
                  </a:lnTo>
                  <a:lnTo>
                    <a:pt x="0" y="22056"/>
                  </a:lnTo>
                  <a:lnTo>
                    <a:pt x="993" y="27333"/>
                  </a:lnTo>
                  <a:lnTo>
                    <a:pt x="2648" y="32834"/>
                  </a:lnTo>
                  <a:lnTo>
                    <a:pt x="4744" y="38488"/>
                  </a:lnTo>
                  <a:lnTo>
                    <a:pt x="6142" y="43249"/>
                  </a:lnTo>
                  <a:lnTo>
                    <a:pt x="7074" y="47415"/>
                  </a:lnTo>
                  <a:lnTo>
                    <a:pt x="7695" y="51184"/>
                  </a:lnTo>
                  <a:lnTo>
                    <a:pt x="8109" y="55681"/>
                  </a:lnTo>
                  <a:lnTo>
                    <a:pt x="8385" y="60665"/>
                  </a:lnTo>
                  <a:lnTo>
                    <a:pt x="8692" y="70500"/>
                  </a:lnTo>
                  <a:lnTo>
                    <a:pt x="8889" y="84899"/>
                  </a:lnTo>
                  <a:lnTo>
                    <a:pt x="8938" y="1033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45" name="SMARTInkAnnotation314"/>
            <p:cNvSpPr/>
            <p:nvPr/>
          </p:nvSpPr>
          <p:spPr>
            <a:xfrm>
              <a:off x="3177731" y="6340079"/>
              <a:ext cx="125127" cy="22932"/>
            </a:xfrm>
            <a:custGeom>
              <a:avLst/>
              <a:gdLst/>
              <a:ahLst/>
              <a:cxnLst/>
              <a:rect l="0" t="0" r="0" b="0"/>
              <a:pathLst>
                <a:path w="125127" h="22932">
                  <a:moveTo>
                    <a:pt x="0" y="8930"/>
                  </a:moveTo>
                  <a:lnTo>
                    <a:pt x="4744" y="8930"/>
                  </a:lnTo>
                  <a:lnTo>
                    <a:pt x="7135" y="9922"/>
                  </a:lnTo>
                  <a:lnTo>
                    <a:pt x="9722" y="11575"/>
                  </a:lnTo>
                  <a:lnTo>
                    <a:pt x="12439" y="13670"/>
                  </a:lnTo>
                  <a:lnTo>
                    <a:pt x="15244" y="15067"/>
                  </a:lnTo>
                  <a:lnTo>
                    <a:pt x="18107" y="15997"/>
                  </a:lnTo>
                  <a:lnTo>
                    <a:pt x="21009" y="16618"/>
                  </a:lnTo>
                  <a:lnTo>
                    <a:pt x="23937" y="17032"/>
                  </a:lnTo>
                  <a:lnTo>
                    <a:pt x="26881" y="17307"/>
                  </a:lnTo>
                  <a:lnTo>
                    <a:pt x="29837" y="17491"/>
                  </a:lnTo>
                  <a:lnTo>
                    <a:pt x="34788" y="18606"/>
                  </a:lnTo>
                  <a:lnTo>
                    <a:pt x="41067" y="20342"/>
                  </a:lnTo>
                  <a:lnTo>
                    <a:pt x="48233" y="22491"/>
                  </a:lnTo>
                  <a:lnTo>
                    <a:pt x="54995" y="22931"/>
                  </a:lnTo>
                  <a:lnTo>
                    <a:pt x="61491" y="22233"/>
                  </a:lnTo>
                  <a:lnTo>
                    <a:pt x="67807" y="20775"/>
                  </a:lnTo>
                  <a:lnTo>
                    <a:pt x="74003" y="19803"/>
                  </a:lnTo>
                  <a:lnTo>
                    <a:pt x="80121" y="19155"/>
                  </a:lnTo>
                  <a:lnTo>
                    <a:pt x="86185" y="18723"/>
                  </a:lnTo>
                  <a:lnTo>
                    <a:pt x="93207" y="16451"/>
                  </a:lnTo>
                  <a:lnTo>
                    <a:pt x="100867" y="12952"/>
                  </a:lnTo>
                  <a:lnTo>
                    <a:pt x="12512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46" name="SMARTInkAnnotation315"/>
            <p:cNvSpPr/>
            <p:nvPr/>
          </p:nvSpPr>
          <p:spPr>
            <a:xfrm>
              <a:off x="3481610" y="6241852"/>
              <a:ext cx="80439" cy="232173"/>
            </a:xfrm>
            <a:custGeom>
              <a:avLst/>
              <a:gdLst/>
              <a:ahLst/>
              <a:cxnLst/>
              <a:rect l="0" t="0" r="0" b="0"/>
              <a:pathLst>
                <a:path w="80439" h="232173">
                  <a:moveTo>
                    <a:pt x="0" y="0"/>
                  </a:moveTo>
                  <a:lnTo>
                    <a:pt x="12439" y="0"/>
                  </a:lnTo>
                  <a:lnTo>
                    <a:pt x="16237" y="2976"/>
                  </a:lnTo>
                  <a:lnTo>
                    <a:pt x="20755" y="7937"/>
                  </a:lnTo>
                  <a:lnTo>
                    <a:pt x="25753" y="14221"/>
                  </a:lnTo>
                  <a:lnTo>
                    <a:pt x="31072" y="21388"/>
                  </a:lnTo>
                  <a:lnTo>
                    <a:pt x="42277" y="37287"/>
                  </a:lnTo>
                  <a:lnTo>
                    <a:pt x="48046" y="47678"/>
                  </a:lnTo>
                  <a:lnTo>
                    <a:pt x="53878" y="59567"/>
                  </a:lnTo>
                  <a:lnTo>
                    <a:pt x="59752" y="72454"/>
                  </a:lnTo>
                  <a:lnTo>
                    <a:pt x="64662" y="86006"/>
                  </a:lnTo>
                  <a:lnTo>
                    <a:pt x="68927" y="100002"/>
                  </a:lnTo>
                  <a:lnTo>
                    <a:pt x="72764" y="114292"/>
                  </a:lnTo>
                  <a:lnTo>
                    <a:pt x="75322" y="126797"/>
                  </a:lnTo>
                  <a:lnTo>
                    <a:pt x="77027" y="138109"/>
                  </a:lnTo>
                  <a:lnTo>
                    <a:pt x="78164" y="148628"/>
                  </a:lnTo>
                  <a:lnTo>
                    <a:pt x="78922" y="157624"/>
                  </a:lnTo>
                  <a:lnTo>
                    <a:pt x="79428" y="165607"/>
                  </a:lnTo>
                  <a:lnTo>
                    <a:pt x="79989" y="179767"/>
                  </a:lnTo>
                  <a:lnTo>
                    <a:pt x="80305" y="199887"/>
                  </a:lnTo>
                  <a:lnTo>
                    <a:pt x="80438" y="2321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47" name="SMARTInkAnnotation316"/>
            <p:cNvSpPr/>
            <p:nvPr/>
          </p:nvSpPr>
          <p:spPr>
            <a:xfrm>
              <a:off x="3356482" y="6340079"/>
              <a:ext cx="277068" cy="35719"/>
            </a:xfrm>
            <a:custGeom>
              <a:avLst/>
              <a:gdLst/>
              <a:ahLst/>
              <a:cxnLst/>
              <a:rect l="0" t="0" r="0" b="0"/>
              <a:pathLst>
                <a:path w="277068" h="35719">
                  <a:moveTo>
                    <a:pt x="0" y="35718"/>
                  </a:moveTo>
                  <a:lnTo>
                    <a:pt x="9490" y="35718"/>
                  </a:lnTo>
                  <a:lnTo>
                    <a:pt x="13278" y="34726"/>
                  </a:lnTo>
                  <a:lnTo>
                    <a:pt x="16797" y="33073"/>
                  </a:lnTo>
                  <a:lnTo>
                    <a:pt x="20136" y="30979"/>
                  </a:lnTo>
                  <a:lnTo>
                    <a:pt x="26334" y="28590"/>
                  </a:lnTo>
                  <a:lnTo>
                    <a:pt x="34439" y="26005"/>
                  </a:lnTo>
                  <a:lnTo>
                    <a:pt x="43814" y="23290"/>
                  </a:lnTo>
                  <a:lnTo>
                    <a:pt x="55029" y="20487"/>
                  </a:lnTo>
                  <a:lnTo>
                    <a:pt x="80731" y="14728"/>
                  </a:lnTo>
                  <a:lnTo>
                    <a:pt x="94537" y="12795"/>
                  </a:lnTo>
                  <a:lnTo>
                    <a:pt x="108706" y="11507"/>
                  </a:lnTo>
                  <a:lnTo>
                    <a:pt x="123118" y="10647"/>
                  </a:lnTo>
                  <a:lnTo>
                    <a:pt x="152371" y="9693"/>
                  </a:lnTo>
                  <a:lnTo>
                    <a:pt x="167123" y="9438"/>
                  </a:lnTo>
                  <a:lnTo>
                    <a:pt x="181924" y="8277"/>
                  </a:lnTo>
                  <a:lnTo>
                    <a:pt x="196756" y="6511"/>
                  </a:lnTo>
                  <a:lnTo>
                    <a:pt x="211610" y="4340"/>
                  </a:lnTo>
                  <a:lnTo>
                    <a:pt x="225484" y="2894"/>
                  </a:lnTo>
                  <a:lnTo>
                    <a:pt x="238706" y="1929"/>
                  </a:lnTo>
                  <a:lnTo>
                    <a:pt x="27706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52" name="SMARTInkAnnotation317"/>
            <p:cNvSpPr/>
            <p:nvPr/>
          </p:nvSpPr>
          <p:spPr>
            <a:xfrm>
              <a:off x="3892741" y="6215582"/>
              <a:ext cx="240067" cy="160216"/>
            </a:xfrm>
            <a:custGeom>
              <a:avLst/>
              <a:gdLst/>
              <a:ahLst/>
              <a:cxnLst/>
              <a:rect l="0" t="0" r="0" b="0"/>
              <a:pathLst>
                <a:path w="240067" h="160216">
                  <a:moveTo>
                    <a:pt x="0" y="35200"/>
                  </a:moveTo>
                  <a:lnTo>
                    <a:pt x="0" y="30460"/>
                  </a:lnTo>
                  <a:lnTo>
                    <a:pt x="1986" y="28071"/>
                  </a:lnTo>
                  <a:lnTo>
                    <a:pt x="5296" y="25486"/>
                  </a:lnTo>
                  <a:lnTo>
                    <a:pt x="9489" y="22771"/>
                  </a:lnTo>
                  <a:lnTo>
                    <a:pt x="15263" y="19968"/>
                  </a:lnTo>
                  <a:lnTo>
                    <a:pt x="22093" y="17108"/>
                  </a:lnTo>
                  <a:lnTo>
                    <a:pt x="29624" y="14209"/>
                  </a:lnTo>
                  <a:lnTo>
                    <a:pt x="38618" y="11284"/>
                  </a:lnTo>
                  <a:lnTo>
                    <a:pt x="48586" y="8342"/>
                  </a:lnTo>
                  <a:lnTo>
                    <a:pt x="59203" y="5389"/>
                  </a:lnTo>
                  <a:lnTo>
                    <a:pt x="71247" y="3419"/>
                  </a:lnTo>
                  <a:lnTo>
                    <a:pt x="84241" y="2106"/>
                  </a:lnTo>
                  <a:lnTo>
                    <a:pt x="97870" y="1231"/>
                  </a:lnTo>
                  <a:lnTo>
                    <a:pt x="123606" y="260"/>
                  </a:lnTo>
                  <a:lnTo>
                    <a:pt x="136029" y="0"/>
                  </a:lnTo>
                  <a:lnTo>
                    <a:pt x="148284" y="819"/>
                  </a:lnTo>
                  <a:lnTo>
                    <a:pt x="160426" y="2357"/>
                  </a:lnTo>
                  <a:lnTo>
                    <a:pt x="172493" y="4375"/>
                  </a:lnTo>
                  <a:lnTo>
                    <a:pt x="183517" y="6713"/>
                  </a:lnTo>
                  <a:lnTo>
                    <a:pt x="193845" y="9263"/>
                  </a:lnTo>
                  <a:lnTo>
                    <a:pt x="203710" y="11956"/>
                  </a:lnTo>
                  <a:lnTo>
                    <a:pt x="212273" y="15735"/>
                  </a:lnTo>
                  <a:lnTo>
                    <a:pt x="219967" y="20239"/>
                  </a:lnTo>
                  <a:lnTo>
                    <a:pt x="227083" y="25226"/>
                  </a:lnTo>
                  <a:lnTo>
                    <a:pt x="231827" y="30534"/>
                  </a:lnTo>
                  <a:lnTo>
                    <a:pt x="234990" y="36058"/>
                  </a:lnTo>
                  <a:lnTo>
                    <a:pt x="237098" y="41726"/>
                  </a:lnTo>
                  <a:lnTo>
                    <a:pt x="238504" y="47488"/>
                  </a:lnTo>
                  <a:lnTo>
                    <a:pt x="239441" y="53313"/>
                  </a:lnTo>
                  <a:lnTo>
                    <a:pt x="240066" y="59182"/>
                  </a:lnTo>
                  <a:lnTo>
                    <a:pt x="238496" y="66071"/>
                  </a:lnTo>
                  <a:lnTo>
                    <a:pt x="235463" y="73640"/>
                  </a:lnTo>
                  <a:lnTo>
                    <a:pt x="231455" y="81662"/>
                  </a:lnTo>
                  <a:lnTo>
                    <a:pt x="226798" y="88995"/>
                  </a:lnTo>
                  <a:lnTo>
                    <a:pt x="221706" y="95868"/>
                  </a:lnTo>
                  <a:lnTo>
                    <a:pt x="216326" y="102434"/>
                  </a:lnTo>
                  <a:lnTo>
                    <a:pt x="210753" y="108796"/>
                  </a:lnTo>
                  <a:lnTo>
                    <a:pt x="205051" y="115022"/>
                  </a:lnTo>
                  <a:lnTo>
                    <a:pt x="199263" y="121156"/>
                  </a:lnTo>
                  <a:lnTo>
                    <a:pt x="192426" y="127231"/>
                  </a:lnTo>
                  <a:lnTo>
                    <a:pt x="184889" y="133265"/>
                  </a:lnTo>
                  <a:lnTo>
                    <a:pt x="176885" y="139272"/>
                  </a:lnTo>
                  <a:lnTo>
                    <a:pt x="170556" y="144269"/>
                  </a:lnTo>
                  <a:lnTo>
                    <a:pt x="165343" y="148592"/>
                  </a:lnTo>
                  <a:lnTo>
                    <a:pt x="160876" y="152467"/>
                  </a:lnTo>
                  <a:lnTo>
                    <a:pt x="156904" y="155050"/>
                  </a:lnTo>
                  <a:lnTo>
                    <a:pt x="149842" y="157919"/>
                  </a:lnTo>
                  <a:lnTo>
                    <a:pt x="143394" y="159195"/>
                  </a:lnTo>
                  <a:lnTo>
                    <a:pt x="137217" y="159762"/>
                  </a:lnTo>
                  <a:lnTo>
                    <a:pt x="131162" y="160014"/>
                  </a:lnTo>
                  <a:lnTo>
                    <a:pt x="125126" y="1602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61" name="SMARTInkAnnotation318"/>
            <p:cNvSpPr/>
            <p:nvPr/>
          </p:nvSpPr>
          <p:spPr>
            <a:xfrm>
              <a:off x="4116181" y="6491884"/>
              <a:ext cx="1" cy="8930"/>
            </a:xfrm>
            <a:custGeom>
              <a:avLst/>
              <a:gdLst/>
              <a:ahLst/>
              <a:cxnLst/>
              <a:rect l="0" t="0" r="0" b="0"/>
              <a:pathLst>
                <a:path w="1" h="8930">
                  <a:moveTo>
                    <a:pt x="0" y="0"/>
                  </a:moveTo>
                  <a:lnTo>
                    <a:pt x="0" y="89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70" name="SMARTInkAnnotation319"/>
            <p:cNvSpPr/>
            <p:nvPr/>
          </p:nvSpPr>
          <p:spPr>
            <a:xfrm>
              <a:off x="3579924" y="4741664"/>
              <a:ext cx="8939" cy="8931"/>
            </a:xfrm>
            <a:custGeom>
              <a:avLst/>
              <a:gdLst/>
              <a:ahLst/>
              <a:cxnLst/>
              <a:rect l="0" t="0" r="0" b="0"/>
              <a:pathLst>
                <a:path w="8939" h="8931">
                  <a:moveTo>
                    <a:pt x="8938" y="0"/>
                  </a:moveTo>
                  <a:lnTo>
                    <a:pt x="3788" y="0"/>
                  </a:lnTo>
                  <a:lnTo>
                    <a:pt x="8064" y="0"/>
                  </a:lnTo>
                  <a:lnTo>
                    <a:pt x="3933" y="0"/>
                  </a:lnTo>
                  <a:lnTo>
                    <a:pt x="2622" y="992"/>
                  </a:lnTo>
                  <a:lnTo>
                    <a:pt x="1748" y="2646"/>
                  </a:lnTo>
                  <a:lnTo>
                    <a:pt x="0" y="8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71" name="SMARTInkAnnotation320"/>
            <p:cNvSpPr/>
            <p:nvPr/>
          </p:nvSpPr>
          <p:spPr>
            <a:xfrm>
              <a:off x="2900664" y="2125266"/>
              <a:ext cx="8939" cy="8930"/>
            </a:xfrm>
            <a:custGeom>
              <a:avLst/>
              <a:gdLst/>
              <a:ahLst/>
              <a:cxnLst/>
              <a:rect l="0" t="0" r="0" b="0"/>
              <a:pathLst>
                <a:path w="8939" h="8930">
                  <a:moveTo>
                    <a:pt x="8938" y="8929"/>
                  </a:moveTo>
                  <a:lnTo>
                    <a:pt x="8938" y="4189"/>
                  </a:lnTo>
                  <a:lnTo>
                    <a:pt x="7945" y="2792"/>
                  </a:lnTo>
                  <a:lnTo>
                    <a:pt x="6290" y="186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72" name="SMARTInkAnnotation321"/>
            <p:cNvSpPr/>
            <p:nvPr/>
          </p:nvSpPr>
          <p:spPr>
            <a:xfrm>
              <a:off x="2730852" y="2116445"/>
              <a:ext cx="201775" cy="2973476"/>
            </a:xfrm>
            <a:custGeom>
              <a:avLst/>
              <a:gdLst/>
              <a:ahLst/>
              <a:cxnLst/>
              <a:rect l="0" t="0" r="0" b="0"/>
              <a:pathLst>
                <a:path w="201775" h="2973476">
                  <a:moveTo>
                    <a:pt x="169812" y="8821"/>
                  </a:moveTo>
                  <a:lnTo>
                    <a:pt x="177507" y="1132"/>
                  </a:lnTo>
                  <a:lnTo>
                    <a:pt x="180846" y="442"/>
                  </a:lnTo>
                  <a:lnTo>
                    <a:pt x="186336" y="0"/>
                  </a:lnTo>
                  <a:lnTo>
                    <a:pt x="186787" y="956"/>
                  </a:lnTo>
                  <a:lnTo>
                    <a:pt x="187287" y="4664"/>
                  </a:lnTo>
                  <a:lnTo>
                    <a:pt x="188414" y="6049"/>
                  </a:lnTo>
                  <a:lnTo>
                    <a:pt x="190157" y="6973"/>
                  </a:lnTo>
                  <a:lnTo>
                    <a:pt x="196603" y="8814"/>
                  </a:lnTo>
                  <a:lnTo>
                    <a:pt x="196622" y="8820"/>
                  </a:lnTo>
                  <a:lnTo>
                    <a:pt x="196624" y="13561"/>
                  </a:lnTo>
                  <a:lnTo>
                    <a:pt x="197618" y="14957"/>
                  </a:lnTo>
                  <a:lnTo>
                    <a:pt x="199273" y="15888"/>
                  </a:lnTo>
                  <a:lnTo>
                    <a:pt x="201369" y="16509"/>
                  </a:lnTo>
                  <a:lnTo>
                    <a:pt x="201774" y="17915"/>
                  </a:lnTo>
                  <a:lnTo>
                    <a:pt x="201051" y="19844"/>
                  </a:lnTo>
                  <a:lnTo>
                    <a:pt x="199576" y="22123"/>
                  </a:lnTo>
                  <a:lnTo>
                    <a:pt x="197936" y="27300"/>
                  </a:lnTo>
                  <a:lnTo>
                    <a:pt x="196884" y="33968"/>
                  </a:lnTo>
                  <a:lnTo>
                    <a:pt x="191957" y="39864"/>
                  </a:lnTo>
                  <a:lnTo>
                    <a:pt x="190534" y="42415"/>
                  </a:lnTo>
                  <a:lnTo>
                    <a:pt x="188062" y="51817"/>
                  </a:lnTo>
                  <a:lnTo>
                    <a:pt x="186944" y="52368"/>
                  </a:lnTo>
                  <a:lnTo>
                    <a:pt x="183054" y="52980"/>
                  </a:lnTo>
                  <a:lnTo>
                    <a:pt x="181619" y="54135"/>
                  </a:lnTo>
                  <a:lnTo>
                    <a:pt x="180663" y="55897"/>
                  </a:lnTo>
                  <a:lnTo>
                    <a:pt x="179128" y="61115"/>
                  </a:lnTo>
                  <a:lnTo>
                    <a:pt x="178862" y="66759"/>
                  </a:lnTo>
                  <a:lnTo>
                    <a:pt x="177831" y="69274"/>
                  </a:lnTo>
                  <a:lnTo>
                    <a:pt x="172630" y="77555"/>
                  </a:lnTo>
                  <a:lnTo>
                    <a:pt x="171064" y="83356"/>
                  </a:lnTo>
                  <a:lnTo>
                    <a:pt x="169822" y="123035"/>
                  </a:lnTo>
                  <a:lnTo>
                    <a:pt x="167169" y="126720"/>
                  </a:lnTo>
                  <a:lnTo>
                    <a:pt x="165071" y="129092"/>
                  </a:lnTo>
                  <a:lnTo>
                    <a:pt x="163672" y="131666"/>
                  </a:lnTo>
                  <a:lnTo>
                    <a:pt x="162118" y="137171"/>
                  </a:lnTo>
                  <a:lnTo>
                    <a:pt x="159888" y="172962"/>
                  </a:lnTo>
                  <a:lnTo>
                    <a:pt x="154735" y="184676"/>
                  </a:lnTo>
                  <a:lnTo>
                    <a:pt x="152306" y="206910"/>
                  </a:lnTo>
                  <a:lnTo>
                    <a:pt x="151937" y="296154"/>
                  </a:lnTo>
                  <a:lnTo>
                    <a:pt x="149289" y="305527"/>
                  </a:lnTo>
                  <a:lnTo>
                    <a:pt x="145795" y="316307"/>
                  </a:lnTo>
                  <a:lnTo>
                    <a:pt x="143245" y="357341"/>
                  </a:lnTo>
                  <a:lnTo>
                    <a:pt x="142008" y="440566"/>
                  </a:lnTo>
                  <a:lnTo>
                    <a:pt x="135926" y="471135"/>
                  </a:lnTo>
                  <a:lnTo>
                    <a:pt x="133314" y="508800"/>
                  </a:lnTo>
                  <a:lnTo>
                    <a:pt x="127036" y="535068"/>
                  </a:lnTo>
                  <a:lnTo>
                    <a:pt x="122644" y="581052"/>
                  </a:lnTo>
                  <a:lnTo>
                    <a:pt x="118100" y="607326"/>
                  </a:lnTo>
                  <a:lnTo>
                    <a:pt x="114106" y="633963"/>
                  </a:lnTo>
                  <a:lnTo>
                    <a:pt x="109281" y="660707"/>
                  </a:lnTo>
                  <a:lnTo>
                    <a:pt x="107284" y="749985"/>
                  </a:lnTo>
                  <a:lnTo>
                    <a:pt x="107249" y="971986"/>
                  </a:lnTo>
                  <a:lnTo>
                    <a:pt x="113391" y="1009693"/>
                  </a:lnTo>
                  <a:lnTo>
                    <a:pt x="116078" y="1093676"/>
                  </a:lnTo>
                  <a:lnTo>
                    <a:pt x="116187" y="1315654"/>
                  </a:lnTo>
                  <a:lnTo>
                    <a:pt x="109112" y="1375079"/>
                  </a:lnTo>
                  <a:lnTo>
                    <a:pt x="107358" y="1458408"/>
                  </a:lnTo>
                  <a:lnTo>
                    <a:pt x="104606" y="1545279"/>
                  </a:lnTo>
                  <a:lnTo>
                    <a:pt x="99140" y="1603339"/>
                  </a:lnTo>
                  <a:lnTo>
                    <a:pt x="98344" y="1686209"/>
                  </a:lnTo>
                  <a:lnTo>
                    <a:pt x="98311" y="2013407"/>
                  </a:lnTo>
                  <a:lnTo>
                    <a:pt x="105385" y="2064690"/>
                  </a:lnTo>
                  <a:lnTo>
                    <a:pt x="106184" y="2149876"/>
                  </a:lnTo>
                  <a:lnTo>
                    <a:pt x="100161" y="2194128"/>
                  </a:lnTo>
                  <a:lnTo>
                    <a:pt x="93932" y="2236567"/>
                  </a:lnTo>
                  <a:lnTo>
                    <a:pt x="89281" y="2277030"/>
                  </a:lnTo>
                  <a:lnTo>
                    <a:pt x="85029" y="2299151"/>
                  </a:lnTo>
                  <a:lnTo>
                    <a:pt x="79830" y="2322212"/>
                  </a:lnTo>
                  <a:lnTo>
                    <a:pt x="68399" y="2369354"/>
                  </a:lnTo>
                  <a:lnTo>
                    <a:pt x="62508" y="2390455"/>
                  </a:lnTo>
                  <a:lnTo>
                    <a:pt x="57572" y="2410747"/>
                  </a:lnTo>
                  <a:lnTo>
                    <a:pt x="51755" y="2456112"/>
                  </a:lnTo>
                  <a:lnTo>
                    <a:pt x="46082" y="2498550"/>
                  </a:lnTo>
                  <a:lnTo>
                    <a:pt x="40355" y="2526503"/>
                  </a:lnTo>
                  <a:lnTo>
                    <a:pt x="35665" y="2563607"/>
                  </a:lnTo>
                  <a:lnTo>
                    <a:pt x="31408" y="2585269"/>
                  </a:lnTo>
                  <a:lnTo>
                    <a:pt x="26206" y="2605479"/>
                  </a:lnTo>
                  <a:lnTo>
                    <a:pt x="21576" y="2624383"/>
                  </a:lnTo>
                  <a:lnTo>
                    <a:pt x="15956" y="2660773"/>
                  </a:lnTo>
                  <a:lnTo>
                    <a:pt x="11015" y="2685033"/>
                  </a:lnTo>
                  <a:lnTo>
                    <a:pt x="8216" y="2717138"/>
                  </a:lnTo>
                  <a:lnTo>
                    <a:pt x="1915" y="2741235"/>
                  </a:lnTo>
                  <a:lnTo>
                    <a:pt x="0" y="2815306"/>
                  </a:lnTo>
                  <a:lnTo>
                    <a:pt x="992" y="2818420"/>
                  </a:lnTo>
                  <a:lnTo>
                    <a:pt x="6140" y="2827544"/>
                  </a:lnTo>
                  <a:lnTo>
                    <a:pt x="7693" y="2833542"/>
                  </a:lnTo>
                  <a:lnTo>
                    <a:pt x="8567" y="2842498"/>
                  </a:lnTo>
                  <a:lnTo>
                    <a:pt x="9683" y="2845478"/>
                  </a:lnTo>
                  <a:lnTo>
                    <a:pt x="15005" y="2854413"/>
                  </a:lnTo>
                  <a:lnTo>
                    <a:pt x="16598" y="2860368"/>
                  </a:lnTo>
                  <a:lnTo>
                    <a:pt x="17872" y="2905126"/>
                  </a:lnTo>
                  <a:lnTo>
                    <a:pt x="18865" y="2908066"/>
                  </a:lnTo>
                  <a:lnTo>
                    <a:pt x="24946" y="2917268"/>
                  </a:lnTo>
                  <a:lnTo>
                    <a:pt x="25568" y="2918145"/>
                  </a:lnTo>
                  <a:lnTo>
                    <a:pt x="26258" y="2921765"/>
                  </a:lnTo>
                  <a:lnTo>
                    <a:pt x="26778" y="2936104"/>
                  </a:lnTo>
                  <a:lnTo>
                    <a:pt x="27782" y="2936656"/>
                  </a:lnTo>
                  <a:lnTo>
                    <a:pt x="33880" y="2937541"/>
                  </a:lnTo>
                  <a:lnTo>
                    <a:pt x="34503" y="2937614"/>
                  </a:lnTo>
                  <a:lnTo>
                    <a:pt x="34918" y="2938654"/>
                  </a:lnTo>
                  <a:lnTo>
                    <a:pt x="35738" y="2946578"/>
                  </a:lnTo>
                  <a:lnTo>
                    <a:pt x="35748" y="2955585"/>
                  </a:lnTo>
                  <a:lnTo>
                    <a:pt x="43443" y="2963303"/>
                  </a:lnTo>
                  <a:lnTo>
                    <a:pt x="46782" y="2963995"/>
                  </a:lnTo>
                  <a:lnTo>
                    <a:pt x="53588" y="2964545"/>
                  </a:lnTo>
                  <a:lnTo>
                    <a:pt x="53620" y="2964548"/>
                  </a:lnTo>
                  <a:lnTo>
                    <a:pt x="53623" y="2964548"/>
                  </a:lnTo>
                  <a:lnTo>
                    <a:pt x="58368" y="2964548"/>
                  </a:lnTo>
                  <a:lnTo>
                    <a:pt x="59765" y="2965540"/>
                  </a:lnTo>
                  <a:lnTo>
                    <a:pt x="60698" y="2967194"/>
                  </a:lnTo>
                  <a:lnTo>
                    <a:pt x="62551" y="2973445"/>
                  </a:lnTo>
                  <a:lnTo>
                    <a:pt x="70255" y="2973475"/>
                  </a:lnTo>
                  <a:lnTo>
                    <a:pt x="70670" y="2972484"/>
                  </a:lnTo>
                  <a:lnTo>
                    <a:pt x="71130" y="2968736"/>
                  </a:lnTo>
                  <a:lnTo>
                    <a:pt x="70260" y="2966348"/>
                  </a:lnTo>
                  <a:lnTo>
                    <a:pt x="64376" y="2958032"/>
                  </a:lnTo>
                  <a:lnTo>
                    <a:pt x="62561" y="29556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73" name="SMARTInkAnnotation322"/>
            <p:cNvSpPr/>
            <p:nvPr/>
          </p:nvSpPr>
          <p:spPr>
            <a:xfrm>
              <a:off x="2561035" y="4991696"/>
              <a:ext cx="1242331" cy="98228"/>
            </a:xfrm>
            <a:custGeom>
              <a:avLst/>
              <a:gdLst/>
              <a:ahLst/>
              <a:cxnLst/>
              <a:rect l="0" t="0" r="0" b="0"/>
              <a:pathLst>
                <a:path w="1242331" h="98228">
                  <a:moveTo>
                    <a:pt x="0" y="98227"/>
                  </a:moveTo>
                  <a:lnTo>
                    <a:pt x="0" y="89665"/>
                  </a:lnTo>
                  <a:lnTo>
                    <a:pt x="36603" y="89301"/>
                  </a:lnTo>
                  <a:lnTo>
                    <a:pt x="49039" y="88306"/>
                  </a:lnTo>
                  <a:lnTo>
                    <a:pt x="56526" y="86653"/>
                  </a:lnTo>
                  <a:lnTo>
                    <a:pt x="64497" y="84557"/>
                  </a:lnTo>
                  <a:lnTo>
                    <a:pt x="89949" y="81609"/>
                  </a:lnTo>
                  <a:lnTo>
                    <a:pt x="121103" y="80735"/>
                  </a:lnTo>
                  <a:lnTo>
                    <a:pt x="146510" y="77885"/>
                  </a:lnTo>
                  <a:lnTo>
                    <a:pt x="160236" y="75736"/>
                  </a:lnTo>
                  <a:lnTo>
                    <a:pt x="198534" y="72711"/>
                  </a:lnTo>
                  <a:lnTo>
                    <a:pt x="225611" y="72003"/>
                  </a:lnTo>
                  <a:lnTo>
                    <a:pt x="254197" y="70697"/>
                  </a:lnTo>
                  <a:lnTo>
                    <a:pt x="268772" y="68959"/>
                  </a:lnTo>
                  <a:lnTo>
                    <a:pt x="283453" y="66809"/>
                  </a:lnTo>
                  <a:lnTo>
                    <a:pt x="313007" y="64420"/>
                  </a:lnTo>
                  <a:lnTo>
                    <a:pt x="342693" y="62365"/>
                  </a:lnTo>
                  <a:lnTo>
                    <a:pt x="357561" y="60429"/>
                  </a:lnTo>
                  <a:lnTo>
                    <a:pt x="372438" y="58145"/>
                  </a:lnTo>
                  <a:lnTo>
                    <a:pt x="404858" y="55608"/>
                  </a:lnTo>
                  <a:lnTo>
                    <a:pt x="438135" y="54480"/>
                  </a:lnTo>
                  <a:lnTo>
                    <a:pt x="469476" y="53979"/>
                  </a:lnTo>
                  <a:lnTo>
                    <a:pt x="502604" y="51110"/>
                  </a:lnTo>
                  <a:lnTo>
                    <a:pt x="519781" y="48956"/>
                  </a:lnTo>
                  <a:lnTo>
                    <a:pt x="554754" y="46563"/>
                  </a:lnTo>
                  <a:lnTo>
                    <a:pt x="589166" y="44507"/>
                  </a:lnTo>
                  <a:lnTo>
                    <a:pt x="605295" y="42570"/>
                  </a:lnTo>
                  <a:lnTo>
                    <a:pt x="621012" y="40286"/>
                  </a:lnTo>
                  <a:lnTo>
                    <a:pt x="654364" y="37749"/>
                  </a:lnTo>
                  <a:lnTo>
                    <a:pt x="689050" y="35629"/>
                  </a:lnTo>
                  <a:lnTo>
                    <a:pt x="706640" y="33674"/>
                  </a:lnTo>
                  <a:lnTo>
                    <a:pt x="724326" y="31379"/>
                  </a:lnTo>
                  <a:lnTo>
                    <a:pt x="759866" y="28829"/>
                  </a:lnTo>
                  <a:lnTo>
                    <a:pt x="794530" y="27696"/>
                  </a:lnTo>
                  <a:lnTo>
                    <a:pt x="826487" y="27193"/>
                  </a:lnTo>
                  <a:lnTo>
                    <a:pt x="859890" y="24322"/>
                  </a:lnTo>
                  <a:lnTo>
                    <a:pt x="877139" y="22168"/>
                  </a:lnTo>
                  <a:lnTo>
                    <a:pt x="909545" y="19775"/>
                  </a:lnTo>
                  <a:lnTo>
                    <a:pt x="940500" y="17718"/>
                  </a:lnTo>
                  <a:lnTo>
                    <a:pt x="955706" y="15781"/>
                  </a:lnTo>
                  <a:lnTo>
                    <a:pt x="970808" y="13497"/>
                  </a:lnTo>
                  <a:lnTo>
                    <a:pt x="1000830" y="10959"/>
                  </a:lnTo>
                  <a:lnTo>
                    <a:pt x="1030724" y="9832"/>
                  </a:lnTo>
                  <a:lnTo>
                    <a:pt x="1060561" y="9331"/>
                  </a:lnTo>
                  <a:lnTo>
                    <a:pt x="1087726" y="6462"/>
                  </a:lnTo>
                  <a:lnTo>
                    <a:pt x="1100531" y="4308"/>
                  </a:lnTo>
                  <a:lnTo>
                    <a:pt x="1132786" y="1277"/>
                  </a:lnTo>
                  <a:lnTo>
                    <a:pt x="1169383" y="252"/>
                  </a:lnTo>
                  <a:lnTo>
                    <a:pt x="12423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74" name="SMARTInkAnnotation323"/>
            <p:cNvSpPr/>
            <p:nvPr/>
          </p:nvSpPr>
          <p:spPr>
            <a:xfrm>
              <a:off x="2534222" y="4955977"/>
              <a:ext cx="1412146" cy="687587"/>
            </a:xfrm>
            <a:custGeom>
              <a:avLst/>
              <a:gdLst/>
              <a:ahLst/>
              <a:cxnLst/>
              <a:rect l="0" t="0" r="0" b="0"/>
              <a:pathLst>
                <a:path w="1412146" h="687587">
                  <a:moveTo>
                    <a:pt x="0" y="62508"/>
                  </a:moveTo>
                  <a:lnTo>
                    <a:pt x="8569" y="71070"/>
                  </a:lnTo>
                  <a:lnTo>
                    <a:pt x="8905" y="83834"/>
                  </a:lnTo>
                  <a:lnTo>
                    <a:pt x="15073" y="101484"/>
                  </a:lnTo>
                  <a:lnTo>
                    <a:pt x="17045" y="113303"/>
                  </a:lnTo>
                  <a:lnTo>
                    <a:pt x="17711" y="131926"/>
                  </a:lnTo>
                  <a:lnTo>
                    <a:pt x="17842" y="150193"/>
                  </a:lnTo>
                  <a:lnTo>
                    <a:pt x="15212" y="161341"/>
                  </a:lnTo>
                  <a:lnTo>
                    <a:pt x="11726" y="172910"/>
                  </a:lnTo>
                  <a:lnTo>
                    <a:pt x="8770" y="190580"/>
                  </a:lnTo>
                  <a:lnTo>
                    <a:pt x="3040" y="208383"/>
                  </a:lnTo>
                  <a:lnTo>
                    <a:pt x="900" y="227218"/>
                  </a:lnTo>
                  <a:lnTo>
                    <a:pt x="400" y="242868"/>
                  </a:lnTo>
                  <a:lnTo>
                    <a:pt x="118" y="258933"/>
                  </a:lnTo>
                  <a:lnTo>
                    <a:pt x="35" y="279458"/>
                  </a:lnTo>
                  <a:lnTo>
                    <a:pt x="1016" y="285524"/>
                  </a:lnTo>
                  <a:lnTo>
                    <a:pt x="9727" y="305034"/>
                  </a:lnTo>
                  <a:lnTo>
                    <a:pt x="12443" y="310513"/>
                  </a:lnTo>
                  <a:lnTo>
                    <a:pt x="15461" y="321891"/>
                  </a:lnTo>
                  <a:lnTo>
                    <a:pt x="17795" y="333563"/>
                  </a:lnTo>
                  <a:lnTo>
                    <a:pt x="24692" y="351290"/>
                  </a:lnTo>
                  <a:lnTo>
                    <a:pt x="30173" y="363165"/>
                  </a:lnTo>
                  <a:lnTo>
                    <a:pt x="33272" y="377704"/>
                  </a:lnTo>
                  <a:lnTo>
                    <a:pt x="35642" y="393095"/>
                  </a:lnTo>
                  <a:lnTo>
                    <a:pt x="40005" y="406550"/>
                  </a:lnTo>
                  <a:lnTo>
                    <a:pt x="45254" y="416499"/>
                  </a:lnTo>
                  <a:lnTo>
                    <a:pt x="56717" y="435711"/>
                  </a:lnTo>
                  <a:lnTo>
                    <a:pt x="65576" y="452773"/>
                  </a:lnTo>
                  <a:lnTo>
                    <a:pt x="83420" y="488186"/>
                  </a:lnTo>
                  <a:lnTo>
                    <a:pt x="92356" y="501284"/>
                  </a:lnTo>
                  <a:lnTo>
                    <a:pt x="110414" y="520736"/>
                  </a:lnTo>
                  <a:lnTo>
                    <a:pt x="132482" y="543085"/>
                  </a:lnTo>
                  <a:lnTo>
                    <a:pt x="149374" y="555253"/>
                  </a:lnTo>
                  <a:lnTo>
                    <a:pt x="178807" y="573966"/>
                  </a:lnTo>
                  <a:lnTo>
                    <a:pt x="196644" y="587444"/>
                  </a:lnTo>
                  <a:lnTo>
                    <a:pt x="227414" y="603990"/>
                  </a:lnTo>
                  <a:lnTo>
                    <a:pt x="271273" y="622079"/>
                  </a:lnTo>
                  <a:lnTo>
                    <a:pt x="295873" y="630032"/>
                  </a:lnTo>
                  <a:lnTo>
                    <a:pt x="339752" y="638225"/>
                  </a:lnTo>
                  <a:lnTo>
                    <a:pt x="375404" y="642998"/>
                  </a:lnTo>
                  <a:lnTo>
                    <a:pt x="411135" y="652467"/>
                  </a:lnTo>
                  <a:lnTo>
                    <a:pt x="429008" y="657095"/>
                  </a:lnTo>
                  <a:lnTo>
                    <a:pt x="462109" y="662712"/>
                  </a:lnTo>
                  <a:lnTo>
                    <a:pt x="468950" y="665050"/>
                  </a:lnTo>
                  <a:lnTo>
                    <a:pt x="506484" y="668803"/>
                  </a:lnTo>
                  <a:lnTo>
                    <a:pt x="529532" y="670445"/>
                  </a:lnTo>
                  <a:lnTo>
                    <a:pt x="572299" y="677379"/>
                  </a:lnTo>
                  <a:lnTo>
                    <a:pt x="613958" y="684541"/>
                  </a:lnTo>
                  <a:lnTo>
                    <a:pt x="651906" y="686984"/>
                  </a:lnTo>
                  <a:lnTo>
                    <a:pt x="692835" y="687467"/>
                  </a:lnTo>
                  <a:lnTo>
                    <a:pt x="865681" y="687586"/>
                  </a:lnTo>
                  <a:lnTo>
                    <a:pt x="911471" y="680518"/>
                  </a:lnTo>
                  <a:lnTo>
                    <a:pt x="938401" y="676562"/>
                  </a:lnTo>
                  <a:lnTo>
                    <a:pt x="965249" y="671752"/>
                  </a:lnTo>
                  <a:lnTo>
                    <a:pt x="992072" y="667681"/>
                  </a:lnTo>
                  <a:lnTo>
                    <a:pt x="1027826" y="657416"/>
                  </a:lnTo>
                  <a:lnTo>
                    <a:pt x="1135078" y="622098"/>
                  </a:lnTo>
                  <a:lnTo>
                    <a:pt x="1161891" y="608430"/>
                  </a:lnTo>
                  <a:lnTo>
                    <a:pt x="1183960" y="591813"/>
                  </a:lnTo>
                  <a:lnTo>
                    <a:pt x="1215353" y="568420"/>
                  </a:lnTo>
                  <a:lnTo>
                    <a:pt x="1229016" y="556571"/>
                  </a:lnTo>
                  <a:lnTo>
                    <a:pt x="1239061" y="542045"/>
                  </a:lnTo>
                  <a:lnTo>
                    <a:pt x="1247829" y="526659"/>
                  </a:lnTo>
                  <a:lnTo>
                    <a:pt x="1262938" y="505849"/>
                  </a:lnTo>
                  <a:lnTo>
                    <a:pt x="1270688" y="489735"/>
                  </a:lnTo>
                  <a:lnTo>
                    <a:pt x="1289898" y="461275"/>
                  </a:lnTo>
                  <a:lnTo>
                    <a:pt x="1297567" y="445120"/>
                  </a:lnTo>
                  <a:lnTo>
                    <a:pt x="1316724" y="416633"/>
                  </a:lnTo>
                  <a:lnTo>
                    <a:pt x="1324385" y="400475"/>
                  </a:lnTo>
                  <a:lnTo>
                    <a:pt x="1343538" y="371986"/>
                  </a:lnTo>
                  <a:lnTo>
                    <a:pt x="1351199" y="355827"/>
                  </a:lnTo>
                  <a:lnTo>
                    <a:pt x="1357914" y="338724"/>
                  </a:lnTo>
                  <a:lnTo>
                    <a:pt x="1364209" y="322192"/>
                  </a:lnTo>
                  <a:lnTo>
                    <a:pt x="1373335" y="300737"/>
                  </a:lnTo>
                  <a:lnTo>
                    <a:pt x="1379338" y="284473"/>
                  </a:lnTo>
                  <a:lnTo>
                    <a:pt x="1388301" y="258583"/>
                  </a:lnTo>
                  <a:lnTo>
                    <a:pt x="1391617" y="243579"/>
                  </a:lnTo>
                  <a:lnTo>
                    <a:pt x="1394084" y="229305"/>
                  </a:lnTo>
                  <a:lnTo>
                    <a:pt x="1398490" y="213038"/>
                  </a:lnTo>
                  <a:lnTo>
                    <a:pt x="1401110" y="195887"/>
                  </a:lnTo>
                  <a:lnTo>
                    <a:pt x="1403268" y="179334"/>
                  </a:lnTo>
                  <a:lnTo>
                    <a:pt x="1409074" y="158859"/>
                  </a:lnTo>
                  <a:lnTo>
                    <a:pt x="1411235" y="140225"/>
                  </a:lnTo>
                  <a:lnTo>
                    <a:pt x="1411876" y="122136"/>
                  </a:lnTo>
                  <a:lnTo>
                    <a:pt x="1412138" y="74600"/>
                  </a:lnTo>
                  <a:lnTo>
                    <a:pt x="1412145" y="24303"/>
                  </a:lnTo>
                  <a:lnTo>
                    <a:pt x="1411152" y="21163"/>
                  </a:lnTo>
                  <a:lnTo>
                    <a:pt x="1406003" y="12003"/>
                  </a:lnTo>
                  <a:lnTo>
                    <a:pt x="1403217" y="46"/>
                  </a:lnTo>
                  <a:lnTo>
                    <a:pt x="13942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75" name="SMARTInkAnnotation324"/>
            <p:cNvSpPr/>
            <p:nvPr/>
          </p:nvSpPr>
          <p:spPr>
            <a:xfrm>
              <a:off x="3329782" y="5598915"/>
              <a:ext cx="17764" cy="473274"/>
            </a:xfrm>
            <a:custGeom>
              <a:avLst/>
              <a:gdLst/>
              <a:ahLst/>
              <a:cxnLst/>
              <a:rect l="0" t="0" r="0" b="0"/>
              <a:pathLst>
                <a:path w="17764" h="473274">
                  <a:moveTo>
                    <a:pt x="17763" y="0"/>
                  </a:moveTo>
                  <a:lnTo>
                    <a:pt x="13019" y="0"/>
                  </a:lnTo>
                  <a:lnTo>
                    <a:pt x="11621" y="992"/>
                  </a:lnTo>
                  <a:lnTo>
                    <a:pt x="10689" y="2645"/>
                  </a:lnTo>
                  <a:lnTo>
                    <a:pt x="8935" y="8562"/>
                  </a:lnTo>
                  <a:lnTo>
                    <a:pt x="8829" y="22222"/>
                  </a:lnTo>
                  <a:lnTo>
                    <a:pt x="8826" y="31128"/>
                  </a:lnTo>
                  <a:lnTo>
                    <a:pt x="9819" y="33651"/>
                  </a:lnTo>
                  <a:lnTo>
                    <a:pt x="11474" y="36324"/>
                  </a:lnTo>
                  <a:lnTo>
                    <a:pt x="13571" y="39099"/>
                  </a:lnTo>
                  <a:lnTo>
                    <a:pt x="14968" y="42933"/>
                  </a:lnTo>
                  <a:lnTo>
                    <a:pt x="15900" y="47474"/>
                  </a:lnTo>
                  <a:lnTo>
                    <a:pt x="16521" y="52485"/>
                  </a:lnTo>
                  <a:lnTo>
                    <a:pt x="16935" y="56818"/>
                  </a:lnTo>
                  <a:lnTo>
                    <a:pt x="17395" y="64278"/>
                  </a:lnTo>
                  <a:lnTo>
                    <a:pt x="17654" y="78797"/>
                  </a:lnTo>
                  <a:lnTo>
                    <a:pt x="17762" y="170089"/>
                  </a:lnTo>
                  <a:lnTo>
                    <a:pt x="16770" y="178877"/>
                  </a:lnTo>
                  <a:lnTo>
                    <a:pt x="15115" y="187712"/>
                  </a:lnTo>
                  <a:lnTo>
                    <a:pt x="13018" y="196579"/>
                  </a:lnTo>
                  <a:lnTo>
                    <a:pt x="11621" y="204474"/>
                  </a:lnTo>
                  <a:lnTo>
                    <a:pt x="10689" y="211723"/>
                  </a:lnTo>
                  <a:lnTo>
                    <a:pt x="10068" y="218539"/>
                  </a:lnTo>
                  <a:lnTo>
                    <a:pt x="9654" y="226060"/>
                  </a:lnTo>
                  <a:lnTo>
                    <a:pt x="9194" y="242354"/>
                  </a:lnTo>
                  <a:lnTo>
                    <a:pt x="8078" y="249874"/>
                  </a:lnTo>
                  <a:lnTo>
                    <a:pt x="6341" y="256871"/>
                  </a:lnTo>
                  <a:lnTo>
                    <a:pt x="4190" y="263521"/>
                  </a:lnTo>
                  <a:lnTo>
                    <a:pt x="2756" y="270931"/>
                  </a:lnTo>
                  <a:lnTo>
                    <a:pt x="1800" y="278847"/>
                  </a:lnTo>
                  <a:lnTo>
                    <a:pt x="1163" y="287101"/>
                  </a:lnTo>
                  <a:lnTo>
                    <a:pt x="738" y="296572"/>
                  </a:lnTo>
                  <a:lnTo>
                    <a:pt x="266" y="317680"/>
                  </a:lnTo>
                  <a:lnTo>
                    <a:pt x="0" y="347135"/>
                  </a:lnTo>
                  <a:lnTo>
                    <a:pt x="956" y="357431"/>
                  </a:lnTo>
                  <a:lnTo>
                    <a:pt x="2586" y="368264"/>
                  </a:lnTo>
                  <a:lnTo>
                    <a:pt x="4666" y="379455"/>
                  </a:lnTo>
                  <a:lnTo>
                    <a:pt x="6052" y="389892"/>
                  </a:lnTo>
                  <a:lnTo>
                    <a:pt x="6977" y="399827"/>
                  </a:lnTo>
                  <a:lnTo>
                    <a:pt x="7593" y="409426"/>
                  </a:lnTo>
                  <a:lnTo>
                    <a:pt x="8997" y="418802"/>
                  </a:lnTo>
                  <a:lnTo>
                    <a:pt x="10926" y="428030"/>
                  </a:lnTo>
                  <a:lnTo>
                    <a:pt x="13205" y="437158"/>
                  </a:lnTo>
                  <a:lnTo>
                    <a:pt x="14725" y="445228"/>
                  </a:lnTo>
                  <a:lnTo>
                    <a:pt x="15737" y="452592"/>
                  </a:lnTo>
                  <a:lnTo>
                    <a:pt x="17763" y="4732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76" name="SMARTInkAnnotation325"/>
            <p:cNvSpPr/>
            <p:nvPr/>
          </p:nvSpPr>
          <p:spPr>
            <a:xfrm>
              <a:off x="3419046" y="4554141"/>
              <a:ext cx="813325" cy="276821"/>
            </a:xfrm>
            <a:custGeom>
              <a:avLst/>
              <a:gdLst/>
              <a:ahLst/>
              <a:cxnLst/>
              <a:rect l="0" t="0" r="0" b="0"/>
              <a:pathLst>
                <a:path w="813325" h="276821">
                  <a:moveTo>
                    <a:pt x="0" y="276820"/>
                  </a:moveTo>
                  <a:lnTo>
                    <a:pt x="0" y="272080"/>
                  </a:lnTo>
                  <a:lnTo>
                    <a:pt x="993" y="270683"/>
                  </a:lnTo>
                  <a:lnTo>
                    <a:pt x="2649" y="269753"/>
                  </a:lnTo>
                  <a:lnTo>
                    <a:pt x="12371" y="265796"/>
                  </a:lnTo>
                  <a:lnTo>
                    <a:pt x="30479" y="258340"/>
                  </a:lnTo>
                  <a:lnTo>
                    <a:pt x="49297" y="250747"/>
                  </a:lnTo>
                  <a:lnTo>
                    <a:pt x="77522" y="237451"/>
                  </a:lnTo>
                  <a:lnTo>
                    <a:pt x="95377" y="229738"/>
                  </a:lnTo>
                  <a:lnTo>
                    <a:pt x="308923" y="143470"/>
                  </a:lnTo>
                  <a:lnTo>
                    <a:pt x="343986" y="130373"/>
                  </a:lnTo>
                  <a:lnTo>
                    <a:pt x="417370" y="105237"/>
                  </a:lnTo>
                  <a:lnTo>
                    <a:pt x="455013" y="93971"/>
                  </a:lnTo>
                  <a:lnTo>
                    <a:pt x="493019" y="83483"/>
                  </a:lnTo>
                  <a:lnTo>
                    <a:pt x="81332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77" name="SMARTInkAnnotation326"/>
            <p:cNvSpPr/>
            <p:nvPr/>
          </p:nvSpPr>
          <p:spPr>
            <a:xfrm>
              <a:off x="2569972" y="4714875"/>
              <a:ext cx="518383" cy="214314"/>
            </a:xfrm>
            <a:custGeom>
              <a:avLst/>
              <a:gdLst/>
              <a:ahLst/>
              <a:cxnLst/>
              <a:rect l="0" t="0" r="0" b="0"/>
              <a:pathLst>
                <a:path w="518383" h="214314">
                  <a:moveTo>
                    <a:pt x="0" y="214313"/>
                  </a:moveTo>
                  <a:lnTo>
                    <a:pt x="9489" y="209573"/>
                  </a:lnTo>
                  <a:lnTo>
                    <a:pt x="24741" y="204600"/>
                  </a:lnTo>
                  <a:lnTo>
                    <a:pt x="34369" y="201884"/>
                  </a:lnTo>
                  <a:lnTo>
                    <a:pt x="60956" y="193575"/>
                  </a:lnTo>
                  <a:lnTo>
                    <a:pt x="76388" y="188582"/>
                  </a:lnTo>
                  <a:lnTo>
                    <a:pt x="93627" y="181284"/>
                  </a:lnTo>
                  <a:lnTo>
                    <a:pt x="112072" y="172450"/>
                  </a:lnTo>
                  <a:lnTo>
                    <a:pt x="131320" y="162592"/>
                  </a:lnTo>
                  <a:lnTo>
                    <a:pt x="154082" y="152051"/>
                  </a:lnTo>
                  <a:lnTo>
                    <a:pt x="286090" y="94891"/>
                  </a:lnTo>
                  <a:lnTo>
                    <a:pt x="342316" y="68632"/>
                  </a:lnTo>
                  <a:lnTo>
                    <a:pt x="371213" y="54685"/>
                  </a:lnTo>
                  <a:lnTo>
                    <a:pt x="400408" y="42410"/>
                  </a:lnTo>
                  <a:lnTo>
                    <a:pt x="429801" y="31250"/>
                  </a:lnTo>
                  <a:lnTo>
                    <a:pt x="51838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78" name="SMARTInkAnnotation327"/>
            <p:cNvSpPr/>
            <p:nvPr/>
          </p:nvSpPr>
          <p:spPr>
            <a:xfrm>
              <a:off x="3284986" y="5822168"/>
              <a:ext cx="125124" cy="249438"/>
            </a:xfrm>
            <a:custGeom>
              <a:avLst/>
              <a:gdLst/>
              <a:ahLst/>
              <a:cxnLst/>
              <a:rect l="0" t="0" r="0" b="0"/>
              <a:pathLst>
                <a:path w="125124" h="249438">
                  <a:moveTo>
                    <a:pt x="125123" y="62496"/>
                  </a:moveTo>
                  <a:lnTo>
                    <a:pt x="125123" y="41506"/>
                  </a:lnTo>
                  <a:lnTo>
                    <a:pt x="124130" y="38581"/>
                  </a:lnTo>
                  <a:lnTo>
                    <a:pt x="120379" y="32685"/>
                  </a:lnTo>
                  <a:lnTo>
                    <a:pt x="117988" y="29724"/>
                  </a:lnTo>
                  <a:lnTo>
                    <a:pt x="115401" y="26758"/>
                  </a:lnTo>
                  <a:lnTo>
                    <a:pt x="112683" y="23788"/>
                  </a:lnTo>
                  <a:lnTo>
                    <a:pt x="107015" y="17842"/>
                  </a:lnTo>
                  <a:lnTo>
                    <a:pt x="104114" y="14868"/>
                  </a:lnTo>
                  <a:lnTo>
                    <a:pt x="101186" y="12885"/>
                  </a:lnTo>
                  <a:lnTo>
                    <a:pt x="98241" y="11563"/>
                  </a:lnTo>
                  <a:lnTo>
                    <a:pt x="95285" y="10681"/>
                  </a:lnTo>
                  <a:lnTo>
                    <a:pt x="92321" y="9102"/>
                  </a:lnTo>
                  <a:lnTo>
                    <a:pt x="89352" y="7056"/>
                  </a:lnTo>
                  <a:lnTo>
                    <a:pt x="86380" y="4701"/>
                  </a:lnTo>
                  <a:lnTo>
                    <a:pt x="82412" y="3130"/>
                  </a:lnTo>
                  <a:lnTo>
                    <a:pt x="77780" y="2083"/>
                  </a:lnTo>
                  <a:lnTo>
                    <a:pt x="62638" y="0"/>
                  </a:lnTo>
                  <a:lnTo>
                    <a:pt x="62583" y="4733"/>
                  </a:lnTo>
                  <a:lnTo>
                    <a:pt x="61582" y="7120"/>
                  </a:lnTo>
                  <a:lnTo>
                    <a:pt x="57822" y="12419"/>
                  </a:lnTo>
                  <a:lnTo>
                    <a:pt x="56422" y="16213"/>
                  </a:lnTo>
                  <a:lnTo>
                    <a:pt x="55488" y="20727"/>
                  </a:lnTo>
                  <a:lnTo>
                    <a:pt x="54866" y="25720"/>
                  </a:lnTo>
                  <a:lnTo>
                    <a:pt x="54452" y="32026"/>
                  </a:lnTo>
                  <a:lnTo>
                    <a:pt x="54175" y="39207"/>
                  </a:lnTo>
                  <a:lnTo>
                    <a:pt x="53990" y="46970"/>
                  </a:lnTo>
                  <a:lnTo>
                    <a:pt x="52875" y="55122"/>
                  </a:lnTo>
                  <a:lnTo>
                    <a:pt x="51137" y="63534"/>
                  </a:lnTo>
                  <a:lnTo>
                    <a:pt x="32622" y="137494"/>
                  </a:lnTo>
                  <a:lnTo>
                    <a:pt x="29692" y="148214"/>
                  </a:lnTo>
                  <a:lnTo>
                    <a:pt x="23787" y="168062"/>
                  </a:lnTo>
                  <a:lnTo>
                    <a:pt x="14880" y="195970"/>
                  </a:lnTo>
                  <a:lnTo>
                    <a:pt x="12898" y="204065"/>
                  </a:lnTo>
                  <a:lnTo>
                    <a:pt x="11576" y="211446"/>
                  </a:lnTo>
                  <a:lnTo>
                    <a:pt x="10696" y="218351"/>
                  </a:lnTo>
                  <a:lnTo>
                    <a:pt x="9116" y="223946"/>
                  </a:lnTo>
                  <a:lnTo>
                    <a:pt x="7068" y="228669"/>
                  </a:lnTo>
                  <a:lnTo>
                    <a:pt x="4711" y="232809"/>
                  </a:lnTo>
                  <a:lnTo>
                    <a:pt x="2092" y="240055"/>
                  </a:lnTo>
                  <a:lnTo>
                    <a:pt x="119" y="249437"/>
                  </a:lnTo>
                  <a:lnTo>
                    <a:pt x="20" y="241784"/>
                  </a:lnTo>
                  <a:lnTo>
                    <a:pt x="0" y="216585"/>
                  </a:lnTo>
                  <a:lnTo>
                    <a:pt x="991" y="210863"/>
                  </a:lnTo>
                  <a:lnTo>
                    <a:pt x="2645" y="205064"/>
                  </a:lnTo>
                  <a:lnTo>
                    <a:pt x="4741" y="199213"/>
                  </a:lnTo>
                  <a:lnTo>
                    <a:pt x="6139" y="193328"/>
                  </a:lnTo>
                  <a:lnTo>
                    <a:pt x="7071" y="187421"/>
                  </a:lnTo>
                  <a:lnTo>
                    <a:pt x="7692" y="181498"/>
                  </a:lnTo>
                  <a:lnTo>
                    <a:pt x="8106" y="176558"/>
                  </a:lnTo>
                  <a:lnTo>
                    <a:pt x="8382" y="172272"/>
                  </a:lnTo>
                  <a:lnTo>
                    <a:pt x="8566" y="168422"/>
                  </a:lnTo>
                  <a:lnTo>
                    <a:pt x="9682" y="165856"/>
                  </a:lnTo>
                  <a:lnTo>
                    <a:pt x="11419" y="164145"/>
                  </a:lnTo>
                  <a:lnTo>
                    <a:pt x="13570" y="163004"/>
                  </a:lnTo>
                  <a:lnTo>
                    <a:pt x="15004" y="163236"/>
                  </a:lnTo>
                  <a:lnTo>
                    <a:pt x="15959" y="164383"/>
                  </a:lnTo>
                  <a:lnTo>
                    <a:pt x="16597" y="166140"/>
                  </a:lnTo>
                  <a:lnTo>
                    <a:pt x="17494" y="173352"/>
                  </a:lnTo>
                  <a:lnTo>
                    <a:pt x="18613" y="178072"/>
                  </a:lnTo>
                  <a:lnTo>
                    <a:pt x="20352" y="184196"/>
                  </a:lnTo>
                  <a:lnTo>
                    <a:pt x="22504" y="191254"/>
                  </a:lnTo>
                  <a:lnTo>
                    <a:pt x="23939" y="197944"/>
                  </a:lnTo>
                  <a:lnTo>
                    <a:pt x="24895" y="204389"/>
                  </a:lnTo>
                  <a:lnTo>
                    <a:pt x="25534" y="210670"/>
                  </a:lnTo>
                  <a:lnTo>
                    <a:pt x="25958" y="216841"/>
                  </a:lnTo>
                  <a:lnTo>
                    <a:pt x="26243" y="222940"/>
                  </a:lnTo>
                  <a:lnTo>
                    <a:pt x="26809" y="2410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679" name="SMARTInkAnnotation328"/>
            <p:cNvSpPr/>
            <p:nvPr/>
          </p:nvSpPr>
          <p:spPr>
            <a:xfrm>
              <a:off x="3224071" y="5670352"/>
              <a:ext cx="137292" cy="505972"/>
            </a:xfrm>
            <a:custGeom>
              <a:avLst/>
              <a:gdLst/>
              <a:ahLst/>
              <a:cxnLst/>
              <a:rect l="0" t="0" r="0" b="0"/>
              <a:pathLst>
                <a:path w="137292" h="505972">
                  <a:moveTo>
                    <a:pt x="123474" y="0"/>
                  </a:moveTo>
                  <a:lnTo>
                    <a:pt x="123474" y="35212"/>
                  </a:lnTo>
                  <a:lnTo>
                    <a:pt x="122482" y="47287"/>
                  </a:lnTo>
                  <a:lnTo>
                    <a:pt x="120827" y="61290"/>
                  </a:lnTo>
                  <a:lnTo>
                    <a:pt x="118730" y="76579"/>
                  </a:lnTo>
                  <a:lnTo>
                    <a:pt x="115346" y="94709"/>
                  </a:lnTo>
                  <a:lnTo>
                    <a:pt x="106290" y="136020"/>
                  </a:lnTo>
                  <a:lnTo>
                    <a:pt x="72627" y="279028"/>
                  </a:lnTo>
                  <a:lnTo>
                    <a:pt x="67729" y="303097"/>
                  </a:lnTo>
                  <a:lnTo>
                    <a:pt x="49500" y="403410"/>
                  </a:lnTo>
                  <a:lnTo>
                    <a:pt x="43261" y="432962"/>
                  </a:lnTo>
                  <a:lnTo>
                    <a:pt x="40206" y="446399"/>
                  </a:lnTo>
                  <a:lnTo>
                    <a:pt x="38171" y="458334"/>
                  </a:lnTo>
                  <a:lnTo>
                    <a:pt x="36813" y="469267"/>
                  </a:lnTo>
                  <a:lnTo>
                    <a:pt x="35305" y="487368"/>
                  </a:lnTo>
                  <a:lnTo>
                    <a:pt x="34258" y="505948"/>
                  </a:lnTo>
                  <a:lnTo>
                    <a:pt x="33211" y="505971"/>
                  </a:lnTo>
                  <a:lnTo>
                    <a:pt x="29401" y="503350"/>
                  </a:lnTo>
                  <a:lnTo>
                    <a:pt x="26994" y="499278"/>
                  </a:lnTo>
                  <a:lnTo>
                    <a:pt x="24397" y="493586"/>
                  </a:lnTo>
                  <a:lnTo>
                    <a:pt x="21672" y="486815"/>
                  </a:lnTo>
                  <a:lnTo>
                    <a:pt x="19856" y="478332"/>
                  </a:lnTo>
                  <a:lnTo>
                    <a:pt x="18645" y="468709"/>
                  </a:lnTo>
                  <a:lnTo>
                    <a:pt x="17838" y="458324"/>
                  </a:lnTo>
                  <a:lnTo>
                    <a:pt x="16307" y="446440"/>
                  </a:lnTo>
                  <a:lnTo>
                    <a:pt x="14293" y="433556"/>
                  </a:lnTo>
                  <a:lnTo>
                    <a:pt x="9407" y="406012"/>
                  </a:lnTo>
                  <a:lnTo>
                    <a:pt x="3924" y="377234"/>
                  </a:lnTo>
                  <a:lnTo>
                    <a:pt x="2066" y="361622"/>
                  </a:lnTo>
                  <a:lnTo>
                    <a:pt x="827" y="345261"/>
                  </a:lnTo>
                  <a:lnTo>
                    <a:pt x="0" y="328400"/>
                  </a:lnTo>
                  <a:lnTo>
                    <a:pt x="443" y="313191"/>
                  </a:lnTo>
                  <a:lnTo>
                    <a:pt x="1731" y="299084"/>
                  </a:lnTo>
                  <a:lnTo>
                    <a:pt x="3582" y="285709"/>
                  </a:lnTo>
                  <a:lnTo>
                    <a:pt x="5810" y="272824"/>
                  </a:lnTo>
                  <a:lnTo>
                    <a:pt x="8288" y="260265"/>
                  </a:lnTo>
                  <a:lnTo>
                    <a:pt x="10933" y="247925"/>
                  </a:lnTo>
                  <a:lnTo>
                    <a:pt x="12696" y="237713"/>
                  </a:lnTo>
                  <a:lnTo>
                    <a:pt x="13872" y="228921"/>
                  </a:lnTo>
                  <a:lnTo>
                    <a:pt x="15178" y="214852"/>
                  </a:lnTo>
                  <a:lnTo>
                    <a:pt x="16085" y="199072"/>
                  </a:lnTo>
                  <a:lnTo>
                    <a:pt x="16182" y="197229"/>
                  </a:lnTo>
                  <a:lnTo>
                    <a:pt x="16211" y="201423"/>
                  </a:lnTo>
                  <a:lnTo>
                    <a:pt x="13570" y="208915"/>
                  </a:lnTo>
                  <a:lnTo>
                    <a:pt x="10078" y="217866"/>
                  </a:lnTo>
                  <a:lnTo>
                    <a:pt x="8113" y="229477"/>
                  </a:lnTo>
                  <a:lnTo>
                    <a:pt x="7653" y="239573"/>
                  </a:lnTo>
                  <a:lnTo>
                    <a:pt x="6537" y="243059"/>
                  </a:lnTo>
                  <a:lnTo>
                    <a:pt x="4801" y="245383"/>
                  </a:lnTo>
                  <a:lnTo>
                    <a:pt x="2650" y="246933"/>
                  </a:lnTo>
                  <a:lnTo>
                    <a:pt x="2209" y="247965"/>
                  </a:lnTo>
                  <a:lnTo>
                    <a:pt x="2908" y="248654"/>
                  </a:lnTo>
                  <a:lnTo>
                    <a:pt x="4367" y="249113"/>
                  </a:lnTo>
                  <a:lnTo>
                    <a:pt x="6333" y="248427"/>
                  </a:lnTo>
                  <a:lnTo>
                    <a:pt x="8636" y="246977"/>
                  </a:lnTo>
                  <a:lnTo>
                    <a:pt x="11165" y="245019"/>
                  </a:lnTo>
                  <a:lnTo>
                    <a:pt x="14838" y="242721"/>
                  </a:lnTo>
                  <a:lnTo>
                    <a:pt x="19271" y="240197"/>
                  </a:lnTo>
                  <a:lnTo>
                    <a:pt x="24214" y="237522"/>
                  </a:lnTo>
                  <a:lnTo>
                    <a:pt x="28502" y="232762"/>
                  </a:lnTo>
                  <a:lnTo>
                    <a:pt x="32353" y="226612"/>
                  </a:lnTo>
                  <a:lnTo>
                    <a:pt x="35915" y="219535"/>
                  </a:lnTo>
                  <a:lnTo>
                    <a:pt x="40274" y="211841"/>
                  </a:lnTo>
                  <a:lnTo>
                    <a:pt x="45167" y="203736"/>
                  </a:lnTo>
                  <a:lnTo>
                    <a:pt x="50415" y="195355"/>
                  </a:lnTo>
                  <a:lnTo>
                    <a:pt x="55900" y="185799"/>
                  </a:lnTo>
                  <a:lnTo>
                    <a:pt x="67290" y="164598"/>
                  </a:lnTo>
                  <a:lnTo>
                    <a:pt x="72115" y="154380"/>
                  </a:lnTo>
                  <a:lnTo>
                    <a:pt x="76325" y="144592"/>
                  </a:lnTo>
                  <a:lnTo>
                    <a:pt x="80125" y="135091"/>
                  </a:lnTo>
                  <a:lnTo>
                    <a:pt x="84644" y="125779"/>
                  </a:lnTo>
                  <a:lnTo>
                    <a:pt x="89643" y="116594"/>
                  </a:lnTo>
                  <a:lnTo>
                    <a:pt x="94962" y="107495"/>
                  </a:lnTo>
                  <a:lnTo>
                    <a:pt x="99501" y="100437"/>
                  </a:lnTo>
                  <a:lnTo>
                    <a:pt x="103520" y="94740"/>
                  </a:lnTo>
                  <a:lnTo>
                    <a:pt x="112361" y="83206"/>
                  </a:lnTo>
                  <a:lnTo>
                    <a:pt x="116218" y="78983"/>
                  </a:lnTo>
                  <a:lnTo>
                    <a:pt x="122041" y="72928"/>
                  </a:lnTo>
                  <a:lnTo>
                    <a:pt x="123512" y="73424"/>
                  </a:lnTo>
                  <a:lnTo>
                    <a:pt x="127795" y="76620"/>
                  </a:lnTo>
                  <a:lnTo>
                    <a:pt x="129334" y="79853"/>
                  </a:lnTo>
                  <a:lnTo>
                    <a:pt x="132493" y="94877"/>
                  </a:lnTo>
                  <a:lnTo>
                    <a:pt x="136751" y="109637"/>
                  </a:lnTo>
                  <a:lnTo>
                    <a:pt x="137291" y="120716"/>
                  </a:lnTo>
                  <a:lnTo>
                    <a:pt x="136658" y="134055"/>
                  </a:lnTo>
                  <a:lnTo>
                    <a:pt x="133306" y="166736"/>
                  </a:lnTo>
                  <a:lnTo>
                    <a:pt x="128506" y="207719"/>
                  </a:lnTo>
                  <a:lnTo>
                    <a:pt x="124843" y="230753"/>
                  </a:lnTo>
                  <a:lnTo>
                    <a:pt x="107341" y="326590"/>
                  </a:lnTo>
                  <a:lnTo>
                    <a:pt x="94026" y="408250"/>
                  </a:lnTo>
                  <a:lnTo>
                    <a:pt x="91925" y="424963"/>
                  </a:lnTo>
                  <a:lnTo>
                    <a:pt x="90525" y="440074"/>
                  </a:lnTo>
                  <a:lnTo>
                    <a:pt x="89591" y="454117"/>
                  </a:lnTo>
                  <a:lnTo>
                    <a:pt x="87976" y="464471"/>
                  </a:lnTo>
                  <a:lnTo>
                    <a:pt x="85906" y="472366"/>
                  </a:lnTo>
                  <a:lnTo>
                    <a:pt x="81950" y="481800"/>
                  </a:lnTo>
                  <a:lnTo>
                    <a:pt x="80896" y="482926"/>
                  </a:lnTo>
                  <a:lnTo>
                    <a:pt x="80193" y="482685"/>
                  </a:lnTo>
                  <a:lnTo>
                    <a:pt x="79411" y="471834"/>
                  </a:lnTo>
                  <a:lnTo>
                    <a:pt x="79203" y="463384"/>
                  </a:lnTo>
                  <a:lnTo>
                    <a:pt x="80058" y="453782"/>
                  </a:lnTo>
                  <a:lnTo>
                    <a:pt x="81620" y="443412"/>
                  </a:lnTo>
                  <a:lnTo>
                    <a:pt x="83655" y="432529"/>
                  </a:lnTo>
                  <a:lnTo>
                    <a:pt x="85011" y="418330"/>
                  </a:lnTo>
                  <a:lnTo>
                    <a:pt x="85915" y="401918"/>
                  </a:lnTo>
                  <a:lnTo>
                    <a:pt x="86518" y="384031"/>
                  </a:lnTo>
                  <a:lnTo>
                    <a:pt x="85927" y="365161"/>
                  </a:lnTo>
                  <a:lnTo>
                    <a:pt x="84540" y="345636"/>
                  </a:lnTo>
                  <a:lnTo>
                    <a:pt x="82622" y="325674"/>
                  </a:lnTo>
                  <a:lnTo>
                    <a:pt x="81344" y="305421"/>
                  </a:lnTo>
                  <a:lnTo>
                    <a:pt x="79923" y="264396"/>
                  </a:lnTo>
                  <a:lnTo>
                    <a:pt x="78936" y="165958"/>
                  </a:lnTo>
                  <a:lnTo>
                    <a:pt x="78787" y="24317"/>
                  </a:lnTo>
                  <a:lnTo>
                    <a:pt x="78786" y="65723"/>
                  </a:lnTo>
                  <a:lnTo>
                    <a:pt x="77794" y="79535"/>
                  </a:lnTo>
                  <a:lnTo>
                    <a:pt x="76138" y="94695"/>
                  </a:lnTo>
                  <a:lnTo>
                    <a:pt x="54849" y="252759"/>
                  </a:lnTo>
                  <a:lnTo>
                    <a:pt x="48949" y="291923"/>
                  </a:lnTo>
                  <a:lnTo>
                    <a:pt x="43016" y="326528"/>
                  </a:lnTo>
                  <a:lnTo>
                    <a:pt x="40043" y="342701"/>
                  </a:lnTo>
                  <a:lnTo>
                    <a:pt x="38062" y="356459"/>
                  </a:lnTo>
                  <a:lnTo>
                    <a:pt x="36741" y="368608"/>
                  </a:lnTo>
                  <a:lnTo>
                    <a:pt x="35859" y="379684"/>
                  </a:lnTo>
                  <a:lnTo>
                    <a:pt x="32233" y="394637"/>
                  </a:lnTo>
                  <a:lnTo>
                    <a:pt x="26558" y="407580"/>
                  </a:lnTo>
                  <a:lnTo>
                    <a:pt x="25099" y="407650"/>
                  </a:lnTo>
                  <a:lnTo>
                    <a:pt x="23134" y="406704"/>
                  </a:lnTo>
                  <a:lnTo>
                    <a:pt x="20830" y="405081"/>
                  </a:lnTo>
                  <a:lnTo>
                    <a:pt x="19294" y="400031"/>
                  </a:lnTo>
                  <a:lnTo>
                    <a:pt x="18271" y="392695"/>
                  </a:lnTo>
                  <a:lnTo>
                    <a:pt x="17588" y="383836"/>
                  </a:lnTo>
                  <a:lnTo>
                    <a:pt x="17133" y="372969"/>
                  </a:lnTo>
                  <a:lnTo>
                    <a:pt x="16627" y="347665"/>
                  </a:lnTo>
                  <a:lnTo>
                    <a:pt x="16343" y="300788"/>
                  </a:lnTo>
                  <a:lnTo>
                    <a:pt x="17296" y="281885"/>
                  </a:lnTo>
                  <a:lnTo>
                    <a:pt x="18924" y="261345"/>
                  </a:lnTo>
                  <a:lnTo>
                    <a:pt x="21004" y="239714"/>
                  </a:lnTo>
                  <a:lnTo>
                    <a:pt x="23382" y="219341"/>
                  </a:lnTo>
                  <a:lnTo>
                    <a:pt x="28674" y="180828"/>
                  </a:lnTo>
                  <a:lnTo>
                    <a:pt x="32468" y="162224"/>
                  </a:lnTo>
                  <a:lnTo>
                    <a:pt x="36984" y="143868"/>
                  </a:lnTo>
                  <a:lnTo>
                    <a:pt x="41980" y="125678"/>
                  </a:lnTo>
                  <a:lnTo>
                    <a:pt x="46305" y="108590"/>
                  </a:lnTo>
                  <a:lnTo>
                    <a:pt x="53757" y="76374"/>
                  </a:lnTo>
                  <a:lnTo>
                    <a:pt x="57135" y="63815"/>
                  </a:lnTo>
                  <a:lnTo>
                    <a:pt x="60380" y="53457"/>
                  </a:lnTo>
                  <a:lnTo>
                    <a:pt x="63536" y="44568"/>
                  </a:lnTo>
                  <a:lnTo>
                    <a:pt x="66634" y="37649"/>
                  </a:lnTo>
                  <a:lnTo>
                    <a:pt x="69691" y="32045"/>
                  </a:lnTo>
                  <a:lnTo>
                    <a:pt x="72723" y="27317"/>
                  </a:lnTo>
                  <a:lnTo>
                    <a:pt x="74744" y="25156"/>
                  </a:lnTo>
                  <a:lnTo>
                    <a:pt x="76092" y="24708"/>
                  </a:lnTo>
                  <a:lnTo>
                    <a:pt x="76990" y="25402"/>
                  </a:lnTo>
                  <a:lnTo>
                    <a:pt x="78254" y="40600"/>
                  </a:lnTo>
                  <a:lnTo>
                    <a:pt x="79425" y="50879"/>
                  </a:lnTo>
                  <a:lnTo>
                    <a:pt x="83373" y="78175"/>
                  </a:lnTo>
                  <a:lnTo>
                    <a:pt x="84824" y="95773"/>
                  </a:lnTo>
                  <a:lnTo>
                    <a:pt x="85791" y="115443"/>
                  </a:lnTo>
                  <a:lnTo>
                    <a:pt x="86865" y="159456"/>
                  </a:lnTo>
                  <a:lnTo>
                    <a:pt x="87724" y="4643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329"/>
            <p:cNvSpPr/>
            <p:nvPr/>
          </p:nvSpPr>
          <p:spPr>
            <a:xfrm>
              <a:off x="6234399" y="4656859"/>
              <a:ext cx="241205" cy="1674240"/>
            </a:xfrm>
            <a:custGeom>
              <a:avLst/>
              <a:gdLst/>
              <a:ahLst/>
              <a:cxnLst/>
              <a:rect l="0" t="0" r="0" b="0"/>
              <a:pathLst>
                <a:path w="241205" h="1674240">
                  <a:moveTo>
                    <a:pt x="53625" y="1397470"/>
                  </a:moveTo>
                  <a:lnTo>
                    <a:pt x="45056" y="1397470"/>
                  </a:lnTo>
                  <a:lnTo>
                    <a:pt x="51896" y="1405591"/>
                  </a:lnTo>
                  <a:lnTo>
                    <a:pt x="57159" y="1414639"/>
                  </a:lnTo>
                  <a:lnTo>
                    <a:pt x="62809" y="1425274"/>
                  </a:lnTo>
                  <a:lnTo>
                    <a:pt x="68631" y="1437609"/>
                  </a:lnTo>
                  <a:lnTo>
                    <a:pt x="74528" y="1453013"/>
                  </a:lnTo>
                  <a:lnTo>
                    <a:pt x="78687" y="1478419"/>
                  </a:lnTo>
                  <a:lnTo>
                    <a:pt x="80207" y="1522561"/>
                  </a:lnTo>
                  <a:lnTo>
                    <a:pt x="80392" y="1553478"/>
                  </a:lnTo>
                  <a:lnTo>
                    <a:pt x="81401" y="1559022"/>
                  </a:lnTo>
                  <a:lnTo>
                    <a:pt x="87506" y="1575049"/>
                  </a:lnTo>
                  <a:lnTo>
                    <a:pt x="89006" y="1583029"/>
                  </a:lnTo>
                  <a:lnTo>
                    <a:pt x="90122" y="1583683"/>
                  </a:lnTo>
                  <a:lnTo>
                    <a:pt x="94010" y="1584411"/>
                  </a:lnTo>
                  <a:lnTo>
                    <a:pt x="96439" y="1583613"/>
                  </a:lnTo>
                  <a:lnTo>
                    <a:pt x="101783" y="1580080"/>
                  </a:lnTo>
                  <a:lnTo>
                    <a:pt x="107469" y="1575202"/>
                  </a:lnTo>
                  <a:lnTo>
                    <a:pt x="110376" y="1572513"/>
                  </a:lnTo>
                  <a:lnTo>
                    <a:pt x="112313" y="1567744"/>
                  </a:lnTo>
                  <a:lnTo>
                    <a:pt x="118071" y="1541347"/>
                  </a:lnTo>
                  <a:lnTo>
                    <a:pt x="120423" y="1535060"/>
                  </a:lnTo>
                  <a:lnTo>
                    <a:pt x="143179" y="1402839"/>
                  </a:lnTo>
                  <a:lnTo>
                    <a:pt x="151992" y="1354412"/>
                  </a:lnTo>
                  <a:lnTo>
                    <a:pt x="158244" y="1308644"/>
                  </a:lnTo>
                  <a:lnTo>
                    <a:pt x="160096" y="1263664"/>
                  </a:lnTo>
                  <a:lnTo>
                    <a:pt x="160722" y="1204020"/>
                  </a:lnTo>
                  <a:lnTo>
                    <a:pt x="156086" y="1159352"/>
                  </a:lnTo>
                  <a:lnTo>
                    <a:pt x="153167" y="1109958"/>
                  </a:lnTo>
                  <a:lnTo>
                    <a:pt x="152303" y="1062360"/>
                  </a:lnTo>
                  <a:lnTo>
                    <a:pt x="152047" y="1012097"/>
                  </a:lnTo>
                  <a:lnTo>
                    <a:pt x="147226" y="964242"/>
                  </a:lnTo>
                  <a:lnTo>
                    <a:pt x="144254" y="918643"/>
                  </a:lnTo>
                  <a:lnTo>
                    <a:pt x="143372" y="873713"/>
                  </a:lnTo>
                  <a:lnTo>
                    <a:pt x="143111" y="824241"/>
                  </a:lnTo>
                  <a:lnTo>
                    <a:pt x="147778" y="776620"/>
                  </a:lnTo>
                  <a:lnTo>
                    <a:pt x="150706" y="731090"/>
                  </a:lnTo>
                  <a:lnTo>
                    <a:pt x="151574" y="681441"/>
                  </a:lnTo>
                  <a:lnTo>
                    <a:pt x="154425" y="646641"/>
                  </a:lnTo>
                  <a:lnTo>
                    <a:pt x="158965" y="596226"/>
                  </a:lnTo>
                  <a:lnTo>
                    <a:pt x="162958" y="549869"/>
                  </a:lnTo>
                  <a:lnTo>
                    <a:pt x="170431" y="504714"/>
                  </a:lnTo>
                  <a:lnTo>
                    <a:pt x="181853" y="445011"/>
                  </a:lnTo>
                  <a:lnTo>
                    <a:pt x="185960" y="400333"/>
                  </a:lnTo>
                  <a:lnTo>
                    <a:pt x="191922" y="355677"/>
                  </a:lnTo>
                  <a:lnTo>
                    <a:pt x="197183" y="328555"/>
                  </a:lnTo>
                  <a:lnTo>
                    <a:pt x="203081" y="288327"/>
                  </a:lnTo>
                  <a:lnTo>
                    <a:pt x="205074" y="239770"/>
                  </a:lnTo>
                  <a:lnTo>
                    <a:pt x="205552" y="131513"/>
                  </a:lnTo>
                  <a:lnTo>
                    <a:pt x="212636" y="85077"/>
                  </a:lnTo>
                  <a:lnTo>
                    <a:pt x="214666" y="68059"/>
                  </a:lnTo>
                  <a:lnTo>
                    <a:pt x="221413" y="40965"/>
                  </a:lnTo>
                  <a:lnTo>
                    <a:pt x="223039" y="16504"/>
                  </a:lnTo>
                  <a:lnTo>
                    <a:pt x="224166" y="12482"/>
                  </a:lnTo>
                  <a:lnTo>
                    <a:pt x="225910" y="9801"/>
                  </a:lnTo>
                  <a:lnTo>
                    <a:pt x="228066" y="8013"/>
                  </a:lnTo>
                  <a:lnTo>
                    <a:pt x="229503" y="5829"/>
                  </a:lnTo>
                  <a:lnTo>
                    <a:pt x="231100" y="757"/>
                  </a:lnTo>
                  <a:lnTo>
                    <a:pt x="230533" y="0"/>
                  </a:lnTo>
                  <a:lnTo>
                    <a:pt x="229162" y="487"/>
                  </a:lnTo>
                  <a:lnTo>
                    <a:pt x="227255" y="1804"/>
                  </a:lnTo>
                  <a:lnTo>
                    <a:pt x="226976" y="3674"/>
                  </a:lnTo>
                  <a:lnTo>
                    <a:pt x="227784" y="5914"/>
                  </a:lnTo>
                  <a:lnTo>
                    <a:pt x="229315" y="8398"/>
                  </a:lnTo>
                  <a:lnTo>
                    <a:pt x="231016" y="16451"/>
                  </a:lnTo>
                  <a:lnTo>
                    <a:pt x="234906" y="61717"/>
                  </a:lnTo>
                  <a:lnTo>
                    <a:pt x="239416" y="97478"/>
                  </a:lnTo>
                  <a:lnTo>
                    <a:pt x="240753" y="142138"/>
                  </a:lnTo>
                  <a:lnTo>
                    <a:pt x="241204" y="215304"/>
                  </a:lnTo>
                  <a:lnTo>
                    <a:pt x="238617" y="255584"/>
                  </a:lnTo>
                  <a:lnTo>
                    <a:pt x="235151" y="297629"/>
                  </a:lnTo>
                  <a:lnTo>
                    <a:pt x="233610" y="342774"/>
                  </a:lnTo>
                  <a:lnTo>
                    <a:pt x="230277" y="389297"/>
                  </a:lnTo>
                  <a:lnTo>
                    <a:pt x="225485" y="435439"/>
                  </a:lnTo>
                  <a:lnTo>
                    <a:pt x="220046" y="479099"/>
                  </a:lnTo>
                  <a:lnTo>
                    <a:pt x="216212" y="502449"/>
                  </a:lnTo>
                  <a:lnTo>
                    <a:pt x="202319" y="576984"/>
                  </a:lnTo>
                  <a:lnTo>
                    <a:pt x="194854" y="625682"/>
                  </a:lnTo>
                  <a:lnTo>
                    <a:pt x="190479" y="650772"/>
                  </a:lnTo>
                  <a:lnTo>
                    <a:pt x="180323" y="702463"/>
                  </a:lnTo>
                  <a:lnTo>
                    <a:pt x="175826" y="728750"/>
                  </a:lnTo>
                  <a:lnTo>
                    <a:pt x="168183" y="781769"/>
                  </a:lnTo>
                  <a:lnTo>
                    <a:pt x="155185" y="882428"/>
                  </a:lnTo>
                  <a:lnTo>
                    <a:pt x="131095" y="1081543"/>
                  </a:lnTo>
                  <a:lnTo>
                    <a:pt x="127779" y="1129397"/>
                  </a:lnTo>
                  <a:lnTo>
                    <a:pt x="125312" y="1177123"/>
                  </a:lnTo>
                  <a:lnTo>
                    <a:pt x="120905" y="1224793"/>
                  </a:lnTo>
                  <a:lnTo>
                    <a:pt x="115637" y="1269792"/>
                  </a:lnTo>
                  <a:lnTo>
                    <a:pt x="109985" y="1311951"/>
                  </a:lnTo>
                  <a:lnTo>
                    <a:pt x="95301" y="1410461"/>
                  </a:lnTo>
                  <a:lnTo>
                    <a:pt x="89553" y="1478676"/>
                  </a:lnTo>
                  <a:lnTo>
                    <a:pt x="82587" y="1523836"/>
                  </a:lnTo>
                  <a:lnTo>
                    <a:pt x="75227" y="1561801"/>
                  </a:lnTo>
                  <a:lnTo>
                    <a:pt x="69589" y="1599153"/>
                  </a:lnTo>
                  <a:lnTo>
                    <a:pt x="65685" y="1613114"/>
                  </a:lnTo>
                  <a:lnTo>
                    <a:pt x="62684" y="1657579"/>
                  </a:lnTo>
                  <a:lnTo>
                    <a:pt x="63637" y="1661165"/>
                  </a:lnTo>
                  <a:lnTo>
                    <a:pt x="71135" y="1673720"/>
                  </a:lnTo>
                  <a:lnTo>
                    <a:pt x="71468" y="1674239"/>
                  </a:lnTo>
                  <a:lnTo>
                    <a:pt x="66746" y="1669535"/>
                  </a:lnTo>
                  <a:lnTo>
                    <a:pt x="61774" y="1659278"/>
                  </a:lnTo>
                  <a:lnTo>
                    <a:pt x="57247" y="1644798"/>
                  </a:lnTo>
                  <a:lnTo>
                    <a:pt x="51693" y="1608602"/>
                  </a:lnTo>
                  <a:lnTo>
                    <a:pt x="46808" y="1586556"/>
                  </a:lnTo>
                  <a:lnTo>
                    <a:pt x="38475" y="1550840"/>
                  </a:lnTo>
                  <a:lnTo>
                    <a:pt x="32658" y="1523511"/>
                  </a:lnTo>
                  <a:lnTo>
                    <a:pt x="26763" y="1492183"/>
                  </a:lnTo>
                  <a:lnTo>
                    <a:pt x="20509" y="1441078"/>
                  </a:lnTo>
                  <a:lnTo>
                    <a:pt x="18052" y="1405936"/>
                  </a:lnTo>
                  <a:lnTo>
                    <a:pt x="13650" y="1370475"/>
                  </a:lnTo>
                  <a:lnTo>
                    <a:pt x="11032" y="1332225"/>
                  </a:lnTo>
                  <a:lnTo>
                    <a:pt x="9868" y="1293066"/>
                  </a:lnTo>
                  <a:lnTo>
                    <a:pt x="9060" y="1196638"/>
                  </a:lnTo>
                  <a:lnTo>
                    <a:pt x="8937" y="800511"/>
                  </a:lnTo>
                  <a:lnTo>
                    <a:pt x="11585" y="756446"/>
                  </a:lnTo>
                  <a:lnTo>
                    <a:pt x="15080" y="713711"/>
                  </a:lnTo>
                  <a:lnTo>
                    <a:pt x="16633" y="671567"/>
                  </a:lnTo>
                  <a:lnTo>
                    <a:pt x="19971" y="632331"/>
                  </a:lnTo>
                  <a:lnTo>
                    <a:pt x="24765" y="595049"/>
                  </a:lnTo>
                  <a:lnTo>
                    <a:pt x="30206" y="558635"/>
                  </a:lnTo>
                  <a:lnTo>
                    <a:pt x="34039" y="540590"/>
                  </a:lnTo>
                  <a:lnTo>
                    <a:pt x="38582" y="522607"/>
                  </a:lnTo>
                  <a:lnTo>
                    <a:pt x="43596" y="504665"/>
                  </a:lnTo>
                  <a:lnTo>
                    <a:pt x="50654" y="455712"/>
                  </a:lnTo>
                  <a:lnTo>
                    <a:pt x="52745" y="414528"/>
                  </a:lnTo>
                  <a:lnTo>
                    <a:pt x="52458" y="364065"/>
                  </a:lnTo>
                  <a:lnTo>
                    <a:pt x="46438" y="322882"/>
                  </a:lnTo>
                  <a:lnTo>
                    <a:pt x="41163" y="297442"/>
                  </a:lnTo>
                  <a:lnTo>
                    <a:pt x="35508" y="275553"/>
                  </a:lnTo>
                  <a:lnTo>
                    <a:pt x="28690" y="254911"/>
                  </a:lnTo>
                  <a:lnTo>
                    <a:pt x="24093" y="243850"/>
                  </a:lnTo>
                  <a:lnTo>
                    <a:pt x="19041" y="232507"/>
                  </a:lnTo>
                  <a:lnTo>
                    <a:pt x="14680" y="221968"/>
                  </a:lnTo>
                  <a:lnTo>
                    <a:pt x="10779" y="211967"/>
                  </a:lnTo>
                  <a:lnTo>
                    <a:pt x="0" y="1830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Direct Mapped Cache Size</a:t>
            </a:r>
            <a:endParaRPr lang="en-US" dirty="0"/>
          </a:p>
        </p:txBody>
      </p:sp>
      <p:sp>
        <p:nvSpPr>
          <p:cNvPr id="34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0"/>
            <a:ext cx="8458200" cy="5257800"/>
          </a:xfrm>
        </p:spPr>
        <p:txBody>
          <a:bodyPr/>
          <a:lstStyle/>
          <a:p>
            <a:r>
              <a:rPr lang="en-US" i="1" dirty="0" smtClean="0"/>
              <a:t>n</a:t>
            </a:r>
            <a:r>
              <a:rPr lang="en-US" dirty="0" smtClean="0"/>
              <a:t> bit index, </a:t>
            </a:r>
            <a:r>
              <a:rPr lang="en-US" i="1" dirty="0" smtClean="0"/>
              <a:t>m</a:t>
            </a:r>
            <a:r>
              <a:rPr lang="en-US" dirty="0" smtClean="0"/>
              <a:t> bit offset</a:t>
            </a:r>
            <a:endParaRPr lang="en-US" dirty="0"/>
          </a:p>
          <a:p>
            <a:r>
              <a:rPr lang="en-US" dirty="0" smtClean="0"/>
              <a:t>Q: How big is cache (data only)?</a:t>
            </a:r>
          </a:p>
          <a:p>
            <a:r>
              <a:rPr lang="en-US" dirty="0" smtClean="0"/>
              <a:t>Q: How much SRAM needed (data + overhead)?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5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533400"/>
            <a:ext cx="8382000" cy="594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Cache Performance (very simplified):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accent1"/>
                </a:solidFill>
              </a:rPr>
              <a:t>L1 (SRAM)</a:t>
            </a:r>
            <a:r>
              <a:rPr lang="en-US" sz="2400" dirty="0" smtClean="0"/>
              <a:t>: 512 x 64 byte cache lines, direct mapped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3 cycle per word access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Lookup cost: 2 cycle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chemeClr val="accent1"/>
                </a:solidFill>
              </a:rPr>
              <a:t>Mem</a:t>
            </a:r>
            <a:r>
              <a:rPr lang="en-US" sz="2400" dirty="0" smtClean="0">
                <a:solidFill>
                  <a:schemeClr val="accent1"/>
                </a:solidFill>
              </a:rPr>
              <a:t> (DRAM)</a:t>
            </a:r>
            <a:r>
              <a:rPr lang="en-US" sz="2400" dirty="0" smtClean="0"/>
              <a:t>: 4GB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50 cycle per word, plus 3 cycle per consecutive word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Performance depends on</a:t>
            </a:r>
            <a:r>
              <a:rPr lang="en-US" sz="28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	Access time for hit, miss penalty, hit rate</a:t>
            </a:r>
          </a:p>
        </p:txBody>
      </p:sp>
      <p:grpSp>
        <p:nvGrpSpPr>
          <p:cNvPr id="155" name="Group 154"/>
          <p:cNvGrpSpPr/>
          <p:nvPr/>
        </p:nvGrpSpPr>
        <p:grpSpPr>
          <a:xfrm>
            <a:off x="-228220" y="732234"/>
            <a:ext cx="10570122" cy="5795369"/>
            <a:chOff x="-228220" y="732234"/>
            <a:chExt cx="10570122" cy="5795369"/>
          </a:xfrm>
        </p:grpSpPr>
        <p:sp>
          <p:nvSpPr>
            <p:cNvPr id="4" name="SMARTInkAnnotation124"/>
            <p:cNvSpPr/>
            <p:nvPr/>
          </p:nvSpPr>
          <p:spPr>
            <a:xfrm>
              <a:off x="-164404" y="3723680"/>
              <a:ext cx="777037" cy="71438"/>
            </a:xfrm>
            <a:custGeom>
              <a:avLst/>
              <a:gdLst/>
              <a:ahLst/>
              <a:cxnLst/>
              <a:rect l="0" t="0" r="0" b="0"/>
              <a:pathLst>
                <a:path w="777037" h="71438">
                  <a:moveTo>
                    <a:pt x="124589" y="71437"/>
                  </a:moveTo>
                  <a:lnTo>
                    <a:pt x="99709" y="71437"/>
                  </a:lnTo>
                  <a:lnTo>
                    <a:pt x="93107" y="70445"/>
                  </a:lnTo>
                  <a:lnTo>
                    <a:pt x="85725" y="68791"/>
                  </a:lnTo>
                  <a:lnTo>
                    <a:pt x="77826" y="66696"/>
                  </a:lnTo>
                  <a:lnTo>
                    <a:pt x="70573" y="65300"/>
                  </a:lnTo>
                  <a:lnTo>
                    <a:pt x="57218" y="63749"/>
                  </a:lnTo>
                  <a:lnTo>
                    <a:pt x="50876" y="62343"/>
                  </a:lnTo>
                  <a:lnTo>
                    <a:pt x="44662" y="60413"/>
                  </a:lnTo>
                  <a:lnTo>
                    <a:pt x="38533" y="58135"/>
                  </a:lnTo>
                  <a:lnTo>
                    <a:pt x="33454" y="56616"/>
                  </a:lnTo>
                  <a:lnTo>
                    <a:pt x="21561" y="54478"/>
                  </a:lnTo>
                  <a:lnTo>
                    <a:pt x="1276" y="53613"/>
                  </a:lnTo>
                  <a:lnTo>
                    <a:pt x="672" y="52609"/>
                  </a:lnTo>
                  <a:lnTo>
                    <a:pt x="269" y="50947"/>
                  </a:lnTo>
                  <a:lnTo>
                    <a:pt x="0" y="48847"/>
                  </a:lnTo>
                  <a:lnTo>
                    <a:pt x="1807" y="47448"/>
                  </a:lnTo>
                  <a:lnTo>
                    <a:pt x="9111" y="45892"/>
                  </a:lnTo>
                  <a:lnTo>
                    <a:pt x="14832" y="44485"/>
                  </a:lnTo>
                  <a:lnTo>
                    <a:pt x="21626" y="42555"/>
                  </a:lnTo>
                  <a:lnTo>
                    <a:pt x="29134" y="40276"/>
                  </a:lnTo>
                  <a:lnTo>
                    <a:pt x="39105" y="38757"/>
                  </a:lnTo>
                  <a:lnTo>
                    <a:pt x="50718" y="37744"/>
                  </a:lnTo>
                  <a:lnTo>
                    <a:pt x="63425" y="37069"/>
                  </a:lnTo>
                  <a:lnTo>
                    <a:pt x="90784" y="36318"/>
                  </a:lnTo>
                  <a:lnTo>
                    <a:pt x="297911" y="35729"/>
                  </a:lnTo>
                  <a:lnTo>
                    <a:pt x="322562" y="34733"/>
                  </a:lnTo>
                  <a:lnTo>
                    <a:pt x="346940" y="33077"/>
                  </a:lnTo>
                  <a:lnTo>
                    <a:pt x="371137" y="30981"/>
                  </a:lnTo>
                  <a:lnTo>
                    <a:pt x="395213" y="29583"/>
                  </a:lnTo>
                  <a:lnTo>
                    <a:pt x="443149" y="28031"/>
                  </a:lnTo>
                  <a:lnTo>
                    <a:pt x="467055" y="26625"/>
                  </a:lnTo>
                  <a:lnTo>
                    <a:pt x="490936" y="24695"/>
                  </a:lnTo>
                  <a:lnTo>
                    <a:pt x="514802" y="22416"/>
                  </a:lnTo>
                  <a:lnTo>
                    <a:pt x="536671" y="19905"/>
                  </a:lnTo>
                  <a:lnTo>
                    <a:pt x="576858" y="14469"/>
                  </a:lnTo>
                  <a:lnTo>
                    <a:pt x="632982" y="5830"/>
                  </a:lnTo>
                  <a:lnTo>
                    <a:pt x="650215" y="3887"/>
                  </a:lnTo>
                  <a:lnTo>
                    <a:pt x="666669" y="2591"/>
                  </a:lnTo>
                  <a:lnTo>
                    <a:pt x="682603" y="1727"/>
                  </a:lnTo>
                  <a:lnTo>
                    <a:pt x="710901" y="767"/>
                  </a:lnTo>
                  <a:lnTo>
                    <a:pt x="763567" y="67"/>
                  </a:lnTo>
                  <a:lnTo>
                    <a:pt x="77703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25"/>
            <p:cNvSpPr/>
            <p:nvPr/>
          </p:nvSpPr>
          <p:spPr>
            <a:xfrm>
              <a:off x="317690" y="3786187"/>
              <a:ext cx="80440" cy="616150"/>
            </a:xfrm>
            <a:custGeom>
              <a:avLst/>
              <a:gdLst/>
              <a:ahLst/>
              <a:cxnLst/>
              <a:rect l="0" t="0" r="0" b="0"/>
              <a:pathLst>
                <a:path w="80440" h="616150">
                  <a:moveTo>
                    <a:pt x="0" y="0"/>
                  </a:moveTo>
                  <a:lnTo>
                    <a:pt x="0" y="7688"/>
                  </a:lnTo>
                  <a:lnTo>
                    <a:pt x="993" y="10087"/>
                  </a:lnTo>
                  <a:lnTo>
                    <a:pt x="2649" y="13670"/>
                  </a:lnTo>
                  <a:lnTo>
                    <a:pt x="4745" y="18043"/>
                  </a:lnTo>
                  <a:lnTo>
                    <a:pt x="7136" y="23935"/>
                  </a:lnTo>
                  <a:lnTo>
                    <a:pt x="9723" y="30840"/>
                  </a:lnTo>
                  <a:lnTo>
                    <a:pt x="12440" y="38419"/>
                  </a:lnTo>
                  <a:lnTo>
                    <a:pt x="15245" y="48434"/>
                  </a:lnTo>
                  <a:lnTo>
                    <a:pt x="18108" y="60070"/>
                  </a:lnTo>
                  <a:lnTo>
                    <a:pt x="21010" y="72789"/>
                  </a:lnTo>
                  <a:lnTo>
                    <a:pt x="22944" y="88214"/>
                  </a:lnTo>
                  <a:lnTo>
                    <a:pt x="24234" y="105442"/>
                  </a:lnTo>
                  <a:lnTo>
                    <a:pt x="25094" y="123873"/>
                  </a:lnTo>
                  <a:lnTo>
                    <a:pt x="26660" y="145090"/>
                  </a:lnTo>
                  <a:lnTo>
                    <a:pt x="31049" y="192477"/>
                  </a:lnTo>
                  <a:lnTo>
                    <a:pt x="32616" y="217615"/>
                  </a:lnTo>
                  <a:lnTo>
                    <a:pt x="35815" y="296651"/>
                  </a:lnTo>
                  <a:lnTo>
                    <a:pt x="40083" y="353433"/>
                  </a:lnTo>
                  <a:lnTo>
                    <a:pt x="43604" y="380482"/>
                  </a:lnTo>
                  <a:lnTo>
                    <a:pt x="47938" y="406452"/>
                  </a:lnTo>
                  <a:lnTo>
                    <a:pt x="52813" y="431702"/>
                  </a:lnTo>
                  <a:lnTo>
                    <a:pt x="57056" y="456474"/>
                  </a:lnTo>
                  <a:lnTo>
                    <a:pt x="80439" y="6161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26"/>
            <p:cNvSpPr/>
            <p:nvPr/>
          </p:nvSpPr>
          <p:spPr>
            <a:xfrm>
              <a:off x="764572" y="3964791"/>
              <a:ext cx="348568" cy="35710"/>
            </a:xfrm>
            <a:custGeom>
              <a:avLst/>
              <a:gdLst/>
              <a:ahLst/>
              <a:cxnLst/>
              <a:rect l="0" t="0" r="0" b="0"/>
              <a:pathLst>
                <a:path w="348568" h="35710">
                  <a:moveTo>
                    <a:pt x="0" y="8920"/>
                  </a:moveTo>
                  <a:lnTo>
                    <a:pt x="9489" y="8920"/>
                  </a:lnTo>
                  <a:lnTo>
                    <a:pt x="15264" y="7927"/>
                  </a:lnTo>
                  <a:lnTo>
                    <a:pt x="22092" y="6274"/>
                  </a:lnTo>
                  <a:lnTo>
                    <a:pt x="29624" y="4179"/>
                  </a:lnTo>
                  <a:lnTo>
                    <a:pt x="39611" y="2783"/>
                  </a:lnTo>
                  <a:lnTo>
                    <a:pt x="51234" y="1852"/>
                  </a:lnTo>
                  <a:lnTo>
                    <a:pt x="63948" y="1231"/>
                  </a:lnTo>
                  <a:lnTo>
                    <a:pt x="93964" y="542"/>
                  </a:lnTo>
                  <a:lnTo>
                    <a:pt x="272033" y="0"/>
                  </a:lnTo>
                  <a:lnTo>
                    <a:pt x="286620" y="989"/>
                  </a:lnTo>
                  <a:lnTo>
                    <a:pt x="300318" y="2640"/>
                  </a:lnTo>
                  <a:lnTo>
                    <a:pt x="313422" y="4733"/>
                  </a:lnTo>
                  <a:lnTo>
                    <a:pt x="324144" y="8113"/>
                  </a:lnTo>
                  <a:lnTo>
                    <a:pt x="333278" y="12351"/>
                  </a:lnTo>
                  <a:lnTo>
                    <a:pt x="341353" y="17161"/>
                  </a:lnTo>
                  <a:lnTo>
                    <a:pt x="345744" y="21358"/>
                  </a:lnTo>
                  <a:lnTo>
                    <a:pt x="347678" y="25150"/>
                  </a:lnTo>
                  <a:lnTo>
                    <a:pt x="348567" y="357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27"/>
            <p:cNvSpPr/>
            <p:nvPr/>
          </p:nvSpPr>
          <p:spPr>
            <a:xfrm>
              <a:off x="800322" y="4125515"/>
              <a:ext cx="527321" cy="8931"/>
            </a:xfrm>
            <a:custGeom>
              <a:avLst/>
              <a:gdLst/>
              <a:ahLst/>
              <a:cxnLst/>
              <a:rect l="0" t="0" r="0" b="0"/>
              <a:pathLst>
                <a:path w="527321" h="8931">
                  <a:moveTo>
                    <a:pt x="0" y="8930"/>
                  </a:moveTo>
                  <a:lnTo>
                    <a:pt x="0" y="4190"/>
                  </a:lnTo>
                  <a:lnTo>
                    <a:pt x="1986" y="2793"/>
                  </a:lnTo>
                  <a:lnTo>
                    <a:pt x="5297" y="1862"/>
                  </a:lnTo>
                  <a:lnTo>
                    <a:pt x="9489" y="1242"/>
                  </a:lnTo>
                  <a:lnTo>
                    <a:pt x="15264" y="828"/>
                  </a:lnTo>
                  <a:lnTo>
                    <a:pt x="22093" y="552"/>
                  </a:lnTo>
                  <a:lnTo>
                    <a:pt x="39611" y="246"/>
                  </a:lnTo>
                  <a:lnTo>
                    <a:pt x="5273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28"/>
            <p:cNvSpPr/>
            <p:nvPr/>
          </p:nvSpPr>
          <p:spPr>
            <a:xfrm>
              <a:off x="1971151" y="1339821"/>
              <a:ext cx="3226484" cy="62141"/>
            </a:xfrm>
            <a:custGeom>
              <a:avLst/>
              <a:gdLst/>
              <a:ahLst/>
              <a:cxnLst/>
              <a:rect l="0" t="0" r="0" b="0"/>
              <a:pathLst>
                <a:path w="3226484" h="62141">
                  <a:moveTo>
                    <a:pt x="0" y="62140"/>
                  </a:moveTo>
                  <a:lnTo>
                    <a:pt x="4745" y="62140"/>
                  </a:lnTo>
                  <a:lnTo>
                    <a:pt x="8128" y="61148"/>
                  </a:lnTo>
                  <a:lnTo>
                    <a:pt x="12371" y="59494"/>
                  </a:lnTo>
                  <a:lnTo>
                    <a:pt x="17185" y="57399"/>
                  </a:lnTo>
                  <a:lnTo>
                    <a:pt x="22380" y="56003"/>
                  </a:lnTo>
                  <a:lnTo>
                    <a:pt x="33449" y="54451"/>
                  </a:lnTo>
                  <a:lnTo>
                    <a:pt x="60337" y="53578"/>
                  </a:lnTo>
                  <a:lnTo>
                    <a:pt x="72996" y="52463"/>
                  </a:lnTo>
                  <a:lnTo>
                    <a:pt x="87394" y="50728"/>
                  </a:lnTo>
                  <a:lnTo>
                    <a:pt x="102950" y="48579"/>
                  </a:lnTo>
                  <a:lnTo>
                    <a:pt x="133477" y="43545"/>
                  </a:lnTo>
                  <a:lnTo>
                    <a:pt x="148569" y="40814"/>
                  </a:lnTo>
                  <a:lnTo>
                    <a:pt x="165582" y="38993"/>
                  </a:lnTo>
                  <a:lnTo>
                    <a:pt x="183875" y="37779"/>
                  </a:lnTo>
                  <a:lnTo>
                    <a:pt x="203022" y="36969"/>
                  </a:lnTo>
                  <a:lnTo>
                    <a:pt x="221745" y="35438"/>
                  </a:lnTo>
                  <a:lnTo>
                    <a:pt x="240185" y="33424"/>
                  </a:lnTo>
                  <a:lnTo>
                    <a:pt x="258438" y="31090"/>
                  </a:lnTo>
                  <a:lnTo>
                    <a:pt x="277557" y="29534"/>
                  </a:lnTo>
                  <a:lnTo>
                    <a:pt x="317339" y="27804"/>
                  </a:lnTo>
                  <a:lnTo>
                    <a:pt x="337679" y="26351"/>
                  </a:lnTo>
                  <a:lnTo>
                    <a:pt x="358191" y="24390"/>
                  </a:lnTo>
                  <a:lnTo>
                    <a:pt x="378817" y="22090"/>
                  </a:lnTo>
                  <a:lnTo>
                    <a:pt x="400512" y="20557"/>
                  </a:lnTo>
                  <a:lnTo>
                    <a:pt x="445803" y="18854"/>
                  </a:lnTo>
                  <a:lnTo>
                    <a:pt x="520711" y="17895"/>
                  </a:lnTo>
                  <a:lnTo>
                    <a:pt x="545755" y="16768"/>
                  </a:lnTo>
                  <a:lnTo>
                    <a:pt x="570395" y="15025"/>
                  </a:lnTo>
                  <a:lnTo>
                    <a:pt x="594767" y="12871"/>
                  </a:lnTo>
                  <a:lnTo>
                    <a:pt x="619952" y="11434"/>
                  </a:lnTo>
                  <a:lnTo>
                    <a:pt x="671769" y="9838"/>
                  </a:lnTo>
                  <a:lnTo>
                    <a:pt x="839022" y="8674"/>
                  </a:lnTo>
                  <a:lnTo>
                    <a:pt x="1021052" y="8572"/>
                  </a:lnTo>
                  <a:lnTo>
                    <a:pt x="1052109" y="7576"/>
                  </a:lnTo>
                  <a:lnTo>
                    <a:pt x="1148011" y="2427"/>
                  </a:lnTo>
                  <a:lnTo>
                    <a:pt x="1212990" y="874"/>
                  </a:lnTo>
                  <a:lnTo>
                    <a:pt x="1306241" y="0"/>
                  </a:lnTo>
                  <a:lnTo>
                    <a:pt x="1336577" y="869"/>
                  </a:lnTo>
                  <a:lnTo>
                    <a:pt x="1366731" y="2441"/>
                  </a:lnTo>
                  <a:lnTo>
                    <a:pt x="1396766" y="4482"/>
                  </a:lnTo>
                  <a:lnTo>
                    <a:pt x="1427712" y="5842"/>
                  </a:lnTo>
                  <a:lnTo>
                    <a:pt x="1491226" y="7353"/>
                  </a:lnTo>
                  <a:lnTo>
                    <a:pt x="1523457" y="8748"/>
                  </a:lnTo>
                  <a:lnTo>
                    <a:pt x="1621010" y="14460"/>
                  </a:lnTo>
                  <a:lnTo>
                    <a:pt x="1686375" y="16144"/>
                  </a:lnTo>
                  <a:lnTo>
                    <a:pt x="1784589" y="17092"/>
                  </a:lnTo>
                  <a:lnTo>
                    <a:pt x="1817346" y="18218"/>
                  </a:lnTo>
                  <a:lnTo>
                    <a:pt x="1915640" y="23549"/>
                  </a:lnTo>
                  <a:lnTo>
                    <a:pt x="1981178" y="25145"/>
                  </a:lnTo>
                  <a:lnTo>
                    <a:pt x="2276116" y="26388"/>
                  </a:lnTo>
                  <a:lnTo>
                    <a:pt x="2307894" y="27391"/>
                  </a:lnTo>
                  <a:lnTo>
                    <a:pt x="2339010" y="29052"/>
                  </a:lnTo>
                  <a:lnTo>
                    <a:pt x="2369685" y="31152"/>
                  </a:lnTo>
                  <a:lnTo>
                    <a:pt x="2401058" y="32551"/>
                  </a:lnTo>
                  <a:lnTo>
                    <a:pt x="2465048" y="34107"/>
                  </a:lnTo>
                  <a:lnTo>
                    <a:pt x="2497405" y="35513"/>
                  </a:lnTo>
                  <a:lnTo>
                    <a:pt x="2594143" y="41242"/>
                  </a:lnTo>
                  <a:lnTo>
                    <a:pt x="2687135" y="44372"/>
                  </a:lnTo>
                  <a:lnTo>
                    <a:pt x="2781445" y="50150"/>
                  </a:lnTo>
                  <a:lnTo>
                    <a:pt x="2839012" y="51850"/>
                  </a:lnTo>
                  <a:lnTo>
                    <a:pt x="2866877" y="53296"/>
                  </a:lnTo>
                  <a:lnTo>
                    <a:pt x="2947801" y="59078"/>
                  </a:lnTo>
                  <a:lnTo>
                    <a:pt x="2998021" y="60779"/>
                  </a:lnTo>
                  <a:lnTo>
                    <a:pt x="3081717" y="61871"/>
                  </a:lnTo>
                  <a:lnTo>
                    <a:pt x="3226483" y="62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29"/>
            <p:cNvSpPr/>
            <p:nvPr/>
          </p:nvSpPr>
          <p:spPr>
            <a:xfrm>
              <a:off x="5581952" y="1473398"/>
              <a:ext cx="44689" cy="8931"/>
            </a:xfrm>
            <a:custGeom>
              <a:avLst/>
              <a:gdLst/>
              <a:ahLst/>
              <a:cxnLst/>
              <a:rect l="0" t="0" r="0" b="0"/>
              <a:pathLst>
                <a:path w="44689" h="8931">
                  <a:moveTo>
                    <a:pt x="44688" y="8930"/>
                  </a:moveTo>
                  <a:lnTo>
                    <a:pt x="39944" y="8930"/>
                  </a:lnTo>
                  <a:lnTo>
                    <a:pt x="36560" y="7938"/>
                  </a:lnTo>
                  <a:lnTo>
                    <a:pt x="32318" y="6284"/>
                  </a:lnTo>
                  <a:lnTo>
                    <a:pt x="27504" y="4190"/>
                  </a:lnTo>
                  <a:lnTo>
                    <a:pt x="22308" y="2793"/>
                  </a:lnTo>
                  <a:lnTo>
                    <a:pt x="16859" y="186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130"/>
            <p:cNvSpPr/>
            <p:nvPr/>
          </p:nvSpPr>
          <p:spPr>
            <a:xfrm>
              <a:off x="5510979" y="1366362"/>
              <a:ext cx="1786998" cy="89178"/>
            </a:xfrm>
            <a:custGeom>
              <a:avLst/>
              <a:gdLst/>
              <a:ahLst/>
              <a:cxnLst/>
              <a:rect l="0" t="0" r="0" b="0"/>
              <a:pathLst>
                <a:path w="1786998" h="89178">
                  <a:moveTo>
                    <a:pt x="44160" y="89177"/>
                  </a:moveTo>
                  <a:lnTo>
                    <a:pt x="34670" y="84436"/>
                  </a:lnTo>
                  <a:lnTo>
                    <a:pt x="30882" y="82048"/>
                  </a:lnTo>
                  <a:lnTo>
                    <a:pt x="27364" y="79463"/>
                  </a:lnTo>
                  <a:lnTo>
                    <a:pt x="24025" y="76748"/>
                  </a:lnTo>
                  <a:lnTo>
                    <a:pt x="20805" y="74938"/>
                  </a:lnTo>
                  <a:lnTo>
                    <a:pt x="14581" y="72927"/>
                  </a:lnTo>
                  <a:lnTo>
                    <a:pt x="11531" y="71398"/>
                  </a:lnTo>
                  <a:lnTo>
                    <a:pt x="8503" y="69387"/>
                  </a:lnTo>
                  <a:lnTo>
                    <a:pt x="0" y="62797"/>
                  </a:lnTo>
                  <a:lnTo>
                    <a:pt x="15833" y="61477"/>
                  </a:lnTo>
                  <a:lnTo>
                    <a:pt x="24282" y="59796"/>
                  </a:lnTo>
                  <a:lnTo>
                    <a:pt x="33888" y="57683"/>
                  </a:lnTo>
                  <a:lnTo>
                    <a:pt x="57800" y="55336"/>
                  </a:lnTo>
                  <a:lnTo>
                    <a:pt x="104475" y="54015"/>
                  </a:lnTo>
                  <a:lnTo>
                    <a:pt x="143461" y="52713"/>
                  </a:lnTo>
                  <a:lnTo>
                    <a:pt x="164979" y="50977"/>
                  </a:lnTo>
                  <a:lnTo>
                    <a:pt x="187269" y="48828"/>
                  </a:lnTo>
                  <a:lnTo>
                    <a:pt x="235871" y="46439"/>
                  </a:lnTo>
                  <a:lnTo>
                    <a:pt x="289248" y="44386"/>
                  </a:lnTo>
                  <a:lnTo>
                    <a:pt x="454145" y="32212"/>
                  </a:lnTo>
                  <a:lnTo>
                    <a:pt x="492263" y="30364"/>
                  </a:lnTo>
                  <a:lnTo>
                    <a:pt x="612337" y="26772"/>
                  </a:lnTo>
                  <a:lnTo>
                    <a:pt x="736960" y="20857"/>
                  </a:lnTo>
                  <a:lnTo>
                    <a:pt x="868778" y="17671"/>
                  </a:lnTo>
                  <a:lnTo>
                    <a:pt x="1007032" y="11876"/>
                  </a:lnTo>
                  <a:lnTo>
                    <a:pt x="1141786" y="8726"/>
                  </a:lnTo>
                  <a:lnTo>
                    <a:pt x="1268221" y="2942"/>
                  </a:lnTo>
                  <a:lnTo>
                    <a:pt x="1381046" y="787"/>
                  </a:lnTo>
                  <a:lnTo>
                    <a:pt x="1541263" y="0"/>
                  </a:lnTo>
                  <a:lnTo>
                    <a:pt x="1594696" y="2579"/>
                  </a:lnTo>
                  <a:lnTo>
                    <a:pt x="1620066" y="4656"/>
                  </a:lnTo>
                  <a:lnTo>
                    <a:pt x="1664146" y="6964"/>
                  </a:lnTo>
                  <a:lnTo>
                    <a:pt x="1702605" y="8981"/>
                  </a:lnTo>
                  <a:lnTo>
                    <a:pt x="1719812" y="10909"/>
                  </a:lnTo>
                  <a:lnTo>
                    <a:pt x="1736248" y="13185"/>
                  </a:lnTo>
                  <a:lnTo>
                    <a:pt x="1759808" y="15716"/>
                  </a:lnTo>
                  <a:lnTo>
                    <a:pt x="1786997" y="17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131"/>
            <p:cNvSpPr/>
            <p:nvPr/>
          </p:nvSpPr>
          <p:spPr>
            <a:xfrm>
              <a:off x="496443" y="1473409"/>
              <a:ext cx="250254" cy="89287"/>
            </a:xfrm>
            <a:custGeom>
              <a:avLst/>
              <a:gdLst/>
              <a:ahLst/>
              <a:cxnLst/>
              <a:rect l="0" t="0" r="0" b="0"/>
              <a:pathLst>
                <a:path w="250254" h="89287">
                  <a:moveTo>
                    <a:pt x="250253" y="17849"/>
                  </a:moveTo>
                  <a:lnTo>
                    <a:pt x="245509" y="17849"/>
                  </a:lnTo>
                  <a:lnTo>
                    <a:pt x="243118" y="16856"/>
                  </a:lnTo>
                  <a:lnTo>
                    <a:pt x="240531" y="15203"/>
                  </a:lnTo>
                  <a:lnTo>
                    <a:pt x="237813" y="13108"/>
                  </a:lnTo>
                  <a:lnTo>
                    <a:pt x="235009" y="11712"/>
                  </a:lnTo>
                  <a:lnTo>
                    <a:pt x="229244" y="10160"/>
                  </a:lnTo>
                  <a:lnTo>
                    <a:pt x="226316" y="8754"/>
                  </a:lnTo>
                  <a:lnTo>
                    <a:pt x="223371" y="6825"/>
                  </a:lnTo>
                  <a:lnTo>
                    <a:pt x="220415" y="4546"/>
                  </a:lnTo>
                  <a:lnTo>
                    <a:pt x="214483" y="2015"/>
                  </a:lnTo>
                  <a:lnTo>
                    <a:pt x="208535" y="889"/>
                  </a:lnTo>
                  <a:lnTo>
                    <a:pt x="202582" y="389"/>
                  </a:lnTo>
                  <a:lnTo>
                    <a:pt x="198611" y="256"/>
                  </a:lnTo>
                  <a:lnTo>
                    <a:pt x="180615" y="42"/>
                  </a:lnTo>
                  <a:lnTo>
                    <a:pt x="162459" y="0"/>
                  </a:lnTo>
                  <a:lnTo>
                    <a:pt x="156966" y="988"/>
                  </a:lnTo>
                  <a:lnTo>
                    <a:pt x="151318" y="2640"/>
                  </a:lnTo>
                  <a:lnTo>
                    <a:pt x="138754" y="7120"/>
                  </a:lnTo>
                  <a:lnTo>
                    <a:pt x="123238" y="12419"/>
                  </a:lnTo>
                  <a:lnTo>
                    <a:pt x="114930" y="16213"/>
                  </a:lnTo>
                  <a:lnTo>
                    <a:pt x="106412" y="20727"/>
                  </a:lnTo>
                  <a:lnTo>
                    <a:pt x="97754" y="25721"/>
                  </a:lnTo>
                  <a:lnTo>
                    <a:pt x="89003" y="31034"/>
                  </a:lnTo>
                  <a:lnTo>
                    <a:pt x="71335" y="42230"/>
                  </a:lnTo>
                  <a:lnTo>
                    <a:pt x="0" y="892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132"/>
            <p:cNvSpPr/>
            <p:nvPr/>
          </p:nvSpPr>
          <p:spPr>
            <a:xfrm>
              <a:off x="469630" y="1607344"/>
              <a:ext cx="80440" cy="62508"/>
            </a:xfrm>
            <a:custGeom>
              <a:avLst/>
              <a:gdLst/>
              <a:ahLst/>
              <a:cxnLst/>
              <a:rect l="0" t="0" r="0" b="0"/>
              <a:pathLst>
                <a:path w="80440" h="62508">
                  <a:moveTo>
                    <a:pt x="0" y="0"/>
                  </a:moveTo>
                  <a:lnTo>
                    <a:pt x="0" y="4740"/>
                  </a:lnTo>
                  <a:lnTo>
                    <a:pt x="993" y="8121"/>
                  </a:lnTo>
                  <a:lnTo>
                    <a:pt x="2648" y="12359"/>
                  </a:lnTo>
                  <a:lnTo>
                    <a:pt x="4745" y="17169"/>
                  </a:lnTo>
                  <a:lnTo>
                    <a:pt x="7136" y="21368"/>
                  </a:lnTo>
                  <a:lnTo>
                    <a:pt x="9723" y="25159"/>
                  </a:lnTo>
                  <a:lnTo>
                    <a:pt x="12440" y="28679"/>
                  </a:lnTo>
                  <a:lnTo>
                    <a:pt x="16238" y="32017"/>
                  </a:lnTo>
                  <a:lnTo>
                    <a:pt x="20756" y="35235"/>
                  </a:lnTo>
                  <a:lnTo>
                    <a:pt x="25754" y="38373"/>
                  </a:lnTo>
                  <a:lnTo>
                    <a:pt x="32066" y="41457"/>
                  </a:lnTo>
                  <a:lnTo>
                    <a:pt x="39252" y="44505"/>
                  </a:lnTo>
                  <a:lnTo>
                    <a:pt x="47023" y="47529"/>
                  </a:lnTo>
                  <a:lnTo>
                    <a:pt x="54189" y="50538"/>
                  </a:lnTo>
                  <a:lnTo>
                    <a:pt x="60953" y="53535"/>
                  </a:lnTo>
                  <a:lnTo>
                    <a:pt x="80439" y="625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33"/>
            <p:cNvSpPr/>
            <p:nvPr/>
          </p:nvSpPr>
          <p:spPr>
            <a:xfrm>
              <a:off x="551904" y="1687711"/>
              <a:ext cx="120895" cy="315101"/>
            </a:xfrm>
            <a:custGeom>
              <a:avLst/>
              <a:gdLst/>
              <a:ahLst/>
              <a:cxnLst/>
              <a:rect l="0" t="0" r="0" b="0"/>
              <a:pathLst>
                <a:path w="120895" h="315101">
                  <a:moveTo>
                    <a:pt x="33915" y="0"/>
                  </a:moveTo>
                  <a:lnTo>
                    <a:pt x="38660" y="9481"/>
                  </a:lnTo>
                  <a:lnTo>
                    <a:pt x="39065" y="14258"/>
                  </a:lnTo>
                  <a:lnTo>
                    <a:pt x="38341" y="19427"/>
                  </a:lnTo>
                  <a:lnTo>
                    <a:pt x="36866" y="24858"/>
                  </a:lnTo>
                  <a:lnTo>
                    <a:pt x="35882" y="30462"/>
                  </a:lnTo>
                  <a:lnTo>
                    <a:pt x="35227" y="36183"/>
                  </a:lnTo>
                  <a:lnTo>
                    <a:pt x="34790" y="41981"/>
                  </a:lnTo>
                  <a:lnTo>
                    <a:pt x="32512" y="48824"/>
                  </a:lnTo>
                  <a:lnTo>
                    <a:pt x="29007" y="56361"/>
                  </a:lnTo>
                  <a:lnTo>
                    <a:pt x="20810" y="71682"/>
                  </a:lnTo>
                  <a:lnTo>
                    <a:pt x="13857" y="85106"/>
                  </a:lnTo>
                  <a:lnTo>
                    <a:pt x="10612" y="90472"/>
                  </a:lnTo>
                  <a:lnTo>
                    <a:pt x="7456" y="95041"/>
                  </a:lnTo>
                  <a:lnTo>
                    <a:pt x="4359" y="99079"/>
                  </a:lnTo>
                  <a:lnTo>
                    <a:pt x="2294" y="103756"/>
                  </a:lnTo>
                  <a:lnTo>
                    <a:pt x="918" y="108858"/>
                  </a:lnTo>
                  <a:lnTo>
                    <a:pt x="0" y="114244"/>
                  </a:lnTo>
                  <a:lnTo>
                    <a:pt x="1374" y="118827"/>
                  </a:lnTo>
                  <a:lnTo>
                    <a:pt x="4277" y="122874"/>
                  </a:lnTo>
                  <a:lnTo>
                    <a:pt x="8198" y="126564"/>
                  </a:lnTo>
                  <a:lnTo>
                    <a:pt x="12798" y="129025"/>
                  </a:lnTo>
                  <a:lnTo>
                    <a:pt x="17851" y="130665"/>
                  </a:lnTo>
                  <a:lnTo>
                    <a:pt x="23206" y="131758"/>
                  </a:lnTo>
                  <a:lnTo>
                    <a:pt x="28762" y="132487"/>
                  </a:lnTo>
                  <a:lnTo>
                    <a:pt x="34452" y="132973"/>
                  </a:lnTo>
                  <a:lnTo>
                    <a:pt x="40231" y="133297"/>
                  </a:lnTo>
                  <a:lnTo>
                    <a:pt x="46070" y="134505"/>
                  </a:lnTo>
                  <a:lnTo>
                    <a:pt x="51949" y="136303"/>
                  </a:lnTo>
                  <a:lnTo>
                    <a:pt x="57855" y="138494"/>
                  </a:lnTo>
                  <a:lnTo>
                    <a:pt x="80400" y="146317"/>
                  </a:lnTo>
                  <a:lnTo>
                    <a:pt x="87746" y="150131"/>
                  </a:lnTo>
                  <a:lnTo>
                    <a:pt x="94629" y="154657"/>
                  </a:lnTo>
                  <a:lnTo>
                    <a:pt x="101204" y="159660"/>
                  </a:lnTo>
                  <a:lnTo>
                    <a:pt x="106580" y="165971"/>
                  </a:lnTo>
                  <a:lnTo>
                    <a:pt x="111158" y="173155"/>
                  </a:lnTo>
                  <a:lnTo>
                    <a:pt x="115202" y="180921"/>
                  </a:lnTo>
                  <a:lnTo>
                    <a:pt x="117898" y="190067"/>
                  </a:lnTo>
                  <a:lnTo>
                    <a:pt x="119696" y="200133"/>
                  </a:lnTo>
                  <a:lnTo>
                    <a:pt x="120894" y="210813"/>
                  </a:lnTo>
                  <a:lnTo>
                    <a:pt x="120700" y="221901"/>
                  </a:lnTo>
                  <a:lnTo>
                    <a:pt x="119578" y="233262"/>
                  </a:lnTo>
                  <a:lnTo>
                    <a:pt x="117836" y="244805"/>
                  </a:lnTo>
                  <a:lnTo>
                    <a:pt x="115682" y="255477"/>
                  </a:lnTo>
                  <a:lnTo>
                    <a:pt x="113253" y="265568"/>
                  </a:lnTo>
                  <a:lnTo>
                    <a:pt x="110641" y="275272"/>
                  </a:lnTo>
                  <a:lnTo>
                    <a:pt x="107906" y="283725"/>
                  </a:lnTo>
                  <a:lnTo>
                    <a:pt x="105090" y="291346"/>
                  </a:lnTo>
                  <a:lnTo>
                    <a:pt x="102219" y="298410"/>
                  </a:lnTo>
                  <a:lnTo>
                    <a:pt x="99313" y="304112"/>
                  </a:lnTo>
                  <a:lnTo>
                    <a:pt x="96382" y="308905"/>
                  </a:lnTo>
                  <a:lnTo>
                    <a:pt x="93435" y="313093"/>
                  </a:lnTo>
                  <a:lnTo>
                    <a:pt x="89484" y="314893"/>
                  </a:lnTo>
                  <a:lnTo>
                    <a:pt x="84864" y="315100"/>
                  </a:lnTo>
                  <a:lnTo>
                    <a:pt x="69666" y="3125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34"/>
            <p:cNvSpPr/>
            <p:nvPr/>
          </p:nvSpPr>
          <p:spPr>
            <a:xfrm>
              <a:off x="2203529" y="1750219"/>
              <a:ext cx="1" cy="8930"/>
            </a:xfrm>
            <a:custGeom>
              <a:avLst/>
              <a:gdLst/>
              <a:ahLst/>
              <a:cxnLst/>
              <a:rect l="0" t="0" r="0" b="0"/>
              <a:pathLst>
                <a:path w="1" h="8930">
                  <a:moveTo>
                    <a:pt x="0" y="8929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35"/>
            <p:cNvSpPr/>
            <p:nvPr/>
          </p:nvSpPr>
          <p:spPr>
            <a:xfrm>
              <a:off x="2230342" y="1750219"/>
              <a:ext cx="107253" cy="8930"/>
            </a:xfrm>
            <a:custGeom>
              <a:avLst/>
              <a:gdLst/>
              <a:ahLst/>
              <a:cxnLst/>
              <a:rect l="0" t="0" r="0" b="0"/>
              <a:pathLst>
                <a:path w="107253" h="8930">
                  <a:moveTo>
                    <a:pt x="0" y="0"/>
                  </a:moveTo>
                  <a:lnTo>
                    <a:pt x="17185" y="0"/>
                  </a:lnTo>
                  <a:lnTo>
                    <a:pt x="22380" y="992"/>
                  </a:lnTo>
                  <a:lnTo>
                    <a:pt x="27830" y="2645"/>
                  </a:lnTo>
                  <a:lnTo>
                    <a:pt x="33449" y="4740"/>
                  </a:lnTo>
                  <a:lnTo>
                    <a:pt x="40175" y="6136"/>
                  </a:lnTo>
                  <a:lnTo>
                    <a:pt x="47638" y="7067"/>
                  </a:lnTo>
                  <a:lnTo>
                    <a:pt x="55592" y="7688"/>
                  </a:lnTo>
                  <a:lnTo>
                    <a:pt x="64868" y="8102"/>
                  </a:lnTo>
                  <a:lnTo>
                    <a:pt x="107252" y="89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36"/>
            <p:cNvSpPr/>
            <p:nvPr/>
          </p:nvSpPr>
          <p:spPr>
            <a:xfrm>
              <a:off x="2525284" y="1768078"/>
              <a:ext cx="688198" cy="17860"/>
            </a:xfrm>
            <a:custGeom>
              <a:avLst/>
              <a:gdLst/>
              <a:ahLst/>
              <a:cxnLst/>
              <a:rect l="0" t="0" r="0" b="0"/>
              <a:pathLst>
                <a:path w="688198" h="17860">
                  <a:moveTo>
                    <a:pt x="0" y="0"/>
                  </a:moveTo>
                  <a:lnTo>
                    <a:pt x="139371" y="0"/>
                  </a:lnTo>
                  <a:lnTo>
                    <a:pt x="160442" y="992"/>
                  </a:lnTo>
                  <a:lnTo>
                    <a:pt x="182434" y="2646"/>
                  </a:lnTo>
                  <a:lnTo>
                    <a:pt x="205041" y="4741"/>
                  </a:lnTo>
                  <a:lnTo>
                    <a:pt x="227063" y="6137"/>
                  </a:lnTo>
                  <a:lnTo>
                    <a:pt x="270070" y="7688"/>
                  </a:lnTo>
                  <a:lnTo>
                    <a:pt x="361456" y="8684"/>
                  </a:lnTo>
                  <a:lnTo>
                    <a:pt x="484525" y="8897"/>
                  </a:lnTo>
                  <a:lnTo>
                    <a:pt x="510707" y="9900"/>
                  </a:lnTo>
                  <a:lnTo>
                    <a:pt x="537098" y="11561"/>
                  </a:lnTo>
                  <a:lnTo>
                    <a:pt x="563631" y="13661"/>
                  </a:lnTo>
                  <a:lnTo>
                    <a:pt x="589264" y="15060"/>
                  </a:lnTo>
                  <a:lnTo>
                    <a:pt x="688197" y="178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37"/>
            <p:cNvSpPr/>
            <p:nvPr/>
          </p:nvSpPr>
          <p:spPr>
            <a:xfrm>
              <a:off x="3374358" y="1785937"/>
              <a:ext cx="169816" cy="1"/>
            </a:xfrm>
            <a:custGeom>
              <a:avLst/>
              <a:gdLst/>
              <a:ahLst/>
              <a:cxnLst/>
              <a:rect l="0" t="0" r="0" b="0"/>
              <a:pathLst>
                <a:path w="169816" h="1">
                  <a:moveTo>
                    <a:pt x="0" y="0"/>
                  </a:moveTo>
                  <a:lnTo>
                    <a:pt x="16981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38"/>
            <p:cNvSpPr/>
            <p:nvPr/>
          </p:nvSpPr>
          <p:spPr>
            <a:xfrm>
              <a:off x="3722925" y="1785937"/>
              <a:ext cx="1200799" cy="8931"/>
            </a:xfrm>
            <a:custGeom>
              <a:avLst/>
              <a:gdLst/>
              <a:ahLst/>
              <a:cxnLst/>
              <a:rect l="0" t="0" r="0" b="0"/>
              <a:pathLst>
                <a:path w="1200799" h="8931">
                  <a:moveTo>
                    <a:pt x="0" y="0"/>
                  </a:moveTo>
                  <a:lnTo>
                    <a:pt x="1200798" y="0"/>
                  </a:lnTo>
                  <a:lnTo>
                    <a:pt x="1200739" y="992"/>
                  </a:lnTo>
                  <a:lnTo>
                    <a:pt x="1198714" y="2646"/>
                  </a:lnTo>
                  <a:lnTo>
                    <a:pt x="1188705" y="8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39"/>
            <p:cNvSpPr/>
            <p:nvPr/>
          </p:nvSpPr>
          <p:spPr>
            <a:xfrm>
              <a:off x="2418542" y="2080620"/>
              <a:ext cx="943201" cy="17857"/>
            </a:xfrm>
            <a:custGeom>
              <a:avLst/>
              <a:gdLst/>
              <a:ahLst/>
              <a:cxnLst/>
              <a:rect l="0" t="0" r="0" b="0"/>
              <a:pathLst>
                <a:path w="943201" h="17857">
                  <a:moveTo>
                    <a:pt x="26304" y="17856"/>
                  </a:moveTo>
                  <a:lnTo>
                    <a:pt x="21558" y="13116"/>
                  </a:lnTo>
                  <a:lnTo>
                    <a:pt x="19168" y="11720"/>
                  </a:lnTo>
                  <a:lnTo>
                    <a:pt x="16581" y="10788"/>
                  </a:lnTo>
                  <a:lnTo>
                    <a:pt x="13864" y="10168"/>
                  </a:lnTo>
                  <a:lnTo>
                    <a:pt x="11059" y="9754"/>
                  </a:lnTo>
                  <a:lnTo>
                    <a:pt x="5294" y="9294"/>
                  </a:lnTo>
                  <a:lnTo>
                    <a:pt x="3359" y="8180"/>
                  </a:lnTo>
                  <a:lnTo>
                    <a:pt x="2070" y="6444"/>
                  </a:lnTo>
                  <a:lnTo>
                    <a:pt x="0" y="1270"/>
                  </a:lnTo>
                  <a:lnTo>
                    <a:pt x="823" y="846"/>
                  </a:lnTo>
                  <a:lnTo>
                    <a:pt x="4386" y="374"/>
                  </a:lnTo>
                  <a:lnTo>
                    <a:pt x="31565" y="19"/>
                  </a:lnTo>
                  <a:lnTo>
                    <a:pt x="81174" y="0"/>
                  </a:lnTo>
                  <a:lnTo>
                    <a:pt x="95655" y="991"/>
                  </a:lnTo>
                  <a:lnTo>
                    <a:pt x="111267" y="2644"/>
                  </a:lnTo>
                  <a:lnTo>
                    <a:pt x="127634" y="4738"/>
                  </a:lnTo>
                  <a:lnTo>
                    <a:pt x="145497" y="6134"/>
                  </a:lnTo>
                  <a:lnTo>
                    <a:pt x="164357" y="7065"/>
                  </a:lnTo>
                  <a:lnTo>
                    <a:pt x="203850" y="8099"/>
                  </a:lnTo>
                  <a:lnTo>
                    <a:pt x="469690" y="8917"/>
                  </a:lnTo>
                  <a:lnTo>
                    <a:pt x="497668" y="7928"/>
                  </a:lnTo>
                  <a:lnTo>
                    <a:pt x="525257" y="6277"/>
                  </a:lnTo>
                  <a:lnTo>
                    <a:pt x="552588" y="4183"/>
                  </a:lnTo>
                  <a:lnTo>
                    <a:pt x="579746" y="2788"/>
                  </a:lnTo>
                  <a:lnTo>
                    <a:pt x="633755" y="1237"/>
                  </a:lnTo>
                  <a:lnTo>
                    <a:pt x="797368" y="69"/>
                  </a:lnTo>
                  <a:lnTo>
                    <a:pt x="880087" y="6"/>
                  </a:lnTo>
                  <a:lnTo>
                    <a:pt x="892420" y="996"/>
                  </a:lnTo>
                  <a:lnTo>
                    <a:pt x="902629" y="2647"/>
                  </a:lnTo>
                  <a:lnTo>
                    <a:pt x="911420" y="4740"/>
                  </a:lnTo>
                  <a:lnTo>
                    <a:pt x="919267" y="6136"/>
                  </a:lnTo>
                  <a:lnTo>
                    <a:pt x="926485" y="7066"/>
                  </a:lnTo>
                  <a:lnTo>
                    <a:pt x="942850" y="8559"/>
                  </a:lnTo>
                  <a:lnTo>
                    <a:pt x="943200" y="8682"/>
                  </a:lnTo>
                  <a:lnTo>
                    <a:pt x="937941" y="89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40"/>
            <p:cNvSpPr/>
            <p:nvPr/>
          </p:nvSpPr>
          <p:spPr>
            <a:xfrm>
              <a:off x="2123232" y="2920126"/>
              <a:ext cx="2158761" cy="80250"/>
            </a:xfrm>
            <a:custGeom>
              <a:avLst/>
              <a:gdLst/>
              <a:ahLst/>
              <a:cxnLst/>
              <a:rect l="0" t="0" r="0" b="0"/>
              <a:pathLst>
                <a:path w="2158761" h="80250">
                  <a:moveTo>
                    <a:pt x="17734" y="26670"/>
                  </a:moveTo>
                  <a:lnTo>
                    <a:pt x="17734" y="21930"/>
                  </a:lnTo>
                  <a:lnTo>
                    <a:pt x="16741" y="20534"/>
                  </a:lnTo>
                  <a:lnTo>
                    <a:pt x="15086" y="19603"/>
                  </a:lnTo>
                  <a:lnTo>
                    <a:pt x="12989" y="18982"/>
                  </a:lnTo>
                  <a:lnTo>
                    <a:pt x="10598" y="17576"/>
                  </a:lnTo>
                  <a:lnTo>
                    <a:pt x="8012" y="15647"/>
                  </a:lnTo>
                  <a:lnTo>
                    <a:pt x="5294" y="13368"/>
                  </a:lnTo>
                  <a:lnTo>
                    <a:pt x="3482" y="10857"/>
                  </a:lnTo>
                  <a:lnTo>
                    <a:pt x="2275" y="8191"/>
                  </a:lnTo>
                  <a:lnTo>
                    <a:pt x="0" y="368"/>
                  </a:lnTo>
                  <a:lnTo>
                    <a:pt x="5218" y="2743"/>
                  </a:lnTo>
                  <a:lnTo>
                    <a:pt x="9390" y="4766"/>
                  </a:lnTo>
                  <a:lnTo>
                    <a:pt x="21970" y="7014"/>
                  </a:lnTo>
                  <a:lnTo>
                    <a:pt x="38485" y="9004"/>
                  </a:lnTo>
                  <a:lnTo>
                    <a:pt x="48450" y="10925"/>
                  </a:lnTo>
                  <a:lnTo>
                    <a:pt x="59066" y="13197"/>
                  </a:lnTo>
                  <a:lnTo>
                    <a:pt x="72102" y="14712"/>
                  </a:lnTo>
                  <a:lnTo>
                    <a:pt x="120902" y="16843"/>
                  </a:lnTo>
                  <a:lnTo>
                    <a:pt x="240171" y="17623"/>
                  </a:lnTo>
                  <a:lnTo>
                    <a:pt x="269305" y="16670"/>
                  </a:lnTo>
                  <a:lnTo>
                    <a:pt x="364485" y="11581"/>
                  </a:lnTo>
                  <a:lnTo>
                    <a:pt x="475552" y="8639"/>
                  </a:lnTo>
                  <a:lnTo>
                    <a:pt x="601920" y="2918"/>
                  </a:lnTo>
                  <a:lnTo>
                    <a:pt x="734697" y="781"/>
                  </a:lnTo>
                  <a:lnTo>
                    <a:pt x="964006" y="0"/>
                  </a:lnTo>
                  <a:lnTo>
                    <a:pt x="1010060" y="953"/>
                  </a:lnTo>
                  <a:lnTo>
                    <a:pt x="1103601" y="4657"/>
                  </a:lnTo>
                  <a:lnTo>
                    <a:pt x="1368161" y="20875"/>
                  </a:lnTo>
                  <a:lnTo>
                    <a:pt x="1623078" y="38591"/>
                  </a:lnTo>
                  <a:lnTo>
                    <a:pt x="1663944" y="40570"/>
                  </a:lnTo>
                  <a:lnTo>
                    <a:pt x="1781153" y="44349"/>
                  </a:lnTo>
                  <a:lnTo>
                    <a:pt x="1885948" y="50319"/>
                  </a:lnTo>
                  <a:lnTo>
                    <a:pt x="1953007" y="52064"/>
                  </a:lnTo>
                  <a:lnTo>
                    <a:pt x="2099187" y="53337"/>
                  </a:lnTo>
                  <a:lnTo>
                    <a:pt x="2115414" y="54370"/>
                  </a:lnTo>
                  <a:lnTo>
                    <a:pt x="2130204" y="56051"/>
                  </a:lnTo>
                  <a:lnTo>
                    <a:pt x="2144037" y="58164"/>
                  </a:lnTo>
                  <a:lnTo>
                    <a:pt x="2152265" y="60565"/>
                  </a:lnTo>
                  <a:lnTo>
                    <a:pt x="2156758" y="63157"/>
                  </a:lnTo>
                  <a:lnTo>
                    <a:pt x="2158760" y="65878"/>
                  </a:lnTo>
                  <a:lnTo>
                    <a:pt x="2157116" y="68684"/>
                  </a:lnTo>
                  <a:lnTo>
                    <a:pt x="2153040" y="71547"/>
                  </a:lnTo>
                  <a:lnTo>
                    <a:pt x="2135951" y="802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41"/>
            <p:cNvSpPr/>
            <p:nvPr/>
          </p:nvSpPr>
          <p:spPr>
            <a:xfrm>
              <a:off x="4965256" y="2939249"/>
              <a:ext cx="3852118" cy="105775"/>
            </a:xfrm>
            <a:custGeom>
              <a:avLst/>
              <a:gdLst/>
              <a:ahLst/>
              <a:cxnLst/>
              <a:rect l="0" t="0" r="0" b="0"/>
              <a:pathLst>
                <a:path w="3852118" h="105775">
                  <a:moveTo>
                    <a:pt x="0" y="52196"/>
                  </a:moveTo>
                  <a:lnTo>
                    <a:pt x="4745" y="47456"/>
                  </a:lnTo>
                  <a:lnTo>
                    <a:pt x="9122" y="46059"/>
                  </a:lnTo>
                  <a:lnTo>
                    <a:pt x="29516" y="43102"/>
                  </a:lnTo>
                  <a:lnTo>
                    <a:pt x="37553" y="41172"/>
                  </a:lnTo>
                  <a:lnTo>
                    <a:pt x="45890" y="38894"/>
                  </a:lnTo>
                  <a:lnTo>
                    <a:pt x="71857" y="35687"/>
                  </a:lnTo>
                  <a:lnTo>
                    <a:pt x="82662" y="34245"/>
                  </a:lnTo>
                  <a:lnTo>
                    <a:pt x="94831" y="32291"/>
                  </a:lnTo>
                  <a:lnTo>
                    <a:pt x="107909" y="29996"/>
                  </a:lnTo>
                  <a:lnTo>
                    <a:pt x="150038" y="26767"/>
                  </a:lnTo>
                  <a:lnTo>
                    <a:pt x="255616" y="25526"/>
                  </a:lnTo>
                  <a:lnTo>
                    <a:pt x="571537" y="25408"/>
                  </a:lnTo>
                  <a:lnTo>
                    <a:pt x="638335" y="22761"/>
                  </a:lnTo>
                  <a:lnTo>
                    <a:pt x="821948" y="11168"/>
                  </a:lnTo>
                  <a:lnTo>
                    <a:pt x="943102" y="7628"/>
                  </a:lnTo>
                  <a:lnTo>
                    <a:pt x="1068045" y="1729"/>
                  </a:lnTo>
                  <a:lnTo>
                    <a:pt x="1154940" y="0"/>
                  </a:lnTo>
                  <a:lnTo>
                    <a:pt x="1243213" y="1878"/>
                  </a:lnTo>
                  <a:lnTo>
                    <a:pt x="1332099" y="5028"/>
                  </a:lnTo>
                  <a:lnTo>
                    <a:pt x="1465887" y="7793"/>
                  </a:lnTo>
                  <a:lnTo>
                    <a:pt x="1600863" y="13463"/>
                  </a:lnTo>
                  <a:lnTo>
                    <a:pt x="1741046" y="16577"/>
                  </a:lnTo>
                  <a:lnTo>
                    <a:pt x="1933410" y="26014"/>
                  </a:lnTo>
                  <a:lnTo>
                    <a:pt x="1983096" y="28789"/>
                  </a:lnTo>
                  <a:lnTo>
                    <a:pt x="2080673" y="31871"/>
                  </a:lnTo>
                  <a:lnTo>
                    <a:pt x="2177997" y="34233"/>
                  </a:lnTo>
                  <a:lnTo>
                    <a:pt x="2328696" y="40149"/>
                  </a:lnTo>
                  <a:lnTo>
                    <a:pt x="2536609" y="42650"/>
                  </a:lnTo>
                  <a:lnTo>
                    <a:pt x="2638833" y="43985"/>
                  </a:lnTo>
                  <a:lnTo>
                    <a:pt x="2791298" y="50314"/>
                  </a:lnTo>
                  <a:lnTo>
                    <a:pt x="2941406" y="57481"/>
                  </a:lnTo>
                  <a:lnTo>
                    <a:pt x="3080116" y="61038"/>
                  </a:lnTo>
                  <a:lnTo>
                    <a:pt x="3167058" y="65386"/>
                  </a:lnTo>
                  <a:lnTo>
                    <a:pt x="3328029" y="76262"/>
                  </a:lnTo>
                  <a:lnTo>
                    <a:pt x="3619517" y="99831"/>
                  </a:lnTo>
                  <a:lnTo>
                    <a:pt x="3685845" y="103133"/>
                  </a:lnTo>
                  <a:lnTo>
                    <a:pt x="3773721" y="104992"/>
                  </a:lnTo>
                  <a:lnTo>
                    <a:pt x="3852117" y="1057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42"/>
            <p:cNvSpPr/>
            <p:nvPr/>
          </p:nvSpPr>
          <p:spPr>
            <a:xfrm>
              <a:off x="7995468" y="1743476"/>
              <a:ext cx="373983" cy="613962"/>
            </a:xfrm>
            <a:custGeom>
              <a:avLst/>
              <a:gdLst/>
              <a:ahLst/>
              <a:cxnLst/>
              <a:rect l="0" t="0" r="0" b="0"/>
              <a:pathLst>
                <a:path w="373983" h="613962">
                  <a:moveTo>
                    <a:pt x="357147" y="176407"/>
                  </a:moveTo>
                  <a:lnTo>
                    <a:pt x="357147" y="150676"/>
                  </a:lnTo>
                  <a:lnTo>
                    <a:pt x="359796" y="137189"/>
                  </a:lnTo>
                  <a:lnTo>
                    <a:pt x="363289" y="122266"/>
                  </a:lnTo>
                  <a:lnTo>
                    <a:pt x="364843" y="109019"/>
                  </a:lnTo>
                  <a:lnTo>
                    <a:pt x="365716" y="90404"/>
                  </a:lnTo>
                  <a:lnTo>
                    <a:pt x="365975" y="67581"/>
                  </a:lnTo>
                  <a:lnTo>
                    <a:pt x="363388" y="53295"/>
                  </a:lnTo>
                  <a:lnTo>
                    <a:pt x="358927" y="41323"/>
                  </a:lnTo>
                  <a:lnTo>
                    <a:pt x="347972" y="22907"/>
                  </a:lnTo>
                  <a:lnTo>
                    <a:pt x="345073" y="17519"/>
                  </a:lnTo>
                  <a:lnTo>
                    <a:pt x="340160" y="12935"/>
                  </a:lnTo>
                  <a:lnTo>
                    <a:pt x="333904" y="8886"/>
                  </a:lnTo>
                  <a:lnTo>
                    <a:pt x="326757" y="5195"/>
                  </a:lnTo>
                  <a:lnTo>
                    <a:pt x="318018" y="2734"/>
                  </a:lnTo>
                  <a:lnTo>
                    <a:pt x="308221" y="1094"/>
                  </a:lnTo>
                  <a:lnTo>
                    <a:pt x="297717" y="0"/>
                  </a:lnTo>
                  <a:lnTo>
                    <a:pt x="285748" y="1255"/>
                  </a:lnTo>
                  <a:lnTo>
                    <a:pt x="272805" y="4077"/>
                  </a:lnTo>
                  <a:lnTo>
                    <a:pt x="259209" y="7942"/>
                  </a:lnTo>
                  <a:lnTo>
                    <a:pt x="244188" y="13495"/>
                  </a:lnTo>
                  <a:lnTo>
                    <a:pt x="228215" y="20174"/>
                  </a:lnTo>
                  <a:lnTo>
                    <a:pt x="211608" y="27603"/>
                  </a:lnTo>
                  <a:lnTo>
                    <a:pt x="193586" y="36525"/>
                  </a:lnTo>
                  <a:lnTo>
                    <a:pt x="155023" y="57021"/>
                  </a:lnTo>
                  <a:lnTo>
                    <a:pt x="136000" y="69035"/>
                  </a:lnTo>
                  <a:lnTo>
                    <a:pt x="117360" y="82005"/>
                  </a:lnTo>
                  <a:lnTo>
                    <a:pt x="81753" y="108654"/>
                  </a:lnTo>
                  <a:lnTo>
                    <a:pt x="49377" y="133726"/>
                  </a:lnTo>
                  <a:lnTo>
                    <a:pt x="36770" y="144977"/>
                  </a:lnTo>
                  <a:lnTo>
                    <a:pt x="26380" y="155453"/>
                  </a:lnTo>
                  <a:lnTo>
                    <a:pt x="17468" y="165414"/>
                  </a:lnTo>
                  <a:lnTo>
                    <a:pt x="10532" y="175032"/>
                  </a:lnTo>
                  <a:lnTo>
                    <a:pt x="178" y="193655"/>
                  </a:lnTo>
                  <a:lnTo>
                    <a:pt x="0" y="201796"/>
                  </a:lnTo>
                  <a:lnTo>
                    <a:pt x="2859" y="209208"/>
                  </a:lnTo>
                  <a:lnTo>
                    <a:pt x="13982" y="222735"/>
                  </a:lnTo>
                  <a:lnTo>
                    <a:pt x="21119" y="229120"/>
                  </a:lnTo>
                  <a:lnTo>
                    <a:pt x="28856" y="235362"/>
                  </a:lnTo>
                  <a:lnTo>
                    <a:pt x="38980" y="240515"/>
                  </a:lnTo>
                  <a:lnTo>
                    <a:pt x="50694" y="244942"/>
                  </a:lnTo>
                  <a:lnTo>
                    <a:pt x="63469" y="248886"/>
                  </a:lnTo>
                  <a:lnTo>
                    <a:pt x="77943" y="251515"/>
                  </a:lnTo>
                  <a:lnTo>
                    <a:pt x="93552" y="253268"/>
                  </a:lnTo>
                  <a:lnTo>
                    <a:pt x="109915" y="254437"/>
                  </a:lnTo>
                  <a:lnTo>
                    <a:pt x="126784" y="254224"/>
                  </a:lnTo>
                  <a:lnTo>
                    <a:pt x="143987" y="253089"/>
                  </a:lnTo>
                  <a:lnTo>
                    <a:pt x="161415" y="251341"/>
                  </a:lnTo>
                  <a:lnTo>
                    <a:pt x="177998" y="249183"/>
                  </a:lnTo>
                  <a:lnTo>
                    <a:pt x="194020" y="246753"/>
                  </a:lnTo>
                  <a:lnTo>
                    <a:pt x="209667" y="244140"/>
                  </a:lnTo>
                  <a:lnTo>
                    <a:pt x="224068" y="240414"/>
                  </a:lnTo>
                  <a:lnTo>
                    <a:pt x="237643" y="235945"/>
                  </a:lnTo>
                  <a:lnTo>
                    <a:pt x="250664" y="230982"/>
                  </a:lnTo>
                  <a:lnTo>
                    <a:pt x="262325" y="225688"/>
                  </a:lnTo>
                  <a:lnTo>
                    <a:pt x="273078" y="220175"/>
                  </a:lnTo>
                  <a:lnTo>
                    <a:pt x="283225" y="214515"/>
                  </a:lnTo>
                  <a:lnTo>
                    <a:pt x="292970" y="208758"/>
                  </a:lnTo>
                  <a:lnTo>
                    <a:pt x="311742" y="197069"/>
                  </a:lnTo>
                  <a:lnTo>
                    <a:pt x="319926" y="191174"/>
                  </a:lnTo>
                  <a:lnTo>
                    <a:pt x="327367" y="185259"/>
                  </a:lnTo>
                  <a:lnTo>
                    <a:pt x="334315" y="179332"/>
                  </a:lnTo>
                  <a:lnTo>
                    <a:pt x="340932" y="174388"/>
                  </a:lnTo>
                  <a:lnTo>
                    <a:pt x="347331" y="170100"/>
                  </a:lnTo>
                  <a:lnTo>
                    <a:pt x="358743" y="162690"/>
                  </a:lnTo>
                  <a:lnTo>
                    <a:pt x="367125" y="156089"/>
                  </a:lnTo>
                  <a:lnTo>
                    <a:pt x="369756" y="154924"/>
                  </a:lnTo>
                  <a:lnTo>
                    <a:pt x="371512" y="155140"/>
                  </a:lnTo>
                  <a:lnTo>
                    <a:pt x="372682" y="156275"/>
                  </a:lnTo>
                  <a:lnTo>
                    <a:pt x="373982" y="165475"/>
                  </a:lnTo>
                  <a:lnTo>
                    <a:pt x="373566" y="181470"/>
                  </a:lnTo>
                  <a:lnTo>
                    <a:pt x="372066" y="192681"/>
                  </a:lnTo>
                  <a:lnTo>
                    <a:pt x="370072" y="205115"/>
                  </a:lnTo>
                  <a:lnTo>
                    <a:pt x="365764" y="221343"/>
                  </a:lnTo>
                  <a:lnTo>
                    <a:pt x="359912" y="240098"/>
                  </a:lnTo>
                  <a:lnTo>
                    <a:pt x="329115" y="331973"/>
                  </a:lnTo>
                  <a:lnTo>
                    <a:pt x="309268" y="386107"/>
                  </a:lnTo>
                  <a:lnTo>
                    <a:pt x="298415" y="414433"/>
                  </a:lnTo>
                  <a:lnTo>
                    <a:pt x="275763" y="469720"/>
                  </a:lnTo>
                  <a:lnTo>
                    <a:pt x="214145" y="6139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143"/>
            <p:cNvSpPr/>
            <p:nvPr/>
          </p:nvSpPr>
          <p:spPr>
            <a:xfrm>
              <a:off x="8593931" y="1904985"/>
              <a:ext cx="330976" cy="205032"/>
            </a:xfrm>
            <a:custGeom>
              <a:avLst/>
              <a:gdLst/>
              <a:ahLst/>
              <a:cxnLst/>
              <a:rect l="0" t="0" r="0" b="0"/>
              <a:pathLst>
                <a:path w="330976" h="205032">
                  <a:moveTo>
                    <a:pt x="169815" y="32757"/>
                  </a:moveTo>
                  <a:lnTo>
                    <a:pt x="165070" y="32757"/>
                  </a:lnTo>
                  <a:lnTo>
                    <a:pt x="157444" y="38049"/>
                  </a:lnTo>
                  <a:lnTo>
                    <a:pt x="152630" y="42238"/>
                  </a:lnTo>
                  <a:lnTo>
                    <a:pt x="145449" y="47015"/>
                  </a:lnTo>
                  <a:lnTo>
                    <a:pt x="136689" y="52184"/>
                  </a:lnTo>
                  <a:lnTo>
                    <a:pt x="126877" y="57615"/>
                  </a:lnTo>
                  <a:lnTo>
                    <a:pt x="117356" y="64211"/>
                  </a:lnTo>
                  <a:lnTo>
                    <a:pt x="108030" y="71586"/>
                  </a:lnTo>
                  <a:lnTo>
                    <a:pt x="98833" y="79479"/>
                  </a:lnTo>
                  <a:lnTo>
                    <a:pt x="89723" y="88710"/>
                  </a:lnTo>
                  <a:lnTo>
                    <a:pt x="80671" y="98832"/>
                  </a:lnTo>
                  <a:lnTo>
                    <a:pt x="71656" y="109549"/>
                  </a:lnTo>
                  <a:lnTo>
                    <a:pt x="64652" y="119671"/>
                  </a:lnTo>
                  <a:lnTo>
                    <a:pt x="58991" y="129395"/>
                  </a:lnTo>
                  <a:lnTo>
                    <a:pt x="54224" y="138854"/>
                  </a:lnTo>
                  <a:lnTo>
                    <a:pt x="52039" y="148137"/>
                  </a:lnTo>
                  <a:lnTo>
                    <a:pt x="51574" y="157302"/>
                  </a:lnTo>
                  <a:lnTo>
                    <a:pt x="52258" y="166389"/>
                  </a:lnTo>
                  <a:lnTo>
                    <a:pt x="55694" y="174431"/>
                  </a:lnTo>
                  <a:lnTo>
                    <a:pt x="60962" y="181777"/>
                  </a:lnTo>
                  <a:lnTo>
                    <a:pt x="67455" y="188658"/>
                  </a:lnTo>
                  <a:lnTo>
                    <a:pt x="76748" y="194238"/>
                  </a:lnTo>
                  <a:lnTo>
                    <a:pt x="87910" y="198950"/>
                  </a:lnTo>
                  <a:lnTo>
                    <a:pt x="100315" y="203084"/>
                  </a:lnTo>
                  <a:lnTo>
                    <a:pt x="114544" y="204847"/>
                  </a:lnTo>
                  <a:lnTo>
                    <a:pt x="129988" y="205031"/>
                  </a:lnTo>
                  <a:lnTo>
                    <a:pt x="146244" y="204161"/>
                  </a:lnTo>
                  <a:lnTo>
                    <a:pt x="163038" y="200604"/>
                  </a:lnTo>
                  <a:lnTo>
                    <a:pt x="180193" y="195257"/>
                  </a:lnTo>
                  <a:lnTo>
                    <a:pt x="197588" y="188715"/>
                  </a:lnTo>
                  <a:lnTo>
                    <a:pt x="215144" y="180385"/>
                  </a:lnTo>
                  <a:lnTo>
                    <a:pt x="232805" y="170863"/>
                  </a:lnTo>
                  <a:lnTo>
                    <a:pt x="250538" y="160547"/>
                  </a:lnTo>
                  <a:lnTo>
                    <a:pt x="267327" y="149700"/>
                  </a:lnTo>
                  <a:lnTo>
                    <a:pt x="283483" y="138500"/>
                  </a:lnTo>
                  <a:lnTo>
                    <a:pt x="299220" y="127065"/>
                  </a:lnTo>
                  <a:lnTo>
                    <a:pt x="310704" y="115473"/>
                  </a:lnTo>
                  <a:lnTo>
                    <a:pt x="319353" y="103776"/>
                  </a:lnTo>
                  <a:lnTo>
                    <a:pt x="326111" y="92009"/>
                  </a:lnTo>
                  <a:lnTo>
                    <a:pt x="329624" y="80196"/>
                  </a:lnTo>
                  <a:lnTo>
                    <a:pt x="330975" y="68352"/>
                  </a:lnTo>
                  <a:lnTo>
                    <a:pt x="330881" y="56487"/>
                  </a:lnTo>
                  <a:lnTo>
                    <a:pt x="327838" y="45600"/>
                  </a:lnTo>
                  <a:lnTo>
                    <a:pt x="322832" y="35366"/>
                  </a:lnTo>
                  <a:lnTo>
                    <a:pt x="316514" y="25567"/>
                  </a:lnTo>
                  <a:lnTo>
                    <a:pt x="306344" y="18042"/>
                  </a:lnTo>
                  <a:lnTo>
                    <a:pt x="293606" y="12032"/>
                  </a:lnTo>
                  <a:lnTo>
                    <a:pt x="279155" y="7034"/>
                  </a:lnTo>
                  <a:lnTo>
                    <a:pt x="262569" y="3702"/>
                  </a:lnTo>
                  <a:lnTo>
                    <a:pt x="244561" y="1481"/>
                  </a:lnTo>
                  <a:lnTo>
                    <a:pt x="225604" y="0"/>
                  </a:lnTo>
                  <a:lnTo>
                    <a:pt x="206015" y="5"/>
                  </a:lnTo>
                  <a:lnTo>
                    <a:pt x="186004" y="1000"/>
                  </a:lnTo>
                  <a:lnTo>
                    <a:pt x="165713" y="2656"/>
                  </a:lnTo>
                  <a:lnTo>
                    <a:pt x="146225" y="5744"/>
                  </a:lnTo>
                  <a:lnTo>
                    <a:pt x="127275" y="9788"/>
                  </a:lnTo>
                  <a:lnTo>
                    <a:pt x="108684" y="14468"/>
                  </a:lnTo>
                  <a:lnTo>
                    <a:pt x="91324" y="19572"/>
                  </a:lnTo>
                  <a:lnTo>
                    <a:pt x="74786" y="24959"/>
                  </a:lnTo>
                  <a:lnTo>
                    <a:pt x="58796" y="30535"/>
                  </a:lnTo>
                  <a:lnTo>
                    <a:pt x="45156" y="36236"/>
                  </a:lnTo>
                  <a:lnTo>
                    <a:pt x="33084" y="42022"/>
                  </a:lnTo>
                  <a:lnTo>
                    <a:pt x="22055" y="47863"/>
                  </a:lnTo>
                  <a:lnTo>
                    <a:pt x="14704" y="53742"/>
                  </a:lnTo>
                  <a:lnTo>
                    <a:pt x="9804" y="59645"/>
                  </a:lnTo>
                  <a:lnTo>
                    <a:pt x="0" y="774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144"/>
            <p:cNvSpPr/>
            <p:nvPr/>
          </p:nvSpPr>
          <p:spPr>
            <a:xfrm>
              <a:off x="8540306" y="1607344"/>
              <a:ext cx="777574" cy="1223368"/>
            </a:xfrm>
            <a:custGeom>
              <a:avLst/>
              <a:gdLst/>
              <a:ahLst/>
              <a:cxnLst/>
              <a:rect l="0" t="0" r="0" b="0"/>
              <a:pathLst>
                <a:path w="777574" h="1223368">
                  <a:moveTo>
                    <a:pt x="777573" y="0"/>
                  </a:moveTo>
                  <a:lnTo>
                    <a:pt x="755644" y="26650"/>
                  </a:lnTo>
                  <a:lnTo>
                    <a:pt x="740021" y="57815"/>
                  </a:lnTo>
                  <a:lnTo>
                    <a:pt x="731685" y="77239"/>
                  </a:lnTo>
                  <a:lnTo>
                    <a:pt x="719175" y="102094"/>
                  </a:lnTo>
                  <a:lnTo>
                    <a:pt x="666370" y="199914"/>
                  </a:lnTo>
                  <a:lnTo>
                    <a:pt x="619905" y="290265"/>
                  </a:lnTo>
                  <a:lnTo>
                    <a:pt x="590037" y="344322"/>
                  </a:lnTo>
                  <a:lnTo>
                    <a:pt x="519774" y="465240"/>
                  </a:lnTo>
                  <a:lnTo>
                    <a:pt x="478594" y="531418"/>
                  </a:lnTo>
                  <a:lnTo>
                    <a:pt x="387820" y="671094"/>
                  </a:lnTo>
                  <a:lnTo>
                    <a:pt x="241802" y="889184"/>
                  </a:lnTo>
                  <a:lnTo>
                    <a:pt x="144542" y="1026224"/>
                  </a:lnTo>
                  <a:lnTo>
                    <a:pt x="0" y="12233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145"/>
            <p:cNvSpPr/>
            <p:nvPr/>
          </p:nvSpPr>
          <p:spPr>
            <a:xfrm>
              <a:off x="9308942" y="2080617"/>
              <a:ext cx="17876" cy="258962"/>
            </a:xfrm>
            <a:custGeom>
              <a:avLst/>
              <a:gdLst/>
              <a:ahLst/>
              <a:cxnLst/>
              <a:rect l="0" t="0" r="0" b="0"/>
              <a:pathLst>
                <a:path w="17876" h="258962">
                  <a:moveTo>
                    <a:pt x="17875" y="0"/>
                  </a:moveTo>
                  <a:lnTo>
                    <a:pt x="17875" y="9481"/>
                  </a:lnTo>
                  <a:lnTo>
                    <a:pt x="16883" y="15250"/>
                  </a:lnTo>
                  <a:lnTo>
                    <a:pt x="15227" y="22073"/>
                  </a:lnTo>
                  <a:lnTo>
                    <a:pt x="13130" y="29598"/>
                  </a:lnTo>
                  <a:lnTo>
                    <a:pt x="11733" y="38584"/>
                  </a:lnTo>
                  <a:lnTo>
                    <a:pt x="10802" y="48543"/>
                  </a:lnTo>
                  <a:lnTo>
                    <a:pt x="10179" y="59151"/>
                  </a:lnTo>
                  <a:lnTo>
                    <a:pt x="8773" y="72176"/>
                  </a:lnTo>
                  <a:lnTo>
                    <a:pt x="4562" y="102524"/>
                  </a:lnTo>
                  <a:lnTo>
                    <a:pt x="3041" y="118951"/>
                  </a:lnTo>
                  <a:lnTo>
                    <a:pt x="2027" y="135855"/>
                  </a:lnTo>
                  <a:lnTo>
                    <a:pt x="901" y="168528"/>
                  </a:lnTo>
                  <a:lnTo>
                    <a:pt x="178" y="219196"/>
                  </a:lnTo>
                  <a:lnTo>
                    <a:pt x="0" y="2589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146"/>
            <p:cNvSpPr/>
            <p:nvPr/>
          </p:nvSpPr>
          <p:spPr>
            <a:xfrm>
              <a:off x="9621758" y="2196703"/>
              <a:ext cx="268131" cy="87352"/>
            </a:xfrm>
            <a:custGeom>
              <a:avLst/>
              <a:gdLst/>
              <a:ahLst/>
              <a:cxnLst/>
              <a:rect l="0" t="0" r="0" b="0"/>
              <a:pathLst>
                <a:path w="268131" h="87352">
                  <a:moveTo>
                    <a:pt x="0" y="0"/>
                  </a:moveTo>
                  <a:lnTo>
                    <a:pt x="0" y="87351"/>
                  </a:lnTo>
                  <a:lnTo>
                    <a:pt x="7945" y="85786"/>
                  </a:lnTo>
                  <a:lnTo>
                    <a:pt x="75278" y="67216"/>
                  </a:lnTo>
                  <a:lnTo>
                    <a:pt x="107784" y="59694"/>
                  </a:lnTo>
                  <a:lnTo>
                    <a:pt x="268130" y="267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147"/>
            <p:cNvSpPr/>
            <p:nvPr/>
          </p:nvSpPr>
          <p:spPr>
            <a:xfrm>
              <a:off x="9398318" y="2214562"/>
              <a:ext cx="35751" cy="62509"/>
            </a:xfrm>
            <a:custGeom>
              <a:avLst/>
              <a:gdLst/>
              <a:ahLst/>
              <a:cxnLst/>
              <a:rect l="0" t="0" r="0" b="0"/>
              <a:pathLst>
                <a:path w="35751" h="62509">
                  <a:moveTo>
                    <a:pt x="35750" y="0"/>
                  </a:moveTo>
                  <a:lnTo>
                    <a:pt x="35750" y="4741"/>
                  </a:lnTo>
                  <a:lnTo>
                    <a:pt x="34757" y="8122"/>
                  </a:lnTo>
                  <a:lnTo>
                    <a:pt x="33102" y="12360"/>
                  </a:lnTo>
                  <a:lnTo>
                    <a:pt x="31005" y="17170"/>
                  </a:lnTo>
                  <a:lnTo>
                    <a:pt x="26628" y="24345"/>
                  </a:lnTo>
                  <a:lnTo>
                    <a:pt x="20732" y="33098"/>
                  </a:lnTo>
                  <a:lnTo>
                    <a:pt x="0" y="625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148"/>
            <p:cNvSpPr/>
            <p:nvPr/>
          </p:nvSpPr>
          <p:spPr>
            <a:xfrm>
              <a:off x="9398318" y="2064712"/>
              <a:ext cx="943584" cy="184220"/>
            </a:xfrm>
            <a:custGeom>
              <a:avLst/>
              <a:gdLst/>
              <a:ahLst/>
              <a:cxnLst/>
              <a:rect l="0" t="0" r="0" b="0"/>
              <a:pathLst>
                <a:path w="943584" h="184220">
                  <a:moveTo>
                    <a:pt x="0" y="176639"/>
                  </a:moveTo>
                  <a:lnTo>
                    <a:pt x="17184" y="176639"/>
                  </a:lnTo>
                  <a:lnTo>
                    <a:pt x="27829" y="173994"/>
                  </a:lnTo>
                  <a:lnTo>
                    <a:pt x="42341" y="169572"/>
                  </a:lnTo>
                  <a:lnTo>
                    <a:pt x="46103" y="168951"/>
                  </a:lnTo>
                  <a:lnTo>
                    <a:pt x="48610" y="167545"/>
                  </a:lnTo>
                  <a:lnTo>
                    <a:pt x="50281" y="165616"/>
                  </a:lnTo>
                  <a:lnTo>
                    <a:pt x="51397" y="163337"/>
                  </a:lnTo>
                  <a:lnTo>
                    <a:pt x="52139" y="159834"/>
                  </a:lnTo>
                  <a:lnTo>
                    <a:pt x="52635" y="155514"/>
                  </a:lnTo>
                  <a:lnTo>
                    <a:pt x="52965" y="150649"/>
                  </a:lnTo>
                  <a:lnTo>
                    <a:pt x="52192" y="145422"/>
                  </a:lnTo>
                  <a:lnTo>
                    <a:pt x="50684" y="139953"/>
                  </a:lnTo>
                  <a:lnTo>
                    <a:pt x="48685" y="134323"/>
                  </a:lnTo>
                  <a:lnTo>
                    <a:pt x="46359" y="128584"/>
                  </a:lnTo>
                  <a:lnTo>
                    <a:pt x="43817" y="122774"/>
                  </a:lnTo>
                  <a:lnTo>
                    <a:pt x="41128" y="116917"/>
                  </a:lnTo>
                  <a:lnTo>
                    <a:pt x="41321" y="110035"/>
                  </a:lnTo>
                  <a:lnTo>
                    <a:pt x="43437" y="102471"/>
                  </a:lnTo>
                  <a:lnTo>
                    <a:pt x="46833" y="94452"/>
                  </a:lnTo>
                  <a:lnTo>
                    <a:pt x="53069" y="87121"/>
                  </a:lnTo>
                  <a:lnTo>
                    <a:pt x="61199" y="80250"/>
                  </a:lnTo>
                  <a:lnTo>
                    <a:pt x="70592" y="73684"/>
                  </a:lnTo>
                  <a:lnTo>
                    <a:pt x="81819" y="66331"/>
                  </a:lnTo>
                  <a:lnTo>
                    <a:pt x="107534" y="50223"/>
                  </a:lnTo>
                  <a:lnTo>
                    <a:pt x="121343" y="42752"/>
                  </a:lnTo>
                  <a:lnTo>
                    <a:pt x="135514" y="35788"/>
                  </a:lnTo>
                  <a:lnTo>
                    <a:pt x="149926" y="29160"/>
                  </a:lnTo>
                  <a:lnTo>
                    <a:pt x="172446" y="23750"/>
                  </a:lnTo>
                  <a:lnTo>
                    <a:pt x="200368" y="19150"/>
                  </a:lnTo>
                  <a:lnTo>
                    <a:pt x="231891" y="15092"/>
                  </a:lnTo>
                  <a:lnTo>
                    <a:pt x="269790" y="11394"/>
                  </a:lnTo>
                  <a:lnTo>
                    <a:pt x="356920" y="4640"/>
                  </a:lnTo>
                  <a:lnTo>
                    <a:pt x="406769" y="2442"/>
                  </a:lnTo>
                  <a:lnTo>
                    <a:pt x="515119" y="0"/>
                  </a:lnTo>
                  <a:lnTo>
                    <a:pt x="571819" y="340"/>
                  </a:lnTo>
                  <a:lnTo>
                    <a:pt x="687783" y="3365"/>
                  </a:lnTo>
                  <a:lnTo>
                    <a:pt x="737573" y="7545"/>
                  </a:lnTo>
                  <a:lnTo>
                    <a:pt x="781692" y="13308"/>
                  </a:lnTo>
                  <a:lnTo>
                    <a:pt x="822028" y="20127"/>
                  </a:lnTo>
                  <a:lnTo>
                    <a:pt x="853883" y="27649"/>
                  </a:lnTo>
                  <a:lnTo>
                    <a:pt x="880086" y="35641"/>
                  </a:lnTo>
                  <a:lnTo>
                    <a:pt x="902521" y="43945"/>
                  </a:lnTo>
                  <a:lnTo>
                    <a:pt x="919463" y="53450"/>
                  </a:lnTo>
                  <a:lnTo>
                    <a:pt x="932743" y="63755"/>
                  </a:lnTo>
                  <a:lnTo>
                    <a:pt x="943583" y="74594"/>
                  </a:lnTo>
                  <a:lnTo>
                    <a:pt x="940880" y="85789"/>
                  </a:lnTo>
                  <a:lnTo>
                    <a:pt x="929145" y="97221"/>
                  </a:lnTo>
                  <a:lnTo>
                    <a:pt x="911394" y="108811"/>
                  </a:lnTo>
                  <a:lnTo>
                    <a:pt x="884663" y="120506"/>
                  </a:lnTo>
                  <a:lnTo>
                    <a:pt x="851944" y="132272"/>
                  </a:lnTo>
                  <a:lnTo>
                    <a:pt x="815237" y="144085"/>
                  </a:lnTo>
                  <a:lnTo>
                    <a:pt x="771897" y="153944"/>
                  </a:lnTo>
                  <a:lnTo>
                    <a:pt x="724135" y="162501"/>
                  </a:lnTo>
                  <a:lnTo>
                    <a:pt x="673426" y="170191"/>
                  </a:lnTo>
                  <a:lnTo>
                    <a:pt x="619758" y="175317"/>
                  </a:lnTo>
                  <a:lnTo>
                    <a:pt x="564119" y="178734"/>
                  </a:lnTo>
                  <a:lnTo>
                    <a:pt x="459264" y="182531"/>
                  </a:lnTo>
                  <a:lnTo>
                    <a:pt x="379560" y="184219"/>
                  </a:lnTo>
                  <a:lnTo>
                    <a:pt x="349367" y="183677"/>
                  </a:lnTo>
                  <a:lnTo>
                    <a:pt x="324273" y="182323"/>
                  </a:lnTo>
                  <a:lnTo>
                    <a:pt x="302579" y="180428"/>
                  </a:lnTo>
                  <a:lnTo>
                    <a:pt x="286130" y="177181"/>
                  </a:lnTo>
                  <a:lnTo>
                    <a:pt x="273178" y="173032"/>
                  </a:lnTo>
                  <a:lnTo>
                    <a:pt x="262558" y="168281"/>
                  </a:lnTo>
                  <a:lnTo>
                    <a:pt x="254484" y="162138"/>
                  </a:lnTo>
                  <a:lnTo>
                    <a:pt x="248108" y="155065"/>
                  </a:lnTo>
                  <a:lnTo>
                    <a:pt x="242865" y="147374"/>
                  </a:lnTo>
                  <a:lnTo>
                    <a:pt x="238377" y="140262"/>
                  </a:lnTo>
                  <a:lnTo>
                    <a:pt x="234390" y="133536"/>
                  </a:lnTo>
                  <a:lnTo>
                    <a:pt x="230741" y="127068"/>
                  </a:lnTo>
                  <a:lnTo>
                    <a:pt x="228308" y="120771"/>
                  </a:lnTo>
                  <a:lnTo>
                    <a:pt x="226684" y="114589"/>
                  </a:lnTo>
                  <a:lnTo>
                    <a:pt x="225603" y="108484"/>
                  </a:lnTo>
                  <a:lnTo>
                    <a:pt x="224881" y="103421"/>
                  </a:lnTo>
                  <a:lnTo>
                    <a:pt x="224402" y="99054"/>
                  </a:lnTo>
                  <a:lnTo>
                    <a:pt x="224081" y="95150"/>
                  </a:lnTo>
                  <a:lnTo>
                    <a:pt x="223868" y="90563"/>
                  </a:lnTo>
                  <a:lnTo>
                    <a:pt x="223440" y="694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149"/>
            <p:cNvSpPr/>
            <p:nvPr/>
          </p:nvSpPr>
          <p:spPr>
            <a:xfrm>
              <a:off x="1783461" y="3518296"/>
              <a:ext cx="494884" cy="44650"/>
            </a:xfrm>
            <a:custGeom>
              <a:avLst/>
              <a:gdLst/>
              <a:ahLst/>
              <a:cxnLst/>
              <a:rect l="0" t="0" r="0" b="0"/>
              <a:pathLst>
                <a:path w="494884" h="44650">
                  <a:moveTo>
                    <a:pt x="0" y="44649"/>
                  </a:moveTo>
                  <a:lnTo>
                    <a:pt x="76388" y="44649"/>
                  </a:lnTo>
                  <a:lnTo>
                    <a:pt x="94620" y="43657"/>
                  </a:lnTo>
                  <a:lnTo>
                    <a:pt x="114720" y="42003"/>
                  </a:lnTo>
                  <a:lnTo>
                    <a:pt x="136064" y="39909"/>
                  </a:lnTo>
                  <a:lnTo>
                    <a:pt x="157245" y="38512"/>
                  </a:lnTo>
                  <a:lnTo>
                    <a:pt x="178317" y="37581"/>
                  </a:lnTo>
                  <a:lnTo>
                    <a:pt x="199317" y="36960"/>
                  </a:lnTo>
                  <a:lnTo>
                    <a:pt x="220268" y="35555"/>
                  </a:lnTo>
                  <a:lnTo>
                    <a:pt x="241187" y="33625"/>
                  </a:lnTo>
                  <a:lnTo>
                    <a:pt x="262084" y="31346"/>
                  </a:lnTo>
                  <a:lnTo>
                    <a:pt x="301193" y="26169"/>
                  </a:lnTo>
                  <a:lnTo>
                    <a:pt x="319964" y="23400"/>
                  </a:lnTo>
                  <a:lnTo>
                    <a:pt x="354061" y="17676"/>
                  </a:lnTo>
                  <a:lnTo>
                    <a:pt x="370105" y="14761"/>
                  </a:lnTo>
                  <a:lnTo>
                    <a:pt x="385766" y="12818"/>
                  </a:lnTo>
                  <a:lnTo>
                    <a:pt x="401173" y="11521"/>
                  </a:lnTo>
                  <a:lnTo>
                    <a:pt x="416409" y="10658"/>
                  </a:lnTo>
                  <a:lnTo>
                    <a:pt x="429546" y="9089"/>
                  </a:lnTo>
                  <a:lnTo>
                    <a:pt x="441283" y="7052"/>
                  </a:lnTo>
                  <a:lnTo>
                    <a:pt x="452087" y="4702"/>
                  </a:lnTo>
                  <a:lnTo>
                    <a:pt x="462268" y="3135"/>
                  </a:lnTo>
                  <a:lnTo>
                    <a:pt x="472036" y="2090"/>
                  </a:lnTo>
                  <a:lnTo>
                    <a:pt x="494883" y="414"/>
                  </a:lnTo>
                  <a:lnTo>
                    <a:pt x="494772" y="276"/>
                  </a:lnTo>
                  <a:lnTo>
                    <a:pt x="48263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150"/>
            <p:cNvSpPr/>
            <p:nvPr/>
          </p:nvSpPr>
          <p:spPr>
            <a:xfrm>
              <a:off x="2033714" y="3607594"/>
              <a:ext cx="71502" cy="473274"/>
            </a:xfrm>
            <a:custGeom>
              <a:avLst/>
              <a:gdLst/>
              <a:ahLst/>
              <a:cxnLst/>
              <a:rect l="0" t="0" r="0" b="0"/>
              <a:pathLst>
                <a:path w="71502" h="473274">
                  <a:moveTo>
                    <a:pt x="0" y="0"/>
                  </a:moveTo>
                  <a:lnTo>
                    <a:pt x="4745" y="0"/>
                  </a:lnTo>
                  <a:lnTo>
                    <a:pt x="6143" y="992"/>
                  </a:lnTo>
                  <a:lnTo>
                    <a:pt x="7075" y="2645"/>
                  </a:lnTo>
                  <a:lnTo>
                    <a:pt x="7696" y="4741"/>
                  </a:lnTo>
                  <a:lnTo>
                    <a:pt x="8570" y="17169"/>
                  </a:lnTo>
                  <a:lnTo>
                    <a:pt x="9686" y="23352"/>
                  </a:lnTo>
                  <a:lnTo>
                    <a:pt x="11423" y="30451"/>
                  </a:lnTo>
                  <a:lnTo>
                    <a:pt x="13574" y="38160"/>
                  </a:lnTo>
                  <a:lnTo>
                    <a:pt x="15007" y="49252"/>
                  </a:lnTo>
                  <a:lnTo>
                    <a:pt x="15964" y="62600"/>
                  </a:lnTo>
                  <a:lnTo>
                    <a:pt x="16601" y="77452"/>
                  </a:lnTo>
                  <a:lnTo>
                    <a:pt x="17309" y="115121"/>
                  </a:lnTo>
                  <a:lnTo>
                    <a:pt x="17498" y="136278"/>
                  </a:lnTo>
                  <a:lnTo>
                    <a:pt x="18617" y="158321"/>
                  </a:lnTo>
                  <a:lnTo>
                    <a:pt x="20356" y="180953"/>
                  </a:lnTo>
                  <a:lnTo>
                    <a:pt x="22509" y="203979"/>
                  </a:lnTo>
                  <a:lnTo>
                    <a:pt x="23944" y="226275"/>
                  </a:lnTo>
                  <a:lnTo>
                    <a:pt x="24900" y="248084"/>
                  </a:lnTo>
                  <a:lnTo>
                    <a:pt x="25538" y="269569"/>
                  </a:lnTo>
                  <a:lnTo>
                    <a:pt x="26956" y="289845"/>
                  </a:lnTo>
                  <a:lnTo>
                    <a:pt x="28894" y="309316"/>
                  </a:lnTo>
                  <a:lnTo>
                    <a:pt x="31180" y="328249"/>
                  </a:lnTo>
                  <a:lnTo>
                    <a:pt x="34690" y="345833"/>
                  </a:lnTo>
                  <a:lnTo>
                    <a:pt x="39016" y="362516"/>
                  </a:lnTo>
                  <a:lnTo>
                    <a:pt x="48126" y="393290"/>
                  </a:lnTo>
                  <a:lnTo>
                    <a:pt x="58837" y="431935"/>
                  </a:lnTo>
                  <a:lnTo>
                    <a:pt x="71501" y="4732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151"/>
            <p:cNvSpPr/>
            <p:nvPr/>
          </p:nvSpPr>
          <p:spPr>
            <a:xfrm>
              <a:off x="2426970" y="3902273"/>
              <a:ext cx="35751" cy="151806"/>
            </a:xfrm>
            <a:custGeom>
              <a:avLst/>
              <a:gdLst/>
              <a:ahLst/>
              <a:cxnLst/>
              <a:rect l="0" t="0" r="0" b="0"/>
              <a:pathLst>
                <a:path w="35751" h="151806">
                  <a:moveTo>
                    <a:pt x="0" y="0"/>
                  </a:moveTo>
                  <a:lnTo>
                    <a:pt x="0" y="18043"/>
                  </a:lnTo>
                  <a:lnTo>
                    <a:pt x="993" y="23935"/>
                  </a:lnTo>
                  <a:lnTo>
                    <a:pt x="2648" y="30840"/>
                  </a:lnTo>
                  <a:lnTo>
                    <a:pt x="4745" y="38419"/>
                  </a:lnTo>
                  <a:lnTo>
                    <a:pt x="9722" y="54778"/>
                  </a:lnTo>
                  <a:lnTo>
                    <a:pt x="12440" y="63308"/>
                  </a:lnTo>
                  <a:lnTo>
                    <a:pt x="14252" y="71971"/>
                  </a:lnTo>
                  <a:lnTo>
                    <a:pt x="15460" y="80723"/>
                  </a:lnTo>
                  <a:lnTo>
                    <a:pt x="16265" y="89534"/>
                  </a:lnTo>
                  <a:lnTo>
                    <a:pt x="17795" y="98385"/>
                  </a:lnTo>
                  <a:lnTo>
                    <a:pt x="19808" y="107262"/>
                  </a:lnTo>
                  <a:lnTo>
                    <a:pt x="22143" y="116157"/>
                  </a:lnTo>
                  <a:lnTo>
                    <a:pt x="24693" y="123078"/>
                  </a:lnTo>
                  <a:lnTo>
                    <a:pt x="27385" y="128685"/>
                  </a:lnTo>
                  <a:lnTo>
                    <a:pt x="30174" y="133415"/>
                  </a:lnTo>
                  <a:lnTo>
                    <a:pt x="32033" y="137561"/>
                  </a:lnTo>
                  <a:lnTo>
                    <a:pt x="33272" y="141317"/>
                  </a:lnTo>
                  <a:lnTo>
                    <a:pt x="35750" y="1518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152"/>
            <p:cNvSpPr/>
            <p:nvPr/>
          </p:nvSpPr>
          <p:spPr>
            <a:xfrm>
              <a:off x="2463088" y="3937992"/>
              <a:ext cx="133698" cy="53179"/>
            </a:xfrm>
            <a:custGeom>
              <a:avLst/>
              <a:gdLst/>
              <a:ahLst/>
              <a:cxnLst/>
              <a:rect l="0" t="0" r="0" b="0"/>
              <a:pathLst>
                <a:path w="133698" h="53179">
                  <a:moveTo>
                    <a:pt x="8570" y="35719"/>
                  </a:moveTo>
                  <a:lnTo>
                    <a:pt x="875" y="35719"/>
                  </a:lnTo>
                  <a:lnTo>
                    <a:pt x="461" y="36711"/>
                  </a:lnTo>
                  <a:lnTo>
                    <a:pt x="185" y="38365"/>
                  </a:lnTo>
                  <a:lnTo>
                    <a:pt x="0" y="40459"/>
                  </a:lnTo>
                  <a:lnTo>
                    <a:pt x="871" y="41856"/>
                  </a:lnTo>
                  <a:lnTo>
                    <a:pt x="2444" y="42786"/>
                  </a:lnTo>
                  <a:lnTo>
                    <a:pt x="4486" y="43407"/>
                  </a:lnTo>
                  <a:lnTo>
                    <a:pt x="7834" y="44813"/>
                  </a:lnTo>
                  <a:lnTo>
                    <a:pt x="12051" y="46743"/>
                  </a:lnTo>
                  <a:lnTo>
                    <a:pt x="16849" y="49021"/>
                  </a:lnTo>
                  <a:lnTo>
                    <a:pt x="22034" y="50540"/>
                  </a:lnTo>
                  <a:lnTo>
                    <a:pt x="27477" y="51553"/>
                  </a:lnTo>
                  <a:lnTo>
                    <a:pt x="33092" y="52228"/>
                  </a:lnTo>
                  <a:lnTo>
                    <a:pt x="39814" y="52678"/>
                  </a:lnTo>
                  <a:lnTo>
                    <a:pt x="47274" y="52978"/>
                  </a:lnTo>
                  <a:lnTo>
                    <a:pt x="55228" y="53178"/>
                  </a:lnTo>
                  <a:lnTo>
                    <a:pt x="62516" y="52319"/>
                  </a:lnTo>
                  <a:lnTo>
                    <a:pt x="69361" y="50754"/>
                  </a:lnTo>
                  <a:lnTo>
                    <a:pt x="75910" y="48719"/>
                  </a:lnTo>
                  <a:lnTo>
                    <a:pt x="82263" y="46370"/>
                  </a:lnTo>
                  <a:lnTo>
                    <a:pt x="88484" y="43812"/>
                  </a:lnTo>
                  <a:lnTo>
                    <a:pt x="94617" y="41114"/>
                  </a:lnTo>
                  <a:lnTo>
                    <a:pt x="100692" y="37331"/>
                  </a:lnTo>
                  <a:lnTo>
                    <a:pt x="106728" y="32825"/>
                  </a:lnTo>
                  <a:lnTo>
                    <a:pt x="112738" y="27836"/>
                  </a:lnTo>
                  <a:lnTo>
                    <a:pt x="117738" y="22526"/>
                  </a:lnTo>
                  <a:lnTo>
                    <a:pt x="122065" y="17002"/>
                  </a:lnTo>
                  <a:lnTo>
                    <a:pt x="13369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153"/>
            <p:cNvSpPr/>
            <p:nvPr/>
          </p:nvSpPr>
          <p:spPr>
            <a:xfrm>
              <a:off x="2578909" y="3875484"/>
              <a:ext cx="1" cy="160736"/>
            </a:xfrm>
            <a:custGeom>
              <a:avLst/>
              <a:gdLst/>
              <a:ahLst/>
              <a:cxnLst/>
              <a:rect l="0" t="0" r="0" b="0"/>
              <a:pathLst>
                <a:path w="1" h="160736">
                  <a:moveTo>
                    <a:pt x="0" y="0"/>
                  </a:moveTo>
                  <a:lnTo>
                    <a:pt x="0" y="1607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154"/>
            <p:cNvSpPr/>
            <p:nvPr/>
          </p:nvSpPr>
          <p:spPr>
            <a:xfrm>
              <a:off x="2659348" y="3912444"/>
              <a:ext cx="1" cy="96987"/>
            </a:xfrm>
            <a:custGeom>
              <a:avLst/>
              <a:gdLst/>
              <a:ahLst/>
              <a:cxnLst/>
              <a:rect l="0" t="0" r="0" b="0"/>
              <a:pathLst>
                <a:path w="1" h="96987">
                  <a:moveTo>
                    <a:pt x="0" y="7688"/>
                  </a:moveTo>
                  <a:lnTo>
                    <a:pt x="0" y="0"/>
                  </a:lnTo>
                  <a:lnTo>
                    <a:pt x="0" y="969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155"/>
            <p:cNvSpPr/>
            <p:nvPr/>
          </p:nvSpPr>
          <p:spPr>
            <a:xfrm>
              <a:off x="2641473" y="3857625"/>
              <a:ext cx="71502" cy="16587"/>
            </a:xfrm>
            <a:custGeom>
              <a:avLst/>
              <a:gdLst/>
              <a:ahLst/>
              <a:cxnLst/>
              <a:rect l="0" t="0" r="0" b="0"/>
              <a:pathLst>
                <a:path w="71502" h="16587">
                  <a:moveTo>
                    <a:pt x="0" y="0"/>
                  </a:moveTo>
                  <a:lnTo>
                    <a:pt x="0" y="4741"/>
                  </a:lnTo>
                  <a:lnTo>
                    <a:pt x="993" y="6137"/>
                  </a:lnTo>
                  <a:lnTo>
                    <a:pt x="2648" y="7068"/>
                  </a:lnTo>
                  <a:lnTo>
                    <a:pt x="4745" y="7688"/>
                  </a:lnTo>
                  <a:lnTo>
                    <a:pt x="7135" y="8102"/>
                  </a:lnTo>
                  <a:lnTo>
                    <a:pt x="9722" y="8378"/>
                  </a:lnTo>
                  <a:lnTo>
                    <a:pt x="12440" y="8562"/>
                  </a:lnTo>
                  <a:lnTo>
                    <a:pt x="16238" y="9677"/>
                  </a:lnTo>
                  <a:lnTo>
                    <a:pt x="20756" y="11412"/>
                  </a:lnTo>
                  <a:lnTo>
                    <a:pt x="25755" y="13561"/>
                  </a:lnTo>
                  <a:lnTo>
                    <a:pt x="31072" y="14994"/>
                  </a:lnTo>
                  <a:lnTo>
                    <a:pt x="36604" y="15949"/>
                  </a:lnTo>
                  <a:lnTo>
                    <a:pt x="42278" y="16586"/>
                  </a:lnTo>
                  <a:lnTo>
                    <a:pt x="48047" y="16018"/>
                  </a:lnTo>
                  <a:lnTo>
                    <a:pt x="53878" y="14648"/>
                  </a:lnTo>
                  <a:lnTo>
                    <a:pt x="71501" y="89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156"/>
            <p:cNvSpPr/>
            <p:nvPr/>
          </p:nvSpPr>
          <p:spPr>
            <a:xfrm>
              <a:off x="2855976" y="3777258"/>
              <a:ext cx="35751" cy="241102"/>
            </a:xfrm>
            <a:custGeom>
              <a:avLst/>
              <a:gdLst/>
              <a:ahLst/>
              <a:cxnLst/>
              <a:rect l="0" t="0" r="0" b="0"/>
              <a:pathLst>
                <a:path w="35751" h="241102">
                  <a:moveTo>
                    <a:pt x="0" y="0"/>
                  </a:moveTo>
                  <a:lnTo>
                    <a:pt x="0" y="4741"/>
                  </a:lnTo>
                  <a:lnTo>
                    <a:pt x="993" y="8121"/>
                  </a:lnTo>
                  <a:lnTo>
                    <a:pt x="2648" y="12359"/>
                  </a:lnTo>
                  <a:lnTo>
                    <a:pt x="4745" y="17169"/>
                  </a:lnTo>
                  <a:lnTo>
                    <a:pt x="6142" y="24344"/>
                  </a:lnTo>
                  <a:lnTo>
                    <a:pt x="7074" y="33097"/>
                  </a:lnTo>
                  <a:lnTo>
                    <a:pt x="7695" y="42900"/>
                  </a:lnTo>
                  <a:lnTo>
                    <a:pt x="9102" y="53405"/>
                  </a:lnTo>
                  <a:lnTo>
                    <a:pt x="11034" y="64377"/>
                  </a:lnTo>
                  <a:lnTo>
                    <a:pt x="21269" y="115242"/>
                  </a:lnTo>
                  <a:lnTo>
                    <a:pt x="23117" y="129414"/>
                  </a:lnTo>
                  <a:lnTo>
                    <a:pt x="24348" y="143823"/>
                  </a:lnTo>
                  <a:lnTo>
                    <a:pt x="25170" y="158389"/>
                  </a:lnTo>
                  <a:lnTo>
                    <a:pt x="26711" y="171077"/>
                  </a:lnTo>
                  <a:lnTo>
                    <a:pt x="28731" y="182512"/>
                  </a:lnTo>
                  <a:lnTo>
                    <a:pt x="31071" y="193112"/>
                  </a:lnTo>
                  <a:lnTo>
                    <a:pt x="32631" y="203156"/>
                  </a:lnTo>
                  <a:lnTo>
                    <a:pt x="33671" y="212828"/>
                  </a:lnTo>
                  <a:lnTo>
                    <a:pt x="35750" y="2411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157"/>
            <p:cNvSpPr/>
            <p:nvPr/>
          </p:nvSpPr>
          <p:spPr>
            <a:xfrm>
              <a:off x="2748725" y="3893343"/>
              <a:ext cx="259191" cy="17861"/>
            </a:xfrm>
            <a:custGeom>
              <a:avLst/>
              <a:gdLst/>
              <a:ahLst/>
              <a:cxnLst/>
              <a:rect l="0" t="0" r="0" b="0"/>
              <a:pathLst>
                <a:path w="259191" h="17861">
                  <a:moveTo>
                    <a:pt x="0" y="17860"/>
                  </a:moveTo>
                  <a:lnTo>
                    <a:pt x="72776" y="17860"/>
                  </a:lnTo>
                  <a:lnTo>
                    <a:pt x="86254" y="16868"/>
                  </a:lnTo>
                  <a:lnTo>
                    <a:pt x="100204" y="15213"/>
                  </a:lnTo>
                  <a:lnTo>
                    <a:pt x="114470" y="13119"/>
                  </a:lnTo>
                  <a:lnTo>
                    <a:pt x="130932" y="11723"/>
                  </a:lnTo>
                  <a:lnTo>
                    <a:pt x="148858" y="10792"/>
                  </a:lnTo>
                  <a:lnTo>
                    <a:pt x="167760" y="10171"/>
                  </a:lnTo>
                  <a:lnTo>
                    <a:pt x="186320" y="8765"/>
                  </a:lnTo>
                  <a:lnTo>
                    <a:pt x="204652" y="6836"/>
                  </a:lnTo>
                  <a:lnTo>
                    <a:pt x="2591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158"/>
            <p:cNvSpPr/>
            <p:nvPr/>
          </p:nvSpPr>
          <p:spPr>
            <a:xfrm>
              <a:off x="3311795" y="3536156"/>
              <a:ext cx="330693" cy="321470"/>
            </a:xfrm>
            <a:custGeom>
              <a:avLst/>
              <a:gdLst/>
              <a:ahLst/>
              <a:cxnLst/>
              <a:rect l="0" t="0" r="0" b="0"/>
              <a:pathLst>
                <a:path w="330693" h="321470">
                  <a:moveTo>
                    <a:pt x="330692" y="0"/>
                  </a:moveTo>
                  <a:lnTo>
                    <a:pt x="321203" y="4741"/>
                  </a:lnTo>
                  <a:lnTo>
                    <a:pt x="315428" y="9113"/>
                  </a:lnTo>
                  <a:lnTo>
                    <a:pt x="308599" y="15006"/>
                  </a:lnTo>
                  <a:lnTo>
                    <a:pt x="301068" y="21910"/>
                  </a:lnTo>
                  <a:lnTo>
                    <a:pt x="276810" y="42811"/>
                  </a:lnTo>
                  <a:lnTo>
                    <a:pt x="262000" y="55329"/>
                  </a:lnTo>
                  <a:lnTo>
                    <a:pt x="246167" y="70621"/>
                  </a:lnTo>
                  <a:lnTo>
                    <a:pt x="229654" y="87760"/>
                  </a:lnTo>
                  <a:lnTo>
                    <a:pt x="195417" y="124333"/>
                  </a:lnTo>
                  <a:lnTo>
                    <a:pt x="160339" y="160431"/>
                  </a:lnTo>
                  <a:lnTo>
                    <a:pt x="143637" y="178391"/>
                  </a:lnTo>
                  <a:lnTo>
                    <a:pt x="111836" y="214222"/>
                  </a:lnTo>
                  <a:lnTo>
                    <a:pt x="83801" y="247345"/>
                  </a:lnTo>
                  <a:lnTo>
                    <a:pt x="70763" y="263123"/>
                  </a:lnTo>
                  <a:lnTo>
                    <a:pt x="59092" y="276619"/>
                  </a:lnTo>
                  <a:lnTo>
                    <a:pt x="48333" y="288592"/>
                  </a:lnTo>
                  <a:lnTo>
                    <a:pt x="38180" y="299551"/>
                  </a:lnTo>
                  <a:lnTo>
                    <a:pt x="29426" y="306857"/>
                  </a:lnTo>
                  <a:lnTo>
                    <a:pt x="21603" y="311728"/>
                  </a:lnTo>
                  <a:lnTo>
                    <a:pt x="0" y="3214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159"/>
            <p:cNvSpPr/>
            <p:nvPr/>
          </p:nvSpPr>
          <p:spPr>
            <a:xfrm>
              <a:off x="3338608" y="3607594"/>
              <a:ext cx="196628" cy="258961"/>
            </a:xfrm>
            <a:custGeom>
              <a:avLst/>
              <a:gdLst/>
              <a:ahLst/>
              <a:cxnLst/>
              <a:rect l="0" t="0" r="0" b="0"/>
              <a:pathLst>
                <a:path w="196628" h="258961">
                  <a:moveTo>
                    <a:pt x="0" y="0"/>
                  </a:moveTo>
                  <a:lnTo>
                    <a:pt x="12440" y="24858"/>
                  </a:lnTo>
                  <a:lnTo>
                    <a:pt x="17231" y="32447"/>
                  </a:lnTo>
                  <a:lnTo>
                    <a:pt x="23404" y="41475"/>
                  </a:lnTo>
                  <a:lnTo>
                    <a:pt x="30499" y="51462"/>
                  </a:lnTo>
                  <a:lnTo>
                    <a:pt x="38208" y="63081"/>
                  </a:lnTo>
                  <a:lnTo>
                    <a:pt x="54718" y="89221"/>
                  </a:lnTo>
                  <a:lnTo>
                    <a:pt x="80762" y="131828"/>
                  </a:lnTo>
                  <a:lnTo>
                    <a:pt x="90585" y="146424"/>
                  </a:lnTo>
                  <a:lnTo>
                    <a:pt x="101106" y="161116"/>
                  </a:lnTo>
                  <a:lnTo>
                    <a:pt x="141788" y="215600"/>
                  </a:lnTo>
                  <a:lnTo>
                    <a:pt x="152123" y="226085"/>
                  </a:lnTo>
                  <a:lnTo>
                    <a:pt x="162986" y="235059"/>
                  </a:lnTo>
                  <a:lnTo>
                    <a:pt x="196627" y="258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160"/>
            <p:cNvSpPr/>
            <p:nvPr/>
          </p:nvSpPr>
          <p:spPr>
            <a:xfrm>
              <a:off x="4253338" y="3465332"/>
              <a:ext cx="156661" cy="148366"/>
            </a:xfrm>
            <a:custGeom>
              <a:avLst/>
              <a:gdLst/>
              <a:ahLst/>
              <a:cxnLst/>
              <a:rect l="0" t="0" r="0" b="0"/>
              <a:pathLst>
                <a:path w="156661" h="148366">
                  <a:moveTo>
                    <a:pt x="77346" y="8316"/>
                  </a:moveTo>
                  <a:lnTo>
                    <a:pt x="64907" y="8316"/>
                  </a:lnTo>
                  <a:lnTo>
                    <a:pt x="61108" y="9309"/>
                  </a:lnTo>
                  <a:lnTo>
                    <a:pt x="56590" y="10962"/>
                  </a:lnTo>
                  <a:lnTo>
                    <a:pt x="51592" y="13057"/>
                  </a:lnTo>
                  <a:lnTo>
                    <a:pt x="46274" y="16437"/>
                  </a:lnTo>
                  <a:lnTo>
                    <a:pt x="40743" y="20676"/>
                  </a:lnTo>
                  <a:lnTo>
                    <a:pt x="35068" y="25486"/>
                  </a:lnTo>
                  <a:lnTo>
                    <a:pt x="30293" y="30677"/>
                  </a:lnTo>
                  <a:lnTo>
                    <a:pt x="26116" y="36121"/>
                  </a:lnTo>
                  <a:lnTo>
                    <a:pt x="22338" y="41736"/>
                  </a:lnTo>
                  <a:lnTo>
                    <a:pt x="17833" y="49448"/>
                  </a:lnTo>
                  <a:lnTo>
                    <a:pt x="12844" y="58558"/>
                  </a:lnTo>
                  <a:lnTo>
                    <a:pt x="7532" y="68599"/>
                  </a:lnTo>
                  <a:lnTo>
                    <a:pt x="3991" y="78271"/>
                  </a:lnTo>
                  <a:lnTo>
                    <a:pt x="1629" y="87695"/>
                  </a:lnTo>
                  <a:lnTo>
                    <a:pt x="56" y="96954"/>
                  </a:lnTo>
                  <a:lnTo>
                    <a:pt x="0" y="106103"/>
                  </a:lnTo>
                  <a:lnTo>
                    <a:pt x="955" y="115180"/>
                  </a:lnTo>
                  <a:lnTo>
                    <a:pt x="2586" y="124207"/>
                  </a:lnTo>
                  <a:lnTo>
                    <a:pt x="5658" y="131218"/>
                  </a:lnTo>
                  <a:lnTo>
                    <a:pt x="9693" y="136883"/>
                  </a:lnTo>
                  <a:lnTo>
                    <a:pt x="14369" y="141653"/>
                  </a:lnTo>
                  <a:lnTo>
                    <a:pt x="21458" y="144832"/>
                  </a:lnTo>
                  <a:lnTo>
                    <a:pt x="30158" y="146952"/>
                  </a:lnTo>
                  <a:lnTo>
                    <a:pt x="39928" y="148365"/>
                  </a:lnTo>
                  <a:lnTo>
                    <a:pt x="49422" y="148315"/>
                  </a:lnTo>
                  <a:lnTo>
                    <a:pt x="58730" y="147289"/>
                  </a:lnTo>
                  <a:lnTo>
                    <a:pt x="67915" y="145613"/>
                  </a:lnTo>
                  <a:lnTo>
                    <a:pt x="78010" y="142512"/>
                  </a:lnTo>
                  <a:lnTo>
                    <a:pt x="88712" y="138460"/>
                  </a:lnTo>
                  <a:lnTo>
                    <a:pt x="99820" y="133774"/>
                  </a:lnTo>
                  <a:lnTo>
                    <a:pt x="109211" y="127673"/>
                  </a:lnTo>
                  <a:lnTo>
                    <a:pt x="117458" y="120630"/>
                  </a:lnTo>
                  <a:lnTo>
                    <a:pt x="124942" y="112958"/>
                  </a:lnTo>
                  <a:lnTo>
                    <a:pt x="131917" y="104866"/>
                  </a:lnTo>
                  <a:lnTo>
                    <a:pt x="138554" y="96496"/>
                  </a:lnTo>
                  <a:lnTo>
                    <a:pt x="144964" y="87939"/>
                  </a:lnTo>
                  <a:lnTo>
                    <a:pt x="149238" y="79257"/>
                  </a:lnTo>
                  <a:lnTo>
                    <a:pt x="152087" y="70493"/>
                  </a:lnTo>
                  <a:lnTo>
                    <a:pt x="153986" y="61674"/>
                  </a:lnTo>
                  <a:lnTo>
                    <a:pt x="155253" y="52817"/>
                  </a:lnTo>
                  <a:lnTo>
                    <a:pt x="156096" y="43937"/>
                  </a:lnTo>
                  <a:lnTo>
                    <a:pt x="156660" y="35040"/>
                  </a:lnTo>
                  <a:lnTo>
                    <a:pt x="156041" y="28116"/>
                  </a:lnTo>
                  <a:lnTo>
                    <a:pt x="154636" y="22508"/>
                  </a:lnTo>
                  <a:lnTo>
                    <a:pt x="152707" y="17777"/>
                  </a:lnTo>
                  <a:lnTo>
                    <a:pt x="149434" y="13632"/>
                  </a:lnTo>
                  <a:lnTo>
                    <a:pt x="145267" y="9876"/>
                  </a:lnTo>
                  <a:lnTo>
                    <a:pt x="140502" y="6379"/>
                  </a:lnTo>
                  <a:lnTo>
                    <a:pt x="135339" y="4048"/>
                  </a:lnTo>
                  <a:lnTo>
                    <a:pt x="129911" y="2494"/>
                  </a:lnTo>
                  <a:lnTo>
                    <a:pt x="124307" y="1459"/>
                  </a:lnTo>
                  <a:lnTo>
                    <a:pt x="119577" y="768"/>
                  </a:lnTo>
                  <a:lnTo>
                    <a:pt x="115431" y="307"/>
                  </a:lnTo>
                  <a:lnTo>
                    <a:pt x="111673" y="0"/>
                  </a:lnTo>
                  <a:lnTo>
                    <a:pt x="107183" y="788"/>
                  </a:lnTo>
                  <a:lnTo>
                    <a:pt x="102203" y="2305"/>
                  </a:lnTo>
                  <a:lnTo>
                    <a:pt x="86284" y="83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161"/>
            <p:cNvSpPr/>
            <p:nvPr/>
          </p:nvSpPr>
          <p:spPr>
            <a:xfrm>
              <a:off x="4339622" y="3375422"/>
              <a:ext cx="473695" cy="785813"/>
            </a:xfrm>
            <a:custGeom>
              <a:avLst/>
              <a:gdLst/>
              <a:ahLst/>
              <a:cxnLst/>
              <a:rect l="0" t="0" r="0" b="0"/>
              <a:pathLst>
                <a:path w="473695" h="785813">
                  <a:moveTo>
                    <a:pt x="473694" y="0"/>
                  </a:moveTo>
                  <a:lnTo>
                    <a:pt x="473694" y="4741"/>
                  </a:lnTo>
                  <a:lnTo>
                    <a:pt x="468950" y="17169"/>
                  </a:lnTo>
                  <a:lnTo>
                    <a:pt x="458674" y="30451"/>
                  </a:lnTo>
                  <a:lnTo>
                    <a:pt x="451764" y="38160"/>
                  </a:lnTo>
                  <a:lnTo>
                    <a:pt x="433493" y="59955"/>
                  </a:lnTo>
                  <a:lnTo>
                    <a:pt x="410146" y="88162"/>
                  </a:lnTo>
                  <a:lnTo>
                    <a:pt x="379907" y="123850"/>
                  </a:lnTo>
                  <a:lnTo>
                    <a:pt x="362509" y="146066"/>
                  </a:lnTo>
                  <a:lnTo>
                    <a:pt x="324641" y="197210"/>
                  </a:lnTo>
                  <a:lnTo>
                    <a:pt x="281990" y="258305"/>
                  </a:lnTo>
                  <a:lnTo>
                    <a:pt x="259494" y="291266"/>
                  </a:lnTo>
                  <a:lnTo>
                    <a:pt x="237546" y="326138"/>
                  </a:lnTo>
                  <a:lnTo>
                    <a:pt x="215962" y="362285"/>
                  </a:lnTo>
                  <a:lnTo>
                    <a:pt x="155020" y="469492"/>
                  </a:lnTo>
                  <a:lnTo>
                    <a:pt x="136118" y="503495"/>
                  </a:lnTo>
                  <a:lnTo>
                    <a:pt x="119544" y="535093"/>
                  </a:lnTo>
                  <a:lnTo>
                    <a:pt x="77239" y="620244"/>
                  </a:lnTo>
                  <a:lnTo>
                    <a:pt x="51873" y="667908"/>
                  </a:lnTo>
                  <a:lnTo>
                    <a:pt x="41533" y="688359"/>
                  </a:lnTo>
                  <a:lnTo>
                    <a:pt x="32654" y="706952"/>
                  </a:lnTo>
                  <a:lnTo>
                    <a:pt x="24748" y="724310"/>
                  </a:lnTo>
                  <a:lnTo>
                    <a:pt x="18484" y="738857"/>
                  </a:lnTo>
                  <a:lnTo>
                    <a:pt x="13317" y="751532"/>
                  </a:lnTo>
                  <a:lnTo>
                    <a:pt x="0" y="7858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Annotation162"/>
            <p:cNvSpPr/>
            <p:nvPr/>
          </p:nvSpPr>
          <p:spPr>
            <a:xfrm>
              <a:off x="4580937" y="3948849"/>
              <a:ext cx="201800" cy="112259"/>
            </a:xfrm>
            <a:custGeom>
              <a:avLst/>
              <a:gdLst/>
              <a:ahLst/>
              <a:cxnLst/>
              <a:rect l="0" t="0" r="0" b="0"/>
              <a:pathLst>
                <a:path w="201800" h="112259">
                  <a:moveTo>
                    <a:pt x="0" y="51651"/>
                  </a:moveTo>
                  <a:lnTo>
                    <a:pt x="4745" y="56391"/>
                  </a:lnTo>
                  <a:lnTo>
                    <a:pt x="7136" y="59772"/>
                  </a:lnTo>
                  <a:lnTo>
                    <a:pt x="9722" y="64010"/>
                  </a:lnTo>
                  <a:lnTo>
                    <a:pt x="12440" y="68820"/>
                  </a:lnTo>
                  <a:lnTo>
                    <a:pt x="18108" y="79456"/>
                  </a:lnTo>
                  <a:lnTo>
                    <a:pt x="21010" y="85070"/>
                  </a:lnTo>
                  <a:lnTo>
                    <a:pt x="24930" y="89806"/>
                  </a:lnTo>
                  <a:lnTo>
                    <a:pt x="29530" y="93955"/>
                  </a:lnTo>
                  <a:lnTo>
                    <a:pt x="34583" y="97713"/>
                  </a:lnTo>
                  <a:lnTo>
                    <a:pt x="40930" y="101210"/>
                  </a:lnTo>
                  <a:lnTo>
                    <a:pt x="48142" y="104534"/>
                  </a:lnTo>
                  <a:lnTo>
                    <a:pt x="55928" y="107743"/>
                  </a:lnTo>
                  <a:lnTo>
                    <a:pt x="64098" y="109881"/>
                  </a:lnTo>
                  <a:lnTo>
                    <a:pt x="72525" y="111307"/>
                  </a:lnTo>
                  <a:lnTo>
                    <a:pt x="81121" y="112258"/>
                  </a:lnTo>
                  <a:lnTo>
                    <a:pt x="89832" y="110907"/>
                  </a:lnTo>
                  <a:lnTo>
                    <a:pt x="98618" y="108022"/>
                  </a:lnTo>
                  <a:lnTo>
                    <a:pt x="107454" y="104115"/>
                  </a:lnTo>
                  <a:lnTo>
                    <a:pt x="127866" y="94481"/>
                  </a:lnTo>
                  <a:lnTo>
                    <a:pt x="138870" y="89134"/>
                  </a:lnTo>
                  <a:lnTo>
                    <a:pt x="149186" y="82593"/>
                  </a:lnTo>
                  <a:lnTo>
                    <a:pt x="159042" y="75255"/>
                  </a:lnTo>
                  <a:lnTo>
                    <a:pt x="168591" y="67387"/>
                  </a:lnTo>
                  <a:lnTo>
                    <a:pt x="176944" y="60157"/>
                  </a:lnTo>
                  <a:lnTo>
                    <a:pt x="184499" y="53353"/>
                  </a:lnTo>
                  <a:lnTo>
                    <a:pt x="191521" y="46833"/>
                  </a:lnTo>
                  <a:lnTo>
                    <a:pt x="196203" y="40501"/>
                  </a:lnTo>
                  <a:lnTo>
                    <a:pt x="199324" y="34295"/>
                  </a:lnTo>
                  <a:lnTo>
                    <a:pt x="201406" y="28174"/>
                  </a:lnTo>
                  <a:lnTo>
                    <a:pt x="201799" y="23102"/>
                  </a:lnTo>
                  <a:lnTo>
                    <a:pt x="201069" y="18727"/>
                  </a:lnTo>
                  <a:lnTo>
                    <a:pt x="199589" y="14819"/>
                  </a:lnTo>
                  <a:lnTo>
                    <a:pt x="196616" y="11221"/>
                  </a:lnTo>
                  <a:lnTo>
                    <a:pt x="192648" y="7830"/>
                  </a:lnTo>
                  <a:lnTo>
                    <a:pt x="188016" y="4578"/>
                  </a:lnTo>
                  <a:lnTo>
                    <a:pt x="180957" y="2409"/>
                  </a:lnTo>
                  <a:lnTo>
                    <a:pt x="172278" y="964"/>
                  </a:lnTo>
                  <a:lnTo>
                    <a:pt x="162520" y="0"/>
                  </a:lnTo>
                  <a:lnTo>
                    <a:pt x="150056" y="350"/>
                  </a:lnTo>
                  <a:lnTo>
                    <a:pt x="135787" y="1575"/>
                  </a:lnTo>
                  <a:lnTo>
                    <a:pt x="120318" y="3384"/>
                  </a:lnTo>
                  <a:lnTo>
                    <a:pt x="87239" y="8040"/>
                  </a:lnTo>
                  <a:lnTo>
                    <a:pt x="35751" y="159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163"/>
            <p:cNvSpPr/>
            <p:nvPr/>
          </p:nvSpPr>
          <p:spPr>
            <a:xfrm>
              <a:off x="5207813" y="3536156"/>
              <a:ext cx="606518" cy="133947"/>
            </a:xfrm>
            <a:custGeom>
              <a:avLst/>
              <a:gdLst/>
              <a:ahLst/>
              <a:cxnLst/>
              <a:rect l="0" t="0" r="0" b="0"/>
              <a:pathLst>
                <a:path w="606518" h="133947">
                  <a:moveTo>
                    <a:pt x="7695" y="133946"/>
                  </a:moveTo>
                  <a:lnTo>
                    <a:pt x="7695" y="129205"/>
                  </a:lnTo>
                  <a:lnTo>
                    <a:pt x="6703" y="127808"/>
                  </a:lnTo>
                  <a:lnTo>
                    <a:pt x="5048" y="126877"/>
                  </a:lnTo>
                  <a:lnTo>
                    <a:pt x="2951" y="126257"/>
                  </a:lnTo>
                  <a:lnTo>
                    <a:pt x="1553" y="124851"/>
                  </a:lnTo>
                  <a:lnTo>
                    <a:pt x="622" y="122921"/>
                  </a:lnTo>
                  <a:lnTo>
                    <a:pt x="0" y="120643"/>
                  </a:lnTo>
                  <a:lnTo>
                    <a:pt x="580" y="119124"/>
                  </a:lnTo>
                  <a:lnTo>
                    <a:pt x="1959" y="118111"/>
                  </a:lnTo>
                  <a:lnTo>
                    <a:pt x="3870" y="117436"/>
                  </a:lnTo>
                  <a:lnTo>
                    <a:pt x="30332" y="115361"/>
                  </a:lnTo>
                  <a:lnTo>
                    <a:pt x="41655" y="113618"/>
                  </a:lnTo>
                  <a:lnTo>
                    <a:pt x="54169" y="111464"/>
                  </a:lnTo>
                  <a:lnTo>
                    <a:pt x="89259" y="106425"/>
                  </a:lnTo>
                  <a:lnTo>
                    <a:pt x="176519" y="95106"/>
                  </a:lnTo>
                  <a:lnTo>
                    <a:pt x="201677" y="91185"/>
                  </a:lnTo>
                  <a:lnTo>
                    <a:pt x="256110" y="81537"/>
                  </a:lnTo>
                  <a:lnTo>
                    <a:pt x="284530" y="77178"/>
                  </a:lnTo>
                  <a:lnTo>
                    <a:pt x="342589" y="69690"/>
                  </a:lnTo>
                  <a:lnTo>
                    <a:pt x="369988" y="65311"/>
                  </a:lnTo>
                  <a:lnTo>
                    <a:pt x="396198" y="60408"/>
                  </a:lnTo>
                  <a:lnTo>
                    <a:pt x="421616" y="55155"/>
                  </a:lnTo>
                  <a:lnTo>
                    <a:pt x="468397" y="46672"/>
                  </a:lnTo>
                  <a:lnTo>
                    <a:pt x="510373" y="39595"/>
                  </a:lnTo>
                  <a:lnTo>
                    <a:pt x="545580" y="33142"/>
                  </a:lnTo>
                  <a:lnTo>
                    <a:pt x="559934" y="29040"/>
                  </a:lnTo>
                  <a:lnTo>
                    <a:pt x="572483" y="24321"/>
                  </a:lnTo>
                  <a:lnTo>
                    <a:pt x="583828" y="19191"/>
                  </a:lnTo>
                  <a:lnTo>
                    <a:pt x="591391" y="14778"/>
                  </a:lnTo>
                  <a:lnTo>
                    <a:pt x="596433" y="10845"/>
                  </a:lnTo>
                  <a:lnTo>
                    <a:pt x="60651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Annotation164"/>
            <p:cNvSpPr/>
            <p:nvPr/>
          </p:nvSpPr>
          <p:spPr>
            <a:xfrm>
              <a:off x="5421075" y="3437929"/>
              <a:ext cx="71502" cy="410767"/>
            </a:xfrm>
            <a:custGeom>
              <a:avLst/>
              <a:gdLst/>
              <a:ahLst/>
              <a:cxnLst/>
              <a:rect l="0" t="0" r="0" b="0"/>
              <a:pathLst>
                <a:path w="71502" h="410767">
                  <a:moveTo>
                    <a:pt x="71501" y="0"/>
                  </a:moveTo>
                  <a:lnTo>
                    <a:pt x="66757" y="4741"/>
                  </a:lnTo>
                  <a:lnTo>
                    <a:pt x="64366" y="9114"/>
                  </a:lnTo>
                  <a:lnTo>
                    <a:pt x="61779" y="15006"/>
                  </a:lnTo>
                  <a:lnTo>
                    <a:pt x="59061" y="21910"/>
                  </a:lnTo>
                  <a:lnTo>
                    <a:pt x="56256" y="30482"/>
                  </a:lnTo>
                  <a:lnTo>
                    <a:pt x="53394" y="40165"/>
                  </a:lnTo>
                  <a:lnTo>
                    <a:pt x="50491" y="50589"/>
                  </a:lnTo>
                  <a:lnTo>
                    <a:pt x="47564" y="64484"/>
                  </a:lnTo>
                  <a:lnTo>
                    <a:pt x="44620" y="80693"/>
                  </a:lnTo>
                  <a:lnTo>
                    <a:pt x="41663" y="98444"/>
                  </a:lnTo>
                  <a:lnTo>
                    <a:pt x="37707" y="118215"/>
                  </a:lnTo>
                  <a:lnTo>
                    <a:pt x="28013" y="161351"/>
                  </a:lnTo>
                  <a:lnTo>
                    <a:pt x="23641" y="183965"/>
                  </a:lnTo>
                  <a:lnTo>
                    <a:pt x="19732" y="206980"/>
                  </a:lnTo>
                  <a:lnTo>
                    <a:pt x="12743" y="253718"/>
                  </a:lnTo>
                  <a:lnTo>
                    <a:pt x="6325" y="300949"/>
                  </a:lnTo>
                  <a:lnTo>
                    <a:pt x="4217" y="323664"/>
                  </a:lnTo>
                  <a:lnTo>
                    <a:pt x="2811" y="345753"/>
                  </a:lnTo>
                  <a:lnTo>
                    <a:pt x="0" y="4107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Annotation165"/>
            <p:cNvSpPr/>
            <p:nvPr/>
          </p:nvSpPr>
          <p:spPr>
            <a:xfrm>
              <a:off x="6216524" y="3366492"/>
              <a:ext cx="607759" cy="35601"/>
            </a:xfrm>
            <a:custGeom>
              <a:avLst/>
              <a:gdLst/>
              <a:ahLst/>
              <a:cxnLst/>
              <a:rect l="0" t="0" r="0" b="0"/>
              <a:pathLst>
                <a:path w="607759" h="35601">
                  <a:moveTo>
                    <a:pt x="0" y="17859"/>
                  </a:moveTo>
                  <a:lnTo>
                    <a:pt x="9489" y="17859"/>
                  </a:lnTo>
                  <a:lnTo>
                    <a:pt x="14270" y="18852"/>
                  </a:lnTo>
                  <a:lnTo>
                    <a:pt x="19444" y="20505"/>
                  </a:lnTo>
                  <a:lnTo>
                    <a:pt x="24879" y="22600"/>
                  </a:lnTo>
                  <a:lnTo>
                    <a:pt x="33468" y="23996"/>
                  </a:lnTo>
                  <a:lnTo>
                    <a:pt x="44160" y="24927"/>
                  </a:lnTo>
                  <a:lnTo>
                    <a:pt x="56252" y="25548"/>
                  </a:lnTo>
                  <a:lnTo>
                    <a:pt x="72258" y="26954"/>
                  </a:lnTo>
                  <a:lnTo>
                    <a:pt x="111229" y="31162"/>
                  </a:lnTo>
                  <a:lnTo>
                    <a:pt x="133737" y="32681"/>
                  </a:lnTo>
                  <a:lnTo>
                    <a:pt x="157680" y="33693"/>
                  </a:lnTo>
                  <a:lnTo>
                    <a:pt x="209110" y="34819"/>
                  </a:lnTo>
                  <a:lnTo>
                    <a:pt x="357150" y="35600"/>
                  </a:lnTo>
                  <a:lnTo>
                    <a:pt x="387060" y="34647"/>
                  </a:lnTo>
                  <a:lnTo>
                    <a:pt x="415937" y="33020"/>
                  </a:lnTo>
                  <a:lnTo>
                    <a:pt x="444127" y="30943"/>
                  </a:lnTo>
                  <a:lnTo>
                    <a:pt x="469872" y="29559"/>
                  </a:lnTo>
                  <a:lnTo>
                    <a:pt x="517015" y="28020"/>
                  </a:lnTo>
                  <a:lnTo>
                    <a:pt x="537331" y="26618"/>
                  </a:lnTo>
                  <a:lnTo>
                    <a:pt x="555842" y="24691"/>
                  </a:lnTo>
                  <a:lnTo>
                    <a:pt x="573147" y="22414"/>
                  </a:lnTo>
                  <a:lnTo>
                    <a:pt x="585677" y="19903"/>
                  </a:lnTo>
                  <a:lnTo>
                    <a:pt x="595023" y="17238"/>
                  </a:lnTo>
                  <a:lnTo>
                    <a:pt x="602247" y="14468"/>
                  </a:lnTo>
                  <a:lnTo>
                    <a:pt x="606070" y="11630"/>
                  </a:lnTo>
                  <a:lnTo>
                    <a:pt x="607626" y="8746"/>
                  </a:lnTo>
                  <a:lnTo>
                    <a:pt x="60775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Annotation166"/>
            <p:cNvSpPr/>
            <p:nvPr/>
          </p:nvSpPr>
          <p:spPr>
            <a:xfrm>
              <a:off x="6457840" y="3411140"/>
              <a:ext cx="44688" cy="696517"/>
            </a:xfrm>
            <a:custGeom>
              <a:avLst/>
              <a:gdLst/>
              <a:ahLst/>
              <a:cxnLst/>
              <a:rect l="0" t="0" r="0" b="0"/>
              <a:pathLst>
                <a:path w="44688" h="696517">
                  <a:moveTo>
                    <a:pt x="44687" y="0"/>
                  </a:moveTo>
                  <a:lnTo>
                    <a:pt x="44687" y="112081"/>
                  </a:lnTo>
                  <a:lnTo>
                    <a:pt x="43695" y="134253"/>
                  </a:lnTo>
                  <a:lnTo>
                    <a:pt x="42040" y="157963"/>
                  </a:lnTo>
                  <a:lnTo>
                    <a:pt x="11886" y="484301"/>
                  </a:lnTo>
                  <a:lnTo>
                    <a:pt x="5944" y="541675"/>
                  </a:lnTo>
                  <a:lnTo>
                    <a:pt x="3962" y="566499"/>
                  </a:lnTo>
                  <a:lnTo>
                    <a:pt x="2642" y="589002"/>
                  </a:lnTo>
                  <a:lnTo>
                    <a:pt x="1174" y="628888"/>
                  </a:lnTo>
                  <a:lnTo>
                    <a:pt x="0" y="6965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Annotation167"/>
            <p:cNvSpPr/>
            <p:nvPr/>
          </p:nvSpPr>
          <p:spPr>
            <a:xfrm>
              <a:off x="6853011" y="3875484"/>
              <a:ext cx="453844" cy="127647"/>
            </a:xfrm>
            <a:custGeom>
              <a:avLst/>
              <a:gdLst/>
              <a:ahLst/>
              <a:cxnLst/>
              <a:rect l="0" t="0" r="0" b="0"/>
              <a:pathLst>
                <a:path w="453844" h="127647">
                  <a:moveTo>
                    <a:pt x="96397" y="0"/>
                  </a:moveTo>
                  <a:lnTo>
                    <a:pt x="91653" y="0"/>
                  </a:lnTo>
                  <a:lnTo>
                    <a:pt x="89261" y="993"/>
                  </a:lnTo>
                  <a:lnTo>
                    <a:pt x="83958" y="4741"/>
                  </a:lnTo>
                  <a:lnTo>
                    <a:pt x="81153" y="8121"/>
                  </a:lnTo>
                  <a:lnTo>
                    <a:pt x="78289" y="12360"/>
                  </a:lnTo>
                  <a:lnTo>
                    <a:pt x="75388" y="17169"/>
                  </a:lnTo>
                  <a:lnTo>
                    <a:pt x="66867" y="30451"/>
                  </a:lnTo>
                  <a:lnTo>
                    <a:pt x="27717" y="89511"/>
                  </a:lnTo>
                  <a:lnTo>
                    <a:pt x="22804" y="97377"/>
                  </a:lnTo>
                  <a:lnTo>
                    <a:pt x="18536" y="104606"/>
                  </a:lnTo>
                  <a:lnTo>
                    <a:pt x="14698" y="111409"/>
                  </a:lnTo>
                  <a:lnTo>
                    <a:pt x="11145" y="116937"/>
                  </a:lnTo>
                  <a:lnTo>
                    <a:pt x="7785" y="121614"/>
                  </a:lnTo>
                  <a:lnTo>
                    <a:pt x="4552" y="125724"/>
                  </a:lnTo>
                  <a:lnTo>
                    <a:pt x="2395" y="127473"/>
                  </a:lnTo>
                  <a:lnTo>
                    <a:pt x="957" y="127646"/>
                  </a:lnTo>
                  <a:lnTo>
                    <a:pt x="0" y="126769"/>
                  </a:lnTo>
                  <a:lnTo>
                    <a:pt x="354" y="125193"/>
                  </a:lnTo>
                  <a:lnTo>
                    <a:pt x="1583" y="123149"/>
                  </a:lnTo>
                  <a:lnTo>
                    <a:pt x="3396" y="120795"/>
                  </a:lnTo>
                  <a:lnTo>
                    <a:pt x="5597" y="116249"/>
                  </a:lnTo>
                  <a:lnTo>
                    <a:pt x="8057" y="110242"/>
                  </a:lnTo>
                  <a:lnTo>
                    <a:pt x="10692" y="103260"/>
                  </a:lnTo>
                  <a:lnTo>
                    <a:pt x="19143" y="79213"/>
                  </a:lnTo>
                  <a:lnTo>
                    <a:pt x="23048" y="70668"/>
                  </a:lnTo>
                  <a:lnTo>
                    <a:pt x="27636" y="61995"/>
                  </a:lnTo>
                  <a:lnTo>
                    <a:pt x="32681" y="53236"/>
                  </a:lnTo>
                  <a:lnTo>
                    <a:pt x="39024" y="45413"/>
                  </a:lnTo>
                  <a:lnTo>
                    <a:pt x="46231" y="38213"/>
                  </a:lnTo>
                  <a:lnTo>
                    <a:pt x="54016" y="31428"/>
                  </a:lnTo>
                  <a:lnTo>
                    <a:pt x="61192" y="24921"/>
                  </a:lnTo>
                  <a:lnTo>
                    <a:pt x="74462" y="12399"/>
                  </a:lnTo>
                  <a:lnTo>
                    <a:pt x="80780" y="8266"/>
                  </a:lnTo>
                  <a:lnTo>
                    <a:pt x="86979" y="5511"/>
                  </a:lnTo>
                  <a:lnTo>
                    <a:pt x="93098" y="3674"/>
                  </a:lnTo>
                  <a:lnTo>
                    <a:pt x="98170" y="3442"/>
                  </a:lnTo>
                  <a:lnTo>
                    <a:pt x="102544" y="4279"/>
                  </a:lnTo>
                  <a:lnTo>
                    <a:pt x="106453" y="5829"/>
                  </a:lnTo>
                  <a:lnTo>
                    <a:pt x="110053" y="8847"/>
                  </a:lnTo>
                  <a:lnTo>
                    <a:pt x="113445" y="12843"/>
                  </a:lnTo>
                  <a:lnTo>
                    <a:pt x="116701" y="17492"/>
                  </a:lnTo>
                  <a:lnTo>
                    <a:pt x="119863" y="22575"/>
                  </a:lnTo>
                  <a:lnTo>
                    <a:pt x="122965" y="27949"/>
                  </a:lnTo>
                  <a:lnTo>
                    <a:pt x="129060" y="39211"/>
                  </a:lnTo>
                  <a:lnTo>
                    <a:pt x="135079" y="50831"/>
                  </a:lnTo>
                  <a:lnTo>
                    <a:pt x="137081" y="55716"/>
                  </a:lnTo>
                  <a:lnTo>
                    <a:pt x="138416" y="59964"/>
                  </a:lnTo>
                  <a:lnTo>
                    <a:pt x="139305" y="63789"/>
                  </a:lnTo>
                  <a:lnTo>
                    <a:pt x="140892" y="67331"/>
                  </a:lnTo>
                  <a:lnTo>
                    <a:pt x="142943" y="70684"/>
                  </a:lnTo>
                  <a:lnTo>
                    <a:pt x="145303" y="73912"/>
                  </a:lnTo>
                  <a:lnTo>
                    <a:pt x="147869" y="77056"/>
                  </a:lnTo>
                  <a:lnTo>
                    <a:pt x="150573" y="80144"/>
                  </a:lnTo>
                  <a:lnTo>
                    <a:pt x="153368" y="83195"/>
                  </a:lnTo>
                  <a:lnTo>
                    <a:pt x="155233" y="84237"/>
                  </a:lnTo>
                  <a:lnTo>
                    <a:pt x="156475" y="83939"/>
                  </a:lnTo>
                  <a:lnTo>
                    <a:pt x="157304" y="82748"/>
                  </a:lnTo>
                  <a:lnTo>
                    <a:pt x="163521" y="78780"/>
                  </a:lnTo>
                  <a:lnTo>
                    <a:pt x="167959" y="76332"/>
                  </a:lnTo>
                  <a:lnTo>
                    <a:pt x="172904" y="72717"/>
                  </a:lnTo>
                  <a:lnTo>
                    <a:pt x="178186" y="68321"/>
                  </a:lnTo>
                  <a:lnTo>
                    <a:pt x="183695" y="63407"/>
                  </a:lnTo>
                  <a:lnTo>
                    <a:pt x="195112" y="52655"/>
                  </a:lnTo>
                  <a:lnTo>
                    <a:pt x="200937" y="47010"/>
                  </a:lnTo>
                  <a:lnTo>
                    <a:pt x="206806" y="42254"/>
                  </a:lnTo>
                  <a:lnTo>
                    <a:pt x="212705" y="38091"/>
                  </a:lnTo>
                  <a:lnTo>
                    <a:pt x="218624" y="34324"/>
                  </a:lnTo>
                  <a:lnTo>
                    <a:pt x="224556" y="30821"/>
                  </a:lnTo>
                  <a:lnTo>
                    <a:pt x="230497" y="27492"/>
                  </a:lnTo>
                  <a:lnTo>
                    <a:pt x="236443" y="24281"/>
                  </a:lnTo>
                  <a:lnTo>
                    <a:pt x="248348" y="20714"/>
                  </a:lnTo>
                  <a:lnTo>
                    <a:pt x="254302" y="19763"/>
                  </a:lnTo>
                  <a:lnTo>
                    <a:pt x="259266" y="20120"/>
                  </a:lnTo>
                  <a:lnTo>
                    <a:pt x="263568" y="21351"/>
                  </a:lnTo>
                  <a:lnTo>
                    <a:pt x="267428" y="23164"/>
                  </a:lnTo>
                  <a:lnTo>
                    <a:pt x="270995" y="26357"/>
                  </a:lnTo>
                  <a:lnTo>
                    <a:pt x="274366" y="30469"/>
                  </a:lnTo>
                  <a:lnTo>
                    <a:pt x="277606" y="35196"/>
                  </a:lnTo>
                  <a:lnTo>
                    <a:pt x="280760" y="40332"/>
                  </a:lnTo>
                  <a:lnTo>
                    <a:pt x="283856" y="45739"/>
                  </a:lnTo>
                  <a:lnTo>
                    <a:pt x="289943" y="57040"/>
                  </a:lnTo>
                  <a:lnTo>
                    <a:pt x="295959" y="68677"/>
                  </a:lnTo>
                  <a:lnTo>
                    <a:pt x="297959" y="74558"/>
                  </a:lnTo>
                  <a:lnTo>
                    <a:pt x="299294" y="80463"/>
                  </a:lnTo>
                  <a:lnTo>
                    <a:pt x="300183" y="86384"/>
                  </a:lnTo>
                  <a:lnTo>
                    <a:pt x="301769" y="91324"/>
                  </a:lnTo>
                  <a:lnTo>
                    <a:pt x="303820" y="95609"/>
                  </a:lnTo>
                  <a:lnTo>
                    <a:pt x="306180" y="99458"/>
                  </a:lnTo>
                  <a:lnTo>
                    <a:pt x="309739" y="101032"/>
                  </a:lnTo>
                  <a:lnTo>
                    <a:pt x="314099" y="101090"/>
                  </a:lnTo>
                  <a:lnTo>
                    <a:pt x="318991" y="100135"/>
                  </a:lnTo>
                  <a:lnTo>
                    <a:pt x="327076" y="96429"/>
                  </a:lnTo>
                  <a:lnTo>
                    <a:pt x="374411" y="64857"/>
                  </a:lnTo>
                  <a:lnTo>
                    <a:pt x="382040" y="60105"/>
                  </a:lnTo>
                  <a:lnTo>
                    <a:pt x="389111" y="55945"/>
                  </a:lnTo>
                  <a:lnTo>
                    <a:pt x="395812" y="52180"/>
                  </a:lnTo>
                  <a:lnTo>
                    <a:pt x="402266" y="47685"/>
                  </a:lnTo>
                  <a:lnTo>
                    <a:pt x="408554" y="42704"/>
                  </a:lnTo>
                  <a:lnTo>
                    <a:pt x="414732" y="37399"/>
                  </a:lnTo>
                  <a:lnTo>
                    <a:pt x="420837" y="32870"/>
                  </a:lnTo>
                  <a:lnTo>
                    <a:pt x="426894" y="28859"/>
                  </a:lnTo>
                  <a:lnTo>
                    <a:pt x="432917" y="25192"/>
                  </a:lnTo>
                  <a:lnTo>
                    <a:pt x="437926" y="21756"/>
                  </a:lnTo>
                  <a:lnTo>
                    <a:pt x="442258" y="18473"/>
                  </a:lnTo>
                  <a:lnTo>
                    <a:pt x="446140" y="15292"/>
                  </a:lnTo>
                  <a:lnTo>
                    <a:pt x="448727" y="14163"/>
                  </a:lnTo>
                  <a:lnTo>
                    <a:pt x="450452" y="14403"/>
                  </a:lnTo>
                  <a:lnTo>
                    <a:pt x="451602" y="15556"/>
                  </a:lnTo>
                  <a:lnTo>
                    <a:pt x="452369" y="18308"/>
                  </a:lnTo>
                  <a:lnTo>
                    <a:pt x="452880" y="22127"/>
                  </a:lnTo>
                  <a:lnTo>
                    <a:pt x="453221" y="26658"/>
                  </a:lnTo>
                  <a:lnTo>
                    <a:pt x="453448" y="31662"/>
                  </a:lnTo>
                  <a:lnTo>
                    <a:pt x="453701" y="42515"/>
                  </a:lnTo>
                  <a:lnTo>
                    <a:pt x="453843" y="64522"/>
                  </a:lnTo>
                  <a:lnTo>
                    <a:pt x="452869" y="71788"/>
                  </a:lnTo>
                  <a:lnTo>
                    <a:pt x="451228" y="78617"/>
                  </a:lnTo>
                  <a:lnTo>
                    <a:pt x="449140" y="85153"/>
                  </a:lnTo>
                  <a:lnTo>
                    <a:pt x="447749" y="91496"/>
                  </a:lnTo>
                  <a:lnTo>
                    <a:pt x="446820" y="97708"/>
                  </a:lnTo>
                  <a:lnTo>
                    <a:pt x="446202" y="103834"/>
                  </a:lnTo>
                  <a:lnTo>
                    <a:pt x="444796" y="108910"/>
                  </a:lnTo>
                  <a:lnTo>
                    <a:pt x="442866" y="113286"/>
                  </a:lnTo>
                  <a:lnTo>
                    <a:pt x="440587" y="117196"/>
                  </a:lnTo>
                  <a:lnTo>
                    <a:pt x="439066" y="118811"/>
                  </a:lnTo>
                  <a:lnTo>
                    <a:pt x="438053" y="118895"/>
                  </a:lnTo>
                  <a:lnTo>
                    <a:pt x="436028" y="1160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Annotation168"/>
            <p:cNvSpPr/>
            <p:nvPr/>
          </p:nvSpPr>
          <p:spPr>
            <a:xfrm>
              <a:off x="7306914" y="3812976"/>
              <a:ext cx="71502" cy="35720"/>
            </a:xfrm>
            <a:custGeom>
              <a:avLst/>
              <a:gdLst/>
              <a:ahLst/>
              <a:cxnLst/>
              <a:rect l="0" t="0" r="0" b="0"/>
              <a:pathLst>
                <a:path w="71502" h="35720">
                  <a:moveTo>
                    <a:pt x="0" y="0"/>
                  </a:moveTo>
                  <a:lnTo>
                    <a:pt x="7695" y="0"/>
                  </a:lnTo>
                  <a:lnTo>
                    <a:pt x="9102" y="992"/>
                  </a:lnTo>
                  <a:lnTo>
                    <a:pt x="11033" y="2646"/>
                  </a:lnTo>
                  <a:lnTo>
                    <a:pt x="16524" y="7688"/>
                  </a:lnTo>
                  <a:lnTo>
                    <a:pt x="16974" y="9095"/>
                  </a:lnTo>
                  <a:lnTo>
                    <a:pt x="17275" y="11024"/>
                  </a:lnTo>
                  <a:lnTo>
                    <a:pt x="17474" y="13302"/>
                  </a:lnTo>
                  <a:lnTo>
                    <a:pt x="18601" y="15814"/>
                  </a:lnTo>
                  <a:lnTo>
                    <a:pt x="20345" y="18480"/>
                  </a:lnTo>
                  <a:lnTo>
                    <a:pt x="22501" y="21250"/>
                  </a:lnTo>
                  <a:lnTo>
                    <a:pt x="24931" y="24089"/>
                  </a:lnTo>
                  <a:lnTo>
                    <a:pt x="27545" y="26973"/>
                  </a:lnTo>
                  <a:lnTo>
                    <a:pt x="30280" y="29889"/>
                  </a:lnTo>
                  <a:lnTo>
                    <a:pt x="34090" y="31832"/>
                  </a:lnTo>
                  <a:lnTo>
                    <a:pt x="38615" y="33128"/>
                  </a:lnTo>
                  <a:lnTo>
                    <a:pt x="43619" y="33992"/>
                  </a:lnTo>
                  <a:lnTo>
                    <a:pt x="48940" y="34567"/>
                  </a:lnTo>
                  <a:lnTo>
                    <a:pt x="54475" y="34951"/>
                  </a:lnTo>
                  <a:lnTo>
                    <a:pt x="71501" y="357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Annotation169"/>
            <p:cNvSpPr/>
            <p:nvPr/>
          </p:nvSpPr>
          <p:spPr>
            <a:xfrm>
              <a:off x="7559453" y="3804047"/>
              <a:ext cx="96029" cy="187524"/>
            </a:xfrm>
            <a:custGeom>
              <a:avLst/>
              <a:gdLst/>
              <a:ahLst/>
              <a:cxnLst/>
              <a:rect l="0" t="0" r="0" b="0"/>
              <a:pathLst>
                <a:path w="96029" h="187524">
                  <a:moveTo>
                    <a:pt x="96028" y="0"/>
                  </a:moveTo>
                  <a:lnTo>
                    <a:pt x="96028" y="4741"/>
                  </a:lnTo>
                  <a:lnTo>
                    <a:pt x="94043" y="7129"/>
                  </a:lnTo>
                  <a:lnTo>
                    <a:pt x="90733" y="9713"/>
                  </a:lnTo>
                  <a:lnTo>
                    <a:pt x="86539" y="12429"/>
                  </a:lnTo>
                  <a:lnTo>
                    <a:pt x="81757" y="15231"/>
                  </a:lnTo>
                  <a:lnTo>
                    <a:pt x="76584" y="18091"/>
                  </a:lnTo>
                  <a:lnTo>
                    <a:pt x="71149" y="20990"/>
                  </a:lnTo>
                  <a:lnTo>
                    <a:pt x="65538" y="24908"/>
                  </a:lnTo>
                  <a:lnTo>
                    <a:pt x="59813" y="29504"/>
                  </a:lnTo>
                  <a:lnTo>
                    <a:pt x="54010" y="34552"/>
                  </a:lnTo>
                  <a:lnTo>
                    <a:pt x="48155" y="39901"/>
                  </a:lnTo>
                  <a:lnTo>
                    <a:pt x="36352" y="51137"/>
                  </a:lnTo>
                  <a:lnTo>
                    <a:pt x="30424" y="55920"/>
                  </a:lnTo>
                  <a:lnTo>
                    <a:pt x="24486" y="60100"/>
                  </a:lnTo>
                  <a:lnTo>
                    <a:pt x="18541" y="63879"/>
                  </a:lnTo>
                  <a:lnTo>
                    <a:pt x="13586" y="67391"/>
                  </a:lnTo>
                  <a:lnTo>
                    <a:pt x="9288" y="70723"/>
                  </a:lnTo>
                  <a:lnTo>
                    <a:pt x="5429" y="73938"/>
                  </a:lnTo>
                  <a:lnTo>
                    <a:pt x="2857" y="77073"/>
                  </a:lnTo>
                  <a:lnTo>
                    <a:pt x="1144" y="80155"/>
                  </a:lnTo>
                  <a:lnTo>
                    <a:pt x="0" y="83203"/>
                  </a:lnTo>
                  <a:lnTo>
                    <a:pt x="231" y="86226"/>
                  </a:lnTo>
                  <a:lnTo>
                    <a:pt x="1378" y="89234"/>
                  </a:lnTo>
                  <a:lnTo>
                    <a:pt x="3136" y="92231"/>
                  </a:lnTo>
                  <a:lnTo>
                    <a:pt x="5301" y="94229"/>
                  </a:lnTo>
                  <a:lnTo>
                    <a:pt x="7736" y="95562"/>
                  </a:lnTo>
                  <a:lnTo>
                    <a:pt x="10354" y="96450"/>
                  </a:lnTo>
                  <a:lnTo>
                    <a:pt x="14085" y="98035"/>
                  </a:lnTo>
                  <a:lnTo>
                    <a:pt x="23528" y="102441"/>
                  </a:lnTo>
                  <a:lnTo>
                    <a:pt x="40009" y="110499"/>
                  </a:lnTo>
                  <a:lnTo>
                    <a:pt x="44780" y="113353"/>
                  </a:lnTo>
                  <a:lnTo>
                    <a:pt x="48952" y="116249"/>
                  </a:lnTo>
                  <a:lnTo>
                    <a:pt x="52727" y="119171"/>
                  </a:lnTo>
                  <a:lnTo>
                    <a:pt x="56237" y="123103"/>
                  </a:lnTo>
                  <a:lnTo>
                    <a:pt x="59570" y="127710"/>
                  </a:lnTo>
                  <a:lnTo>
                    <a:pt x="62786" y="132764"/>
                  </a:lnTo>
                  <a:lnTo>
                    <a:pt x="65921" y="137127"/>
                  </a:lnTo>
                  <a:lnTo>
                    <a:pt x="69006" y="141027"/>
                  </a:lnTo>
                  <a:lnTo>
                    <a:pt x="72056" y="144619"/>
                  </a:lnTo>
                  <a:lnTo>
                    <a:pt x="73095" y="148007"/>
                  </a:lnTo>
                  <a:lnTo>
                    <a:pt x="72795" y="151257"/>
                  </a:lnTo>
                  <a:lnTo>
                    <a:pt x="71601" y="154416"/>
                  </a:lnTo>
                  <a:lnTo>
                    <a:pt x="69813" y="158506"/>
                  </a:lnTo>
                  <a:lnTo>
                    <a:pt x="65177" y="168343"/>
                  </a:lnTo>
                  <a:lnTo>
                    <a:pt x="60566" y="172752"/>
                  </a:lnTo>
                  <a:lnTo>
                    <a:pt x="54511" y="176684"/>
                  </a:lnTo>
                  <a:lnTo>
                    <a:pt x="47496" y="180297"/>
                  </a:lnTo>
                  <a:lnTo>
                    <a:pt x="39839" y="182705"/>
                  </a:lnTo>
                  <a:lnTo>
                    <a:pt x="31756" y="184311"/>
                  </a:lnTo>
                  <a:lnTo>
                    <a:pt x="6651" y="1875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Annotation170"/>
            <p:cNvSpPr/>
            <p:nvPr/>
          </p:nvSpPr>
          <p:spPr>
            <a:xfrm>
              <a:off x="7709107" y="3839765"/>
              <a:ext cx="124452" cy="167498"/>
            </a:xfrm>
            <a:custGeom>
              <a:avLst/>
              <a:gdLst/>
              <a:ahLst/>
              <a:cxnLst/>
              <a:rect l="0" t="0" r="0" b="0"/>
              <a:pathLst>
                <a:path w="124452" h="167498">
                  <a:moveTo>
                    <a:pt x="0" y="0"/>
                  </a:moveTo>
                  <a:lnTo>
                    <a:pt x="22220" y="0"/>
                  </a:lnTo>
                  <a:lnTo>
                    <a:pt x="23750" y="992"/>
                  </a:lnTo>
                  <a:lnTo>
                    <a:pt x="24771" y="2645"/>
                  </a:lnTo>
                  <a:lnTo>
                    <a:pt x="25905" y="7129"/>
                  </a:lnTo>
                  <a:lnTo>
                    <a:pt x="26207" y="9714"/>
                  </a:lnTo>
                  <a:lnTo>
                    <a:pt x="26409" y="12429"/>
                  </a:lnTo>
                  <a:lnTo>
                    <a:pt x="27537" y="15231"/>
                  </a:lnTo>
                  <a:lnTo>
                    <a:pt x="29282" y="18091"/>
                  </a:lnTo>
                  <a:lnTo>
                    <a:pt x="31438" y="20990"/>
                  </a:lnTo>
                  <a:lnTo>
                    <a:pt x="34861" y="24908"/>
                  </a:lnTo>
                  <a:lnTo>
                    <a:pt x="39130" y="29504"/>
                  </a:lnTo>
                  <a:lnTo>
                    <a:pt x="55507" y="46397"/>
                  </a:lnTo>
                  <a:lnTo>
                    <a:pt x="69962" y="60931"/>
                  </a:lnTo>
                  <a:lnTo>
                    <a:pt x="75440" y="65425"/>
                  </a:lnTo>
                  <a:lnTo>
                    <a:pt x="81079" y="69414"/>
                  </a:lnTo>
                  <a:lnTo>
                    <a:pt x="86823" y="73065"/>
                  </a:lnTo>
                  <a:lnTo>
                    <a:pt x="92639" y="76491"/>
                  </a:lnTo>
                  <a:lnTo>
                    <a:pt x="98504" y="79767"/>
                  </a:lnTo>
                  <a:lnTo>
                    <a:pt x="104398" y="82944"/>
                  </a:lnTo>
                  <a:lnTo>
                    <a:pt x="109322" y="87046"/>
                  </a:lnTo>
                  <a:lnTo>
                    <a:pt x="113596" y="91765"/>
                  </a:lnTo>
                  <a:lnTo>
                    <a:pt x="117441" y="96895"/>
                  </a:lnTo>
                  <a:lnTo>
                    <a:pt x="120002" y="101308"/>
                  </a:lnTo>
                  <a:lnTo>
                    <a:pt x="121710" y="105242"/>
                  </a:lnTo>
                  <a:lnTo>
                    <a:pt x="122848" y="108856"/>
                  </a:lnTo>
                  <a:lnTo>
                    <a:pt x="123608" y="113251"/>
                  </a:lnTo>
                  <a:lnTo>
                    <a:pt x="124114" y="118164"/>
                  </a:lnTo>
                  <a:lnTo>
                    <a:pt x="124451" y="123424"/>
                  </a:lnTo>
                  <a:lnTo>
                    <a:pt x="122691" y="127924"/>
                  </a:lnTo>
                  <a:lnTo>
                    <a:pt x="119530" y="131915"/>
                  </a:lnTo>
                  <a:lnTo>
                    <a:pt x="115437" y="135569"/>
                  </a:lnTo>
                  <a:lnTo>
                    <a:pt x="109729" y="139989"/>
                  </a:lnTo>
                  <a:lnTo>
                    <a:pt x="102944" y="144919"/>
                  </a:lnTo>
                  <a:lnTo>
                    <a:pt x="95442" y="150191"/>
                  </a:lnTo>
                  <a:lnTo>
                    <a:pt x="87462" y="154698"/>
                  </a:lnTo>
                  <a:lnTo>
                    <a:pt x="79162" y="158694"/>
                  </a:lnTo>
                  <a:lnTo>
                    <a:pt x="70650" y="162351"/>
                  </a:lnTo>
                  <a:lnTo>
                    <a:pt x="61995" y="164789"/>
                  </a:lnTo>
                  <a:lnTo>
                    <a:pt x="53246" y="166414"/>
                  </a:lnTo>
                  <a:lnTo>
                    <a:pt x="44436" y="167497"/>
                  </a:lnTo>
                  <a:lnTo>
                    <a:pt x="35582" y="167228"/>
                  </a:lnTo>
                  <a:lnTo>
                    <a:pt x="26700" y="166055"/>
                  </a:lnTo>
                  <a:lnTo>
                    <a:pt x="0" y="1607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171"/>
            <p:cNvSpPr/>
            <p:nvPr/>
          </p:nvSpPr>
          <p:spPr>
            <a:xfrm>
              <a:off x="7843171" y="3643313"/>
              <a:ext cx="321756" cy="8562"/>
            </a:xfrm>
            <a:custGeom>
              <a:avLst/>
              <a:gdLst/>
              <a:ahLst/>
              <a:cxnLst/>
              <a:rect l="0" t="0" r="0" b="0"/>
              <a:pathLst>
                <a:path w="321756" h="8562">
                  <a:moveTo>
                    <a:pt x="0" y="0"/>
                  </a:moveTo>
                  <a:lnTo>
                    <a:pt x="110386" y="0"/>
                  </a:lnTo>
                  <a:lnTo>
                    <a:pt x="127217" y="991"/>
                  </a:lnTo>
                  <a:lnTo>
                    <a:pt x="144396" y="2645"/>
                  </a:lnTo>
                  <a:lnTo>
                    <a:pt x="161807" y="4740"/>
                  </a:lnTo>
                  <a:lnTo>
                    <a:pt x="179372" y="6136"/>
                  </a:lnTo>
                  <a:lnTo>
                    <a:pt x="197041" y="7067"/>
                  </a:lnTo>
                  <a:lnTo>
                    <a:pt x="230576" y="8101"/>
                  </a:lnTo>
                  <a:lnTo>
                    <a:pt x="258721" y="8561"/>
                  </a:lnTo>
                  <a:lnTo>
                    <a:pt x="271788" y="7692"/>
                  </a:lnTo>
                  <a:lnTo>
                    <a:pt x="284471" y="6120"/>
                  </a:lnTo>
                  <a:lnTo>
                    <a:pt x="32175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Annotation172"/>
            <p:cNvSpPr/>
            <p:nvPr/>
          </p:nvSpPr>
          <p:spPr>
            <a:xfrm>
              <a:off x="7986173" y="3500438"/>
              <a:ext cx="80440" cy="321469"/>
            </a:xfrm>
            <a:custGeom>
              <a:avLst/>
              <a:gdLst/>
              <a:ahLst/>
              <a:cxnLst/>
              <a:rect l="0" t="0" r="0" b="0"/>
              <a:pathLst>
                <a:path w="80440" h="321469">
                  <a:moveTo>
                    <a:pt x="80439" y="0"/>
                  </a:moveTo>
                  <a:lnTo>
                    <a:pt x="75695" y="0"/>
                  </a:lnTo>
                  <a:lnTo>
                    <a:pt x="73304" y="1984"/>
                  </a:lnTo>
                  <a:lnTo>
                    <a:pt x="70717" y="5291"/>
                  </a:lnTo>
                  <a:lnTo>
                    <a:pt x="67999" y="9480"/>
                  </a:lnTo>
                  <a:lnTo>
                    <a:pt x="65194" y="14258"/>
                  </a:lnTo>
                  <a:lnTo>
                    <a:pt x="62332" y="19427"/>
                  </a:lnTo>
                  <a:lnTo>
                    <a:pt x="59430" y="24857"/>
                  </a:lnTo>
                  <a:lnTo>
                    <a:pt x="56502" y="34431"/>
                  </a:lnTo>
                  <a:lnTo>
                    <a:pt x="53558" y="46766"/>
                  </a:lnTo>
                  <a:lnTo>
                    <a:pt x="50601" y="60943"/>
                  </a:lnTo>
                  <a:lnTo>
                    <a:pt x="46644" y="76347"/>
                  </a:lnTo>
                  <a:lnTo>
                    <a:pt x="42020" y="92570"/>
                  </a:lnTo>
                  <a:lnTo>
                    <a:pt x="20328" y="166121"/>
                  </a:lnTo>
                  <a:lnTo>
                    <a:pt x="15539" y="186153"/>
                  </a:lnTo>
                  <a:lnTo>
                    <a:pt x="11351" y="206454"/>
                  </a:lnTo>
                  <a:lnTo>
                    <a:pt x="7568" y="226933"/>
                  </a:lnTo>
                  <a:lnTo>
                    <a:pt x="5045" y="246538"/>
                  </a:lnTo>
                  <a:lnTo>
                    <a:pt x="3364" y="265562"/>
                  </a:lnTo>
                  <a:lnTo>
                    <a:pt x="0" y="3214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Annotation173"/>
            <p:cNvSpPr/>
            <p:nvPr/>
          </p:nvSpPr>
          <p:spPr>
            <a:xfrm>
              <a:off x="8504665" y="3295364"/>
              <a:ext cx="305312" cy="104566"/>
            </a:xfrm>
            <a:custGeom>
              <a:avLst/>
              <a:gdLst/>
              <a:ahLst/>
              <a:cxnLst/>
              <a:rect l="0" t="0" r="0" b="0"/>
              <a:pathLst>
                <a:path w="305312" h="104566">
                  <a:moveTo>
                    <a:pt x="8828" y="17550"/>
                  </a:moveTo>
                  <a:lnTo>
                    <a:pt x="4083" y="17550"/>
                  </a:lnTo>
                  <a:lnTo>
                    <a:pt x="2685" y="18542"/>
                  </a:lnTo>
                  <a:lnTo>
                    <a:pt x="1754" y="20196"/>
                  </a:lnTo>
                  <a:lnTo>
                    <a:pt x="1132" y="22290"/>
                  </a:lnTo>
                  <a:lnTo>
                    <a:pt x="718" y="25671"/>
                  </a:lnTo>
                  <a:lnTo>
                    <a:pt x="442" y="29910"/>
                  </a:lnTo>
                  <a:lnTo>
                    <a:pt x="258" y="34719"/>
                  </a:lnTo>
                  <a:lnTo>
                    <a:pt x="0" y="50969"/>
                  </a:lnTo>
                  <a:lnTo>
                    <a:pt x="956" y="56697"/>
                  </a:lnTo>
                  <a:lnTo>
                    <a:pt x="2588" y="62500"/>
                  </a:lnTo>
                  <a:lnTo>
                    <a:pt x="4668" y="68352"/>
                  </a:lnTo>
                  <a:lnTo>
                    <a:pt x="8041" y="74238"/>
                  </a:lnTo>
                  <a:lnTo>
                    <a:pt x="12276" y="80147"/>
                  </a:lnTo>
                  <a:lnTo>
                    <a:pt x="17085" y="86070"/>
                  </a:lnTo>
                  <a:lnTo>
                    <a:pt x="25256" y="91011"/>
                  </a:lnTo>
                  <a:lnTo>
                    <a:pt x="35669" y="95298"/>
                  </a:lnTo>
                  <a:lnTo>
                    <a:pt x="47577" y="99147"/>
                  </a:lnTo>
                  <a:lnTo>
                    <a:pt x="61473" y="101714"/>
                  </a:lnTo>
                  <a:lnTo>
                    <a:pt x="76696" y="103425"/>
                  </a:lnTo>
                  <a:lnTo>
                    <a:pt x="92802" y="104565"/>
                  </a:lnTo>
                  <a:lnTo>
                    <a:pt x="109500" y="103342"/>
                  </a:lnTo>
                  <a:lnTo>
                    <a:pt x="126590" y="100542"/>
                  </a:lnTo>
                  <a:lnTo>
                    <a:pt x="143941" y="96690"/>
                  </a:lnTo>
                  <a:lnTo>
                    <a:pt x="161466" y="92138"/>
                  </a:lnTo>
                  <a:lnTo>
                    <a:pt x="179109" y="87119"/>
                  </a:lnTo>
                  <a:lnTo>
                    <a:pt x="196829" y="81789"/>
                  </a:lnTo>
                  <a:lnTo>
                    <a:pt x="213607" y="76251"/>
                  </a:lnTo>
                  <a:lnTo>
                    <a:pt x="245492" y="64806"/>
                  </a:lnTo>
                  <a:lnTo>
                    <a:pt x="258960" y="58976"/>
                  </a:lnTo>
                  <a:lnTo>
                    <a:pt x="270917" y="53105"/>
                  </a:lnTo>
                  <a:lnTo>
                    <a:pt x="281868" y="47206"/>
                  </a:lnTo>
                  <a:lnTo>
                    <a:pt x="290162" y="41290"/>
                  </a:lnTo>
                  <a:lnTo>
                    <a:pt x="296684" y="35361"/>
                  </a:lnTo>
                  <a:lnTo>
                    <a:pt x="302025" y="29424"/>
                  </a:lnTo>
                  <a:lnTo>
                    <a:pt x="304593" y="23481"/>
                  </a:lnTo>
                  <a:lnTo>
                    <a:pt x="305311" y="17535"/>
                  </a:lnTo>
                  <a:lnTo>
                    <a:pt x="304797" y="11587"/>
                  </a:lnTo>
                  <a:lnTo>
                    <a:pt x="302470" y="7622"/>
                  </a:lnTo>
                  <a:lnTo>
                    <a:pt x="298929" y="4978"/>
                  </a:lnTo>
                  <a:lnTo>
                    <a:pt x="294586" y="3215"/>
                  </a:lnTo>
                  <a:lnTo>
                    <a:pt x="288710" y="2040"/>
                  </a:lnTo>
                  <a:lnTo>
                    <a:pt x="281813" y="1257"/>
                  </a:lnTo>
                  <a:lnTo>
                    <a:pt x="274236" y="735"/>
                  </a:lnTo>
                  <a:lnTo>
                    <a:pt x="266204" y="387"/>
                  </a:lnTo>
                  <a:lnTo>
                    <a:pt x="249338" y="0"/>
                  </a:lnTo>
                  <a:lnTo>
                    <a:pt x="241662" y="889"/>
                  </a:lnTo>
                  <a:lnTo>
                    <a:pt x="234559" y="2474"/>
                  </a:lnTo>
                  <a:lnTo>
                    <a:pt x="227837" y="4523"/>
                  </a:lnTo>
                  <a:lnTo>
                    <a:pt x="221369" y="6881"/>
                  </a:lnTo>
                  <a:lnTo>
                    <a:pt x="215073" y="9445"/>
                  </a:lnTo>
                  <a:lnTo>
                    <a:pt x="208887" y="12147"/>
                  </a:lnTo>
                  <a:lnTo>
                    <a:pt x="205758" y="13948"/>
                  </a:lnTo>
                  <a:lnTo>
                    <a:pt x="204663" y="15149"/>
                  </a:lnTo>
                  <a:lnTo>
                    <a:pt x="204927" y="15949"/>
                  </a:lnTo>
                  <a:lnTo>
                    <a:pt x="213166" y="16838"/>
                  </a:lnTo>
                  <a:lnTo>
                    <a:pt x="232269" y="17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Annotation174"/>
            <p:cNvSpPr/>
            <p:nvPr/>
          </p:nvSpPr>
          <p:spPr>
            <a:xfrm>
              <a:off x="8450930" y="3214796"/>
              <a:ext cx="732886" cy="776775"/>
            </a:xfrm>
            <a:custGeom>
              <a:avLst/>
              <a:gdLst/>
              <a:ahLst/>
              <a:cxnLst/>
              <a:rect l="0" t="0" r="0" b="0"/>
              <a:pathLst>
                <a:path w="732886" h="776775">
                  <a:moveTo>
                    <a:pt x="732885" y="8821"/>
                  </a:moveTo>
                  <a:lnTo>
                    <a:pt x="732885" y="4080"/>
                  </a:lnTo>
                  <a:lnTo>
                    <a:pt x="731892" y="2684"/>
                  </a:lnTo>
                  <a:lnTo>
                    <a:pt x="730237" y="1753"/>
                  </a:lnTo>
                  <a:lnTo>
                    <a:pt x="724315" y="0"/>
                  </a:lnTo>
                  <a:lnTo>
                    <a:pt x="714898" y="22292"/>
                  </a:lnTo>
                  <a:lnTo>
                    <a:pt x="668578" y="94257"/>
                  </a:lnTo>
                  <a:lnTo>
                    <a:pt x="651285" y="117372"/>
                  </a:lnTo>
                  <a:lnTo>
                    <a:pt x="630817" y="142704"/>
                  </a:lnTo>
                  <a:lnTo>
                    <a:pt x="608236" y="169514"/>
                  </a:lnTo>
                  <a:lnTo>
                    <a:pt x="580271" y="199293"/>
                  </a:lnTo>
                  <a:lnTo>
                    <a:pt x="548717" y="231053"/>
                  </a:lnTo>
                  <a:lnTo>
                    <a:pt x="405316" y="372313"/>
                  </a:lnTo>
                  <a:lnTo>
                    <a:pt x="366539" y="408907"/>
                  </a:lnTo>
                  <a:lnTo>
                    <a:pt x="249509" y="515310"/>
                  </a:lnTo>
                  <a:lnTo>
                    <a:pt x="152161" y="608573"/>
                  </a:lnTo>
                  <a:lnTo>
                    <a:pt x="97750" y="662000"/>
                  </a:lnTo>
                  <a:lnTo>
                    <a:pt x="77084" y="683391"/>
                  </a:lnTo>
                  <a:lnTo>
                    <a:pt x="60326" y="701620"/>
                  </a:lnTo>
                  <a:lnTo>
                    <a:pt x="46176" y="717742"/>
                  </a:lnTo>
                  <a:lnTo>
                    <a:pt x="34757" y="731466"/>
                  </a:lnTo>
                  <a:lnTo>
                    <a:pt x="25158" y="743592"/>
                  </a:lnTo>
                  <a:lnTo>
                    <a:pt x="0" y="7767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Annotation175"/>
            <p:cNvSpPr/>
            <p:nvPr/>
          </p:nvSpPr>
          <p:spPr>
            <a:xfrm>
              <a:off x="8060989" y="3491507"/>
              <a:ext cx="262896" cy="204294"/>
            </a:xfrm>
            <a:custGeom>
              <a:avLst/>
              <a:gdLst/>
              <a:ahLst/>
              <a:cxnLst/>
              <a:rect l="0" t="0" r="0" b="0"/>
              <a:pathLst>
                <a:path w="262896" h="204294">
                  <a:moveTo>
                    <a:pt x="157563" y="0"/>
                  </a:moveTo>
                  <a:lnTo>
                    <a:pt x="148074" y="0"/>
                  </a:lnTo>
                  <a:lnTo>
                    <a:pt x="142300" y="993"/>
                  </a:lnTo>
                  <a:lnTo>
                    <a:pt x="135470" y="2646"/>
                  </a:lnTo>
                  <a:lnTo>
                    <a:pt x="127939" y="4741"/>
                  </a:lnTo>
                  <a:lnTo>
                    <a:pt x="118945" y="9114"/>
                  </a:lnTo>
                  <a:lnTo>
                    <a:pt x="108977" y="15006"/>
                  </a:lnTo>
                  <a:lnTo>
                    <a:pt x="98360" y="21910"/>
                  </a:lnTo>
                  <a:lnTo>
                    <a:pt x="87309" y="29490"/>
                  </a:lnTo>
                  <a:lnTo>
                    <a:pt x="64438" y="45849"/>
                  </a:lnTo>
                  <a:lnTo>
                    <a:pt x="52777" y="55371"/>
                  </a:lnTo>
                  <a:lnTo>
                    <a:pt x="41031" y="65688"/>
                  </a:lnTo>
                  <a:lnTo>
                    <a:pt x="29229" y="76534"/>
                  </a:lnTo>
                  <a:lnTo>
                    <a:pt x="20367" y="86742"/>
                  </a:lnTo>
                  <a:lnTo>
                    <a:pt x="13465" y="96524"/>
                  </a:lnTo>
                  <a:lnTo>
                    <a:pt x="7874" y="106021"/>
                  </a:lnTo>
                  <a:lnTo>
                    <a:pt x="4144" y="115329"/>
                  </a:lnTo>
                  <a:lnTo>
                    <a:pt x="1658" y="124511"/>
                  </a:lnTo>
                  <a:lnTo>
                    <a:pt x="0" y="133609"/>
                  </a:lnTo>
                  <a:lnTo>
                    <a:pt x="1875" y="140667"/>
                  </a:lnTo>
                  <a:lnTo>
                    <a:pt x="6104" y="146364"/>
                  </a:lnTo>
                  <a:lnTo>
                    <a:pt x="11902" y="151154"/>
                  </a:lnTo>
                  <a:lnTo>
                    <a:pt x="20732" y="154348"/>
                  </a:lnTo>
                  <a:lnTo>
                    <a:pt x="31585" y="156477"/>
                  </a:lnTo>
                  <a:lnTo>
                    <a:pt x="43786" y="157896"/>
                  </a:lnTo>
                  <a:lnTo>
                    <a:pt x="56884" y="157850"/>
                  </a:lnTo>
                  <a:lnTo>
                    <a:pt x="70583" y="156828"/>
                  </a:lnTo>
                  <a:lnTo>
                    <a:pt x="84680" y="155153"/>
                  </a:lnTo>
                  <a:lnTo>
                    <a:pt x="99044" y="153045"/>
                  </a:lnTo>
                  <a:lnTo>
                    <a:pt x="128244" y="148057"/>
                  </a:lnTo>
                  <a:lnTo>
                    <a:pt x="141989" y="144345"/>
                  </a:lnTo>
                  <a:lnTo>
                    <a:pt x="155124" y="139886"/>
                  </a:lnTo>
                  <a:lnTo>
                    <a:pt x="167854" y="134930"/>
                  </a:lnTo>
                  <a:lnTo>
                    <a:pt x="179320" y="129641"/>
                  </a:lnTo>
                  <a:lnTo>
                    <a:pt x="189942" y="124130"/>
                  </a:lnTo>
                  <a:lnTo>
                    <a:pt x="200004" y="118473"/>
                  </a:lnTo>
                  <a:lnTo>
                    <a:pt x="207704" y="111724"/>
                  </a:lnTo>
                  <a:lnTo>
                    <a:pt x="213831" y="104249"/>
                  </a:lnTo>
                  <a:lnTo>
                    <a:pt x="218909" y="96288"/>
                  </a:lnTo>
                  <a:lnTo>
                    <a:pt x="223287" y="89990"/>
                  </a:lnTo>
                  <a:lnTo>
                    <a:pt x="227200" y="84798"/>
                  </a:lnTo>
                  <a:lnTo>
                    <a:pt x="230800" y="80345"/>
                  </a:lnTo>
                  <a:lnTo>
                    <a:pt x="233200" y="76384"/>
                  </a:lnTo>
                  <a:lnTo>
                    <a:pt x="234802" y="72751"/>
                  </a:lnTo>
                  <a:lnTo>
                    <a:pt x="235867" y="69337"/>
                  </a:lnTo>
                  <a:lnTo>
                    <a:pt x="235586" y="66068"/>
                  </a:lnTo>
                  <a:lnTo>
                    <a:pt x="234406" y="62897"/>
                  </a:lnTo>
                  <a:lnTo>
                    <a:pt x="232625" y="59791"/>
                  </a:lnTo>
                  <a:lnTo>
                    <a:pt x="230445" y="58712"/>
                  </a:lnTo>
                  <a:lnTo>
                    <a:pt x="227998" y="58986"/>
                  </a:lnTo>
                  <a:lnTo>
                    <a:pt x="225374" y="60160"/>
                  </a:lnTo>
                  <a:lnTo>
                    <a:pt x="221639" y="63919"/>
                  </a:lnTo>
                  <a:lnTo>
                    <a:pt x="217164" y="69402"/>
                  </a:lnTo>
                  <a:lnTo>
                    <a:pt x="212193" y="76034"/>
                  </a:lnTo>
                  <a:lnTo>
                    <a:pt x="207885" y="83432"/>
                  </a:lnTo>
                  <a:lnTo>
                    <a:pt x="204020" y="91340"/>
                  </a:lnTo>
                  <a:lnTo>
                    <a:pt x="200452" y="99589"/>
                  </a:lnTo>
                  <a:lnTo>
                    <a:pt x="196086" y="108064"/>
                  </a:lnTo>
                  <a:lnTo>
                    <a:pt x="191189" y="116691"/>
                  </a:lnTo>
                  <a:lnTo>
                    <a:pt x="185939" y="125420"/>
                  </a:lnTo>
                  <a:lnTo>
                    <a:pt x="181446" y="134215"/>
                  </a:lnTo>
                  <a:lnTo>
                    <a:pt x="177458" y="143055"/>
                  </a:lnTo>
                  <a:lnTo>
                    <a:pt x="173804" y="151925"/>
                  </a:lnTo>
                  <a:lnTo>
                    <a:pt x="171370" y="159822"/>
                  </a:lnTo>
                  <a:lnTo>
                    <a:pt x="169747" y="167072"/>
                  </a:lnTo>
                  <a:lnTo>
                    <a:pt x="168665" y="173889"/>
                  </a:lnTo>
                  <a:lnTo>
                    <a:pt x="168937" y="180418"/>
                  </a:lnTo>
                  <a:lnTo>
                    <a:pt x="170111" y="186756"/>
                  </a:lnTo>
                  <a:lnTo>
                    <a:pt x="171887" y="192965"/>
                  </a:lnTo>
                  <a:lnTo>
                    <a:pt x="175056" y="197104"/>
                  </a:lnTo>
                  <a:lnTo>
                    <a:pt x="179157" y="199864"/>
                  </a:lnTo>
                  <a:lnTo>
                    <a:pt x="183875" y="201704"/>
                  </a:lnTo>
                  <a:lnTo>
                    <a:pt x="189007" y="202931"/>
                  </a:lnTo>
                  <a:lnTo>
                    <a:pt x="194415" y="203748"/>
                  </a:lnTo>
                  <a:lnTo>
                    <a:pt x="200007" y="204293"/>
                  </a:lnTo>
                  <a:lnTo>
                    <a:pt x="205720" y="202672"/>
                  </a:lnTo>
                  <a:lnTo>
                    <a:pt x="211516" y="199607"/>
                  </a:lnTo>
                  <a:lnTo>
                    <a:pt x="217365" y="195580"/>
                  </a:lnTo>
                  <a:lnTo>
                    <a:pt x="223251" y="190910"/>
                  </a:lnTo>
                  <a:lnTo>
                    <a:pt x="229162" y="185813"/>
                  </a:lnTo>
                  <a:lnTo>
                    <a:pt x="235088" y="180430"/>
                  </a:lnTo>
                  <a:lnTo>
                    <a:pt x="240031" y="174857"/>
                  </a:lnTo>
                  <a:lnTo>
                    <a:pt x="244320" y="169158"/>
                  </a:lnTo>
                  <a:lnTo>
                    <a:pt x="248172" y="163373"/>
                  </a:lnTo>
                  <a:lnTo>
                    <a:pt x="251733" y="156541"/>
                  </a:lnTo>
                  <a:lnTo>
                    <a:pt x="255101" y="149010"/>
                  </a:lnTo>
                  <a:lnTo>
                    <a:pt x="258339" y="141012"/>
                  </a:lnTo>
                  <a:lnTo>
                    <a:pt x="260497" y="132703"/>
                  </a:lnTo>
                  <a:lnTo>
                    <a:pt x="261936" y="124188"/>
                  </a:lnTo>
                  <a:lnTo>
                    <a:pt x="262895" y="115534"/>
                  </a:lnTo>
                  <a:lnTo>
                    <a:pt x="261550" y="108773"/>
                  </a:lnTo>
                  <a:lnTo>
                    <a:pt x="258666" y="103273"/>
                  </a:lnTo>
                  <a:lnTo>
                    <a:pt x="254757" y="98615"/>
                  </a:lnTo>
                  <a:lnTo>
                    <a:pt x="251157" y="94517"/>
                  </a:lnTo>
                  <a:lnTo>
                    <a:pt x="244511" y="87318"/>
                  </a:lnTo>
                  <a:lnTo>
                    <a:pt x="239362" y="85001"/>
                  </a:lnTo>
                  <a:lnTo>
                    <a:pt x="232950" y="83457"/>
                  </a:lnTo>
                  <a:lnTo>
                    <a:pt x="225696" y="82427"/>
                  </a:lnTo>
                  <a:lnTo>
                    <a:pt x="218874" y="82733"/>
                  </a:lnTo>
                  <a:lnTo>
                    <a:pt x="212340" y="83929"/>
                  </a:lnTo>
                  <a:lnTo>
                    <a:pt x="205998" y="85718"/>
                  </a:lnTo>
                  <a:lnTo>
                    <a:pt x="198791" y="88896"/>
                  </a:lnTo>
                  <a:lnTo>
                    <a:pt x="191007" y="92998"/>
                  </a:lnTo>
                  <a:lnTo>
                    <a:pt x="182838" y="97718"/>
                  </a:lnTo>
                  <a:lnTo>
                    <a:pt x="174413" y="103841"/>
                  </a:lnTo>
                  <a:lnTo>
                    <a:pt x="165817" y="110899"/>
                  </a:lnTo>
                  <a:lnTo>
                    <a:pt x="157107" y="118582"/>
                  </a:lnTo>
                  <a:lnTo>
                    <a:pt x="142134" y="132409"/>
                  </a:lnTo>
                  <a:lnTo>
                    <a:pt x="135360" y="138875"/>
                  </a:lnTo>
                  <a:lnTo>
                    <a:pt x="129851" y="145169"/>
                  </a:lnTo>
                  <a:lnTo>
                    <a:pt x="125187" y="151350"/>
                  </a:lnTo>
                  <a:lnTo>
                    <a:pt x="121081" y="157455"/>
                  </a:lnTo>
                  <a:lnTo>
                    <a:pt x="118346" y="162517"/>
                  </a:lnTo>
                  <a:lnTo>
                    <a:pt x="116522" y="166884"/>
                  </a:lnTo>
                  <a:lnTo>
                    <a:pt x="115307" y="170787"/>
                  </a:lnTo>
                  <a:lnTo>
                    <a:pt x="115489" y="172398"/>
                  </a:lnTo>
                  <a:lnTo>
                    <a:pt x="116604" y="172479"/>
                  </a:lnTo>
                  <a:lnTo>
                    <a:pt x="121812" y="1696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Annotation176"/>
            <p:cNvSpPr/>
            <p:nvPr/>
          </p:nvSpPr>
          <p:spPr>
            <a:xfrm>
              <a:off x="7959506" y="3393281"/>
              <a:ext cx="339485" cy="376678"/>
            </a:xfrm>
            <a:custGeom>
              <a:avLst/>
              <a:gdLst/>
              <a:ahLst/>
              <a:cxnLst/>
              <a:rect l="0" t="0" r="0" b="0"/>
              <a:pathLst>
                <a:path w="339485" h="376678">
                  <a:moveTo>
                    <a:pt x="339484" y="0"/>
                  </a:moveTo>
                  <a:lnTo>
                    <a:pt x="339484" y="4741"/>
                  </a:lnTo>
                  <a:lnTo>
                    <a:pt x="336836" y="12360"/>
                  </a:lnTo>
                  <a:lnTo>
                    <a:pt x="334740" y="17170"/>
                  </a:lnTo>
                  <a:lnTo>
                    <a:pt x="330362" y="24345"/>
                  </a:lnTo>
                  <a:lnTo>
                    <a:pt x="324465" y="33097"/>
                  </a:lnTo>
                  <a:lnTo>
                    <a:pt x="308975" y="55390"/>
                  </a:lnTo>
                  <a:lnTo>
                    <a:pt x="288849" y="85141"/>
                  </a:lnTo>
                  <a:lnTo>
                    <a:pt x="261368" y="123500"/>
                  </a:lnTo>
                  <a:lnTo>
                    <a:pt x="245699" y="144841"/>
                  </a:lnTo>
                  <a:lnTo>
                    <a:pt x="228300" y="166014"/>
                  </a:lnTo>
                  <a:lnTo>
                    <a:pt x="209749" y="187074"/>
                  </a:lnTo>
                  <a:lnTo>
                    <a:pt x="190431" y="208060"/>
                  </a:lnTo>
                  <a:lnTo>
                    <a:pt x="172587" y="228996"/>
                  </a:lnTo>
                  <a:lnTo>
                    <a:pt x="155725" y="249898"/>
                  </a:lnTo>
                  <a:lnTo>
                    <a:pt x="139517" y="270779"/>
                  </a:lnTo>
                  <a:lnTo>
                    <a:pt x="123749" y="288668"/>
                  </a:lnTo>
                  <a:lnTo>
                    <a:pt x="108271" y="304562"/>
                  </a:lnTo>
                  <a:lnTo>
                    <a:pt x="92986" y="319127"/>
                  </a:lnTo>
                  <a:lnTo>
                    <a:pt x="80810" y="331814"/>
                  </a:lnTo>
                  <a:lnTo>
                    <a:pt x="70707" y="343248"/>
                  </a:lnTo>
                  <a:lnTo>
                    <a:pt x="61986" y="353848"/>
                  </a:lnTo>
                  <a:lnTo>
                    <a:pt x="54185" y="361906"/>
                  </a:lnTo>
                  <a:lnTo>
                    <a:pt x="46999" y="368271"/>
                  </a:lnTo>
                  <a:lnTo>
                    <a:pt x="40222" y="373506"/>
                  </a:lnTo>
                  <a:lnTo>
                    <a:pt x="35704" y="376004"/>
                  </a:lnTo>
                  <a:lnTo>
                    <a:pt x="32692" y="376677"/>
                  </a:lnTo>
                  <a:lnTo>
                    <a:pt x="30684" y="376133"/>
                  </a:lnTo>
                  <a:lnTo>
                    <a:pt x="28352" y="372795"/>
                  </a:lnTo>
                  <a:lnTo>
                    <a:pt x="23112" y="361148"/>
                  </a:lnTo>
                  <a:lnTo>
                    <a:pt x="21318" y="352882"/>
                  </a:lnTo>
                  <a:lnTo>
                    <a:pt x="20122" y="343403"/>
                  </a:lnTo>
                  <a:lnTo>
                    <a:pt x="19325" y="333115"/>
                  </a:lnTo>
                  <a:lnTo>
                    <a:pt x="17799" y="320303"/>
                  </a:lnTo>
                  <a:lnTo>
                    <a:pt x="13457" y="290193"/>
                  </a:lnTo>
                  <a:lnTo>
                    <a:pt x="8217" y="259613"/>
                  </a:lnTo>
                  <a:lnTo>
                    <a:pt x="5430" y="244513"/>
                  </a:lnTo>
                  <a:lnTo>
                    <a:pt x="3572" y="230477"/>
                  </a:lnTo>
                  <a:lnTo>
                    <a:pt x="2332" y="217152"/>
                  </a:lnTo>
                  <a:lnTo>
                    <a:pt x="1507" y="204299"/>
                  </a:lnTo>
                  <a:lnTo>
                    <a:pt x="955" y="191762"/>
                  </a:lnTo>
                  <a:lnTo>
                    <a:pt x="180" y="158132"/>
                  </a:lnTo>
                  <a:lnTo>
                    <a:pt x="0" y="145356"/>
                  </a:lnTo>
                  <a:lnTo>
                    <a:pt x="945" y="140561"/>
                  </a:lnTo>
                  <a:lnTo>
                    <a:pt x="4641" y="132586"/>
                  </a:lnTo>
                  <a:lnTo>
                    <a:pt x="8012" y="130063"/>
                  </a:lnTo>
                  <a:lnTo>
                    <a:pt x="12245" y="128380"/>
                  </a:lnTo>
                  <a:lnTo>
                    <a:pt x="17051" y="127259"/>
                  </a:lnTo>
                  <a:lnTo>
                    <a:pt x="23236" y="128496"/>
                  </a:lnTo>
                  <a:lnTo>
                    <a:pt x="30337" y="131304"/>
                  </a:lnTo>
                  <a:lnTo>
                    <a:pt x="38052" y="135161"/>
                  </a:lnTo>
                  <a:lnTo>
                    <a:pt x="46174" y="140709"/>
                  </a:lnTo>
                  <a:lnTo>
                    <a:pt x="54567" y="147384"/>
                  </a:lnTo>
                  <a:lnTo>
                    <a:pt x="63142" y="154811"/>
                  </a:lnTo>
                  <a:lnTo>
                    <a:pt x="72832" y="162739"/>
                  </a:lnTo>
                  <a:lnTo>
                    <a:pt x="176325" y="244680"/>
                  </a:lnTo>
                  <a:lnTo>
                    <a:pt x="189995" y="256385"/>
                  </a:lnTo>
                  <a:lnTo>
                    <a:pt x="203082" y="268158"/>
                  </a:lnTo>
                  <a:lnTo>
                    <a:pt x="227221" y="290830"/>
                  </a:lnTo>
                  <a:lnTo>
                    <a:pt x="247881" y="310828"/>
                  </a:lnTo>
                  <a:lnTo>
                    <a:pt x="257561" y="318344"/>
                  </a:lnTo>
                  <a:lnTo>
                    <a:pt x="266993" y="324346"/>
                  </a:lnTo>
                  <a:lnTo>
                    <a:pt x="276261" y="329341"/>
                  </a:lnTo>
                  <a:lnTo>
                    <a:pt x="286557" y="337535"/>
                  </a:lnTo>
                  <a:lnTo>
                    <a:pt x="290142" y="342500"/>
                  </a:lnTo>
                  <a:lnTo>
                    <a:pt x="289706" y="342435"/>
                  </a:lnTo>
                  <a:lnTo>
                    <a:pt x="285858" y="3393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Annotation177"/>
            <p:cNvSpPr/>
            <p:nvPr/>
          </p:nvSpPr>
          <p:spPr>
            <a:xfrm>
              <a:off x="7878922" y="3598664"/>
              <a:ext cx="634572" cy="35233"/>
            </a:xfrm>
            <a:custGeom>
              <a:avLst/>
              <a:gdLst/>
              <a:ahLst/>
              <a:cxnLst/>
              <a:rect l="0" t="0" r="0" b="0"/>
              <a:pathLst>
                <a:path w="634572" h="35233">
                  <a:moveTo>
                    <a:pt x="0" y="8929"/>
                  </a:moveTo>
                  <a:lnTo>
                    <a:pt x="4744" y="13670"/>
                  </a:lnTo>
                  <a:lnTo>
                    <a:pt x="8128" y="15066"/>
                  </a:lnTo>
                  <a:lnTo>
                    <a:pt x="12372" y="15997"/>
                  </a:lnTo>
                  <a:lnTo>
                    <a:pt x="17184" y="16618"/>
                  </a:lnTo>
                  <a:lnTo>
                    <a:pt x="35775" y="19953"/>
                  </a:lnTo>
                  <a:lnTo>
                    <a:pt x="47683" y="22232"/>
                  </a:lnTo>
                  <a:lnTo>
                    <a:pt x="82101" y="27409"/>
                  </a:lnTo>
                  <a:lnTo>
                    <a:pt x="102400" y="30179"/>
                  </a:lnTo>
                  <a:lnTo>
                    <a:pt x="124872" y="32026"/>
                  </a:lnTo>
                  <a:lnTo>
                    <a:pt x="148791" y="33256"/>
                  </a:lnTo>
                  <a:lnTo>
                    <a:pt x="201187" y="34624"/>
                  </a:lnTo>
                  <a:lnTo>
                    <a:pt x="260887" y="35232"/>
                  </a:lnTo>
                  <a:lnTo>
                    <a:pt x="293092" y="34402"/>
                  </a:lnTo>
                  <a:lnTo>
                    <a:pt x="360656" y="30834"/>
                  </a:lnTo>
                  <a:lnTo>
                    <a:pt x="460945" y="23247"/>
                  </a:lnTo>
                  <a:lnTo>
                    <a:pt x="494985" y="19467"/>
                  </a:lnTo>
                  <a:lnTo>
                    <a:pt x="63457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Annotation178"/>
            <p:cNvSpPr/>
            <p:nvPr/>
          </p:nvSpPr>
          <p:spPr>
            <a:xfrm>
              <a:off x="9130189" y="3755777"/>
              <a:ext cx="124589" cy="114336"/>
            </a:xfrm>
            <a:custGeom>
              <a:avLst/>
              <a:gdLst/>
              <a:ahLst/>
              <a:cxnLst/>
              <a:rect l="0" t="0" r="0" b="0"/>
              <a:pathLst>
                <a:path w="124589" h="114336">
                  <a:moveTo>
                    <a:pt x="44688" y="21481"/>
                  </a:moveTo>
                  <a:lnTo>
                    <a:pt x="39944" y="21481"/>
                  </a:lnTo>
                  <a:lnTo>
                    <a:pt x="37553" y="22473"/>
                  </a:lnTo>
                  <a:lnTo>
                    <a:pt x="34966" y="24126"/>
                  </a:lnTo>
                  <a:lnTo>
                    <a:pt x="32248" y="26221"/>
                  </a:lnTo>
                  <a:lnTo>
                    <a:pt x="29443" y="28610"/>
                  </a:lnTo>
                  <a:lnTo>
                    <a:pt x="26581" y="31194"/>
                  </a:lnTo>
                  <a:lnTo>
                    <a:pt x="23679" y="33910"/>
                  </a:lnTo>
                  <a:lnTo>
                    <a:pt x="20751" y="37704"/>
                  </a:lnTo>
                  <a:lnTo>
                    <a:pt x="17807" y="42218"/>
                  </a:lnTo>
                  <a:lnTo>
                    <a:pt x="14850" y="47212"/>
                  </a:lnTo>
                  <a:lnTo>
                    <a:pt x="12880" y="53518"/>
                  </a:lnTo>
                  <a:lnTo>
                    <a:pt x="11566" y="60698"/>
                  </a:lnTo>
                  <a:lnTo>
                    <a:pt x="10689" y="68462"/>
                  </a:lnTo>
                  <a:lnTo>
                    <a:pt x="11099" y="75622"/>
                  </a:lnTo>
                  <a:lnTo>
                    <a:pt x="12365" y="82379"/>
                  </a:lnTo>
                  <a:lnTo>
                    <a:pt x="14202" y="88869"/>
                  </a:lnTo>
                  <a:lnTo>
                    <a:pt x="17413" y="94187"/>
                  </a:lnTo>
                  <a:lnTo>
                    <a:pt x="21539" y="98725"/>
                  </a:lnTo>
                  <a:lnTo>
                    <a:pt x="26276" y="102743"/>
                  </a:lnTo>
                  <a:lnTo>
                    <a:pt x="31421" y="106413"/>
                  </a:lnTo>
                  <a:lnTo>
                    <a:pt x="36836" y="109852"/>
                  </a:lnTo>
                  <a:lnTo>
                    <a:pt x="42432" y="113137"/>
                  </a:lnTo>
                  <a:lnTo>
                    <a:pt x="49143" y="114335"/>
                  </a:lnTo>
                  <a:lnTo>
                    <a:pt x="56596" y="114141"/>
                  </a:lnTo>
                  <a:lnTo>
                    <a:pt x="64544" y="113020"/>
                  </a:lnTo>
                  <a:lnTo>
                    <a:pt x="71828" y="111280"/>
                  </a:lnTo>
                  <a:lnTo>
                    <a:pt x="78671" y="109128"/>
                  </a:lnTo>
                  <a:lnTo>
                    <a:pt x="85218" y="106702"/>
                  </a:lnTo>
                  <a:lnTo>
                    <a:pt x="90576" y="103099"/>
                  </a:lnTo>
                  <a:lnTo>
                    <a:pt x="95142" y="98713"/>
                  </a:lnTo>
                  <a:lnTo>
                    <a:pt x="99178" y="93805"/>
                  </a:lnTo>
                  <a:lnTo>
                    <a:pt x="102863" y="88548"/>
                  </a:lnTo>
                  <a:lnTo>
                    <a:pt x="106312" y="83060"/>
                  </a:lnTo>
                  <a:lnTo>
                    <a:pt x="109604" y="77416"/>
                  </a:lnTo>
                  <a:lnTo>
                    <a:pt x="112793" y="71670"/>
                  </a:lnTo>
                  <a:lnTo>
                    <a:pt x="118983" y="59992"/>
                  </a:lnTo>
                  <a:lnTo>
                    <a:pt x="121031" y="54101"/>
                  </a:lnTo>
                  <a:lnTo>
                    <a:pt x="122397" y="48188"/>
                  </a:lnTo>
                  <a:lnTo>
                    <a:pt x="123306" y="42262"/>
                  </a:lnTo>
                  <a:lnTo>
                    <a:pt x="123914" y="36327"/>
                  </a:lnTo>
                  <a:lnTo>
                    <a:pt x="124318" y="30386"/>
                  </a:lnTo>
                  <a:lnTo>
                    <a:pt x="124588" y="24441"/>
                  </a:lnTo>
                  <a:lnTo>
                    <a:pt x="123774" y="19486"/>
                  </a:lnTo>
                  <a:lnTo>
                    <a:pt x="122238" y="15190"/>
                  </a:lnTo>
                  <a:lnTo>
                    <a:pt x="120222" y="11333"/>
                  </a:lnTo>
                  <a:lnTo>
                    <a:pt x="116892" y="7770"/>
                  </a:lnTo>
                  <a:lnTo>
                    <a:pt x="112685" y="4403"/>
                  </a:lnTo>
                  <a:lnTo>
                    <a:pt x="107895" y="1166"/>
                  </a:lnTo>
                  <a:lnTo>
                    <a:pt x="101723" y="0"/>
                  </a:lnTo>
                  <a:lnTo>
                    <a:pt x="94627" y="215"/>
                  </a:lnTo>
                  <a:lnTo>
                    <a:pt x="86920" y="1350"/>
                  </a:lnTo>
                  <a:lnTo>
                    <a:pt x="77807" y="3100"/>
                  </a:lnTo>
                  <a:lnTo>
                    <a:pt x="57091" y="7689"/>
                  </a:lnTo>
                  <a:lnTo>
                    <a:pt x="0" y="214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Annotation179"/>
            <p:cNvSpPr/>
            <p:nvPr/>
          </p:nvSpPr>
          <p:spPr>
            <a:xfrm>
              <a:off x="335566" y="4536281"/>
              <a:ext cx="508704" cy="142876"/>
            </a:xfrm>
            <a:custGeom>
              <a:avLst/>
              <a:gdLst/>
              <a:ahLst/>
              <a:cxnLst/>
              <a:rect l="0" t="0" r="0" b="0"/>
              <a:pathLst>
                <a:path w="508704" h="142876">
                  <a:moveTo>
                    <a:pt x="0" y="142875"/>
                  </a:moveTo>
                  <a:lnTo>
                    <a:pt x="0" y="134313"/>
                  </a:lnTo>
                  <a:lnTo>
                    <a:pt x="2648" y="131463"/>
                  </a:lnTo>
                  <a:lnTo>
                    <a:pt x="4744" y="129314"/>
                  </a:lnTo>
                  <a:lnTo>
                    <a:pt x="9121" y="126889"/>
                  </a:lnTo>
                  <a:lnTo>
                    <a:pt x="15018" y="124280"/>
                  </a:lnTo>
                  <a:lnTo>
                    <a:pt x="21929" y="121549"/>
                  </a:lnTo>
                  <a:lnTo>
                    <a:pt x="37552" y="115868"/>
                  </a:lnTo>
                  <a:lnTo>
                    <a:pt x="45889" y="112964"/>
                  </a:lnTo>
                  <a:lnTo>
                    <a:pt x="68393" y="104446"/>
                  </a:lnTo>
                  <a:lnTo>
                    <a:pt x="81346" y="99397"/>
                  </a:lnTo>
                  <a:lnTo>
                    <a:pt x="95940" y="95038"/>
                  </a:lnTo>
                  <a:lnTo>
                    <a:pt x="111627" y="91140"/>
                  </a:lnTo>
                  <a:lnTo>
                    <a:pt x="128044" y="87549"/>
                  </a:lnTo>
                  <a:lnTo>
                    <a:pt x="144946" y="83171"/>
                  </a:lnTo>
                  <a:lnTo>
                    <a:pt x="162173" y="78268"/>
                  </a:lnTo>
                  <a:lnTo>
                    <a:pt x="179617" y="73014"/>
                  </a:lnTo>
                  <a:lnTo>
                    <a:pt x="199190" y="68520"/>
                  </a:lnTo>
                  <a:lnTo>
                    <a:pt x="220183" y="64532"/>
                  </a:lnTo>
                  <a:lnTo>
                    <a:pt x="242124" y="60881"/>
                  </a:lnTo>
                  <a:lnTo>
                    <a:pt x="263702" y="56462"/>
                  </a:lnTo>
                  <a:lnTo>
                    <a:pt x="285039" y="51532"/>
                  </a:lnTo>
                  <a:lnTo>
                    <a:pt x="306215" y="46261"/>
                  </a:lnTo>
                  <a:lnTo>
                    <a:pt x="327284" y="41754"/>
                  </a:lnTo>
                  <a:lnTo>
                    <a:pt x="348281" y="37758"/>
                  </a:lnTo>
                  <a:lnTo>
                    <a:pt x="443680" y="21105"/>
                  </a:lnTo>
                  <a:lnTo>
                    <a:pt x="472602" y="15002"/>
                  </a:lnTo>
                  <a:lnTo>
                    <a:pt x="483890" y="12978"/>
                  </a:lnTo>
                  <a:lnTo>
                    <a:pt x="493401" y="11629"/>
                  </a:lnTo>
                  <a:lnTo>
                    <a:pt x="501728" y="10729"/>
                  </a:lnTo>
                  <a:lnTo>
                    <a:pt x="506287" y="9137"/>
                  </a:lnTo>
                  <a:lnTo>
                    <a:pt x="508332" y="7084"/>
                  </a:lnTo>
                  <a:lnTo>
                    <a:pt x="508703" y="4722"/>
                  </a:lnTo>
                  <a:lnTo>
                    <a:pt x="507957" y="3148"/>
                  </a:lnTo>
                  <a:lnTo>
                    <a:pt x="506467" y="2099"/>
                  </a:lnTo>
                  <a:lnTo>
                    <a:pt x="50050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Annotation180"/>
            <p:cNvSpPr/>
            <p:nvPr/>
          </p:nvSpPr>
          <p:spPr>
            <a:xfrm>
              <a:off x="598892" y="4598789"/>
              <a:ext cx="49492" cy="419696"/>
            </a:xfrm>
            <a:custGeom>
              <a:avLst/>
              <a:gdLst/>
              <a:ahLst/>
              <a:cxnLst/>
              <a:rect l="0" t="0" r="0" b="0"/>
              <a:pathLst>
                <a:path w="49492" h="419696">
                  <a:moveTo>
                    <a:pt x="49491" y="0"/>
                  </a:moveTo>
                  <a:lnTo>
                    <a:pt x="44746" y="0"/>
                  </a:lnTo>
                  <a:lnTo>
                    <a:pt x="43348" y="992"/>
                  </a:lnTo>
                  <a:lnTo>
                    <a:pt x="42416" y="2646"/>
                  </a:lnTo>
                  <a:lnTo>
                    <a:pt x="41795" y="4740"/>
                  </a:lnTo>
                  <a:lnTo>
                    <a:pt x="40388" y="8121"/>
                  </a:lnTo>
                  <a:lnTo>
                    <a:pt x="38457" y="12359"/>
                  </a:lnTo>
                  <a:lnTo>
                    <a:pt x="36177" y="17170"/>
                  </a:lnTo>
                  <a:lnTo>
                    <a:pt x="33663" y="24344"/>
                  </a:lnTo>
                  <a:lnTo>
                    <a:pt x="30994" y="33097"/>
                  </a:lnTo>
                  <a:lnTo>
                    <a:pt x="28222" y="42901"/>
                  </a:lnTo>
                  <a:lnTo>
                    <a:pt x="25381" y="54398"/>
                  </a:lnTo>
                  <a:lnTo>
                    <a:pt x="19576" y="80400"/>
                  </a:lnTo>
                  <a:lnTo>
                    <a:pt x="13686" y="111140"/>
                  </a:lnTo>
                  <a:lnTo>
                    <a:pt x="10725" y="127671"/>
                  </a:lnTo>
                  <a:lnTo>
                    <a:pt x="8751" y="145638"/>
                  </a:lnTo>
                  <a:lnTo>
                    <a:pt x="7435" y="164560"/>
                  </a:lnTo>
                  <a:lnTo>
                    <a:pt x="6557" y="184121"/>
                  </a:lnTo>
                  <a:lnTo>
                    <a:pt x="4979" y="203114"/>
                  </a:lnTo>
                  <a:lnTo>
                    <a:pt x="2934" y="221730"/>
                  </a:lnTo>
                  <a:lnTo>
                    <a:pt x="578" y="240094"/>
                  </a:lnTo>
                  <a:lnTo>
                    <a:pt x="0" y="259281"/>
                  </a:lnTo>
                  <a:lnTo>
                    <a:pt x="608" y="279019"/>
                  </a:lnTo>
                  <a:lnTo>
                    <a:pt x="2006" y="299122"/>
                  </a:lnTo>
                  <a:lnTo>
                    <a:pt x="3931" y="317485"/>
                  </a:lnTo>
                  <a:lnTo>
                    <a:pt x="6208" y="334688"/>
                  </a:lnTo>
                  <a:lnTo>
                    <a:pt x="8719" y="351117"/>
                  </a:lnTo>
                  <a:lnTo>
                    <a:pt x="10392" y="366039"/>
                  </a:lnTo>
                  <a:lnTo>
                    <a:pt x="11509" y="379956"/>
                  </a:lnTo>
                  <a:lnTo>
                    <a:pt x="13740" y="4196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Annotation181"/>
            <p:cNvSpPr/>
            <p:nvPr/>
          </p:nvSpPr>
          <p:spPr>
            <a:xfrm>
              <a:off x="889698" y="4866680"/>
              <a:ext cx="26814" cy="196453"/>
            </a:xfrm>
            <a:custGeom>
              <a:avLst/>
              <a:gdLst/>
              <a:ahLst/>
              <a:cxnLst/>
              <a:rect l="0" t="0" r="0" b="0"/>
              <a:pathLst>
                <a:path w="26814" h="196453">
                  <a:moveTo>
                    <a:pt x="26813" y="0"/>
                  </a:moveTo>
                  <a:lnTo>
                    <a:pt x="26813" y="4740"/>
                  </a:lnTo>
                  <a:lnTo>
                    <a:pt x="25820" y="7128"/>
                  </a:lnTo>
                  <a:lnTo>
                    <a:pt x="24165" y="9713"/>
                  </a:lnTo>
                  <a:lnTo>
                    <a:pt x="22069" y="12428"/>
                  </a:lnTo>
                  <a:lnTo>
                    <a:pt x="19678" y="17215"/>
                  </a:lnTo>
                  <a:lnTo>
                    <a:pt x="17091" y="23383"/>
                  </a:lnTo>
                  <a:lnTo>
                    <a:pt x="14373" y="30471"/>
                  </a:lnTo>
                  <a:lnTo>
                    <a:pt x="12561" y="39166"/>
                  </a:lnTo>
                  <a:lnTo>
                    <a:pt x="11354" y="48931"/>
                  </a:lnTo>
                  <a:lnTo>
                    <a:pt x="10549" y="59410"/>
                  </a:lnTo>
                  <a:lnTo>
                    <a:pt x="10012" y="70364"/>
                  </a:lnTo>
                  <a:lnTo>
                    <a:pt x="9415" y="93118"/>
                  </a:lnTo>
                  <a:lnTo>
                    <a:pt x="8956" y="169465"/>
                  </a:lnTo>
                  <a:lnTo>
                    <a:pt x="8950" y="178460"/>
                  </a:lnTo>
                  <a:lnTo>
                    <a:pt x="7953" y="184458"/>
                  </a:lnTo>
                  <a:lnTo>
                    <a:pt x="6295" y="188456"/>
                  </a:lnTo>
                  <a:lnTo>
                    <a:pt x="0" y="1964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Annotation182"/>
            <p:cNvSpPr/>
            <p:nvPr/>
          </p:nvSpPr>
          <p:spPr>
            <a:xfrm>
              <a:off x="916511" y="4955976"/>
              <a:ext cx="178754" cy="53579"/>
            </a:xfrm>
            <a:custGeom>
              <a:avLst/>
              <a:gdLst/>
              <a:ahLst/>
              <a:cxnLst/>
              <a:rect l="0" t="0" r="0" b="0"/>
              <a:pathLst>
                <a:path w="178754" h="53579">
                  <a:moveTo>
                    <a:pt x="0" y="53578"/>
                  </a:moveTo>
                  <a:lnTo>
                    <a:pt x="4745" y="53578"/>
                  </a:lnTo>
                  <a:lnTo>
                    <a:pt x="7136" y="52586"/>
                  </a:lnTo>
                  <a:lnTo>
                    <a:pt x="9722" y="50933"/>
                  </a:lnTo>
                  <a:lnTo>
                    <a:pt x="12440" y="48838"/>
                  </a:lnTo>
                  <a:lnTo>
                    <a:pt x="17231" y="47441"/>
                  </a:lnTo>
                  <a:lnTo>
                    <a:pt x="23404" y="46511"/>
                  </a:lnTo>
                  <a:lnTo>
                    <a:pt x="30499" y="45890"/>
                  </a:lnTo>
                  <a:lnTo>
                    <a:pt x="39201" y="45476"/>
                  </a:lnTo>
                  <a:lnTo>
                    <a:pt x="59463" y="45016"/>
                  </a:lnTo>
                  <a:lnTo>
                    <a:pt x="70427" y="43902"/>
                  </a:lnTo>
                  <a:lnTo>
                    <a:pt x="81709" y="42166"/>
                  </a:lnTo>
                  <a:lnTo>
                    <a:pt x="93202" y="40017"/>
                  </a:lnTo>
                  <a:lnTo>
                    <a:pt x="103844" y="37592"/>
                  </a:lnTo>
                  <a:lnTo>
                    <a:pt x="113917" y="34984"/>
                  </a:lnTo>
                  <a:lnTo>
                    <a:pt x="123612" y="32252"/>
                  </a:lnTo>
                  <a:lnTo>
                    <a:pt x="132062" y="28447"/>
                  </a:lnTo>
                  <a:lnTo>
                    <a:pt x="139681" y="23926"/>
                  </a:lnTo>
                  <a:lnTo>
                    <a:pt x="146746" y="18927"/>
                  </a:lnTo>
                  <a:lnTo>
                    <a:pt x="153443" y="14603"/>
                  </a:lnTo>
                  <a:lnTo>
                    <a:pt x="159893" y="10727"/>
                  </a:lnTo>
                  <a:lnTo>
                    <a:pt x="17875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Annotation183"/>
            <p:cNvSpPr/>
            <p:nvPr/>
          </p:nvSpPr>
          <p:spPr>
            <a:xfrm>
              <a:off x="1023763" y="4857750"/>
              <a:ext cx="26814" cy="214313"/>
            </a:xfrm>
            <a:custGeom>
              <a:avLst/>
              <a:gdLst/>
              <a:ahLst/>
              <a:cxnLst/>
              <a:rect l="0" t="0" r="0" b="0"/>
              <a:pathLst>
                <a:path w="26814" h="214313">
                  <a:moveTo>
                    <a:pt x="26813" y="0"/>
                  </a:moveTo>
                  <a:lnTo>
                    <a:pt x="22068" y="9481"/>
                  </a:lnTo>
                  <a:lnTo>
                    <a:pt x="20670" y="14258"/>
                  </a:lnTo>
                  <a:lnTo>
                    <a:pt x="19738" y="19426"/>
                  </a:lnTo>
                  <a:lnTo>
                    <a:pt x="19117" y="24857"/>
                  </a:lnTo>
                  <a:lnTo>
                    <a:pt x="17710" y="32446"/>
                  </a:lnTo>
                  <a:lnTo>
                    <a:pt x="13498" y="51462"/>
                  </a:lnTo>
                  <a:lnTo>
                    <a:pt x="11978" y="62089"/>
                  </a:lnTo>
                  <a:lnTo>
                    <a:pt x="10965" y="73142"/>
                  </a:lnTo>
                  <a:lnTo>
                    <a:pt x="10289" y="84480"/>
                  </a:lnTo>
                  <a:lnTo>
                    <a:pt x="9538" y="107661"/>
                  </a:lnTo>
                  <a:lnTo>
                    <a:pt x="9056" y="154880"/>
                  </a:lnTo>
                  <a:lnTo>
                    <a:pt x="8023" y="165762"/>
                  </a:lnTo>
                  <a:lnTo>
                    <a:pt x="6342" y="175992"/>
                  </a:lnTo>
                  <a:lnTo>
                    <a:pt x="4228" y="185789"/>
                  </a:lnTo>
                  <a:lnTo>
                    <a:pt x="2818" y="193312"/>
                  </a:lnTo>
                  <a:lnTo>
                    <a:pt x="1879" y="199320"/>
                  </a:lnTo>
                  <a:lnTo>
                    <a:pt x="0" y="2143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Annotation184"/>
            <p:cNvSpPr/>
            <p:nvPr/>
          </p:nvSpPr>
          <p:spPr>
            <a:xfrm>
              <a:off x="1113139" y="4947047"/>
              <a:ext cx="26814" cy="125017"/>
            </a:xfrm>
            <a:custGeom>
              <a:avLst/>
              <a:gdLst/>
              <a:ahLst/>
              <a:cxnLst/>
              <a:rect l="0" t="0" r="0" b="0"/>
              <a:pathLst>
                <a:path w="26814" h="125017">
                  <a:moveTo>
                    <a:pt x="26813" y="0"/>
                  </a:moveTo>
                  <a:lnTo>
                    <a:pt x="22068" y="0"/>
                  </a:lnTo>
                  <a:lnTo>
                    <a:pt x="20671" y="992"/>
                  </a:lnTo>
                  <a:lnTo>
                    <a:pt x="19739" y="2645"/>
                  </a:lnTo>
                  <a:lnTo>
                    <a:pt x="19118" y="4740"/>
                  </a:lnTo>
                  <a:lnTo>
                    <a:pt x="18703" y="7129"/>
                  </a:lnTo>
                  <a:lnTo>
                    <a:pt x="18427" y="9713"/>
                  </a:lnTo>
                  <a:lnTo>
                    <a:pt x="18243" y="12429"/>
                  </a:lnTo>
                  <a:lnTo>
                    <a:pt x="18039" y="23383"/>
                  </a:lnTo>
                  <a:lnTo>
                    <a:pt x="17885" y="83638"/>
                  </a:lnTo>
                  <a:lnTo>
                    <a:pt x="16888" y="91478"/>
                  </a:lnTo>
                  <a:lnTo>
                    <a:pt x="15232" y="99681"/>
                  </a:lnTo>
                  <a:lnTo>
                    <a:pt x="13134" y="108125"/>
                  </a:lnTo>
                  <a:lnTo>
                    <a:pt x="10742" y="113755"/>
                  </a:lnTo>
                  <a:lnTo>
                    <a:pt x="8154" y="117509"/>
                  </a:lnTo>
                  <a:lnTo>
                    <a:pt x="0" y="1250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Annotation185"/>
            <p:cNvSpPr/>
            <p:nvPr/>
          </p:nvSpPr>
          <p:spPr>
            <a:xfrm>
              <a:off x="1104201" y="4830961"/>
              <a:ext cx="134066" cy="17860"/>
            </a:xfrm>
            <a:custGeom>
              <a:avLst/>
              <a:gdLst/>
              <a:ahLst/>
              <a:cxnLst/>
              <a:rect l="0" t="0" r="0" b="0"/>
              <a:pathLst>
                <a:path w="134066" h="17860">
                  <a:moveTo>
                    <a:pt x="0" y="0"/>
                  </a:moveTo>
                  <a:lnTo>
                    <a:pt x="4745" y="4740"/>
                  </a:lnTo>
                  <a:lnTo>
                    <a:pt x="8129" y="6137"/>
                  </a:lnTo>
                  <a:lnTo>
                    <a:pt x="12371" y="7067"/>
                  </a:lnTo>
                  <a:lnTo>
                    <a:pt x="17185" y="7688"/>
                  </a:lnTo>
                  <a:lnTo>
                    <a:pt x="22380" y="9094"/>
                  </a:lnTo>
                  <a:lnTo>
                    <a:pt x="27830" y="11024"/>
                  </a:lnTo>
                  <a:lnTo>
                    <a:pt x="33449" y="13302"/>
                  </a:lnTo>
                  <a:lnTo>
                    <a:pt x="40175" y="14821"/>
                  </a:lnTo>
                  <a:lnTo>
                    <a:pt x="47638" y="15834"/>
                  </a:lnTo>
                  <a:lnTo>
                    <a:pt x="55592" y="16509"/>
                  </a:lnTo>
                  <a:lnTo>
                    <a:pt x="64868" y="16959"/>
                  </a:lnTo>
                  <a:lnTo>
                    <a:pt x="85766" y="17459"/>
                  </a:lnTo>
                  <a:lnTo>
                    <a:pt x="134065" y="178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Annotation186"/>
            <p:cNvSpPr/>
            <p:nvPr/>
          </p:nvSpPr>
          <p:spPr>
            <a:xfrm>
              <a:off x="1354455" y="4741664"/>
              <a:ext cx="44689" cy="312540"/>
            </a:xfrm>
            <a:custGeom>
              <a:avLst/>
              <a:gdLst/>
              <a:ahLst/>
              <a:cxnLst/>
              <a:rect l="0" t="0" r="0" b="0"/>
              <a:pathLst>
                <a:path w="44689" h="312540">
                  <a:moveTo>
                    <a:pt x="44688" y="0"/>
                  </a:moveTo>
                  <a:lnTo>
                    <a:pt x="36993" y="0"/>
                  </a:lnTo>
                  <a:lnTo>
                    <a:pt x="36579" y="991"/>
                  </a:lnTo>
                  <a:lnTo>
                    <a:pt x="36118" y="4740"/>
                  </a:lnTo>
                  <a:lnTo>
                    <a:pt x="35003" y="9113"/>
                  </a:lnTo>
                  <a:lnTo>
                    <a:pt x="33266" y="15005"/>
                  </a:lnTo>
                  <a:lnTo>
                    <a:pt x="31115" y="21910"/>
                  </a:lnTo>
                  <a:lnTo>
                    <a:pt x="29681" y="31474"/>
                  </a:lnTo>
                  <a:lnTo>
                    <a:pt x="28725" y="42811"/>
                  </a:lnTo>
                  <a:lnTo>
                    <a:pt x="28088" y="55330"/>
                  </a:lnTo>
                  <a:lnTo>
                    <a:pt x="26670" y="69628"/>
                  </a:lnTo>
                  <a:lnTo>
                    <a:pt x="24731" y="85114"/>
                  </a:lnTo>
                  <a:lnTo>
                    <a:pt x="19929" y="118196"/>
                  </a:lnTo>
                  <a:lnTo>
                    <a:pt x="14485" y="152742"/>
                  </a:lnTo>
                  <a:lnTo>
                    <a:pt x="12636" y="170289"/>
                  </a:lnTo>
                  <a:lnTo>
                    <a:pt x="11403" y="187940"/>
                  </a:lnTo>
                  <a:lnTo>
                    <a:pt x="10581" y="205661"/>
                  </a:lnTo>
                  <a:lnTo>
                    <a:pt x="9040" y="222435"/>
                  </a:lnTo>
                  <a:lnTo>
                    <a:pt x="7020" y="238579"/>
                  </a:lnTo>
                  <a:lnTo>
                    <a:pt x="4680" y="254303"/>
                  </a:lnTo>
                  <a:lnTo>
                    <a:pt x="3120" y="267762"/>
                  </a:lnTo>
                  <a:lnTo>
                    <a:pt x="2080" y="279711"/>
                  </a:lnTo>
                  <a:lnTo>
                    <a:pt x="0" y="3125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Annotation187"/>
            <p:cNvSpPr/>
            <p:nvPr/>
          </p:nvSpPr>
          <p:spPr>
            <a:xfrm>
              <a:off x="1220391" y="4920258"/>
              <a:ext cx="294942" cy="43408"/>
            </a:xfrm>
            <a:custGeom>
              <a:avLst/>
              <a:gdLst/>
              <a:ahLst/>
              <a:cxnLst/>
              <a:rect l="0" t="0" r="0" b="0"/>
              <a:pathLst>
                <a:path w="294942" h="43408">
                  <a:moveTo>
                    <a:pt x="0" y="35719"/>
                  </a:moveTo>
                  <a:lnTo>
                    <a:pt x="4745" y="35719"/>
                  </a:lnTo>
                  <a:lnTo>
                    <a:pt x="8128" y="36710"/>
                  </a:lnTo>
                  <a:lnTo>
                    <a:pt x="12370" y="38364"/>
                  </a:lnTo>
                  <a:lnTo>
                    <a:pt x="17185" y="40459"/>
                  </a:lnTo>
                  <a:lnTo>
                    <a:pt x="23373" y="41855"/>
                  </a:lnTo>
                  <a:lnTo>
                    <a:pt x="30478" y="42787"/>
                  </a:lnTo>
                  <a:lnTo>
                    <a:pt x="38194" y="43407"/>
                  </a:lnTo>
                  <a:lnTo>
                    <a:pt x="46317" y="42829"/>
                  </a:lnTo>
                  <a:lnTo>
                    <a:pt x="54711" y="41450"/>
                  </a:lnTo>
                  <a:lnTo>
                    <a:pt x="63287" y="39540"/>
                  </a:lnTo>
                  <a:lnTo>
                    <a:pt x="73970" y="38266"/>
                  </a:lnTo>
                  <a:lnTo>
                    <a:pt x="86056" y="37417"/>
                  </a:lnTo>
                  <a:lnTo>
                    <a:pt x="99080" y="36851"/>
                  </a:lnTo>
                  <a:lnTo>
                    <a:pt x="112727" y="35481"/>
                  </a:lnTo>
                  <a:lnTo>
                    <a:pt x="126791" y="33576"/>
                  </a:lnTo>
                  <a:lnTo>
                    <a:pt x="155658" y="28813"/>
                  </a:lnTo>
                  <a:lnTo>
                    <a:pt x="214649" y="17671"/>
                  </a:lnTo>
                  <a:lnTo>
                    <a:pt x="229496" y="14757"/>
                  </a:lnTo>
                  <a:lnTo>
                    <a:pt x="256586" y="8874"/>
                  </a:lnTo>
                  <a:lnTo>
                    <a:pt x="29494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Annotation188"/>
            <p:cNvSpPr/>
            <p:nvPr/>
          </p:nvSpPr>
          <p:spPr>
            <a:xfrm>
              <a:off x="1604708" y="4661296"/>
              <a:ext cx="169816" cy="26791"/>
            </a:xfrm>
            <a:custGeom>
              <a:avLst/>
              <a:gdLst/>
              <a:ahLst/>
              <a:cxnLst/>
              <a:rect l="0" t="0" r="0" b="0"/>
              <a:pathLst>
                <a:path w="169816" h="26791">
                  <a:moveTo>
                    <a:pt x="0" y="26790"/>
                  </a:moveTo>
                  <a:lnTo>
                    <a:pt x="4745" y="26790"/>
                  </a:lnTo>
                  <a:lnTo>
                    <a:pt x="8129" y="25797"/>
                  </a:lnTo>
                  <a:lnTo>
                    <a:pt x="12371" y="24144"/>
                  </a:lnTo>
                  <a:lnTo>
                    <a:pt x="17185" y="22050"/>
                  </a:lnTo>
                  <a:lnTo>
                    <a:pt x="22380" y="20653"/>
                  </a:lnTo>
                  <a:lnTo>
                    <a:pt x="27831" y="19722"/>
                  </a:lnTo>
                  <a:lnTo>
                    <a:pt x="33450" y="19101"/>
                  </a:lnTo>
                  <a:lnTo>
                    <a:pt x="40175" y="18687"/>
                  </a:lnTo>
                  <a:lnTo>
                    <a:pt x="55593" y="18228"/>
                  </a:lnTo>
                  <a:lnTo>
                    <a:pt x="63874" y="17113"/>
                  </a:lnTo>
                  <a:lnTo>
                    <a:pt x="72375" y="15377"/>
                  </a:lnTo>
                  <a:lnTo>
                    <a:pt x="81022" y="13228"/>
                  </a:lnTo>
                  <a:lnTo>
                    <a:pt x="90758" y="11796"/>
                  </a:lnTo>
                  <a:lnTo>
                    <a:pt x="101221" y="10841"/>
                  </a:lnTo>
                  <a:lnTo>
                    <a:pt x="112169" y="10204"/>
                  </a:lnTo>
                  <a:lnTo>
                    <a:pt x="121454" y="8787"/>
                  </a:lnTo>
                  <a:lnTo>
                    <a:pt x="129630" y="6850"/>
                  </a:lnTo>
                  <a:lnTo>
                    <a:pt x="137067" y="4568"/>
                  </a:lnTo>
                  <a:lnTo>
                    <a:pt x="144011" y="3045"/>
                  </a:lnTo>
                  <a:lnTo>
                    <a:pt x="150626" y="2030"/>
                  </a:lnTo>
                  <a:lnTo>
                    <a:pt x="16981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Annotation189"/>
            <p:cNvSpPr/>
            <p:nvPr/>
          </p:nvSpPr>
          <p:spPr>
            <a:xfrm>
              <a:off x="1577896" y="4732734"/>
              <a:ext cx="339630" cy="62509"/>
            </a:xfrm>
            <a:custGeom>
              <a:avLst/>
              <a:gdLst/>
              <a:ahLst/>
              <a:cxnLst/>
              <a:rect l="0" t="0" r="0" b="0"/>
              <a:pathLst>
                <a:path w="339630" h="62509">
                  <a:moveTo>
                    <a:pt x="0" y="62508"/>
                  </a:moveTo>
                  <a:lnTo>
                    <a:pt x="9489" y="57768"/>
                  </a:lnTo>
                  <a:lnTo>
                    <a:pt x="15263" y="55379"/>
                  </a:lnTo>
                  <a:lnTo>
                    <a:pt x="22092" y="52795"/>
                  </a:lnTo>
                  <a:lnTo>
                    <a:pt x="29624" y="50079"/>
                  </a:lnTo>
                  <a:lnTo>
                    <a:pt x="38617" y="48270"/>
                  </a:lnTo>
                  <a:lnTo>
                    <a:pt x="48586" y="47062"/>
                  </a:lnTo>
                  <a:lnTo>
                    <a:pt x="59203" y="46258"/>
                  </a:lnTo>
                  <a:lnTo>
                    <a:pt x="71247" y="44729"/>
                  </a:lnTo>
                  <a:lnTo>
                    <a:pt x="84241" y="42718"/>
                  </a:lnTo>
                  <a:lnTo>
                    <a:pt x="163548" y="29512"/>
                  </a:lnTo>
                  <a:lnTo>
                    <a:pt x="258169" y="14849"/>
                  </a:lnTo>
                  <a:lnTo>
                    <a:pt x="33962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Annotation190"/>
            <p:cNvSpPr/>
            <p:nvPr/>
          </p:nvSpPr>
          <p:spPr>
            <a:xfrm>
              <a:off x="-228220" y="1569900"/>
              <a:ext cx="627863" cy="394632"/>
            </a:xfrm>
            <a:custGeom>
              <a:avLst/>
              <a:gdLst/>
              <a:ahLst/>
              <a:cxnLst/>
              <a:rect l="0" t="0" r="0" b="0"/>
              <a:pathLst>
                <a:path w="627863" h="394632">
                  <a:moveTo>
                    <a:pt x="250969" y="251756"/>
                  </a:moveTo>
                  <a:lnTo>
                    <a:pt x="221344" y="251756"/>
                  </a:lnTo>
                  <a:lnTo>
                    <a:pt x="202383" y="249110"/>
                  </a:lnTo>
                  <a:lnTo>
                    <a:pt x="191765" y="247015"/>
                  </a:lnTo>
                  <a:lnTo>
                    <a:pt x="174672" y="242043"/>
                  </a:lnTo>
                  <a:lnTo>
                    <a:pt x="167333" y="239327"/>
                  </a:lnTo>
                  <a:lnTo>
                    <a:pt x="161447" y="234540"/>
                  </a:lnTo>
                  <a:lnTo>
                    <a:pt x="156530" y="228373"/>
                  </a:lnTo>
                  <a:lnTo>
                    <a:pt x="152259" y="221284"/>
                  </a:lnTo>
                  <a:lnTo>
                    <a:pt x="151398" y="211598"/>
                  </a:lnTo>
                  <a:lnTo>
                    <a:pt x="152810" y="200179"/>
                  </a:lnTo>
                  <a:lnTo>
                    <a:pt x="155738" y="187606"/>
                  </a:lnTo>
                  <a:lnTo>
                    <a:pt x="160669" y="174263"/>
                  </a:lnTo>
                  <a:lnTo>
                    <a:pt x="166935" y="160406"/>
                  </a:lnTo>
                  <a:lnTo>
                    <a:pt x="174092" y="146208"/>
                  </a:lnTo>
                  <a:lnTo>
                    <a:pt x="183828" y="130789"/>
                  </a:lnTo>
                  <a:lnTo>
                    <a:pt x="195285" y="114557"/>
                  </a:lnTo>
                  <a:lnTo>
                    <a:pt x="207888" y="97782"/>
                  </a:lnTo>
                  <a:lnTo>
                    <a:pt x="223241" y="82630"/>
                  </a:lnTo>
                  <a:lnTo>
                    <a:pt x="240428" y="68560"/>
                  </a:lnTo>
                  <a:lnTo>
                    <a:pt x="258838" y="55211"/>
                  </a:lnTo>
                  <a:lnTo>
                    <a:pt x="279056" y="43336"/>
                  </a:lnTo>
                  <a:lnTo>
                    <a:pt x="300478" y="32442"/>
                  </a:lnTo>
                  <a:lnTo>
                    <a:pt x="322705" y="22203"/>
                  </a:lnTo>
                  <a:lnTo>
                    <a:pt x="345467" y="14385"/>
                  </a:lnTo>
                  <a:lnTo>
                    <a:pt x="368587" y="8181"/>
                  </a:lnTo>
                  <a:lnTo>
                    <a:pt x="391944" y="3052"/>
                  </a:lnTo>
                  <a:lnTo>
                    <a:pt x="414467" y="625"/>
                  </a:lnTo>
                  <a:lnTo>
                    <a:pt x="436434" y="0"/>
                  </a:lnTo>
                  <a:lnTo>
                    <a:pt x="458030" y="575"/>
                  </a:lnTo>
                  <a:lnTo>
                    <a:pt x="478386" y="3935"/>
                  </a:lnTo>
                  <a:lnTo>
                    <a:pt x="497915" y="9151"/>
                  </a:lnTo>
                  <a:lnTo>
                    <a:pt x="516893" y="15605"/>
                  </a:lnTo>
                  <a:lnTo>
                    <a:pt x="534510" y="24869"/>
                  </a:lnTo>
                  <a:lnTo>
                    <a:pt x="551220" y="36006"/>
                  </a:lnTo>
                  <a:lnTo>
                    <a:pt x="567325" y="48391"/>
                  </a:lnTo>
                  <a:lnTo>
                    <a:pt x="581042" y="62602"/>
                  </a:lnTo>
                  <a:lnTo>
                    <a:pt x="593165" y="78028"/>
                  </a:lnTo>
                  <a:lnTo>
                    <a:pt x="604226" y="94266"/>
                  </a:lnTo>
                  <a:lnTo>
                    <a:pt x="612594" y="110051"/>
                  </a:lnTo>
                  <a:lnTo>
                    <a:pt x="619165" y="125536"/>
                  </a:lnTo>
                  <a:lnTo>
                    <a:pt x="624539" y="140820"/>
                  </a:lnTo>
                  <a:lnTo>
                    <a:pt x="627128" y="156963"/>
                  </a:lnTo>
                  <a:lnTo>
                    <a:pt x="627862" y="173678"/>
                  </a:lnTo>
                  <a:lnTo>
                    <a:pt x="627358" y="190774"/>
                  </a:lnTo>
                  <a:lnTo>
                    <a:pt x="624042" y="207133"/>
                  </a:lnTo>
                  <a:lnTo>
                    <a:pt x="618853" y="222999"/>
                  </a:lnTo>
                  <a:lnTo>
                    <a:pt x="612414" y="238538"/>
                  </a:lnTo>
                  <a:lnTo>
                    <a:pt x="603156" y="252866"/>
                  </a:lnTo>
                  <a:lnTo>
                    <a:pt x="592019" y="266387"/>
                  </a:lnTo>
                  <a:lnTo>
                    <a:pt x="579629" y="279369"/>
                  </a:lnTo>
                  <a:lnTo>
                    <a:pt x="563424" y="291001"/>
                  </a:lnTo>
                  <a:lnTo>
                    <a:pt x="544676" y="301732"/>
                  </a:lnTo>
                  <a:lnTo>
                    <a:pt x="524233" y="311862"/>
                  </a:lnTo>
                  <a:lnTo>
                    <a:pt x="502660" y="320600"/>
                  </a:lnTo>
                  <a:lnTo>
                    <a:pt x="480333" y="328410"/>
                  </a:lnTo>
                  <a:lnTo>
                    <a:pt x="457504" y="335601"/>
                  </a:lnTo>
                  <a:lnTo>
                    <a:pt x="433347" y="341387"/>
                  </a:lnTo>
                  <a:lnTo>
                    <a:pt x="408305" y="346237"/>
                  </a:lnTo>
                  <a:lnTo>
                    <a:pt x="382673" y="350462"/>
                  </a:lnTo>
                  <a:lnTo>
                    <a:pt x="354660" y="351294"/>
                  </a:lnTo>
                  <a:lnTo>
                    <a:pt x="325062" y="349865"/>
                  </a:lnTo>
                  <a:lnTo>
                    <a:pt x="294406" y="346928"/>
                  </a:lnTo>
                  <a:lnTo>
                    <a:pt x="265031" y="342985"/>
                  </a:lnTo>
                  <a:lnTo>
                    <a:pt x="236510" y="338372"/>
                  </a:lnTo>
                  <a:lnTo>
                    <a:pt x="208558" y="333313"/>
                  </a:lnTo>
                  <a:lnTo>
                    <a:pt x="180986" y="325971"/>
                  </a:lnTo>
                  <a:lnTo>
                    <a:pt x="153667" y="317107"/>
                  </a:lnTo>
                  <a:lnTo>
                    <a:pt x="126517" y="307230"/>
                  </a:lnTo>
                  <a:lnTo>
                    <a:pt x="103451" y="296676"/>
                  </a:lnTo>
                  <a:lnTo>
                    <a:pt x="83109" y="285671"/>
                  </a:lnTo>
                  <a:lnTo>
                    <a:pt x="64582" y="274366"/>
                  </a:lnTo>
                  <a:lnTo>
                    <a:pt x="48259" y="262861"/>
                  </a:lnTo>
                  <a:lnTo>
                    <a:pt x="33404" y="251222"/>
                  </a:lnTo>
                  <a:lnTo>
                    <a:pt x="19529" y="239494"/>
                  </a:lnTo>
                  <a:lnTo>
                    <a:pt x="10278" y="227706"/>
                  </a:lnTo>
                  <a:lnTo>
                    <a:pt x="4111" y="215879"/>
                  </a:lnTo>
                  <a:lnTo>
                    <a:pt x="0" y="204025"/>
                  </a:lnTo>
                  <a:lnTo>
                    <a:pt x="239" y="193147"/>
                  </a:lnTo>
                  <a:lnTo>
                    <a:pt x="3377" y="182918"/>
                  </a:lnTo>
                  <a:lnTo>
                    <a:pt x="8448" y="173122"/>
                  </a:lnTo>
                  <a:lnTo>
                    <a:pt x="18780" y="163614"/>
                  </a:lnTo>
                  <a:lnTo>
                    <a:pt x="32620" y="154300"/>
                  </a:lnTo>
                  <a:lnTo>
                    <a:pt x="48798" y="145113"/>
                  </a:lnTo>
                  <a:lnTo>
                    <a:pt x="69514" y="137997"/>
                  </a:lnTo>
                  <a:lnTo>
                    <a:pt x="93255" y="132260"/>
                  </a:lnTo>
                  <a:lnTo>
                    <a:pt x="119014" y="127444"/>
                  </a:lnTo>
                  <a:lnTo>
                    <a:pt x="147110" y="123241"/>
                  </a:lnTo>
                  <a:lnTo>
                    <a:pt x="207457" y="115925"/>
                  </a:lnTo>
                  <a:lnTo>
                    <a:pt x="302847" y="106228"/>
                  </a:lnTo>
                  <a:lnTo>
                    <a:pt x="333221" y="105128"/>
                  </a:lnTo>
                  <a:lnTo>
                    <a:pt x="362409" y="105387"/>
                  </a:lnTo>
                  <a:lnTo>
                    <a:pt x="390805" y="106552"/>
                  </a:lnTo>
                  <a:lnTo>
                    <a:pt x="415694" y="109312"/>
                  </a:lnTo>
                  <a:lnTo>
                    <a:pt x="438245" y="113137"/>
                  </a:lnTo>
                  <a:lnTo>
                    <a:pt x="459237" y="117672"/>
                  </a:lnTo>
                  <a:lnTo>
                    <a:pt x="476212" y="122679"/>
                  </a:lnTo>
                  <a:lnTo>
                    <a:pt x="490507" y="128002"/>
                  </a:lnTo>
                  <a:lnTo>
                    <a:pt x="503016" y="133534"/>
                  </a:lnTo>
                  <a:lnTo>
                    <a:pt x="510363" y="141192"/>
                  </a:lnTo>
                  <a:lnTo>
                    <a:pt x="514268" y="150265"/>
                  </a:lnTo>
                  <a:lnTo>
                    <a:pt x="515878" y="160283"/>
                  </a:lnTo>
                  <a:lnTo>
                    <a:pt x="511986" y="171922"/>
                  </a:lnTo>
                  <a:lnTo>
                    <a:pt x="504426" y="184643"/>
                  </a:lnTo>
                  <a:lnTo>
                    <a:pt x="494420" y="198084"/>
                  </a:lnTo>
                  <a:lnTo>
                    <a:pt x="479805" y="212998"/>
                  </a:lnTo>
                  <a:lnTo>
                    <a:pt x="462118" y="228894"/>
                  </a:lnTo>
                  <a:lnTo>
                    <a:pt x="442381" y="245445"/>
                  </a:lnTo>
                  <a:lnTo>
                    <a:pt x="419293" y="263423"/>
                  </a:lnTo>
                  <a:lnTo>
                    <a:pt x="367157" y="301921"/>
                  </a:lnTo>
                  <a:lnTo>
                    <a:pt x="336373" y="320918"/>
                  </a:lnTo>
                  <a:lnTo>
                    <a:pt x="302939" y="339536"/>
                  </a:lnTo>
                  <a:lnTo>
                    <a:pt x="197343" y="3946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Annotation191"/>
            <p:cNvSpPr/>
            <p:nvPr/>
          </p:nvSpPr>
          <p:spPr>
            <a:xfrm>
              <a:off x="2587847" y="4500562"/>
              <a:ext cx="553526" cy="324639"/>
            </a:xfrm>
            <a:custGeom>
              <a:avLst/>
              <a:gdLst/>
              <a:ahLst/>
              <a:cxnLst/>
              <a:rect l="0" t="0" r="0" b="0"/>
              <a:pathLst>
                <a:path w="553526" h="324639">
                  <a:moveTo>
                    <a:pt x="116189" y="0"/>
                  </a:moveTo>
                  <a:lnTo>
                    <a:pt x="116189" y="4741"/>
                  </a:lnTo>
                  <a:lnTo>
                    <a:pt x="114203" y="7129"/>
                  </a:lnTo>
                  <a:lnTo>
                    <a:pt x="102912" y="16224"/>
                  </a:lnTo>
                  <a:lnTo>
                    <a:pt x="96054" y="25732"/>
                  </a:lnTo>
                  <a:lnTo>
                    <a:pt x="81866" y="46981"/>
                  </a:lnTo>
                  <a:lnTo>
                    <a:pt x="78411" y="54141"/>
                  </a:lnTo>
                  <a:lnTo>
                    <a:pt x="76108" y="60899"/>
                  </a:lnTo>
                  <a:lnTo>
                    <a:pt x="74572" y="67389"/>
                  </a:lnTo>
                  <a:lnTo>
                    <a:pt x="72556" y="73699"/>
                  </a:lnTo>
                  <a:lnTo>
                    <a:pt x="70218" y="79891"/>
                  </a:lnTo>
                  <a:lnTo>
                    <a:pt x="67666" y="86003"/>
                  </a:lnTo>
                  <a:lnTo>
                    <a:pt x="62183" y="95440"/>
                  </a:lnTo>
                  <a:lnTo>
                    <a:pt x="57429" y="102942"/>
                  </a:lnTo>
                  <a:lnTo>
                    <a:pt x="54753" y="111751"/>
                  </a:lnTo>
                  <a:lnTo>
                    <a:pt x="54127" y="114159"/>
                  </a:lnTo>
                  <a:lnTo>
                    <a:pt x="54953" y="114802"/>
                  </a:lnTo>
                  <a:lnTo>
                    <a:pt x="58519" y="115515"/>
                  </a:lnTo>
                  <a:lnTo>
                    <a:pt x="66062" y="113187"/>
                  </a:lnTo>
                  <a:lnTo>
                    <a:pt x="77029" y="107852"/>
                  </a:lnTo>
                  <a:lnTo>
                    <a:pt x="91833" y="98867"/>
                  </a:lnTo>
                  <a:lnTo>
                    <a:pt x="101938" y="93692"/>
                  </a:lnTo>
                  <a:lnTo>
                    <a:pt x="113639" y="88258"/>
                  </a:lnTo>
                  <a:lnTo>
                    <a:pt x="126406" y="82652"/>
                  </a:lnTo>
                  <a:lnTo>
                    <a:pt x="141869" y="76930"/>
                  </a:lnTo>
                  <a:lnTo>
                    <a:pt x="159129" y="71130"/>
                  </a:lnTo>
                  <a:lnTo>
                    <a:pt x="177587" y="65279"/>
                  </a:lnTo>
                  <a:lnTo>
                    <a:pt x="196844" y="60387"/>
                  </a:lnTo>
                  <a:lnTo>
                    <a:pt x="216633" y="56133"/>
                  </a:lnTo>
                  <a:lnTo>
                    <a:pt x="236778" y="52305"/>
                  </a:lnTo>
                  <a:lnTo>
                    <a:pt x="257159" y="49753"/>
                  </a:lnTo>
                  <a:lnTo>
                    <a:pt x="277698" y="48052"/>
                  </a:lnTo>
                  <a:lnTo>
                    <a:pt x="298342" y="46917"/>
                  </a:lnTo>
                  <a:lnTo>
                    <a:pt x="320049" y="47153"/>
                  </a:lnTo>
                  <a:lnTo>
                    <a:pt x="342465" y="48303"/>
                  </a:lnTo>
                  <a:lnTo>
                    <a:pt x="365354" y="50062"/>
                  </a:lnTo>
                  <a:lnTo>
                    <a:pt x="386571" y="52226"/>
                  </a:lnTo>
                  <a:lnTo>
                    <a:pt x="426035" y="57277"/>
                  </a:lnTo>
                  <a:lnTo>
                    <a:pt x="443908" y="61005"/>
                  </a:lnTo>
                  <a:lnTo>
                    <a:pt x="460788" y="65475"/>
                  </a:lnTo>
                  <a:lnTo>
                    <a:pt x="491792" y="74741"/>
                  </a:lnTo>
                  <a:lnTo>
                    <a:pt x="518812" y="82166"/>
                  </a:lnTo>
                  <a:lnTo>
                    <a:pt x="529593" y="87520"/>
                  </a:lnTo>
                  <a:lnTo>
                    <a:pt x="538766" y="94065"/>
                  </a:lnTo>
                  <a:lnTo>
                    <a:pt x="546867" y="101405"/>
                  </a:lnTo>
                  <a:lnTo>
                    <a:pt x="551275" y="109276"/>
                  </a:lnTo>
                  <a:lnTo>
                    <a:pt x="553221" y="117499"/>
                  </a:lnTo>
                  <a:lnTo>
                    <a:pt x="553525" y="125958"/>
                  </a:lnTo>
                  <a:lnTo>
                    <a:pt x="550748" y="135565"/>
                  </a:lnTo>
                  <a:lnTo>
                    <a:pt x="545918" y="145939"/>
                  </a:lnTo>
                  <a:lnTo>
                    <a:pt x="539719" y="156824"/>
                  </a:lnTo>
                  <a:lnTo>
                    <a:pt x="529628" y="168050"/>
                  </a:lnTo>
                  <a:lnTo>
                    <a:pt x="516941" y="179502"/>
                  </a:lnTo>
                  <a:lnTo>
                    <a:pt x="502526" y="191106"/>
                  </a:lnTo>
                  <a:lnTo>
                    <a:pt x="485964" y="202810"/>
                  </a:lnTo>
                  <a:lnTo>
                    <a:pt x="467971" y="214582"/>
                  </a:lnTo>
                  <a:lnTo>
                    <a:pt x="429442" y="238245"/>
                  </a:lnTo>
                  <a:lnTo>
                    <a:pt x="389146" y="261991"/>
                  </a:lnTo>
                  <a:lnTo>
                    <a:pt x="368668" y="272887"/>
                  </a:lnTo>
                  <a:lnTo>
                    <a:pt x="348065" y="283128"/>
                  </a:lnTo>
                  <a:lnTo>
                    <a:pt x="327378" y="292932"/>
                  </a:lnTo>
                  <a:lnTo>
                    <a:pt x="307628" y="300460"/>
                  </a:lnTo>
                  <a:lnTo>
                    <a:pt x="288503" y="306471"/>
                  </a:lnTo>
                  <a:lnTo>
                    <a:pt x="269795" y="311470"/>
                  </a:lnTo>
                  <a:lnTo>
                    <a:pt x="235767" y="319671"/>
                  </a:lnTo>
                  <a:lnTo>
                    <a:pt x="219741" y="323247"/>
                  </a:lnTo>
                  <a:lnTo>
                    <a:pt x="204092" y="324638"/>
                  </a:lnTo>
                  <a:lnTo>
                    <a:pt x="188695" y="324574"/>
                  </a:lnTo>
                  <a:lnTo>
                    <a:pt x="173464" y="323539"/>
                  </a:lnTo>
                  <a:lnTo>
                    <a:pt x="160331" y="321857"/>
                  </a:lnTo>
                  <a:lnTo>
                    <a:pt x="148596" y="319744"/>
                  </a:lnTo>
                  <a:lnTo>
                    <a:pt x="137794" y="317342"/>
                  </a:lnTo>
                  <a:lnTo>
                    <a:pt x="126620" y="313757"/>
                  </a:lnTo>
                  <a:lnTo>
                    <a:pt x="115199" y="309382"/>
                  </a:lnTo>
                  <a:lnTo>
                    <a:pt x="103612" y="304481"/>
                  </a:lnTo>
                  <a:lnTo>
                    <a:pt x="92909" y="299230"/>
                  </a:lnTo>
                  <a:lnTo>
                    <a:pt x="82793" y="293745"/>
                  </a:lnTo>
                  <a:lnTo>
                    <a:pt x="73071" y="288103"/>
                  </a:lnTo>
                  <a:lnTo>
                    <a:pt x="54324" y="276544"/>
                  </a:lnTo>
                  <a:lnTo>
                    <a:pt x="45153" y="270683"/>
                  </a:lnTo>
                  <a:lnTo>
                    <a:pt x="36061" y="263799"/>
                  </a:lnTo>
                  <a:lnTo>
                    <a:pt x="27020" y="256233"/>
                  </a:lnTo>
                  <a:lnTo>
                    <a:pt x="0" y="2321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Annotation192"/>
            <p:cNvSpPr/>
            <p:nvPr/>
          </p:nvSpPr>
          <p:spPr>
            <a:xfrm>
              <a:off x="2659348" y="4361569"/>
              <a:ext cx="589884" cy="40768"/>
            </a:xfrm>
            <a:custGeom>
              <a:avLst/>
              <a:gdLst/>
              <a:ahLst/>
              <a:cxnLst/>
              <a:rect l="0" t="0" r="0" b="0"/>
              <a:pathLst>
                <a:path w="589884" h="40768">
                  <a:moveTo>
                    <a:pt x="0" y="40767"/>
                  </a:moveTo>
                  <a:lnTo>
                    <a:pt x="9489" y="40767"/>
                  </a:lnTo>
                  <a:lnTo>
                    <a:pt x="15264" y="39774"/>
                  </a:lnTo>
                  <a:lnTo>
                    <a:pt x="22093" y="38121"/>
                  </a:lnTo>
                  <a:lnTo>
                    <a:pt x="38618" y="33638"/>
                  </a:lnTo>
                  <a:lnTo>
                    <a:pt x="59204" y="28338"/>
                  </a:lnTo>
                  <a:lnTo>
                    <a:pt x="71248" y="26527"/>
                  </a:lnTo>
                  <a:lnTo>
                    <a:pt x="84242" y="25321"/>
                  </a:lnTo>
                  <a:lnTo>
                    <a:pt x="97870" y="24516"/>
                  </a:lnTo>
                  <a:lnTo>
                    <a:pt x="112914" y="22988"/>
                  </a:lnTo>
                  <a:lnTo>
                    <a:pt x="128902" y="20977"/>
                  </a:lnTo>
                  <a:lnTo>
                    <a:pt x="202118" y="10620"/>
                  </a:lnTo>
                  <a:lnTo>
                    <a:pt x="222136" y="8762"/>
                  </a:lnTo>
                  <a:lnTo>
                    <a:pt x="242432" y="7524"/>
                  </a:lnTo>
                  <a:lnTo>
                    <a:pt x="262915" y="6698"/>
                  </a:lnTo>
                  <a:lnTo>
                    <a:pt x="306858" y="5781"/>
                  </a:lnTo>
                  <a:lnTo>
                    <a:pt x="329699" y="5537"/>
                  </a:lnTo>
                  <a:lnTo>
                    <a:pt x="351878" y="4382"/>
                  </a:lnTo>
                  <a:lnTo>
                    <a:pt x="373615" y="2619"/>
                  </a:lnTo>
                  <a:lnTo>
                    <a:pt x="395058" y="452"/>
                  </a:lnTo>
                  <a:lnTo>
                    <a:pt x="416304" y="0"/>
                  </a:lnTo>
                  <a:lnTo>
                    <a:pt x="437421" y="690"/>
                  </a:lnTo>
                  <a:lnTo>
                    <a:pt x="458449" y="2143"/>
                  </a:lnTo>
                  <a:lnTo>
                    <a:pt x="478427" y="3111"/>
                  </a:lnTo>
                  <a:lnTo>
                    <a:pt x="516513" y="4187"/>
                  </a:lnTo>
                  <a:lnTo>
                    <a:pt x="533025" y="5466"/>
                  </a:lnTo>
                  <a:lnTo>
                    <a:pt x="548006" y="7311"/>
                  </a:lnTo>
                  <a:lnTo>
                    <a:pt x="589883" y="139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Annotation193"/>
            <p:cNvSpPr/>
            <p:nvPr/>
          </p:nvSpPr>
          <p:spPr>
            <a:xfrm>
              <a:off x="550069" y="5268516"/>
              <a:ext cx="634572" cy="142876"/>
            </a:xfrm>
            <a:custGeom>
              <a:avLst/>
              <a:gdLst/>
              <a:ahLst/>
              <a:cxnLst/>
              <a:rect l="0" t="0" r="0" b="0"/>
              <a:pathLst>
                <a:path w="634572" h="142876">
                  <a:moveTo>
                    <a:pt x="0" y="142875"/>
                  </a:moveTo>
                  <a:lnTo>
                    <a:pt x="29624" y="142875"/>
                  </a:lnTo>
                  <a:lnTo>
                    <a:pt x="40604" y="141882"/>
                  </a:lnTo>
                  <a:lnTo>
                    <a:pt x="53882" y="140229"/>
                  </a:lnTo>
                  <a:lnTo>
                    <a:pt x="187537" y="121884"/>
                  </a:lnTo>
                  <a:lnTo>
                    <a:pt x="210429" y="117967"/>
                  </a:lnTo>
                  <a:lnTo>
                    <a:pt x="233634" y="113371"/>
                  </a:lnTo>
                  <a:lnTo>
                    <a:pt x="332705" y="91737"/>
                  </a:lnTo>
                  <a:lnTo>
                    <a:pt x="379916" y="80128"/>
                  </a:lnTo>
                  <a:lnTo>
                    <a:pt x="445577" y="62437"/>
                  </a:lnTo>
                  <a:lnTo>
                    <a:pt x="466866" y="56507"/>
                  </a:lnTo>
                  <a:lnTo>
                    <a:pt x="506410" y="44627"/>
                  </a:lnTo>
                  <a:lnTo>
                    <a:pt x="525296" y="38681"/>
                  </a:lnTo>
                  <a:lnTo>
                    <a:pt x="542853" y="33724"/>
                  </a:lnTo>
                  <a:lnTo>
                    <a:pt x="559523" y="29429"/>
                  </a:lnTo>
                  <a:lnTo>
                    <a:pt x="575601" y="25572"/>
                  </a:lnTo>
                  <a:lnTo>
                    <a:pt x="589299" y="21017"/>
                  </a:lnTo>
                  <a:lnTo>
                    <a:pt x="601411" y="15995"/>
                  </a:lnTo>
                  <a:lnTo>
                    <a:pt x="63457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Annotation194"/>
            <p:cNvSpPr/>
            <p:nvPr/>
          </p:nvSpPr>
          <p:spPr>
            <a:xfrm>
              <a:off x="827135" y="5348883"/>
              <a:ext cx="35751" cy="526852"/>
            </a:xfrm>
            <a:custGeom>
              <a:avLst/>
              <a:gdLst/>
              <a:ahLst/>
              <a:cxnLst/>
              <a:rect l="0" t="0" r="0" b="0"/>
              <a:pathLst>
                <a:path w="35751" h="526852">
                  <a:moveTo>
                    <a:pt x="0" y="0"/>
                  </a:moveTo>
                  <a:lnTo>
                    <a:pt x="0" y="42900"/>
                  </a:lnTo>
                  <a:lnTo>
                    <a:pt x="993" y="54397"/>
                  </a:lnTo>
                  <a:lnTo>
                    <a:pt x="2648" y="67022"/>
                  </a:lnTo>
                  <a:lnTo>
                    <a:pt x="12440" y="132411"/>
                  </a:lnTo>
                  <a:lnTo>
                    <a:pt x="14252" y="152766"/>
                  </a:lnTo>
                  <a:lnTo>
                    <a:pt x="15460" y="174274"/>
                  </a:lnTo>
                  <a:lnTo>
                    <a:pt x="16265" y="196550"/>
                  </a:lnTo>
                  <a:lnTo>
                    <a:pt x="17795" y="218345"/>
                  </a:lnTo>
                  <a:lnTo>
                    <a:pt x="19808" y="239822"/>
                  </a:lnTo>
                  <a:lnTo>
                    <a:pt x="22143" y="261084"/>
                  </a:lnTo>
                  <a:lnTo>
                    <a:pt x="23699" y="283196"/>
                  </a:lnTo>
                  <a:lnTo>
                    <a:pt x="24737" y="305876"/>
                  </a:lnTo>
                  <a:lnTo>
                    <a:pt x="25429" y="328932"/>
                  </a:lnTo>
                  <a:lnTo>
                    <a:pt x="26884" y="351249"/>
                  </a:lnTo>
                  <a:lnTo>
                    <a:pt x="28846" y="373073"/>
                  </a:lnTo>
                  <a:lnTo>
                    <a:pt x="31147" y="394566"/>
                  </a:lnTo>
                  <a:lnTo>
                    <a:pt x="32682" y="413857"/>
                  </a:lnTo>
                  <a:lnTo>
                    <a:pt x="33705" y="431678"/>
                  </a:lnTo>
                  <a:lnTo>
                    <a:pt x="34841" y="464708"/>
                  </a:lnTo>
                  <a:lnTo>
                    <a:pt x="35750" y="5268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Annotation195"/>
            <p:cNvSpPr/>
            <p:nvPr/>
          </p:nvSpPr>
          <p:spPr>
            <a:xfrm>
              <a:off x="1139952" y="5581054"/>
              <a:ext cx="348568" cy="244505"/>
            </a:xfrm>
            <a:custGeom>
              <a:avLst/>
              <a:gdLst/>
              <a:ahLst/>
              <a:cxnLst/>
              <a:rect l="0" t="0" r="0" b="0"/>
              <a:pathLst>
                <a:path w="348568" h="244505">
                  <a:moveTo>
                    <a:pt x="0" y="0"/>
                  </a:moveTo>
                  <a:lnTo>
                    <a:pt x="4745" y="4740"/>
                  </a:lnTo>
                  <a:lnTo>
                    <a:pt x="6143" y="7129"/>
                  </a:lnTo>
                  <a:lnTo>
                    <a:pt x="7695" y="12429"/>
                  </a:lnTo>
                  <a:lnTo>
                    <a:pt x="21268" y="67098"/>
                  </a:lnTo>
                  <a:lnTo>
                    <a:pt x="24110" y="80451"/>
                  </a:lnTo>
                  <a:lnTo>
                    <a:pt x="29915" y="111163"/>
                  </a:lnTo>
                  <a:lnTo>
                    <a:pt x="31860" y="125702"/>
                  </a:lnTo>
                  <a:lnTo>
                    <a:pt x="33157" y="139364"/>
                  </a:lnTo>
                  <a:lnTo>
                    <a:pt x="34021" y="152440"/>
                  </a:lnTo>
                  <a:lnTo>
                    <a:pt x="34598" y="165127"/>
                  </a:lnTo>
                  <a:lnTo>
                    <a:pt x="35238" y="189806"/>
                  </a:lnTo>
                  <a:lnTo>
                    <a:pt x="36402" y="199959"/>
                  </a:lnTo>
                  <a:lnTo>
                    <a:pt x="38171" y="208713"/>
                  </a:lnTo>
                  <a:lnTo>
                    <a:pt x="40344" y="216533"/>
                  </a:lnTo>
                  <a:lnTo>
                    <a:pt x="41791" y="222738"/>
                  </a:lnTo>
                  <a:lnTo>
                    <a:pt x="42757" y="227867"/>
                  </a:lnTo>
                  <a:lnTo>
                    <a:pt x="43401" y="232279"/>
                  </a:lnTo>
                  <a:lnTo>
                    <a:pt x="44116" y="239826"/>
                  </a:lnTo>
                  <a:lnTo>
                    <a:pt x="44434" y="244504"/>
                  </a:lnTo>
                  <a:lnTo>
                    <a:pt x="44519" y="244362"/>
                  </a:lnTo>
                  <a:lnTo>
                    <a:pt x="44654" y="237006"/>
                  </a:lnTo>
                  <a:lnTo>
                    <a:pt x="44678" y="219383"/>
                  </a:lnTo>
                  <a:lnTo>
                    <a:pt x="45675" y="211740"/>
                  </a:lnTo>
                  <a:lnTo>
                    <a:pt x="47332" y="203667"/>
                  </a:lnTo>
                  <a:lnTo>
                    <a:pt x="49430" y="195310"/>
                  </a:lnTo>
                  <a:lnTo>
                    <a:pt x="52815" y="186761"/>
                  </a:lnTo>
                  <a:lnTo>
                    <a:pt x="57057" y="178086"/>
                  </a:lnTo>
                  <a:lnTo>
                    <a:pt x="61872" y="169326"/>
                  </a:lnTo>
                  <a:lnTo>
                    <a:pt x="67068" y="160509"/>
                  </a:lnTo>
                  <a:lnTo>
                    <a:pt x="78137" y="142775"/>
                  </a:lnTo>
                  <a:lnTo>
                    <a:pt x="83870" y="135863"/>
                  </a:lnTo>
                  <a:lnTo>
                    <a:pt x="89678" y="130264"/>
                  </a:lnTo>
                  <a:lnTo>
                    <a:pt x="95536" y="125538"/>
                  </a:lnTo>
                  <a:lnTo>
                    <a:pt x="101427" y="121395"/>
                  </a:lnTo>
                  <a:lnTo>
                    <a:pt x="107341" y="117641"/>
                  </a:lnTo>
                  <a:lnTo>
                    <a:pt x="113269" y="114146"/>
                  </a:lnTo>
                  <a:lnTo>
                    <a:pt x="119208" y="112809"/>
                  </a:lnTo>
                  <a:lnTo>
                    <a:pt x="125153" y="112909"/>
                  </a:lnTo>
                  <a:lnTo>
                    <a:pt x="131103" y="113968"/>
                  </a:lnTo>
                  <a:lnTo>
                    <a:pt x="140362" y="117790"/>
                  </a:lnTo>
                  <a:lnTo>
                    <a:pt x="144221" y="120199"/>
                  </a:lnTo>
                  <a:lnTo>
                    <a:pt x="148780" y="124781"/>
                  </a:lnTo>
                  <a:lnTo>
                    <a:pt x="153806" y="130813"/>
                  </a:lnTo>
                  <a:lnTo>
                    <a:pt x="159142" y="137810"/>
                  </a:lnTo>
                  <a:lnTo>
                    <a:pt x="163693" y="144459"/>
                  </a:lnTo>
                  <a:lnTo>
                    <a:pt x="167720" y="150877"/>
                  </a:lnTo>
                  <a:lnTo>
                    <a:pt x="171397" y="157139"/>
                  </a:lnTo>
                  <a:lnTo>
                    <a:pt x="174842" y="163298"/>
                  </a:lnTo>
                  <a:lnTo>
                    <a:pt x="181318" y="175434"/>
                  </a:lnTo>
                  <a:lnTo>
                    <a:pt x="183442" y="181449"/>
                  </a:lnTo>
                  <a:lnTo>
                    <a:pt x="184858" y="187443"/>
                  </a:lnTo>
                  <a:lnTo>
                    <a:pt x="185802" y="193423"/>
                  </a:lnTo>
                  <a:lnTo>
                    <a:pt x="187425" y="197410"/>
                  </a:lnTo>
                  <a:lnTo>
                    <a:pt x="189499" y="200068"/>
                  </a:lnTo>
                  <a:lnTo>
                    <a:pt x="195219" y="204333"/>
                  </a:lnTo>
                  <a:lnTo>
                    <a:pt x="196682" y="202699"/>
                  </a:lnTo>
                  <a:lnTo>
                    <a:pt x="200955" y="195591"/>
                  </a:lnTo>
                  <a:lnTo>
                    <a:pt x="202492" y="189926"/>
                  </a:lnTo>
                  <a:lnTo>
                    <a:pt x="203517" y="183172"/>
                  </a:lnTo>
                  <a:lnTo>
                    <a:pt x="204199" y="175693"/>
                  </a:lnTo>
                  <a:lnTo>
                    <a:pt x="206641" y="167730"/>
                  </a:lnTo>
                  <a:lnTo>
                    <a:pt x="210255" y="159445"/>
                  </a:lnTo>
                  <a:lnTo>
                    <a:pt x="214650" y="150946"/>
                  </a:lnTo>
                  <a:lnTo>
                    <a:pt x="218574" y="141310"/>
                  </a:lnTo>
                  <a:lnTo>
                    <a:pt x="222182" y="130918"/>
                  </a:lnTo>
                  <a:lnTo>
                    <a:pt x="225581" y="120021"/>
                  </a:lnTo>
                  <a:lnTo>
                    <a:pt x="229833" y="110772"/>
                  </a:lnTo>
                  <a:lnTo>
                    <a:pt x="234653" y="102621"/>
                  </a:lnTo>
                  <a:lnTo>
                    <a:pt x="239853" y="95204"/>
                  </a:lnTo>
                  <a:lnTo>
                    <a:pt x="244313" y="88274"/>
                  </a:lnTo>
                  <a:lnTo>
                    <a:pt x="248280" y="81670"/>
                  </a:lnTo>
                  <a:lnTo>
                    <a:pt x="251917" y="75283"/>
                  </a:lnTo>
                  <a:lnTo>
                    <a:pt x="256328" y="71024"/>
                  </a:lnTo>
                  <a:lnTo>
                    <a:pt x="261254" y="68186"/>
                  </a:lnTo>
                  <a:lnTo>
                    <a:pt x="266525" y="66294"/>
                  </a:lnTo>
                  <a:lnTo>
                    <a:pt x="271032" y="66023"/>
                  </a:lnTo>
                  <a:lnTo>
                    <a:pt x="275030" y="66836"/>
                  </a:lnTo>
                  <a:lnTo>
                    <a:pt x="282119" y="70385"/>
                  </a:lnTo>
                  <a:lnTo>
                    <a:pt x="288581" y="75269"/>
                  </a:lnTo>
                  <a:lnTo>
                    <a:pt x="291694" y="79945"/>
                  </a:lnTo>
                  <a:lnTo>
                    <a:pt x="294763" y="86039"/>
                  </a:lnTo>
                  <a:lnTo>
                    <a:pt x="297802" y="93078"/>
                  </a:lnTo>
                  <a:lnTo>
                    <a:pt x="303826" y="106191"/>
                  </a:lnTo>
                  <a:lnTo>
                    <a:pt x="306823" y="112466"/>
                  </a:lnTo>
                  <a:lnTo>
                    <a:pt x="309814" y="119626"/>
                  </a:lnTo>
                  <a:lnTo>
                    <a:pt x="312801" y="127376"/>
                  </a:lnTo>
                  <a:lnTo>
                    <a:pt x="315785" y="135519"/>
                  </a:lnTo>
                  <a:lnTo>
                    <a:pt x="318768" y="141939"/>
                  </a:lnTo>
                  <a:lnTo>
                    <a:pt x="321750" y="147213"/>
                  </a:lnTo>
                  <a:lnTo>
                    <a:pt x="324731" y="151720"/>
                  </a:lnTo>
                  <a:lnTo>
                    <a:pt x="327711" y="154725"/>
                  </a:lnTo>
                  <a:lnTo>
                    <a:pt x="330691" y="156728"/>
                  </a:lnTo>
                  <a:lnTo>
                    <a:pt x="333670" y="158064"/>
                  </a:lnTo>
                  <a:lnTo>
                    <a:pt x="336650" y="157962"/>
                  </a:lnTo>
                  <a:lnTo>
                    <a:pt x="339629" y="156902"/>
                  </a:lnTo>
                  <a:lnTo>
                    <a:pt x="348567" y="1518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Annotation196"/>
            <p:cNvSpPr/>
            <p:nvPr/>
          </p:nvSpPr>
          <p:spPr>
            <a:xfrm>
              <a:off x="1604708" y="5634632"/>
              <a:ext cx="26305" cy="133947"/>
            </a:xfrm>
            <a:custGeom>
              <a:avLst/>
              <a:gdLst/>
              <a:ahLst/>
              <a:cxnLst/>
              <a:rect l="0" t="0" r="0" b="0"/>
              <a:pathLst>
                <a:path w="26305" h="133947">
                  <a:moveTo>
                    <a:pt x="0" y="0"/>
                  </a:moveTo>
                  <a:lnTo>
                    <a:pt x="0" y="4740"/>
                  </a:lnTo>
                  <a:lnTo>
                    <a:pt x="994" y="7129"/>
                  </a:lnTo>
                  <a:lnTo>
                    <a:pt x="2648" y="9714"/>
                  </a:lnTo>
                  <a:lnTo>
                    <a:pt x="4745" y="12429"/>
                  </a:lnTo>
                  <a:lnTo>
                    <a:pt x="7136" y="17216"/>
                  </a:lnTo>
                  <a:lnTo>
                    <a:pt x="9723" y="23383"/>
                  </a:lnTo>
                  <a:lnTo>
                    <a:pt x="12440" y="30472"/>
                  </a:lnTo>
                  <a:lnTo>
                    <a:pt x="18108" y="46285"/>
                  </a:lnTo>
                  <a:lnTo>
                    <a:pt x="21010" y="54670"/>
                  </a:lnTo>
                  <a:lnTo>
                    <a:pt x="22945" y="63236"/>
                  </a:lnTo>
                  <a:lnTo>
                    <a:pt x="24234" y="71923"/>
                  </a:lnTo>
                  <a:lnTo>
                    <a:pt x="25094" y="80690"/>
                  </a:lnTo>
                  <a:lnTo>
                    <a:pt x="25667" y="89512"/>
                  </a:lnTo>
                  <a:lnTo>
                    <a:pt x="26049" y="98371"/>
                  </a:lnTo>
                  <a:lnTo>
                    <a:pt x="26304" y="107252"/>
                  </a:lnTo>
                  <a:lnTo>
                    <a:pt x="25481" y="114166"/>
                  </a:lnTo>
                  <a:lnTo>
                    <a:pt x="23939" y="119767"/>
                  </a:lnTo>
                  <a:lnTo>
                    <a:pt x="21918" y="124494"/>
                  </a:lnTo>
                  <a:lnTo>
                    <a:pt x="19577" y="127644"/>
                  </a:lnTo>
                  <a:lnTo>
                    <a:pt x="17024" y="129745"/>
                  </a:lnTo>
                  <a:lnTo>
                    <a:pt x="8938" y="1339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Annotation197"/>
            <p:cNvSpPr/>
            <p:nvPr/>
          </p:nvSpPr>
          <p:spPr>
            <a:xfrm>
              <a:off x="1560020" y="5536406"/>
              <a:ext cx="160878" cy="8931"/>
            </a:xfrm>
            <a:custGeom>
              <a:avLst/>
              <a:gdLst/>
              <a:ahLst/>
              <a:cxnLst/>
              <a:rect l="0" t="0" r="0" b="0"/>
              <a:pathLst>
                <a:path w="160878" h="8931">
                  <a:moveTo>
                    <a:pt x="0" y="8930"/>
                  </a:moveTo>
                  <a:lnTo>
                    <a:pt x="93561" y="8930"/>
                  </a:lnTo>
                  <a:lnTo>
                    <a:pt x="106069" y="7938"/>
                  </a:lnTo>
                  <a:lnTo>
                    <a:pt x="119373" y="6284"/>
                  </a:lnTo>
                  <a:lnTo>
                    <a:pt x="16087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Annotation198"/>
            <p:cNvSpPr/>
            <p:nvPr/>
          </p:nvSpPr>
          <p:spPr>
            <a:xfrm>
              <a:off x="1810274" y="5500687"/>
              <a:ext cx="169816" cy="276821"/>
            </a:xfrm>
            <a:custGeom>
              <a:avLst/>
              <a:gdLst/>
              <a:ahLst/>
              <a:cxnLst/>
              <a:rect l="0" t="0" r="0" b="0"/>
              <a:pathLst>
                <a:path w="169816" h="276821">
                  <a:moveTo>
                    <a:pt x="169815" y="0"/>
                  </a:moveTo>
                  <a:lnTo>
                    <a:pt x="127537" y="42241"/>
                  </a:lnTo>
                  <a:lnTo>
                    <a:pt x="121768" y="47012"/>
                  </a:lnTo>
                  <a:lnTo>
                    <a:pt x="115936" y="51185"/>
                  </a:lnTo>
                  <a:lnTo>
                    <a:pt x="110062" y="54959"/>
                  </a:lnTo>
                  <a:lnTo>
                    <a:pt x="105153" y="59460"/>
                  </a:lnTo>
                  <a:lnTo>
                    <a:pt x="100887" y="64445"/>
                  </a:lnTo>
                  <a:lnTo>
                    <a:pt x="97050" y="69752"/>
                  </a:lnTo>
                  <a:lnTo>
                    <a:pt x="92787" y="78295"/>
                  </a:lnTo>
                  <a:lnTo>
                    <a:pt x="90892" y="85400"/>
                  </a:lnTo>
                  <a:lnTo>
                    <a:pt x="90050" y="91864"/>
                  </a:lnTo>
                  <a:lnTo>
                    <a:pt x="89676" y="98045"/>
                  </a:lnTo>
                  <a:lnTo>
                    <a:pt x="89576" y="101082"/>
                  </a:lnTo>
                  <a:lnTo>
                    <a:pt x="91495" y="103107"/>
                  </a:lnTo>
                  <a:lnTo>
                    <a:pt x="94761" y="104457"/>
                  </a:lnTo>
                  <a:lnTo>
                    <a:pt x="98925" y="105357"/>
                  </a:lnTo>
                  <a:lnTo>
                    <a:pt x="102693" y="105957"/>
                  </a:lnTo>
                  <a:lnTo>
                    <a:pt x="106199" y="106356"/>
                  </a:lnTo>
                  <a:lnTo>
                    <a:pt x="109529" y="106623"/>
                  </a:lnTo>
                  <a:lnTo>
                    <a:pt x="112742" y="107793"/>
                  </a:lnTo>
                  <a:lnTo>
                    <a:pt x="115877" y="109565"/>
                  </a:lnTo>
                  <a:lnTo>
                    <a:pt x="118960" y="111739"/>
                  </a:lnTo>
                  <a:lnTo>
                    <a:pt x="123002" y="113187"/>
                  </a:lnTo>
                  <a:lnTo>
                    <a:pt x="127682" y="114154"/>
                  </a:lnTo>
                  <a:lnTo>
                    <a:pt x="132789" y="114798"/>
                  </a:lnTo>
                  <a:lnTo>
                    <a:pt x="137186" y="116219"/>
                  </a:lnTo>
                  <a:lnTo>
                    <a:pt x="141111" y="118159"/>
                  </a:lnTo>
                  <a:lnTo>
                    <a:pt x="144720" y="120445"/>
                  </a:lnTo>
                  <a:lnTo>
                    <a:pt x="147127" y="123953"/>
                  </a:lnTo>
                  <a:lnTo>
                    <a:pt x="148731" y="128276"/>
                  </a:lnTo>
                  <a:lnTo>
                    <a:pt x="149800" y="133142"/>
                  </a:lnTo>
                  <a:lnTo>
                    <a:pt x="149520" y="139363"/>
                  </a:lnTo>
                  <a:lnTo>
                    <a:pt x="148340" y="146487"/>
                  </a:lnTo>
                  <a:lnTo>
                    <a:pt x="146561" y="154213"/>
                  </a:lnTo>
                  <a:lnTo>
                    <a:pt x="141402" y="162340"/>
                  </a:lnTo>
                  <a:lnTo>
                    <a:pt x="133991" y="170735"/>
                  </a:lnTo>
                  <a:lnTo>
                    <a:pt x="104581" y="199416"/>
                  </a:lnTo>
                  <a:lnTo>
                    <a:pt x="93555" y="210335"/>
                  </a:lnTo>
                  <a:lnTo>
                    <a:pt x="82231" y="220590"/>
                  </a:lnTo>
                  <a:lnTo>
                    <a:pt x="70710" y="230404"/>
                  </a:lnTo>
                  <a:lnTo>
                    <a:pt x="59057" y="239923"/>
                  </a:lnTo>
                  <a:lnTo>
                    <a:pt x="47316" y="248253"/>
                  </a:lnTo>
                  <a:lnTo>
                    <a:pt x="35516" y="255791"/>
                  </a:lnTo>
                  <a:lnTo>
                    <a:pt x="0" y="276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Annotation199"/>
            <p:cNvSpPr/>
            <p:nvPr/>
          </p:nvSpPr>
          <p:spPr>
            <a:xfrm>
              <a:off x="1982850" y="5528718"/>
              <a:ext cx="240948" cy="266650"/>
            </a:xfrm>
            <a:custGeom>
              <a:avLst/>
              <a:gdLst/>
              <a:ahLst/>
              <a:cxnLst/>
              <a:rect l="0" t="0" r="0" b="0"/>
              <a:pathLst>
                <a:path w="240948" h="266650">
                  <a:moveTo>
                    <a:pt x="95553" y="7688"/>
                  </a:moveTo>
                  <a:lnTo>
                    <a:pt x="100297" y="2948"/>
                  </a:lnTo>
                  <a:lnTo>
                    <a:pt x="102688" y="1551"/>
                  </a:lnTo>
                  <a:lnTo>
                    <a:pt x="107993" y="0"/>
                  </a:lnTo>
                  <a:lnTo>
                    <a:pt x="108811" y="578"/>
                  </a:lnTo>
                  <a:lnTo>
                    <a:pt x="108364" y="1956"/>
                  </a:lnTo>
                  <a:lnTo>
                    <a:pt x="102990" y="8636"/>
                  </a:lnTo>
                  <a:lnTo>
                    <a:pt x="96872" y="15054"/>
                  </a:lnTo>
                  <a:lnTo>
                    <a:pt x="87533" y="24522"/>
                  </a:lnTo>
                  <a:lnTo>
                    <a:pt x="82261" y="30817"/>
                  </a:lnTo>
                  <a:lnTo>
                    <a:pt x="76761" y="37990"/>
                  </a:lnTo>
                  <a:lnTo>
                    <a:pt x="71108" y="45749"/>
                  </a:lnTo>
                  <a:lnTo>
                    <a:pt x="64360" y="53898"/>
                  </a:lnTo>
                  <a:lnTo>
                    <a:pt x="56882" y="62307"/>
                  </a:lnTo>
                  <a:lnTo>
                    <a:pt x="48918" y="70890"/>
                  </a:lnTo>
                  <a:lnTo>
                    <a:pt x="40629" y="78596"/>
                  </a:lnTo>
                  <a:lnTo>
                    <a:pt x="32124" y="85718"/>
                  </a:lnTo>
                  <a:lnTo>
                    <a:pt x="23475" y="92450"/>
                  </a:lnTo>
                  <a:lnTo>
                    <a:pt x="16716" y="98923"/>
                  </a:lnTo>
                  <a:lnTo>
                    <a:pt x="11216" y="105222"/>
                  </a:lnTo>
                  <a:lnTo>
                    <a:pt x="6557" y="111406"/>
                  </a:lnTo>
                  <a:lnTo>
                    <a:pt x="3451" y="117513"/>
                  </a:lnTo>
                  <a:lnTo>
                    <a:pt x="1380" y="123569"/>
                  </a:lnTo>
                  <a:lnTo>
                    <a:pt x="0" y="129590"/>
                  </a:lnTo>
                  <a:lnTo>
                    <a:pt x="1066" y="134597"/>
                  </a:lnTo>
                  <a:lnTo>
                    <a:pt x="3762" y="138927"/>
                  </a:lnTo>
                  <a:lnTo>
                    <a:pt x="7546" y="142806"/>
                  </a:lnTo>
                  <a:lnTo>
                    <a:pt x="13048" y="145391"/>
                  </a:lnTo>
                  <a:lnTo>
                    <a:pt x="19695" y="147115"/>
                  </a:lnTo>
                  <a:lnTo>
                    <a:pt x="27106" y="148265"/>
                  </a:lnTo>
                  <a:lnTo>
                    <a:pt x="36018" y="149031"/>
                  </a:lnTo>
                  <a:lnTo>
                    <a:pt x="45932" y="149541"/>
                  </a:lnTo>
                  <a:lnTo>
                    <a:pt x="56514" y="149882"/>
                  </a:lnTo>
                  <a:lnTo>
                    <a:pt x="67541" y="149116"/>
                  </a:lnTo>
                  <a:lnTo>
                    <a:pt x="78864" y="147615"/>
                  </a:lnTo>
                  <a:lnTo>
                    <a:pt x="90385" y="145621"/>
                  </a:lnTo>
                  <a:lnTo>
                    <a:pt x="102039" y="144292"/>
                  </a:lnTo>
                  <a:lnTo>
                    <a:pt x="113780" y="143406"/>
                  </a:lnTo>
                  <a:lnTo>
                    <a:pt x="125579" y="142815"/>
                  </a:lnTo>
                  <a:lnTo>
                    <a:pt x="149283" y="142159"/>
                  </a:lnTo>
                  <a:lnTo>
                    <a:pt x="196866" y="141737"/>
                  </a:lnTo>
                  <a:lnTo>
                    <a:pt x="206790" y="142695"/>
                  </a:lnTo>
                  <a:lnTo>
                    <a:pt x="215392" y="144325"/>
                  </a:lnTo>
                  <a:lnTo>
                    <a:pt x="223113" y="146405"/>
                  </a:lnTo>
                  <a:lnTo>
                    <a:pt x="229253" y="149775"/>
                  </a:lnTo>
                  <a:lnTo>
                    <a:pt x="234340" y="154007"/>
                  </a:lnTo>
                  <a:lnTo>
                    <a:pt x="238724" y="158812"/>
                  </a:lnTo>
                  <a:lnTo>
                    <a:pt x="240654" y="164000"/>
                  </a:lnTo>
                  <a:lnTo>
                    <a:pt x="240947" y="169443"/>
                  </a:lnTo>
                  <a:lnTo>
                    <a:pt x="240150" y="175056"/>
                  </a:lnTo>
                  <a:lnTo>
                    <a:pt x="237632" y="181775"/>
                  </a:lnTo>
                  <a:lnTo>
                    <a:pt x="233967" y="189230"/>
                  </a:lnTo>
                  <a:lnTo>
                    <a:pt x="229538" y="197177"/>
                  </a:lnTo>
                  <a:lnTo>
                    <a:pt x="223606" y="204460"/>
                  </a:lnTo>
                  <a:lnTo>
                    <a:pt x="216672" y="211299"/>
                  </a:lnTo>
                  <a:lnTo>
                    <a:pt x="209070" y="217843"/>
                  </a:lnTo>
                  <a:lnTo>
                    <a:pt x="200030" y="225182"/>
                  </a:lnTo>
                  <a:lnTo>
                    <a:pt x="179393" y="241274"/>
                  </a:lnTo>
                  <a:lnTo>
                    <a:pt x="168328" y="247748"/>
                  </a:lnTo>
                  <a:lnTo>
                    <a:pt x="156980" y="253056"/>
                  </a:lnTo>
                  <a:lnTo>
                    <a:pt x="122365" y="2666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Annotation200"/>
            <p:cNvSpPr/>
            <p:nvPr/>
          </p:nvSpPr>
          <p:spPr>
            <a:xfrm>
              <a:off x="2364406" y="5393531"/>
              <a:ext cx="223442" cy="89298"/>
            </a:xfrm>
            <a:custGeom>
              <a:avLst/>
              <a:gdLst/>
              <a:ahLst/>
              <a:cxnLst/>
              <a:rect l="0" t="0" r="0" b="0"/>
              <a:pathLst>
                <a:path w="223442" h="89298">
                  <a:moveTo>
                    <a:pt x="0" y="89297"/>
                  </a:moveTo>
                  <a:lnTo>
                    <a:pt x="0" y="84557"/>
                  </a:lnTo>
                  <a:lnTo>
                    <a:pt x="1987" y="82168"/>
                  </a:lnTo>
                  <a:lnTo>
                    <a:pt x="5297" y="79583"/>
                  </a:lnTo>
                  <a:lnTo>
                    <a:pt x="29625" y="63565"/>
                  </a:lnTo>
                  <a:lnTo>
                    <a:pt x="38618" y="59244"/>
                  </a:lnTo>
                  <a:lnTo>
                    <a:pt x="48586" y="55371"/>
                  </a:lnTo>
                  <a:lnTo>
                    <a:pt x="59204" y="51797"/>
                  </a:lnTo>
                  <a:lnTo>
                    <a:pt x="70255" y="47430"/>
                  </a:lnTo>
                  <a:lnTo>
                    <a:pt x="81594" y="42534"/>
                  </a:lnTo>
                  <a:lnTo>
                    <a:pt x="93126" y="37286"/>
                  </a:lnTo>
                  <a:lnTo>
                    <a:pt x="104786" y="32795"/>
                  </a:lnTo>
                  <a:lnTo>
                    <a:pt x="116532" y="28808"/>
                  </a:lnTo>
                  <a:lnTo>
                    <a:pt x="128335" y="25159"/>
                  </a:lnTo>
                  <a:lnTo>
                    <a:pt x="152042" y="18458"/>
                  </a:lnTo>
                  <a:lnTo>
                    <a:pt x="163925" y="15282"/>
                  </a:lnTo>
                  <a:lnTo>
                    <a:pt x="173833" y="13164"/>
                  </a:lnTo>
                  <a:lnTo>
                    <a:pt x="182424" y="11753"/>
                  </a:lnTo>
                  <a:lnTo>
                    <a:pt x="190138" y="10812"/>
                  </a:lnTo>
                  <a:lnTo>
                    <a:pt x="197267" y="9192"/>
                  </a:lnTo>
                  <a:lnTo>
                    <a:pt x="204005" y="7120"/>
                  </a:lnTo>
                  <a:lnTo>
                    <a:pt x="22344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Annotation201"/>
            <p:cNvSpPr/>
            <p:nvPr/>
          </p:nvSpPr>
          <p:spPr>
            <a:xfrm>
              <a:off x="2462720" y="5509617"/>
              <a:ext cx="250255" cy="8930"/>
            </a:xfrm>
            <a:custGeom>
              <a:avLst/>
              <a:gdLst/>
              <a:ahLst/>
              <a:cxnLst/>
              <a:rect l="0" t="0" r="0" b="0"/>
              <a:pathLst>
                <a:path w="250255" h="8930">
                  <a:moveTo>
                    <a:pt x="0" y="8929"/>
                  </a:moveTo>
                  <a:lnTo>
                    <a:pt x="42939" y="8929"/>
                  </a:lnTo>
                  <a:lnTo>
                    <a:pt x="55439" y="7938"/>
                  </a:lnTo>
                  <a:lnTo>
                    <a:pt x="69730" y="6284"/>
                  </a:lnTo>
                  <a:lnTo>
                    <a:pt x="85217" y="4189"/>
                  </a:lnTo>
                  <a:lnTo>
                    <a:pt x="101499" y="2793"/>
                  </a:lnTo>
                  <a:lnTo>
                    <a:pt x="118313" y="1862"/>
                  </a:lnTo>
                  <a:lnTo>
                    <a:pt x="151891" y="828"/>
                  </a:lnTo>
                  <a:lnTo>
                    <a:pt x="25025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Annotation202"/>
            <p:cNvSpPr/>
            <p:nvPr/>
          </p:nvSpPr>
          <p:spPr>
            <a:xfrm>
              <a:off x="2230548" y="1785970"/>
              <a:ext cx="1429815" cy="463766"/>
            </a:xfrm>
            <a:custGeom>
              <a:avLst/>
              <a:gdLst/>
              <a:ahLst/>
              <a:cxnLst/>
              <a:rect l="0" t="0" r="0" b="0"/>
              <a:pathLst>
                <a:path w="1429815" h="463766">
                  <a:moveTo>
                    <a:pt x="1429814" y="285717"/>
                  </a:moveTo>
                  <a:lnTo>
                    <a:pt x="1422119" y="278029"/>
                  </a:lnTo>
                  <a:lnTo>
                    <a:pt x="1421122" y="263767"/>
                  </a:lnTo>
                  <a:lnTo>
                    <a:pt x="1420949" y="252535"/>
                  </a:lnTo>
                  <a:lnTo>
                    <a:pt x="1420909" y="242527"/>
                  </a:lnTo>
                  <a:lnTo>
                    <a:pt x="1421891" y="238072"/>
                  </a:lnTo>
                  <a:lnTo>
                    <a:pt x="1427025" y="225078"/>
                  </a:lnTo>
                  <a:lnTo>
                    <a:pt x="1428575" y="211141"/>
                  </a:lnTo>
                  <a:lnTo>
                    <a:pt x="1429263" y="200317"/>
                  </a:lnTo>
                  <a:lnTo>
                    <a:pt x="1429447" y="196042"/>
                  </a:lnTo>
                  <a:lnTo>
                    <a:pt x="1427002" y="186000"/>
                  </a:lnTo>
                  <a:lnTo>
                    <a:pt x="1422606" y="173930"/>
                  </a:lnTo>
                  <a:lnTo>
                    <a:pt x="1417342" y="158643"/>
                  </a:lnTo>
                  <a:lnTo>
                    <a:pt x="1413554" y="152384"/>
                  </a:lnTo>
                  <a:lnTo>
                    <a:pt x="1404051" y="142784"/>
                  </a:lnTo>
                  <a:lnTo>
                    <a:pt x="1393206" y="132564"/>
                  </a:lnTo>
                  <a:lnTo>
                    <a:pt x="1370061" y="109834"/>
                  </a:lnTo>
                  <a:lnTo>
                    <a:pt x="1352941" y="98075"/>
                  </a:lnTo>
                  <a:lnTo>
                    <a:pt x="1332092" y="86235"/>
                  </a:lnTo>
                  <a:lnTo>
                    <a:pt x="1309585" y="74358"/>
                  </a:lnTo>
                  <a:lnTo>
                    <a:pt x="1274581" y="61256"/>
                  </a:lnTo>
                  <a:lnTo>
                    <a:pt x="1239052" y="51089"/>
                  </a:lnTo>
                  <a:lnTo>
                    <a:pt x="1198622" y="41793"/>
                  </a:lnTo>
                  <a:lnTo>
                    <a:pt x="1167178" y="35754"/>
                  </a:lnTo>
                  <a:lnTo>
                    <a:pt x="1098441" y="23793"/>
                  </a:lnTo>
                  <a:lnTo>
                    <a:pt x="1063068" y="20478"/>
                  </a:lnTo>
                  <a:lnTo>
                    <a:pt x="1026493" y="19005"/>
                  </a:lnTo>
                  <a:lnTo>
                    <a:pt x="987066" y="18350"/>
                  </a:lnTo>
                  <a:lnTo>
                    <a:pt x="949019" y="15414"/>
                  </a:lnTo>
                  <a:lnTo>
                    <a:pt x="912248" y="11793"/>
                  </a:lnTo>
                  <a:lnTo>
                    <a:pt x="876044" y="10184"/>
                  </a:lnTo>
                  <a:lnTo>
                    <a:pt x="822163" y="9278"/>
                  </a:lnTo>
                  <a:lnTo>
                    <a:pt x="763717" y="9010"/>
                  </a:lnTo>
                  <a:lnTo>
                    <a:pt x="725619" y="6301"/>
                  </a:lnTo>
                  <a:lnTo>
                    <a:pt x="688826" y="2782"/>
                  </a:lnTo>
                  <a:lnTo>
                    <a:pt x="652611" y="1218"/>
                  </a:lnTo>
                  <a:lnTo>
                    <a:pt x="598725" y="338"/>
                  </a:lnTo>
                  <a:lnTo>
                    <a:pt x="499069" y="0"/>
                  </a:lnTo>
                  <a:lnTo>
                    <a:pt x="466651" y="2628"/>
                  </a:lnTo>
                  <a:lnTo>
                    <a:pt x="435692" y="7103"/>
                  </a:lnTo>
                  <a:lnTo>
                    <a:pt x="405381" y="12399"/>
                  </a:lnTo>
                  <a:lnTo>
                    <a:pt x="360401" y="20959"/>
                  </a:lnTo>
                  <a:lnTo>
                    <a:pt x="330541" y="29471"/>
                  </a:lnTo>
                  <a:lnTo>
                    <a:pt x="266168" y="51105"/>
                  </a:lnTo>
                  <a:lnTo>
                    <a:pt x="234041" y="62713"/>
                  </a:lnTo>
                  <a:lnTo>
                    <a:pt x="172957" y="86335"/>
                  </a:lnTo>
                  <a:lnTo>
                    <a:pt x="145608" y="98215"/>
                  </a:lnTo>
                  <a:lnTo>
                    <a:pt x="120212" y="111102"/>
                  </a:lnTo>
                  <a:lnTo>
                    <a:pt x="107879" y="118705"/>
                  </a:lnTo>
                  <a:lnTo>
                    <a:pt x="64287" y="147555"/>
                  </a:lnTo>
                  <a:lnTo>
                    <a:pt x="55699" y="154914"/>
                  </a:lnTo>
                  <a:lnTo>
                    <a:pt x="47988" y="162796"/>
                  </a:lnTo>
                  <a:lnTo>
                    <a:pt x="40861" y="171028"/>
                  </a:lnTo>
                  <a:lnTo>
                    <a:pt x="34123" y="179492"/>
                  </a:lnTo>
                  <a:lnTo>
                    <a:pt x="27646" y="188111"/>
                  </a:lnTo>
                  <a:lnTo>
                    <a:pt x="21341" y="196834"/>
                  </a:lnTo>
                  <a:lnTo>
                    <a:pt x="16145" y="204634"/>
                  </a:lnTo>
                  <a:lnTo>
                    <a:pt x="7723" y="218592"/>
                  </a:lnTo>
                  <a:lnTo>
                    <a:pt x="5080" y="226084"/>
                  </a:lnTo>
                  <a:lnTo>
                    <a:pt x="3318" y="234056"/>
                  </a:lnTo>
                  <a:lnTo>
                    <a:pt x="2143" y="242347"/>
                  </a:lnTo>
                  <a:lnTo>
                    <a:pt x="1360" y="250850"/>
                  </a:lnTo>
                  <a:lnTo>
                    <a:pt x="838" y="259496"/>
                  </a:lnTo>
                  <a:lnTo>
                    <a:pt x="258" y="276048"/>
                  </a:lnTo>
                  <a:lnTo>
                    <a:pt x="0" y="290019"/>
                  </a:lnTo>
                  <a:lnTo>
                    <a:pt x="1918" y="297515"/>
                  </a:lnTo>
                  <a:lnTo>
                    <a:pt x="5182" y="305488"/>
                  </a:lnTo>
                  <a:lnTo>
                    <a:pt x="9344" y="313781"/>
                  </a:lnTo>
                  <a:lnTo>
                    <a:pt x="13112" y="322286"/>
                  </a:lnTo>
                  <a:lnTo>
                    <a:pt x="16618" y="330932"/>
                  </a:lnTo>
                  <a:lnTo>
                    <a:pt x="19947" y="339673"/>
                  </a:lnTo>
                  <a:lnTo>
                    <a:pt x="25146" y="347485"/>
                  </a:lnTo>
                  <a:lnTo>
                    <a:pt x="38868" y="361456"/>
                  </a:lnTo>
                  <a:lnTo>
                    <a:pt x="57545" y="374280"/>
                  </a:lnTo>
                  <a:lnTo>
                    <a:pt x="79087" y="386594"/>
                  </a:lnTo>
                  <a:lnTo>
                    <a:pt x="114540" y="405675"/>
                  </a:lnTo>
                  <a:lnTo>
                    <a:pt x="141824" y="421384"/>
                  </a:lnTo>
                  <a:lnTo>
                    <a:pt x="175797" y="432995"/>
                  </a:lnTo>
                  <a:lnTo>
                    <a:pt x="213075" y="441463"/>
                  </a:lnTo>
                  <a:lnTo>
                    <a:pt x="249505" y="448534"/>
                  </a:lnTo>
                  <a:lnTo>
                    <a:pt x="290853" y="454984"/>
                  </a:lnTo>
                  <a:lnTo>
                    <a:pt x="313002" y="458093"/>
                  </a:lnTo>
                  <a:lnTo>
                    <a:pt x="336705" y="460166"/>
                  </a:lnTo>
                  <a:lnTo>
                    <a:pt x="361445" y="461547"/>
                  </a:lnTo>
                  <a:lnTo>
                    <a:pt x="412768" y="463083"/>
                  </a:lnTo>
                  <a:lnTo>
                    <a:pt x="465369" y="463765"/>
                  </a:lnTo>
                  <a:lnTo>
                    <a:pt x="491909" y="462955"/>
                  </a:lnTo>
                  <a:lnTo>
                    <a:pt x="518540" y="461423"/>
                  </a:lnTo>
                  <a:lnTo>
                    <a:pt x="572957" y="457074"/>
                  </a:lnTo>
                  <a:lnTo>
                    <a:pt x="718328" y="443306"/>
                  </a:lnTo>
                  <a:lnTo>
                    <a:pt x="747938" y="439394"/>
                  </a:lnTo>
                  <a:lnTo>
                    <a:pt x="777609" y="434801"/>
                  </a:lnTo>
                  <a:lnTo>
                    <a:pt x="807321" y="429755"/>
                  </a:lnTo>
                  <a:lnTo>
                    <a:pt x="837059" y="423414"/>
                  </a:lnTo>
                  <a:lnTo>
                    <a:pt x="866815" y="416211"/>
                  </a:lnTo>
                  <a:lnTo>
                    <a:pt x="896583" y="408432"/>
                  </a:lnTo>
                  <a:lnTo>
                    <a:pt x="956141" y="394497"/>
                  </a:lnTo>
                  <a:lnTo>
                    <a:pt x="985926" y="388002"/>
                  </a:lnTo>
                  <a:lnTo>
                    <a:pt x="1014721" y="379704"/>
                  </a:lnTo>
                  <a:lnTo>
                    <a:pt x="1042854" y="370203"/>
                  </a:lnTo>
                  <a:lnTo>
                    <a:pt x="1070548" y="359901"/>
                  </a:lnTo>
                  <a:lnTo>
                    <a:pt x="1097948" y="351048"/>
                  </a:lnTo>
                  <a:lnTo>
                    <a:pt x="1125152" y="343162"/>
                  </a:lnTo>
                  <a:lnTo>
                    <a:pt x="1152226" y="335920"/>
                  </a:lnTo>
                  <a:lnTo>
                    <a:pt x="1178220" y="328115"/>
                  </a:lnTo>
                  <a:lnTo>
                    <a:pt x="1203493" y="319936"/>
                  </a:lnTo>
                  <a:lnTo>
                    <a:pt x="1228287" y="311506"/>
                  </a:lnTo>
                  <a:lnTo>
                    <a:pt x="1250774" y="301918"/>
                  </a:lnTo>
                  <a:lnTo>
                    <a:pt x="1271724" y="291556"/>
                  </a:lnTo>
                  <a:lnTo>
                    <a:pt x="1331500" y="2589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Annotation203"/>
            <p:cNvSpPr/>
            <p:nvPr/>
          </p:nvSpPr>
          <p:spPr>
            <a:xfrm>
              <a:off x="3329670" y="5176520"/>
              <a:ext cx="460713" cy="288116"/>
            </a:xfrm>
            <a:custGeom>
              <a:avLst/>
              <a:gdLst/>
              <a:ahLst/>
              <a:cxnLst/>
              <a:rect l="0" t="0" r="0" b="0"/>
              <a:pathLst>
                <a:path w="460713" h="288116">
                  <a:moveTo>
                    <a:pt x="0" y="91996"/>
                  </a:moveTo>
                  <a:lnTo>
                    <a:pt x="4744" y="87256"/>
                  </a:lnTo>
                  <a:lnTo>
                    <a:pt x="17667" y="79636"/>
                  </a:lnTo>
                  <a:lnTo>
                    <a:pt x="26674" y="74826"/>
                  </a:lnTo>
                  <a:lnTo>
                    <a:pt x="38637" y="69635"/>
                  </a:lnTo>
                  <a:lnTo>
                    <a:pt x="52571" y="64190"/>
                  </a:lnTo>
                  <a:lnTo>
                    <a:pt x="67819" y="58576"/>
                  </a:lnTo>
                  <a:lnTo>
                    <a:pt x="103298" y="44400"/>
                  </a:lnTo>
                  <a:lnTo>
                    <a:pt x="122491" y="36453"/>
                  </a:lnTo>
                  <a:lnTo>
                    <a:pt x="143231" y="29170"/>
                  </a:lnTo>
                  <a:lnTo>
                    <a:pt x="165002" y="22330"/>
                  </a:lnTo>
                  <a:lnTo>
                    <a:pt x="187461" y="15787"/>
                  </a:lnTo>
                  <a:lnTo>
                    <a:pt x="210378" y="10432"/>
                  </a:lnTo>
                  <a:lnTo>
                    <a:pt x="233600" y="5869"/>
                  </a:lnTo>
                  <a:lnTo>
                    <a:pt x="257027" y="1836"/>
                  </a:lnTo>
                  <a:lnTo>
                    <a:pt x="279596" y="139"/>
                  </a:lnTo>
                  <a:lnTo>
                    <a:pt x="301594" y="0"/>
                  </a:lnTo>
                  <a:lnTo>
                    <a:pt x="323210" y="899"/>
                  </a:lnTo>
                  <a:lnTo>
                    <a:pt x="343579" y="2491"/>
                  </a:lnTo>
                  <a:lnTo>
                    <a:pt x="363117" y="4545"/>
                  </a:lnTo>
                  <a:lnTo>
                    <a:pt x="382101" y="6906"/>
                  </a:lnTo>
                  <a:lnTo>
                    <a:pt x="397736" y="11456"/>
                  </a:lnTo>
                  <a:lnTo>
                    <a:pt x="411138" y="17467"/>
                  </a:lnTo>
                  <a:lnTo>
                    <a:pt x="423053" y="24451"/>
                  </a:lnTo>
                  <a:lnTo>
                    <a:pt x="432982" y="33075"/>
                  </a:lnTo>
                  <a:lnTo>
                    <a:pt x="441587" y="42793"/>
                  </a:lnTo>
                  <a:lnTo>
                    <a:pt x="449310" y="53241"/>
                  </a:lnTo>
                  <a:lnTo>
                    <a:pt x="454459" y="64174"/>
                  </a:lnTo>
                  <a:lnTo>
                    <a:pt x="457891" y="75433"/>
                  </a:lnTo>
                  <a:lnTo>
                    <a:pt x="460180" y="86906"/>
                  </a:lnTo>
                  <a:lnTo>
                    <a:pt x="460712" y="99516"/>
                  </a:lnTo>
                  <a:lnTo>
                    <a:pt x="460074" y="112885"/>
                  </a:lnTo>
                  <a:lnTo>
                    <a:pt x="458656" y="126757"/>
                  </a:lnTo>
                  <a:lnTo>
                    <a:pt x="453737" y="139975"/>
                  </a:lnTo>
                  <a:lnTo>
                    <a:pt x="446487" y="152755"/>
                  </a:lnTo>
                  <a:lnTo>
                    <a:pt x="437680" y="165244"/>
                  </a:lnTo>
                  <a:lnTo>
                    <a:pt x="426845" y="176547"/>
                  </a:lnTo>
                  <a:lnTo>
                    <a:pt x="414655" y="187059"/>
                  </a:lnTo>
                  <a:lnTo>
                    <a:pt x="373776" y="218720"/>
                  </a:lnTo>
                  <a:lnTo>
                    <a:pt x="359415" y="230056"/>
                  </a:lnTo>
                  <a:lnTo>
                    <a:pt x="342889" y="239599"/>
                  </a:lnTo>
                  <a:lnTo>
                    <a:pt x="324920" y="247945"/>
                  </a:lnTo>
                  <a:lnTo>
                    <a:pt x="305990" y="255493"/>
                  </a:lnTo>
                  <a:lnTo>
                    <a:pt x="269067" y="269171"/>
                  </a:lnTo>
                  <a:lnTo>
                    <a:pt x="250879" y="275597"/>
                  </a:lnTo>
                  <a:lnTo>
                    <a:pt x="232795" y="279881"/>
                  </a:lnTo>
                  <a:lnTo>
                    <a:pt x="214781" y="282737"/>
                  </a:lnTo>
                  <a:lnTo>
                    <a:pt x="196813" y="284641"/>
                  </a:lnTo>
                  <a:lnTo>
                    <a:pt x="178876" y="285910"/>
                  </a:lnTo>
                  <a:lnTo>
                    <a:pt x="160960" y="286756"/>
                  </a:lnTo>
                  <a:lnTo>
                    <a:pt x="126157" y="287696"/>
                  </a:lnTo>
                  <a:lnTo>
                    <a:pt x="94138" y="288115"/>
                  </a:lnTo>
                  <a:lnTo>
                    <a:pt x="80633" y="286242"/>
                  </a:lnTo>
                  <a:lnTo>
                    <a:pt x="68652" y="283009"/>
                  </a:lnTo>
                  <a:lnTo>
                    <a:pt x="57685" y="278869"/>
                  </a:lnTo>
                  <a:lnTo>
                    <a:pt x="48387" y="275117"/>
                  </a:lnTo>
                  <a:lnTo>
                    <a:pt x="40203" y="271623"/>
                  </a:lnTo>
                  <a:lnTo>
                    <a:pt x="26806" y="265096"/>
                  </a:lnTo>
                  <a:lnTo>
                    <a:pt x="17541" y="258887"/>
                  </a:lnTo>
                  <a:lnTo>
                    <a:pt x="14673" y="254851"/>
                  </a:lnTo>
                  <a:lnTo>
                    <a:pt x="12762" y="250175"/>
                  </a:lnTo>
                  <a:lnTo>
                    <a:pt x="11487" y="245073"/>
                  </a:lnTo>
                  <a:lnTo>
                    <a:pt x="11630" y="240681"/>
                  </a:lnTo>
                  <a:lnTo>
                    <a:pt x="12719" y="236760"/>
                  </a:lnTo>
                  <a:lnTo>
                    <a:pt x="14438" y="233153"/>
                  </a:lnTo>
                  <a:lnTo>
                    <a:pt x="17570" y="229757"/>
                  </a:lnTo>
                  <a:lnTo>
                    <a:pt x="26346" y="223337"/>
                  </a:lnTo>
                  <a:lnTo>
                    <a:pt x="36867" y="217177"/>
                  </a:lnTo>
                  <a:lnTo>
                    <a:pt x="42453" y="214145"/>
                  </a:lnTo>
                  <a:lnTo>
                    <a:pt x="56605" y="210776"/>
                  </a:lnTo>
                  <a:lnTo>
                    <a:pt x="64550" y="209878"/>
                  </a:lnTo>
                  <a:lnTo>
                    <a:pt x="73818" y="209280"/>
                  </a:lnTo>
                  <a:lnTo>
                    <a:pt x="83970" y="208880"/>
                  </a:lnTo>
                  <a:lnTo>
                    <a:pt x="105842" y="208436"/>
                  </a:lnTo>
                  <a:lnTo>
                    <a:pt x="173553" y="208128"/>
                  </a:lnTo>
                  <a:lnTo>
                    <a:pt x="189188" y="209105"/>
                  </a:lnTo>
                  <a:lnTo>
                    <a:pt x="204578" y="210748"/>
                  </a:lnTo>
                  <a:lnTo>
                    <a:pt x="219803" y="212836"/>
                  </a:lnTo>
                  <a:lnTo>
                    <a:pt x="235912" y="214228"/>
                  </a:lnTo>
                  <a:lnTo>
                    <a:pt x="252609" y="215156"/>
                  </a:lnTo>
                  <a:lnTo>
                    <a:pt x="269699" y="215774"/>
                  </a:lnTo>
                  <a:lnTo>
                    <a:pt x="286058" y="217179"/>
                  </a:lnTo>
                  <a:lnTo>
                    <a:pt x="301929" y="219107"/>
                  </a:lnTo>
                  <a:lnTo>
                    <a:pt x="317475" y="221385"/>
                  </a:lnTo>
                  <a:lnTo>
                    <a:pt x="331812" y="223896"/>
                  </a:lnTo>
                  <a:lnTo>
                    <a:pt x="345341" y="226562"/>
                  </a:lnTo>
                  <a:lnTo>
                    <a:pt x="358334" y="229331"/>
                  </a:lnTo>
                  <a:lnTo>
                    <a:pt x="369974" y="231178"/>
                  </a:lnTo>
                  <a:lnTo>
                    <a:pt x="380714" y="232409"/>
                  </a:lnTo>
                  <a:lnTo>
                    <a:pt x="390853" y="233230"/>
                  </a:lnTo>
                  <a:lnTo>
                    <a:pt x="399598" y="234768"/>
                  </a:lnTo>
                  <a:lnTo>
                    <a:pt x="407415" y="236787"/>
                  </a:lnTo>
                  <a:lnTo>
                    <a:pt x="420403" y="240683"/>
                  </a:lnTo>
                  <a:lnTo>
                    <a:pt x="434184" y="243184"/>
                  </a:lnTo>
                  <a:lnTo>
                    <a:pt x="437201" y="243679"/>
                  </a:lnTo>
                  <a:lnTo>
                    <a:pt x="442469" y="239024"/>
                  </a:lnTo>
                  <a:lnTo>
                    <a:pt x="443939" y="236647"/>
                  </a:lnTo>
                  <a:lnTo>
                    <a:pt x="447002" y="227570"/>
                  </a:lnTo>
                  <a:lnTo>
                    <a:pt x="448948" y="223057"/>
                  </a:lnTo>
                  <a:lnTo>
                    <a:pt x="455819" y="2080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Annotation204"/>
            <p:cNvSpPr/>
            <p:nvPr/>
          </p:nvSpPr>
          <p:spPr>
            <a:xfrm>
              <a:off x="4062556" y="5241727"/>
              <a:ext cx="348568" cy="8930"/>
            </a:xfrm>
            <a:custGeom>
              <a:avLst/>
              <a:gdLst/>
              <a:ahLst/>
              <a:cxnLst/>
              <a:rect l="0" t="0" r="0" b="0"/>
              <a:pathLst>
                <a:path w="348568" h="8930">
                  <a:moveTo>
                    <a:pt x="0" y="8929"/>
                  </a:moveTo>
                  <a:lnTo>
                    <a:pt x="21929" y="8929"/>
                  </a:lnTo>
                  <a:lnTo>
                    <a:pt x="31501" y="7937"/>
                  </a:lnTo>
                  <a:lnTo>
                    <a:pt x="42848" y="6284"/>
                  </a:lnTo>
                  <a:lnTo>
                    <a:pt x="55378" y="4189"/>
                  </a:lnTo>
                  <a:lnTo>
                    <a:pt x="69690" y="2792"/>
                  </a:lnTo>
                  <a:lnTo>
                    <a:pt x="85190" y="1861"/>
                  </a:lnTo>
                  <a:lnTo>
                    <a:pt x="118300" y="827"/>
                  </a:lnTo>
                  <a:lnTo>
                    <a:pt x="223626" y="72"/>
                  </a:lnTo>
                  <a:lnTo>
                    <a:pt x="34856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Annotation205"/>
            <p:cNvSpPr/>
            <p:nvPr/>
          </p:nvSpPr>
          <p:spPr>
            <a:xfrm>
              <a:off x="4205557" y="5116711"/>
              <a:ext cx="23025" cy="232173"/>
            </a:xfrm>
            <a:custGeom>
              <a:avLst/>
              <a:gdLst/>
              <a:ahLst/>
              <a:cxnLst/>
              <a:rect l="0" t="0" r="0" b="0"/>
              <a:pathLst>
                <a:path w="23025" h="232173">
                  <a:moveTo>
                    <a:pt x="17875" y="0"/>
                  </a:moveTo>
                  <a:lnTo>
                    <a:pt x="17875" y="4740"/>
                  </a:lnTo>
                  <a:lnTo>
                    <a:pt x="18868" y="9113"/>
                  </a:lnTo>
                  <a:lnTo>
                    <a:pt x="20523" y="15005"/>
                  </a:lnTo>
                  <a:lnTo>
                    <a:pt x="22620" y="21910"/>
                  </a:lnTo>
                  <a:lnTo>
                    <a:pt x="23024" y="32465"/>
                  </a:lnTo>
                  <a:lnTo>
                    <a:pt x="22301" y="45456"/>
                  </a:lnTo>
                  <a:lnTo>
                    <a:pt x="20826" y="60070"/>
                  </a:lnTo>
                  <a:lnTo>
                    <a:pt x="19842" y="77750"/>
                  </a:lnTo>
                  <a:lnTo>
                    <a:pt x="18749" y="118560"/>
                  </a:lnTo>
                  <a:lnTo>
                    <a:pt x="16472" y="140556"/>
                  </a:lnTo>
                  <a:lnTo>
                    <a:pt x="12968" y="163157"/>
                  </a:lnTo>
                  <a:lnTo>
                    <a:pt x="0" y="2321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Annotation206"/>
            <p:cNvSpPr/>
            <p:nvPr/>
          </p:nvSpPr>
          <p:spPr>
            <a:xfrm>
              <a:off x="456864" y="2138360"/>
              <a:ext cx="1127466" cy="469110"/>
            </a:xfrm>
            <a:custGeom>
              <a:avLst/>
              <a:gdLst/>
              <a:ahLst/>
              <a:cxnLst/>
              <a:rect l="0" t="0" r="0" b="0"/>
              <a:pathLst>
                <a:path w="1127466" h="469110">
                  <a:moveTo>
                    <a:pt x="120018" y="469109"/>
                  </a:moveTo>
                  <a:lnTo>
                    <a:pt x="112322" y="461420"/>
                  </a:lnTo>
                  <a:lnTo>
                    <a:pt x="112901" y="460014"/>
                  </a:lnTo>
                  <a:lnTo>
                    <a:pt x="116193" y="455806"/>
                  </a:lnTo>
                  <a:lnTo>
                    <a:pt x="118461" y="454287"/>
                  </a:lnTo>
                  <a:lnTo>
                    <a:pt x="123629" y="452599"/>
                  </a:lnTo>
                  <a:lnTo>
                    <a:pt x="140624" y="451427"/>
                  </a:lnTo>
                  <a:lnTo>
                    <a:pt x="145672" y="451368"/>
                  </a:lnTo>
                  <a:lnTo>
                    <a:pt x="174187" y="445136"/>
                  </a:lnTo>
                  <a:lnTo>
                    <a:pt x="205271" y="442876"/>
                  </a:lnTo>
                  <a:lnTo>
                    <a:pt x="249075" y="442430"/>
                  </a:lnTo>
                  <a:lnTo>
                    <a:pt x="372584" y="442322"/>
                  </a:lnTo>
                  <a:lnTo>
                    <a:pt x="390682" y="441329"/>
                  </a:lnTo>
                  <a:lnTo>
                    <a:pt x="409698" y="439675"/>
                  </a:lnTo>
                  <a:lnTo>
                    <a:pt x="449365" y="435191"/>
                  </a:lnTo>
                  <a:lnTo>
                    <a:pt x="552218" y="421329"/>
                  </a:lnTo>
                  <a:lnTo>
                    <a:pt x="573001" y="417412"/>
                  </a:lnTo>
                  <a:lnTo>
                    <a:pt x="593807" y="412816"/>
                  </a:lnTo>
                  <a:lnTo>
                    <a:pt x="635463" y="402418"/>
                  </a:lnTo>
                  <a:lnTo>
                    <a:pt x="718847" y="379573"/>
                  </a:lnTo>
                  <a:lnTo>
                    <a:pt x="739699" y="373700"/>
                  </a:lnTo>
                  <a:lnTo>
                    <a:pt x="760551" y="366807"/>
                  </a:lnTo>
                  <a:lnTo>
                    <a:pt x="781405" y="359236"/>
                  </a:lnTo>
                  <a:lnTo>
                    <a:pt x="822119" y="343878"/>
                  </a:lnTo>
                  <a:lnTo>
                    <a:pt x="860076" y="330437"/>
                  </a:lnTo>
                  <a:lnTo>
                    <a:pt x="878539" y="323083"/>
                  </a:lnTo>
                  <a:lnTo>
                    <a:pt x="896807" y="315203"/>
                  </a:lnTo>
                  <a:lnTo>
                    <a:pt x="914943" y="306974"/>
                  </a:lnTo>
                  <a:lnTo>
                    <a:pt x="932000" y="298511"/>
                  </a:lnTo>
                  <a:lnTo>
                    <a:pt x="948336" y="289893"/>
                  </a:lnTo>
                  <a:lnTo>
                    <a:pt x="964193" y="281170"/>
                  </a:lnTo>
                  <a:lnTo>
                    <a:pt x="979729" y="271387"/>
                  </a:lnTo>
                  <a:lnTo>
                    <a:pt x="995052" y="260895"/>
                  </a:lnTo>
                  <a:lnTo>
                    <a:pt x="1050576" y="220282"/>
                  </a:lnTo>
                  <a:lnTo>
                    <a:pt x="1062144" y="210951"/>
                  </a:lnTo>
                  <a:lnTo>
                    <a:pt x="1072836" y="201754"/>
                  </a:lnTo>
                  <a:lnTo>
                    <a:pt x="1082943" y="192645"/>
                  </a:lnTo>
                  <a:lnTo>
                    <a:pt x="1091667" y="183597"/>
                  </a:lnTo>
                  <a:lnTo>
                    <a:pt x="1099469" y="174588"/>
                  </a:lnTo>
                  <a:lnTo>
                    <a:pt x="1106657" y="165605"/>
                  </a:lnTo>
                  <a:lnTo>
                    <a:pt x="1112442" y="156640"/>
                  </a:lnTo>
                  <a:lnTo>
                    <a:pt x="1117291" y="147687"/>
                  </a:lnTo>
                  <a:lnTo>
                    <a:pt x="1121517" y="138742"/>
                  </a:lnTo>
                  <a:lnTo>
                    <a:pt x="1124334" y="129801"/>
                  </a:lnTo>
                  <a:lnTo>
                    <a:pt x="1126213" y="120865"/>
                  </a:lnTo>
                  <a:lnTo>
                    <a:pt x="1127465" y="111930"/>
                  </a:lnTo>
                  <a:lnTo>
                    <a:pt x="1127307" y="103990"/>
                  </a:lnTo>
                  <a:lnTo>
                    <a:pt x="1124482" y="89875"/>
                  </a:lnTo>
                  <a:lnTo>
                    <a:pt x="1117269" y="76988"/>
                  </a:lnTo>
                  <a:lnTo>
                    <a:pt x="1106450" y="64645"/>
                  </a:lnTo>
                  <a:lnTo>
                    <a:pt x="1091710" y="52545"/>
                  </a:lnTo>
                  <a:lnTo>
                    <a:pt x="1072581" y="40553"/>
                  </a:lnTo>
                  <a:lnTo>
                    <a:pt x="1050837" y="29600"/>
                  </a:lnTo>
                  <a:lnTo>
                    <a:pt x="1027933" y="21425"/>
                  </a:lnTo>
                  <a:lnTo>
                    <a:pt x="1001864" y="14485"/>
                  </a:lnTo>
                  <a:lnTo>
                    <a:pt x="972734" y="9085"/>
                  </a:lnTo>
                  <a:lnTo>
                    <a:pt x="922835" y="5053"/>
                  </a:lnTo>
                  <a:lnTo>
                    <a:pt x="887956" y="593"/>
                  </a:lnTo>
                  <a:lnTo>
                    <a:pt x="869320" y="0"/>
                  </a:lnTo>
                  <a:lnTo>
                    <a:pt x="849945" y="596"/>
                  </a:lnTo>
                  <a:lnTo>
                    <a:pt x="830077" y="1986"/>
                  </a:lnTo>
                  <a:lnTo>
                    <a:pt x="808887" y="2912"/>
                  </a:lnTo>
                  <a:lnTo>
                    <a:pt x="764156" y="3941"/>
                  </a:lnTo>
                  <a:lnTo>
                    <a:pt x="742099" y="5208"/>
                  </a:lnTo>
                  <a:lnTo>
                    <a:pt x="720442" y="7045"/>
                  </a:lnTo>
                  <a:lnTo>
                    <a:pt x="677843" y="11731"/>
                  </a:lnTo>
                  <a:lnTo>
                    <a:pt x="568206" y="25734"/>
                  </a:lnTo>
                  <a:lnTo>
                    <a:pt x="545923" y="29659"/>
                  </a:lnTo>
                  <a:lnTo>
                    <a:pt x="524116" y="34259"/>
                  </a:lnTo>
                  <a:lnTo>
                    <a:pt x="502626" y="39311"/>
                  </a:lnTo>
                  <a:lnTo>
                    <a:pt x="460212" y="50215"/>
                  </a:lnTo>
                  <a:lnTo>
                    <a:pt x="376341" y="73384"/>
                  </a:lnTo>
                  <a:lnTo>
                    <a:pt x="356442" y="78292"/>
                  </a:lnTo>
                  <a:lnTo>
                    <a:pt x="337219" y="82557"/>
                  </a:lnTo>
                  <a:lnTo>
                    <a:pt x="318444" y="86392"/>
                  </a:lnTo>
                  <a:lnTo>
                    <a:pt x="299969" y="90933"/>
                  </a:lnTo>
                  <a:lnTo>
                    <a:pt x="281694" y="95945"/>
                  </a:lnTo>
                  <a:lnTo>
                    <a:pt x="246493" y="106805"/>
                  </a:lnTo>
                  <a:lnTo>
                    <a:pt x="214297" y="118246"/>
                  </a:lnTo>
                  <a:lnTo>
                    <a:pt x="183436" y="127300"/>
                  </a:lnTo>
                  <a:lnTo>
                    <a:pt x="154162" y="136616"/>
                  </a:lnTo>
                  <a:lnTo>
                    <a:pt x="127910" y="150678"/>
                  </a:lnTo>
                  <a:lnTo>
                    <a:pt x="103002" y="164204"/>
                  </a:lnTo>
                  <a:lnTo>
                    <a:pt x="79684" y="176829"/>
                  </a:lnTo>
                  <a:lnTo>
                    <a:pt x="59389" y="189056"/>
                  </a:lnTo>
                  <a:lnTo>
                    <a:pt x="43087" y="201104"/>
                  </a:lnTo>
                  <a:lnTo>
                    <a:pt x="35959" y="207095"/>
                  </a:lnTo>
                  <a:lnTo>
                    <a:pt x="25391" y="221689"/>
                  </a:lnTo>
                  <a:lnTo>
                    <a:pt x="10515" y="250572"/>
                  </a:lnTo>
                  <a:lnTo>
                    <a:pt x="7293" y="257933"/>
                  </a:lnTo>
                  <a:lnTo>
                    <a:pt x="4152" y="265817"/>
                  </a:lnTo>
                  <a:lnTo>
                    <a:pt x="1065" y="274050"/>
                  </a:lnTo>
                  <a:lnTo>
                    <a:pt x="0" y="281523"/>
                  </a:lnTo>
                  <a:lnTo>
                    <a:pt x="1465" y="295117"/>
                  </a:lnTo>
                  <a:lnTo>
                    <a:pt x="5426" y="307774"/>
                  </a:lnTo>
                  <a:lnTo>
                    <a:pt x="11490" y="321006"/>
                  </a:lnTo>
                  <a:lnTo>
                    <a:pt x="15888" y="328701"/>
                  </a:lnTo>
                  <a:lnTo>
                    <a:pt x="20806" y="336808"/>
                  </a:lnTo>
                  <a:lnTo>
                    <a:pt x="34214" y="351108"/>
                  </a:lnTo>
                  <a:lnTo>
                    <a:pt x="50105" y="363086"/>
                  </a:lnTo>
                  <a:lnTo>
                    <a:pt x="77786" y="376399"/>
                  </a:lnTo>
                  <a:lnTo>
                    <a:pt x="102903" y="386894"/>
                  </a:lnTo>
                  <a:lnTo>
                    <a:pt x="127969" y="395527"/>
                  </a:lnTo>
                  <a:lnTo>
                    <a:pt x="154337" y="403664"/>
                  </a:lnTo>
                  <a:lnTo>
                    <a:pt x="185917" y="413894"/>
                  </a:lnTo>
                  <a:lnTo>
                    <a:pt x="203673" y="417416"/>
                  </a:lnTo>
                  <a:lnTo>
                    <a:pt x="222462" y="419764"/>
                  </a:lnTo>
                  <a:lnTo>
                    <a:pt x="241940" y="421329"/>
                  </a:lnTo>
                  <a:lnTo>
                    <a:pt x="282119" y="425715"/>
                  </a:lnTo>
                  <a:lnTo>
                    <a:pt x="302565" y="428273"/>
                  </a:lnTo>
                  <a:lnTo>
                    <a:pt x="324141" y="429978"/>
                  </a:lnTo>
                  <a:lnTo>
                    <a:pt x="346469" y="431116"/>
                  </a:lnTo>
                  <a:lnTo>
                    <a:pt x="369299" y="431874"/>
                  </a:lnTo>
                  <a:lnTo>
                    <a:pt x="392464" y="431387"/>
                  </a:lnTo>
                  <a:lnTo>
                    <a:pt x="415851" y="430070"/>
                  </a:lnTo>
                  <a:lnTo>
                    <a:pt x="486460" y="4244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Annotation207"/>
            <p:cNvSpPr/>
            <p:nvPr/>
          </p:nvSpPr>
          <p:spPr>
            <a:xfrm>
              <a:off x="4868019" y="5107781"/>
              <a:ext cx="380593" cy="377837"/>
            </a:xfrm>
            <a:custGeom>
              <a:avLst/>
              <a:gdLst/>
              <a:ahLst/>
              <a:cxnLst/>
              <a:rect l="0" t="0" r="0" b="0"/>
              <a:pathLst>
                <a:path w="380593" h="377837">
                  <a:moveTo>
                    <a:pt x="106174" y="0"/>
                  </a:moveTo>
                  <a:lnTo>
                    <a:pt x="72725" y="33420"/>
                  </a:lnTo>
                  <a:lnTo>
                    <a:pt x="66000" y="41131"/>
                  </a:lnTo>
                  <a:lnTo>
                    <a:pt x="58536" y="50241"/>
                  </a:lnTo>
                  <a:lnTo>
                    <a:pt x="50582" y="60283"/>
                  </a:lnTo>
                  <a:lnTo>
                    <a:pt x="43293" y="69955"/>
                  </a:lnTo>
                  <a:lnTo>
                    <a:pt x="29898" y="88638"/>
                  </a:lnTo>
                  <a:lnTo>
                    <a:pt x="23545" y="96795"/>
                  </a:lnTo>
                  <a:lnTo>
                    <a:pt x="17324" y="104218"/>
                  </a:lnTo>
                  <a:lnTo>
                    <a:pt x="11191" y="111150"/>
                  </a:lnTo>
                  <a:lnTo>
                    <a:pt x="7101" y="117757"/>
                  </a:lnTo>
                  <a:lnTo>
                    <a:pt x="4375" y="124145"/>
                  </a:lnTo>
                  <a:lnTo>
                    <a:pt x="2558" y="130389"/>
                  </a:lnTo>
                  <a:lnTo>
                    <a:pt x="1346" y="136535"/>
                  </a:lnTo>
                  <a:lnTo>
                    <a:pt x="539" y="142618"/>
                  </a:lnTo>
                  <a:lnTo>
                    <a:pt x="0" y="148656"/>
                  </a:lnTo>
                  <a:lnTo>
                    <a:pt x="1627" y="152682"/>
                  </a:lnTo>
                  <a:lnTo>
                    <a:pt x="4698" y="155367"/>
                  </a:lnTo>
                  <a:lnTo>
                    <a:pt x="8731" y="157156"/>
                  </a:lnTo>
                  <a:lnTo>
                    <a:pt x="14399" y="158349"/>
                  </a:lnTo>
                  <a:lnTo>
                    <a:pt x="21157" y="159144"/>
                  </a:lnTo>
                  <a:lnTo>
                    <a:pt x="28641" y="159674"/>
                  </a:lnTo>
                  <a:lnTo>
                    <a:pt x="37604" y="159036"/>
                  </a:lnTo>
                  <a:lnTo>
                    <a:pt x="47551" y="157617"/>
                  </a:lnTo>
                  <a:lnTo>
                    <a:pt x="58154" y="155680"/>
                  </a:lnTo>
                  <a:lnTo>
                    <a:pt x="70188" y="154388"/>
                  </a:lnTo>
                  <a:lnTo>
                    <a:pt x="83177" y="153527"/>
                  </a:lnTo>
                  <a:lnTo>
                    <a:pt x="96801" y="152953"/>
                  </a:lnTo>
                  <a:lnTo>
                    <a:pt x="127828" y="152315"/>
                  </a:lnTo>
                  <a:lnTo>
                    <a:pt x="144444" y="152145"/>
                  </a:lnTo>
                  <a:lnTo>
                    <a:pt x="161479" y="153023"/>
                  </a:lnTo>
                  <a:lnTo>
                    <a:pt x="178795" y="154602"/>
                  </a:lnTo>
                  <a:lnTo>
                    <a:pt x="196296" y="156646"/>
                  </a:lnTo>
                  <a:lnTo>
                    <a:pt x="212930" y="159001"/>
                  </a:lnTo>
                  <a:lnTo>
                    <a:pt x="244653" y="164263"/>
                  </a:lnTo>
                  <a:lnTo>
                    <a:pt x="260063" y="169041"/>
                  </a:lnTo>
                  <a:lnTo>
                    <a:pt x="275303" y="175202"/>
                  </a:lnTo>
                  <a:lnTo>
                    <a:pt x="317825" y="195448"/>
                  </a:lnTo>
                  <a:lnTo>
                    <a:pt x="330693" y="201736"/>
                  </a:lnTo>
                  <a:lnTo>
                    <a:pt x="341257" y="208905"/>
                  </a:lnTo>
                  <a:lnTo>
                    <a:pt x="350286" y="216661"/>
                  </a:lnTo>
                  <a:lnTo>
                    <a:pt x="358291" y="224807"/>
                  </a:lnTo>
                  <a:lnTo>
                    <a:pt x="364622" y="233216"/>
                  </a:lnTo>
                  <a:lnTo>
                    <a:pt x="369835" y="241797"/>
                  </a:lnTo>
                  <a:lnTo>
                    <a:pt x="374303" y="250495"/>
                  </a:lnTo>
                  <a:lnTo>
                    <a:pt x="377283" y="258278"/>
                  </a:lnTo>
                  <a:lnTo>
                    <a:pt x="379269" y="265451"/>
                  </a:lnTo>
                  <a:lnTo>
                    <a:pt x="380592" y="272217"/>
                  </a:lnTo>
                  <a:lnTo>
                    <a:pt x="378496" y="279704"/>
                  </a:lnTo>
                  <a:lnTo>
                    <a:pt x="374119" y="287673"/>
                  </a:lnTo>
                  <a:lnTo>
                    <a:pt x="368222" y="295962"/>
                  </a:lnTo>
                  <a:lnTo>
                    <a:pt x="361311" y="304464"/>
                  </a:lnTo>
                  <a:lnTo>
                    <a:pt x="353725" y="313109"/>
                  </a:lnTo>
                  <a:lnTo>
                    <a:pt x="345688" y="321849"/>
                  </a:lnTo>
                  <a:lnTo>
                    <a:pt x="335365" y="329660"/>
                  </a:lnTo>
                  <a:lnTo>
                    <a:pt x="323518" y="336851"/>
                  </a:lnTo>
                  <a:lnTo>
                    <a:pt x="310654" y="343630"/>
                  </a:lnTo>
                  <a:lnTo>
                    <a:pt x="296120" y="350134"/>
                  </a:lnTo>
                  <a:lnTo>
                    <a:pt x="280472" y="356454"/>
                  </a:lnTo>
                  <a:lnTo>
                    <a:pt x="264082" y="362652"/>
                  </a:lnTo>
                  <a:lnTo>
                    <a:pt x="247196" y="367775"/>
                  </a:lnTo>
                  <a:lnTo>
                    <a:pt x="229981" y="372184"/>
                  </a:lnTo>
                  <a:lnTo>
                    <a:pt x="212546" y="376115"/>
                  </a:lnTo>
                  <a:lnTo>
                    <a:pt x="195957" y="377743"/>
                  </a:lnTo>
                  <a:lnTo>
                    <a:pt x="179933" y="377836"/>
                  </a:lnTo>
                  <a:lnTo>
                    <a:pt x="164284" y="376907"/>
                  </a:lnTo>
                  <a:lnTo>
                    <a:pt x="148886" y="374302"/>
                  </a:lnTo>
                  <a:lnTo>
                    <a:pt x="133656" y="370582"/>
                  </a:lnTo>
                  <a:lnTo>
                    <a:pt x="118537" y="366117"/>
                  </a:lnTo>
                  <a:lnTo>
                    <a:pt x="105479" y="360164"/>
                  </a:lnTo>
                  <a:lnTo>
                    <a:pt x="93793" y="353219"/>
                  </a:lnTo>
                  <a:lnTo>
                    <a:pt x="83025" y="345612"/>
                  </a:lnTo>
                  <a:lnTo>
                    <a:pt x="72866" y="334588"/>
                  </a:lnTo>
                  <a:lnTo>
                    <a:pt x="63114" y="321285"/>
                  </a:lnTo>
                  <a:lnTo>
                    <a:pt x="34674" y="276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Annotation208"/>
            <p:cNvSpPr/>
            <p:nvPr/>
          </p:nvSpPr>
          <p:spPr>
            <a:xfrm>
              <a:off x="4902802" y="5072062"/>
              <a:ext cx="554024" cy="98228"/>
            </a:xfrm>
            <a:custGeom>
              <a:avLst/>
              <a:gdLst/>
              <a:ahLst/>
              <a:cxnLst/>
              <a:rect l="0" t="0" r="0" b="0"/>
              <a:pathLst>
                <a:path w="554024" h="98228">
                  <a:moveTo>
                    <a:pt x="8828" y="98227"/>
                  </a:moveTo>
                  <a:lnTo>
                    <a:pt x="4085" y="98227"/>
                  </a:lnTo>
                  <a:lnTo>
                    <a:pt x="2686" y="97234"/>
                  </a:lnTo>
                  <a:lnTo>
                    <a:pt x="1754" y="95581"/>
                  </a:lnTo>
                  <a:lnTo>
                    <a:pt x="1133" y="93487"/>
                  </a:lnTo>
                  <a:lnTo>
                    <a:pt x="719" y="91098"/>
                  </a:lnTo>
                  <a:lnTo>
                    <a:pt x="443" y="88513"/>
                  </a:lnTo>
                  <a:lnTo>
                    <a:pt x="259" y="85798"/>
                  </a:lnTo>
                  <a:lnTo>
                    <a:pt x="136" y="82995"/>
                  </a:lnTo>
                  <a:lnTo>
                    <a:pt x="0" y="77236"/>
                  </a:lnTo>
                  <a:lnTo>
                    <a:pt x="957" y="74311"/>
                  </a:lnTo>
                  <a:lnTo>
                    <a:pt x="2587" y="71369"/>
                  </a:lnTo>
                  <a:lnTo>
                    <a:pt x="4668" y="68415"/>
                  </a:lnTo>
                  <a:lnTo>
                    <a:pt x="8040" y="65454"/>
                  </a:lnTo>
                  <a:lnTo>
                    <a:pt x="12275" y="62488"/>
                  </a:lnTo>
                  <a:lnTo>
                    <a:pt x="17085" y="59518"/>
                  </a:lnTo>
                  <a:lnTo>
                    <a:pt x="24264" y="56546"/>
                  </a:lnTo>
                  <a:lnTo>
                    <a:pt x="33021" y="53572"/>
                  </a:lnTo>
                  <a:lnTo>
                    <a:pt x="42832" y="50598"/>
                  </a:lnTo>
                  <a:lnTo>
                    <a:pt x="54338" y="47623"/>
                  </a:lnTo>
                  <a:lnTo>
                    <a:pt x="96241" y="37702"/>
                  </a:lnTo>
                  <a:lnTo>
                    <a:pt x="132421" y="28002"/>
                  </a:lnTo>
                  <a:lnTo>
                    <a:pt x="152794" y="23629"/>
                  </a:lnTo>
                  <a:lnTo>
                    <a:pt x="174320" y="19721"/>
                  </a:lnTo>
                  <a:lnTo>
                    <a:pt x="196615" y="16124"/>
                  </a:lnTo>
                  <a:lnTo>
                    <a:pt x="219424" y="13726"/>
                  </a:lnTo>
                  <a:lnTo>
                    <a:pt x="242574" y="12127"/>
                  </a:lnTo>
                  <a:lnTo>
                    <a:pt x="265952" y="11061"/>
                  </a:lnTo>
                  <a:lnTo>
                    <a:pt x="289481" y="9359"/>
                  </a:lnTo>
                  <a:lnTo>
                    <a:pt x="336812" y="4821"/>
                  </a:lnTo>
                  <a:lnTo>
                    <a:pt x="359562" y="3214"/>
                  </a:lnTo>
                  <a:lnTo>
                    <a:pt x="381680" y="2143"/>
                  </a:lnTo>
                  <a:lnTo>
                    <a:pt x="403378" y="1429"/>
                  </a:lnTo>
                  <a:lnTo>
                    <a:pt x="423800" y="1945"/>
                  </a:lnTo>
                  <a:lnTo>
                    <a:pt x="443374" y="3281"/>
                  </a:lnTo>
                  <a:lnTo>
                    <a:pt x="462382" y="5164"/>
                  </a:lnTo>
                  <a:lnTo>
                    <a:pt x="481012" y="5427"/>
                  </a:lnTo>
                  <a:lnTo>
                    <a:pt x="499391" y="4610"/>
                  </a:lnTo>
                  <a:lnTo>
                    <a:pt x="55402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Annotation209"/>
            <p:cNvSpPr/>
            <p:nvPr/>
          </p:nvSpPr>
          <p:spPr>
            <a:xfrm>
              <a:off x="5529313" y="5143500"/>
              <a:ext cx="351414" cy="201150"/>
            </a:xfrm>
            <a:custGeom>
              <a:avLst/>
              <a:gdLst/>
              <a:ahLst/>
              <a:cxnLst/>
              <a:rect l="0" t="0" r="0" b="0"/>
              <a:pathLst>
                <a:path w="351414" h="201150">
                  <a:moveTo>
                    <a:pt x="43701" y="0"/>
                  </a:moveTo>
                  <a:lnTo>
                    <a:pt x="38958" y="4740"/>
                  </a:lnTo>
                  <a:lnTo>
                    <a:pt x="35573" y="10105"/>
                  </a:lnTo>
                  <a:lnTo>
                    <a:pt x="31332" y="17651"/>
                  </a:lnTo>
                  <a:lnTo>
                    <a:pt x="21321" y="36618"/>
                  </a:lnTo>
                  <a:lnTo>
                    <a:pt x="10252" y="58277"/>
                  </a:lnTo>
                  <a:lnTo>
                    <a:pt x="6506" y="70602"/>
                  </a:lnTo>
                  <a:lnTo>
                    <a:pt x="4008" y="83779"/>
                  </a:lnTo>
                  <a:lnTo>
                    <a:pt x="2344" y="97524"/>
                  </a:lnTo>
                  <a:lnTo>
                    <a:pt x="1234" y="110657"/>
                  </a:lnTo>
                  <a:lnTo>
                    <a:pt x="494" y="123380"/>
                  </a:lnTo>
                  <a:lnTo>
                    <a:pt x="0" y="135832"/>
                  </a:lnTo>
                  <a:lnTo>
                    <a:pt x="1658" y="147109"/>
                  </a:lnTo>
                  <a:lnTo>
                    <a:pt x="4749" y="157604"/>
                  </a:lnTo>
                  <a:lnTo>
                    <a:pt x="8795" y="167577"/>
                  </a:lnTo>
                  <a:lnTo>
                    <a:pt x="16459" y="176211"/>
                  </a:lnTo>
                  <a:lnTo>
                    <a:pt x="26532" y="183950"/>
                  </a:lnTo>
                  <a:lnTo>
                    <a:pt x="38213" y="191095"/>
                  </a:lnTo>
                  <a:lnTo>
                    <a:pt x="51960" y="195857"/>
                  </a:lnTo>
                  <a:lnTo>
                    <a:pt x="67082" y="199032"/>
                  </a:lnTo>
                  <a:lnTo>
                    <a:pt x="83122" y="201149"/>
                  </a:lnTo>
                  <a:lnTo>
                    <a:pt x="100767" y="200576"/>
                  </a:lnTo>
                  <a:lnTo>
                    <a:pt x="119482" y="198209"/>
                  </a:lnTo>
                  <a:lnTo>
                    <a:pt x="138910" y="194647"/>
                  </a:lnTo>
                  <a:lnTo>
                    <a:pt x="158813" y="189296"/>
                  </a:lnTo>
                  <a:lnTo>
                    <a:pt x="179033" y="182752"/>
                  </a:lnTo>
                  <a:lnTo>
                    <a:pt x="199466" y="175413"/>
                  </a:lnTo>
                  <a:lnTo>
                    <a:pt x="219045" y="166551"/>
                  </a:lnTo>
                  <a:lnTo>
                    <a:pt x="238056" y="156674"/>
                  </a:lnTo>
                  <a:lnTo>
                    <a:pt x="256689" y="146121"/>
                  </a:lnTo>
                  <a:lnTo>
                    <a:pt x="273083" y="136109"/>
                  </a:lnTo>
                  <a:lnTo>
                    <a:pt x="287985" y="126458"/>
                  </a:lnTo>
                  <a:lnTo>
                    <a:pt x="301892" y="117048"/>
                  </a:lnTo>
                  <a:lnTo>
                    <a:pt x="314142" y="106805"/>
                  </a:lnTo>
                  <a:lnTo>
                    <a:pt x="325288" y="96008"/>
                  </a:lnTo>
                  <a:lnTo>
                    <a:pt x="335698" y="84841"/>
                  </a:lnTo>
                  <a:lnTo>
                    <a:pt x="342638" y="74420"/>
                  </a:lnTo>
                  <a:lnTo>
                    <a:pt x="347265" y="64496"/>
                  </a:lnTo>
                  <a:lnTo>
                    <a:pt x="350349" y="54904"/>
                  </a:lnTo>
                  <a:lnTo>
                    <a:pt x="351413" y="47516"/>
                  </a:lnTo>
                  <a:lnTo>
                    <a:pt x="351128" y="41599"/>
                  </a:lnTo>
                  <a:lnTo>
                    <a:pt x="349945" y="36662"/>
                  </a:lnTo>
                  <a:lnTo>
                    <a:pt x="346178" y="31387"/>
                  </a:lnTo>
                  <a:lnTo>
                    <a:pt x="340687" y="25885"/>
                  </a:lnTo>
                  <a:lnTo>
                    <a:pt x="334047" y="20233"/>
                  </a:lnTo>
                  <a:lnTo>
                    <a:pt x="324656" y="15473"/>
                  </a:lnTo>
                  <a:lnTo>
                    <a:pt x="313429" y="11308"/>
                  </a:lnTo>
                  <a:lnTo>
                    <a:pt x="300978" y="7539"/>
                  </a:lnTo>
                  <a:lnTo>
                    <a:pt x="286721" y="5025"/>
                  </a:lnTo>
                  <a:lnTo>
                    <a:pt x="271257" y="3351"/>
                  </a:lnTo>
                  <a:lnTo>
                    <a:pt x="254989" y="2233"/>
                  </a:lnTo>
                  <a:lnTo>
                    <a:pt x="236199" y="1489"/>
                  </a:lnTo>
                  <a:lnTo>
                    <a:pt x="15095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Annotation210"/>
            <p:cNvSpPr/>
            <p:nvPr/>
          </p:nvSpPr>
          <p:spPr>
            <a:xfrm>
              <a:off x="2694661" y="984352"/>
              <a:ext cx="578892" cy="488680"/>
            </a:xfrm>
            <a:custGeom>
              <a:avLst/>
              <a:gdLst/>
              <a:ahLst/>
              <a:cxnLst/>
              <a:rect l="0" t="0" r="0" b="0"/>
              <a:pathLst>
                <a:path w="578892" h="488680">
                  <a:moveTo>
                    <a:pt x="98752" y="480117"/>
                  </a:moveTo>
                  <a:lnTo>
                    <a:pt x="108242" y="480117"/>
                  </a:lnTo>
                  <a:lnTo>
                    <a:pt x="118196" y="482763"/>
                  </a:lnTo>
                  <a:lnTo>
                    <a:pt x="123632" y="484857"/>
                  </a:lnTo>
                  <a:lnTo>
                    <a:pt x="137615" y="487184"/>
                  </a:lnTo>
                  <a:lnTo>
                    <a:pt x="154754" y="488219"/>
                  </a:lnTo>
                  <a:lnTo>
                    <a:pt x="175613" y="488679"/>
                  </a:lnTo>
                  <a:lnTo>
                    <a:pt x="186736" y="487809"/>
                  </a:lnTo>
                  <a:lnTo>
                    <a:pt x="198124" y="486237"/>
                  </a:lnTo>
                  <a:lnTo>
                    <a:pt x="235778" y="479284"/>
                  </a:lnTo>
                  <a:lnTo>
                    <a:pt x="249687" y="476585"/>
                  </a:lnTo>
                  <a:lnTo>
                    <a:pt x="264918" y="472801"/>
                  </a:lnTo>
                  <a:lnTo>
                    <a:pt x="281030" y="468295"/>
                  </a:lnTo>
                  <a:lnTo>
                    <a:pt x="297730" y="463306"/>
                  </a:lnTo>
                  <a:lnTo>
                    <a:pt x="313829" y="457995"/>
                  </a:lnTo>
                  <a:lnTo>
                    <a:pt x="344957" y="446803"/>
                  </a:lnTo>
                  <a:lnTo>
                    <a:pt x="359216" y="440048"/>
                  </a:lnTo>
                  <a:lnTo>
                    <a:pt x="372695" y="432568"/>
                  </a:lnTo>
                  <a:lnTo>
                    <a:pt x="427613" y="399177"/>
                  </a:lnTo>
                  <a:lnTo>
                    <a:pt x="441134" y="390438"/>
                  </a:lnTo>
                  <a:lnTo>
                    <a:pt x="454119" y="381636"/>
                  </a:lnTo>
                  <a:lnTo>
                    <a:pt x="479141" y="363918"/>
                  </a:lnTo>
                  <a:lnTo>
                    <a:pt x="503502" y="346121"/>
                  </a:lnTo>
                  <a:lnTo>
                    <a:pt x="514566" y="336216"/>
                  </a:lnTo>
                  <a:lnTo>
                    <a:pt x="524922" y="325644"/>
                  </a:lnTo>
                  <a:lnTo>
                    <a:pt x="534805" y="314627"/>
                  </a:lnTo>
                  <a:lnTo>
                    <a:pt x="543380" y="304306"/>
                  </a:lnTo>
                  <a:lnTo>
                    <a:pt x="551082" y="294449"/>
                  </a:lnTo>
                  <a:lnTo>
                    <a:pt x="558204" y="284900"/>
                  </a:lnTo>
                  <a:lnTo>
                    <a:pt x="563944" y="274566"/>
                  </a:lnTo>
                  <a:lnTo>
                    <a:pt x="568764" y="263708"/>
                  </a:lnTo>
                  <a:lnTo>
                    <a:pt x="572971" y="252501"/>
                  </a:lnTo>
                  <a:lnTo>
                    <a:pt x="575775" y="242052"/>
                  </a:lnTo>
                  <a:lnTo>
                    <a:pt x="577645" y="232110"/>
                  </a:lnTo>
                  <a:lnTo>
                    <a:pt x="578891" y="222506"/>
                  </a:lnTo>
                  <a:lnTo>
                    <a:pt x="578728" y="212134"/>
                  </a:lnTo>
                  <a:lnTo>
                    <a:pt x="577628" y="201251"/>
                  </a:lnTo>
                  <a:lnTo>
                    <a:pt x="575900" y="190026"/>
                  </a:lnTo>
                  <a:lnTo>
                    <a:pt x="572763" y="179567"/>
                  </a:lnTo>
                  <a:lnTo>
                    <a:pt x="568685" y="169617"/>
                  </a:lnTo>
                  <a:lnTo>
                    <a:pt x="563980" y="160008"/>
                  </a:lnTo>
                  <a:lnTo>
                    <a:pt x="557865" y="149633"/>
                  </a:lnTo>
                  <a:lnTo>
                    <a:pt x="550808" y="138747"/>
                  </a:lnTo>
                  <a:lnTo>
                    <a:pt x="543125" y="127521"/>
                  </a:lnTo>
                  <a:lnTo>
                    <a:pt x="534030" y="116069"/>
                  </a:lnTo>
                  <a:lnTo>
                    <a:pt x="523995" y="104465"/>
                  </a:lnTo>
                  <a:lnTo>
                    <a:pt x="503245" y="81981"/>
                  </a:lnTo>
                  <a:lnTo>
                    <a:pt x="484092" y="62066"/>
                  </a:lnTo>
                  <a:lnTo>
                    <a:pt x="473821" y="52588"/>
                  </a:lnTo>
                  <a:lnTo>
                    <a:pt x="463001" y="43293"/>
                  </a:lnTo>
                  <a:lnTo>
                    <a:pt x="451815" y="34120"/>
                  </a:lnTo>
                  <a:lnTo>
                    <a:pt x="439393" y="27012"/>
                  </a:lnTo>
                  <a:lnTo>
                    <a:pt x="426146" y="21281"/>
                  </a:lnTo>
                  <a:lnTo>
                    <a:pt x="412350" y="16469"/>
                  </a:lnTo>
                  <a:lnTo>
                    <a:pt x="397193" y="12268"/>
                  </a:lnTo>
                  <a:lnTo>
                    <a:pt x="381131" y="8475"/>
                  </a:lnTo>
                  <a:lnTo>
                    <a:pt x="364463" y="4955"/>
                  </a:lnTo>
                  <a:lnTo>
                    <a:pt x="347394" y="2608"/>
                  </a:lnTo>
                  <a:lnTo>
                    <a:pt x="330056" y="1043"/>
                  </a:lnTo>
                  <a:lnTo>
                    <a:pt x="312539" y="0"/>
                  </a:lnTo>
                  <a:lnTo>
                    <a:pt x="293909" y="1289"/>
                  </a:lnTo>
                  <a:lnTo>
                    <a:pt x="274538" y="4133"/>
                  </a:lnTo>
                  <a:lnTo>
                    <a:pt x="254672" y="8013"/>
                  </a:lnTo>
                  <a:lnTo>
                    <a:pt x="235470" y="13576"/>
                  </a:lnTo>
                  <a:lnTo>
                    <a:pt x="216711" y="20261"/>
                  </a:lnTo>
                  <a:lnTo>
                    <a:pt x="198245" y="27695"/>
                  </a:lnTo>
                  <a:lnTo>
                    <a:pt x="179977" y="36619"/>
                  </a:lnTo>
                  <a:lnTo>
                    <a:pt x="161839" y="46538"/>
                  </a:lnTo>
                  <a:lnTo>
                    <a:pt x="143789" y="57119"/>
                  </a:lnTo>
                  <a:lnTo>
                    <a:pt x="126791" y="68142"/>
                  </a:lnTo>
                  <a:lnTo>
                    <a:pt x="110493" y="79459"/>
                  </a:lnTo>
                  <a:lnTo>
                    <a:pt x="94662" y="90972"/>
                  </a:lnTo>
                  <a:lnTo>
                    <a:pt x="80137" y="103609"/>
                  </a:lnTo>
                  <a:lnTo>
                    <a:pt x="66481" y="116994"/>
                  </a:lnTo>
                  <a:lnTo>
                    <a:pt x="53404" y="130879"/>
                  </a:lnTo>
                  <a:lnTo>
                    <a:pt x="42700" y="144104"/>
                  </a:lnTo>
                  <a:lnTo>
                    <a:pt x="33578" y="156889"/>
                  </a:lnTo>
                  <a:lnTo>
                    <a:pt x="25511" y="169382"/>
                  </a:lnTo>
                  <a:lnTo>
                    <a:pt x="18146" y="181679"/>
                  </a:lnTo>
                  <a:lnTo>
                    <a:pt x="11250" y="193846"/>
                  </a:lnTo>
                  <a:lnTo>
                    <a:pt x="4667" y="205926"/>
                  </a:lnTo>
                  <a:lnTo>
                    <a:pt x="1271" y="216955"/>
                  </a:lnTo>
                  <a:lnTo>
                    <a:pt x="0" y="227285"/>
                  </a:lnTo>
                  <a:lnTo>
                    <a:pt x="146" y="237148"/>
                  </a:lnTo>
                  <a:lnTo>
                    <a:pt x="2229" y="247692"/>
                  </a:lnTo>
                  <a:lnTo>
                    <a:pt x="5604" y="258691"/>
                  </a:lnTo>
                  <a:lnTo>
                    <a:pt x="9841" y="269991"/>
                  </a:lnTo>
                  <a:lnTo>
                    <a:pt x="15644" y="280502"/>
                  </a:lnTo>
                  <a:lnTo>
                    <a:pt x="22492" y="290486"/>
                  </a:lnTo>
                  <a:lnTo>
                    <a:pt x="30037" y="300118"/>
                  </a:lnTo>
                  <a:lnTo>
                    <a:pt x="40032" y="309516"/>
                  </a:lnTo>
                  <a:lnTo>
                    <a:pt x="51660" y="318758"/>
                  </a:lnTo>
                  <a:lnTo>
                    <a:pt x="64379" y="327896"/>
                  </a:lnTo>
                  <a:lnTo>
                    <a:pt x="78816" y="335972"/>
                  </a:lnTo>
                  <a:lnTo>
                    <a:pt x="94399" y="343341"/>
                  </a:lnTo>
                  <a:lnTo>
                    <a:pt x="110746" y="350237"/>
                  </a:lnTo>
                  <a:lnTo>
                    <a:pt x="127602" y="356820"/>
                  </a:lnTo>
                  <a:lnTo>
                    <a:pt x="197066" y="3818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Annotation211"/>
            <p:cNvSpPr/>
            <p:nvPr/>
          </p:nvSpPr>
          <p:spPr>
            <a:xfrm>
              <a:off x="6118210" y="885280"/>
              <a:ext cx="89376" cy="257721"/>
            </a:xfrm>
            <a:custGeom>
              <a:avLst/>
              <a:gdLst/>
              <a:ahLst/>
              <a:cxnLst/>
              <a:rect l="0" t="0" r="0" b="0"/>
              <a:pathLst>
                <a:path w="89376" h="257721">
                  <a:moveTo>
                    <a:pt x="0" y="7689"/>
                  </a:moveTo>
                  <a:lnTo>
                    <a:pt x="7695" y="0"/>
                  </a:lnTo>
                  <a:lnTo>
                    <a:pt x="8109" y="579"/>
                  </a:lnTo>
                  <a:lnTo>
                    <a:pt x="9685" y="7125"/>
                  </a:lnTo>
                  <a:lnTo>
                    <a:pt x="11422" y="11282"/>
                  </a:lnTo>
                  <a:lnTo>
                    <a:pt x="13573" y="16037"/>
                  </a:lnTo>
                  <a:lnTo>
                    <a:pt x="15007" y="21192"/>
                  </a:lnTo>
                  <a:lnTo>
                    <a:pt x="15963" y="26613"/>
                  </a:lnTo>
                  <a:lnTo>
                    <a:pt x="16600" y="32211"/>
                  </a:lnTo>
                  <a:lnTo>
                    <a:pt x="17025" y="38920"/>
                  </a:lnTo>
                  <a:lnTo>
                    <a:pt x="17309" y="46369"/>
                  </a:lnTo>
                  <a:lnTo>
                    <a:pt x="17498" y="54311"/>
                  </a:lnTo>
                  <a:lnTo>
                    <a:pt x="18616" y="63575"/>
                  </a:lnTo>
                  <a:lnTo>
                    <a:pt x="20355" y="73720"/>
                  </a:lnTo>
                  <a:lnTo>
                    <a:pt x="22507" y="84452"/>
                  </a:lnTo>
                  <a:lnTo>
                    <a:pt x="27548" y="106959"/>
                  </a:lnTo>
                  <a:lnTo>
                    <a:pt x="38875" y="153747"/>
                  </a:lnTo>
                  <a:lnTo>
                    <a:pt x="42798" y="164592"/>
                  </a:lnTo>
                  <a:lnTo>
                    <a:pt x="47400" y="174799"/>
                  </a:lnTo>
                  <a:lnTo>
                    <a:pt x="52454" y="184580"/>
                  </a:lnTo>
                  <a:lnTo>
                    <a:pt x="56817" y="194077"/>
                  </a:lnTo>
                  <a:lnTo>
                    <a:pt x="60719" y="203385"/>
                  </a:lnTo>
                  <a:lnTo>
                    <a:pt x="64312" y="212567"/>
                  </a:lnTo>
                  <a:lnTo>
                    <a:pt x="67702" y="220673"/>
                  </a:lnTo>
                  <a:lnTo>
                    <a:pt x="70954" y="228061"/>
                  </a:lnTo>
                  <a:lnTo>
                    <a:pt x="74115" y="234971"/>
                  </a:lnTo>
                  <a:lnTo>
                    <a:pt x="76223" y="240569"/>
                  </a:lnTo>
                  <a:lnTo>
                    <a:pt x="77628" y="245294"/>
                  </a:lnTo>
                  <a:lnTo>
                    <a:pt x="78565" y="249436"/>
                  </a:lnTo>
                  <a:lnTo>
                    <a:pt x="80183" y="252197"/>
                  </a:lnTo>
                  <a:lnTo>
                    <a:pt x="82253" y="254038"/>
                  </a:lnTo>
                  <a:lnTo>
                    <a:pt x="89375" y="257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Annotation212"/>
            <p:cNvSpPr/>
            <p:nvPr/>
          </p:nvSpPr>
          <p:spPr>
            <a:xfrm>
              <a:off x="6381189" y="901898"/>
              <a:ext cx="219653" cy="62509"/>
            </a:xfrm>
            <a:custGeom>
              <a:avLst/>
              <a:gdLst/>
              <a:ahLst/>
              <a:cxnLst/>
              <a:rect l="0" t="0" r="0" b="0"/>
              <a:pathLst>
                <a:path w="219653" h="62509">
                  <a:moveTo>
                    <a:pt x="5149" y="62508"/>
                  </a:moveTo>
                  <a:lnTo>
                    <a:pt x="5149" y="57768"/>
                  </a:lnTo>
                  <a:lnTo>
                    <a:pt x="4156" y="56371"/>
                  </a:lnTo>
                  <a:lnTo>
                    <a:pt x="2501" y="55440"/>
                  </a:lnTo>
                  <a:lnTo>
                    <a:pt x="405" y="54820"/>
                  </a:lnTo>
                  <a:lnTo>
                    <a:pt x="0" y="54406"/>
                  </a:lnTo>
                  <a:lnTo>
                    <a:pt x="723" y="54130"/>
                  </a:lnTo>
                  <a:lnTo>
                    <a:pt x="6486" y="53742"/>
                  </a:lnTo>
                  <a:lnTo>
                    <a:pt x="12694" y="53651"/>
                  </a:lnTo>
                  <a:lnTo>
                    <a:pt x="43266" y="53588"/>
                  </a:lnTo>
                  <a:lnTo>
                    <a:pt x="52409" y="52593"/>
                  </a:lnTo>
                  <a:lnTo>
                    <a:pt x="62475" y="50937"/>
                  </a:lnTo>
                  <a:lnTo>
                    <a:pt x="73159" y="48841"/>
                  </a:lnTo>
                  <a:lnTo>
                    <a:pt x="85247" y="47443"/>
                  </a:lnTo>
                  <a:lnTo>
                    <a:pt x="98270" y="46512"/>
                  </a:lnTo>
                  <a:lnTo>
                    <a:pt x="111918" y="45891"/>
                  </a:lnTo>
                  <a:lnTo>
                    <a:pt x="124989" y="44485"/>
                  </a:lnTo>
                  <a:lnTo>
                    <a:pt x="137676" y="42555"/>
                  </a:lnTo>
                  <a:lnTo>
                    <a:pt x="150105" y="40276"/>
                  </a:lnTo>
                  <a:lnTo>
                    <a:pt x="161371" y="37765"/>
                  </a:lnTo>
                  <a:lnTo>
                    <a:pt x="171860" y="35099"/>
                  </a:lnTo>
                  <a:lnTo>
                    <a:pt x="181833" y="32329"/>
                  </a:lnTo>
                  <a:lnTo>
                    <a:pt x="190467" y="28498"/>
                  </a:lnTo>
                  <a:lnTo>
                    <a:pt x="198209" y="23960"/>
                  </a:lnTo>
                  <a:lnTo>
                    <a:pt x="205357" y="18950"/>
                  </a:lnTo>
                  <a:lnTo>
                    <a:pt x="210123" y="14618"/>
                  </a:lnTo>
                  <a:lnTo>
                    <a:pt x="213299" y="10737"/>
                  </a:lnTo>
                  <a:lnTo>
                    <a:pt x="21965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Annotation213"/>
            <p:cNvSpPr/>
            <p:nvPr/>
          </p:nvSpPr>
          <p:spPr>
            <a:xfrm>
              <a:off x="6395276" y="901898"/>
              <a:ext cx="116190" cy="151806"/>
            </a:xfrm>
            <a:custGeom>
              <a:avLst/>
              <a:gdLst/>
              <a:ahLst/>
              <a:cxnLst/>
              <a:rect l="0" t="0" r="0" b="0"/>
              <a:pathLst>
                <a:path w="116190" h="151806">
                  <a:moveTo>
                    <a:pt x="0" y="0"/>
                  </a:moveTo>
                  <a:lnTo>
                    <a:pt x="4744" y="0"/>
                  </a:lnTo>
                  <a:lnTo>
                    <a:pt x="7135" y="993"/>
                  </a:lnTo>
                  <a:lnTo>
                    <a:pt x="9722" y="2646"/>
                  </a:lnTo>
                  <a:lnTo>
                    <a:pt x="12439" y="4741"/>
                  </a:lnTo>
                  <a:lnTo>
                    <a:pt x="14251" y="8122"/>
                  </a:lnTo>
                  <a:lnTo>
                    <a:pt x="15459" y="12360"/>
                  </a:lnTo>
                  <a:lnTo>
                    <a:pt x="16264" y="17170"/>
                  </a:lnTo>
                  <a:lnTo>
                    <a:pt x="18788" y="22361"/>
                  </a:lnTo>
                  <a:lnTo>
                    <a:pt x="22456" y="27806"/>
                  </a:lnTo>
                  <a:lnTo>
                    <a:pt x="26888" y="33420"/>
                  </a:lnTo>
                  <a:lnTo>
                    <a:pt x="30835" y="40139"/>
                  </a:lnTo>
                  <a:lnTo>
                    <a:pt x="34459" y="47596"/>
                  </a:lnTo>
                  <a:lnTo>
                    <a:pt x="37869" y="55543"/>
                  </a:lnTo>
                  <a:lnTo>
                    <a:pt x="42128" y="63818"/>
                  </a:lnTo>
                  <a:lnTo>
                    <a:pt x="46954" y="72311"/>
                  </a:lnTo>
                  <a:lnTo>
                    <a:pt x="52157" y="80950"/>
                  </a:lnTo>
                  <a:lnTo>
                    <a:pt x="63234" y="98486"/>
                  </a:lnTo>
                  <a:lnTo>
                    <a:pt x="68969" y="107329"/>
                  </a:lnTo>
                  <a:lnTo>
                    <a:pt x="74778" y="115209"/>
                  </a:lnTo>
                  <a:lnTo>
                    <a:pt x="80637" y="122447"/>
                  </a:lnTo>
                  <a:lnTo>
                    <a:pt x="86530" y="129256"/>
                  </a:lnTo>
                  <a:lnTo>
                    <a:pt x="92444" y="134788"/>
                  </a:lnTo>
                  <a:lnTo>
                    <a:pt x="98373" y="139468"/>
                  </a:lnTo>
                  <a:lnTo>
                    <a:pt x="116189" y="1518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Annotation214"/>
            <p:cNvSpPr/>
            <p:nvPr/>
          </p:nvSpPr>
          <p:spPr>
            <a:xfrm>
              <a:off x="6779961" y="776883"/>
              <a:ext cx="17509" cy="216657"/>
            </a:xfrm>
            <a:custGeom>
              <a:avLst/>
              <a:gdLst/>
              <a:ahLst/>
              <a:cxnLst/>
              <a:rect l="0" t="0" r="0" b="0"/>
              <a:pathLst>
                <a:path w="17509" h="216657">
                  <a:moveTo>
                    <a:pt x="8570" y="0"/>
                  </a:moveTo>
                  <a:lnTo>
                    <a:pt x="8570" y="59151"/>
                  </a:lnTo>
                  <a:lnTo>
                    <a:pt x="7577" y="70191"/>
                  </a:lnTo>
                  <a:lnTo>
                    <a:pt x="5922" y="81521"/>
                  </a:lnTo>
                  <a:lnTo>
                    <a:pt x="3826" y="93042"/>
                  </a:lnTo>
                  <a:lnTo>
                    <a:pt x="2428" y="105684"/>
                  </a:lnTo>
                  <a:lnTo>
                    <a:pt x="1496" y="119073"/>
                  </a:lnTo>
                  <a:lnTo>
                    <a:pt x="461" y="146187"/>
                  </a:lnTo>
                  <a:lnTo>
                    <a:pt x="0" y="171466"/>
                  </a:lnTo>
                  <a:lnTo>
                    <a:pt x="871" y="181780"/>
                  </a:lnTo>
                  <a:lnTo>
                    <a:pt x="2444" y="190639"/>
                  </a:lnTo>
                  <a:lnTo>
                    <a:pt x="4486" y="198530"/>
                  </a:lnTo>
                  <a:lnTo>
                    <a:pt x="5848" y="204783"/>
                  </a:lnTo>
                  <a:lnTo>
                    <a:pt x="6755" y="209944"/>
                  </a:lnTo>
                  <a:lnTo>
                    <a:pt x="7360" y="214376"/>
                  </a:lnTo>
                  <a:lnTo>
                    <a:pt x="8756" y="216339"/>
                  </a:lnTo>
                  <a:lnTo>
                    <a:pt x="10680" y="216656"/>
                  </a:lnTo>
                  <a:lnTo>
                    <a:pt x="17508" y="2143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Annotation215"/>
            <p:cNvSpPr/>
            <p:nvPr/>
          </p:nvSpPr>
          <p:spPr>
            <a:xfrm>
              <a:off x="6868971" y="776883"/>
              <a:ext cx="251579" cy="214313"/>
            </a:xfrm>
            <a:custGeom>
              <a:avLst/>
              <a:gdLst/>
              <a:ahLst/>
              <a:cxnLst/>
              <a:rect l="0" t="0" r="0" b="0"/>
              <a:pathLst>
                <a:path w="251579" h="214313">
                  <a:moveTo>
                    <a:pt x="0" y="0"/>
                  </a:moveTo>
                  <a:lnTo>
                    <a:pt x="0" y="38160"/>
                  </a:lnTo>
                  <a:lnTo>
                    <a:pt x="992" y="45284"/>
                  </a:lnTo>
                  <a:lnTo>
                    <a:pt x="2648" y="52017"/>
                  </a:lnTo>
                  <a:lnTo>
                    <a:pt x="4744" y="58490"/>
                  </a:lnTo>
                  <a:lnTo>
                    <a:pt x="8129" y="64791"/>
                  </a:lnTo>
                  <a:lnTo>
                    <a:pt x="12370" y="70975"/>
                  </a:lnTo>
                  <a:lnTo>
                    <a:pt x="17184" y="77082"/>
                  </a:lnTo>
                  <a:lnTo>
                    <a:pt x="23373" y="82146"/>
                  </a:lnTo>
                  <a:lnTo>
                    <a:pt x="30478" y="86514"/>
                  </a:lnTo>
                  <a:lnTo>
                    <a:pt x="38194" y="90418"/>
                  </a:lnTo>
                  <a:lnTo>
                    <a:pt x="46317" y="94013"/>
                  </a:lnTo>
                  <a:lnTo>
                    <a:pt x="54712" y="97402"/>
                  </a:lnTo>
                  <a:lnTo>
                    <a:pt x="63286" y="100653"/>
                  </a:lnTo>
                  <a:lnTo>
                    <a:pt x="73970" y="103813"/>
                  </a:lnTo>
                  <a:lnTo>
                    <a:pt x="86056" y="106912"/>
                  </a:lnTo>
                  <a:lnTo>
                    <a:pt x="99080" y="109970"/>
                  </a:lnTo>
                  <a:lnTo>
                    <a:pt x="112727" y="112008"/>
                  </a:lnTo>
                  <a:lnTo>
                    <a:pt x="126790" y="113367"/>
                  </a:lnTo>
                  <a:lnTo>
                    <a:pt x="141131" y="114274"/>
                  </a:lnTo>
                  <a:lnTo>
                    <a:pt x="167659" y="115280"/>
                  </a:lnTo>
                  <a:lnTo>
                    <a:pt x="180294" y="115549"/>
                  </a:lnTo>
                  <a:lnTo>
                    <a:pt x="191697" y="116720"/>
                  </a:lnTo>
                  <a:lnTo>
                    <a:pt x="202279" y="118493"/>
                  </a:lnTo>
                  <a:lnTo>
                    <a:pt x="212311" y="120667"/>
                  </a:lnTo>
                  <a:lnTo>
                    <a:pt x="220986" y="123109"/>
                  </a:lnTo>
                  <a:lnTo>
                    <a:pt x="228755" y="125729"/>
                  </a:lnTo>
                  <a:lnTo>
                    <a:pt x="235921" y="128467"/>
                  </a:lnTo>
                  <a:lnTo>
                    <a:pt x="241692" y="131286"/>
                  </a:lnTo>
                  <a:lnTo>
                    <a:pt x="246532" y="134156"/>
                  </a:lnTo>
                  <a:lnTo>
                    <a:pt x="250752" y="137063"/>
                  </a:lnTo>
                  <a:lnTo>
                    <a:pt x="251578" y="140984"/>
                  </a:lnTo>
                  <a:lnTo>
                    <a:pt x="250143" y="145583"/>
                  </a:lnTo>
                  <a:lnTo>
                    <a:pt x="247201" y="150634"/>
                  </a:lnTo>
                  <a:lnTo>
                    <a:pt x="243253" y="155985"/>
                  </a:lnTo>
                  <a:lnTo>
                    <a:pt x="238635" y="161537"/>
                  </a:lnTo>
                  <a:lnTo>
                    <a:pt x="233570" y="167222"/>
                  </a:lnTo>
                  <a:lnTo>
                    <a:pt x="225228" y="172997"/>
                  </a:lnTo>
                  <a:lnTo>
                    <a:pt x="214701" y="178831"/>
                  </a:lnTo>
                  <a:lnTo>
                    <a:pt x="202718" y="184705"/>
                  </a:lnTo>
                  <a:lnTo>
                    <a:pt x="189764" y="190606"/>
                  </a:lnTo>
                  <a:lnTo>
                    <a:pt x="162130" y="202453"/>
                  </a:lnTo>
                  <a:lnTo>
                    <a:pt x="146816" y="206406"/>
                  </a:lnTo>
                  <a:lnTo>
                    <a:pt x="130648" y="209042"/>
                  </a:lnTo>
                  <a:lnTo>
                    <a:pt x="113912" y="210798"/>
                  </a:lnTo>
                  <a:lnTo>
                    <a:pt x="97788" y="211970"/>
                  </a:lnTo>
                  <a:lnTo>
                    <a:pt x="82074" y="212751"/>
                  </a:lnTo>
                  <a:lnTo>
                    <a:pt x="35750" y="2143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Annotation216"/>
            <p:cNvSpPr/>
            <p:nvPr/>
          </p:nvSpPr>
          <p:spPr>
            <a:xfrm>
              <a:off x="6815344" y="732234"/>
              <a:ext cx="411132" cy="44650"/>
            </a:xfrm>
            <a:custGeom>
              <a:avLst/>
              <a:gdLst/>
              <a:ahLst/>
              <a:cxnLst/>
              <a:rect l="0" t="0" r="0" b="0"/>
              <a:pathLst>
                <a:path w="411132" h="44650">
                  <a:moveTo>
                    <a:pt x="0" y="44649"/>
                  </a:moveTo>
                  <a:lnTo>
                    <a:pt x="0" y="39908"/>
                  </a:lnTo>
                  <a:lnTo>
                    <a:pt x="2979" y="37520"/>
                  </a:lnTo>
                  <a:lnTo>
                    <a:pt x="7945" y="34935"/>
                  </a:lnTo>
                  <a:lnTo>
                    <a:pt x="14234" y="32220"/>
                  </a:lnTo>
                  <a:lnTo>
                    <a:pt x="21407" y="29417"/>
                  </a:lnTo>
                  <a:lnTo>
                    <a:pt x="37320" y="23658"/>
                  </a:lnTo>
                  <a:lnTo>
                    <a:pt x="47721" y="20733"/>
                  </a:lnTo>
                  <a:lnTo>
                    <a:pt x="59619" y="17791"/>
                  </a:lnTo>
                  <a:lnTo>
                    <a:pt x="72518" y="14837"/>
                  </a:lnTo>
                  <a:lnTo>
                    <a:pt x="88068" y="12868"/>
                  </a:lnTo>
                  <a:lnTo>
                    <a:pt x="105386" y="11555"/>
                  </a:lnTo>
                  <a:lnTo>
                    <a:pt x="123884" y="10680"/>
                  </a:lnTo>
                  <a:lnTo>
                    <a:pt x="143166" y="9105"/>
                  </a:lnTo>
                  <a:lnTo>
                    <a:pt x="183129" y="4708"/>
                  </a:lnTo>
                  <a:lnTo>
                    <a:pt x="203518" y="3139"/>
                  </a:lnTo>
                  <a:lnTo>
                    <a:pt x="224062" y="2093"/>
                  </a:lnTo>
                  <a:lnTo>
                    <a:pt x="266418" y="930"/>
                  </a:lnTo>
                  <a:lnTo>
                    <a:pt x="41113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Annotation217"/>
            <p:cNvSpPr/>
            <p:nvPr/>
          </p:nvSpPr>
          <p:spPr>
            <a:xfrm>
              <a:off x="6189711" y="5107781"/>
              <a:ext cx="402194" cy="35720"/>
            </a:xfrm>
            <a:custGeom>
              <a:avLst/>
              <a:gdLst/>
              <a:ahLst/>
              <a:cxnLst/>
              <a:rect l="0" t="0" r="0" b="0"/>
              <a:pathLst>
                <a:path w="402194" h="35720">
                  <a:moveTo>
                    <a:pt x="0" y="35719"/>
                  </a:moveTo>
                  <a:lnTo>
                    <a:pt x="55379" y="35719"/>
                  </a:lnTo>
                  <a:lnTo>
                    <a:pt x="68697" y="34727"/>
                  </a:lnTo>
                  <a:lnTo>
                    <a:pt x="82541" y="33073"/>
                  </a:lnTo>
                  <a:lnTo>
                    <a:pt x="96736" y="30979"/>
                  </a:lnTo>
                  <a:lnTo>
                    <a:pt x="113152" y="29582"/>
                  </a:lnTo>
                  <a:lnTo>
                    <a:pt x="131047" y="28651"/>
                  </a:lnTo>
                  <a:lnTo>
                    <a:pt x="169466" y="27617"/>
                  </a:lnTo>
                  <a:lnTo>
                    <a:pt x="209714" y="27157"/>
                  </a:lnTo>
                  <a:lnTo>
                    <a:pt x="229185" y="26043"/>
                  </a:lnTo>
                  <a:lnTo>
                    <a:pt x="248124" y="24307"/>
                  </a:lnTo>
                  <a:lnTo>
                    <a:pt x="266709" y="22158"/>
                  </a:lnTo>
                  <a:lnTo>
                    <a:pt x="284064" y="19733"/>
                  </a:lnTo>
                  <a:lnTo>
                    <a:pt x="316589" y="14393"/>
                  </a:lnTo>
                  <a:lnTo>
                    <a:pt x="331220" y="12572"/>
                  </a:lnTo>
                  <a:lnTo>
                    <a:pt x="344947" y="11358"/>
                  </a:lnTo>
                  <a:lnTo>
                    <a:pt x="358072" y="10548"/>
                  </a:lnTo>
                  <a:lnTo>
                    <a:pt x="368807" y="9017"/>
                  </a:lnTo>
                  <a:lnTo>
                    <a:pt x="377948" y="7004"/>
                  </a:lnTo>
                  <a:lnTo>
                    <a:pt x="40219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Annotation218"/>
            <p:cNvSpPr/>
            <p:nvPr/>
          </p:nvSpPr>
          <p:spPr>
            <a:xfrm>
              <a:off x="6359526" y="5027414"/>
              <a:ext cx="53627" cy="258962"/>
            </a:xfrm>
            <a:custGeom>
              <a:avLst/>
              <a:gdLst/>
              <a:ahLst/>
              <a:cxnLst/>
              <a:rect l="0" t="0" r="0" b="0"/>
              <a:pathLst>
                <a:path w="53627" h="258962">
                  <a:moveTo>
                    <a:pt x="0" y="0"/>
                  </a:moveTo>
                  <a:lnTo>
                    <a:pt x="0" y="21910"/>
                  </a:lnTo>
                  <a:lnTo>
                    <a:pt x="992" y="29489"/>
                  </a:lnTo>
                  <a:lnTo>
                    <a:pt x="2647" y="37519"/>
                  </a:lnTo>
                  <a:lnTo>
                    <a:pt x="4744" y="45848"/>
                  </a:lnTo>
                  <a:lnTo>
                    <a:pt x="6142" y="57355"/>
                  </a:lnTo>
                  <a:lnTo>
                    <a:pt x="7073" y="70978"/>
                  </a:lnTo>
                  <a:lnTo>
                    <a:pt x="7695" y="86014"/>
                  </a:lnTo>
                  <a:lnTo>
                    <a:pt x="9102" y="100999"/>
                  </a:lnTo>
                  <a:lnTo>
                    <a:pt x="11034" y="115950"/>
                  </a:lnTo>
                  <a:lnTo>
                    <a:pt x="13314" y="130878"/>
                  </a:lnTo>
                  <a:lnTo>
                    <a:pt x="18496" y="160694"/>
                  </a:lnTo>
                  <a:lnTo>
                    <a:pt x="21268" y="175590"/>
                  </a:lnTo>
                  <a:lnTo>
                    <a:pt x="26997" y="202725"/>
                  </a:lnTo>
                  <a:lnTo>
                    <a:pt x="29915" y="215517"/>
                  </a:lnTo>
                  <a:lnTo>
                    <a:pt x="33846" y="226029"/>
                  </a:lnTo>
                  <a:lnTo>
                    <a:pt x="38453" y="235023"/>
                  </a:lnTo>
                  <a:lnTo>
                    <a:pt x="53626" y="2589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Annotation219"/>
            <p:cNvSpPr/>
            <p:nvPr/>
          </p:nvSpPr>
          <p:spPr>
            <a:xfrm>
              <a:off x="7069459" y="4911696"/>
              <a:ext cx="22952" cy="364596"/>
            </a:xfrm>
            <a:custGeom>
              <a:avLst/>
              <a:gdLst/>
              <a:ahLst/>
              <a:cxnLst/>
              <a:rect l="0" t="0" r="0" b="0"/>
              <a:pathLst>
                <a:path w="22952" h="364596">
                  <a:moveTo>
                    <a:pt x="22951" y="8562"/>
                  </a:moveTo>
                  <a:lnTo>
                    <a:pt x="14123" y="8562"/>
                  </a:lnTo>
                  <a:lnTo>
                    <a:pt x="14036" y="3417"/>
                  </a:lnTo>
                  <a:lnTo>
                    <a:pt x="14014" y="8562"/>
                  </a:lnTo>
                  <a:lnTo>
                    <a:pt x="14014" y="0"/>
                  </a:lnTo>
                  <a:lnTo>
                    <a:pt x="14014" y="72443"/>
                  </a:lnTo>
                  <a:lnTo>
                    <a:pt x="13021" y="85876"/>
                  </a:lnTo>
                  <a:lnTo>
                    <a:pt x="11366" y="99792"/>
                  </a:lnTo>
                  <a:lnTo>
                    <a:pt x="9269" y="114031"/>
                  </a:lnTo>
                  <a:lnTo>
                    <a:pt x="7872" y="129475"/>
                  </a:lnTo>
                  <a:lnTo>
                    <a:pt x="6939" y="145726"/>
                  </a:lnTo>
                  <a:lnTo>
                    <a:pt x="5904" y="179656"/>
                  </a:lnTo>
                  <a:lnTo>
                    <a:pt x="5444" y="214580"/>
                  </a:lnTo>
                  <a:lnTo>
                    <a:pt x="4329" y="231235"/>
                  </a:lnTo>
                  <a:lnTo>
                    <a:pt x="2592" y="247300"/>
                  </a:lnTo>
                  <a:lnTo>
                    <a:pt x="440" y="262970"/>
                  </a:lnTo>
                  <a:lnTo>
                    <a:pt x="0" y="277386"/>
                  </a:lnTo>
                  <a:lnTo>
                    <a:pt x="699" y="290965"/>
                  </a:lnTo>
                  <a:lnTo>
                    <a:pt x="2158" y="303987"/>
                  </a:lnTo>
                  <a:lnTo>
                    <a:pt x="3130" y="314653"/>
                  </a:lnTo>
                  <a:lnTo>
                    <a:pt x="3780" y="323747"/>
                  </a:lnTo>
                  <a:lnTo>
                    <a:pt x="4212" y="331795"/>
                  </a:lnTo>
                  <a:lnTo>
                    <a:pt x="4693" y="346028"/>
                  </a:lnTo>
                  <a:lnTo>
                    <a:pt x="5054" y="364595"/>
                  </a:lnTo>
                  <a:lnTo>
                    <a:pt x="5074" y="336050"/>
                  </a:lnTo>
                  <a:lnTo>
                    <a:pt x="6069" y="327098"/>
                  </a:lnTo>
                  <a:lnTo>
                    <a:pt x="7725" y="317161"/>
                  </a:lnTo>
                  <a:lnTo>
                    <a:pt x="14014" y="2853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Annotation220"/>
            <p:cNvSpPr/>
            <p:nvPr/>
          </p:nvSpPr>
          <p:spPr>
            <a:xfrm>
              <a:off x="7333727" y="4920271"/>
              <a:ext cx="354130" cy="229827"/>
            </a:xfrm>
            <a:custGeom>
              <a:avLst/>
              <a:gdLst/>
              <a:ahLst/>
              <a:cxnLst/>
              <a:rect l="0" t="0" r="0" b="0"/>
              <a:pathLst>
                <a:path w="354130" h="229827">
                  <a:moveTo>
                    <a:pt x="0" y="71424"/>
                  </a:moveTo>
                  <a:lnTo>
                    <a:pt x="4744" y="71424"/>
                  </a:lnTo>
                  <a:lnTo>
                    <a:pt x="12370" y="68778"/>
                  </a:lnTo>
                  <a:lnTo>
                    <a:pt x="23373" y="63303"/>
                  </a:lnTo>
                  <a:lnTo>
                    <a:pt x="30478" y="59065"/>
                  </a:lnTo>
                  <a:lnTo>
                    <a:pt x="46317" y="49064"/>
                  </a:lnTo>
                  <a:lnTo>
                    <a:pt x="63287" y="38005"/>
                  </a:lnTo>
                  <a:lnTo>
                    <a:pt x="70990" y="33269"/>
                  </a:lnTo>
                  <a:lnTo>
                    <a:pt x="78111" y="29120"/>
                  </a:lnTo>
                  <a:lnTo>
                    <a:pt x="91321" y="21864"/>
                  </a:lnTo>
                  <a:lnTo>
                    <a:pt x="103812" y="15332"/>
                  </a:lnTo>
                  <a:lnTo>
                    <a:pt x="113336" y="9122"/>
                  </a:lnTo>
                  <a:lnTo>
                    <a:pt x="117266" y="6077"/>
                  </a:lnTo>
                  <a:lnTo>
                    <a:pt x="124281" y="2693"/>
                  </a:lnTo>
                  <a:lnTo>
                    <a:pt x="133813" y="788"/>
                  </a:lnTo>
                  <a:lnTo>
                    <a:pt x="142464" y="33"/>
                  </a:lnTo>
                  <a:lnTo>
                    <a:pt x="138097" y="0"/>
                  </a:lnTo>
                  <a:lnTo>
                    <a:pt x="135760" y="988"/>
                  </a:lnTo>
                  <a:lnTo>
                    <a:pt x="127725" y="7118"/>
                  </a:lnTo>
                  <a:lnTo>
                    <a:pt x="121978" y="12417"/>
                  </a:lnTo>
                  <a:lnTo>
                    <a:pt x="113160" y="20977"/>
                  </a:lnTo>
                  <a:lnTo>
                    <a:pt x="104256" y="29799"/>
                  </a:lnTo>
                  <a:lnTo>
                    <a:pt x="101282" y="31767"/>
                  </a:lnTo>
                  <a:lnTo>
                    <a:pt x="95329" y="33955"/>
                  </a:lnTo>
                  <a:lnTo>
                    <a:pt x="94338" y="35531"/>
                  </a:lnTo>
                  <a:lnTo>
                    <a:pt x="94670" y="37574"/>
                  </a:lnTo>
                  <a:lnTo>
                    <a:pt x="95884" y="39927"/>
                  </a:lnTo>
                  <a:lnTo>
                    <a:pt x="98680" y="41497"/>
                  </a:lnTo>
                  <a:lnTo>
                    <a:pt x="107082" y="43240"/>
                  </a:lnTo>
                  <a:lnTo>
                    <a:pt x="114090" y="43705"/>
                  </a:lnTo>
                  <a:lnTo>
                    <a:pt x="122734" y="44014"/>
                  </a:lnTo>
                  <a:lnTo>
                    <a:pt x="153879" y="44451"/>
                  </a:lnTo>
                  <a:lnTo>
                    <a:pt x="204734" y="44599"/>
                  </a:lnTo>
                  <a:lnTo>
                    <a:pt x="218914" y="45603"/>
                  </a:lnTo>
                  <a:lnTo>
                    <a:pt x="233333" y="47265"/>
                  </a:lnTo>
                  <a:lnTo>
                    <a:pt x="247910" y="49364"/>
                  </a:lnTo>
                  <a:lnTo>
                    <a:pt x="261601" y="51757"/>
                  </a:lnTo>
                  <a:lnTo>
                    <a:pt x="274700" y="54343"/>
                  </a:lnTo>
                  <a:lnTo>
                    <a:pt x="287405" y="57060"/>
                  </a:lnTo>
                  <a:lnTo>
                    <a:pt x="299848" y="60856"/>
                  </a:lnTo>
                  <a:lnTo>
                    <a:pt x="312114" y="65371"/>
                  </a:lnTo>
                  <a:lnTo>
                    <a:pt x="324265" y="70365"/>
                  </a:lnTo>
                  <a:lnTo>
                    <a:pt x="333358" y="76671"/>
                  </a:lnTo>
                  <a:lnTo>
                    <a:pt x="340415" y="83852"/>
                  </a:lnTo>
                  <a:lnTo>
                    <a:pt x="346110" y="91615"/>
                  </a:lnTo>
                  <a:lnTo>
                    <a:pt x="349909" y="99768"/>
                  </a:lnTo>
                  <a:lnTo>
                    <a:pt x="352441" y="108179"/>
                  </a:lnTo>
                  <a:lnTo>
                    <a:pt x="354129" y="116763"/>
                  </a:lnTo>
                  <a:lnTo>
                    <a:pt x="353267" y="125462"/>
                  </a:lnTo>
                  <a:lnTo>
                    <a:pt x="350709" y="134239"/>
                  </a:lnTo>
                  <a:lnTo>
                    <a:pt x="347015" y="143066"/>
                  </a:lnTo>
                  <a:lnTo>
                    <a:pt x="342566" y="151927"/>
                  </a:lnTo>
                  <a:lnTo>
                    <a:pt x="337616" y="160812"/>
                  </a:lnTo>
                  <a:lnTo>
                    <a:pt x="332328" y="169711"/>
                  </a:lnTo>
                  <a:lnTo>
                    <a:pt x="325824" y="177629"/>
                  </a:lnTo>
                  <a:lnTo>
                    <a:pt x="318509" y="184891"/>
                  </a:lnTo>
                  <a:lnTo>
                    <a:pt x="310653" y="191717"/>
                  </a:lnTo>
                  <a:lnTo>
                    <a:pt x="302436" y="198252"/>
                  </a:lnTo>
                  <a:lnTo>
                    <a:pt x="293980" y="204593"/>
                  </a:lnTo>
                  <a:lnTo>
                    <a:pt x="285362" y="210805"/>
                  </a:lnTo>
                  <a:lnTo>
                    <a:pt x="276638" y="215938"/>
                  </a:lnTo>
                  <a:lnTo>
                    <a:pt x="267842" y="220353"/>
                  </a:lnTo>
                  <a:lnTo>
                    <a:pt x="259000" y="224288"/>
                  </a:lnTo>
                  <a:lnTo>
                    <a:pt x="251119" y="226911"/>
                  </a:lnTo>
                  <a:lnTo>
                    <a:pt x="243879" y="228660"/>
                  </a:lnTo>
                  <a:lnTo>
                    <a:pt x="237066" y="229826"/>
                  </a:lnTo>
                  <a:lnTo>
                    <a:pt x="229545" y="229611"/>
                  </a:lnTo>
                  <a:lnTo>
                    <a:pt x="221551" y="228476"/>
                  </a:lnTo>
                  <a:lnTo>
                    <a:pt x="213243" y="226726"/>
                  </a:lnTo>
                  <a:lnTo>
                    <a:pt x="204726" y="223576"/>
                  </a:lnTo>
                  <a:lnTo>
                    <a:pt x="196067" y="219492"/>
                  </a:lnTo>
                  <a:lnTo>
                    <a:pt x="169813" y="2053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Annotation221"/>
            <p:cNvSpPr/>
            <p:nvPr/>
          </p:nvSpPr>
          <p:spPr>
            <a:xfrm>
              <a:off x="7405228" y="4786313"/>
              <a:ext cx="393256" cy="71438"/>
            </a:xfrm>
            <a:custGeom>
              <a:avLst/>
              <a:gdLst/>
              <a:ahLst/>
              <a:cxnLst/>
              <a:rect l="0" t="0" r="0" b="0"/>
              <a:pathLst>
                <a:path w="393256" h="71438">
                  <a:moveTo>
                    <a:pt x="0" y="71437"/>
                  </a:moveTo>
                  <a:lnTo>
                    <a:pt x="9489" y="66697"/>
                  </a:lnTo>
                  <a:lnTo>
                    <a:pt x="15264" y="65300"/>
                  </a:lnTo>
                  <a:lnTo>
                    <a:pt x="22093" y="64369"/>
                  </a:lnTo>
                  <a:lnTo>
                    <a:pt x="29624" y="63748"/>
                  </a:lnTo>
                  <a:lnTo>
                    <a:pt x="38618" y="62343"/>
                  </a:lnTo>
                  <a:lnTo>
                    <a:pt x="48585" y="60413"/>
                  </a:lnTo>
                  <a:lnTo>
                    <a:pt x="70254" y="55623"/>
                  </a:lnTo>
                  <a:lnTo>
                    <a:pt x="105779" y="47348"/>
                  </a:lnTo>
                  <a:lnTo>
                    <a:pt x="220636" y="23801"/>
                  </a:lnTo>
                  <a:lnTo>
                    <a:pt x="236467" y="21821"/>
                  </a:lnTo>
                  <a:lnTo>
                    <a:pt x="252980" y="20500"/>
                  </a:lnTo>
                  <a:lnTo>
                    <a:pt x="269946" y="19620"/>
                  </a:lnTo>
                  <a:lnTo>
                    <a:pt x="286222" y="18040"/>
                  </a:lnTo>
                  <a:lnTo>
                    <a:pt x="302039" y="15995"/>
                  </a:lnTo>
                  <a:lnTo>
                    <a:pt x="317549" y="13641"/>
                  </a:lnTo>
                  <a:lnTo>
                    <a:pt x="348022" y="8377"/>
                  </a:lnTo>
                  <a:lnTo>
                    <a:pt x="39325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Annotation222"/>
            <p:cNvSpPr/>
            <p:nvPr/>
          </p:nvSpPr>
          <p:spPr>
            <a:xfrm>
              <a:off x="7887860" y="4813102"/>
              <a:ext cx="169438" cy="258962"/>
            </a:xfrm>
            <a:custGeom>
              <a:avLst/>
              <a:gdLst/>
              <a:ahLst/>
              <a:cxnLst/>
              <a:rect l="0" t="0" r="0" b="0"/>
              <a:pathLst>
                <a:path w="169438" h="258962">
                  <a:moveTo>
                    <a:pt x="151939" y="0"/>
                  </a:moveTo>
                  <a:lnTo>
                    <a:pt x="165512" y="0"/>
                  </a:lnTo>
                  <a:lnTo>
                    <a:pt x="166946" y="991"/>
                  </a:lnTo>
                  <a:lnTo>
                    <a:pt x="167902" y="2645"/>
                  </a:lnTo>
                  <a:lnTo>
                    <a:pt x="168539" y="4740"/>
                  </a:lnTo>
                  <a:lnTo>
                    <a:pt x="169247" y="12358"/>
                  </a:lnTo>
                  <a:lnTo>
                    <a:pt x="169437" y="17169"/>
                  </a:lnTo>
                  <a:lnTo>
                    <a:pt x="168569" y="24344"/>
                  </a:lnTo>
                  <a:lnTo>
                    <a:pt x="166998" y="33096"/>
                  </a:lnTo>
                  <a:lnTo>
                    <a:pt x="164957" y="42900"/>
                  </a:lnTo>
                  <a:lnTo>
                    <a:pt x="161611" y="53404"/>
                  </a:lnTo>
                  <a:lnTo>
                    <a:pt x="157395" y="64376"/>
                  </a:lnTo>
                  <a:lnTo>
                    <a:pt x="152597" y="75660"/>
                  </a:lnTo>
                  <a:lnTo>
                    <a:pt x="146419" y="88143"/>
                  </a:lnTo>
                  <a:lnTo>
                    <a:pt x="139321" y="101425"/>
                  </a:lnTo>
                  <a:lnTo>
                    <a:pt x="123491" y="129414"/>
                  </a:lnTo>
                  <a:lnTo>
                    <a:pt x="106524" y="158389"/>
                  </a:lnTo>
                  <a:lnTo>
                    <a:pt x="96836" y="172069"/>
                  </a:lnTo>
                  <a:lnTo>
                    <a:pt x="86404" y="185158"/>
                  </a:lnTo>
                  <a:lnTo>
                    <a:pt x="75479" y="197853"/>
                  </a:lnTo>
                  <a:lnTo>
                    <a:pt x="65214" y="209292"/>
                  </a:lnTo>
                  <a:lnTo>
                    <a:pt x="45867" y="229940"/>
                  </a:lnTo>
                  <a:lnTo>
                    <a:pt x="36535" y="237629"/>
                  </a:lnTo>
                  <a:lnTo>
                    <a:pt x="27337" y="243748"/>
                  </a:lnTo>
                  <a:lnTo>
                    <a:pt x="0" y="2589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Annotation223"/>
            <p:cNvSpPr/>
            <p:nvPr/>
          </p:nvSpPr>
          <p:spPr>
            <a:xfrm>
              <a:off x="7825296" y="4866680"/>
              <a:ext cx="303881" cy="205384"/>
            </a:xfrm>
            <a:custGeom>
              <a:avLst/>
              <a:gdLst/>
              <a:ahLst/>
              <a:cxnLst/>
              <a:rect l="0" t="0" r="0" b="0"/>
              <a:pathLst>
                <a:path w="303881" h="205384">
                  <a:moveTo>
                    <a:pt x="0" y="0"/>
                  </a:moveTo>
                  <a:lnTo>
                    <a:pt x="4745" y="4740"/>
                  </a:lnTo>
                  <a:lnTo>
                    <a:pt x="8128" y="6137"/>
                  </a:lnTo>
                  <a:lnTo>
                    <a:pt x="17184" y="7688"/>
                  </a:lnTo>
                  <a:lnTo>
                    <a:pt x="21387" y="9094"/>
                  </a:lnTo>
                  <a:lnTo>
                    <a:pt x="28704" y="13302"/>
                  </a:lnTo>
                  <a:lnTo>
                    <a:pt x="47896" y="25990"/>
                  </a:lnTo>
                  <a:lnTo>
                    <a:pt x="66637" y="39332"/>
                  </a:lnTo>
                  <a:lnTo>
                    <a:pt x="146219" y="98438"/>
                  </a:lnTo>
                  <a:lnTo>
                    <a:pt x="186548" y="129818"/>
                  </a:lnTo>
                  <a:lnTo>
                    <a:pt x="200832" y="140123"/>
                  </a:lnTo>
                  <a:lnTo>
                    <a:pt x="215319" y="149970"/>
                  </a:lnTo>
                  <a:lnTo>
                    <a:pt x="244658" y="168848"/>
                  </a:lnTo>
                  <a:lnTo>
                    <a:pt x="303880" y="2053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Annotation224"/>
            <p:cNvSpPr/>
            <p:nvPr/>
          </p:nvSpPr>
          <p:spPr>
            <a:xfrm>
              <a:off x="8290053" y="4760035"/>
              <a:ext cx="354368" cy="355631"/>
            </a:xfrm>
            <a:custGeom>
              <a:avLst/>
              <a:gdLst/>
              <a:ahLst/>
              <a:cxnLst/>
              <a:rect l="0" t="0" r="0" b="0"/>
              <a:pathLst>
                <a:path w="354368" h="355631">
                  <a:moveTo>
                    <a:pt x="0" y="35207"/>
                  </a:moveTo>
                  <a:lnTo>
                    <a:pt x="13313" y="21904"/>
                  </a:lnTo>
                  <a:lnTo>
                    <a:pt x="21144" y="16727"/>
                  </a:lnTo>
                  <a:lnTo>
                    <a:pt x="31244" y="11118"/>
                  </a:lnTo>
                  <a:lnTo>
                    <a:pt x="42354" y="5318"/>
                  </a:lnTo>
                  <a:lnTo>
                    <a:pt x="48097" y="3375"/>
                  </a:lnTo>
                  <a:lnTo>
                    <a:pt x="53913" y="2080"/>
                  </a:lnTo>
                  <a:lnTo>
                    <a:pt x="59776" y="1216"/>
                  </a:lnTo>
                  <a:lnTo>
                    <a:pt x="66663" y="640"/>
                  </a:lnTo>
                  <a:lnTo>
                    <a:pt x="74234" y="256"/>
                  </a:lnTo>
                  <a:lnTo>
                    <a:pt x="82260" y="0"/>
                  </a:lnTo>
                  <a:lnTo>
                    <a:pt x="90590" y="822"/>
                  </a:lnTo>
                  <a:lnTo>
                    <a:pt x="99123" y="2362"/>
                  </a:lnTo>
                  <a:lnTo>
                    <a:pt x="107792" y="4380"/>
                  </a:lnTo>
                  <a:lnTo>
                    <a:pt x="116549" y="7710"/>
                  </a:lnTo>
                  <a:lnTo>
                    <a:pt x="125367" y="11915"/>
                  </a:lnTo>
                  <a:lnTo>
                    <a:pt x="134223" y="16703"/>
                  </a:lnTo>
                  <a:lnTo>
                    <a:pt x="141122" y="21878"/>
                  </a:lnTo>
                  <a:lnTo>
                    <a:pt x="151436" y="32921"/>
                  </a:lnTo>
                  <a:lnTo>
                    <a:pt x="155576" y="38644"/>
                  </a:lnTo>
                  <a:lnTo>
                    <a:pt x="159329" y="44444"/>
                  </a:lnTo>
                  <a:lnTo>
                    <a:pt x="162825" y="50294"/>
                  </a:lnTo>
                  <a:lnTo>
                    <a:pt x="165155" y="57171"/>
                  </a:lnTo>
                  <a:lnTo>
                    <a:pt x="166708" y="64733"/>
                  </a:lnTo>
                  <a:lnTo>
                    <a:pt x="167742" y="72751"/>
                  </a:lnTo>
                  <a:lnTo>
                    <a:pt x="166448" y="80079"/>
                  </a:lnTo>
                  <a:lnTo>
                    <a:pt x="163597" y="86950"/>
                  </a:lnTo>
                  <a:lnTo>
                    <a:pt x="159712" y="93515"/>
                  </a:lnTo>
                  <a:lnTo>
                    <a:pt x="154141" y="99876"/>
                  </a:lnTo>
                  <a:lnTo>
                    <a:pt x="147449" y="106101"/>
                  </a:lnTo>
                  <a:lnTo>
                    <a:pt x="140008" y="112235"/>
                  </a:lnTo>
                  <a:lnTo>
                    <a:pt x="130083" y="118309"/>
                  </a:lnTo>
                  <a:lnTo>
                    <a:pt x="118500" y="124343"/>
                  </a:lnTo>
                  <a:lnTo>
                    <a:pt x="105812" y="130350"/>
                  </a:lnTo>
                  <a:lnTo>
                    <a:pt x="94376" y="135346"/>
                  </a:lnTo>
                  <a:lnTo>
                    <a:pt x="83772" y="139669"/>
                  </a:lnTo>
                  <a:lnTo>
                    <a:pt x="73723" y="143544"/>
                  </a:lnTo>
                  <a:lnTo>
                    <a:pt x="63052" y="147119"/>
                  </a:lnTo>
                  <a:lnTo>
                    <a:pt x="51966" y="150495"/>
                  </a:lnTo>
                  <a:lnTo>
                    <a:pt x="40602" y="153737"/>
                  </a:lnTo>
                  <a:lnTo>
                    <a:pt x="31040" y="155899"/>
                  </a:lnTo>
                  <a:lnTo>
                    <a:pt x="22680" y="157340"/>
                  </a:lnTo>
                  <a:lnTo>
                    <a:pt x="15119" y="158301"/>
                  </a:lnTo>
                  <a:lnTo>
                    <a:pt x="10080" y="157949"/>
                  </a:lnTo>
                  <a:lnTo>
                    <a:pt x="6720" y="156723"/>
                  </a:lnTo>
                  <a:lnTo>
                    <a:pt x="1328" y="152366"/>
                  </a:lnTo>
                  <a:lnTo>
                    <a:pt x="8533" y="151770"/>
                  </a:lnTo>
                  <a:lnTo>
                    <a:pt x="21668" y="151505"/>
                  </a:lnTo>
                  <a:lnTo>
                    <a:pt x="37436" y="151387"/>
                  </a:lnTo>
                  <a:lnTo>
                    <a:pt x="47798" y="152348"/>
                  </a:lnTo>
                  <a:lnTo>
                    <a:pt x="59671" y="153981"/>
                  </a:lnTo>
                  <a:lnTo>
                    <a:pt x="105400" y="161019"/>
                  </a:lnTo>
                  <a:lnTo>
                    <a:pt x="123892" y="163730"/>
                  </a:lnTo>
                  <a:lnTo>
                    <a:pt x="142179" y="167522"/>
                  </a:lnTo>
                  <a:lnTo>
                    <a:pt x="160330" y="172034"/>
                  </a:lnTo>
                  <a:lnTo>
                    <a:pt x="178387" y="177026"/>
                  </a:lnTo>
                  <a:lnTo>
                    <a:pt x="214341" y="187865"/>
                  </a:lnTo>
                  <a:lnTo>
                    <a:pt x="285972" y="210993"/>
                  </a:lnTo>
                  <a:lnTo>
                    <a:pt x="300879" y="217882"/>
                  </a:lnTo>
                  <a:lnTo>
                    <a:pt x="313795" y="225451"/>
                  </a:lnTo>
                  <a:lnTo>
                    <a:pt x="325386" y="233474"/>
                  </a:lnTo>
                  <a:lnTo>
                    <a:pt x="335100" y="240807"/>
                  </a:lnTo>
                  <a:lnTo>
                    <a:pt x="343561" y="247680"/>
                  </a:lnTo>
                  <a:lnTo>
                    <a:pt x="351188" y="254247"/>
                  </a:lnTo>
                  <a:lnTo>
                    <a:pt x="354287" y="260608"/>
                  </a:lnTo>
                  <a:lnTo>
                    <a:pt x="354367" y="266834"/>
                  </a:lnTo>
                  <a:lnTo>
                    <a:pt x="352433" y="272968"/>
                  </a:lnTo>
                  <a:lnTo>
                    <a:pt x="348165" y="279043"/>
                  </a:lnTo>
                  <a:lnTo>
                    <a:pt x="342341" y="285077"/>
                  </a:lnTo>
                  <a:lnTo>
                    <a:pt x="335479" y="291084"/>
                  </a:lnTo>
                  <a:lnTo>
                    <a:pt x="325939" y="297073"/>
                  </a:lnTo>
                  <a:lnTo>
                    <a:pt x="314612" y="303050"/>
                  </a:lnTo>
                  <a:lnTo>
                    <a:pt x="302097" y="309019"/>
                  </a:lnTo>
                  <a:lnTo>
                    <a:pt x="286803" y="314982"/>
                  </a:lnTo>
                  <a:lnTo>
                    <a:pt x="269654" y="320943"/>
                  </a:lnTo>
                  <a:lnTo>
                    <a:pt x="196928" y="344766"/>
                  </a:lnTo>
                  <a:lnTo>
                    <a:pt x="178953" y="348736"/>
                  </a:lnTo>
                  <a:lnTo>
                    <a:pt x="161011" y="351383"/>
                  </a:lnTo>
                  <a:lnTo>
                    <a:pt x="143091" y="353147"/>
                  </a:lnTo>
                  <a:lnTo>
                    <a:pt x="127172" y="354323"/>
                  </a:lnTo>
                  <a:lnTo>
                    <a:pt x="112588" y="355108"/>
                  </a:lnTo>
                  <a:lnTo>
                    <a:pt x="98892" y="355630"/>
                  </a:lnTo>
                  <a:lnTo>
                    <a:pt x="85788" y="354987"/>
                  </a:lnTo>
                  <a:lnTo>
                    <a:pt x="73081" y="353565"/>
                  </a:lnTo>
                  <a:lnTo>
                    <a:pt x="35750" y="3477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Annotation225"/>
            <p:cNvSpPr/>
            <p:nvPr/>
          </p:nvSpPr>
          <p:spPr>
            <a:xfrm>
              <a:off x="7432149" y="4759523"/>
              <a:ext cx="343114" cy="392908"/>
            </a:xfrm>
            <a:custGeom>
              <a:avLst/>
              <a:gdLst/>
              <a:ahLst/>
              <a:cxnLst/>
              <a:rect l="0" t="0" r="0" b="0"/>
              <a:pathLst>
                <a:path w="343114" h="392908">
                  <a:moveTo>
                    <a:pt x="80330" y="0"/>
                  </a:moveTo>
                  <a:lnTo>
                    <a:pt x="75585" y="0"/>
                  </a:lnTo>
                  <a:lnTo>
                    <a:pt x="73195" y="992"/>
                  </a:lnTo>
                  <a:lnTo>
                    <a:pt x="67891" y="4740"/>
                  </a:lnTo>
                  <a:lnTo>
                    <a:pt x="62221" y="12359"/>
                  </a:lnTo>
                  <a:lnTo>
                    <a:pt x="56393" y="22360"/>
                  </a:lnTo>
                  <a:lnTo>
                    <a:pt x="50493" y="33420"/>
                  </a:lnTo>
                  <a:lnTo>
                    <a:pt x="47528" y="41132"/>
                  </a:lnTo>
                  <a:lnTo>
                    <a:pt x="44560" y="50241"/>
                  </a:lnTo>
                  <a:lnTo>
                    <a:pt x="41587" y="60284"/>
                  </a:lnTo>
                  <a:lnTo>
                    <a:pt x="35635" y="82025"/>
                  </a:lnTo>
                  <a:lnTo>
                    <a:pt x="32659" y="93378"/>
                  </a:lnTo>
                  <a:lnTo>
                    <a:pt x="28688" y="103924"/>
                  </a:lnTo>
                  <a:lnTo>
                    <a:pt x="24055" y="113931"/>
                  </a:lnTo>
                  <a:lnTo>
                    <a:pt x="18979" y="123579"/>
                  </a:lnTo>
                  <a:lnTo>
                    <a:pt x="15596" y="132988"/>
                  </a:lnTo>
                  <a:lnTo>
                    <a:pt x="13341" y="142237"/>
                  </a:lnTo>
                  <a:lnTo>
                    <a:pt x="11837" y="151380"/>
                  </a:lnTo>
                  <a:lnTo>
                    <a:pt x="10835" y="159459"/>
                  </a:lnTo>
                  <a:lnTo>
                    <a:pt x="10166" y="166829"/>
                  </a:lnTo>
                  <a:lnTo>
                    <a:pt x="9422" y="179318"/>
                  </a:lnTo>
                  <a:lnTo>
                    <a:pt x="9093" y="188177"/>
                  </a:lnTo>
                  <a:lnTo>
                    <a:pt x="8853" y="211103"/>
                  </a:lnTo>
                  <a:lnTo>
                    <a:pt x="7851" y="213166"/>
                  </a:lnTo>
                  <a:lnTo>
                    <a:pt x="1136" y="221719"/>
                  </a:lnTo>
                  <a:lnTo>
                    <a:pt x="444" y="225211"/>
                  </a:lnTo>
                  <a:lnTo>
                    <a:pt x="0" y="230797"/>
                  </a:lnTo>
                  <a:lnTo>
                    <a:pt x="958" y="230264"/>
                  </a:lnTo>
                  <a:lnTo>
                    <a:pt x="4668" y="227025"/>
                  </a:lnTo>
                  <a:lnTo>
                    <a:pt x="7048" y="225764"/>
                  </a:lnTo>
                  <a:lnTo>
                    <a:pt x="16136" y="222997"/>
                  </a:lnTo>
                  <a:lnTo>
                    <a:pt x="25648" y="218834"/>
                  </a:lnTo>
                  <a:lnTo>
                    <a:pt x="42170" y="210912"/>
                  </a:lnTo>
                  <a:lnTo>
                    <a:pt x="48932" y="209069"/>
                  </a:lnTo>
                  <a:lnTo>
                    <a:pt x="56419" y="207840"/>
                  </a:lnTo>
                  <a:lnTo>
                    <a:pt x="64390" y="207022"/>
                  </a:lnTo>
                  <a:lnTo>
                    <a:pt x="72682" y="205483"/>
                  </a:lnTo>
                  <a:lnTo>
                    <a:pt x="81191" y="203465"/>
                  </a:lnTo>
                  <a:lnTo>
                    <a:pt x="110046" y="195885"/>
                  </a:lnTo>
                  <a:lnTo>
                    <a:pt x="120995" y="193098"/>
                  </a:lnTo>
                  <a:lnTo>
                    <a:pt x="132267" y="191240"/>
                  </a:lnTo>
                  <a:lnTo>
                    <a:pt x="143754" y="190001"/>
                  </a:lnTo>
                  <a:lnTo>
                    <a:pt x="155385" y="189176"/>
                  </a:lnTo>
                  <a:lnTo>
                    <a:pt x="166117" y="188625"/>
                  </a:lnTo>
                  <a:lnTo>
                    <a:pt x="185987" y="188013"/>
                  </a:lnTo>
                  <a:lnTo>
                    <a:pt x="248763" y="187567"/>
                  </a:lnTo>
                  <a:lnTo>
                    <a:pt x="258161" y="188545"/>
                  </a:lnTo>
                  <a:lnTo>
                    <a:pt x="267407" y="190189"/>
                  </a:lnTo>
                  <a:lnTo>
                    <a:pt x="276549" y="192277"/>
                  </a:lnTo>
                  <a:lnTo>
                    <a:pt x="284630" y="194661"/>
                  </a:lnTo>
                  <a:lnTo>
                    <a:pt x="292004" y="197243"/>
                  </a:lnTo>
                  <a:lnTo>
                    <a:pt x="298905" y="199956"/>
                  </a:lnTo>
                  <a:lnTo>
                    <a:pt x="305493" y="202758"/>
                  </a:lnTo>
                  <a:lnTo>
                    <a:pt x="318109" y="208516"/>
                  </a:lnTo>
                  <a:lnTo>
                    <a:pt x="323261" y="212432"/>
                  </a:lnTo>
                  <a:lnTo>
                    <a:pt x="331633" y="222076"/>
                  </a:lnTo>
                  <a:lnTo>
                    <a:pt x="338664" y="232977"/>
                  </a:lnTo>
                  <a:lnTo>
                    <a:pt x="341928" y="238661"/>
                  </a:lnTo>
                  <a:lnTo>
                    <a:pt x="343113" y="244436"/>
                  </a:lnTo>
                  <a:lnTo>
                    <a:pt x="342909" y="250270"/>
                  </a:lnTo>
                  <a:lnTo>
                    <a:pt x="341779" y="256144"/>
                  </a:lnTo>
                  <a:lnTo>
                    <a:pt x="335229" y="267962"/>
                  </a:lnTo>
                  <a:lnTo>
                    <a:pt x="330701" y="273891"/>
                  </a:lnTo>
                  <a:lnTo>
                    <a:pt x="325697" y="280821"/>
                  </a:lnTo>
                  <a:lnTo>
                    <a:pt x="314839" y="296458"/>
                  </a:lnTo>
                  <a:lnTo>
                    <a:pt x="308172" y="303803"/>
                  </a:lnTo>
                  <a:lnTo>
                    <a:pt x="300747" y="310684"/>
                  </a:lnTo>
                  <a:lnTo>
                    <a:pt x="292817" y="317255"/>
                  </a:lnTo>
                  <a:lnTo>
                    <a:pt x="283559" y="323621"/>
                  </a:lnTo>
                  <a:lnTo>
                    <a:pt x="273414" y="329849"/>
                  </a:lnTo>
                  <a:lnTo>
                    <a:pt x="262678" y="335985"/>
                  </a:lnTo>
                  <a:lnTo>
                    <a:pt x="240157" y="348095"/>
                  </a:lnTo>
                  <a:lnTo>
                    <a:pt x="228591" y="354103"/>
                  </a:lnTo>
                  <a:lnTo>
                    <a:pt x="215914" y="360092"/>
                  </a:lnTo>
                  <a:lnTo>
                    <a:pt x="188588" y="372038"/>
                  </a:lnTo>
                  <a:lnTo>
                    <a:pt x="175343" y="377010"/>
                  </a:lnTo>
                  <a:lnTo>
                    <a:pt x="162540" y="381317"/>
                  </a:lnTo>
                  <a:lnTo>
                    <a:pt x="150032" y="385180"/>
                  </a:lnTo>
                  <a:lnTo>
                    <a:pt x="136729" y="387755"/>
                  </a:lnTo>
                  <a:lnTo>
                    <a:pt x="122894" y="389473"/>
                  </a:lnTo>
                  <a:lnTo>
                    <a:pt x="80330" y="3929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Annotation226"/>
            <p:cNvSpPr/>
            <p:nvPr/>
          </p:nvSpPr>
          <p:spPr>
            <a:xfrm>
              <a:off x="5867956" y="5447109"/>
              <a:ext cx="536259" cy="107157"/>
            </a:xfrm>
            <a:custGeom>
              <a:avLst/>
              <a:gdLst/>
              <a:ahLst/>
              <a:cxnLst/>
              <a:rect l="0" t="0" r="0" b="0"/>
              <a:pathLst>
                <a:path w="536259" h="107157">
                  <a:moveTo>
                    <a:pt x="0" y="107156"/>
                  </a:moveTo>
                  <a:lnTo>
                    <a:pt x="0" y="99468"/>
                  </a:lnTo>
                  <a:lnTo>
                    <a:pt x="1986" y="97069"/>
                  </a:lnTo>
                  <a:lnTo>
                    <a:pt x="5296" y="93486"/>
                  </a:lnTo>
                  <a:lnTo>
                    <a:pt x="9490" y="89113"/>
                  </a:lnTo>
                  <a:lnTo>
                    <a:pt x="15264" y="85206"/>
                  </a:lnTo>
                  <a:lnTo>
                    <a:pt x="22093" y="81608"/>
                  </a:lnTo>
                  <a:lnTo>
                    <a:pt x="29624" y="78218"/>
                  </a:lnTo>
                  <a:lnTo>
                    <a:pt x="40605" y="74966"/>
                  </a:lnTo>
                  <a:lnTo>
                    <a:pt x="53883" y="71805"/>
                  </a:lnTo>
                  <a:lnTo>
                    <a:pt x="68692" y="68706"/>
                  </a:lnTo>
                  <a:lnTo>
                    <a:pt x="86512" y="65648"/>
                  </a:lnTo>
                  <a:lnTo>
                    <a:pt x="127495" y="59604"/>
                  </a:lnTo>
                  <a:lnTo>
                    <a:pt x="225674" y="47640"/>
                  </a:lnTo>
                  <a:lnTo>
                    <a:pt x="278059" y="41679"/>
                  </a:lnTo>
                  <a:lnTo>
                    <a:pt x="305534" y="37707"/>
                  </a:lnTo>
                  <a:lnTo>
                    <a:pt x="53625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Annotation227"/>
            <p:cNvSpPr/>
            <p:nvPr/>
          </p:nvSpPr>
          <p:spPr>
            <a:xfrm>
              <a:off x="6198648" y="5572125"/>
              <a:ext cx="679260" cy="35720"/>
            </a:xfrm>
            <a:custGeom>
              <a:avLst/>
              <a:gdLst/>
              <a:ahLst/>
              <a:cxnLst/>
              <a:rect l="0" t="0" r="0" b="0"/>
              <a:pathLst>
                <a:path w="679260" h="35720">
                  <a:moveTo>
                    <a:pt x="0" y="35719"/>
                  </a:moveTo>
                  <a:lnTo>
                    <a:pt x="9491" y="35719"/>
                  </a:lnTo>
                  <a:lnTo>
                    <a:pt x="15264" y="34727"/>
                  </a:lnTo>
                  <a:lnTo>
                    <a:pt x="22093" y="33073"/>
                  </a:lnTo>
                  <a:lnTo>
                    <a:pt x="29625" y="30978"/>
                  </a:lnTo>
                  <a:lnTo>
                    <a:pt x="40605" y="29582"/>
                  </a:lnTo>
                  <a:lnTo>
                    <a:pt x="53882" y="28651"/>
                  </a:lnTo>
                  <a:lnTo>
                    <a:pt x="68693" y="28030"/>
                  </a:lnTo>
                  <a:lnTo>
                    <a:pt x="103687" y="27341"/>
                  </a:lnTo>
                  <a:lnTo>
                    <a:pt x="122750" y="27157"/>
                  </a:lnTo>
                  <a:lnTo>
                    <a:pt x="144397" y="26042"/>
                  </a:lnTo>
                  <a:lnTo>
                    <a:pt x="192283" y="22157"/>
                  </a:lnTo>
                  <a:lnTo>
                    <a:pt x="218558" y="20724"/>
                  </a:lnTo>
                  <a:lnTo>
                    <a:pt x="274234" y="19133"/>
                  </a:lnTo>
                  <a:lnTo>
                    <a:pt x="457830" y="17971"/>
                  </a:lnTo>
                  <a:lnTo>
                    <a:pt x="487945" y="16941"/>
                  </a:lnTo>
                  <a:lnTo>
                    <a:pt x="517952" y="15263"/>
                  </a:lnTo>
                  <a:lnTo>
                    <a:pt x="547887" y="13152"/>
                  </a:lnTo>
                  <a:lnTo>
                    <a:pt x="602335" y="8160"/>
                  </a:lnTo>
                  <a:lnTo>
                    <a:pt x="67925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Annotation228"/>
            <p:cNvSpPr/>
            <p:nvPr/>
          </p:nvSpPr>
          <p:spPr>
            <a:xfrm>
              <a:off x="7002409" y="5358935"/>
              <a:ext cx="403514" cy="436434"/>
            </a:xfrm>
            <a:custGeom>
              <a:avLst/>
              <a:gdLst/>
              <a:ahLst/>
              <a:cxnLst/>
              <a:rect l="0" t="0" r="0" b="0"/>
              <a:pathLst>
                <a:path w="403514" h="436434">
                  <a:moveTo>
                    <a:pt x="259816" y="204260"/>
                  </a:moveTo>
                  <a:lnTo>
                    <a:pt x="259816" y="199520"/>
                  </a:lnTo>
                  <a:lnTo>
                    <a:pt x="260810" y="198123"/>
                  </a:lnTo>
                  <a:lnTo>
                    <a:pt x="262465" y="197192"/>
                  </a:lnTo>
                  <a:lnTo>
                    <a:pt x="264561" y="196572"/>
                  </a:lnTo>
                  <a:lnTo>
                    <a:pt x="269538" y="193236"/>
                  </a:lnTo>
                  <a:lnTo>
                    <a:pt x="272255" y="190958"/>
                  </a:lnTo>
                  <a:lnTo>
                    <a:pt x="275061" y="189439"/>
                  </a:lnTo>
                  <a:lnTo>
                    <a:pt x="280826" y="187751"/>
                  </a:lnTo>
                  <a:lnTo>
                    <a:pt x="283753" y="185316"/>
                  </a:lnTo>
                  <a:lnTo>
                    <a:pt x="293611" y="172410"/>
                  </a:lnTo>
                  <a:lnTo>
                    <a:pt x="303304" y="161662"/>
                  </a:lnTo>
                  <a:lnTo>
                    <a:pt x="324672" y="139714"/>
                  </a:lnTo>
                  <a:lnTo>
                    <a:pt x="331853" y="131464"/>
                  </a:lnTo>
                  <a:lnTo>
                    <a:pt x="338626" y="122987"/>
                  </a:lnTo>
                  <a:lnTo>
                    <a:pt x="345127" y="114359"/>
                  </a:lnTo>
                  <a:lnTo>
                    <a:pt x="350455" y="105631"/>
                  </a:lnTo>
                  <a:lnTo>
                    <a:pt x="355000" y="96835"/>
                  </a:lnTo>
                  <a:lnTo>
                    <a:pt x="359022" y="87996"/>
                  </a:lnTo>
                  <a:lnTo>
                    <a:pt x="360711" y="78133"/>
                  </a:lnTo>
                  <a:lnTo>
                    <a:pt x="360843" y="67590"/>
                  </a:lnTo>
                  <a:lnTo>
                    <a:pt x="359939" y="56592"/>
                  </a:lnTo>
                  <a:lnTo>
                    <a:pt x="357350" y="47276"/>
                  </a:lnTo>
                  <a:lnTo>
                    <a:pt x="353638" y="39080"/>
                  </a:lnTo>
                  <a:lnTo>
                    <a:pt x="349177" y="31632"/>
                  </a:lnTo>
                  <a:lnTo>
                    <a:pt x="342231" y="24682"/>
                  </a:lnTo>
                  <a:lnTo>
                    <a:pt x="333627" y="18065"/>
                  </a:lnTo>
                  <a:lnTo>
                    <a:pt x="323920" y="11669"/>
                  </a:lnTo>
                  <a:lnTo>
                    <a:pt x="310497" y="7405"/>
                  </a:lnTo>
                  <a:lnTo>
                    <a:pt x="294595" y="4562"/>
                  </a:lnTo>
                  <a:lnTo>
                    <a:pt x="277044" y="2667"/>
                  </a:lnTo>
                  <a:lnTo>
                    <a:pt x="258392" y="1404"/>
                  </a:lnTo>
                  <a:lnTo>
                    <a:pt x="239006" y="562"/>
                  </a:lnTo>
                  <a:lnTo>
                    <a:pt x="219129" y="0"/>
                  </a:lnTo>
                  <a:lnTo>
                    <a:pt x="198927" y="1610"/>
                  </a:lnTo>
                  <a:lnTo>
                    <a:pt x="178508" y="4668"/>
                  </a:lnTo>
                  <a:lnTo>
                    <a:pt x="138275" y="12365"/>
                  </a:lnTo>
                  <a:lnTo>
                    <a:pt x="100533" y="19093"/>
                  </a:lnTo>
                  <a:lnTo>
                    <a:pt x="83119" y="23269"/>
                  </a:lnTo>
                  <a:lnTo>
                    <a:pt x="66545" y="28036"/>
                  </a:lnTo>
                  <a:lnTo>
                    <a:pt x="50530" y="33199"/>
                  </a:lnTo>
                  <a:lnTo>
                    <a:pt x="37867" y="38626"/>
                  </a:lnTo>
                  <a:lnTo>
                    <a:pt x="27439" y="44227"/>
                  </a:lnTo>
                  <a:lnTo>
                    <a:pt x="18500" y="49946"/>
                  </a:lnTo>
                  <a:lnTo>
                    <a:pt x="5922" y="61593"/>
                  </a:lnTo>
                  <a:lnTo>
                    <a:pt x="1177" y="67477"/>
                  </a:lnTo>
                  <a:lnTo>
                    <a:pt x="0" y="72391"/>
                  </a:lnTo>
                  <a:lnTo>
                    <a:pt x="1201" y="76660"/>
                  </a:lnTo>
                  <a:lnTo>
                    <a:pt x="3988" y="80498"/>
                  </a:lnTo>
                  <a:lnTo>
                    <a:pt x="10813" y="84049"/>
                  </a:lnTo>
                  <a:lnTo>
                    <a:pt x="20327" y="87409"/>
                  </a:lnTo>
                  <a:lnTo>
                    <a:pt x="31635" y="90641"/>
                  </a:lnTo>
                  <a:lnTo>
                    <a:pt x="44138" y="92795"/>
                  </a:lnTo>
                  <a:lnTo>
                    <a:pt x="57440" y="94231"/>
                  </a:lnTo>
                  <a:lnTo>
                    <a:pt x="71274" y="95189"/>
                  </a:lnTo>
                  <a:lnTo>
                    <a:pt x="88440" y="94835"/>
                  </a:lnTo>
                  <a:lnTo>
                    <a:pt x="107829" y="93607"/>
                  </a:lnTo>
                  <a:lnTo>
                    <a:pt x="128699" y="91796"/>
                  </a:lnTo>
                  <a:lnTo>
                    <a:pt x="170425" y="87138"/>
                  </a:lnTo>
                  <a:lnTo>
                    <a:pt x="253855" y="76063"/>
                  </a:lnTo>
                  <a:lnTo>
                    <a:pt x="272724" y="74147"/>
                  </a:lnTo>
                  <a:lnTo>
                    <a:pt x="290268" y="72869"/>
                  </a:lnTo>
                  <a:lnTo>
                    <a:pt x="306930" y="72018"/>
                  </a:lnTo>
                  <a:lnTo>
                    <a:pt x="338685" y="71071"/>
                  </a:lnTo>
                  <a:lnTo>
                    <a:pt x="354105" y="70819"/>
                  </a:lnTo>
                  <a:lnTo>
                    <a:pt x="366370" y="71644"/>
                  </a:lnTo>
                  <a:lnTo>
                    <a:pt x="376533" y="73185"/>
                  </a:lnTo>
                  <a:lnTo>
                    <a:pt x="385295" y="75205"/>
                  </a:lnTo>
                  <a:lnTo>
                    <a:pt x="392129" y="78535"/>
                  </a:lnTo>
                  <a:lnTo>
                    <a:pt x="402371" y="87528"/>
                  </a:lnTo>
                  <a:lnTo>
                    <a:pt x="403513" y="94689"/>
                  </a:lnTo>
                  <a:lnTo>
                    <a:pt x="402289" y="103432"/>
                  </a:lnTo>
                  <a:lnTo>
                    <a:pt x="399486" y="113229"/>
                  </a:lnTo>
                  <a:lnTo>
                    <a:pt x="394639" y="124721"/>
                  </a:lnTo>
                  <a:lnTo>
                    <a:pt x="388428" y="137343"/>
                  </a:lnTo>
                  <a:lnTo>
                    <a:pt x="381308" y="150719"/>
                  </a:lnTo>
                  <a:lnTo>
                    <a:pt x="372589" y="165589"/>
                  </a:lnTo>
                  <a:lnTo>
                    <a:pt x="352308" y="197987"/>
                  </a:lnTo>
                  <a:lnTo>
                    <a:pt x="339353" y="214962"/>
                  </a:lnTo>
                  <a:lnTo>
                    <a:pt x="324758" y="232230"/>
                  </a:lnTo>
                  <a:lnTo>
                    <a:pt x="309068" y="249696"/>
                  </a:lnTo>
                  <a:lnTo>
                    <a:pt x="294637" y="267293"/>
                  </a:lnTo>
                  <a:lnTo>
                    <a:pt x="281044" y="284977"/>
                  </a:lnTo>
                  <a:lnTo>
                    <a:pt x="255348" y="319510"/>
                  </a:lnTo>
                  <a:lnTo>
                    <a:pt x="230686" y="351394"/>
                  </a:lnTo>
                  <a:lnTo>
                    <a:pt x="220535" y="365850"/>
                  </a:lnTo>
                  <a:lnTo>
                    <a:pt x="211782" y="379455"/>
                  </a:lnTo>
                  <a:lnTo>
                    <a:pt x="197752" y="403172"/>
                  </a:lnTo>
                  <a:lnTo>
                    <a:pt x="179377" y="4364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Annotation229"/>
            <p:cNvSpPr/>
            <p:nvPr/>
          </p:nvSpPr>
          <p:spPr>
            <a:xfrm>
              <a:off x="7788939" y="5349037"/>
              <a:ext cx="357367" cy="325077"/>
            </a:xfrm>
            <a:custGeom>
              <a:avLst/>
              <a:gdLst/>
              <a:ahLst/>
              <a:cxnLst/>
              <a:rect l="0" t="0" r="0" b="0"/>
              <a:pathLst>
                <a:path w="357367" h="325077">
                  <a:moveTo>
                    <a:pt x="134670" y="53424"/>
                  </a:moveTo>
                  <a:lnTo>
                    <a:pt x="134670" y="40995"/>
                  </a:lnTo>
                  <a:lnTo>
                    <a:pt x="135663" y="38192"/>
                  </a:lnTo>
                  <a:lnTo>
                    <a:pt x="140813" y="29508"/>
                  </a:lnTo>
                  <a:lnTo>
                    <a:pt x="143772" y="20651"/>
                  </a:lnTo>
                  <a:lnTo>
                    <a:pt x="147984" y="14715"/>
                  </a:lnTo>
                  <a:lnTo>
                    <a:pt x="148511" y="11743"/>
                  </a:lnTo>
                  <a:lnTo>
                    <a:pt x="147870" y="8769"/>
                  </a:lnTo>
                  <a:lnTo>
                    <a:pt x="146449" y="5795"/>
                  </a:lnTo>
                  <a:lnTo>
                    <a:pt x="144509" y="3812"/>
                  </a:lnTo>
                  <a:lnTo>
                    <a:pt x="142223" y="2490"/>
                  </a:lnTo>
                  <a:lnTo>
                    <a:pt x="139705" y="1608"/>
                  </a:lnTo>
                  <a:lnTo>
                    <a:pt x="131611" y="629"/>
                  </a:lnTo>
                  <a:lnTo>
                    <a:pt x="126672" y="367"/>
                  </a:lnTo>
                  <a:lnTo>
                    <a:pt x="113240" y="78"/>
                  </a:lnTo>
                  <a:lnTo>
                    <a:pt x="105488" y="0"/>
                  </a:lnTo>
                  <a:lnTo>
                    <a:pt x="97339" y="941"/>
                  </a:lnTo>
                  <a:lnTo>
                    <a:pt x="88929" y="2560"/>
                  </a:lnTo>
                  <a:lnTo>
                    <a:pt x="49279" y="12288"/>
                  </a:lnTo>
                  <a:lnTo>
                    <a:pt x="40006" y="16078"/>
                  </a:lnTo>
                  <a:lnTo>
                    <a:pt x="31838" y="20589"/>
                  </a:lnTo>
                  <a:lnTo>
                    <a:pt x="24406" y="25580"/>
                  </a:lnTo>
                  <a:lnTo>
                    <a:pt x="17467" y="29901"/>
                  </a:lnTo>
                  <a:lnTo>
                    <a:pt x="10852" y="33773"/>
                  </a:lnTo>
                  <a:lnTo>
                    <a:pt x="4458" y="37347"/>
                  </a:lnTo>
                  <a:lnTo>
                    <a:pt x="1187" y="40722"/>
                  </a:lnTo>
                  <a:lnTo>
                    <a:pt x="0" y="43964"/>
                  </a:lnTo>
                  <a:lnTo>
                    <a:pt x="202" y="47117"/>
                  </a:lnTo>
                  <a:lnTo>
                    <a:pt x="5722" y="55912"/>
                  </a:lnTo>
                  <a:lnTo>
                    <a:pt x="9975" y="61036"/>
                  </a:lnTo>
                  <a:lnTo>
                    <a:pt x="16781" y="67428"/>
                  </a:lnTo>
                  <a:lnTo>
                    <a:pt x="25293" y="74666"/>
                  </a:lnTo>
                  <a:lnTo>
                    <a:pt x="34939" y="82468"/>
                  </a:lnTo>
                  <a:lnTo>
                    <a:pt x="47328" y="89654"/>
                  </a:lnTo>
                  <a:lnTo>
                    <a:pt x="61546" y="96429"/>
                  </a:lnTo>
                  <a:lnTo>
                    <a:pt x="76983" y="102930"/>
                  </a:lnTo>
                  <a:lnTo>
                    <a:pt x="93233" y="110240"/>
                  </a:lnTo>
                  <a:lnTo>
                    <a:pt x="127177" y="126300"/>
                  </a:lnTo>
                  <a:lnTo>
                    <a:pt x="179785" y="152076"/>
                  </a:lnTo>
                  <a:lnTo>
                    <a:pt x="196526" y="160864"/>
                  </a:lnTo>
                  <a:lnTo>
                    <a:pt x="228365" y="178566"/>
                  </a:lnTo>
                  <a:lnTo>
                    <a:pt x="240830" y="187453"/>
                  </a:lnTo>
                  <a:lnTo>
                    <a:pt x="251125" y="196355"/>
                  </a:lnTo>
                  <a:lnTo>
                    <a:pt x="259974" y="205266"/>
                  </a:lnTo>
                  <a:lnTo>
                    <a:pt x="265873" y="214183"/>
                  </a:lnTo>
                  <a:lnTo>
                    <a:pt x="269806" y="223104"/>
                  </a:lnTo>
                  <a:lnTo>
                    <a:pt x="272428" y="232028"/>
                  </a:lnTo>
                  <a:lnTo>
                    <a:pt x="271198" y="240954"/>
                  </a:lnTo>
                  <a:lnTo>
                    <a:pt x="267397" y="249882"/>
                  </a:lnTo>
                  <a:lnTo>
                    <a:pt x="261884" y="258810"/>
                  </a:lnTo>
                  <a:lnTo>
                    <a:pt x="254237" y="267738"/>
                  </a:lnTo>
                  <a:lnTo>
                    <a:pt x="245167" y="276667"/>
                  </a:lnTo>
                  <a:lnTo>
                    <a:pt x="235147" y="285597"/>
                  </a:lnTo>
                  <a:lnTo>
                    <a:pt x="222509" y="292541"/>
                  </a:lnTo>
                  <a:lnTo>
                    <a:pt x="208125" y="298164"/>
                  </a:lnTo>
                  <a:lnTo>
                    <a:pt x="192578" y="302904"/>
                  </a:lnTo>
                  <a:lnTo>
                    <a:pt x="177248" y="307056"/>
                  </a:lnTo>
                  <a:lnTo>
                    <a:pt x="162063" y="310817"/>
                  </a:lnTo>
                  <a:lnTo>
                    <a:pt x="106759" y="323981"/>
                  </a:lnTo>
                  <a:lnTo>
                    <a:pt x="94215" y="325076"/>
                  </a:lnTo>
                  <a:lnTo>
                    <a:pt x="81880" y="324814"/>
                  </a:lnTo>
                  <a:lnTo>
                    <a:pt x="69684" y="323647"/>
                  </a:lnTo>
                  <a:lnTo>
                    <a:pt x="59568" y="322870"/>
                  </a:lnTo>
                  <a:lnTo>
                    <a:pt x="50838" y="322351"/>
                  </a:lnTo>
                  <a:lnTo>
                    <a:pt x="43032" y="322006"/>
                  </a:lnTo>
                  <a:lnTo>
                    <a:pt x="36834" y="320783"/>
                  </a:lnTo>
                  <a:lnTo>
                    <a:pt x="27300" y="316778"/>
                  </a:lnTo>
                  <a:lnTo>
                    <a:pt x="24360" y="314322"/>
                  </a:lnTo>
                  <a:lnTo>
                    <a:pt x="22400" y="311692"/>
                  </a:lnTo>
                  <a:lnTo>
                    <a:pt x="21094" y="308946"/>
                  </a:lnTo>
                  <a:lnTo>
                    <a:pt x="22209" y="305131"/>
                  </a:lnTo>
                  <a:lnTo>
                    <a:pt x="28744" y="295601"/>
                  </a:lnTo>
                  <a:lnTo>
                    <a:pt x="34261" y="290282"/>
                  </a:lnTo>
                  <a:lnTo>
                    <a:pt x="40917" y="284751"/>
                  </a:lnTo>
                  <a:lnTo>
                    <a:pt x="48335" y="279079"/>
                  </a:lnTo>
                  <a:lnTo>
                    <a:pt x="58246" y="273314"/>
                  </a:lnTo>
                  <a:lnTo>
                    <a:pt x="69817" y="267485"/>
                  </a:lnTo>
                  <a:lnTo>
                    <a:pt x="97901" y="254726"/>
                  </a:lnTo>
                  <a:lnTo>
                    <a:pt x="133555" y="239134"/>
                  </a:lnTo>
                  <a:lnTo>
                    <a:pt x="150810" y="230808"/>
                  </a:lnTo>
                  <a:lnTo>
                    <a:pt x="167278" y="222281"/>
                  </a:lnTo>
                  <a:lnTo>
                    <a:pt x="199808" y="204870"/>
                  </a:lnTo>
                  <a:lnTo>
                    <a:pt x="234129" y="187210"/>
                  </a:lnTo>
                  <a:lnTo>
                    <a:pt x="249637" y="178333"/>
                  </a:lnTo>
                  <a:lnTo>
                    <a:pt x="263947" y="169439"/>
                  </a:lnTo>
                  <a:lnTo>
                    <a:pt x="277459" y="160533"/>
                  </a:lnTo>
                  <a:lnTo>
                    <a:pt x="289448" y="151618"/>
                  </a:lnTo>
                  <a:lnTo>
                    <a:pt x="300419" y="142700"/>
                  </a:lnTo>
                  <a:lnTo>
                    <a:pt x="310712" y="133777"/>
                  </a:lnTo>
                  <a:lnTo>
                    <a:pt x="327445" y="118572"/>
                  </a:lnTo>
                  <a:lnTo>
                    <a:pt x="334688" y="111738"/>
                  </a:lnTo>
                  <a:lnTo>
                    <a:pt x="340510" y="105198"/>
                  </a:lnTo>
                  <a:lnTo>
                    <a:pt x="345383" y="98855"/>
                  </a:lnTo>
                  <a:lnTo>
                    <a:pt x="349626" y="92641"/>
                  </a:lnTo>
                  <a:lnTo>
                    <a:pt x="352454" y="86514"/>
                  </a:lnTo>
                  <a:lnTo>
                    <a:pt x="354339" y="80445"/>
                  </a:lnTo>
                  <a:lnTo>
                    <a:pt x="355596" y="74414"/>
                  </a:lnTo>
                  <a:lnTo>
                    <a:pt x="356435" y="68410"/>
                  </a:lnTo>
                  <a:lnTo>
                    <a:pt x="356994" y="62422"/>
                  </a:lnTo>
                  <a:lnTo>
                    <a:pt x="357366" y="56446"/>
                  </a:lnTo>
                  <a:lnTo>
                    <a:pt x="356622" y="51469"/>
                  </a:lnTo>
                  <a:lnTo>
                    <a:pt x="353146" y="43295"/>
                  </a:lnTo>
                  <a:lnTo>
                    <a:pt x="345643" y="36354"/>
                  </a:lnTo>
                  <a:lnTo>
                    <a:pt x="334694" y="29963"/>
                  </a:lnTo>
                  <a:lnTo>
                    <a:pt x="327604" y="26869"/>
                  </a:lnTo>
                  <a:lnTo>
                    <a:pt x="319898" y="23814"/>
                  </a:lnTo>
                  <a:lnTo>
                    <a:pt x="309795" y="21778"/>
                  </a:lnTo>
                  <a:lnTo>
                    <a:pt x="298095" y="20420"/>
                  </a:lnTo>
                  <a:lnTo>
                    <a:pt x="285328" y="19515"/>
                  </a:lnTo>
                  <a:lnTo>
                    <a:pt x="271853" y="18911"/>
                  </a:lnTo>
                  <a:lnTo>
                    <a:pt x="243638" y="18241"/>
                  </a:lnTo>
                  <a:lnTo>
                    <a:pt x="170421" y="177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Annotation230"/>
            <p:cNvSpPr/>
            <p:nvPr/>
          </p:nvSpPr>
          <p:spPr>
            <a:xfrm>
              <a:off x="7550132" y="5278696"/>
              <a:ext cx="676390" cy="727785"/>
            </a:xfrm>
            <a:custGeom>
              <a:avLst/>
              <a:gdLst/>
              <a:ahLst/>
              <a:cxnLst/>
              <a:rect l="0" t="0" r="0" b="0"/>
              <a:pathLst>
                <a:path w="676390" h="727785">
                  <a:moveTo>
                    <a:pt x="60661" y="34468"/>
                  </a:moveTo>
                  <a:lnTo>
                    <a:pt x="55915" y="29728"/>
                  </a:lnTo>
                  <a:lnTo>
                    <a:pt x="52532" y="28331"/>
                  </a:lnTo>
                  <a:lnTo>
                    <a:pt x="38281" y="26365"/>
                  </a:lnTo>
                  <a:lnTo>
                    <a:pt x="18319" y="25702"/>
                  </a:lnTo>
                  <a:lnTo>
                    <a:pt x="14558" y="25647"/>
                  </a:lnTo>
                  <a:lnTo>
                    <a:pt x="11058" y="24619"/>
                  </a:lnTo>
                  <a:lnTo>
                    <a:pt x="0" y="17859"/>
                  </a:lnTo>
                  <a:lnTo>
                    <a:pt x="359" y="17442"/>
                  </a:lnTo>
                  <a:lnTo>
                    <a:pt x="3406" y="16979"/>
                  </a:lnTo>
                  <a:lnTo>
                    <a:pt x="16015" y="16773"/>
                  </a:lnTo>
                  <a:lnTo>
                    <a:pt x="120604" y="16618"/>
                  </a:lnTo>
                  <a:lnTo>
                    <a:pt x="141339" y="15623"/>
                  </a:lnTo>
                  <a:lnTo>
                    <a:pt x="163106" y="13967"/>
                  </a:lnTo>
                  <a:lnTo>
                    <a:pt x="185562" y="11871"/>
                  </a:lnTo>
                  <a:lnTo>
                    <a:pt x="208479" y="10474"/>
                  </a:lnTo>
                  <a:lnTo>
                    <a:pt x="255125" y="8921"/>
                  </a:lnTo>
                  <a:lnTo>
                    <a:pt x="378012" y="7842"/>
                  </a:lnTo>
                  <a:lnTo>
                    <a:pt x="400335" y="7788"/>
                  </a:lnTo>
                  <a:lnTo>
                    <a:pt x="422167" y="6759"/>
                  </a:lnTo>
                  <a:lnTo>
                    <a:pt x="443674" y="5081"/>
                  </a:lnTo>
                  <a:lnTo>
                    <a:pt x="464964" y="2971"/>
                  </a:lnTo>
                  <a:lnTo>
                    <a:pt x="485116" y="1563"/>
                  </a:lnTo>
                  <a:lnTo>
                    <a:pt x="504507" y="626"/>
                  </a:lnTo>
                  <a:lnTo>
                    <a:pt x="523395" y="0"/>
                  </a:lnTo>
                  <a:lnTo>
                    <a:pt x="539957" y="576"/>
                  </a:lnTo>
                  <a:lnTo>
                    <a:pt x="554972" y="1951"/>
                  </a:lnTo>
                  <a:lnTo>
                    <a:pt x="568955" y="3861"/>
                  </a:lnTo>
                  <a:lnTo>
                    <a:pt x="582248" y="5133"/>
                  </a:lnTo>
                  <a:lnTo>
                    <a:pt x="595082" y="5981"/>
                  </a:lnTo>
                  <a:lnTo>
                    <a:pt x="617949" y="6924"/>
                  </a:lnTo>
                  <a:lnTo>
                    <a:pt x="634734" y="7344"/>
                  </a:lnTo>
                  <a:lnTo>
                    <a:pt x="640996" y="8448"/>
                  </a:lnTo>
                  <a:lnTo>
                    <a:pt x="660832" y="14703"/>
                  </a:lnTo>
                  <a:lnTo>
                    <a:pt x="666341" y="15338"/>
                  </a:lnTo>
                  <a:lnTo>
                    <a:pt x="670014" y="17746"/>
                  </a:lnTo>
                  <a:lnTo>
                    <a:pt x="672460" y="21336"/>
                  </a:lnTo>
                  <a:lnTo>
                    <a:pt x="675181" y="30616"/>
                  </a:lnTo>
                  <a:lnTo>
                    <a:pt x="676389" y="41355"/>
                  </a:lnTo>
                  <a:lnTo>
                    <a:pt x="672325" y="63298"/>
                  </a:lnTo>
                  <a:lnTo>
                    <a:pt x="664860" y="85315"/>
                  </a:lnTo>
                  <a:lnTo>
                    <a:pt x="660087" y="98132"/>
                  </a:lnTo>
                  <a:lnTo>
                    <a:pt x="651940" y="113621"/>
                  </a:lnTo>
                  <a:lnTo>
                    <a:pt x="641544" y="130893"/>
                  </a:lnTo>
                  <a:lnTo>
                    <a:pt x="629647" y="149353"/>
                  </a:lnTo>
                  <a:lnTo>
                    <a:pt x="616752" y="170589"/>
                  </a:lnTo>
                  <a:lnTo>
                    <a:pt x="541000" y="299632"/>
                  </a:lnTo>
                  <a:lnTo>
                    <a:pt x="506524" y="354724"/>
                  </a:lnTo>
                  <a:lnTo>
                    <a:pt x="488988" y="381917"/>
                  </a:lnTo>
                  <a:lnTo>
                    <a:pt x="472332" y="409968"/>
                  </a:lnTo>
                  <a:lnTo>
                    <a:pt x="456263" y="438591"/>
                  </a:lnTo>
                  <a:lnTo>
                    <a:pt x="440585" y="467594"/>
                  </a:lnTo>
                  <a:lnTo>
                    <a:pt x="427153" y="494867"/>
                  </a:lnTo>
                  <a:lnTo>
                    <a:pt x="415221" y="520986"/>
                  </a:lnTo>
                  <a:lnTo>
                    <a:pt x="404284" y="546337"/>
                  </a:lnTo>
                  <a:lnTo>
                    <a:pt x="395009" y="569190"/>
                  </a:lnTo>
                  <a:lnTo>
                    <a:pt x="379405" y="610458"/>
                  </a:lnTo>
                  <a:lnTo>
                    <a:pt x="373457" y="628805"/>
                  </a:lnTo>
                  <a:lnTo>
                    <a:pt x="368498" y="645997"/>
                  </a:lnTo>
                  <a:lnTo>
                    <a:pt x="364200" y="662420"/>
                  </a:lnTo>
                  <a:lnTo>
                    <a:pt x="362328" y="676344"/>
                  </a:lnTo>
                  <a:lnTo>
                    <a:pt x="362072" y="688604"/>
                  </a:lnTo>
                  <a:lnTo>
                    <a:pt x="364436" y="708180"/>
                  </a:lnTo>
                  <a:lnTo>
                    <a:pt x="368797" y="720187"/>
                  </a:lnTo>
                  <a:lnTo>
                    <a:pt x="371350" y="723786"/>
                  </a:lnTo>
                  <a:lnTo>
                    <a:pt x="374046" y="726185"/>
                  </a:lnTo>
                  <a:lnTo>
                    <a:pt x="376836" y="727784"/>
                  </a:lnTo>
                  <a:lnTo>
                    <a:pt x="381675" y="725874"/>
                  </a:lnTo>
                  <a:lnTo>
                    <a:pt x="387880" y="721624"/>
                  </a:lnTo>
                  <a:lnTo>
                    <a:pt x="409229" y="7041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Annotation231"/>
            <p:cNvSpPr/>
            <p:nvPr/>
          </p:nvSpPr>
          <p:spPr>
            <a:xfrm>
              <a:off x="7827049" y="5475248"/>
              <a:ext cx="534505" cy="60640"/>
            </a:xfrm>
            <a:custGeom>
              <a:avLst/>
              <a:gdLst/>
              <a:ahLst/>
              <a:cxnLst/>
              <a:rect l="0" t="0" r="0" b="0"/>
              <a:pathLst>
                <a:path w="534505" h="60640">
                  <a:moveTo>
                    <a:pt x="33998" y="16509"/>
                  </a:moveTo>
                  <a:lnTo>
                    <a:pt x="29253" y="16509"/>
                  </a:lnTo>
                  <a:lnTo>
                    <a:pt x="26862" y="15518"/>
                  </a:lnTo>
                  <a:lnTo>
                    <a:pt x="24276" y="13864"/>
                  </a:lnTo>
                  <a:lnTo>
                    <a:pt x="21558" y="11769"/>
                  </a:lnTo>
                  <a:lnTo>
                    <a:pt x="18753" y="10373"/>
                  </a:lnTo>
                  <a:lnTo>
                    <a:pt x="12988" y="8821"/>
                  </a:lnTo>
                  <a:lnTo>
                    <a:pt x="10061" y="7415"/>
                  </a:lnTo>
                  <a:lnTo>
                    <a:pt x="7116" y="5485"/>
                  </a:lnTo>
                  <a:lnTo>
                    <a:pt x="0" y="0"/>
                  </a:lnTo>
                  <a:lnTo>
                    <a:pt x="1402" y="543"/>
                  </a:lnTo>
                  <a:lnTo>
                    <a:pt x="4323" y="1896"/>
                  </a:lnTo>
                  <a:lnTo>
                    <a:pt x="8255" y="3791"/>
                  </a:lnTo>
                  <a:lnTo>
                    <a:pt x="14851" y="5054"/>
                  </a:lnTo>
                  <a:lnTo>
                    <a:pt x="23218" y="5896"/>
                  </a:lnTo>
                  <a:lnTo>
                    <a:pt x="32770" y="6457"/>
                  </a:lnTo>
                  <a:lnTo>
                    <a:pt x="45096" y="7824"/>
                  </a:lnTo>
                  <a:lnTo>
                    <a:pt x="134324" y="19910"/>
                  </a:lnTo>
                  <a:lnTo>
                    <a:pt x="157488" y="21753"/>
                  </a:lnTo>
                  <a:lnTo>
                    <a:pt x="181867" y="22982"/>
                  </a:lnTo>
                  <a:lnTo>
                    <a:pt x="207058" y="23801"/>
                  </a:lnTo>
                  <a:lnTo>
                    <a:pt x="231796" y="25340"/>
                  </a:lnTo>
                  <a:lnTo>
                    <a:pt x="280468" y="29694"/>
                  </a:lnTo>
                  <a:lnTo>
                    <a:pt x="352535" y="37724"/>
                  </a:lnTo>
                  <a:lnTo>
                    <a:pt x="395038" y="43467"/>
                  </a:lnTo>
                  <a:lnTo>
                    <a:pt x="414715" y="46388"/>
                  </a:lnTo>
                  <a:lnTo>
                    <a:pt x="431803" y="49326"/>
                  </a:lnTo>
                  <a:lnTo>
                    <a:pt x="447168" y="52278"/>
                  </a:lnTo>
                  <a:lnTo>
                    <a:pt x="461385" y="55238"/>
                  </a:lnTo>
                  <a:lnTo>
                    <a:pt x="473840" y="57211"/>
                  </a:lnTo>
                  <a:lnTo>
                    <a:pt x="485125" y="58527"/>
                  </a:lnTo>
                  <a:lnTo>
                    <a:pt x="503620" y="59988"/>
                  </a:lnTo>
                  <a:lnTo>
                    <a:pt x="515151" y="60639"/>
                  </a:lnTo>
                  <a:lnTo>
                    <a:pt x="519615" y="59819"/>
                  </a:lnTo>
                  <a:lnTo>
                    <a:pt x="523585" y="58281"/>
                  </a:lnTo>
                  <a:lnTo>
                    <a:pt x="534504" y="522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Annotation232"/>
            <p:cNvSpPr/>
            <p:nvPr/>
          </p:nvSpPr>
          <p:spPr>
            <a:xfrm>
              <a:off x="7753795" y="5295305"/>
              <a:ext cx="437553" cy="660798"/>
            </a:xfrm>
            <a:custGeom>
              <a:avLst/>
              <a:gdLst/>
              <a:ahLst/>
              <a:cxnLst/>
              <a:rect l="0" t="0" r="0" b="0"/>
              <a:pathLst>
                <a:path w="437553" h="660798">
                  <a:moveTo>
                    <a:pt x="0" y="0"/>
                  </a:moveTo>
                  <a:lnTo>
                    <a:pt x="0" y="7688"/>
                  </a:lnTo>
                  <a:lnTo>
                    <a:pt x="5297" y="8378"/>
                  </a:lnTo>
                  <a:lnTo>
                    <a:pt x="15263" y="8684"/>
                  </a:lnTo>
                  <a:lnTo>
                    <a:pt x="422900" y="8929"/>
                  </a:lnTo>
                  <a:lnTo>
                    <a:pt x="427916" y="9921"/>
                  </a:lnTo>
                  <a:lnTo>
                    <a:pt x="431258" y="11575"/>
                  </a:lnTo>
                  <a:lnTo>
                    <a:pt x="433487" y="13669"/>
                  </a:lnTo>
                  <a:lnTo>
                    <a:pt x="434972" y="16058"/>
                  </a:lnTo>
                  <a:lnTo>
                    <a:pt x="436623" y="21358"/>
                  </a:lnTo>
                  <a:lnTo>
                    <a:pt x="437552" y="29920"/>
                  </a:lnTo>
                  <a:lnTo>
                    <a:pt x="432474" y="43725"/>
                  </a:lnTo>
                  <a:lnTo>
                    <a:pt x="428338" y="52962"/>
                  </a:lnTo>
                  <a:lnTo>
                    <a:pt x="415799" y="79101"/>
                  </a:lnTo>
                  <a:lnTo>
                    <a:pt x="408284" y="94406"/>
                  </a:lnTo>
                  <a:lnTo>
                    <a:pt x="386694" y="135224"/>
                  </a:lnTo>
                  <a:lnTo>
                    <a:pt x="360547" y="184123"/>
                  </a:lnTo>
                  <a:lnTo>
                    <a:pt x="332376" y="238929"/>
                  </a:lnTo>
                  <a:lnTo>
                    <a:pt x="303303" y="299005"/>
                  </a:lnTo>
                  <a:lnTo>
                    <a:pt x="288599" y="330305"/>
                  </a:lnTo>
                  <a:lnTo>
                    <a:pt x="261669" y="391542"/>
                  </a:lnTo>
                  <a:lnTo>
                    <a:pt x="248926" y="421762"/>
                  </a:lnTo>
                  <a:lnTo>
                    <a:pt x="238444" y="449846"/>
                  </a:lnTo>
                  <a:lnTo>
                    <a:pt x="229471" y="476507"/>
                  </a:lnTo>
                  <a:lnTo>
                    <a:pt x="221502" y="502218"/>
                  </a:lnTo>
                  <a:lnTo>
                    <a:pt x="215197" y="525312"/>
                  </a:lnTo>
                  <a:lnTo>
                    <a:pt x="210000" y="546661"/>
                  </a:lnTo>
                  <a:lnTo>
                    <a:pt x="205542" y="566847"/>
                  </a:lnTo>
                  <a:lnTo>
                    <a:pt x="203564" y="585265"/>
                  </a:lnTo>
                  <a:lnTo>
                    <a:pt x="203239" y="602504"/>
                  </a:lnTo>
                  <a:lnTo>
                    <a:pt x="204014" y="618959"/>
                  </a:lnTo>
                  <a:lnTo>
                    <a:pt x="205524" y="631912"/>
                  </a:lnTo>
                  <a:lnTo>
                    <a:pt x="209851" y="651597"/>
                  </a:lnTo>
                  <a:lnTo>
                    <a:pt x="212395" y="656648"/>
                  </a:lnTo>
                  <a:lnTo>
                    <a:pt x="215084" y="659023"/>
                  </a:lnTo>
                  <a:lnTo>
                    <a:pt x="223441" y="6607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Annotation233"/>
            <p:cNvSpPr/>
            <p:nvPr/>
          </p:nvSpPr>
          <p:spPr>
            <a:xfrm>
              <a:off x="7977236" y="5509617"/>
              <a:ext cx="250254" cy="1"/>
            </a:xfrm>
            <a:custGeom>
              <a:avLst/>
              <a:gdLst/>
              <a:ahLst/>
              <a:cxnLst/>
              <a:rect l="0" t="0" r="0" b="0"/>
              <a:pathLst>
                <a:path w="250254" h="1">
                  <a:moveTo>
                    <a:pt x="0" y="0"/>
                  </a:moveTo>
                  <a:lnTo>
                    <a:pt x="25025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Annotation234"/>
            <p:cNvSpPr/>
            <p:nvPr/>
          </p:nvSpPr>
          <p:spPr>
            <a:xfrm>
              <a:off x="1837608" y="6223992"/>
              <a:ext cx="255702" cy="219232"/>
            </a:xfrm>
            <a:custGeom>
              <a:avLst/>
              <a:gdLst/>
              <a:ahLst/>
              <a:cxnLst/>
              <a:rect l="0" t="0" r="0" b="0"/>
              <a:pathLst>
                <a:path w="255702" h="219232">
                  <a:moveTo>
                    <a:pt x="44167" y="0"/>
                  </a:moveTo>
                  <a:lnTo>
                    <a:pt x="23157" y="20991"/>
                  </a:lnTo>
                  <a:lnTo>
                    <a:pt x="20230" y="24908"/>
                  </a:lnTo>
                  <a:lnTo>
                    <a:pt x="17285" y="29504"/>
                  </a:lnTo>
                  <a:lnTo>
                    <a:pt x="14329" y="34552"/>
                  </a:lnTo>
                  <a:lnTo>
                    <a:pt x="11365" y="38909"/>
                  </a:lnTo>
                  <a:lnTo>
                    <a:pt x="8396" y="42807"/>
                  </a:lnTo>
                  <a:lnTo>
                    <a:pt x="5424" y="46398"/>
                  </a:lnTo>
                  <a:lnTo>
                    <a:pt x="2121" y="53033"/>
                  </a:lnTo>
                  <a:lnTo>
                    <a:pt x="653" y="59289"/>
                  </a:lnTo>
                  <a:lnTo>
                    <a:pt x="0" y="65376"/>
                  </a:lnTo>
                  <a:lnTo>
                    <a:pt x="820" y="67396"/>
                  </a:lnTo>
                  <a:lnTo>
                    <a:pt x="2359" y="68744"/>
                  </a:lnTo>
                  <a:lnTo>
                    <a:pt x="4378" y="69642"/>
                  </a:lnTo>
                  <a:lnTo>
                    <a:pt x="8703" y="70240"/>
                  </a:lnTo>
                  <a:lnTo>
                    <a:pt x="14566" y="70640"/>
                  </a:lnTo>
                  <a:lnTo>
                    <a:pt x="21454" y="70906"/>
                  </a:lnTo>
                  <a:lnTo>
                    <a:pt x="50126" y="71280"/>
                  </a:lnTo>
                  <a:lnTo>
                    <a:pt x="62043" y="70341"/>
                  </a:lnTo>
                  <a:lnTo>
                    <a:pt x="74953" y="68722"/>
                  </a:lnTo>
                  <a:lnTo>
                    <a:pt x="88525" y="66651"/>
                  </a:lnTo>
                  <a:lnTo>
                    <a:pt x="101544" y="65269"/>
                  </a:lnTo>
                  <a:lnTo>
                    <a:pt x="114197" y="64349"/>
                  </a:lnTo>
                  <a:lnTo>
                    <a:pt x="126604" y="63736"/>
                  </a:lnTo>
                  <a:lnTo>
                    <a:pt x="150982" y="63053"/>
                  </a:lnTo>
                  <a:lnTo>
                    <a:pt x="163045" y="62872"/>
                  </a:lnTo>
                  <a:lnTo>
                    <a:pt x="175058" y="63742"/>
                  </a:lnTo>
                  <a:lnTo>
                    <a:pt x="187040" y="65316"/>
                  </a:lnTo>
                  <a:lnTo>
                    <a:pt x="199000" y="67356"/>
                  </a:lnTo>
                  <a:lnTo>
                    <a:pt x="209952" y="69709"/>
                  </a:lnTo>
                  <a:lnTo>
                    <a:pt x="220233" y="72269"/>
                  </a:lnTo>
                  <a:lnTo>
                    <a:pt x="230066" y="74969"/>
                  </a:lnTo>
                  <a:lnTo>
                    <a:pt x="237615" y="78752"/>
                  </a:lnTo>
                  <a:lnTo>
                    <a:pt x="243640" y="83259"/>
                  </a:lnTo>
                  <a:lnTo>
                    <a:pt x="248650" y="88248"/>
                  </a:lnTo>
                  <a:lnTo>
                    <a:pt x="251990" y="92566"/>
                  </a:lnTo>
                  <a:lnTo>
                    <a:pt x="254217" y="96438"/>
                  </a:lnTo>
                  <a:lnTo>
                    <a:pt x="255701" y="100011"/>
                  </a:lnTo>
                  <a:lnTo>
                    <a:pt x="255698" y="105369"/>
                  </a:lnTo>
                  <a:lnTo>
                    <a:pt x="254702" y="111919"/>
                  </a:lnTo>
                  <a:lnTo>
                    <a:pt x="253046" y="119261"/>
                  </a:lnTo>
                  <a:lnTo>
                    <a:pt x="248962" y="126141"/>
                  </a:lnTo>
                  <a:lnTo>
                    <a:pt x="243260" y="132711"/>
                  </a:lnTo>
                  <a:lnTo>
                    <a:pt x="228981" y="146296"/>
                  </a:lnTo>
                  <a:lnTo>
                    <a:pt x="212703" y="162255"/>
                  </a:lnTo>
                  <a:lnTo>
                    <a:pt x="202206" y="170677"/>
                  </a:lnTo>
                  <a:lnTo>
                    <a:pt x="190242" y="179269"/>
                  </a:lnTo>
                  <a:lnTo>
                    <a:pt x="177301" y="187974"/>
                  </a:lnTo>
                  <a:lnTo>
                    <a:pt x="163708" y="195761"/>
                  </a:lnTo>
                  <a:lnTo>
                    <a:pt x="149681" y="202937"/>
                  </a:lnTo>
                  <a:lnTo>
                    <a:pt x="135364" y="209705"/>
                  </a:lnTo>
                  <a:lnTo>
                    <a:pt x="120854" y="214217"/>
                  </a:lnTo>
                  <a:lnTo>
                    <a:pt x="106215" y="217226"/>
                  </a:lnTo>
                  <a:lnTo>
                    <a:pt x="91491" y="219231"/>
                  </a:lnTo>
                  <a:lnTo>
                    <a:pt x="75716" y="218584"/>
                  </a:lnTo>
                  <a:lnTo>
                    <a:pt x="59242" y="216168"/>
                  </a:lnTo>
                  <a:lnTo>
                    <a:pt x="8416" y="2053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Annotation235"/>
            <p:cNvSpPr/>
            <p:nvPr/>
          </p:nvSpPr>
          <p:spPr>
            <a:xfrm>
              <a:off x="1863900" y="6126178"/>
              <a:ext cx="579825" cy="196041"/>
            </a:xfrm>
            <a:custGeom>
              <a:avLst/>
              <a:gdLst/>
              <a:ahLst/>
              <a:cxnLst/>
              <a:rect l="0" t="0" r="0" b="0"/>
              <a:pathLst>
                <a:path w="579825" h="196041">
                  <a:moveTo>
                    <a:pt x="0" y="26376"/>
                  </a:moveTo>
                  <a:lnTo>
                    <a:pt x="42938" y="26376"/>
                  </a:lnTo>
                  <a:lnTo>
                    <a:pt x="53452" y="27368"/>
                  </a:lnTo>
                  <a:lnTo>
                    <a:pt x="64434" y="29021"/>
                  </a:lnTo>
                  <a:lnTo>
                    <a:pt x="75727" y="31117"/>
                  </a:lnTo>
                  <a:lnTo>
                    <a:pt x="88221" y="32514"/>
                  </a:lnTo>
                  <a:lnTo>
                    <a:pt x="101516" y="33444"/>
                  </a:lnTo>
                  <a:lnTo>
                    <a:pt x="115344" y="34065"/>
                  </a:lnTo>
                  <a:lnTo>
                    <a:pt x="146599" y="34754"/>
                  </a:lnTo>
                  <a:lnTo>
                    <a:pt x="276034" y="35274"/>
                  </a:lnTo>
                  <a:lnTo>
                    <a:pt x="295247" y="34292"/>
                  </a:lnTo>
                  <a:lnTo>
                    <a:pt x="315006" y="32646"/>
                  </a:lnTo>
                  <a:lnTo>
                    <a:pt x="335131" y="30556"/>
                  </a:lnTo>
                  <a:lnTo>
                    <a:pt x="373380" y="25588"/>
                  </a:lnTo>
                  <a:lnTo>
                    <a:pt x="391922" y="22874"/>
                  </a:lnTo>
                  <a:lnTo>
                    <a:pt x="425765" y="17214"/>
                  </a:lnTo>
                  <a:lnTo>
                    <a:pt x="441741" y="14314"/>
                  </a:lnTo>
                  <a:lnTo>
                    <a:pt x="457358" y="12382"/>
                  </a:lnTo>
                  <a:lnTo>
                    <a:pt x="472734" y="11094"/>
                  </a:lnTo>
                  <a:lnTo>
                    <a:pt x="487950" y="10234"/>
                  </a:lnTo>
                  <a:lnTo>
                    <a:pt x="501073" y="8670"/>
                  </a:lnTo>
                  <a:lnTo>
                    <a:pt x="512801" y="6634"/>
                  </a:lnTo>
                  <a:lnTo>
                    <a:pt x="523599" y="4285"/>
                  </a:lnTo>
                  <a:lnTo>
                    <a:pt x="540893" y="1675"/>
                  </a:lnTo>
                  <a:lnTo>
                    <a:pt x="555200" y="515"/>
                  </a:lnTo>
                  <a:lnTo>
                    <a:pt x="568179" y="0"/>
                  </a:lnTo>
                  <a:lnTo>
                    <a:pt x="572434" y="854"/>
                  </a:lnTo>
                  <a:lnTo>
                    <a:pt x="575271" y="2416"/>
                  </a:lnTo>
                  <a:lnTo>
                    <a:pt x="577163" y="4450"/>
                  </a:lnTo>
                  <a:lnTo>
                    <a:pt x="578423" y="7790"/>
                  </a:lnTo>
                  <a:lnTo>
                    <a:pt x="579264" y="12001"/>
                  </a:lnTo>
                  <a:lnTo>
                    <a:pt x="579824" y="16793"/>
                  </a:lnTo>
                  <a:lnTo>
                    <a:pt x="579205" y="21972"/>
                  </a:lnTo>
                  <a:lnTo>
                    <a:pt x="577799" y="27409"/>
                  </a:lnTo>
                  <a:lnTo>
                    <a:pt x="575869" y="33018"/>
                  </a:lnTo>
                  <a:lnTo>
                    <a:pt x="572595" y="40725"/>
                  </a:lnTo>
                  <a:lnTo>
                    <a:pt x="563662" y="59873"/>
                  </a:lnTo>
                  <a:lnTo>
                    <a:pt x="556513" y="70536"/>
                  </a:lnTo>
                  <a:lnTo>
                    <a:pt x="547775" y="81613"/>
                  </a:lnTo>
                  <a:lnTo>
                    <a:pt x="537977" y="92967"/>
                  </a:lnTo>
                  <a:lnTo>
                    <a:pt x="527473" y="104504"/>
                  </a:lnTo>
                  <a:lnTo>
                    <a:pt x="505209" y="127907"/>
                  </a:lnTo>
                  <a:lnTo>
                    <a:pt x="493711" y="138712"/>
                  </a:lnTo>
                  <a:lnTo>
                    <a:pt x="482073" y="148891"/>
                  </a:lnTo>
                  <a:lnTo>
                    <a:pt x="470342" y="158655"/>
                  </a:lnTo>
                  <a:lnTo>
                    <a:pt x="458550" y="167148"/>
                  </a:lnTo>
                  <a:lnTo>
                    <a:pt x="446716" y="174794"/>
                  </a:lnTo>
                  <a:lnTo>
                    <a:pt x="434854" y="181876"/>
                  </a:lnTo>
                  <a:lnTo>
                    <a:pt x="421981" y="186598"/>
                  </a:lnTo>
                  <a:lnTo>
                    <a:pt x="408433" y="189745"/>
                  </a:lnTo>
                  <a:lnTo>
                    <a:pt x="366442" y="1960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Annotation236"/>
            <p:cNvSpPr/>
            <p:nvPr/>
          </p:nvSpPr>
          <p:spPr>
            <a:xfrm>
              <a:off x="2230342" y="6206133"/>
              <a:ext cx="169816" cy="151806"/>
            </a:xfrm>
            <a:custGeom>
              <a:avLst/>
              <a:gdLst/>
              <a:ahLst/>
              <a:cxnLst/>
              <a:rect l="0" t="0" r="0" b="0"/>
              <a:pathLst>
                <a:path w="169816" h="151806">
                  <a:moveTo>
                    <a:pt x="0" y="0"/>
                  </a:moveTo>
                  <a:lnTo>
                    <a:pt x="4745" y="4741"/>
                  </a:lnTo>
                  <a:lnTo>
                    <a:pt x="8128" y="7129"/>
                  </a:lnTo>
                  <a:lnTo>
                    <a:pt x="12371" y="9714"/>
                  </a:lnTo>
                  <a:lnTo>
                    <a:pt x="17185" y="12429"/>
                  </a:lnTo>
                  <a:lnTo>
                    <a:pt x="23373" y="16224"/>
                  </a:lnTo>
                  <a:lnTo>
                    <a:pt x="38194" y="25731"/>
                  </a:lnTo>
                  <a:lnTo>
                    <a:pt x="46317" y="32037"/>
                  </a:lnTo>
                  <a:lnTo>
                    <a:pt x="54712" y="39218"/>
                  </a:lnTo>
                  <a:lnTo>
                    <a:pt x="63287" y="46981"/>
                  </a:lnTo>
                  <a:lnTo>
                    <a:pt x="72977" y="55133"/>
                  </a:lnTo>
                  <a:lnTo>
                    <a:pt x="94335" y="72129"/>
                  </a:lnTo>
                  <a:lnTo>
                    <a:pt x="104599" y="81820"/>
                  </a:lnTo>
                  <a:lnTo>
                    <a:pt x="114421" y="92250"/>
                  </a:lnTo>
                  <a:lnTo>
                    <a:pt x="123948" y="103171"/>
                  </a:lnTo>
                  <a:lnTo>
                    <a:pt x="133279" y="113429"/>
                  </a:lnTo>
                  <a:lnTo>
                    <a:pt x="169815" y="1518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Annotation237"/>
            <p:cNvSpPr/>
            <p:nvPr/>
          </p:nvSpPr>
          <p:spPr>
            <a:xfrm>
              <a:off x="2793412" y="5991820"/>
              <a:ext cx="26673" cy="348259"/>
            </a:xfrm>
            <a:custGeom>
              <a:avLst/>
              <a:gdLst/>
              <a:ahLst/>
              <a:cxnLst/>
              <a:rect l="0" t="0" r="0" b="0"/>
              <a:pathLst>
                <a:path w="26673" h="348259">
                  <a:moveTo>
                    <a:pt x="8938" y="0"/>
                  </a:moveTo>
                  <a:lnTo>
                    <a:pt x="8938" y="4740"/>
                  </a:lnTo>
                  <a:lnTo>
                    <a:pt x="9931" y="6137"/>
                  </a:lnTo>
                  <a:lnTo>
                    <a:pt x="11586" y="7068"/>
                  </a:lnTo>
                  <a:lnTo>
                    <a:pt x="13683" y="7689"/>
                  </a:lnTo>
                  <a:lnTo>
                    <a:pt x="16073" y="11079"/>
                  </a:lnTo>
                  <a:lnTo>
                    <a:pt x="18660" y="16316"/>
                  </a:lnTo>
                  <a:lnTo>
                    <a:pt x="21378" y="22783"/>
                  </a:lnTo>
                  <a:lnTo>
                    <a:pt x="23190" y="30072"/>
                  </a:lnTo>
                  <a:lnTo>
                    <a:pt x="24398" y="37907"/>
                  </a:lnTo>
                  <a:lnTo>
                    <a:pt x="25203" y="46108"/>
                  </a:lnTo>
                  <a:lnTo>
                    <a:pt x="25740" y="56535"/>
                  </a:lnTo>
                  <a:lnTo>
                    <a:pt x="26337" y="81350"/>
                  </a:lnTo>
                  <a:lnTo>
                    <a:pt x="26672" y="132694"/>
                  </a:lnTo>
                  <a:lnTo>
                    <a:pt x="25727" y="151963"/>
                  </a:lnTo>
                  <a:lnTo>
                    <a:pt x="24102" y="171754"/>
                  </a:lnTo>
                  <a:lnTo>
                    <a:pt x="17073" y="235437"/>
                  </a:lnTo>
                  <a:lnTo>
                    <a:pt x="14361" y="258161"/>
                  </a:lnTo>
                  <a:lnTo>
                    <a:pt x="11560" y="278272"/>
                  </a:lnTo>
                  <a:lnTo>
                    <a:pt x="0" y="3482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Annotation238"/>
            <p:cNvSpPr/>
            <p:nvPr/>
          </p:nvSpPr>
          <p:spPr>
            <a:xfrm>
              <a:off x="2928828" y="6259711"/>
              <a:ext cx="185617" cy="176878"/>
            </a:xfrm>
            <a:custGeom>
              <a:avLst/>
              <a:gdLst/>
              <a:ahLst/>
              <a:cxnLst/>
              <a:rect l="0" t="0" r="0" b="0"/>
              <a:pathLst>
                <a:path w="185617" h="176878">
                  <a:moveTo>
                    <a:pt x="16524" y="0"/>
                  </a:moveTo>
                  <a:lnTo>
                    <a:pt x="11780" y="9482"/>
                  </a:lnTo>
                  <a:lnTo>
                    <a:pt x="10382" y="15251"/>
                  </a:lnTo>
                  <a:lnTo>
                    <a:pt x="9450" y="22073"/>
                  </a:lnTo>
                  <a:lnTo>
                    <a:pt x="8829" y="29598"/>
                  </a:lnTo>
                  <a:lnTo>
                    <a:pt x="7422" y="38584"/>
                  </a:lnTo>
                  <a:lnTo>
                    <a:pt x="5491" y="48543"/>
                  </a:lnTo>
                  <a:lnTo>
                    <a:pt x="3210" y="59151"/>
                  </a:lnTo>
                  <a:lnTo>
                    <a:pt x="1690" y="70192"/>
                  </a:lnTo>
                  <a:lnTo>
                    <a:pt x="676" y="81521"/>
                  </a:lnTo>
                  <a:lnTo>
                    <a:pt x="0" y="93043"/>
                  </a:lnTo>
                  <a:lnTo>
                    <a:pt x="543" y="104692"/>
                  </a:lnTo>
                  <a:lnTo>
                    <a:pt x="1898" y="116428"/>
                  </a:lnTo>
                  <a:lnTo>
                    <a:pt x="3794" y="128221"/>
                  </a:lnTo>
                  <a:lnTo>
                    <a:pt x="7044" y="139059"/>
                  </a:lnTo>
                  <a:lnTo>
                    <a:pt x="11198" y="149260"/>
                  </a:lnTo>
                  <a:lnTo>
                    <a:pt x="15952" y="159039"/>
                  </a:lnTo>
                  <a:lnTo>
                    <a:pt x="22102" y="165557"/>
                  </a:lnTo>
                  <a:lnTo>
                    <a:pt x="29180" y="169902"/>
                  </a:lnTo>
                  <a:lnTo>
                    <a:pt x="36878" y="172800"/>
                  </a:lnTo>
                  <a:lnTo>
                    <a:pt x="44990" y="174731"/>
                  </a:lnTo>
                  <a:lnTo>
                    <a:pt x="53377" y="176018"/>
                  </a:lnTo>
                  <a:lnTo>
                    <a:pt x="61947" y="176877"/>
                  </a:lnTo>
                  <a:lnTo>
                    <a:pt x="70640" y="174473"/>
                  </a:lnTo>
                  <a:lnTo>
                    <a:pt x="79414" y="169893"/>
                  </a:lnTo>
                  <a:lnTo>
                    <a:pt x="88243" y="163864"/>
                  </a:lnTo>
                  <a:lnTo>
                    <a:pt x="97108" y="156867"/>
                  </a:lnTo>
                  <a:lnTo>
                    <a:pt x="105997" y="149227"/>
                  </a:lnTo>
                  <a:lnTo>
                    <a:pt x="114903" y="141156"/>
                  </a:lnTo>
                  <a:lnTo>
                    <a:pt x="123819" y="131807"/>
                  </a:lnTo>
                  <a:lnTo>
                    <a:pt x="132742" y="121606"/>
                  </a:lnTo>
                  <a:lnTo>
                    <a:pt x="141670" y="110837"/>
                  </a:lnTo>
                  <a:lnTo>
                    <a:pt x="149609" y="100680"/>
                  </a:lnTo>
                  <a:lnTo>
                    <a:pt x="156887" y="90933"/>
                  </a:lnTo>
                  <a:lnTo>
                    <a:pt x="163725" y="81458"/>
                  </a:lnTo>
                  <a:lnTo>
                    <a:pt x="169277" y="72165"/>
                  </a:lnTo>
                  <a:lnTo>
                    <a:pt x="173972" y="62992"/>
                  </a:lnTo>
                  <a:lnTo>
                    <a:pt x="178094" y="53902"/>
                  </a:lnTo>
                  <a:lnTo>
                    <a:pt x="180843" y="45856"/>
                  </a:lnTo>
                  <a:lnTo>
                    <a:pt x="182675" y="38508"/>
                  </a:lnTo>
                  <a:lnTo>
                    <a:pt x="183897" y="31626"/>
                  </a:lnTo>
                  <a:lnTo>
                    <a:pt x="184711" y="26045"/>
                  </a:lnTo>
                  <a:lnTo>
                    <a:pt x="185254" y="21332"/>
                  </a:lnTo>
                  <a:lnTo>
                    <a:pt x="185616" y="17198"/>
                  </a:lnTo>
                  <a:lnTo>
                    <a:pt x="184864" y="13450"/>
                  </a:lnTo>
                  <a:lnTo>
                    <a:pt x="183370" y="9959"/>
                  </a:lnTo>
                  <a:lnTo>
                    <a:pt x="181380" y="6639"/>
                  </a:lnTo>
                  <a:lnTo>
                    <a:pt x="178068" y="4426"/>
                  </a:lnTo>
                  <a:lnTo>
                    <a:pt x="173874" y="2951"/>
                  </a:lnTo>
                  <a:lnTo>
                    <a:pt x="169092" y="1967"/>
                  </a:lnTo>
                  <a:lnTo>
                    <a:pt x="163917" y="1311"/>
                  </a:lnTo>
                  <a:lnTo>
                    <a:pt x="158481" y="874"/>
                  </a:lnTo>
                  <a:lnTo>
                    <a:pt x="152871" y="583"/>
                  </a:lnTo>
                  <a:lnTo>
                    <a:pt x="138693" y="260"/>
                  </a:lnTo>
                  <a:lnTo>
                    <a:pt x="11483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Annotation239"/>
            <p:cNvSpPr/>
            <p:nvPr/>
          </p:nvSpPr>
          <p:spPr>
            <a:xfrm>
              <a:off x="3240293" y="5956101"/>
              <a:ext cx="80440" cy="122722"/>
            </a:xfrm>
            <a:custGeom>
              <a:avLst/>
              <a:gdLst/>
              <a:ahLst/>
              <a:cxnLst/>
              <a:rect l="0" t="0" r="0" b="0"/>
              <a:pathLst>
                <a:path w="80440" h="122722">
                  <a:moveTo>
                    <a:pt x="80439" y="0"/>
                  </a:moveTo>
                  <a:lnTo>
                    <a:pt x="75695" y="0"/>
                  </a:lnTo>
                  <a:lnTo>
                    <a:pt x="73304" y="992"/>
                  </a:lnTo>
                  <a:lnTo>
                    <a:pt x="70717" y="2646"/>
                  </a:lnTo>
                  <a:lnTo>
                    <a:pt x="67999" y="4740"/>
                  </a:lnTo>
                  <a:lnTo>
                    <a:pt x="65194" y="7129"/>
                  </a:lnTo>
                  <a:lnTo>
                    <a:pt x="62332" y="9714"/>
                  </a:lnTo>
                  <a:lnTo>
                    <a:pt x="59430" y="12429"/>
                  </a:lnTo>
                  <a:lnTo>
                    <a:pt x="56502" y="16223"/>
                  </a:lnTo>
                  <a:lnTo>
                    <a:pt x="53557" y="20738"/>
                  </a:lnTo>
                  <a:lnTo>
                    <a:pt x="50601" y="25731"/>
                  </a:lnTo>
                  <a:lnTo>
                    <a:pt x="47637" y="32037"/>
                  </a:lnTo>
                  <a:lnTo>
                    <a:pt x="44668" y="39218"/>
                  </a:lnTo>
                  <a:lnTo>
                    <a:pt x="41696" y="46981"/>
                  </a:lnTo>
                  <a:lnTo>
                    <a:pt x="38721" y="54141"/>
                  </a:lnTo>
                  <a:lnTo>
                    <a:pt x="35745" y="60899"/>
                  </a:lnTo>
                  <a:lnTo>
                    <a:pt x="32768" y="67389"/>
                  </a:lnTo>
                  <a:lnTo>
                    <a:pt x="30783" y="73699"/>
                  </a:lnTo>
                  <a:lnTo>
                    <a:pt x="29460" y="79890"/>
                  </a:lnTo>
                  <a:lnTo>
                    <a:pt x="28577" y="86003"/>
                  </a:lnTo>
                  <a:lnTo>
                    <a:pt x="27990" y="92062"/>
                  </a:lnTo>
                  <a:lnTo>
                    <a:pt x="27597" y="98085"/>
                  </a:lnTo>
                  <a:lnTo>
                    <a:pt x="27162" y="109078"/>
                  </a:lnTo>
                  <a:lnTo>
                    <a:pt x="26968" y="117271"/>
                  </a:lnTo>
                  <a:lnTo>
                    <a:pt x="27910" y="119852"/>
                  </a:lnTo>
                  <a:lnTo>
                    <a:pt x="29530" y="121573"/>
                  </a:lnTo>
                  <a:lnTo>
                    <a:pt x="31604" y="122721"/>
                  </a:lnTo>
                  <a:lnTo>
                    <a:pt x="33979" y="121501"/>
                  </a:lnTo>
                  <a:lnTo>
                    <a:pt x="36556" y="118705"/>
                  </a:lnTo>
                  <a:lnTo>
                    <a:pt x="39267" y="114855"/>
                  </a:lnTo>
                  <a:lnTo>
                    <a:pt x="41074" y="111296"/>
                  </a:lnTo>
                  <a:lnTo>
                    <a:pt x="42279" y="107932"/>
                  </a:lnTo>
                  <a:lnTo>
                    <a:pt x="43082" y="104696"/>
                  </a:lnTo>
                  <a:lnTo>
                    <a:pt x="44611" y="99563"/>
                  </a:lnTo>
                  <a:lnTo>
                    <a:pt x="48957" y="85922"/>
                  </a:lnTo>
                  <a:lnTo>
                    <a:pt x="51507" y="79110"/>
                  </a:lnTo>
                  <a:lnTo>
                    <a:pt x="54200" y="72584"/>
                  </a:lnTo>
                  <a:lnTo>
                    <a:pt x="56988" y="66248"/>
                  </a:lnTo>
                  <a:lnTo>
                    <a:pt x="58846" y="61033"/>
                  </a:lnTo>
                  <a:lnTo>
                    <a:pt x="60085" y="56563"/>
                  </a:lnTo>
                  <a:lnTo>
                    <a:pt x="60911" y="52592"/>
                  </a:lnTo>
                  <a:lnTo>
                    <a:pt x="61462" y="48952"/>
                  </a:lnTo>
                  <a:lnTo>
                    <a:pt x="61829" y="45533"/>
                  </a:lnTo>
                  <a:lnTo>
                    <a:pt x="62074" y="42262"/>
                  </a:lnTo>
                  <a:lnTo>
                    <a:pt x="61244" y="39088"/>
                  </a:lnTo>
                  <a:lnTo>
                    <a:pt x="59698" y="35981"/>
                  </a:lnTo>
                  <a:lnTo>
                    <a:pt x="57674" y="32917"/>
                  </a:lnTo>
                  <a:lnTo>
                    <a:pt x="55332" y="30875"/>
                  </a:lnTo>
                  <a:lnTo>
                    <a:pt x="52777" y="29513"/>
                  </a:lnTo>
                  <a:lnTo>
                    <a:pt x="50081" y="28605"/>
                  </a:lnTo>
                  <a:lnTo>
                    <a:pt x="47291" y="28000"/>
                  </a:lnTo>
                  <a:lnTo>
                    <a:pt x="44437" y="27596"/>
                  </a:lnTo>
                  <a:lnTo>
                    <a:pt x="41542" y="27327"/>
                  </a:lnTo>
                  <a:lnTo>
                    <a:pt x="37626" y="28140"/>
                  </a:lnTo>
                  <a:lnTo>
                    <a:pt x="33029" y="29674"/>
                  </a:lnTo>
                  <a:lnTo>
                    <a:pt x="27978" y="31689"/>
                  </a:lnTo>
                  <a:lnTo>
                    <a:pt x="22624" y="34024"/>
                  </a:lnTo>
                  <a:lnTo>
                    <a:pt x="0" y="446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Annotation240"/>
            <p:cNvSpPr/>
            <p:nvPr/>
          </p:nvSpPr>
          <p:spPr>
            <a:xfrm>
              <a:off x="2551780" y="5905895"/>
              <a:ext cx="276752" cy="621708"/>
            </a:xfrm>
            <a:custGeom>
              <a:avLst/>
              <a:gdLst/>
              <a:ahLst/>
              <a:cxnLst/>
              <a:rect l="0" t="0" r="0" b="0"/>
              <a:pathLst>
                <a:path w="276752" h="621708">
                  <a:moveTo>
                    <a:pt x="214820" y="175222"/>
                  </a:moveTo>
                  <a:lnTo>
                    <a:pt x="258308" y="131773"/>
                  </a:lnTo>
                  <a:lnTo>
                    <a:pt x="266588" y="120853"/>
                  </a:lnTo>
                  <a:lnTo>
                    <a:pt x="270186" y="115164"/>
                  </a:lnTo>
                  <a:lnTo>
                    <a:pt x="274185" y="100904"/>
                  </a:lnTo>
                  <a:lnTo>
                    <a:pt x="275962" y="84645"/>
                  </a:lnTo>
                  <a:lnTo>
                    <a:pt x="276751" y="67497"/>
                  </a:lnTo>
                  <a:lnTo>
                    <a:pt x="274454" y="52599"/>
                  </a:lnTo>
                  <a:lnTo>
                    <a:pt x="270123" y="39363"/>
                  </a:lnTo>
                  <a:lnTo>
                    <a:pt x="264888" y="26867"/>
                  </a:lnTo>
                  <a:lnTo>
                    <a:pt x="256602" y="14698"/>
                  </a:lnTo>
                  <a:lnTo>
                    <a:pt x="251612" y="8675"/>
                  </a:lnTo>
                  <a:lnTo>
                    <a:pt x="246300" y="4659"/>
                  </a:lnTo>
                  <a:lnTo>
                    <a:pt x="240772" y="1982"/>
                  </a:lnTo>
                  <a:lnTo>
                    <a:pt x="235100" y="198"/>
                  </a:lnTo>
                  <a:lnTo>
                    <a:pt x="227347" y="0"/>
                  </a:lnTo>
                  <a:lnTo>
                    <a:pt x="218206" y="860"/>
                  </a:lnTo>
                  <a:lnTo>
                    <a:pt x="208140" y="2426"/>
                  </a:lnTo>
                  <a:lnTo>
                    <a:pt x="197457" y="5454"/>
                  </a:lnTo>
                  <a:lnTo>
                    <a:pt x="186362" y="9458"/>
                  </a:lnTo>
                  <a:lnTo>
                    <a:pt x="174993" y="14111"/>
                  </a:lnTo>
                  <a:lnTo>
                    <a:pt x="163442" y="21182"/>
                  </a:lnTo>
                  <a:lnTo>
                    <a:pt x="151769" y="29864"/>
                  </a:lnTo>
                  <a:lnTo>
                    <a:pt x="140014" y="39622"/>
                  </a:lnTo>
                  <a:lnTo>
                    <a:pt x="127213" y="51088"/>
                  </a:lnTo>
                  <a:lnTo>
                    <a:pt x="99748" y="77056"/>
                  </a:lnTo>
                  <a:lnTo>
                    <a:pt x="56370" y="119567"/>
                  </a:lnTo>
                  <a:lnTo>
                    <a:pt x="44637" y="133158"/>
                  </a:lnTo>
                  <a:lnTo>
                    <a:pt x="34829" y="146187"/>
                  </a:lnTo>
                  <a:lnTo>
                    <a:pt x="4817" y="190874"/>
                  </a:lnTo>
                  <a:lnTo>
                    <a:pt x="1331" y="199547"/>
                  </a:lnTo>
                  <a:lnTo>
                    <a:pt x="0" y="207313"/>
                  </a:lnTo>
                  <a:lnTo>
                    <a:pt x="105" y="214476"/>
                  </a:lnTo>
                  <a:lnTo>
                    <a:pt x="2162" y="220243"/>
                  </a:lnTo>
                  <a:lnTo>
                    <a:pt x="5519" y="225080"/>
                  </a:lnTo>
                  <a:lnTo>
                    <a:pt x="9743" y="229296"/>
                  </a:lnTo>
                  <a:lnTo>
                    <a:pt x="15539" y="232108"/>
                  </a:lnTo>
                  <a:lnTo>
                    <a:pt x="22381" y="233982"/>
                  </a:lnTo>
                  <a:lnTo>
                    <a:pt x="29923" y="235231"/>
                  </a:lnTo>
                  <a:lnTo>
                    <a:pt x="39915" y="235072"/>
                  </a:lnTo>
                  <a:lnTo>
                    <a:pt x="51543" y="233974"/>
                  </a:lnTo>
                  <a:lnTo>
                    <a:pt x="64260" y="232249"/>
                  </a:lnTo>
                  <a:lnTo>
                    <a:pt x="76710" y="230107"/>
                  </a:lnTo>
                  <a:lnTo>
                    <a:pt x="88982" y="227687"/>
                  </a:lnTo>
                  <a:lnTo>
                    <a:pt x="101136" y="225081"/>
                  </a:lnTo>
                  <a:lnTo>
                    <a:pt x="114204" y="221360"/>
                  </a:lnTo>
                  <a:lnTo>
                    <a:pt x="127881" y="216895"/>
                  </a:lnTo>
                  <a:lnTo>
                    <a:pt x="141964" y="211934"/>
                  </a:lnTo>
                  <a:lnTo>
                    <a:pt x="154333" y="206641"/>
                  </a:lnTo>
                  <a:lnTo>
                    <a:pt x="165557" y="201129"/>
                  </a:lnTo>
                  <a:lnTo>
                    <a:pt x="176020" y="195471"/>
                  </a:lnTo>
                  <a:lnTo>
                    <a:pt x="185974" y="190705"/>
                  </a:lnTo>
                  <a:lnTo>
                    <a:pt x="195589" y="186536"/>
                  </a:lnTo>
                  <a:lnTo>
                    <a:pt x="204978" y="182764"/>
                  </a:lnTo>
                  <a:lnTo>
                    <a:pt x="212232" y="180251"/>
                  </a:lnTo>
                  <a:lnTo>
                    <a:pt x="218059" y="178575"/>
                  </a:lnTo>
                  <a:lnTo>
                    <a:pt x="222938" y="177457"/>
                  </a:lnTo>
                  <a:lnTo>
                    <a:pt x="228176" y="177704"/>
                  </a:lnTo>
                  <a:lnTo>
                    <a:pt x="233655" y="178861"/>
                  </a:lnTo>
                  <a:lnTo>
                    <a:pt x="239294" y="180625"/>
                  </a:lnTo>
                  <a:lnTo>
                    <a:pt x="243052" y="183785"/>
                  </a:lnTo>
                  <a:lnTo>
                    <a:pt x="245559" y="187876"/>
                  </a:lnTo>
                  <a:lnTo>
                    <a:pt x="247229" y="192587"/>
                  </a:lnTo>
                  <a:lnTo>
                    <a:pt x="249085" y="205760"/>
                  </a:lnTo>
                  <a:lnTo>
                    <a:pt x="248917" y="223521"/>
                  </a:lnTo>
                  <a:lnTo>
                    <a:pt x="247482" y="235203"/>
                  </a:lnTo>
                  <a:lnTo>
                    <a:pt x="229535" y="345783"/>
                  </a:lnTo>
                  <a:lnTo>
                    <a:pt x="225623" y="364336"/>
                  </a:lnTo>
                  <a:lnTo>
                    <a:pt x="221029" y="383650"/>
                  </a:lnTo>
                  <a:lnTo>
                    <a:pt x="211621" y="421645"/>
                  </a:lnTo>
                  <a:lnTo>
                    <a:pt x="194329" y="497036"/>
                  </a:lnTo>
                  <a:lnTo>
                    <a:pt x="192222" y="508828"/>
                  </a:lnTo>
                  <a:lnTo>
                    <a:pt x="190816" y="519665"/>
                  </a:lnTo>
                  <a:lnTo>
                    <a:pt x="189880" y="529866"/>
                  </a:lnTo>
                  <a:lnTo>
                    <a:pt x="186191" y="549139"/>
                  </a:lnTo>
                  <a:lnTo>
                    <a:pt x="182235" y="567626"/>
                  </a:lnTo>
                  <a:lnTo>
                    <a:pt x="180476" y="585765"/>
                  </a:lnTo>
                  <a:lnTo>
                    <a:pt x="179694" y="601102"/>
                  </a:lnTo>
                  <a:lnTo>
                    <a:pt x="179069" y="6217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Annotation241"/>
            <p:cNvSpPr/>
            <p:nvPr/>
          </p:nvSpPr>
          <p:spPr>
            <a:xfrm>
              <a:off x="3325033" y="5911453"/>
              <a:ext cx="67011" cy="128294"/>
            </a:xfrm>
            <a:custGeom>
              <a:avLst/>
              <a:gdLst/>
              <a:ahLst/>
              <a:cxnLst/>
              <a:rect l="0" t="0" r="0" b="0"/>
              <a:pathLst>
                <a:path w="67011" h="128294">
                  <a:moveTo>
                    <a:pt x="31449" y="0"/>
                  </a:moveTo>
                  <a:lnTo>
                    <a:pt x="26705" y="4740"/>
                  </a:lnTo>
                  <a:lnTo>
                    <a:pt x="25307" y="9113"/>
                  </a:lnTo>
                  <a:lnTo>
                    <a:pt x="24375" y="15006"/>
                  </a:lnTo>
                  <a:lnTo>
                    <a:pt x="23754" y="21910"/>
                  </a:lnTo>
                  <a:lnTo>
                    <a:pt x="21354" y="29489"/>
                  </a:lnTo>
                  <a:lnTo>
                    <a:pt x="17768" y="37519"/>
                  </a:lnTo>
                  <a:lnTo>
                    <a:pt x="13390" y="45848"/>
                  </a:lnTo>
                  <a:lnTo>
                    <a:pt x="10473" y="54378"/>
                  </a:lnTo>
                  <a:lnTo>
                    <a:pt x="8527" y="63042"/>
                  </a:lnTo>
                  <a:lnTo>
                    <a:pt x="7231" y="71793"/>
                  </a:lnTo>
                  <a:lnTo>
                    <a:pt x="5373" y="80604"/>
                  </a:lnTo>
                  <a:lnTo>
                    <a:pt x="3142" y="89455"/>
                  </a:lnTo>
                  <a:lnTo>
                    <a:pt x="660" y="98332"/>
                  </a:lnTo>
                  <a:lnTo>
                    <a:pt x="0" y="105242"/>
                  </a:lnTo>
                  <a:lnTo>
                    <a:pt x="552" y="110841"/>
                  </a:lnTo>
                  <a:lnTo>
                    <a:pt x="1914" y="115566"/>
                  </a:lnTo>
                  <a:lnTo>
                    <a:pt x="3815" y="119708"/>
                  </a:lnTo>
                  <a:lnTo>
                    <a:pt x="6075" y="123461"/>
                  </a:lnTo>
                  <a:lnTo>
                    <a:pt x="8575" y="126956"/>
                  </a:lnTo>
                  <a:lnTo>
                    <a:pt x="12228" y="128293"/>
                  </a:lnTo>
                  <a:lnTo>
                    <a:pt x="16649" y="128193"/>
                  </a:lnTo>
                  <a:lnTo>
                    <a:pt x="21582" y="127134"/>
                  </a:lnTo>
                  <a:lnTo>
                    <a:pt x="25865" y="125436"/>
                  </a:lnTo>
                  <a:lnTo>
                    <a:pt x="29712" y="123311"/>
                  </a:lnTo>
                  <a:lnTo>
                    <a:pt x="33271" y="120903"/>
                  </a:lnTo>
                  <a:lnTo>
                    <a:pt x="37629" y="117313"/>
                  </a:lnTo>
                  <a:lnTo>
                    <a:pt x="42520" y="112935"/>
                  </a:lnTo>
                  <a:lnTo>
                    <a:pt x="47768" y="108032"/>
                  </a:lnTo>
                  <a:lnTo>
                    <a:pt x="52259" y="102779"/>
                  </a:lnTo>
                  <a:lnTo>
                    <a:pt x="56246" y="97293"/>
                  </a:lnTo>
                  <a:lnTo>
                    <a:pt x="59897" y="91651"/>
                  </a:lnTo>
                  <a:lnTo>
                    <a:pt x="62332" y="86898"/>
                  </a:lnTo>
                  <a:lnTo>
                    <a:pt x="63955" y="82736"/>
                  </a:lnTo>
                  <a:lnTo>
                    <a:pt x="65037" y="78970"/>
                  </a:lnTo>
                  <a:lnTo>
                    <a:pt x="65758" y="75467"/>
                  </a:lnTo>
                  <a:lnTo>
                    <a:pt x="66238" y="72140"/>
                  </a:lnTo>
                  <a:lnTo>
                    <a:pt x="67010" y="64411"/>
                  </a:lnTo>
                  <a:lnTo>
                    <a:pt x="66080" y="63776"/>
                  </a:lnTo>
                  <a:lnTo>
                    <a:pt x="64467" y="63353"/>
                  </a:lnTo>
                  <a:lnTo>
                    <a:pt x="62399" y="63071"/>
                  </a:lnTo>
                  <a:lnTo>
                    <a:pt x="59034" y="63876"/>
                  </a:lnTo>
                  <a:lnTo>
                    <a:pt x="54804" y="65404"/>
                  </a:lnTo>
                  <a:lnTo>
                    <a:pt x="49999" y="67415"/>
                  </a:lnTo>
                  <a:lnTo>
                    <a:pt x="45802" y="69748"/>
                  </a:lnTo>
                  <a:lnTo>
                    <a:pt x="42011" y="72295"/>
                  </a:lnTo>
                  <a:lnTo>
                    <a:pt x="38490" y="74986"/>
                  </a:lnTo>
                  <a:lnTo>
                    <a:pt x="35150" y="78764"/>
                  </a:lnTo>
                  <a:lnTo>
                    <a:pt x="31931" y="83267"/>
                  </a:lnTo>
                  <a:lnTo>
                    <a:pt x="22512" y="982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Annotation242"/>
            <p:cNvSpPr/>
            <p:nvPr/>
          </p:nvSpPr>
          <p:spPr>
            <a:xfrm>
              <a:off x="3229555" y="5911453"/>
              <a:ext cx="310830" cy="571825"/>
            </a:xfrm>
            <a:custGeom>
              <a:avLst/>
              <a:gdLst/>
              <a:ahLst/>
              <a:cxnLst/>
              <a:rect l="0" t="0" r="0" b="0"/>
              <a:pathLst>
                <a:path w="310830" h="571825">
                  <a:moveTo>
                    <a:pt x="305680" y="0"/>
                  </a:moveTo>
                  <a:lnTo>
                    <a:pt x="310829" y="0"/>
                  </a:lnTo>
                  <a:lnTo>
                    <a:pt x="306554" y="0"/>
                  </a:lnTo>
                  <a:lnTo>
                    <a:pt x="306263" y="992"/>
                  </a:lnTo>
                  <a:lnTo>
                    <a:pt x="305939" y="4740"/>
                  </a:lnTo>
                  <a:lnTo>
                    <a:pt x="301012" y="17170"/>
                  </a:lnTo>
                  <a:lnTo>
                    <a:pt x="296610" y="25337"/>
                  </a:lnTo>
                  <a:lnTo>
                    <a:pt x="283774" y="47641"/>
                  </a:lnTo>
                  <a:lnTo>
                    <a:pt x="265490" y="82028"/>
                  </a:lnTo>
                  <a:lnTo>
                    <a:pt x="243130" y="124762"/>
                  </a:lnTo>
                  <a:lnTo>
                    <a:pt x="216641" y="173519"/>
                  </a:lnTo>
                  <a:lnTo>
                    <a:pt x="200640" y="201008"/>
                  </a:lnTo>
                  <a:lnTo>
                    <a:pt x="114285" y="341373"/>
                  </a:lnTo>
                  <a:lnTo>
                    <a:pt x="72756" y="406080"/>
                  </a:lnTo>
                  <a:lnTo>
                    <a:pt x="63007" y="423517"/>
                  </a:lnTo>
                  <a:lnTo>
                    <a:pt x="55515" y="439111"/>
                  </a:lnTo>
                  <a:lnTo>
                    <a:pt x="49527" y="453475"/>
                  </a:lnTo>
                  <a:lnTo>
                    <a:pt x="43550" y="466027"/>
                  </a:lnTo>
                  <a:lnTo>
                    <a:pt x="37578" y="477373"/>
                  </a:lnTo>
                  <a:lnTo>
                    <a:pt x="31611" y="487913"/>
                  </a:lnTo>
                  <a:lnTo>
                    <a:pt x="19684" y="510207"/>
                  </a:lnTo>
                  <a:lnTo>
                    <a:pt x="13724" y="521708"/>
                  </a:lnTo>
                  <a:lnTo>
                    <a:pt x="8756" y="532353"/>
                  </a:lnTo>
                  <a:lnTo>
                    <a:pt x="4452" y="542424"/>
                  </a:lnTo>
                  <a:lnTo>
                    <a:pt x="589" y="552117"/>
                  </a:lnTo>
                  <a:lnTo>
                    <a:pt x="0" y="559570"/>
                  </a:lnTo>
                  <a:lnTo>
                    <a:pt x="1594" y="565531"/>
                  </a:lnTo>
                  <a:lnTo>
                    <a:pt x="4643" y="570497"/>
                  </a:lnTo>
                  <a:lnTo>
                    <a:pt x="8661" y="571824"/>
                  </a:lnTo>
                  <a:lnTo>
                    <a:pt x="13326" y="570723"/>
                  </a:lnTo>
                  <a:lnTo>
                    <a:pt x="18422" y="568006"/>
                  </a:lnTo>
                  <a:lnTo>
                    <a:pt x="25792" y="563217"/>
                  </a:lnTo>
                  <a:lnTo>
                    <a:pt x="34677" y="557048"/>
                  </a:lnTo>
                  <a:lnTo>
                    <a:pt x="54150" y="543249"/>
                  </a:lnTo>
                  <a:lnTo>
                    <a:pt x="72735" y="530501"/>
                  </a:lnTo>
                  <a:lnTo>
                    <a:pt x="80868" y="524324"/>
                  </a:lnTo>
                  <a:lnTo>
                    <a:pt x="88277" y="518220"/>
                  </a:lnTo>
                  <a:lnTo>
                    <a:pt x="95202" y="512168"/>
                  </a:lnTo>
                  <a:lnTo>
                    <a:pt x="100812" y="509126"/>
                  </a:lnTo>
                  <a:lnTo>
                    <a:pt x="105545" y="508088"/>
                  </a:lnTo>
                  <a:lnTo>
                    <a:pt x="109694" y="508390"/>
                  </a:lnTo>
                  <a:lnTo>
                    <a:pt x="114445" y="509583"/>
                  </a:lnTo>
                  <a:lnTo>
                    <a:pt x="119599" y="511371"/>
                  </a:lnTo>
                  <a:lnTo>
                    <a:pt x="125021" y="513554"/>
                  </a:lnTo>
                  <a:lnTo>
                    <a:pt x="130622" y="516003"/>
                  </a:lnTo>
                  <a:lnTo>
                    <a:pt x="142142" y="521368"/>
                  </a:lnTo>
                  <a:lnTo>
                    <a:pt x="151234" y="527061"/>
                  </a:lnTo>
                  <a:lnTo>
                    <a:pt x="155049" y="529967"/>
                  </a:lnTo>
                  <a:lnTo>
                    <a:pt x="159578" y="530913"/>
                  </a:lnTo>
                  <a:lnTo>
                    <a:pt x="164583" y="530551"/>
                  </a:lnTo>
                  <a:lnTo>
                    <a:pt x="169907" y="529319"/>
                  </a:lnTo>
                  <a:lnTo>
                    <a:pt x="176435" y="527504"/>
                  </a:lnTo>
                  <a:lnTo>
                    <a:pt x="191633" y="522842"/>
                  </a:lnTo>
                  <a:lnTo>
                    <a:pt x="198864" y="519218"/>
                  </a:lnTo>
                  <a:lnTo>
                    <a:pt x="205670" y="514817"/>
                  </a:lnTo>
                  <a:lnTo>
                    <a:pt x="212194" y="509899"/>
                  </a:lnTo>
                  <a:lnTo>
                    <a:pt x="227387" y="499143"/>
                  </a:lnTo>
                  <a:lnTo>
                    <a:pt x="235609" y="493496"/>
                  </a:lnTo>
                  <a:lnTo>
                    <a:pt x="242084" y="487747"/>
                  </a:lnTo>
                  <a:lnTo>
                    <a:pt x="247394" y="481930"/>
                  </a:lnTo>
                  <a:lnTo>
                    <a:pt x="255941" y="469184"/>
                  </a:lnTo>
                  <a:lnTo>
                    <a:pt x="263051" y="453596"/>
                  </a:lnTo>
                  <a:lnTo>
                    <a:pt x="267892" y="437567"/>
                  </a:lnTo>
                  <a:lnTo>
                    <a:pt x="267578" y="432602"/>
                  </a:lnTo>
                  <a:lnTo>
                    <a:pt x="263385" y="417126"/>
                  </a:lnTo>
                  <a:lnTo>
                    <a:pt x="262056" y="409293"/>
                  </a:lnTo>
                  <a:lnTo>
                    <a:pt x="260708" y="405815"/>
                  </a:lnTo>
                  <a:lnTo>
                    <a:pt x="256562" y="399305"/>
                  </a:lnTo>
                  <a:lnTo>
                    <a:pt x="254067" y="397172"/>
                  </a:lnTo>
                  <a:lnTo>
                    <a:pt x="251410" y="395750"/>
                  </a:lnTo>
                  <a:lnTo>
                    <a:pt x="243117" y="3929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Annotation243"/>
            <p:cNvSpPr/>
            <p:nvPr/>
          </p:nvSpPr>
          <p:spPr>
            <a:xfrm>
              <a:off x="3669300" y="6188273"/>
              <a:ext cx="250254" cy="44541"/>
            </a:xfrm>
            <a:custGeom>
              <a:avLst/>
              <a:gdLst/>
              <a:ahLst/>
              <a:cxnLst/>
              <a:rect l="0" t="0" r="0" b="0"/>
              <a:pathLst>
                <a:path w="250254" h="44541">
                  <a:moveTo>
                    <a:pt x="0" y="35719"/>
                  </a:moveTo>
                  <a:lnTo>
                    <a:pt x="4744" y="40460"/>
                  </a:lnTo>
                  <a:lnTo>
                    <a:pt x="7135" y="41856"/>
                  </a:lnTo>
                  <a:lnTo>
                    <a:pt x="9722" y="42787"/>
                  </a:lnTo>
                  <a:lnTo>
                    <a:pt x="12439" y="43408"/>
                  </a:lnTo>
                  <a:lnTo>
                    <a:pt x="18223" y="43821"/>
                  </a:lnTo>
                  <a:lnTo>
                    <a:pt x="26052" y="44097"/>
                  </a:lnTo>
                  <a:lnTo>
                    <a:pt x="58696" y="44485"/>
                  </a:lnTo>
                  <a:lnTo>
                    <a:pt x="71902" y="44540"/>
                  </a:lnTo>
                  <a:lnTo>
                    <a:pt x="84678" y="43584"/>
                  </a:lnTo>
                  <a:lnTo>
                    <a:pt x="97168" y="41955"/>
                  </a:lnTo>
                  <a:lnTo>
                    <a:pt x="109466" y="39876"/>
                  </a:lnTo>
                  <a:lnTo>
                    <a:pt x="123624" y="36506"/>
                  </a:lnTo>
                  <a:lnTo>
                    <a:pt x="139021" y="32275"/>
                  </a:lnTo>
                  <a:lnTo>
                    <a:pt x="170032" y="23275"/>
                  </a:lnTo>
                  <a:lnTo>
                    <a:pt x="208830" y="12629"/>
                  </a:lnTo>
                  <a:lnTo>
                    <a:pt x="25025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Annotation244"/>
            <p:cNvSpPr/>
            <p:nvPr/>
          </p:nvSpPr>
          <p:spPr>
            <a:xfrm>
              <a:off x="3803473" y="6118077"/>
              <a:ext cx="26705" cy="204142"/>
            </a:xfrm>
            <a:custGeom>
              <a:avLst/>
              <a:gdLst/>
              <a:ahLst/>
              <a:cxnLst/>
              <a:rect l="0" t="0" r="0" b="0"/>
              <a:pathLst>
                <a:path w="26705" h="204142">
                  <a:moveTo>
                    <a:pt x="8829" y="7688"/>
                  </a:moveTo>
                  <a:lnTo>
                    <a:pt x="1133" y="0"/>
                  </a:lnTo>
                  <a:lnTo>
                    <a:pt x="719" y="579"/>
                  </a:lnTo>
                  <a:lnTo>
                    <a:pt x="137" y="6133"/>
                  </a:lnTo>
                  <a:lnTo>
                    <a:pt x="0" y="11296"/>
                  </a:lnTo>
                  <a:lnTo>
                    <a:pt x="957" y="16047"/>
                  </a:lnTo>
                  <a:lnTo>
                    <a:pt x="2588" y="22190"/>
                  </a:lnTo>
                  <a:lnTo>
                    <a:pt x="4668" y="29263"/>
                  </a:lnTo>
                  <a:lnTo>
                    <a:pt x="6055" y="37946"/>
                  </a:lnTo>
                  <a:lnTo>
                    <a:pt x="6980" y="47704"/>
                  </a:lnTo>
                  <a:lnTo>
                    <a:pt x="7596" y="58178"/>
                  </a:lnTo>
                  <a:lnTo>
                    <a:pt x="9000" y="69129"/>
                  </a:lnTo>
                  <a:lnTo>
                    <a:pt x="10929" y="80399"/>
                  </a:lnTo>
                  <a:lnTo>
                    <a:pt x="13208" y="91881"/>
                  </a:lnTo>
                  <a:lnTo>
                    <a:pt x="14728" y="104497"/>
                  </a:lnTo>
                  <a:lnTo>
                    <a:pt x="15740" y="117868"/>
                  </a:lnTo>
                  <a:lnTo>
                    <a:pt x="16866" y="143969"/>
                  </a:lnTo>
                  <a:lnTo>
                    <a:pt x="17366" y="165493"/>
                  </a:lnTo>
                  <a:lnTo>
                    <a:pt x="18493" y="174407"/>
                  </a:lnTo>
                  <a:lnTo>
                    <a:pt x="20237" y="182334"/>
                  </a:lnTo>
                  <a:lnTo>
                    <a:pt x="26704" y="2041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Annotation245"/>
            <p:cNvSpPr/>
            <p:nvPr/>
          </p:nvSpPr>
          <p:spPr>
            <a:xfrm>
              <a:off x="4262878" y="6014638"/>
              <a:ext cx="219747" cy="254003"/>
            </a:xfrm>
            <a:custGeom>
              <a:avLst/>
              <a:gdLst/>
              <a:ahLst/>
              <a:cxnLst/>
              <a:rect l="0" t="0" r="0" b="0"/>
              <a:pathLst>
                <a:path w="219747" h="254003">
                  <a:moveTo>
                    <a:pt x="219746" y="57550"/>
                  </a:moveTo>
                  <a:lnTo>
                    <a:pt x="219746" y="49860"/>
                  </a:lnTo>
                  <a:lnTo>
                    <a:pt x="218753" y="49447"/>
                  </a:lnTo>
                  <a:lnTo>
                    <a:pt x="215002" y="48987"/>
                  </a:lnTo>
                  <a:lnTo>
                    <a:pt x="213603" y="47873"/>
                  </a:lnTo>
                  <a:lnTo>
                    <a:pt x="212672" y="46137"/>
                  </a:lnTo>
                  <a:lnTo>
                    <a:pt x="211637" y="41563"/>
                  </a:lnTo>
                  <a:lnTo>
                    <a:pt x="211177" y="36223"/>
                  </a:lnTo>
                  <a:lnTo>
                    <a:pt x="210061" y="33410"/>
                  </a:lnTo>
                  <a:lnTo>
                    <a:pt x="206172" y="27639"/>
                  </a:lnTo>
                  <a:lnTo>
                    <a:pt x="202753" y="24710"/>
                  </a:lnTo>
                  <a:lnTo>
                    <a:pt x="198487" y="21766"/>
                  </a:lnTo>
                  <a:lnTo>
                    <a:pt x="193656" y="18811"/>
                  </a:lnTo>
                  <a:lnTo>
                    <a:pt x="189443" y="15849"/>
                  </a:lnTo>
                  <a:lnTo>
                    <a:pt x="185641" y="12882"/>
                  </a:lnTo>
                  <a:lnTo>
                    <a:pt x="182113" y="9912"/>
                  </a:lnTo>
                  <a:lnTo>
                    <a:pt x="176782" y="6939"/>
                  </a:lnTo>
                  <a:lnTo>
                    <a:pt x="170249" y="3965"/>
                  </a:lnTo>
                  <a:lnTo>
                    <a:pt x="162914" y="991"/>
                  </a:lnTo>
                  <a:lnTo>
                    <a:pt x="155046" y="0"/>
                  </a:lnTo>
                  <a:lnTo>
                    <a:pt x="146820" y="332"/>
                  </a:lnTo>
                  <a:lnTo>
                    <a:pt x="138358" y="1545"/>
                  </a:lnTo>
                  <a:lnTo>
                    <a:pt x="128743" y="4338"/>
                  </a:lnTo>
                  <a:lnTo>
                    <a:pt x="118362" y="8185"/>
                  </a:lnTo>
                  <a:lnTo>
                    <a:pt x="107468" y="12733"/>
                  </a:lnTo>
                  <a:lnTo>
                    <a:pt x="97227" y="18742"/>
                  </a:lnTo>
                  <a:lnTo>
                    <a:pt x="87420" y="25725"/>
                  </a:lnTo>
                  <a:lnTo>
                    <a:pt x="77903" y="33356"/>
                  </a:lnTo>
                  <a:lnTo>
                    <a:pt x="68579" y="42413"/>
                  </a:lnTo>
                  <a:lnTo>
                    <a:pt x="59384" y="52419"/>
                  </a:lnTo>
                  <a:lnTo>
                    <a:pt x="50274" y="63059"/>
                  </a:lnTo>
                  <a:lnTo>
                    <a:pt x="42215" y="73129"/>
                  </a:lnTo>
                  <a:lnTo>
                    <a:pt x="34857" y="82819"/>
                  </a:lnTo>
                  <a:lnTo>
                    <a:pt x="27964" y="92255"/>
                  </a:lnTo>
                  <a:lnTo>
                    <a:pt x="21384" y="102515"/>
                  </a:lnTo>
                  <a:lnTo>
                    <a:pt x="15010" y="113322"/>
                  </a:lnTo>
                  <a:lnTo>
                    <a:pt x="8775" y="124497"/>
                  </a:lnTo>
                  <a:lnTo>
                    <a:pt x="4619" y="133931"/>
                  </a:lnTo>
                  <a:lnTo>
                    <a:pt x="1848" y="142204"/>
                  </a:lnTo>
                  <a:lnTo>
                    <a:pt x="0" y="149706"/>
                  </a:lnTo>
                  <a:lnTo>
                    <a:pt x="755" y="156690"/>
                  </a:lnTo>
                  <a:lnTo>
                    <a:pt x="3244" y="163330"/>
                  </a:lnTo>
                  <a:lnTo>
                    <a:pt x="6889" y="169741"/>
                  </a:lnTo>
                  <a:lnTo>
                    <a:pt x="11306" y="174016"/>
                  </a:lnTo>
                  <a:lnTo>
                    <a:pt x="16237" y="176865"/>
                  </a:lnTo>
                  <a:lnTo>
                    <a:pt x="21510" y="178765"/>
                  </a:lnTo>
                  <a:lnTo>
                    <a:pt x="28997" y="179039"/>
                  </a:lnTo>
                  <a:lnTo>
                    <a:pt x="37962" y="178231"/>
                  </a:lnTo>
                  <a:lnTo>
                    <a:pt x="47910" y="176699"/>
                  </a:lnTo>
                  <a:lnTo>
                    <a:pt x="57521" y="174686"/>
                  </a:lnTo>
                  <a:lnTo>
                    <a:pt x="66908" y="172351"/>
                  </a:lnTo>
                  <a:lnTo>
                    <a:pt x="76145" y="169802"/>
                  </a:lnTo>
                  <a:lnTo>
                    <a:pt x="94353" y="164325"/>
                  </a:lnTo>
                  <a:lnTo>
                    <a:pt x="103380" y="161475"/>
                  </a:lnTo>
                  <a:lnTo>
                    <a:pt x="112376" y="157591"/>
                  </a:lnTo>
                  <a:lnTo>
                    <a:pt x="121353" y="153018"/>
                  </a:lnTo>
                  <a:lnTo>
                    <a:pt x="138279" y="143636"/>
                  </a:lnTo>
                  <a:lnTo>
                    <a:pt x="152422" y="136159"/>
                  </a:lnTo>
                  <a:lnTo>
                    <a:pt x="158975" y="134760"/>
                  </a:lnTo>
                  <a:lnTo>
                    <a:pt x="165328" y="134820"/>
                  </a:lnTo>
                  <a:lnTo>
                    <a:pt x="171551" y="135852"/>
                  </a:lnTo>
                  <a:lnTo>
                    <a:pt x="176692" y="137533"/>
                  </a:lnTo>
                  <a:lnTo>
                    <a:pt x="181113" y="139646"/>
                  </a:lnTo>
                  <a:lnTo>
                    <a:pt x="185052" y="142046"/>
                  </a:lnTo>
                  <a:lnTo>
                    <a:pt x="187680" y="145631"/>
                  </a:lnTo>
                  <a:lnTo>
                    <a:pt x="189431" y="150004"/>
                  </a:lnTo>
                  <a:lnTo>
                    <a:pt x="196985" y="180764"/>
                  </a:lnTo>
                  <a:lnTo>
                    <a:pt x="198614" y="190294"/>
                  </a:lnTo>
                  <a:lnTo>
                    <a:pt x="199699" y="199623"/>
                  </a:lnTo>
                  <a:lnTo>
                    <a:pt x="200423" y="208820"/>
                  </a:lnTo>
                  <a:lnTo>
                    <a:pt x="199913" y="216936"/>
                  </a:lnTo>
                  <a:lnTo>
                    <a:pt x="198580" y="224330"/>
                  </a:lnTo>
                  <a:lnTo>
                    <a:pt x="196697" y="231244"/>
                  </a:lnTo>
                  <a:lnTo>
                    <a:pt x="195443" y="236846"/>
                  </a:lnTo>
                  <a:lnTo>
                    <a:pt x="194607" y="241573"/>
                  </a:lnTo>
                  <a:lnTo>
                    <a:pt x="192933" y="2540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Annotation246"/>
            <p:cNvSpPr/>
            <p:nvPr/>
          </p:nvSpPr>
          <p:spPr>
            <a:xfrm>
              <a:off x="4634563" y="6000750"/>
              <a:ext cx="176910" cy="303610"/>
            </a:xfrm>
            <a:custGeom>
              <a:avLst/>
              <a:gdLst/>
              <a:ahLst/>
              <a:cxnLst/>
              <a:rect l="0" t="0" r="0" b="0"/>
              <a:pathLst>
                <a:path w="176910" h="303610">
                  <a:moveTo>
                    <a:pt x="0" y="0"/>
                  </a:moveTo>
                  <a:lnTo>
                    <a:pt x="52394" y="0"/>
                  </a:lnTo>
                  <a:lnTo>
                    <a:pt x="58763" y="991"/>
                  </a:lnTo>
                  <a:lnTo>
                    <a:pt x="65988" y="2645"/>
                  </a:lnTo>
                  <a:lnTo>
                    <a:pt x="73784" y="4740"/>
                  </a:lnTo>
                  <a:lnTo>
                    <a:pt x="80969" y="6137"/>
                  </a:lnTo>
                  <a:lnTo>
                    <a:pt x="87743" y="7067"/>
                  </a:lnTo>
                  <a:lnTo>
                    <a:pt x="94246" y="7688"/>
                  </a:lnTo>
                  <a:lnTo>
                    <a:pt x="100568" y="8102"/>
                  </a:lnTo>
                  <a:lnTo>
                    <a:pt x="106768" y="8378"/>
                  </a:lnTo>
                  <a:lnTo>
                    <a:pt x="119947" y="8684"/>
                  </a:lnTo>
                  <a:lnTo>
                    <a:pt x="135735" y="8820"/>
                  </a:lnTo>
                  <a:lnTo>
                    <a:pt x="142130" y="9849"/>
                  </a:lnTo>
                  <a:lnTo>
                    <a:pt x="147387" y="11526"/>
                  </a:lnTo>
                  <a:lnTo>
                    <a:pt x="151884" y="13638"/>
                  </a:lnTo>
                  <a:lnTo>
                    <a:pt x="155874" y="15045"/>
                  </a:lnTo>
                  <a:lnTo>
                    <a:pt x="159528" y="15983"/>
                  </a:lnTo>
                  <a:lnTo>
                    <a:pt x="162958" y="16608"/>
                  </a:lnTo>
                  <a:lnTo>
                    <a:pt x="166237" y="18017"/>
                  </a:lnTo>
                  <a:lnTo>
                    <a:pt x="169415" y="19949"/>
                  </a:lnTo>
                  <a:lnTo>
                    <a:pt x="172528" y="22229"/>
                  </a:lnTo>
                  <a:lnTo>
                    <a:pt x="174603" y="25733"/>
                  </a:lnTo>
                  <a:lnTo>
                    <a:pt x="176909" y="34919"/>
                  </a:lnTo>
                  <a:lnTo>
                    <a:pt x="175538" y="41138"/>
                  </a:lnTo>
                  <a:lnTo>
                    <a:pt x="172637" y="48261"/>
                  </a:lnTo>
                  <a:lnTo>
                    <a:pt x="168717" y="55987"/>
                  </a:lnTo>
                  <a:lnTo>
                    <a:pt x="164119" y="66098"/>
                  </a:lnTo>
                  <a:lnTo>
                    <a:pt x="153712" y="90562"/>
                  </a:lnTo>
                  <a:lnTo>
                    <a:pt x="147163" y="104030"/>
                  </a:lnTo>
                  <a:lnTo>
                    <a:pt x="139817" y="117971"/>
                  </a:lnTo>
                  <a:lnTo>
                    <a:pt x="131941" y="132225"/>
                  </a:lnTo>
                  <a:lnTo>
                    <a:pt x="122719" y="147682"/>
                  </a:lnTo>
                  <a:lnTo>
                    <a:pt x="72557" y="228064"/>
                  </a:lnTo>
                  <a:lnTo>
                    <a:pt x="63268" y="241340"/>
                  </a:lnTo>
                  <a:lnTo>
                    <a:pt x="54095" y="253166"/>
                  </a:lnTo>
                  <a:lnTo>
                    <a:pt x="45001" y="264028"/>
                  </a:lnTo>
                  <a:lnTo>
                    <a:pt x="37945" y="273253"/>
                  </a:lnTo>
                  <a:lnTo>
                    <a:pt x="32249" y="281387"/>
                  </a:lnTo>
                  <a:lnTo>
                    <a:pt x="17875" y="3036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Annotation247"/>
            <p:cNvSpPr/>
            <p:nvPr/>
          </p:nvSpPr>
          <p:spPr>
            <a:xfrm>
              <a:off x="5108258" y="6063257"/>
              <a:ext cx="178753" cy="135866"/>
            </a:xfrm>
            <a:custGeom>
              <a:avLst/>
              <a:gdLst/>
              <a:ahLst/>
              <a:cxnLst/>
              <a:rect l="0" t="0" r="0" b="0"/>
              <a:pathLst>
                <a:path w="178753" h="135866">
                  <a:moveTo>
                    <a:pt x="178752" y="0"/>
                  </a:moveTo>
                  <a:lnTo>
                    <a:pt x="174008" y="4740"/>
                  </a:lnTo>
                  <a:lnTo>
                    <a:pt x="170624" y="7129"/>
                  </a:lnTo>
                  <a:lnTo>
                    <a:pt x="166382" y="9714"/>
                  </a:lnTo>
                  <a:lnTo>
                    <a:pt x="161568" y="12429"/>
                  </a:lnTo>
                  <a:lnTo>
                    <a:pt x="156372" y="17216"/>
                  </a:lnTo>
                  <a:lnTo>
                    <a:pt x="150923" y="23383"/>
                  </a:lnTo>
                  <a:lnTo>
                    <a:pt x="145303" y="30472"/>
                  </a:lnTo>
                  <a:lnTo>
                    <a:pt x="139571" y="38174"/>
                  </a:lnTo>
                  <a:lnTo>
                    <a:pt x="127905" y="54670"/>
                  </a:lnTo>
                  <a:lnTo>
                    <a:pt x="120028" y="64228"/>
                  </a:lnTo>
                  <a:lnTo>
                    <a:pt x="110803" y="74569"/>
                  </a:lnTo>
                  <a:lnTo>
                    <a:pt x="90954" y="95649"/>
                  </a:lnTo>
                  <a:lnTo>
                    <a:pt x="72202" y="114941"/>
                  </a:lnTo>
                  <a:lnTo>
                    <a:pt x="63031" y="122268"/>
                  </a:lnTo>
                  <a:lnTo>
                    <a:pt x="53937" y="128145"/>
                  </a:lnTo>
                  <a:lnTo>
                    <a:pt x="44896" y="133055"/>
                  </a:lnTo>
                  <a:lnTo>
                    <a:pt x="35889" y="135336"/>
                  </a:lnTo>
                  <a:lnTo>
                    <a:pt x="26906" y="135865"/>
                  </a:lnTo>
                  <a:lnTo>
                    <a:pt x="0" y="1339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Annotation248"/>
            <p:cNvSpPr/>
            <p:nvPr/>
          </p:nvSpPr>
          <p:spPr>
            <a:xfrm>
              <a:off x="5108258" y="6081117"/>
              <a:ext cx="125128" cy="160735"/>
            </a:xfrm>
            <a:custGeom>
              <a:avLst/>
              <a:gdLst/>
              <a:ahLst/>
              <a:cxnLst/>
              <a:rect l="0" t="0" r="0" b="0"/>
              <a:pathLst>
                <a:path w="125128" h="160735">
                  <a:moveTo>
                    <a:pt x="0" y="0"/>
                  </a:moveTo>
                  <a:lnTo>
                    <a:pt x="12440" y="0"/>
                  </a:lnTo>
                  <a:lnTo>
                    <a:pt x="15245" y="1984"/>
                  </a:lnTo>
                  <a:lnTo>
                    <a:pt x="18108" y="5292"/>
                  </a:lnTo>
                  <a:lnTo>
                    <a:pt x="21009" y="9481"/>
                  </a:lnTo>
                  <a:lnTo>
                    <a:pt x="24930" y="14258"/>
                  </a:lnTo>
                  <a:lnTo>
                    <a:pt x="29530" y="19427"/>
                  </a:lnTo>
                  <a:lnTo>
                    <a:pt x="34582" y="24857"/>
                  </a:lnTo>
                  <a:lnTo>
                    <a:pt x="55928" y="46722"/>
                  </a:lnTo>
                  <a:lnTo>
                    <a:pt x="63105" y="55953"/>
                  </a:lnTo>
                  <a:lnTo>
                    <a:pt x="69876" y="66075"/>
                  </a:lnTo>
                  <a:lnTo>
                    <a:pt x="76376" y="76792"/>
                  </a:lnTo>
                  <a:lnTo>
                    <a:pt x="82695" y="87906"/>
                  </a:lnTo>
                  <a:lnTo>
                    <a:pt x="95014" y="110837"/>
                  </a:lnTo>
                  <a:lnTo>
                    <a:pt x="101079" y="121516"/>
                  </a:lnTo>
                  <a:lnTo>
                    <a:pt x="107109" y="131612"/>
                  </a:lnTo>
                  <a:lnTo>
                    <a:pt x="125127" y="1607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Annotation249"/>
            <p:cNvSpPr/>
            <p:nvPr/>
          </p:nvSpPr>
          <p:spPr>
            <a:xfrm>
              <a:off x="5671328" y="5893593"/>
              <a:ext cx="35752" cy="276822"/>
            </a:xfrm>
            <a:custGeom>
              <a:avLst/>
              <a:gdLst/>
              <a:ahLst/>
              <a:cxnLst/>
              <a:rect l="0" t="0" r="0" b="0"/>
              <a:pathLst>
                <a:path w="35752" h="276822">
                  <a:moveTo>
                    <a:pt x="35751" y="0"/>
                  </a:moveTo>
                  <a:lnTo>
                    <a:pt x="35751" y="67972"/>
                  </a:lnTo>
                  <a:lnTo>
                    <a:pt x="34758" y="80041"/>
                  </a:lnTo>
                  <a:lnTo>
                    <a:pt x="33103" y="93049"/>
                  </a:lnTo>
                  <a:lnTo>
                    <a:pt x="31007" y="106681"/>
                  </a:lnTo>
                  <a:lnTo>
                    <a:pt x="26029" y="135057"/>
                  </a:lnTo>
                  <a:lnTo>
                    <a:pt x="14742" y="193697"/>
                  </a:lnTo>
                  <a:lnTo>
                    <a:pt x="8869" y="220694"/>
                  </a:lnTo>
                  <a:lnTo>
                    <a:pt x="5913" y="233450"/>
                  </a:lnTo>
                  <a:lnTo>
                    <a:pt x="3942" y="243939"/>
                  </a:lnTo>
                  <a:lnTo>
                    <a:pt x="2628" y="252915"/>
                  </a:lnTo>
                  <a:lnTo>
                    <a:pt x="0" y="2768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Annotation250"/>
            <p:cNvSpPr/>
            <p:nvPr/>
          </p:nvSpPr>
          <p:spPr>
            <a:xfrm>
              <a:off x="5778579" y="5991820"/>
              <a:ext cx="274063" cy="155465"/>
            </a:xfrm>
            <a:custGeom>
              <a:avLst/>
              <a:gdLst/>
              <a:ahLst/>
              <a:cxnLst/>
              <a:rect l="0" t="0" r="0" b="0"/>
              <a:pathLst>
                <a:path w="274063" h="155465">
                  <a:moveTo>
                    <a:pt x="0" y="98227"/>
                  </a:moveTo>
                  <a:lnTo>
                    <a:pt x="0" y="93082"/>
                  </a:lnTo>
                  <a:lnTo>
                    <a:pt x="0" y="95279"/>
                  </a:lnTo>
                  <a:lnTo>
                    <a:pt x="993" y="96261"/>
                  </a:lnTo>
                  <a:lnTo>
                    <a:pt x="2648" y="96916"/>
                  </a:lnTo>
                  <a:lnTo>
                    <a:pt x="4745" y="97354"/>
                  </a:lnTo>
                  <a:lnTo>
                    <a:pt x="9723" y="100484"/>
                  </a:lnTo>
                  <a:lnTo>
                    <a:pt x="12440" y="102708"/>
                  </a:lnTo>
                  <a:lnTo>
                    <a:pt x="15245" y="106175"/>
                  </a:lnTo>
                  <a:lnTo>
                    <a:pt x="18109" y="110471"/>
                  </a:lnTo>
                  <a:lnTo>
                    <a:pt x="21010" y="115319"/>
                  </a:lnTo>
                  <a:lnTo>
                    <a:pt x="23937" y="120536"/>
                  </a:lnTo>
                  <a:lnTo>
                    <a:pt x="29839" y="131624"/>
                  </a:lnTo>
                  <a:lnTo>
                    <a:pt x="35782" y="136366"/>
                  </a:lnTo>
                  <a:lnTo>
                    <a:pt x="43716" y="140520"/>
                  </a:lnTo>
                  <a:lnTo>
                    <a:pt x="52977" y="144282"/>
                  </a:lnTo>
                  <a:lnTo>
                    <a:pt x="63125" y="147781"/>
                  </a:lnTo>
                  <a:lnTo>
                    <a:pt x="73862" y="151107"/>
                  </a:lnTo>
                  <a:lnTo>
                    <a:pt x="84992" y="154316"/>
                  </a:lnTo>
                  <a:lnTo>
                    <a:pt x="98370" y="155464"/>
                  </a:lnTo>
                  <a:lnTo>
                    <a:pt x="113248" y="155236"/>
                  </a:lnTo>
                  <a:lnTo>
                    <a:pt x="129125" y="154092"/>
                  </a:lnTo>
                  <a:lnTo>
                    <a:pt x="144674" y="152338"/>
                  </a:lnTo>
                  <a:lnTo>
                    <a:pt x="160007" y="150176"/>
                  </a:lnTo>
                  <a:lnTo>
                    <a:pt x="175193" y="147742"/>
                  </a:lnTo>
                  <a:lnTo>
                    <a:pt x="189290" y="143144"/>
                  </a:lnTo>
                  <a:lnTo>
                    <a:pt x="202660" y="137100"/>
                  </a:lnTo>
                  <a:lnTo>
                    <a:pt x="215545" y="130096"/>
                  </a:lnTo>
                  <a:lnTo>
                    <a:pt x="227114" y="123442"/>
                  </a:lnTo>
                  <a:lnTo>
                    <a:pt x="237807" y="117021"/>
                  </a:lnTo>
                  <a:lnTo>
                    <a:pt x="247915" y="110756"/>
                  </a:lnTo>
                  <a:lnTo>
                    <a:pt x="255646" y="103604"/>
                  </a:lnTo>
                  <a:lnTo>
                    <a:pt x="261793" y="95858"/>
                  </a:lnTo>
                  <a:lnTo>
                    <a:pt x="266885" y="87718"/>
                  </a:lnTo>
                  <a:lnTo>
                    <a:pt x="270279" y="80307"/>
                  </a:lnTo>
                  <a:lnTo>
                    <a:pt x="272541" y="73381"/>
                  </a:lnTo>
                  <a:lnTo>
                    <a:pt x="274050" y="66780"/>
                  </a:lnTo>
                  <a:lnTo>
                    <a:pt x="274062" y="61387"/>
                  </a:lnTo>
                  <a:lnTo>
                    <a:pt x="273078" y="56800"/>
                  </a:lnTo>
                  <a:lnTo>
                    <a:pt x="271428" y="52749"/>
                  </a:lnTo>
                  <a:lnTo>
                    <a:pt x="267350" y="49057"/>
                  </a:lnTo>
                  <a:lnTo>
                    <a:pt x="261651" y="45603"/>
                  </a:lnTo>
                  <a:lnTo>
                    <a:pt x="254873" y="42308"/>
                  </a:lnTo>
                  <a:lnTo>
                    <a:pt x="246382" y="40111"/>
                  </a:lnTo>
                  <a:lnTo>
                    <a:pt x="236749" y="38647"/>
                  </a:lnTo>
                  <a:lnTo>
                    <a:pt x="226354" y="37671"/>
                  </a:lnTo>
                  <a:lnTo>
                    <a:pt x="216446" y="37021"/>
                  </a:lnTo>
                  <a:lnTo>
                    <a:pt x="206861" y="36586"/>
                  </a:lnTo>
                  <a:lnTo>
                    <a:pt x="197491" y="36297"/>
                  </a:lnTo>
                  <a:lnTo>
                    <a:pt x="188266" y="35113"/>
                  </a:lnTo>
                  <a:lnTo>
                    <a:pt x="179137" y="33330"/>
                  </a:lnTo>
                  <a:lnTo>
                    <a:pt x="170072" y="31150"/>
                  </a:lnTo>
                  <a:lnTo>
                    <a:pt x="163034" y="28704"/>
                  </a:lnTo>
                  <a:lnTo>
                    <a:pt x="157350" y="26081"/>
                  </a:lnTo>
                  <a:lnTo>
                    <a:pt x="152567" y="23341"/>
                  </a:lnTo>
                  <a:lnTo>
                    <a:pt x="149379" y="19529"/>
                  </a:lnTo>
                  <a:lnTo>
                    <a:pt x="147254" y="15004"/>
                  </a:lnTo>
                  <a:lnTo>
                    <a:pt x="14300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Annotation251"/>
            <p:cNvSpPr/>
            <p:nvPr/>
          </p:nvSpPr>
          <p:spPr>
            <a:xfrm>
              <a:off x="6207585" y="5832600"/>
              <a:ext cx="167378" cy="68053"/>
            </a:xfrm>
            <a:custGeom>
              <a:avLst/>
              <a:gdLst/>
              <a:ahLst/>
              <a:cxnLst/>
              <a:rect l="0" t="0" r="0" b="0"/>
              <a:pathLst>
                <a:path w="167378" h="68053">
                  <a:moveTo>
                    <a:pt x="0" y="7415"/>
                  </a:moveTo>
                  <a:lnTo>
                    <a:pt x="12440" y="19844"/>
                  </a:lnTo>
                  <a:lnTo>
                    <a:pt x="14252" y="22646"/>
                  </a:lnTo>
                  <a:lnTo>
                    <a:pt x="15460" y="25507"/>
                  </a:lnTo>
                  <a:lnTo>
                    <a:pt x="16265" y="28406"/>
                  </a:lnTo>
                  <a:lnTo>
                    <a:pt x="18789" y="32323"/>
                  </a:lnTo>
                  <a:lnTo>
                    <a:pt x="22456" y="36919"/>
                  </a:lnTo>
                  <a:lnTo>
                    <a:pt x="26888" y="41967"/>
                  </a:lnTo>
                  <a:lnTo>
                    <a:pt x="34460" y="50222"/>
                  </a:lnTo>
                  <a:lnTo>
                    <a:pt x="37870" y="53813"/>
                  </a:lnTo>
                  <a:lnTo>
                    <a:pt x="42128" y="57199"/>
                  </a:lnTo>
                  <a:lnTo>
                    <a:pt x="46955" y="60448"/>
                  </a:lnTo>
                  <a:lnTo>
                    <a:pt x="52158" y="63606"/>
                  </a:lnTo>
                  <a:lnTo>
                    <a:pt x="58606" y="65712"/>
                  </a:lnTo>
                  <a:lnTo>
                    <a:pt x="65883" y="67116"/>
                  </a:lnTo>
                  <a:lnTo>
                    <a:pt x="73715" y="68052"/>
                  </a:lnTo>
                  <a:lnTo>
                    <a:pt x="81915" y="67683"/>
                  </a:lnTo>
                  <a:lnTo>
                    <a:pt x="90360" y="66446"/>
                  </a:lnTo>
                  <a:lnTo>
                    <a:pt x="98971" y="64628"/>
                  </a:lnTo>
                  <a:lnTo>
                    <a:pt x="107689" y="62425"/>
                  </a:lnTo>
                  <a:lnTo>
                    <a:pt x="116481" y="59963"/>
                  </a:lnTo>
                  <a:lnTo>
                    <a:pt x="125321" y="57330"/>
                  </a:lnTo>
                  <a:lnTo>
                    <a:pt x="133202" y="53591"/>
                  </a:lnTo>
                  <a:lnTo>
                    <a:pt x="140441" y="49113"/>
                  </a:lnTo>
                  <a:lnTo>
                    <a:pt x="147253" y="44143"/>
                  </a:lnTo>
                  <a:lnTo>
                    <a:pt x="152788" y="39838"/>
                  </a:lnTo>
                  <a:lnTo>
                    <a:pt x="157470" y="35976"/>
                  </a:lnTo>
                  <a:lnTo>
                    <a:pt x="161586" y="32409"/>
                  </a:lnTo>
                  <a:lnTo>
                    <a:pt x="164329" y="28046"/>
                  </a:lnTo>
                  <a:lnTo>
                    <a:pt x="166158" y="23154"/>
                  </a:lnTo>
                  <a:lnTo>
                    <a:pt x="167377" y="17908"/>
                  </a:lnTo>
                  <a:lnTo>
                    <a:pt x="167197" y="14411"/>
                  </a:lnTo>
                  <a:lnTo>
                    <a:pt x="166084" y="12079"/>
                  </a:lnTo>
                  <a:lnTo>
                    <a:pt x="164349" y="10524"/>
                  </a:lnTo>
                  <a:lnTo>
                    <a:pt x="161205" y="8496"/>
                  </a:lnTo>
                  <a:lnTo>
                    <a:pt x="157124" y="6151"/>
                  </a:lnTo>
                  <a:lnTo>
                    <a:pt x="152416" y="3596"/>
                  </a:lnTo>
                  <a:lnTo>
                    <a:pt x="147293" y="1893"/>
                  </a:lnTo>
                  <a:lnTo>
                    <a:pt x="141890" y="757"/>
                  </a:lnTo>
                  <a:lnTo>
                    <a:pt x="136303" y="0"/>
                  </a:lnTo>
                  <a:lnTo>
                    <a:pt x="129599" y="487"/>
                  </a:lnTo>
                  <a:lnTo>
                    <a:pt x="122150" y="1804"/>
                  </a:lnTo>
                  <a:lnTo>
                    <a:pt x="114205" y="3675"/>
                  </a:lnTo>
                  <a:lnTo>
                    <a:pt x="106922" y="4921"/>
                  </a:lnTo>
                  <a:lnTo>
                    <a:pt x="100080" y="5753"/>
                  </a:lnTo>
                  <a:lnTo>
                    <a:pt x="93534" y="6307"/>
                  </a:lnTo>
                  <a:lnTo>
                    <a:pt x="87183" y="7669"/>
                  </a:lnTo>
                  <a:lnTo>
                    <a:pt x="80963" y="9569"/>
                  </a:lnTo>
                  <a:lnTo>
                    <a:pt x="74830" y="11827"/>
                  </a:lnTo>
                  <a:lnTo>
                    <a:pt x="70741" y="14325"/>
                  </a:lnTo>
                  <a:lnTo>
                    <a:pt x="68015" y="16984"/>
                  </a:lnTo>
                  <a:lnTo>
                    <a:pt x="66198" y="19747"/>
                  </a:lnTo>
                  <a:lnTo>
                    <a:pt x="65980" y="21590"/>
                  </a:lnTo>
                  <a:lnTo>
                    <a:pt x="66827" y="22818"/>
                  </a:lnTo>
                  <a:lnTo>
                    <a:pt x="71501" y="252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Annotation252"/>
            <p:cNvSpPr/>
            <p:nvPr/>
          </p:nvSpPr>
          <p:spPr>
            <a:xfrm>
              <a:off x="6077258" y="5848945"/>
              <a:ext cx="445736" cy="589842"/>
            </a:xfrm>
            <a:custGeom>
              <a:avLst/>
              <a:gdLst/>
              <a:ahLst/>
              <a:cxnLst/>
              <a:rect l="0" t="0" r="0" b="0"/>
              <a:pathLst>
                <a:path w="445736" h="589842">
                  <a:moveTo>
                    <a:pt x="371643" y="0"/>
                  </a:moveTo>
                  <a:lnTo>
                    <a:pt x="430187" y="0"/>
                  </a:lnTo>
                  <a:lnTo>
                    <a:pt x="435499" y="1984"/>
                  </a:lnTo>
                  <a:lnTo>
                    <a:pt x="440034" y="5291"/>
                  </a:lnTo>
                  <a:lnTo>
                    <a:pt x="444050" y="9481"/>
                  </a:lnTo>
                  <a:lnTo>
                    <a:pt x="445735" y="15250"/>
                  </a:lnTo>
                  <a:lnTo>
                    <a:pt x="444958" y="29598"/>
                  </a:lnTo>
                  <a:lnTo>
                    <a:pt x="442367" y="38584"/>
                  </a:lnTo>
                  <a:lnTo>
                    <a:pt x="438654" y="48543"/>
                  </a:lnTo>
                  <a:lnTo>
                    <a:pt x="434193" y="59151"/>
                  </a:lnTo>
                  <a:lnTo>
                    <a:pt x="425260" y="73168"/>
                  </a:lnTo>
                  <a:lnTo>
                    <a:pt x="413347" y="89459"/>
                  </a:lnTo>
                  <a:lnTo>
                    <a:pt x="368111" y="148215"/>
                  </a:lnTo>
                  <a:lnTo>
                    <a:pt x="351413" y="170247"/>
                  </a:lnTo>
                  <a:lnTo>
                    <a:pt x="331344" y="193865"/>
                  </a:lnTo>
                  <a:lnTo>
                    <a:pt x="309026" y="218540"/>
                  </a:lnTo>
                  <a:lnTo>
                    <a:pt x="285211" y="243920"/>
                  </a:lnTo>
                  <a:lnTo>
                    <a:pt x="261389" y="270761"/>
                  </a:lnTo>
                  <a:lnTo>
                    <a:pt x="47817" y="519860"/>
                  </a:lnTo>
                  <a:lnTo>
                    <a:pt x="33612" y="537074"/>
                  </a:lnTo>
                  <a:lnTo>
                    <a:pt x="23148" y="550534"/>
                  </a:lnTo>
                  <a:lnTo>
                    <a:pt x="15179" y="561491"/>
                  </a:lnTo>
                  <a:lnTo>
                    <a:pt x="4671" y="577965"/>
                  </a:lnTo>
                  <a:lnTo>
                    <a:pt x="0" y="588595"/>
                  </a:lnTo>
                  <a:lnTo>
                    <a:pt x="1734" y="589841"/>
                  </a:lnTo>
                  <a:lnTo>
                    <a:pt x="5869" y="588689"/>
                  </a:lnTo>
                  <a:lnTo>
                    <a:pt x="11605" y="585936"/>
                  </a:lnTo>
                  <a:lnTo>
                    <a:pt x="18408" y="581124"/>
                  </a:lnTo>
                  <a:lnTo>
                    <a:pt x="25923" y="574939"/>
                  </a:lnTo>
                  <a:lnTo>
                    <a:pt x="33912" y="567840"/>
                  </a:lnTo>
                  <a:lnTo>
                    <a:pt x="43209" y="561121"/>
                  </a:lnTo>
                  <a:lnTo>
                    <a:pt x="53381" y="554659"/>
                  </a:lnTo>
                  <a:lnTo>
                    <a:pt x="64133" y="548366"/>
                  </a:lnTo>
                  <a:lnTo>
                    <a:pt x="75275" y="541195"/>
                  </a:lnTo>
                  <a:lnTo>
                    <a:pt x="86674" y="533437"/>
                  </a:lnTo>
                  <a:lnTo>
                    <a:pt x="98246" y="525289"/>
                  </a:lnTo>
                  <a:lnTo>
                    <a:pt x="109933" y="517872"/>
                  </a:lnTo>
                  <a:lnTo>
                    <a:pt x="121697" y="510943"/>
                  </a:lnTo>
                  <a:lnTo>
                    <a:pt x="133512" y="504340"/>
                  </a:lnTo>
                  <a:lnTo>
                    <a:pt x="145360" y="498945"/>
                  </a:lnTo>
                  <a:lnTo>
                    <a:pt x="157231" y="494357"/>
                  </a:lnTo>
                  <a:lnTo>
                    <a:pt x="169118" y="490305"/>
                  </a:lnTo>
                  <a:lnTo>
                    <a:pt x="181015" y="487605"/>
                  </a:lnTo>
                  <a:lnTo>
                    <a:pt x="192918" y="485804"/>
                  </a:lnTo>
                  <a:lnTo>
                    <a:pt x="204826" y="484603"/>
                  </a:lnTo>
                  <a:lnTo>
                    <a:pt x="216737" y="484796"/>
                  </a:lnTo>
                  <a:lnTo>
                    <a:pt x="228649" y="485916"/>
                  </a:lnTo>
                  <a:lnTo>
                    <a:pt x="240564" y="487655"/>
                  </a:lnTo>
                  <a:lnTo>
                    <a:pt x="251486" y="489806"/>
                  </a:lnTo>
                  <a:lnTo>
                    <a:pt x="261746" y="492233"/>
                  </a:lnTo>
                  <a:lnTo>
                    <a:pt x="271565" y="494843"/>
                  </a:lnTo>
                  <a:lnTo>
                    <a:pt x="281091" y="498567"/>
                  </a:lnTo>
                  <a:lnTo>
                    <a:pt x="290421" y="503034"/>
                  </a:lnTo>
                  <a:lnTo>
                    <a:pt x="299620" y="507997"/>
                  </a:lnTo>
                  <a:lnTo>
                    <a:pt x="308732" y="511305"/>
                  </a:lnTo>
                  <a:lnTo>
                    <a:pt x="317786" y="513510"/>
                  </a:lnTo>
                  <a:lnTo>
                    <a:pt x="326801" y="514981"/>
                  </a:lnTo>
                  <a:lnTo>
                    <a:pt x="334797" y="515961"/>
                  </a:lnTo>
                  <a:lnTo>
                    <a:pt x="342115" y="516615"/>
                  </a:lnTo>
                  <a:lnTo>
                    <a:pt x="355540" y="517341"/>
                  </a:lnTo>
                  <a:lnTo>
                    <a:pt x="368128" y="517664"/>
                  </a:lnTo>
                  <a:lnTo>
                    <a:pt x="380343" y="515161"/>
                  </a:lnTo>
                  <a:lnTo>
                    <a:pt x="386380" y="513105"/>
                  </a:lnTo>
                  <a:lnTo>
                    <a:pt x="398385" y="505528"/>
                  </a:lnTo>
                  <a:lnTo>
                    <a:pt x="409349" y="495546"/>
                  </a:lnTo>
                  <a:lnTo>
                    <a:pt x="421104" y="478770"/>
                  </a:lnTo>
                  <a:lnTo>
                    <a:pt x="430877" y="461232"/>
                  </a:lnTo>
                  <a:lnTo>
                    <a:pt x="439068" y="444460"/>
                  </a:lnTo>
                  <a:lnTo>
                    <a:pt x="441937" y="432765"/>
                  </a:lnTo>
                  <a:lnTo>
                    <a:pt x="442608" y="426166"/>
                  </a:lnTo>
                  <a:lnTo>
                    <a:pt x="441794" y="423016"/>
                  </a:lnTo>
                  <a:lnTo>
                    <a:pt x="434207" y="4107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Annotation253"/>
            <p:cNvSpPr/>
            <p:nvPr/>
          </p:nvSpPr>
          <p:spPr>
            <a:xfrm>
              <a:off x="6609779" y="6259711"/>
              <a:ext cx="62564" cy="1"/>
            </a:xfrm>
            <a:custGeom>
              <a:avLst/>
              <a:gdLst/>
              <a:ahLst/>
              <a:cxnLst/>
              <a:rect l="0" t="0" r="0" b="0"/>
              <a:pathLst>
                <a:path w="62564" h="1">
                  <a:moveTo>
                    <a:pt x="0" y="0"/>
                  </a:moveTo>
                  <a:lnTo>
                    <a:pt x="6256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Annotation254"/>
            <p:cNvSpPr/>
            <p:nvPr/>
          </p:nvSpPr>
          <p:spPr>
            <a:xfrm>
              <a:off x="6922596" y="6107906"/>
              <a:ext cx="169815" cy="8931"/>
            </a:xfrm>
            <a:custGeom>
              <a:avLst/>
              <a:gdLst/>
              <a:ahLst/>
              <a:cxnLst/>
              <a:rect l="0" t="0" r="0" b="0"/>
              <a:pathLst>
                <a:path w="169815" h="8931">
                  <a:moveTo>
                    <a:pt x="0" y="8930"/>
                  </a:moveTo>
                  <a:lnTo>
                    <a:pt x="63287" y="8930"/>
                  </a:lnTo>
                  <a:lnTo>
                    <a:pt x="72976" y="7938"/>
                  </a:lnTo>
                  <a:lnTo>
                    <a:pt x="83409" y="6285"/>
                  </a:lnTo>
                  <a:lnTo>
                    <a:pt x="94335" y="4190"/>
                  </a:lnTo>
                  <a:lnTo>
                    <a:pt x="104599" y="2792"/>
                  </a:lnTo>
                  <a:lnTo>
                    <a:pt x="114421" y="1862"/>
                  </a:lnTo>
                  <a:lnTo>
                    <a:pt x="123948" y="1241"/>
                  </a:lnTo>
                  <a:lnTo>
                    <a:pt x="133279" y="827"/>
                  </a:lnTo>
                  <a:lnTo>
                    <a:pt x="16981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Annotation255"/>
            <p:cNvSpPr/>
            <p:nvPr/>
          </p:nvSpPr>
          <p:spPr>
            <a:xfrm>
              <a:off x="6886846" y="6215062"/>
              <a:ext cx="330693" cy="26413"/>
            </a:xfrm>
            <a:custGeom>
              <a:avLst/>
              <a:gdLst/>
              <a:ahLst/>
              <a:cxnLst/>
              <a:rect l="0" t="0" r="0" b="0"/>
              <a:pathLst>
                <a:path w="330693" h="26413">
                  <a:moveTo>
                    <a:pt x="0" y="8930"/>
                  </a:moveTo>
                  <a:lnTo>
                    <a:pt x="0" y="13670"/>
                  </a:lnTo>
                  <a:lnTo>
                    <a:pt x="992" y="15067"/>
                  </a:lnTo>
                  <a:lnTo>
                    <a:pt x="2647" y="15998"/>
                  </a:lnTo>
                  <a:lnTo>
                    <a:pt x="4744" y="16618"/>
                  </a:lnTo>
                  <a:lnTo>
                    <a:pt x="15018" y="17308"/>
                  </a:lnTo>
                  <a:lnTo>
                    <a:pt x="21929" y="17492"/>
                  </a:lnTo>
                  <a:lnTo>
                    <a:pt x="30509" y="18606"/>
                  </a:lnTo>
                  <a:lnTo>
                    <a:pt x="40200" y="20343"/>
                  </a:lnTo>
                  <a:lnTo>
                    <a:pt x="50634" y="22491"/>
                  </a:lnTo>
                  <a:lnTo>
                    <a:pt x="64541" y="23924"/>
                  </a:lnTo>
                  <a:lnTo>
                    <a:pt x="80764" y="24879"/>
                  </a:lnTo>
                  <a:lnTo>
                    <a:pt x="117326" y="25940"/>
                  </a:lnTo>
                  <a:lnTo>
                    <a:pt x="156748" y="26412"/>
                  </a:lnTo>
                  <a:lnTo>
                    <a:pt x="177986" y="25545"/>
                  </a:lnTo>
                  <a:lnTo>
                    <a:pt x="200088" y="23976"/>
                  </a:lnTo>
                  <a:lnTo>
                    <a:pt x="222768" y="21937"/>
                  </a:lnTo>
                  <a:lnTo>
                    <a:pt x="244840" y="18594"/>
                  </a:lnTo>
                  <a:lnTo>
                    <a:pt x="266506" y="14381"/>
                  </a:lnTo>
                  <a:lnTo>
                    <a:pt x="33069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Annotation256"/>
            <p:cNvSpPr/>
            <p:nvPr/>
          </p:nvSpPr>
          <p:spPr>
            <a:xfrm>
              <a:off x="7142789" y="5326521"/>
              <a:ext cx="958646" cy="383239"/>
            </a:xfrm>
            <a:custGeom>
              <a:avLst/>
              <a:gdLst/>
              <a:ahLst/>
              <a:cxnLst/>
              <a:rect l="0" t="0" r="0" b="0"/>
              <a:pathLst>
                <a:path w="958646" h="383239">
                  <a:moveTo>
                    <a:pt x="30060" y="281323"/>
                  </a:moveTo>
                  <a:lnTo>
                    <a:pt x="25315" y="276583"/>
                  </a:lnTo>
                  <a:lnTo>
                    <a:pt x="21931" y="275186"/>
                  </a:lnTo>
                  <a:lnTo>
                    <a:pt x="8673" y="272228"/>
                  </a:lnTo>
                  <a:lnTo>
                    <a:pt x="1356" y="268020"/>
                  </a:lnTo>
                  <a:lnTo>
                    <a:pt x="0" y="264517"/>
                  </a:lnTo>
                  <a:lnTo>
                    <a:pt x="90" y="260197"/>
                  </a:lnTo>
                  <a:lnTo>
                    <a:pt x="1142" y="255333"/>
                  </a:lnTo>
                  <a:lnTo>
                    <a:pt x="5816" y="249114"/>
                  </a:lnTo>
                  <a:lnTo>
                    <a:pt x="12904" y="241990"/>
                  </a:lnTo>
                  <a:lnTo>
                    <a:pt x="21602" y="234265"/>
                  </a:lnTo>
                  <a:lnTo>
                    <a:pt x="35345" y="225146"/>
                  </a:lnTo>
                  <a:lnTo>
                    <a:pt x="52452" y="215098"/>
                  </a:lnTo>
                  <a:lnTo>
                    <a:pt x="71801" y="204431"/>
                  </a:lnTo>
                  <a:lnTo>
                    <a:pt x="94630" y="193351"/>
                  </a:lnTo>
                  <a:lnTo>
                    <a:pt x="119782" y="181995"/>
                  </a:lnTo>
                  <a:lnTo>
                    <a:pt x="146479" y="170456"/>
                  </a:lnTo>
                  <a:lnTo>
                    <a:pt x="177188" y="158794"/>
                  </a:lnTo>
                  <a:lnTo>
                    <a:pt x="210570" y="147051"/>
                  </a:lnTo>
                  <a:lnTo>
                    <a:pt x="245735" y="135254"/>
                  </a:lnTo>
                  <a:lnTo>
                    <a:pt x="284074" y="125404"/>
                  </a:lnTo>
                  <a:lnTo>
                    <a:pt x="324530" y="116854"/>
                  </a:lnTo>
                  <a:lnTo>
                    <a:pt x="366395" y="109169"/>
                  </a:lnTo>
                  <a:lnTo>
                    <a:pt x="452636" y="95338"/>
                  </a:lnTo>
                  <a:lnTo>
                    <a:pt x="496488" y="88872"/>
                  </a:lnTo>
                  <a:lnTo>
                    <a:pt x="539626" y="83569"/>
                  </a:lnTo>
                  <a:lnTo>
                    <a:pt x="624631" y="75031"/>
                  </a:lnTo>
                  <a:lnTo>
                    <a:pt x="664778" y="73350"/>
                  </a:lnTo>
                  <a:lnTo>
                    <a:pt x="703459" y="73221"/>
                  </a:lnTo>
                  <a:lnTo>
                    <a:pt x="741163" y="74127"/>
                  </a:lnTo>
                  <a:lnTo>
                    <a:pt x="776230" y="75723"/>
                  </a:lnTo>
                  <a:lnTo>
                    <a:pt x="841675" y="80144"/>
                  </a:lnTo>
                  <a:lnTo>
                    <a:pt x="868065" y="83703"/>
                  </a:lnTo>
                  <a:lnTo>
                    <a:pt x="890623" y="88061"/>
                  </a:lnTo>
                  <a:lnTo>
                    <a:pt x="910627" y="92950"/>
                  </a:lnTo>
                  <a:lnTo>
                    <a:pt x="926942" y="99186"/>
                  </a:lnTo>
                  <a:lnTo>
                    <a:pt x="940799" y="106320"/>
                  </a:lnTo>
                  <a:lnTo>
                    <a:pt x="953015" y="114053"/>
                  </a:lnTo>
                  <a:lnTo>
                    <a:pt x="958182" y="123177"/>
                  </a:lnTo>
                  <a:lnTo>
                    <a:pt x="958645" y="133228"/>
                  </a:lnTo>
                  <a:lnTo>
                    <a:pt x="955975" y="143897"/>
                  </a:lnTo>
                  <a:lnTo>
                    <a:pt x="947244" y="154979"/>
                  </a:lnTo>
                  <a:lnTo>
                    <a:pt x="934471" y="166336"/>
                  </a:lnTo>
                  <a:lnTo>
                    <a:pt x="919005" y="177876"/>
                  </a:lnTo>
                  <a:lnTo>
                    <a:pt x="897771" y="190531"/>
                  </a:lnTo>
                  <a:lnTo>
                    <a:pt x="872690" y="203927"/>
                  </a:lnTo>
                  <a:lnTo>
                    <a:pt x="845047" y="217820"/>
                  </a:lnTo>
                  <a:lnTo>
                    <a:pt x="813708" y="231050"/>
                  </a:lnTo>
                  <a:lnTo>
                    <a:pt x="779905" y="243839"/>
                  </a:lnTo>
                  <a:lnTo>
                    <a:pt x="744460" y="256334"/>
                  </a:lnTo>
                  <a:lnTo>
                    <a:pt x="668002" y="280800"/>
                  </a:lnTo>
                  <a:lnTo>
                    <a:pt x="628149" y="292880"/>
                  </a:lnTo>
                  <a:lnTo>
                    <a:pt x="588671" y="301927"/>
                  </a:lnTo>
                  <a:lnTo>
                    <a:pt x="549442" y="308949"/>
                  </a:lnTo>
                  <a:lnTo>
                    <a:pt x="510379" y="314623"/>
                  </a:lnTo>
                  <a:lnTo>
                    <a:pt x="473414" y="318406"/>
                  </a:lnTo>
                  <a:lnTo>
                    <a:pt x="437846" y="320928"/>
                  </a:lnTo>
                  <a:lnTo>
                    <a:pt x="403210" y="322609"/>
                  </a:lnTo>
                  <a:lnTo>
                    <a:pt x="370190" y="320753"/>
                  </a:lnTo>
                  <a:lnTo>
                    <a:pt x="338244" y="316539"/>
                  </a:lnTo>
                  <a:lnTo>
                    <a:pt x="307018" y="310754"/>
                  </a:lnTo>
                  <a:lnTo>
                    <a:pt x="280241" y="303920"/>
                  </a:lnTo>
                  <a:lnTo>
                    <a:pt x="256431" y="296387"/>
                  </a:lnTo>
                  <a:lnTo>
                    <a:pt x="234600" y="288389"/>
                  </a:lnTo>
                  <a:lnTo>
                    <a:pt x="217067" y="277104"/>
                  </a:lnTo>
                  <a:lnTo>
                    <a:pt x="202398" y="263628"/>
                  </a:lnTo>
                  <a:lnTo>
                    <a:pt x="189641" y="248690"/>
                  </a:lnTo>
                  <a:lnTo>
                    <a:pt x="180142" y="233771"/>
                  </a:lnTo>
                  <a:lnTo>
                    <a:pt x="172817" y="218863"/>
                  </a:lnTo>
                  <a:lnTo>
                    <a:pt x="166939" y="203965"/>
                  </a:lnTo>
                  <a:lnTo>
                    <a:pt x="165008" y="190063"/>
                  </a:lnTo>
                  <a:lnTo>
                    <a:pt x="165708" y="176827"/>
                  </a:lnTo>
                  <a:lnTo>
                    <a:pt x="168159" y="164034"/>
                  </a:lnTo>
                  <a:lnTo>
                    <a:pt x="174759" y="151536"/>
                  </a:lnTo>
                  <a:lnTo>
                    <a:pt x="184123" y="139236"/>
                  </a:lnTo>
                  <a:lnTo>
                    <a:pt x="195332" y="127067"/>
                  </a:lnTo>
                  <a:lnTo>
                    <a:pt x="208763" y="115978"/>
                  </a:lnTo>
                  <a:lnTo>
                    <a:pt x="223676" y="105608"/>
                  </a:lnTo>
                  <a:lnTo>
                    <a:pt x="239576" y="95719"/>
                  </a:lnTo>
                  <a:lnTo>
                    <a:pt x="260106" y="87141"/>
                  </a:lnTo>
                  <a:lnTo>
                    <a:pt x="283724" y="79439"/>
                  </a:lnTo>
                  <a:lnTo>
                    <a:pt x="309400" y="72319"/>
                  </a:lnTo>
                  <a:lnTo>
                    <a:pt x="337441" y="66580"/>
                  </a:lnTo>
                  <a:lnTo>
                    <a:pt x="367059" y="61763"/>
                  </a:lnTo>
                  <a:lnTo>
                    <a:pt x="397728" y="57559"/>
                  </a:lnTo>
                  <a:lnTo>
                    <a:pt x="429098" y="54756"/>
                  </a:lnTo>
                  <a:lnTo>
                    <a:pt x="460935" y="52887"/>
                  </a:lnTo>
                  <a:lnTo>
                    <a:pt x="493083" y="51642"/>
                  </a:lnTo>
                  <a:lnTo>
                    <a:pt x="526433" y="51804"/>
                  </a:lnTo>
                  <a:lnTo>
                    <a:pt x="560583" y="52904"/>
                  </a:lnTo>
                  <a:lnTo>
                    <a:pt x="595266" y="54629"/>
                  </a:lnTo>
                  <a:lnTo>
                    <a:pt x="627325" y="57764"/>
                  </a:lnTo>
                  <a:lnTo>
                    <a:pt x="657636" y="61838"/>
                  </a:lnTo>
                  <a:lnTo>
                    <a:pt x="686780" y="66539"/>
                  </a:lnTo>
                  <a:lnTo>
                    <a:pt x="713162" y="72649"/>
                  </a:lnTo>
                  <a:lnTo>
                    <a:pt x="737701" y="79699"/>
                  </a:lnTo>
                  <a:lnTo>
                    <a:pt x="761012" y="87376"/>
                  </a:lnTo>
                  <a:lnTo>
                    <a:pt x="780525" y="95470"/>
                  </a:lnTo>
                  <a:lnTo>
                    <a:pt x="797505" y="103843"/>
                  </a:lnTo>
                  <a:lnTo>
                    <a:pt x="812798" y="112401"/>
                  </a:lnTo>
                  <a:lnTo>
                    <a:pt x="822000" y="122075"/>
                  </a:lnTo>
                  <a:lnTo>
                    <a:pt x="827142" y="132494"/>
                  </a:lnTo>
                  <a:lnTo>
                    <a:pt x="829578" y="143408"/>
                  </a:lnTo>
                  <a:lnTo>
                    <a:pt x="825242" y="156637"/>
                  </a:lnTo>
                  <a:lnTo>
                    <a:pt x="816392" y="171410"/>
                  </a:lnTo>
                  <a:lnTo>
                    <a:pt x="804535" y="187211"/>
                  </a:lnTo>
                  <a:lnTo>
                    <a:pt x="787694" y="203699"/>
                  </a:lnTo>
                  <a:lnTo>
                    <a:pt x="767527" y="220644"/>
                  </a:lnTo>
                  <a:lnTo>
                    <a:pt x="745146" y="237894"/>
                  </a:lnTo>
                  <a:lnTo>
                    <a:pt x="718308" y="255347"/>
                  </a:lnTo>
                  <a:lnTo>
                    <a:pt x="688499" y="272936"/>
                  </a:lnTo>
                  <a:lnTo>
                    <a:pt x="656709" y="290614"/>
                  </a:lnTo>
                  <a:lnTo>
                    <a:pt x="623600" y="307361"/>
                  </a:lnTo>
                  <a:lnTo>
                    <a:pt x="589610" y="323486"/>
                  </a:lnTo>
                  <a:lnTo>
                    <a:pt x="555032" y="339198"/>
                  </a:lnTo>
                  <a:lnTo>
                    <a:pt x="521058" y="351656"/>
                  </a:lnTo>
                  <a:lnTo>
                    <a:pt x="487484" y="361946"/>
                  </a:lnTo>
                  <a:lnTo>
                    <a:pt x="454178" y="370791"/>
                  </a:lnTo>
                  <a:lnTo>
                    <a:pt x="423035" y="376687"/>
                  </a:lnTo>
                  <a:lnTo>
                    <a:pt x="393337" y="380617"/>
                  </a:lnTo>
                  <a:lnTo>
                    <a:pt x="364601" y="383238"/>
                  </a:lnTo>
                  <a:lnTo>
                    <a:pt x="339485" y="383001"/>
                  </a:lnTo>
                  <a:lnTo>
                    <a:pt x="316782" y="380858"/>
                  </a:lnTo>
                  <a:lnTo>
                    <a:pt x="295689" y="377445"/>
                  </a:lnTo>
                  <a:lnTo>
                    <a:pt x="276660" y="370210"/>
                  </a:lnTo>
                  <a:lnTo>
                    <a:pt x="259010" y="360424"/>
                  </a:lnTo>
                  <a:lnTo>
                    <a:pt x="242277" y="348940"/>
                  </a:lnTo>
                  <a:lnTo>
                    <a:pt x="229137" y="335331"/>
                  </a:lnTo>
                  <a:lnTo>
                    <a:pt x="218390" y="320305"/>
                  </a:lnTo>
                  <a:lnTo>
                    <a:pt x="209239" y="304334"/>
                  </a:lnTo>
                  <a:lnTo>
                    <a:pt x="204131" y="286742"/>
                  </a:lnTo>
                  <a:lnTo>
                    <a:pt x="201719" y="268069"/>
                  </a:lnTo>
                  <a:lnTo>
                    <a:pt x="201105" y="248674"/>
                  </a:lnTo>
                  <a:lnTo>
                    <a:pt x="205660" y="227807"/>
                  </a:lnTo>
                  <a:lnTo>
                    <a:pt x="213663" y="205958"/>
                  </a:lnTo>
                  <a:lnTo>
                    <a:pt x="223962" y="183455"/>
                  </a:lnTo>
                  <a:lnTo>
                    <a:pt x="237781" y="162499"/>
                  </a:lnTo>
                  <a:lnTo>
                    <a:pt x="253945" y="142576"/>
                  </a:lnTo>
                  <a:lnTo>
                    <a:pt x="271672" y="123340"/>
                  </a:lnTo>
                  <a:lnTo>
                    <a:pt x="294414" y="105556"/>
                  </a:lnTo>
                  <a:lnTo>
                    <a:pt x="320499" y="88738"/>
                  </a:lnTo>
                  <a:lnTo>
                    <a:pt x="348813" y="72566"/>
                  </a:lnTo>
                  <a:lnTo>
                    <a:pt x="378612" y="58808"/>
                  </a:lnTo>
                  <a:lnTo>
                    <a:pt x="409403" y="46659"/>
                  </a:lnTo>
                  <a:lnTo>
                    <a:pt x="440854" y="35583"/>
                  </a:lnTo>
                  <a:lnTo>
                    <a:pt x="474731" y="26215"/>
                  </a:lnTo>
                  <a:lnTo>
                    <a:pt x="510225" y="17986"/>
                  </a:lnTo>
                  <a:lnTo>
                    <a:pt x="546797" y="10514"/>
                  </a:lnTo>
                  <a:lnTo>
                    <a:pt x="583097" y="5534"/>
                  </a:lnTo>
                  <a:lnTo>
                    <a:pt x="619212" y="2213"/>
                  </a:lnTo>
                  <a:lnTo>
                    <a:pt x="655207" y="0"/>
                  </a:lnTo>
                  <a:lnTo>
                    <a:pt x="689134" y="508"/>
                  </a:lnTo>
                  <a:lnTo>
                    <a:pt x="721682" y="2832"/>
                  </a:lnTo>
                  <a:lnTo>
                    <a:pt x="753312" y="6365"/>
                  </a:lnTo>
                  <a:lnTo>
                    <a:pt x="782344" y="11697"/>
                  </a:lnTo>
                  <a:lnTo>
                    <a:pt x="809641" y="18229"/>
                  </a:lnTo>
                  <a:lnTo>
                    <a:pt x="835785" y="25559"/>
                  </a:lnTo>
                  <a:lnTo>
                    <a:pt x="857186" y="35407"/>
                  </a:lnTo>
                  <a:lnTo>
                    <a:pt x="875426" y="46933"/>
                  </a:lnTo>
                  <a:lnTo>
                    <a:pt x="891559" y="59579"/>
                  </a:lnTo>
                  <a:lnTo>
                    <a:pt x="902314" y="71978"/>
                  </a:lnTo>
                  <a:lnTo>
                    <a:pt x="909484" y="84213"/>
                  </a:lnTo>
                  <a:lnTo>
                    <a:pt x="914263" y="96338"/>
                  </a:lnTo>
                  <a:lnTo>
                    <a:pt x="912485" y="109382"/>
                  </a:lnTo>
                  <a:lnTo>
                    <a:pt x="906334" y="123040"/>
                  </a:lnTo>
                  <a:lnTo>
                    <a:pt x="897268" y="137105"/>
                  </a:lnTo>
                  <a:lnTo>
                    <a:pt x="883278" y="151443"/>
                  </a:lnTo>
                  <a:lnTo>
                    <a:pt x="866008" y="165963"/>
                  </a:lnTo>
                  <a:lnTo>
                    <a:pt x="846550" y="180604"/>
                  </a:lnTo>
                  <a:lnTo>
                    <a:pt x="822655" y="194333"/>
                  </a:lnTo>
                  <a:lnTo>
                    <a:pt x="795800" y="207454"/>
                  </a:lnTo>
                  <a:lnTo>
                    <a:pt x="766974" y="220171"/>
                  </a:lnTo>
                  <a:lnTo>
                    <a:pt x="735839" y="231625"/>
                  </a:lnTo>
                  <a:lnTo>
                    <a:pt x="703165" y="242238"/>
                  </a:lnTo>
                  <a:lnTo>
                    <a:pt x="669466" y="252290"/>
                  </a:lnTo>
                  <a:lnTo>
                    <a:pt x="636076" y="260976"/>
                  </a:lnTo>
                  <a:lnTo>
                    <a:pt x="602893" y="268750"/>
                  </a:lnTo>
                  <a:lnTo>
                    <a:pt x="569846" y="275917"/>
                  </a:lnTo>
                  <a:lnTo>
                    <a:pt x="537885" y="280696"/>
                  </a:lnTo>
                  <a:lnTo>
                    <a:pt x="506648" y="283882"/>
                  </a:lnTo>
                  <a:lnTo>
                    <a:pt x="475891" y="286005"/>
                  </a:lnTo>
                  <a:lnTo>
                    <a:pt x="447442" y="285437"/>
                  </a:lnTo>
                  <a:lnTo>
                    <a:pt x="420532" y="283074"/>
                  </a:lnTo>
                  <a:lnTo>
                    <a:pt x="394646" y="279514"/>
                  </a:lnTo>
                  <a:lnTo>
                    <a:pt x="371431" y="274163"/>
                  </a:lnTo>
                  <a:lnTo>
                    <a:pt x="349997" y="267620"/>
                  </a:lnTo>
                  <a:lnTo>
                    <a:pt x="329748" y="260281"/>
                  </a:lnTo>
                  <a:lnTo>
                    <a:pt x="313271" y="252412"/>
                  </a:lnTo>
                  <a:lnTo>
                    <a:pt x="299305" y="244190"/>
                  </a:lnTo>
                  <a:lnTo>
                    <a:pt x="287016" y="235731"/>
                  </a:lnTo>
                  <a:lnTo>
                    <a:pt x="278824" y="226124"/>
                  </a:lnTo>
                  <a:lnTo>
                    <a:pt x="273362" y="215750"/>
                  </a:lnTo>
                  <a:lnTo>
                    <a:pt x="269721" y="204865"/>
                  </a:lnTo>
                  <a:lnTo>
                    <a:pt x="271266" y="193640"/>
                  </a:lnTo>
                  <a:lnTo>
                    <a:pt x="276268" y="182188"/>
                  </a:lnTo>
                  <a:lnTo>
                    <a:pt x="283575" y="170585"/>
                  </a:lnTo>
                  <a:lnTo>
                    <a:pt x="295397" y="158880"/>
                  </a:lnTo>
                  <a:lnTo>
                    <a:pt x="310231" y="147108"/>
                  </a:lnTo>
                  <a:lnTo>
                    <a:pt x="327071" y="135292"/>
                  </a:lnTo>
                  <a:lnTo>
                    <a:pt x="348230" y="125430"/>
                  </a:lnTo>
                  <a:lnTo>
                    <a:pt x="372265" y="116871"/>
                  </a:lnTo>
                  <a:lnTo>
                    <a:pt x="398219" y="109180"/>
                  </a:lnTo>
                  <a:lnTo>
                    <a:pt x="427440" y="102069"/>
                  </a:lnTo>
                  <a:lnTo>
                    <a:pt x="458837" y="95344"/>
                  </a:lnTo>
                  <a:lnTo>
                    <a:pt x="491685" y="88876"/>
                  </a:lnTo>
                  <a:lnTo>
                    <a:pt x="525500" y="84564"/>
                  </a:lnTo>
                  <a:lnTo>
                    <a:pt x="559959" y="81689"/>
                  </a:lnTo>
                  <a:lnTo>
                    <a:pt x="594850" y="79772"/>
                  </a:lnTo>
                  <a:lnTo>
                    <a:pt x="630028" y="79487"/>
                  </a:lnTo>
                  <a:lnTo>
                    <a:pt x="665396" y="80289"/>
                  </a:lnTo>
                  <a:lnTo>
                    <a:pt x="700892" y="81816"/>
                  </a:lnTo>
                  <a:lnTo>
                    <a:pt x="733493" y="84818"/>
                  </a:lnTo>
                  <a:lnTo>
                    <a:pt x="764165" y="88804"/>
                  </a:lnTo>
                  <a:lnTo>
                    <a:pt x="793551" y="93445"/>
                  </a:lnTo>
                  <a:lnTo>
                    <a:pt x="819099" y="98525"/>
                  </a:lnTo>
                  <a:lnTo>
                    <a:pt x="842090" y="103895"/>
                  </a:lnTo>
                  <a:lnTo>
                    <a:pt x="863377" y="109459"/>
                  </a:lnTo>
                  <a:lnTo>
                    <a:pt x="879552" y="116145"/>
                  </a:lnTo>
                  <a:lnTo>
                    <a:pt x="892323" y="123579"/>
                  </a:lnTo>
                  <a:lnTo>
                    <a:pt x="902823" y="131512"/>
                  </a:lnTo>
                  <a:lnTo>
                    <a:pt x="908830" y="139777"/>
                  </a:lnTo>
                  <a:lnTo>
                    <a:pt x="911842" y="148264"/>
                  </a:lnTo>
                  <a:lnTo>
                    <a:pt x="912856" y="156898"/>
                  </a:lnTo>
                  <a:lnTo>
                    <a:pt x="906580" y="167615"/>
                  </a:lnTo>
                  <a:lnTo>
                    <a:pt x="895445" y="179721"/>
                  </a:lnTo>
                  <a:lnTo>
                    <a:pt x="881072" y="192752"/>
                  </a:lnTo>
                  <a:lnTo>
                    <a:pt x="861558" y="205408"/>
                  </a:lnTo>
                  <a:lnTo>
                    <a:pt x="838618" y="217815"/>
                  </a:lnTo>
                  <a:lnTo>
                    <a:pt x="813394" y="230055"/>
                  </a:lnTo>
                  <a:lnTo>
                    <a:pt x="782675" y="242183"/>
                  </a:lnTo>
                  <a:lnTo>
                    <a:pt x="748292" y="254237"/>
                  </a:lnTo>
                  <a:lnTo>
                    <a:pt x="711468" y="266243"/>
                  </a:lnTo>
                  <a:lnTo>
                    <a:pt x="671029" y="277222"/>
                  </a:lnTo>
                  <a:lnTo>
                    <a:pt x="628181" y="287519"/>
                  </a:lnTo>
                  <a:lnTo>
                    <a:pt x="494817" y="3170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Annotation257"/>
            <p:cNvSpPr/>
            <p:nvPr/>
          </p:nvSpPr>
          <p:spPr>
            <a:xfrm>
              <a:off x="3134356" y="5045459"/>
              <a:ext cx="458668" cy="302870"/>
            </a:xfrm>
            <a:custGeom>
              <a:avLst/>
              <a:gdLst/>
              <a:ahLst/>
              <a:cxnLst/>
              <a:rect l="0" t="0" r="0" b="0"/>
              <a:pathLst>
                <a:path w="458668" h="302870">
                  <a:moveTo>
                    <a:pt x="114875" y="44462"/>
                  </a:moveTo>
                  <a:lnTo>
                    <a:pt x="124364" y="44462"/>
                  </a:lnTo>
                  <a:lnTo>
                    <a:pt x="136968" y="41817"/>
                  </a:lnTo>
                  <a:lnTo>
                    <a:pt x="144500" y="39722"/>
                  </a:lnTo>
                  <a:lnTo>
                    <a:pt x="154486" y="37333"/>
                  </a:lnTo>
                  <a:lnTo>
                    <a:pt x="178824" y="32034"/>
                  </a:lnTo>
                  <a:lnTo>
                    <a:pt x="193258" y="28239"/>
                  </a:lnTo>
                  <a:lnTo>
                    <a:pt x="208839" y="23725"/>
                  </a:lnTo>
                  <a:lnTo>
                    <a:pt x="225185" y="18731"/>
                  </a:lnTo>
                  <a:lnTo>
                    <a:pt x="242041" y="14410"/>
                  </a:lnTo>
                  <a:lnTo>
                    <a:pt x="259236" y="10537"/>
                  </a:lnTo>
                  <a:lnTo>
                    <a:pt x="276658" y="6962"/>
                  </a:lnTo>
                  <a:lnTo>
                    <a:pt x="294232" y="4580"/>
                  </a:lnTo>
                  <a:lnTo>
                    <a:pt x="311906" y="2991"/>
                  </a:lnTo>
                  <a:lnTo>
                    <a:pt x="329646" y="1932"/>
                  </a:lnTo>
                  <a:lnTo>
                    <a:pt x="362600" y="755"/>
                  </a:lnTo>
                  <a:lnTo>
                    <a:pt x="419469" y="0"/>
                  </a:lnTo>
                  <a:lnTo>
                    <a:pt x="430154" y="1922"/>
                  </a:lnTo>
                  <a:lnTo>
                    <a:pt x="439264" y="5188"/>
                  </a:lnTo>
                  <a:lnTo>
                    <a:pt x="452697" y="13116"/>
                  </a:lnTo>
                  <a:lnTo>
                    <a:pt x="456279" y="16620"/>
                  </a:lnTo>
                  <a:lnTo>
                    <a:pt x="458667" y="19947"/>
                  </a:lnTo>
                  <a:lnTo>
                    <a:pt x="458272" y="25143"/>
                  </a:lnTo>
                  <a:lnTo>
                    <a:pt x="456024" y="31583"/>
                  </a:lnTo>
                  <a:lnTo>
                    <a:pt x="452538" y="38853"/>
                  </a:lnTo>
                  <a:lnTo>
                    <a:pt x="446242" y="47668"/>
                  </a:lnTo>
                  <a:lnTo>
                    <a:pt x="438072" y="57514"/>
                  </a:lnTo>
                  <a:lnTo>
                    <a:pt x="428654" y="68046"/>
                  </a:lnTo>
                  <a:lnTo>
                    <a:pt x="416416" y="79036"/>
                  </a:lnTo>
                  <a:lnTo>
                    <a:pt x="402300" y="90332"/>
                  </a:lnTo>
                  <a:lnTo>
                    <a:pt x="327342" y="146458"/>
                  </a:lnTo>
                  <a:lnTo>
                    <a:pt x="305180" y="161077"/>
                  </a:lnTo>
                  <a:lnTo>
                    <a:pt x="282461" y="174791"/>
                  </a:lnTo>
                  <a:lnTo>
                    <a:pt x="259370" y="187903"/>
                  </a:lnTo>
                  <a:lnTo>
                    <a:pt x="212528" y="213055"/>
                  </a:lnTo>
                  <a:lnTo>
                    <a:pt x="127213" y="256799"/>
                  </a:lnTo>
                  <a:lnTo>
                    <a:pt x="109198" y="264403"/>
                  </a:lnTo>
                  <a:lnTo>
                    <a:pt x="92222" y="270465"/>
                  </a:lnTo>
                  <a:lnTo>
                    <a:pt x="38789" y="287322"/>
                  </a:lnTo>
                  <a:lnTo>
                    <a:pt x="29394" y="290704"/>
                  </a:lnTo>
                  <a:lnTo>
                    <a:pt x="21144" y="293952"/>
                  </a:lnTo>
                  <a:lnTo>
                    <a:pt x="0" y="302869"/>
                  </a:lnTo>
                  <a:lnTo>
                    <a:pt x="13309" y="298519"/>
                  </a:lnTo>
                  <a:lnTo>
                    <a:pt x="25378" y="296282"/>
                  </a:lnTo>
                  <a:lnTo>
                    <a:pt x="39348" y="294296"/>
                  </a:lnTo>
                  <a:lnTo>
                    <a:pt x="48635" y="292378"/>
                  </a:lnTo>
                  <a:lnTo>
                    <a:pt x="70539" y="287600"/>
                  </a:lnTo>
                  <a:lnTo>
                    <a:pt x="96825" y="282169"/>
                  </a:lnTo>
                  <a:lnTo>
                    <a:pt x="109793" y="278340"/>
                  </a:lnTo>
                  <a:lnTo>
                    <a:pt x="122411" y="273802"/>
                  </a:lnTo>
                  <a:lnTo>
                    <a:pt x="134795" y="268793"/>
                  </a:lnTo>
                  <a:lnTo>
                    <a:pt x="147024" y="265454"/>
                  </a:lnTo>
                  <a:lnTo>
                    <a:pt x="159148" y="263228"/>
                  </a:lnTo>
                  <a:lnTo>
                    <a:pt x="171203" y="261744"/>
                  </a:lnTo>
                  <a:lnTo>
                    <a:pt x="181226" y="259762"/>
                  </a:lnTo>
                  <a:lnTo>
                    <a:pt x="189894" y="257448"/>
                  </a:lnTo>
                  <a:lnTo>
                    <a:pt x="203829" y="252232"/>
                  </a:lnTo>
                  <a:lnTo>
                    <a:pt x="208935" y="249452"/>
                  </a:lnTo>
                  <a:lnTo>
                    <a:pt x="222126" y="2409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Annotation258"/>
            <p:cNvSpPr/>
            <p:nvPr/>
          </p:nvSpPr>
          <p:spPr>
            <a:xfrm>
              <a:off x="3143591" y="4947047"/>
              <a:ext cx="548961" cy="690046"/>
            </a:xfrm>
            <a:custGeom>
              <a:avLst/>
              <a:gdLst/>
              <a:ahLst/>
              <a:cxnLst/>
              <a:rect l="0" t="0" r="0" b="0"/>
              <a:pathLst>
                <a:path w="548961" h="690046">
                  <a:moveTo>
                    <a:pt x="266518" y="0"/>
                  </a:moveTo>
                  <a:lnTo>
                    <a:pt x="249334" y="0"/>
                  </a:lnTo>
                  <a:lnTo>
                    <a:pt x="236040" y="2645"/>
                  </a:lnTo>
                  <a:lnTo>
                    <a:pt x="221194" y="6137"/>
                  </a:lnTo>
                  <a:lnTo>
                    <a:pt x="207976" y="7689"/>
                  </a:lnTo>
                  <a:lnTo>
                    <a:pt x="201670" y="11078"/>
                  </a:lnTo>
                  <a:lnTo>
                    <a:pt x="189367" y="22783"/>
                  </a:lnTo>
                  <a:lnTo>
                    <a:pt x="174631" y="40552"/>
                  </a:lnTo>
                  <a:lnTo>
                    <a:pt x="166531" y="50848"/>
                  </a:lnTo>
                  <a:lnTo>
                    <a:pt x="158150" y="62672"/>
                  </a:lnTo>
                  <a:lnTo>
                    <a:pt x="149585" y="75516"/>
                  </a:lnTo>
                  <a:lnTo>
                    <a:pt x="140895" y="89039"/>
                  </a:lnTo>
                  <a:lnTo>
                    <a:pt x="131130" y="103016"/>
                  </a:lnTo>
                  <a:lnTo>
                    <a:pt x="120647" y="117294"/>
                  </a:lnTo>
                  <a:lnTo>
                    <a:pt x="109687" y="131774"/>
                  </a:lnTo>
                  <a:lnTo>
                    <a:pt x="86916" y="163738"/>
                  </a:lnTo>
                  <a:lnTo>
                    <a:pt x="64547" y="195803"/>
                  </a:lnTo>
                  <a:lnTo>
                    <a:pt x="25912" y="248727"/>
                  </a:lnTo>
                  <a:lnTo>
                    <a:pt x="16738" y="261068"/>
                  </a:lnTo>
                  <a:lnTo>
                    <a:pt x="10622" y="272272"/>
                  </a:lnTo>
                  <a:lnTo>
                    <a:pt x="3826" y="292658"/>
                  </a:lnTo>
                  <a:lnTo>
                    <a:pt x="0" y="311389"/>
                  </a:lnTo>
                  <a:lnTo>
                    <a:pt x="2443" y="315741"/>
                  </a:lnTo>
                  <a:lnTo>
                    <a:pt x="7050" y="319634"/>
                  </a:lnTo>
                  <a:lnTo>
                    <a:pt x="13101" y="323222"/>
                  </a:lnTo>
                  <a:lnTo>
                    <a:pt x="22100" y="324622"/>
                  </a:lnTo>
                  <a:lnTo>
                    <a:pt x="33065" y="324563"/>
                  </a:lnTo>
                  <a:lnTo>
                    <a:pt x="45341" y="323531"/>
                  </a:lnTo>
                  <a:lnTo>
                    <a:pt x="59482" y="321852"/>
                  </a:lnTo>
                  <a:lnTo>
                    <a:pt x="91085" y="317339"/>
                  </a:lnTo>
                  <a:lnTo>
                    <a:pt x="109839" y="313754"/>
                  </a:lnTo>
                  <a:lnTo>
                    <a:pt x="151864" y="304480"/>
                  </a:lnTo>
                  <a:lnTo>
                    <a:pt x="174193" y="300221"/>
                  </a:lnTo>
                  <a:lnTo>
                    <a:pt x="197023" y="296390"/>
                  </a:lnTo>
                  <a:lnTo>
                    <a:pt x="243576" y="289486"/>
                  </a:lnTo>
                  <a:lnTo>
                    <a:pt x="361971" y="273943"/>
                  </a:lnTo>
                  <a:lnTo>
                    <a:pt x="383779" y="272918"/>
                  </a:lnTo>
                  <a:lnTo>
                    <a:pt x="404276" y="273227"/>
                  </a:lnTo>
                  <a:lnTo>
                    <a:pt x="423899" y="274425"/>
                  </a:lnTo>
                  <a:lnTo>
                    <a:pt x="441947" y="276215"/>
                  </a:lnTo>
                  <a:lnTo>
                    <a:pt x="458944" y="278401"/>
                  </a:lnTo>
                  <a:lnTo>
                    <a:pt x="475240" y="280851"/>
                  </a:lnTo>
                  <a:lnTo>
                    <a:pt x="490077" y="284469"/>
                  </a:lnTo>
                  <a:lnTo>
                    <a:pt x="503941" y="288864"/>
                  </a:lnTo>
                  <a:lnTo>
                    <a:pt x="517155" y="293779"/>
                  </a:lnTo>
                  <a:lnTo>
                    <a:pt x="526958" y="300032"/>
                  </a:lnTo>
                  <a:lnTo>
                    <a:pt x="534487" y="307178"/>
                  </a:lnTo>
                  <a:lnTo>
                    <a:pt x="540499" y="314918"/>
                  </a:lnTo>
                  <a:lnTo>
                    <a:pt x="544507" y="325039"/>
                  </a:lnTo>
                  <a:lnTo>
                    <a:pt x="547178" y="336747"/>
                  </a:lnTo>
                  <a:lnTo>
                    <a:pt x="548960" y="349514"/>
                  </a:lnTo>
                  <a:lnTo>
                    <a:pt x="547168" y="363978"/>
                  </a:lnTo>
                  <a:lnTo>
                    <a:pt x="542994" y="379574"/>
                  </a:lnTo>
                  <a:lnTo>
                    <a:pt x="537233" y="395924"/>
                  </a:lnTo>
                  <a:lnTo>
                    <a:pt x="529420" y="412777"/>
                  </a:lnTo>
                  <a:lnTo>
                    <a:pt x="520238" y="429966"/>
                  </a:lnTo>
                  <a:lnTo>
                    <a:pt x="510145" y="447378"/>
                  </a:lnTo>
                  <a:lnTo>
                    <a:pt x="497458" y="465932"/>
                  </a:lnTo>
                  <a:lnTo>
                    <a:pt x="483042" y="485246"/>
                  </a:lnTo>
                  <a:lnTo>
                    <a:pt x="467472" y="505067"/>
                  </a:lnTo>
                  <a:lnTo>
                    <a:pt x="450141" y="524235"/>
                  </a:lnTo>
                  <a:lnTo>
                    <a:pt x="431635" y="542966"/>
                  </a:lnTo>
                  <a:lnTo>
                    <a:pt x="412347" y="561407"/>
                  </a:lnTo>
                  <a:lnTo>
                    <a:pt x="393529" y="578662"/>
                  </a:lnTo>
                  <a:lnTo>
                    <a:pt x="356732" y="611063"/>
                  </a:lnTo>
                  <a:lnTo>
                    <a:pt x="338578" y="624664"/>
                  </a:lnTo>
                  <a:lnTo>
                    <a:pt x="320517" y="636709"/>
                  </a:lnTo>
                  <a:lnTo>
                    <a:pt x="302517" y="647714"/>
                  </a:lnTo>
                  <a:lnTo>
                    <a:pt x="285552" y="657036"/>
                  </a:lnTo>
                  <a:lnTo>
                    <a:pt x="269277" y="665234"/>
                  </a:lnTo>
                  <a:lnTo>
                    <a:pt x="253461" y="672685"/>
                  </a:lnTo>
                  <a:lnTo>
                    <a:pt x="238945" y="678644"/>
                  </a:lnTo>
                  <a:lnTo>
                    <a:pt x="225296" y="683609"/>
                  </a:lnTo>
                  <a:lnTo>
                    <a:pt x="212224" y="687911"/>
                  </a:lnTo>
                  <a:lnTo>
                    <a:pt x="199537" y="689787"/>
                  </a:lnTo>
                  <a:lnTo>
                    <a:pt x="187106" y="690045"/>
                  </a:lnTo>
                  <a:lnTo>
                    <a:pt x="174848" y="689226"/>
                  </a:lnTo>
                  <a:lnTo>
                    <a:pt x="162702" y="685702"/>
                  </a:lnTo>
                  <a:lnTo>
                    <a:pt x="150634" y="680377"/>
                  </a:lnTo>
                  <a:lnTo>
                    <a:pt x="114579" y="6607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Annotation259"/>
            <p:cNvSpPr/>
            <p:nvPr/>
          </p:nvSpPr>
          <p:spPr>
            <a:xfrm>
              <a:off x="3320732" y="4938117"/>
              <a:ext cx="589885" cy="133946"/>
            </a:xfrm>
            <a:custGeom>
              <a:avLst/>
              <a:gdLst/>
              <a:ahLst/>
              <a:cxnLst/>
              <a:rect l="0" t="0" r="0" b="0"/>
              <a:pathLst>
                <a:path w="589885" h="133946">
                  <a:moveTo>
                    <a:pt x="0" y="133945"/>
                  </a:moveTo>
                  <a:lnTo>
                    <a:pt x="4744" y="129205"/>
                  </a:lnTo>
                  <a:lnTo>
                    <a:pt x="9121" y="126816"/>
                  </a:lnTo>
                  <a:lnTo>
                    <a:pt x="15019" y="124232"/>
                  </a:lnTo>
                  <a:lnTo>
                    <a:pt x="21929" y="121516"/>
                  </a:lnTo>
                  <a:lnTo>
                    <a:pt x="30509" y="118714"/>
                  </a:lnTo>
                  <a:lnTo>
                    <a:pt x="40200" y="115854"/>
                  </a:lnTo>
                  <a:lnTo>
                    <a:pt x="98531" y="99393"/>
                  </a:lnTo>
                  <a:lnTo>
                    <a:pt x="142105" y="88492"/>
                  </a:lnTo>
                  <a:lnTo>
                    <a:pt x="192257" y="77033"/>
                  </a:lnTo>
                  <a:lnTo>
                    <a:pt x="247649" y="65325"/>
                  </a:lnTo>
                  <a:lnTo>
                    <a:pt x="58988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Annotation260"/>
            <p:cNvSpPr/>
            <p:nvPr/>
          </p:nvSpPr>
          <p:spPr>
            <a:xfrm>
              <a:off x="8736934" y="5438179"/>
              <a:ext cx="288281" cy="8931"/>
            </a:xfrm>
            <a:custGeom>
              <a:avLst/>
              <a:gdLst/>
              <a:ahLst/>
              <a:cxnLst/>
              <a:rect l="0" t="0" r="0" b="0"/>
              <a:pathLst>
                <a:path w="288281" h="8931">
                  <a:moveTo>
                    <a:pt x="0" y="8930"/>
                  </a:moveTo>
                  <a:lnTo>
                    <a:pt x="4745" y="8930"/>
                  </a:lnTo>
                  <a:lnTo>
                    <a:pt x="7135" y="7938"/>
                  </a:lnTo>
                  <a:lnTo>
                    <a:pt x="9722" y="6285"/>
                  </a:lnTo>
                  <a:lnTo>
                    <a:pt x="12440" y="4190"/>
                  </a:lnTo>
                  <a:lnTo>
                    <a:pt x="17230" y="2793"/>
                  </a:lnTo>
                  <a:lnTo>
                    <a:pt x="23405" y="1862"/>
                  </a:lnTo>
                  <a:lnTo>
                    <a:pt x="30498" y="1241"/>
                  </a:lnTo>
                  <a:lnTo>
                    <a:pt x="40194" y="828"/>
                  </a:lnTo>
                  <a:lnTo>
                    <a:pt x="64207" y="368"/>
                  </a:lnTo>
                  <a:lnTo>
                    <a:pt x="288280" y="0"/>
                  </a:lnTo>
                  <a:lnTo>
                    <a:pt x="28600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Annotation261"/>
            <p:cNvSpPr/>
            <p:nvPr/>
          </p:nvSpPr>
          <p:spPr>
            <a:xfrm>
              <a:off x="8692246" y="5491757"/>
              <a:ext cx="357506" cy="62510"/>
            </a:xfrm>
            <a:custGeom>
              <a:avLst/>
              <a:gdLst/>
              <a:ahLst/>
              <a:cxnLst/>
              <a:rect l="0" t="0" r="0" b="0"/>
              <a:pathLst>
                <a:path w="357506" h="62510">
                  <a:moveTo>
                    <a:pt x="0" y="62509"/>
                  </a:moveTo>
                  <a:lnTo>
                    <a:pt x="30498" y="62509"/>
                  </a:lnTo>
                  <a:lnTo>
                    <a:pt x="39201" y="61516"/>
                  </a:lnTo>
                  <a:lnTo>
                    <a:pt x="48975" y="59863"/>
                  </a:lnTo>
                  <a:lnTo>
                    <a:pt x="59462" y="57769"/>
                  </a:lnTo>
                  <a:lnTo>
                    <a:pt x="71421" y="56371"/>
                  </a:lnTo>
                  <a:lnTo>
                    <a:pt x="84356" y="55441"/>
                  </a:lnTo>
                  <a:lnTo>
                    <a:pt x="97946" y="54820"/>
                  </a:lnTo>
                  <a:lnTo>
                    <a:pt x="113958" y="53414"/>
                  </a:lnTo>
                  <a:lnTo>
                    <a:pt x="150286" y="49206"/>
                  </a:lnTo>
                  <a:lnTo>
                    <a:pt x="209821" y="41259"/>
                  </a:lnTo>
                  <a:lnTo>
                    <a:pt x="229257" y="37428"/>
                  </a:lnTo>
                  <a:lnTo>
                    <a:pt x="248173" y="32890"/>
                  </a:lnTo>
                  <a:lnTo>
                    <a:pt x="266741" y="27880"/>
                  </a:lnTo>
                  <a:lnTo>
                    <a:pt x="303263" y="17021"/>
                  </a:lnTo>
                  <a:lnTo>
                    <a:pt x="35750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Annotation262"/>
            <p:cNvSpPr/>
            <p:nvPr/>
          </p:nvSpPr>
          <p:spPr>
            <a:xfrm>
              <a:off x="9183815" y="5206007"/>
              <a:ext cx="44689" cy="410767"/>
            </a:xfrm>
            <a:custGeom>
              <a:avLst/>
              <a:gdLst/>
              <a:ahLst/>
              <a:cxnLst/>
              <a:rect l="0" t="0" r="0" b="0"/>
              <a:pathLst>
                <a:path w="44689" h="410767">
                  <a:moveTo>
                    <a:pt x="44688" y="0"/>
                  </a:moveTo>
                  <a:lnTo>
                    <a:pt x="44688" y="26650"/>
                  </a:lnTo>
                  <a:lnTo>
                    <a:pt x="43695" y="38603"/>
                  </a:lnTo>
                  <a:lnTo>
                    <a:pt x="42040" y="52525"/>
                  </a:lnTo>
                  <a:lnTo>
                    <a:pt x="23678" y="187295"/>
                  </a:lnTo>
                  <a:lnTo>
                    <a:pt x="14850" y="261539"/>
                  </a:lnTo>
                  <a:lnTo>
                    <a:pt x="12879" y="284493"/>
                  </a:lnTo>
                  <a:lnTo>
                    <a:pt x="11566" y="305748"/>
                  </a:lnTo>
                  <a:lnTo>
                    <a:pt x="10106" y="343255"/>
                  </a:lnTo>
                  <a:lnTo>
                    <a:pt x="9457" y="373154"/>
                  </a:lnTo>
                  <a:lnTo>
                    <a:pt x="8291" y="383707"/>
                  </a:lnTo>
                  <a:lnTo>
                    <a:pt x="6520" y="391735"/>
                  </a:lnTo>
                  <a:lnTo>
                    <a:pt x="0" y="4107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Annotation263"/>
            <p:cNvSpPr/>
            <p:nvPr/>
          </p:nvSpPr>
          <p:spPr>
            <a:xfrm>
              <a:off x="9237441" y="5357812"/>
              <a:ext cx="107252" cy="209972"/>
            </a:xfrm>
            <a:custGeom>
              <a:avLst/>
              <a:gdLst/>
              <a:ahLst/>
              <a:cxnLst/>
              <a:rect l="0" t="0" r="0" b="0"/>
              <a:pathLst>
                <a:path w="107252" h="209972">
                  <a:moveTo>
                    <a:pt x="0" y="62508"/>
                  </a:moveTo>
                  <a:lnTo>
                    <a:pt x="0" y="74937"/>
                  </a:lnTo>
                  <a:lnTo>
                    <a:pt x="992" y="79724"/>
                  </a:lnTo>
                  <a:lnTo>
                    <a:pt x="2648" y="85891"/>
                  </a:lnTo>
                  <a:lnTo>
                    <a:pt x="4744" y="92980"/>
                  </a:lnTo>
                  <a:lnTo>
                    <a:pt x="6142" y="100682"/>
                  </a:lnTo>
                  <a:lnTo>
                    <a:pt x="7073" y="108793"/>
                  </a:lnTo>
                  <a:lnTo>
                    <a:pt x="7695" y="117177"/>
                  </a:lnTo>
                  <a:lnTo>
                    <a:pt x="8109" y="126736"/>
                  </a:lnTo>
                  <a:lnTo>
                    <a:pt x="8692" y="157165"/>
                  </a:lnTo>
                  <a:lnTo>
                    <a:pt x="8905" y="197356"/>
                  </a:lnTo>
                  <a:lnTo>
                    <a:pt x="9909" y="203008"/>
                  </a:lnTo>
                  <a:lnTo>
                    <a:pt x="11571" y="206776"/>
                  </a:lnTo>
                  <a:lnTo>
                    <a:pt x="13673" y="209288"/>
                  </a:lnTo>
                  <a:lnTo>
                    <a:pt x="15073" y="209971"/>
                  </a:lnTo>
                  <a:lnTo>
                    <a:pt x="16007" y="209433"/>
                  </a:lnTo>
                  <a:lnTo>
                    <a:pt x="16630" y="208084"/>
                  </a:lnTo>
                  <a:lnTo>
                    <a:pt x="19969" y="203938"/>
                  </a:lnTo>
                  <a:lnTo>
                    <a:pt x="22251" y="201443"/>
                  </a:lnTo>
                  <a:lnTo>
                    <a:pt x="24765" y="196803"/>
                  </a:lnTo>
                  <a:lnTo>
                    <a:pt x="27433" y="190733"/>
                  </a:lnTo>
                  <a:lnTo>
                    <a:pt x="30206" y="183710"/>
                  </a:lnTo>
                  <a:lnTo>
                    <a:pt x="32054" y="176052"/>
                  </a:lnTo>
                  <a:lnTo>
                    <a:pt x="33285" y="167970"/>
                  </a:lnTo>
                  <a:lnTo>
                    <a:pt x="34107" y="159605"/>
                  </a:lnTo>
                  <a:lnTo>
                    <a:pt x="34655" y="151052"/>
                  </a:lnTo>
                  <a:lnTo>
                    <a:pt x="35020" y="142373"/>
                  </a:lnTo>
                  <a:lnTo>
                    <a:pt x="35264" y="133611"/>
                  </a:lnTo>
                  <a:lnTo>
                    <a:pt x="36419" y="124793"/>
                  </a:lnTo>
                  <a:lnTo>
                    <a:pt x="38182" y="115937"/>
                  </a:lnTo>
                  <a:lnTo>
                    <a:pt x="40351" y="107057"/>
                  </a:lnTo>
                  <a:lnTo>
                    <a:pt x="41796" y="99153"/>
                  </a:lnTo>
                  <a:lnTo>
                    <a:pt x="42760" y="91898"/>
                  </a:lnTo>
                  <a:lnTo>
                    <a:pt x="43403" y="85079"/>
                  </a:lnTo>
                  <a:lnTo>
                    <a:pt x="43831" y="79539"/>
                  </a:lnTo>
                  <a:lnTo>
                    <a:pt x="44116" y="74854"/>
                  </a:lnTo>
                  <a:lnTo>
                    <a:pt x="44434" y="67003"/>
                  </a:lnTo>
                  <a:lnTo>
                    <a:pt x="44685" y="53750"/>
                  </a:lnTo>
                  <a:lnTo>
                    <a:pt x="42039" y="53655"/>
                  </a:lnTo>
                  <a:lnTo>
                    <a:pt x="39942" y="53630"/>
                  </a:lnTo>
                  <a:lnTo>
                    <a:pt x="39538" y="52621"/>
                  </a:lnTo>
                  <a:lnTo>
                    <a:pt x="40262" y="50956"/>
                  </a:lnTo>
                  <a:lnTo>
                    <a:pt x="41736" y="48853"/>
                  </a:lnTo>
                  <a:lnTo>
                    <a:pt x="43376" y="43871"/>
                  </a:lnTo>
                  <a:lnTo>
                    <a:pt x="43814" y="41154"/>
                  </a:lnTo>
                  <a:lnTo>
                    <a:pt x="45099" y="37358"/>
                  </a:lnTo>
                  <a:lnTo>
                    <a:pt x="46947" y="32843"/>
                  </a:lnTo>
                  <a:lnTo>
                    <a:pt x="49173" y="27848"/>
                  </a:lnTo>
                  <a:lnTo>
                    <a:pt x="52643" y="23527"/>
                  </a:lnTo>
                  <a:lnTo>
                    <a:pt x="56944" y="19654"/>
                  </a:lnTo>
                  <a:lnTo>
                    <a:pt x="61796" y="16078"/>
                  </a:lnTo>
                  <a:lnTo>
                    <a:pt x="69003" y="12704"/>
                  </a:lnTo>
                  <a:lnTo>
                    <a:pt x="77780" y="9462"/>
                  </a:lnTo>
                  <a:lnTo>
                    <a:pt x="10725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Annotation264"/>
            <p:cNvSpPr/>
            <p:nvPr/>
          </p:nvSpPr>
          <p:spPr>
            <a:xfrm>
              <a:off x="9451944" y="5313164"/>
              <a:ext cx="888162" cy="161519"/>
            </a:xfrm>
            <a:custGeom>
              <a:avLst/>
              <a:gdLst/>
              <a:ahLst/>
              <a:cxnLst/>
              <a:rect l="0" t="0" r="0" b="0"/>
              <a:pathLst>
                <a:path w="888162" h="161519">
                  <a:moveTo>
                    <a:pt x="0" y="44648"/>
                  </a:moveTo>
                  <a:lnTo>
                    <a:pt x="33212" y="54129"/>
                  </a:lnTo>
                  <a:lnTo>
                    <a:pt x="45975" y="58906"/>
                  </a:lnTo>
                  <a:lnTo>
                    <a:pt x="57462" y="64075"/>
                  </a:lnTo>
                  <a:lnTo>
                    <a:pt x="68101" y="69506"/>
                  </a:lnTo>
                  <a:lnTo>
                    <a:pt x="77178" y="76103"/>
                  </a:lnTo>
                  <a:lnTo>
                    <a:pt x="85217" y="83477"/>
                  </a:lnTo>
                  <a:lnTo>
                    <a:pt x="92562" y="91370"/>
                  </a:lnTo>
                  <a:lnTo>
                    <a:pt x="108382" y="99608"/>
                  </a:lnTo>
                  <a:lnTo>
                    <a:pt x="129853" y="108078"/>
                  </a:lnTo>
                  <a:lnTo>
                    <a:pt x="155091" y="116700"/>
                  </a:lnTo>
                  <a:lnTo>
                    <a:pt x="187804" y="124432"/>
                  </a:lnTo>
                  <a:lnTo>
                    <a:pt x="225503" y="131572"/>
                  </a:lnTo>
                  <a:lnTo>
                    <a:pt x="266525" y="138316"/>
                  </a:lnTo>
                  <a:lnTo>
                    <a:pt x="362420" y="151101"/>
                  </a:lnTo>
                  <a:lnTo>
                    <a:pt x="414407" y="157289"/>
                  </a:lnTo>
                  <a:lnTo>
                    <a:pt x="468927" y="160422"/>
                  </a:lnTo>
                  <a:lnTo>
                    <a:pt x="525135" y="161518"/>
                  </a:lnTo>
                  <a:lnTo>
                    <a:pt x="582468" y="161257"/>
                  </a:lnTo>
                  <a:lnTo>
                    <a:pt x="631613" y="160090"/>
                  </a:lnTo>
                  <a:lnTo>
                    <a:pt x="715351" y="156148"/>
                  </a:lnTo>
                  <a:lnTo>
                    <a:pt x="747016" y="151723"/>
                  </a:lnTo>
                  <a:lnTo>
                    <a:pt x="773090" y="145797"/>
                  </a:lnTo>
                  <a:lnTo>
                    <a:pt x="795438" y="138870"/>
                  </a:lnTo>
                  <a:lnTo>
                    <a:pt x="813317" y="131275"/>
                  </a:lnTo>
                  <a:lnTo>
                    <a:pt x="828216" y="123235"/>
                  </a:lnTo>
                  <a:lnTo>
                    <a:pt x="841127" y="114899"/>
                  </a:lnTo>
                  <a:lnTo>
                    <a:pt x="851721" y="106365"/>
                  </a:lnTo>
                  <a:lnTo>
                    <a:pt x="860769" y="97698"/>
                  </a:lnTo>
                  <a:lnTo>
                    <a:pt x="868788" y="88945"/>
                  </a:lnTo>
                  <a:lnTo>
                    <a:pt x="874133" y="81125"/>
                  </a:lnTo>
                  <a:lnTo>
                    <a:pt x="877697" y="73927"/>
                  </a:lnTo>
                  <a:lnTo>
                    <a:pt x="880073" y="67144"/>
                  </a:lnTo>
                  <a:lnTo>
                    <a:pt x="882650" y="60637"/>
                  </a:lnTo>
                  <a:lnTo>
                    <a:pt x="885361" y="54316"/>
                  </a:lnTo>
                  <a:lnTo>
                    <a:pt x="888161" y="48117"/>
                  </a:lnTo>
                  <a:lnTo>
                    <a:pt x="879105" y="41999"/>
                  </a:lnTo>
                  <a:lnTo>
                    <a:pt x="862143" y="35937"/>
                  </a:lnTo>
                  <a:lnTo>
                    <a:pt x="839912" y="29911"/>
                  </a:lnTo>
                  <a:lnTo>
                    <a:pt x="809202" y="24901"/>
                  </a:lnTo>
                  <a:lnTo>
                    <a:pt x="772839" y="20569"/>
                  </a:lnTo>
                  <a:lnTo>
                    <a:pt x="732709" y="16689"/>
                  </a:lnTo>
                  <a:lnTo>
                    <a:pt x="627209" y="9732"/>
                  </a:lnTo>
                  <a:lnTo>
                    <a:pt x="567100" y="6488"/>
                  </a:lnTo>
                  <a:lnTo>
                    <a:pt x="431458" y="2884"/>
                  </a:lnTo>
                  <a:lnTo>
                    <a:pt x="21450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Annotation265"/>
            <p:cNvSpPr/>
            <p:nvPr/>
          </p:nvSpPr>
          <p:spPr>
            <a:xfrm>
              <a:off x="4055845" y="5866804"/>
              <a:ext cx="51400" cy="580431"/>
            </a:xfrm>
            <a:custGeom>
              <a:avLst/>
              <a:gdLst/>
              <a:ahLst/>
              <a:cxnLst/>
              <a:rect l="0" t="0" r="0" b="0"/>
              <a:pathLst>
                <a:path w="51400" h="580431">
                  <a:moveTo>
                    <a:pt x="33523" y="0"/>
                  </a:moveTo>
                  <a:lnTo>
                    <a:pt x="33523" y="4740"/>
                  </a:lnTo>
                  <a:lnTo>
                    <a:pt x="34517" y="8122"/>
                  </a:lnTo>
                  <a:lnTo>
                    <a:pt x="36172" y="12359"/>
                  </a:lnTo>
                  <a:lnTo>
                    <a:pt x="38268" y="17170"/>
                  </a:lnTo>
                  <a:lnTo>
                    <a:pt x="43245" y="27806"/>
                  </a:lnTo>
                  <a:lnTo>
                    <a:pt x="45964" y="33420"/>
                  </a:lnTo>
                  <a:lnTo>
                    <a:pt x="47775" y="42124"/>
                  </a:lnTo>
                  <a:lnTo>
                    <a:pt x="48984" y="52887"/>
                  </a:lnTo>
                  <a:lnTo>
                    <a:pt x="49789" y="65024"/>
                  </a:lnTo>
                  <a:lnTo>
                    <a:pt x="50325" y="81053"/>
                  </a:lnTo>
                  <a:lnTo>
                    <a:pt x="50922" y="120029"/>
                  </a:lnTo>
                  <a:lnTo>
                    <a:pt x="50088" y="142527"/>
                  </a:lnTo>
                  <a:lnTo>
                    <a:pt x="48539" y="166456"/>
                  </a:lnTo>
                  <a:lnTo>
                    <a:pt x="46513" y="191338"/>
                  </a:lnTo>
                  <a:lnTo>
                    <a:pt x="43177" y="217848"/>
                  </a:lnTo>
                  <a:lnTo>
                    <a:pt x="38966" y="245442"/>
                  </a:lnTo>
                  <a:lnTo>
                    <a:pt x="28991" y="302562"/>
                  </a:lnTo>
                  <a:lnTo>
                    <a:pt x="5292" y="430754"/>
                  </a:lnTo>
                  <a:lnTo>
                    <a:pt x="2785" y="448896"/>
                  </a:lnTo>
                  <a:lnTo>
                    <a:pt x="1115" y="464960"/>
                  </a:lnTo>
                  <a:lnTo>
                    <a:pt x="0" y="479637"/>
                  </a:lnTo>
                  <a:lnTo>
                    <a:pt x="251" y="495377"/>
                  </a:lnTo>
                  <a:lnTo>
                    <a:pt x="1411" y="511821"/>
                  </a:lnTo>
                  <a:lnTo>
                    <a:pt x="3177" y="528738"/>
                  </a:lnTo>
                  <a:lnTo>
                    <a:pt x="6342" y="542992"/>
                  </a:lnTo>
                  <a:lnTo>
                    <a:pt x="10436" y="555472"/>
                  </a:lnTo>
                  <a:lnTo>
                    <a:pt x="15153" y="566768"/>
                  </a:lnTo>
                  <a:lnTo>
                    <a:pt x="21276" y="573306"/>
                  </a:lnTo>
                  <a:lnTo>
                    <a:pt x="28338" y="576674"/>
                  </a:lnTo>
                  <a:lnTo>
                    <a:pt x="51399" y="5804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Annotation266"/>
            <p:cNvSpPr/>
            <p:nvPr/>
          </p:nvSpPr>
          <p:spPr>
            <a:xfrm>
              <a:off x="4301260" y="6128737"/>
              <a:ext cx="169987" cy="229512"/>
            </a:xfrm>
            <a:custGeom>
              <a:avLst/>
              <a:gdLst/>
              <a:ahLst/>
              <a:cxnLst/>
              <a:rect l="0" t="0" r="0" b="0"/>
              <a:pathLst>
                <a:path w="169987" h="229512">
                  <a:moveTo>
                    <a:pt x="74113" y="14888"/>
                  </a:moveTo>
                  <a:lnTo>
                    <a:pt x="74113" y="19628"/>
                  </a:lnTo>
                  <a:lnTo>
                    <a:pt x="73120" y="23009"/>
                  </a:lnTo>
                  <a:lnTo>
                    <a:pt x="71465" y="27247"/>
                  </a:lnTo>
                  <a:lnTo>
                    <a:pt x="69368" y="32057"/>
                  </a:lnTo>
                  <a:lnTo>
                    <a:pt x="65984" y="38240"/>
                  </a:lnTo>
                  <a:lnTo>
                    <a:pt x="61742" y="45338"/>
                  </a:lnTo>
                  <a:lnTo>
                    <a:pt x="56928" y="53048"/>
                  </a:lnTo>
                  <a:lnTo>
                    <a:pt x="52725" y="63148"/>
                  </a:lnTo>
                  <a:lnTo>
                    <a:pt x="48930" y="74843"/>
                  </a:lnTo>
                  <a:lnTo>
                    <a:pt x="45408" y="87599"/>
                  </a:lnTo>
                  <a:lnTo>
                    <a:pt x="42066" y="101065"/>
                  </a:lnTo>
                  <a:lnTo>
                    <a:pt x="35705" y="129257"/>
                  </a:lnTo>
                  <a:lnTo>
                    <a:pt x="33611" y="143720"/>
                  </a:lnTo>
                  <a:lnTo>
                    <a:pt x="32215" y="158323"/>
                  </a:lnTo>
                  <a:lnTo>
                    <a:pt x="31285" y="173019"/>
                  </a:lnTo>
                  <a:lnTo>
                    <a:pt x="31658" y="184801"/>
                  </a:lnTo>
                  <a:lnTo>
                    <a:pt x="32900" y="194640"/>
                  </a:lnTo>
                  <a:lnTo>
                    <a:pt x="34720" y="203184"/>
                  </a:lnTo>
                  <a:lnTo>
                    <a:pt x="38913" y="210863"/>
                  </a:lnTo>
                  <a:lnTo>
                    <a:pt x="44688" y="217968"/>
                  </a:lnTo>
                  <a:lnTo>
                    <a:pt x="51517" y="224688"/>
                  </a:lnTo>
                  <a:lnTo>
                    <a:pt x="59049" y="228177"/>
                  </a:lnTo>
                  <a:lnTo>
                    <a:pt x="67050" y="229511"/>
                  </a:lnTo>
                  <a:lnTo>
                    <a:pt x="75362" y="229407"/>
                  </a:lnTo>
                  <a:lnTo>
                    <a:pt x="83884" y="227354"/>
                  </a:lnTo>
                  <a:lnTo>
                    <a:pt x="92543" y="224000"/>
                  </a:lnTo>
                  <a:lnTo>
                    <a:pt x="101296" y="219781"/>
                  </a:lnTo>
                  <a:lnTo>
                    <a:pt x="110110" y="213991"/>
                  </a:lnTo>
                  <a:lnTo>
                    <a:pt x="118964" y="207155"/>
                  </a:lnTo>
                  <a:lnTo>
                    <a:pt x="127848" y="199621"/>
                  </a:lnTo>
                  <a:lnTo>
                    <a:pt x="135755" y="190629"/>
                  </a:lnTo>
                  <a:lnTo>
                    <a:pt x="143014" y="180665"/>
                  </a:lnTo>
                  <a:lnTo>
                    <a:pt x="149839" y="170054"/>
                  </a:lnTo>
                  <a:lnTo>
                    <a:pt x="155382" y="158020"/>
                  </a:lnTo>
                  <a:lnTo>
                    <a:pt x="160070" y="145035"/>
                  </a:lnTo>
                  <a:lnTo>
                    <a:pt x="164189" y="131419"/>
                  </a:lnTo>
                  <a:lnTo>
                    <a:pt x="166935" y="118372"/>
                  </a:lnTo>
                  <a:lnTo>
                    <a:pt x="168765" y="105705"/>
                  </a:lnTo>
                  <a:lnTo>
                    <a:pt x="169986" y="93293"/>
                  </a:lnTo>
                  <a:lnTo>
                    <a:pt x="169806" y="81048"/>
                  </a:lnTo>
                  <a:lnTo>
                    <a:pt x="168693" y="68916"/>
                  </a:lnTo>
                  <a:lnTo>
                    <a:pt x="166959" y="56860"/>
                  </a:lnTo>
                  <a:lnTo>
                    <a:pt x="162823" y="45846"/>
                  </a:lnTo>
                  <a:lnTo>
                    <a:pt x="157086" y="35527"/>
                  </a:lnTo>
                  <a:lnTo>
                    <a:pt x="150282" y="25671"/>
                  </a:lnTo>
                  <a:lnTo>
                    <a:pt x="142768" y="18107"/>
                  </a:lnTo>
                  <a:lnTo>
                    <a:pt x="134779" y="12073"/>
                  </a:lnTo>
                  <a:lnTo>
                    <a:pt x="126474" y="7058"/>
                  </a:lnTo>
                  <a:lnTo>
                    <a:pt x="116964" y="3715"/>
                  </a:lnTo>
                  <a:lnTo>
                    <a:pt x="106654" y="1486"/>
                  </a:lnTo>
                  <a:lnTo>
                    <a:pt x="95806" y="0"/>
                  </a:lnTo>
                  <a:lnTo>
                    <a:pt x="85596" y="1"/>
                  </a:lnTo>
                  <a:lnTo>
                    <a:pt x="75810" y="995"/>
                  </a:lnTo>
                  <a:lnTo>
                    <a:pt x="66306" y="2649"/>
                  </a:lnTo>
                  <a:lnTo>
                    <a:pt x="56992" y="5737"/>
                  </a:lnTo>
                  <a:lnTo>
                    <a:pt x="47802" y="9779"/>
                  </a:lnTo>
                  <a:lnTo>
                    <a:pt x="38698" y="14458"/>
                  </a:lnTo>
                  <a:lnTo>
                    <a:pt x="30641" y="19562"/>
                  </a:lnTo>
                  <a:lnTo>
                    <a:pt x="23285" y="24949"/>
                  </a:lnTo>
                  <a:lnTo>
                    <a:pt x="16394" y="30525"/>
                  </a:lnTo>
                  <a:lnTo>
                    <a:pt x="10806" y="35235"/>
                  </a:lnTo>
                  <a:lnTo>
                    <a:pt x="6089" y="39366"/>
                  </a:lnTo>
                  <a:lnTo>
                    <a:pt x="1951" y="43113"/>
                  </a:lnTo>
                  <a:lnTo>
                    <a:pt x="185" y="45611"/>
                  </a:lnTo>
                  <a:lnTo>
                    <a:pt x="0" y="47276"/>
                  </a:lnTo>
                  <a:lnTo>
                    <a:pt x="2611" y="506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Annotation267"/>
            <p:cNvSpPr/>
            <p:nvPr/>
          </p:nvSpPr>
          <p:spPr>
            <a:xfrm>
              <a:off x="4532001" y="6012122"/>
              <a:ext cx="278680" cy="235657"/>
            </a:xfrm>
            <a:custGeom>
              <a:avLst/>
              <a:gdLst/>
              <a:ahLst/>
              <a:cxnLst/>
              <a:rect l="0" t="0" r="0" b="0"/>
              <a:pathLst>
                <a:path w="278680" h="235657">
                  <a:moveTo>
                    <a:pt x="13187" y="15417"/>
                  </a:moveTo>
                  <a:lnTo>
                    <a:pt x="17931" y="15417"/>
                  </a:lnTo>
                  <a:lnTo>
                    <a:pt x="19329" y="14425"/>
                  </a:lnTo>
                  <a:lnTo>
                    <a:pt x="20261" y="12771"/>
                  </a:lnTo>
                  <a:lnTo>
                    <a:pt x="21756" y="7728"/>
                  </a:lnTo>
                  <a:lnTo>
                    <a:pt x="21879" y="8307"/>
                  </a:lnTo>
                  <a:lnTo>
                    <a:pt x="22016" y="11595"/>
                  </a:lnTo>
                  <a:lnTo>
                    <a:pt x="21059" y="15846"/>
                  </a:lnTo>
                  <a:lnTo>
                    <a:pt x="19428" y="21656"/>
                  </a:lnTo>
                  <a:lnTo>
                    <a:pt x="17348" y="28505"/>
                  </a:lnTo>
                  <a:lnTo>
                    <a:pt x="15961" y="37041"/>
                  </a:lnTo>
                  <a:lnTo>
                    <a:pt x="15036" y="46700"/>
                  </a:lnTo>
                  <a:lnTo>
                    <a:pt x="14419" y="57108"/>
                  </a:lnTo>
                  <a:lnTo>
                    <a:pt x="13015" y="69008"/>
                  </a:lnTo>
                  <a:lnTo>
                    <a:pt x="11086" y="81903"/>
                  </a:lnTo>
                  <a:lnTo>
                    <a:pt x="6295" y="109458"/>
                  </a:lnTo>
                  <a:lnTo>
                    <a:pt x="855" y="138242"/>
                  </a:lnTo>
                  <a:lnTo>
                    <a:pt x="0" y="151871"/>
                  </a:lnTo>
                  <a:lnTo>
                    <a:pt x="424" y="164925"/>
                  </a:lnTo>
                  <a:lnTo>
                    <a:pt x="1699" y="177596"/>
                  </a:lnTo>
                  <a:lnTo>
                    <a:pt x="4535" y="189022"/>
                  </a:lnTo>
                  <a:lnTo>
                    <a:pt x="8412" y="199614"/>
                  </a:lnTo>
                  <a:lnTo>
                    <a:pt x="12982" y="209652"/>
                  </a:lnTo>
                  <a:lnTo>
                    <a:pt x="19009" y="217337"/>
                  </a:lnTo>
                  <a:lnTo>
                    <a:pt x="26006" y="223452"/>
                  </a:lnTo>
                  <a:lnTo>
                    <a:pt x="33650" y="228521"/>
                  </a:lnTo>
                  <a:lnTo>
                    <a:pt x="42717" y="231900"/>
                  </a:lnTo>
                  <a:lnTo>
                    <a:pt x="52736" y="234154"/>
                  </a:lnTo>
                  <a:lnTo>
                    <a:pt x="63386" y="235656"/>
                  </a:lnTo>
                  <a:lnTo>
                    <a:pt x="76445" y="234673"/>
                  </a:lnTo>
                  <a:lnTo>
                    <a:pt x="91110" y="232033"/>
                  </a:lnTo>
                  <a:lnTo>
                    <a:pt x="106844" y="228289"/>
                  </a:lnTo>
                  <a:lnTo>
                    <a:pt x="121306" y="223807"/>
                  </a:lnTo>
                  <a:lnTo>
                    <a:pt x="134920" y="218836"/>
                  </a:lnTo>
                  <a:lnTo>
                    <a:pt x="147968" y="213538"/>
                  </a:lnTo>
                  <a:lnTo>
                    <a:pt x="161632" y="206037"/>
                  </a:lnTo>
                  <a:lnTo>
                    <a:pt x="175707" y="197067"/>
                  </a:lnTo>
                  <a:lnTo>
                    <a:pt x="190055" y="187118"/>
                  </a:lnTo>
                  <a:lnTo>
                    <a:pt x="203593" y="176518"/>
                  </a:lnTo>
                  <a:lnTo>
                    <a:pt x="216591" y="165482"/>
                  </a:lnTo>
                  <a:lnTo>
                    <a:pt x="229228" y="154155"/>
                  </a:lnTo>
                  <a:lnTo>
                    <a:pt x="239639" y="143628"/>
                  </a:lnTo>
                  <a:lnTo>
                    <a:pt x="248565" y="133633"/>
                  </a:lnTo>
                  <a:lnTo>
                    <a:pt x="256503" y="123994"/>
                  </a:lnTo>
                  <a:lnTo>
                    <a:pt x="262787" y="114590"/>
                  </a:lnTo>
                  <a:lnTo>
                    <a:pt x="267970" y="105345"/>
                  </a:lnTo>
                  <a:lnTo>
                    <a:pt x="272419" y="96205"/>
                  </a:lnTo>
                  <a:lnTo>
                    <a:pt x="275384" y="87135"/>
                  </a:lnTo>
                  <a:lnTo>
                    <a:pt x="277361" y="78111"/>
                  </a:lnTo>
                  <a:lnTo>
                    <a:pt x="278679" y="69120"/>
                  </a:lnTo>
                  <a:lnTo>
                    <a:pt x="277572" y="60148"/>
                  </a:lnTo>
                  <a:lnTo>
                    <a:pt x="274847" y="51190"/>
                  </a:lnTo>
                  <a:lnTo>
                    <a:pt x="271045" y="42243"/>
                  </a:lnTo>
                  <a:lnTo>
                    <a:pt x="264171" y="27008"/>
                  </a:lnTo>
                  <a:lnTo>
                    <a:pt x="260949" y="20168"/>
                  </a:lnTo>
                  <a:lnTo>
                    <a:pt x="256814" y="14616"/>
                  </a:lnTo>
                  <a:lnTo>
                    <a:pt x="252071" y="9921"/>
                  </a:lnTo>
                  <a:lnTo>
                    <a:pt x="246923" y="5800"/>
                  </a:lnTo>
                  <a:lnTo>
                    <a:pt x="240512" y="3052"/>
                  </a:lnTo>
                  <a:lnTo>
                    <a:pt x="233259" y="1221"/>
                  </a:lnTo>
                  <a:lnTo>
                    <a:pt x="225443" y="0"/>
                  </a:lnTo>
                  <a:lnTo>
                    <a:pt x="216261" y="1170"/>
                  </a:lnTo>
                  <a:lnTo>
                    <a:pt x="206168" y="3934"/>
                  </a:lnTo>
                  <a:lnTo>
                    <a:pt x="195467" y="7762"/>
                  </a:lnTo>
                  <a:lnTo>
                    <a:pt x="185353" y="12298"/>
                  </a:lnTo>
                  <a:lnTo>
                    <a:pt x="175631" y="17306"/>
                  </a:lnTo>
                  <a:lnTo>
                    <a:pt x="166171" y="22630"/>
                  </a:lnTo>
                  <a:lnTo>
                    <a:pt x="155892" y="29155"/>
                  </a:lnTo>
                  <a:lnTo>
                    <a:pt x="145067" y="36482"/>
                  </a:lnTo>
                  <a:lnTo>
                    <a:pt x="111501" y="600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Annotation268"/>
            <p:cNvSpPr/>
            <p:nvPr/>
          </p:nvSpPr>
          <p:spPr>
            <a:xfrm>
              <a:off x="7862796" y="6045920"/>
              <a:ext cx="34002" cy="365597"/>
            </a:xfrm>
            <a:custGeom>
              <a:avLst/>
              <a:gdLst/>
              <a:ahLst/>
              <a:cxnLst/>
              <a:rect l="0" t="0" r="0" b="0"/>
              <a:pathLst>
                <a:path w="34002" h="365597">
                  <a:moveTo>
                    <a:pt x="34001" y="44127"/>
                  </a:moveTo>
                  <a:lnTo>
                    <a:pt x="34001" y="14316"/>
                  </a:lnTo>
                  <a:lnTo>
                    <a:pt x="33008" y="11354"/>
                  </a:lnTo>
                  <a:lnTo>
                    <a:pt x="31352" y="8388"/>
                  </a:lnTo>
                  <a:lnTo>
                    <a:pt x="25430" y="0"/>
                  </a:lnTo>
                  <a:lnTo>
                    <a:pt x="26302" y="818"/>
                  </a:lnTo>
                  <a:lnTo>
                    <a:pt x="29917" y="4373"/>
                  </a:lnTo>
                  <a:lnTo>
                    <a:pt x="31277" y="8695"/>
                  </a:lnTo>
                  <a:lnTo>
                    <a:pt x="32185" y="14553"/>
                  </a:lnTo>
                  <a:lnTo>
                    <a:pt x="32791" y="21434"/>
                  </a:lnTo>
                  <a:lnTo>
                    <a:pt x="33193" y="29990"/>
                  </a:lnTo>
                  <a:lnTo>
                    <a:pt x="33642" y="50081"/>
                  </a:lnTo>
                  <a:lnTo>
                    <a:pt x="33895" y="93185"/>
                  </a:lnTo>
                  <a:lnTo>
                    <a:pt x="32937" y="111559"/>
                  </a:lnTo>
                  <a:lnTo>
                    <a:pt x="31306" y="131745"/>
                  </a:lnTo>
                  <a:lnTo>
                    <a:pt x="29225" y="153141"/>
                  </a:lnTo>
                  <a:lnTo>
                    <a:pt x="26844" y="173358"/>
                  </a:lnTo>
                  <a:lnTo>
                    <a:pt x="21552" y="211695"/>
                  </a:lnTo>
                  <a:lnTo>
                    <a:pt x="12988" y="266749"/>
                  </a:lnTo>
                  <a:lnTo>
                    <a:pt x="7117" y="300166"/>
                  </a:lnTo>
                  <a:lnTo>
                    <a:pt x="4162" y="316023"/>
                  </a:lnTo>
                  <a:lnTo>
                    <a:pt x="2191" y="328578"/>
                  </a:lnTo>
                  <a:lnTo>
                    <a:pt x="876" y="338933"/>
                  </a:lnTo>
                  <a:lnTo>
                    <a:pt x="0" y="347820"/>
                  </a:lnTo>
                  <a:lnTo>
                    <a:pt x="409" y="353746"/>
                  </a:lnTo>
                  <a:lnTo>
                    <a:pt x="1675" y="357695"/>
                  </a:lnTo>
                  <a:lnTo>
                    <a:pt x="7187" y="3655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Annotation269"/>
            <p:cNvSpPr/>
            <p:nvPr/>
          </p:nvSpPr>
          <p:spPr>
            <a:xfrm>
              <a:off x="8211852" y="6081117"/>
              <a:ext cx="265891" cy="199965"/>
            </a:xfrm>
            <a:custGeom>
              <a:avLst/>
              <a:gdLst/>
              <a:ahLst/>
              <a:cxnLst/>
              <a:rect l="0" t="0" r="0" b="0"/>
              <a:pathLst>
                <a:path w="265891" h="199965">
                  <a:moveTo>
                    <a:pt x="60325" y="0"/>
                  </a:moveTo>
                  <a:lnTo>
                    <a:pt x="55581" y="4740"/>
                  </a:lnTo>
                  <a:lnTo>
                    <a:pt x="53189" y="8121"/>
                  </a:lnTo>
                  <a:lnTo>
                    <a:pt x="50603" y="12359"/>
                  </a:lnTo>
                  <a:lnTo>
                    <a:pt x="47885" y="17169"/>
                  </a:lnTo>
                  <a:lnTo>
                    <a:pt x="44087" y="23352"/>
                  </a:lnTo>
                  <a:lnTo>
                    <a:pt x="29253" y="46276"/>
                  </a:lnTo>
                  <a:lnTo>
                    <a:pt x="18046" y="63230"/>
                  </a:lnTo>
                  <a:lnTo>
                    <a:pt x="13272" y="72912"/>
                  </a:lnTo>
                  <a:lnTo>
                    <a:pt x="9096" y="83334"/>
                  </a:lnTo>
                  <a:lnTo>
                    <a:pt x="5318" y="94251"/>
                  </a:lnTo>
                  <a:lnTo>
                    <a:pt x="2799" y="104506"/>
                  </a:lnTo>
                  <a:lnTo>
                    <a:pt x="1120" y="114319"/>
                  </a:lnTo>
                  <a:lnTo>
                    <a:pt x="0" y="123838"/>
                  </a:lnTo>
                  <a:lnTo>
                    <a:pt x="1241" y="133160"/>
                  </a:lnTo>
                  <a:lnTo>
                    <a:pt x="4053" y="142351"/>
                  </a:lnTo>
                  <a:lnTo>
                    <a:pt x="7914" y="151455"/>
                  </a:lnTo>
                  <a:lnTo>
                    <a:pt x="14461" y="159509"/>
                  </a:lnTo>
                  <a:lnTo>
                    <a:pt x="22797" y="166863"/>
                  </a:lnTo>
                  <a:lnTo>
                    <a:pt x="32328" y="173750"/>
                  </a:lnTo>
                  <a:lnTo>
                    <a:pt x="43646" y="179333"/>
                  </a:lnTo>
                  <a:lnTo>
                    <a:pt x="56157" y="184047"/>
                  </a:lnTo>
                  <a:lnTo>
                    <a:pt x="69463" y="188182"/>
                  </a:lnTo>
                  <a:lnTo>
                    <a:pt x="84292" y="191931"/>
                  </a:lnTo>
                  <a:lnTo>
                    <a:pt x="100138" y="195423"/>
                  </a:lnTo>
                  <a:lnTo>
                    <a:pt x="116659" y="198742"/>
                  </a:lnTo>
                  <a:lnTo>
                    <a:pt x="133632" y="199964"/>
                  </a:lnTo>
                  <a:lnTo>
                    <a:pt x="150905" y="199786"/>
                  </a:lnTo>
                  <a:lnTo>
                    <a:pt x="168378" y="198675"/>
                  </a:lnTo>
                  <a:lnTo>
                    <a:pt x="186980" y="195950"/>
                  </a:lnTo>
                  <a:lnTo>
                    <a:pt x="206331" y="192149"/>
                  </a:lnTo>
                  <a:lnTo>
                    <a:pt x="265890" y="1785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Annotation270"/>
            <p:cNvSpPr/>
            <p:nvPr/>
          </p:nvSpPr>
          <p:spPr>
            <a:xfrm>
              <a:off x="8576056" y="6170414"/>
              <a:ext cx="26814" cy="35719"/>
            </a:xfrm>
            <a:custGeom>
              <a:avLst/>
              <a:gdLst/>
              <a:ahLst/>
              <a:cxnLst/>
              <a:rect l="0" t="0" r="0" b="0"/>
              <a:pathLst>
                <a:path w="26814" h="35719">
                  <a:moveTo>
                    <a:pt x="0" y="35718"/>
                  </a:moveTo>
                  <a:lnTo>
                    <a:pt x="2681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Annotation271"/>
            <p:cNvSpPr/>
            <p:nvPr/>
          </p:nvSpPr>
          <p:spPr>
            <a:xfrm>
              <a:off x="8316866" y="6072188"/>
              <a:ext cx="241316" cy="276820"/>
            </a:xfrm>
            <a:custGeom>
              <a:avLst/>
              <a:gdLst/>
              <a:ahLst/>
              <a:cxnLst/>
              <a:rect l="0" t="0" r="0" b="0"/>
              <a:pathLst>
                <a:path w="241316" h="276820">
                  <a:moveTo>
                    <a:pt x="241315" y="0"/>
                  </a:moveTo>
                  <a:lnTo>
                    <a:pt x="236571" y="4740"/>
                  </a:lnTo>
                  <a:lnTo>
                    <a:pt x="233188" y="7128"/>
                  </a:lnTo>
                  <a:lnTo>
                    <a:pt x="228945" y="9713"/>
                  </a:lnTo>
                  <a:lnTo>
                    <a:pt x="224131" y="12428"/>
                  </a:lnTo>
                  <a:lnTo>
                    <a:pt x="217943" y="16223"/>
                  </a:lnTo>
                  <a:lnTo>
                    <a:pt x="203121" y="25731"/>
                  </a:lnTo>
                  <a:lnTo>
                    <a:pt x="194004" y="33028"/>
                  </a:lnTo>
                  <a:lnTo>
                    <a:pt x="183955" y="41863"/>
                  </a:lnTo>
                  <a:lnTo>
                    <a:pt x="173283" y="51721"/>
                  </a:lnTo>
                  <a:lnTo>
                    <a:pt x="163190" y="63253"/>
                  </a:lnTo>
                  <a:lnTo>
                    <a:pt x="153481" y="75903"/>
                  </a:lnTo>
                  <a:lnTo>
                    <a:pt x="133757" y="104180"/>
                  </a:lnTo>
                  <a:lnTo>
                    <a:pt x="111749" y="136590"/>
                  </a:lnTo>
                  <a:lnTo>
                    <a:pt x="100319" y="152576"/>
                  </a:lnTo>
                  <a:lnTo>
                    <a:pt x="46324" y="224163"/>
                  </a:lnTo>
                  <a:lnTo>
                    <a:pt x="36841" y="235763"/>
                  </a:lnTo>
                  <a:lnTo>
                    <a:pt x="27540" y="246471"/>
                  </a:lnTo>
                  <a:lnTo>
                    <a:pt x="0" y="2768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Annotation272"/>
            <p:cNvSpPr/>
            <p:nvPr/>
          </p:nvSpPr>
          <p:spPr>
            <a:xfrm>
              <a:off x="8683308" y="6268640"/>
              <a:ext cx="35751" cy="52585"/>
            </a:xfrm>
            <a:custGeom>
              <a:avLst/>
              <a:gdLst/>
              <a:ahLst/>
              <a:cxnLst/>
              <a:rect l="0" t="0" r="0" b="0"/>
              <a:pathLst>
                <a:path w="35751" h="52585">
                  <a:moveTo>
                    <a:pt x="0" y="0"/>
                  </a:moveTo>
                  <a:lnTo>
                    <a:pt x="0" y="4741"/>
                  </a:lnTo>
                  <a:lnTo>
                    <a:pt x="993" y="7130"/>
                  </a:lnTo>
                  <a:lnTo>
                    <a:pt x="2649" y="9714"/>
                  </a:lnTo>
                  <a:lnTo>
                    <a:pt x="4745" y="12429"/>
                  </a:lnTo>
                  <a:lnTo>
                    <a:pt x="6142" y="16224"/>
                  </a:lnTo>
                  <a:lnTo>
                    <a:pt x="7075" y="20738"/>
                  </a:lnTo>
                  <a:lnTo>
                    <a:pt x="7696" y="25731"/>
                  </a:lnTo>
                  <a:lnTo>
                    <a:pt x="9103" y="31045"/>
                  </a:lnTo>
                  <a:lnTo>
                    <a:pt x="11033" y="36572"/>
                  </a:lnTo>
                  <a:lnTo>
                    <a:pt x="16524" y="50219"/>
                  </a:lnTo>
                  <a:lnTo>
                    <a:pt x="17968" y="51339"/>
                  </a:lnTo>
                  <a:lnTo>
                    <a:pt x="19922" y="52085"/>
                  </a:lnTo>
                  <a:lnTo>
                    <a:pt x="22220" y="52584"/>
                  </a:lnTo>
                  <a:lnTo>
                    <a:pt x="24743" y="50931"/>
                  </a:lnTo>
                  <a:lnTo>
                    <a:pt x="27419" y="47845"/>
                  </a:lnTo>
                  <a:lnTo>
                    <a:pt x="35750" y="357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Annotation273"/>
            <p:cNvSpPr/>
            <p:nvPr/>
          </p:nvSpPr>
          <p:spPr>
            <a:xfrm>
              <a:off x="8978250" y="6045398"/>
              <a:ext cx="102267" cy="249296"/>
            </a:xfrm>
            <a:custGeom>
              <a:avLst/>
              <a:gdLst/>
              <a:ahLst/>
              <a:cxnLst/>
              <a:rect l="0" t="0" r="0" b="0"/>
              <a:pathLst>
                <a:path w="102267" h="249296">
                  <a:moveTo>
                    <a:pt x="35750" y="0"/>
                  </a:moveTo>
                  <a:lnTo>
                    <a:pt x="35750" y="4740"/>
                  </a:lnTo>
                  <a:lnTo>
                    <a:pt x="38399" y="12359"/>
                  </a:lnTo>
                  <a:lnTo>
                    <a:pt x="40495" y="17170"/>
                  </a:lnTo>
                  <a:lnTo>
                    <a:pt x="41892" y="23352"/>
                  </a:lnTo>
                  <a:lnTo>
                    <a:pt x="42824" y="30451"/>
                  </a:lnTo>
                  <a:lnTo>
                    <a:pt x="43447" y="38160"/>
                  </a:lnTo>
                  <a:lnTo>
                    <a:pt x="44853" y="47269"/>
                  </a:lnTo>
                  <a:lnTo>
                    <a:pt x="46784" y="57309"/>
                  </a:lnTo>
                  <a:lnTo>
                    <a:pt x="49064" y="67972"/>
                  </a:lnTo>
                  <a:lnTo>
                    <a:pt x="52570" y="79049"/>
                  </a:lnTo>
                  <a:lnTo>
                    <a:pt x="56894" y="90403"/>
                  </a:lnTo>
                  <a:lnTo>
                    <a:pt x="61763" y="101941"/>
                  </a:lnTo>
                  <a:lnTo>
                    <a:pt x="66002" y="113600"/>
                  </a:lnTo>
                  <a:lnTo>
                    <a:pt x="69820" y="125343"/>
                  </a:lnTo>
                  <a:lnTo>
                    <a:pt x="73360" y="137141"/>
                  </a:lnTo>
                  <a:lnTo>
                    <a:pt x="79941" y="160832"/>
                  </a:lnTo>
                  <a:lnTo>
                    <a:pt x="83086" y="172706"/>
                  </a:lnTo>
                  <a:lnTo>
                    <a:pt x="89229" y="193836"/>
                  </a:lnTo>
                  <a:lnTo>
                    <a:pt x="92258" y="203638"/>
                  </a:lnTo>
                  <a:lnTo>
                    <a:pt x="95268" y="212157"/>
                  </a:lnTo>
                  <a:lnTo>
                    <a:pt x="98270" y="219822"/>
                  </a:lnTo>
                  <a:lnTo>
                    <a:pt x="101264" y="226915"/>
                  </a:lnTo>
                  <a:lnTo>
                    <a:pt x="102266" y="232636"/>
                  </a:lnTo>
                  <a:lnTo>
                    <a:pt x="101941" y="237442"/>
                  </a:lnTo>
                  <a:lnTo>
                    <a:pt x="100732" y="241639"/>
                  </a:lnTo>
                  <a:lnTo>
                    <a:pt x="96946" y="244436"/>
                  </a:lnTo>
                  <a:lnTo>
                    <a:pt x="91444" y="246301"/>
                  </a:lnTo>
                  <a:lnTo>
                    <a:pt x="84796" y="247544"/>
                  </a:lnTo>
                  <a:lnTo>
                    <a:pt x="77384" y="248373"/>
                  </a:lnTo>
                  <a:lnTo>
                    <a:pt x="69464" y="248926"/>
                  </a:lnTo>
                  <a:lnTo>
                    <a:pt x="61206" y="249295"/>
                  </a:lnTo>
                  <a:lnTo>
                    <a:pt x="50735" y="247555"/>
                  </a:lnTo>
                  <a:lnTo>
                    <a:pt x="38789" y="244412"/>
                  </a:lnTo>
                  <a:lnTo>
                    <a:pt x="0" y="2321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Annotation274"/>
            <p:cNvSpPr/>
            <p:nvPr/>
          </p:nvSpPr>
          <p:spPr>
            <a:xfrm>
              <a:off x="9005063" y="5947171"/>
              <a:ext cx="169816" cy="89299"/>
            </a:xfrm>
            <a:custGeom>
              <a:avLst/>
              <a:gdLst/>
              <a:ahLst/>
              <a:cxnLst/>
              <a:rect l="0" t="0" r="0" b="0"/>
              <a:pathLst>
                <a:path w="169816" h="89299">
                  <a:moveTo>
                    <a:pt x="0" y="89298"/>
                  </a:moveTo>
                  <a:lnTo>
                    <a:pt x="4744" y="84558"/>
                  </a:lnTo>
                  <a:lnTo>
                    <a:pt x="9121" y="83161"/>
                  </a:lnTo>
                  <a:lnTo>
                    <a:pt x="15018" y="82230"/>
                  </a:lnTo>
                  <a:lnTo>
                    <a:pt x="21929" y="81609"/>
                  </a:lnTo>
                  <a:lnTo>
                    <a:pt x="29515" y="81195"/>
                  </a:lnTo>
                  <a:lnTo>
                    <a:pt x="45889" y="80736"/>
                  </a:lnTo>
                  <a:lnTo>
                    <a:pt x="55419" y="79621"/>
                  </a:lnTo>
                  <a:lnTo>
                    <a:pt x="65745" y="77885"/>
                  </a:lnTo>
                  <a:lnTo>
                    <a:pt x="76601" y="75736"/>
                  </a:lnTo>
                  <a:lnTo>
                    <a:pt x="87811" y="72320"/>
                  </a:lnTo>
                  <a:lnTo>
                    <a:pt x="99256" y="68057"/>
                  </a:lnTo>
                  <a:lnTo>
                    <a:pt x="110860" y="63231"/>
                  </a:lnTo>
                  <a:lnTo>
                    <a:pt x="120580" y="58029"/>
                  </a:lnTo>
                  <a:lnTo>
                    <a:pt x="129048" y="52577"/>
                  </a:lnTo>
                  <a:lnTo>
                    <a:pt x="136678" y="46958"/>
                  </a:lnTo>
                  <a:lnTo>
                    <a:pt x="143751" y="39243"/>
                  </a:lnTo>
                  <a:lnTo>
                    <a:pt x="150452" y="30131"/>
                  </a:lnTo>
                  <a:lnTo>
                    <a:pt x="16981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457200"/>
            <a:ext cx="8382000" cy="60198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</a:p>
          <a:p>
            <a:r>
              <a:rPr lang="en-US" dirty="0" smtClean="0"/>
              <a:t>The line is being referenced for the first time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Cold (aka Compulsory) Miss</a:t>
            </a:r>
            <a:endParaRPr lang="en-US" dirty="0">
              <a:solidFill>
                <a:schemeClr val="accent1"/>
              </a:solidFill>
            </a:endParaRP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The line was in the cache, but has been evicted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Avoiding 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Q: How to avoid…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Cold Misses</a:t>
            </a:r>
          </a:p>
          <a:p>
            <a:pPr lvl="1"/>
            <a:r>
              <a:rPr lang="en-US" dirty="0" smtClean="0"/>
              <a:t>Unavoidable? The data was never in the cache…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!</a:t>
            </a:r>
          </a:p>
          <a:p>
            <a:r>
              <a:rPr lang="en-US" dirty="0" smtClean="0"/>
              <a:t>Other Misses</a:t>
            </a:r>
          </a:p>
          <a:p>
            <a:pPr lvl="1"/>
            <a:r>
              <a:rPr lang="en-US" dirty="0" smtClean="0"/>
              <a:t>Buy more SRAM</a:t>
            </a:r>
          </a:p>
          <a:p>
            <a:pPr lvl="1"/>
            <a:r>
              <a:rPr lang="en-US" dirty="0" smtClean="0"/>
              <a:t>Use a more flexible cache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Today: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Caches </a:t>
            </a:r>
            <a:r>
              <a:rPr lang="en-US" dirty="0" err="1" smtClean="0"/>
              <a:t>vs</a:t>
            </a:r>
            <a:r>
              <a:rPr lang="en-US" dirty="0" smtClean="0"/>
              <a:t> memory </a:t>
            </a:r>
            <a:r>
              <a:rPr lang="en-US" dirty="0" err="1" smtClean="0"/>
              <a:t>vs</a:t>
            </a:r>
            <a:r>
              <a:rPr lang="en-US" dirty="0" smtClean="0"/>
              <a:t> tertiary storage</a:t>
            </a:r>
          </a:p>
          <a:p>
            <a:pPr lvl="1"/>
            <a:r>
              <a:rPr lang="en-US" dirty="0" smtClean="0"/>
              <a:t>Tradeoffs: big &amp;</a:t>
            </a:r>
            <a:r>
              <a:rPr lang="en-US" dirty="0"/>
              <a:t> </a:t>
            </a:r>
            <a:r>
              <a:rPr lang="en-US" dirty="0" smtClean="0"/>
              <a:t>slow </a:t>
            </a:r>
            <a:r>
              <a:rPr lang="en-US" dirty="0" err="1" smtClean="0"/>
              <a:t>vs</a:t>
            </a:r>
            <a:r>
              <a:rPr lang="en-US" dirty="0" smtClean="0"/>
              <a:t> small &amp; fast</a:t>
            </a:r>
          </a:p>
          <a:p>
            <a:pPr lvl="2"/>
            <a:r>
              <a:rPr lang="en-US" dirty="0" smtClean="0"/>
              <a:t>Best of both worlds</a:t>
            </a:r>
          </a:p>
          <a:p>
            <a:pPr lvl="1"/>
            <a:r>
              <a:rPr lang="en-US" dirty="0" smtClean="0"/>
              <a:t>working </a:t>
            </a:r>
            <a:r>
              <a:rPr lang="en-US" dirty="0"/>
              <a:t>set: 90/10 rule</a:t>
            </a:r>
          </a:p>
          <a:p>
            <a:pPr lvl="1"/>
            <a:r>
              <a:rPr lang="en-US" dirty="0" smtClean="0"/>
              <a:t>How to </a:t>
            </a:r>
            <a:r>
              <a:rPr lang="en-US" dirty="0"/>
              <a:t>predict future: </a:t>
            </a:r>
            <a:r>
              <a:rPr lang="en-US" dirty="0" smtClean="0"/>
              <a:t>temporal &amp; </a:t>
            </a:r>
            <a:r>
              <a:rPr lang="en-US" dirty="0" err="1" smtClean="0"/>
              <a:t>spacial</a:t>
            </a:r>
            <a:r>
              <a:rPr lang="en-US" dirty="0" smtClean="0"/>
              <a:t> </a:t>
            </a:r>
            <a:r>
              <a:rPr lang="en-US" dirty="0"/>
              <a:t>locality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Cache organization, parameters and tradeoffs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associativity, line size, hit cost, miss penalty, hit rate</a:t>
            </a:r>
          </a:p>
          <a:p>
            <a:pPr lvl="1"/>
            <a:r>
              <a:rPr lang="en-US" dirty="0">
                <a:sym typeface="Wingdings" pitchFamily="2" charset="2"/>
              </a:rPr>
              <a:t>Fully Associative  higher hit cost, higher hit rate</a:t>
            </a:r>
          </a:p>
          <a:p>
            <a:pPr lvl="1"/>
            <a:r>
              <a:rPr lang="en-US" dirty="0"/>
              <a:t>Larger block size </a:t>
            </a:r>
            <a:r>
              <a:rPr lang="en-US" dirty="0">
                <a:sym typeface="Wingdings" pitchFamily="2" charset="2"/>
              </a:rPr>
              <a:t> lower hit cost, higher miss penalty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7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Bigger cache doesn’t always help…</a:t>
            </a:r>
          </a:p>
          <a:p>
            <a:r>
              <a:rPr lang="en-US" sz="2800" dirty="0" err="1" smtClean="0"/>
              <a:t>Mem</a:t>
            </a:r>
            <a:r>
              <a:rPr lang="en-US" sz="2800" dirty="0" smtClean="0"/>
              <a:t> access trace: 0, 16, 1, 17, 2, 18, 3, 19, 4, …</a:t>
            </a:r>
          </a:p>
          <a:p>
            <a:r>
              <a:rPr lang="en-US" sz="2800" dirty="0" smtClean="0"/>
              <a:t>Hit rate with four direct-mapped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eight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four 4-byte cache lines?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0" y="152400"/>
          <a:ext cx="1371600" cy="6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46"/>
                <a:gridCol w="281354"/>
              </a:tblGrid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37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49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81000"/>
            <a:ext cx="8534400" cy="60960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</a:p>
          <a:p>
            <a:r>
              <a:rPr lang="en-US" dirty="0" smtClean="0"/>
              <a:t>The line is being referenced for the first time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Cold (aka Compulsory) Miss</a:t>
            </a:r>
            <a:endParaRPr lang="en-US" dirty="0">
              <a:solidFill>
                <a:schemeClr val="accent1"/>
              </a:solidFill>
            </a:endParaRP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The line was in the cache, but has been evicted…</a:t>
            </a: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… because some other access with the same index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Conflict Miss</a:t>
            </a:r>
          </a:p>
          <a:p>
            <a:r>
              <a:rPr lang="en-US" dirty="0" smtClean="0"/>
              <a:t>… because the cache is too small</a:t>
            </a:r>
          </a:p>
          <a:p>
            <a:pPr lvl="1"/>
            <a:r>
              <a:rPr lang="en-US" dirty="0" smtClean="0"/>
              <a:t>i.e. the </a:t>
            </a:r>
            <a:r>
              <a:rPr lang="en-US" i="1" dirty="0" smtClean="0">
                <a:solidFill>
                  <a:schemeClr val="accent1"/>
                </a:solidFill>
              </a:rPr>
              <a:t>working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program is larger than the cache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Capacity Miss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Avoiding 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Q: How to avoid…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Cold Misses</a:t>
            </a:r>
          </a:p>
          <a:p>
            <a:pPr lvl="1"/>
            <a:r>
              <a:rPr lang="en-US" dirty="0" smtClean="0"/>
              <a:t>Unavoidable? The data was never in the cache…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!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Capacity Misses</a:t>
            </a:r>
          </a:p>
          <a:p>
            <a:pPr lvl="1"/>
            <a:r>
              <a:rPr lang="en-US" dirty="0" smtClean="0"/>
              <a:t>Buy more SRAM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Conflict Misses</a:t>
            </a:r>
          </a:p>
          <a:p>
            <a:pPr lvl="1"/>
            <a:r>
              <a:rPr lang="en-US" dirty="0" smtClean="0"/>
              <a:t>Use a more flexible cache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Three common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exactly one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38773" y="2946797"/>
            <a:ext cx="8821438" cy="723306"/>
            <a:chOff x="1738773" y="2946797"/>
            <a:chExt cx="8821438" cy="723306"/>
          </a:xfrm>
        </p:grpSpPr>
        <p:sp>
          <p:nvSpPr>
            <p:cNvPr id="2" name="SMARTInkAnnotation107"/>
            <p:cNvSpPr/>
            <p:nvPr/>
          </p:nvSpPr>
          <p:spPr>
            <a:xfrm>
              <a:off x="1738773" y="3232547"/>
              <a:ext cx="98315" cy="346280"/>
            </a:xfrm>
            <a:custGeom>
              <a:avLst/>
              <a:gdLst/>
              <a:ahLst/>
              <a:cxnLst/>
              <a:rect l="0" t="0" r="0" b="0"/>
              <a:pathLst>
                <a:path w="98315" h="346280">
                  <a:moveTo>
                    <a:pt x="0" y="0"/>
                  </a:moveTo>
                  <a:lnTo>
                    <a:pt x="0" y="12429"/>
                  </a:lnTo>
                  <a:lnTo>
                    <a:pt x="2648" y="20737"/>
                  </a:lnTo>
                  <a:lnTo>
                    <a:pt x="4745" y="25731"/>
                  </a:lnTo>
                  <a:lnTo>
                    <a:pt x="7135" y="32037"/>
                  </a:lnTo>
                  <a:lnTo>
                    <a:pt x="12440" y="46981"/>
                  </a:lnTo>
                  <a:lnTo>
                    <a:pt x="21009" y="72128"/>
                  </a:lnTo>
                  <a:lnTo>
                    <a:pt x="23937" y="82812"/>
                  </a:lnTo>
                  <a:lnTo>
                    <a:pt x="26881" y="94895"/>
                  </a:lnTo>
                  <a:lnTo>
                    <a:pt x="32802" y="121551"/>
                  </a:lnTo>
                  <a:lnTo>
                    <a:pt x="41718" y="163456"/>
                  </a:lnTo>
                  <a:lnTo>
                    <a:pt x="53627" y="213674"/>
                  </a:lnTo>
                  <a:lnTo>
                    <a:pt x="65543" y="261811"/>
                  </a:lnTo>
                  <a:lnTo>
                    <a:pt x="68522" y="272767"/>
                  </a:lnTo>
                  <a:lnTo>
                    <a:pt x="74480" y="292879"/>
                  </a:lnTo>
                  <a:lnTo>
                    <a:pt x="76467" y="301416"/>
                  </a:lnTo>
                  <a:lnTo>
                    <a:pt x="77791" y="309093"/>
                  </a:lnTo>
                  <a:lnTo>
                    <a:pt x="78673" y="316194"/>
                  </a:lnTo>
                  <a:lnTo>
                    <a:pt x="79654" y="326731"/>
                  </a:lnTo>
                  <a:lnTo>
                    <a:pt x="80090" y="334722"/>
                  </a:lnTo>
                  <a:lnTo>
                    <a:pt x="80284" y="341581"/>
                  </a:lnTo>
                  <a:lnTo>
                    <a:pt x="81328" y="343806"/>
                  </a:lnTo>
                  <a:lnTo>
                    <a:pt x="83018" y="345290"/>
                  </a:lnTo>
                  <a:lnTo>
                    <a:pt x="85137" y="346279"/>
                  </a:lnTo>
                  <a:lnTo>
                    <a:pt x="86550" y="344954"/>
                  </a:lnTo>
                  <a:lnTo>
                    <a:pt x="87492" y="342087"/>
                  </a:lnTo>
                  <a:lnTo>
                    <a:pt x="89532" y="333609"/>
                  </a:lnTo>
                  <a:lnTo>
                    <a:pt x="91466" y="328570"/>
                  </a:lnTo>
                  <a:lnTo>
                    <a:pt x="93749" y="323226"/>
                  </a:lnTo>
                  <a:lnTo>
                    <a:pt x="95270" y="315695"/>
                  </a:lnTo>
                  <a:lnTo>
                    <a:pt x="96285" y="306706"/>
                  </a:lnTo>
                  <a:lnTo>
                    <a:pt x="98314" y="276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108"/>
            <p:cNvSpPr/>
            <p:nvPr/>
          </p:nvSpPr>
          <p:spPr>
            <a:xfrm>
              <a:off x="1829392" y="3170039"/>
              <a:ext cx="1652219" cy="71041"/>
            </a:xfrm>
            <a:custGeom>
              <a:avLst/>
              <a:gdLst/>
              <a:ahLst/>
              <a:cxnLst/>
              <a:rect l="0" t="0" r="0" b="0"/>
              <a:pathLst>
                <a:path w="1652219" h="71041">
                  <a:moveTo>
                    <a:pt x="7695" y="62508"/>
                  </a:moveTo>
                  <a:lnTo>
                    <a:pt x="2950" y="62508"/>
                  </a:lnTo>
                  <a:lnTo>
                    <a:pt x="1552" y="61516"/>
                  </a:lnTo>
                  <a:lnTo>
                    <a:pt x="621" y="59862"/>
                  </a:lnTo>
                  <a:lnTo>
                    <a:pt x="0" y="57767"/>
                  </a:lnTo>
                  <a:lnTo>
                    <a:pt x="1572" y="56371"/>
                  </a:lnTo>
                  <a:lnTo>
                    <a:pt x="8615" y="54819"/>
                  </a:lnTo>
                  <a:lnTo>
                    <a:pt x="12281" y="55398"/>
                  </a:lnTo>
                  <a:lnTo>
                    <a:pt x="15717" y="56775"/>
                  </a:lnTo>
                  <a:lnTo>
                    <a:pt x="19002" y="58686"/>
                  </a:lnTo>
                  <a:lnTo>
                    <a:pt x="33243" y="60809"/>
                  </a:lnTo>
                  <a:lnTo>
                    <a:pt x="53807" y="62745"/>
                  </a:lnTo>
                  <a:lnTo>
                    <a:pt x="66242" y="64650"/>
                  </a:lnTo>
                  <a:lnTo>
                    <a:pt x="79498" y="66913"/>
                  </a:lnTo>
                  <a:lnTo>
                    <a:pt x="95286" y="68421"/>
                  </a:lnTo>
                  <a:lnTo>
                    <a:pt x="131366" y="70097"/>
                  </a:lnTo>
                  <a:lnTo>
                    <a:pt x="195505" y="71040"/>
                  </a:lnTo>
                  <a:lnTo>
                    <a:pt x="221285" y="70180"/>
                  </a:lnTo>
                  <a:lnTo>
                    <a:pt x="310752" y="65222"/>
                  </a:lnTo>
                  <a:lnTo>
                    <a:pt x="413286" y="62320"/>
                  </a:lnTo>
                  <a:lnTo>
                    <a:pt x="653124" y="48339"/>
                  </a:lnTo>
                  <a:lnTo>
                    <a:pt x="779989" y="44750"/>
                  </a:lnTo>
                  <a:lnTo>
                    <a:pt x="910486" y="37843"/>
                  </a:lnTo>
                  <a:lnTo>
                    <a:pt x="1156239" y="21753"/>
                  </a:lnTo>
                  <a:lnTo>
                    <a:pt x="1271448" y="18021"/>
                  </a:lnTo>
                  <a:lnTo>
                    <a:pt x="1374658" y="12064"/>
                  </a:lnTo>
                  <a:lnTo>
                    <a:pt x="1437827" y="10323"/>
                  </a:lnTo>
                  <a:lnTo>
                    <a:pt x="1466589" y="8866"/>
                  </a:lnTo>
                  <a:lnTo>
                    <a:pt x="1493707" y="6903"/>
                  </a:lnTo>
                  <a:lnTo>
                    <a:pt x="1519731" y="4602"/>
                  </a:lnTo>
                  <a:lnTo>
                    <a:pt x="1543039" y="3068"/>
                  </a:lnTo>
                  <a:lnTo>
                    <a:pt x="1584826" y="1363"/>
                  </a:lnTo>
                  <a:lnTo>
                    <a:pt x="165221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109"/>
            <p:cNvSpPr/>
            <p:nvPr/>
          </p:nvSpPr>
          <p:spPr>
            <a:xfrm>
              <a:off x="1980089" y="3580805"/>
              <a:ext cx="1796463" cy="89298"/>
            </a:xfrm>
            <a:custGeom>
              <a:avLst/>
              <a:gdLst/>
              <a:ahLst/>
              <a:cxnLst/>
              <a:rect l="0" t="0" r="0" b="0"/>
              <a:pathLst>
                <a:path w="1796463" h="89298">
                  <a:moveTo>
                    <a:pt x="0" y="89297"/>
                  </a:moveTo>
                  <a:lnTo>
                    <a:pt x="98530" y="89297"/>
                  </a:lnTo>
                  <a:lnTo>
                    <a:pt x="142105" y="86650"/>
                  </a:lnTo>
                  <a:lnTo>
                    <a:pt x="166238" y="84556"/>
                  </a:lnTo>
                  <a:lnTo>
                    <a:pt x="222181" y="82228"/>
                  </a:lnTo>
                  <a:lnTo>
                    <a:pt x="252393" y="81608"/>
                  </a:lnTo>
                  <a:lnTo>
                    <a:pt x="320388" y="78273"/>
                  </a:lnTo>
                  <a:lnTo>
                    <a:pt x="478721" y="68047"/>
                  </a:lnTo>
                  <a:lnTo>
                    <a:pt x="522726" y="66200"/>
                  </a:lnTo>
                  <a:lnTo>
                    <a:pt x="660575" y="62609"/>
                  </a:lnTo>
                  <a:lnTo>
                    <a:pt x="849503" y="53010"/>
                  </a:lnTo>
                  <a:lnTo>
                    <a:pt x="1039828" y="41559"/>
                  </a:lnTo>
                  <a:lnTo>
                    <a:pt x="1132467" y="38314"/>
                  </a:lnTo>
                  <a:lnTo>
                    <a:pt x="1343904" y="35068"/>
                  </a:lnTo>
                  <a:lnTo>
                    <a:pt x="1460006" y="29683"/>
                  </a:lnTo>
                  <a:lnTo>
                    <a:pt x="1562486" y="27646"/>
                  </a:lnTo>
                  <a:lnTo>
                    <a:pt x="1621965" y="27170"/>
                  </a:lnTo>
                  <a:lnTo>
                    <a:pt x="1648353" y="26050"/>
                  </a:lnTo>
                  <a:lnTo>
                    <a:pt x="1672896" y="24312"/>
                  </a:lnTo>
                  <a:lnTo>
                    <a:pt x="1696209" y="22161"/>
                  </a:lnTo>
                  <a:lnTo>
                    <a:pt x="1717710" y="18743"/>
                  </a:lnTo>
                  <a:lnTo>
                    <a:pt x="1738003" y="14479"/>
                  </a:lnTo>
                  <a:lnTo>
                    <a:pt x="179646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10"/>
            <p:cNvSpPr/>
            <p:nvPr/>
          </p:nvSpPr>
          <p:spPr>
            <a:xfrm>
              <a:off x="3848052" y="3152180"/>
              <a:ext cx="143003" cy="428626"/>
            </a:xfrm>
            <a:custGeom>
              <a:avLst/>
              <a:gdLst/>
              <a:ahLst/>
              <a:cxnLst/>
              <a:rect l="0" t="0" r="0" b="0"/>
              <a:pathLst>
                <a:path w="143003" h="428626">
                  <a:moveTo>
                    <a:pt x="0" y="0"/>
                  </a:moveTo>
                  <a:lnTo>
                    <a:pt x="4745" y="4740"/>
                  </a:lnTo>
                  <a:lnTo>
                    <a:pt x="7136" y="8121"/>
                  </a:lnTo>
                  <a:lnTo>
                    <a:pt x="9723" y="12359"/>
                  </a:lnTo>
                  <a:lnTo>
                    <a:pt x="12440" y="17169"/>
                  </a:lnTo>
                  <a:lnTo>
                    <a:pt x="20756" y="33097"/>
                  </a:lnTo>
                  <a:lnTo>
                    <a:pt x="25755" y="42900"/>
                  </a:lnTo>
                  <a:lnTo>
                    <a:pt x="32066" y="54397"/>
                  </a:lnTo>
                  <a:lnTo>
                    <a:pt x="47023" y="80400"/>
                  </a:lnTo>
                  <a:lnTo>
                    <a:pt x="54190" y="95272"/>
                  </a:lnTo>
                  <a:lnTo>
                    <a:pt x="60954" y="111139"/>
                  </a:lnTo>
                  <a:lnTo>
                    <a:pt x="67449" y="127671"/>
                  </a:lnTo>
                  <a:lnTo>
                    <a:pt x="72771" y="145637"/>
                  </a:lnTo>
                  <a:lnTo>
                    <a:pt x="77314" y="164560"/>
                  </a:lnTo>
                  <a:lnTo>
                    <a:pt x="81335" y="184121"/>
                  </a:lnTo>
                  <a:lnTo>
                    <a:pt x="86002" y="203114"/>
                  </a:lnTo>
                  <a:lnTo>
                    <a:pt x="91099" y="221730"/>
                  </a:lnTo>
                  <a:lnTo>
                    <a:pt x="96484" y="240093"/>
                  </a:lnTo>
                  <a:lnTo>
                    <a:pt x="101065" y="258289"/>
                  </a:lnTo>
                  <a:lnTo>
                    <a:pt x="105114" y="276372"/>
                  </a:lnTo>
                  <a:lnTo>
                    <a:pt x="121866" y="357936"/>
                  </a:lnTo>
                  <a:lnTo>
                    <a:pt x="127981" y="384640"/>
                  </a:lnTo>
                  <a:lnTo>
                    <a:pt x="131002" y="395333"/>
                  </a:lnTo>
                  <a:lnTo>
                    <a:pt x="134009" y="404446"/>
                  </a:lnTo>
                  <a:lnTo>
                    <a:pt x="143002" y="4286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11"/>
            <p:cNvSpPr/>
            <p:nvPr/>
          </p:nvSpPr>
          <p:spPr>
            <a:xfrm>
              <a:off x="4215014" y="3134855"/>
              <a:ext cx="142484" cy="353071"/>
            </a:xfrm>
            <a:custGeom>
              <a:avLst/>
              <a:gdLst/>
              <a:ahLst/>
              <a:cxnLst/>
              <a:rect l="0" t="0" r="0" b="0"/>
              <a:pathLst>
                <a:path w="142484" h="353071">
                  <a:moveTo>
                    <a:pt x="35232" y="79832"/>
                  </a:moveTo>
                  <a:lnTo>
                    <a:pt x="22792" y="67404"/>
                  </a:lnTo>
                  <a:lnTo>
                    <a:pt x="19986" y="63609"/>
                  </a:lnTo>
                  <a:lnTo>
                    <a:pt x="17124" y="59095"/>
                  </a:lnTo>
                  <a:lnTo>
                    <a:pt x="14222" y="54101"/>
                  </a:lnTo>
                  <a:lnTo>
                    <a:pt x="8350" y="43261"/>
                  </a:lnTo>
                  <a:lnTo>
                    <a:pt x="5394" y="37592"/>
                  </a:lnTo>
                  <a:lnTo>
                    <a:pt x="2108" y="28647"/>
                  </a:lnTo>
                  <a:lnTo>
                    <a:pt x="260" y="18034"/>
                  </a:lnTo>
                  <a:lnTo>
                    <a:pt x="0" y="14821"/>
                  </a:lnTo>
                  <a:lnTo>
                    <a:pt x="821" y="11686"/>
                  </a:lnTo>
                  <a:lnTo>
                    <a:pt x="4380" y="5558"/>
                  </a:lnTo>
                  <a:lnTo>
                    <a:pt x="7221" y="1271"/>
                  </a:lnTo>
                  <a:lnTo>
                    <a:pt x="8614" y="669"/>
                  </a:lnTo>
                  <a:lnTo>
                    <a:pt x="12809" y="0"/>
                  </a:lnTo>
                  <a:lnTo>
                    <a:pt x="16310" y="814"/>
                  </a:lnTo>
                  <a:lnTo>
                    <a:pt x="20632" y="2349"/>
                  </a:lnTo>
                  <a:lnTo>
                    <a:pt x="25498" y="4364"/>
                  </a:lnTo>
                  <a:lnTo>
                    <a:pt x="29735" y="7692"/>
                  </a:lnTo>
                  <a:lnTo>
                    <a:pt x="33554" y="11895"/>
                  </a:lnTo>
                  <a:lnTo>
                    <a:pt x="37092" y="16682"/>
                  </a:lnTo>
                  <a:lnTo>
                    <a:pt x="46320" y="29937"/>
                  </a:lnTo>
                  <a:lnTo>
                    <a:pt x="51561" y="37639"/>
                  </a:lnTo>
                  <a:lnTo>
                    <a:pt x="57042" y="47735"/>
                  </a:lnTo>
                  <a:lnTo>
                    <a:pt x="62681" y="59426"/>
                  </a:lnTo>
                  <a:lnTo>
                    <a:pt x="68428" y="72181"/>
                  </a:lnTo>
                  <a:lnTo>
                    <a:pt x="80109" y="99583"/>
                  </a:lnTo>
                  <a:lnTo>
                    <a:pt x="86004" y="113835"/>
                  </a:lnTo>
                  <a:lnTo>
                    <a:pt x="90927" y="129290"/>
                  </a:lnTo>
                  <a:lnTo>
                    <a:pt x="95203" y="145546"/>
                  </a:lnTo>
                  <a:lnTo>
                    <a:pt x="102602" y="178492"/>
                  </a:lnTo>
                  <a:lnTo>
                    <a:pt x="124540" y="282421"/>
                  </a:lnTo>
                  <a:lnTo>
                    <a:pt x="127542" y="295258"/>
                  </a:lnTo>
                  <a:lnTo>
                    <a:pt x="129543" y="305802"/>
                  </a:lnTo>
                  <a:lnTo>
                    <a:pt x="130877" y="314814"/>
                  </a:lnTo>
                  <a:lnTo>
                    <a:pt x="131767" y="322808"/>
                  </a:lnTo>
                  <a:lnTo>
                    <a:pt x="133353" y="330120"/>
                  </a:lnTo>
                  <a:lnTo>
                    <a:pt x="135403" y="336980"/>
                  </a:lnTo>
                  <a:lnTo>
                    <a:pt x="141084" y="352767"/>
                  </a:lnTo>
                  <a:lnTo>
                    <a:pt x="141551" y="353070"/>
                  </a:lnTo>
                  <a:lnTo>
                    <a:pt x="141861" y="352280"/>
                  </a:lnTo>
                  <a:lnTo>
                    <a:pt x="142207" y="346772"/>
                  </a:lnTo>
                  <a:lnTo>
                    <a:pt x="142483" y="3209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12"/>
            <p:cNvSpPr/>
            <p:nvPr/>
          </p:nvSpPr>
          <p:spPr>
            <a:xfrm>
              <a:off x="4144345" y="3062883"/>
              <a:ext cx="1786176" cy="62400"/>
            </a:xfrm>
            <a:custGeom>
              <a:avLst/>
              <a:gdLst/>
              <a:ahLst/>
              <a:cxnLst/>
              <a:rect l="0" t="0" r="0" b="0"/>
              <a:pathLst>
                <a:path w="1786176" h="62400">
                  <a:moveTo>
                    <a:pt x="16525" y="53578"/>
                  </a:moveTo>
                  <a:lnTo>
                    <a:pt x="0" y="53578"/>
                  </a:lnTo>
                  <a:lnTo>
                    <a:pt x="23095" y="54570"/>
                  </a:lnTo>
                  <a:lnTo>
                    <a:pt x="31828" y="56224"/>
                  </a:lnTo>
                  <a:lnTo>
                    <a:pt x="41622" y="58319"/>
                  </a:lnTo>
                  <a:lnTo>
                    <a:pt x="54112" y="59715"/>
                  </a:lnTo>
                  <a:lnTo>
                    <a:pt x="83876" y="61266"/>
                  </a:lnTo>
                  <a:lnTo>
                    <a:pt x="143622" y="62140"/>
                  </a:lnTo>
                  <a:lnTo>
                    <a:pt x="221129" y="62399"/>
                  </a:lnTo>
                  <a:lnTo>
                    <a:pt x="252235" y="61443"/>
                  </a:lnTo>
                  <a:lnTo>
                    <a:pt x="359679" y="55357"/>
                  </a:lnTo>
                  <a:lnTo>
                    <a:pt x="442132" y="50069"/>
                  </a:lnTo>
                  <a:lnTo>
                    <a:pt x="485967" y="48262"/>
                  </a:lnTo>
                  <a:lnTo>
                    <a:pt x="577043" y="46254"/>
                  </a:lnTo>
                  <a:lnTo>
                    <a:pt x="624568" y="43735"/>
                  </a:lnTo>
                  <a:lnTo>
                    <a:pt x="673134" y="40070"/>
                  </a:lnTo>
                  <a:lnTo>
                    <a:pt x="773108" y="31700"/>
                  </a:lnTo>
                  <a:lnTo>
                    <a:pt x="1036181" y="15137"/>
                  </a:lnTo>
                  <a:lnTo>
                    <a:pt x="1140358" y="11688"/>
                  </a:lnTo>
                  <a:lnTo>
                    <a:pt x="1241940" y="9164"/>
                  </a:lnTo>
                  <a:lnTo>
                    <a:pt x="1385480" y="3156"/>
                  </a:lnTo>
                  <a:lnTo>
                    <a:pt x="1509111" y="935"/>
                  </a:lnTo>
                  <a:lnTo>
                    <a:pt x="178617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13"/>
            <p:cNvSpPr/>
            <p:nvPr/>
          </p:nvSpPr>
          <p:spPr>
            <a:xfrm>
              <a:off x="4393247" y="3455789"/>
              <a:ext cx="1912654" cy="98228"/>
            </a:xfrm>
            <a:custGeom>
              <a:avLst/>
              <a:gdLst/>
              <a:ahLst/>
              <a:cxnLst/>
              <a:rect l="0" t="0" r="0" b="0"/>
              <a:pathLst>
                <a:path w="1912654" h="98228">
                  <a:moveTo>
                    <a:pt x="0" y="98227"/>
                  </a:moveTo>
                  <a:lnTo>
                    <a:pt x="45498" y="95581"/>
                  </a:lnTo>
                  <a:lnTo>
                    <a:pt x="97561" y="88513"/>
                  </a:lnTo>
                  <a:lnTo>
                    <a:pt x="118666" y="85798"/>
                  </a:lnTo>
                  <a:lnTo>
                    <a:pt x="173895" y="80135"/>
                  </a:lnTo>
                  <a:lnTo>
                    <a:pt x="205306" y="77236"/>
                  </a:lnTo>
                  <a:lnTo>
                    <a:pt x="239157" y="75303"/>
                  </a:lnTo>
                  <a:lnTo>
                    <a:pt x="394190" y="69555"/>
                  </a:lnTo>
                  <a:lnTo>
                    <a:pt x="438567" y="67206"/>
                  </a:lnTo>
                  <a:lnTo>
                    <a:pt x="530245" y="64596"/>
                  </a:lnTo>
                  <a:lnTo>
                    <a:pt x="576938" y="63900"/>
                  </a:lnTo>
                  <a:lnTo>
                    <a:pt x="676486" y="60480"/>
                  </a:lnTo>
                  <a:lnTo>
                    <a:pt x="728057" y="58180"/>
                  </a:lnTo>
                  <a:lnTo>
                    <a:pt x="833026" y="55623"/>
                  </a:lnTo>
                  <a:lnTo>
                    <a:pt x="1099569" y="52855"/>
                  </a:lnTo>
                  <a:lnTo>
                    <a:pt x="1206687" y="48957"/>
                  </a:lnTo>
                  <a:lnTo>
                    <a:pt x="1405841" y="38371"/>
                  </a:lnTo>
                  <a:lnTo>
                    <a:pt x="1581708" y="26725"/>
                  </a:lnTo>
                  <a:lnTo>
                    <a:pt x="1620522" y="23770"/>
                  </a:lnTo>
                  <a:lnTo>
                    <a:pt x="1657322" y="21800"/>
                  </a:lnTo>
                  <a:lnTo>
                    <a:pt x="1727340" y="19610"/>
                  </a:lnTo>
                  <a:lnTo>
                    <a:pt x="1757333" y="18035"/>
                  </a:lnTo>
                  <a:lnTo>
                    <a:pt x="1784280" y="15992"/>
                  </a:lnTo>
                  <a:lnTo>
                    <a:pt x="1809195" y="13638"/>
                  </a:lnTo>
                  <a:lnTo>
                    <a:pt x="1831765" y="11076"/>
                  </a:lnTo>
                  <a:lnTo>
                    <a:pt x="191265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14"/>
            <p:cNvSpPr/>
            <p:nvPr/>
          </p:nvSpPr>
          <p:spPr>
            <a:xfrm>
              <a:off x="3347914" y="3081111"/>
              <a:ext cx="1078739" cy="35242"/>
            </a:xfrm>
            <a:custGeom>
              <a:avLst/>
              <a:gdLst/>
              <a:ahLst/>
              <a:cxnLst/>
              <a:rect l="0" t="0" r="0" b="0"/>
              <a:pathLst>
                <a:path w="1078739" h="35242">
                  <a:moveTo>
                    <a:pt x="8569" y="26420"/>
                  </a:moveTo>
                  <a:lnTo>
                    <a:pt x="0" y="26420"/>
                  </a:lnTo>
                  <a:lnTo>
                    <a:pt x="12103" y="26420"/>
                  </a:lnTo>
                  <a:lnTo>
                    <a:pt x="15891" y="27413"/>
                  </a:lnTo>
                  <a:lnTo>
                    <a:pt x="20402" y="29066"/>
                  </a:lnTo>
                  <a:lnTo>
                    <a:pt x="25395" y="31161"/>
                  </a:lnTo>
                  <a:lnTo>
                    <a:pt x="31703" y="32557"/>
                  </a:lnTo>
                  <a:lnTo>
                    <a:pt x="38888" y="33488"/>
                  </a:lnTo>
                  <a:lnTo>
                    <a:pt x="56801" y="34522"/>
                  </a:lnTo>
                  <a:lnTo>
                    <a:pt x="81315" y="34982"/>
                  </a:lnTo>
                  <a:lnTo>
                    <a:pt x="123031" y="35241"/>
                  </a:lnTo>
                  <a:lnTo>
                    <a:pt x="139496" y="34285"/>
                  </a:lnTo>
                  <a:lnTo>
                    <a:pt x="157424" y="32656"/>
                  </a:lnTo>
                  <a:lnTo>
                    <a:pt x="176327" y="30577"/>
                  </a:lnTo>
                  <a:lnTo>
                    <a:pt x="196874" y="29191"/>
                  </a:lnTo>
                  <a:lnTo>
                    <a:pt x="218517" y="28268"/>
                  </a:lnTo>
                  <a:lnTo>
                    <a:pt x="240890" y="27652"/>
                  </a:lnTo>
                  <a:lnTo>
                    <a:pt x="264743" y="26249"/>
                  </a:lnTo>
                  <a:lnTo>
                    <a:pt x="315079" y="22045"/>
                  </a:lnTo>
                  <a:lnTo>
                    <a:pt x="342008" y="20527"/>
                  </a:lnTo>
                  <a:lnTo>
                    <a:pt x="427355" y="17398"/>
                  </a:lnTo>
                  <a:lnTo>
                    <a:pt x="485997" y="13150"/>
                  </a:lnTo>
                  <a:lnTo>
                    <a:pt x="516530" y="11620"/>
                  </a:lnTo>
                  <a:lnTo>
                    <a:pt x="579587" y="9921"/>
                  </a:lnTo>
                  <a:lnTo>
                    <a:pt x="851582" y="8596"/>
                  </a:lnTo>
                  <a:lnTo>
                    <a:pt x="879423" y="7592"/>
                  </a:lnTo>
                  <a:lnTo>
                    <a:pt x="905928" y="5931"/>
                  </a:lnTo>
                  <a:lnTo>
                    <a:pt x="931541" y="3831"/>
                  </a:lnTo>
                  <a:lnTo>
                    <a:pt x="954576" y="2431"/>
                  </a:lnTo>
                  <a:lnTo>
                    <a:pt x="996059" y="875"/>
                  </a:lnTo>
                  <a:lnTo>
                    <a:pt x="1048168" y="0"/>
                  </a:lnTo>
                  <a:lnTo>
                    <a:pt x="1060133" y="869"/>
                  </a:lnTo>
                  <a:lnTo>
                    <a:pt x="1069102" y="2441"/>
                  </a:lnTo>
                  <a:lnTo>
                    <a:pt x="1076076" y="4481"/>
                  </a:lnTo>
                  <a:lnTo>
                    <a:pt x="1078738" y="6833"/>
                  </a:lnTo>
                  <a:lnTo>
                    <a:pt x="1078527" y="9393"/>
                  </a:lnTo>
                  <a:lnTo>
                    <a:pt x="1072146" y="174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115"/>
            <p:cNvSpPr/>
            <p:nvPr/>
          </p:nvSpPr>
          <p:spPr>
            <a:xfrm>
              <a:off x="3508423" y="3607594"/>
              <a:ext cx="1215518" cy="26790"/>
            </a:xfrm>
            <a:custGeom>
              <a:avLst/>
              <a:gdLst/>
              <a:ahLst/>
              <a:cxnLst/>
              <a:rect l="0" t="0" r="0" b="0"/>
              <a:pathLst>
                <a:path w="1215518" h="26790">
                  <a:moveTo>
                    <a:pt x="0" y="26789"/>
                  </a:moveTo>
                  <a:lnTo>
                    <a:pt x="4744" y="22048"/>
                  </a:lnTo>
                  <a:lnTo>
                    <a:pt x="9121" y="19659"/>
                  </a:lnTo>
                  <a:lnTo>
                    <a:pt x="15019" y="17075"/>
                  </a:lnTo>
                  <a:lnTo>
                    <a:pt x="21929" y="14360"/>
                  </a:lnTo>
                  <a:lnTo>
                    <a:pt x="31501" y="12550"/>
                  </a:lnTo>
                  <a:lnTo>
                    <a:pt x="42848" y="11343"/>
                  </a:lnTo>
                  <a:lnTo>
                    <a:pt x="55378" y="10539"/>
                  </a:lnTo>
                  <a:lnTo>
                    <a:pt x="70683" y="9010"/>
                  </a:lnTo>
                  <a:lnTo>
                    <a:pt x="106226" y="4666"/>
                  </a:lnTo>
                  <a:lnTo>
                    <a:pt x="126429" y="3110"/>
                  </a:lnTo>
                  <a:lnTo>
                    <a:pt x="147843" y="2074"/>
                  </a:lnTo>
                  <a:lnTo>
                    <a:pt x="194807" y="921"/>
                  </a:lnTo>
                  <a:lnTo>
                    <a:pt x="339745" y="121"/>
                  </a:lnTo>
                  <a:lnTo>
                    <a:pt x="372478" y="1073"/>
                  </a:lnTo>
                  <a:lnTo>
                    <a:pt x="440626" y="4776"/>
                  </a:lnTo>
                  <a:lnTo>
                    <a:pt x="688354" y="22925"/>
                  </a:lnTo>
                  <a:lnTo>
                    <a:pt x="759768" y="25072"/>
                  </a:lnTo>
                  <a:lnTo>
                    <a:pt x="862225" y="26280"/>
                  </a:lnTo>
                  <a:lnTo>
                    <a:pt x="895578" y="25457"/>
                  </a:lnTo>
                  <a:lnTo>
                    <a:pt x="928738" y="23917"/>
                  </a:lnTo>
                  <a:lnTo>
                    <a:pt x="994711" y="19559"/>
                  </a:lnTo>
                  <a:lnTo>
                    <a:pt x="1123425" y="8677"/>
                  </a:lnTo>
                  <a:lnTo>
                    <a:pt x="121551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116"/>
            <p:cNvSpPr/>
            <p:nvPr/>
          </p:nvSpPr>
          <p:spPr>
            <a:xfrm>
              <a:off x="6305900" y="3036094"/>
              <a:ext cx="98315" cy="392907"/>
            </a:xfrm>
            <a:custGeom>
              <a:avLst/>
              <a:gdLst/>
              <a:ahLst/>
              <a:cxnLst/>
              <a:rect l="0" t="0" r="0" b="0"/>
              <a:pathLst>
                <a:path w="98315" h="392907">
                  <a:moveTo>
                    <a:pt x="0" y="0"/>
                  </a:moveTo>
                  <a:lnTo>
                    <a:pt x="4745" y="4740"/>
                  </a:lnTo>
                  <a:lnTo>
                    <a:pt x="6142" y="7129"/>
                  </a:lnTo>
                  <a:lnTo>
                    <a:pt x="9102" y="17215"/>
                  </a:lnTo>
                  <a:lnTo>
                    <a:pt x="13314" y="30471"/>
                  </a:lnTo>
                  <a:lnTo>
                    <a:pt x="15828" y="39166"/>
                  </a:lnTo>
                  <a:lnTo>
                    <a:pt x="21268" y="59409"/>
                  </a:lnTo>
                  <a:lnTo>
                    <a:pt x="25103" y="71356"/>
                  </a:lnTo>
                  <a:lnTo>
                    <a:pt x="29645" y="84281"/>
                  </a:lnTo>
                  <a:lnTo>
                    <a:pt x="34659" y="97859"/>
                  </a:lnTo>
                  <a:lnTo>
                    <a:pt x="38995" y="111872"/>
                  </a:lnTo>
                  <a:lnTo>
                    <a:pt x="42879" y="126175"/>
                  </a:lnTo>
                  <a:lnTo>
                    <a:pt x="46461" y="140671"/>
                  </a:lnTo>
                  <a:lnTo>
                    <a:pt x="53090" y="170007"/>
                  </a:lnTo>
                  <a:lnTo>
                    <a:pt x="80425" y="300972"/>
                  </a:lnTo>
                  <a:lnTo>
                    <a:pt x="83408" y="313757"/>
                  </a:lnTo>
                  <a:lnTo>
                    <a:pt x="85397" y="324265"/>
                  </a:lnTo>
                  <a:lnTo>
                    <a:pt x="86724" y="333255"/>
                  </a:lnTo>
                  <a:lnTo>
                    <a:pt x="87608" y="341232"/>
                  </a:lnTo>
                  <a:lnTo>
                    <a:pt x="89190" y="349527"/>
                  </a:lnTo>
                  <a:lnTo>
                    <a:pt x="91238" y="358034"/>
                  </a:lnTo>
                  <a:lnTo>
                    <a:pt x="93597" y="366681"/>
                  </a:lnTo>
                  <a:lnTo>
                    <a:pt x="96217" y="378935"/>
                  </a:lnTo>
                  <a:lnTo>
                    <a:pt x="98314" y="3929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117"/>
            <p:cNvSpPr/>
            <p:nvPr/>
          </p:nvSpPr>
          <p:spPr>
            <a:xfrm>
              <a:off x="6922596" y="3018634"/>
              <a:ext cx="205566" cy="446085"/>
            </a:xfrm>
            <a:custGeom>
              <a:avLst/>
              <a:gdLst/>
              <a:ahLst/>
              <a:cxnLst/>
              <a:rect l="0" t="0" r="0" b="0"/>
              <a:pathLst>
                <a:path w="205566" h="446085">
                  <a:moveTo>
                    <a:pt x="0" y="17460"/>
                  </a:moveTo>
                  <a:lnTo>
                    <a:pt x="13314" y="4157"/>
                  </a:lnTo>
                  <a:lnTo>
                    <a:pt x="16821" y="2638"/>
                  </a:lnTo>
                  <a:lnTo>
                    <a:pt x="21145" y="1626"/>
                  </a:lnTo>
                  <a:lnTo>
                    <a:pt x="26013" y="950"/>
                  </a:lnTo>
                  <a:lnTo>
                    <a:pt x="31245" y="500"/>
                  </a:lnTo>
                  <a:lnTo>
                    <a:pt x="36720" y="200"/>
                  </a:lnTo>
                  <a:lnTo>
                    <a:pt x="42355" y="0"/>
                  </a:lnTo>
                  <a:lnTo>
                    <a:pt x="48099" y="859"/>
                  </a:lnTo>
                  <a:lnTo>
                    <a:pt x="53913" y="2424"/>
                  </a:lnTo>
                  <a:lnTo>
                    <a:pt x="59775" y="4459"/>
                  </a:lnTo>
                  <a:lnTo>
                    <a:pt x="66663" y="8793"/>
                  </a:lnTo>
                  <a:lnTo>
                    <a:pt x="74234" y="14658"/>
                  </a:lnTo>
                  <a:lnTo>
                    <a:pt x="82260" y="21545"/>
                  </a:lnTo>
                  <a:lnTo>
                    <a:pt x="90591" y="30105"/>
                  </a:lnTo>
                  <a:lnTo>
                    <a:pt x="99123" y="39781"/>
                  </a:lnTo>
                  <a:lnTo>
                    <a:pt x="107792" y="50200"/>
                  </a:lnTo>
                  <a:lnTo>
                    <a:pt x="116549" y="62107"/>
                  </a:lnTo>
                  <a:lnTo>
                    <a:pt x="125366" y="75005"/>
                  </a:lnTo>
                  <a:lnTo>
                    <a:pt x="134224" y="88566"/>
                  </a:lnTo>
                  <a:lnTo>
                    <a:pt x="141122" y="104552"/>
                  </a:lnTo>
                  <a:lnTo>
                    <a:pt x="146714" y="122153"/>
                  </a:lnTo>
                  <a:lnTo>
                    <a:pt x="156569" y="160232"/>
                  </a:lnTo>
                  <a:lnTo>
                    <a:pt x="167569" y="200308"/>
                  </a:lnTo>
                  <a:lnTo>
                    <a:pt x="172290" y="219725"/>
                  </a:lnTo>
                  <a:lnTo>
                    <a:pt x="176430" y="238623"/>
                  </a:lnTo>
                  <a:lnTo>
                    <a:pt x="183679" y="275497"/>
                  </a:lnTo>
                  <a:lnTo>
                    <a:pt x="190210" y="311729"/>
                  </a:lnTo>
                  <a:lnTo>
                    <a:pt x="192350" y="328733"/>
                  </a:lnTo>
                  <a:lnTo>
                    <a:pt x="193776" y="345030"/>
                  </a:lnTo>
                  <a:lnTo>
                    <a:pt x="194726" y="360855"/>
                  </a:lnTo>
                  <a:lnTo>
                    <a:pt x="196353" y="374382"/>
                  </a:lnTo>
                  <a:lnTo>
                    <a:pt x="198431" y="386377"/>
                  </a:lnTo>
                  <a:lnTo>
                    <a:pt x="200809" y="397349"/>
                  </a:lnTo>
                  <a:lnTo>
                    <a:pt x="202395" y="406649"/>
                  </a:lnTo>
                  <a:lnTo>
                    <a:pt x="203451" y="414834"/>
                  </a:lnTo>
                  <a:lnTo>
                    <a:pt x="204626" y="428227"/>
                  </a:lnTo>
                  <a:lnTo>
                    <a:pt x="204939" y="433187"/>
                  </a:lnTo>
                  <a:lnTo>
                    <a:pt x="205565" y="4460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18"/>
            <p:cNvSpPr/>
            <p:nvPr/>
          </p:nvSpPr>
          <p:spPr>
            <a:xfrm>
              <a:off x="7083473" y="3000744"/>
              <a:ext cx="1394270" cy="35351"/>
            </a:xfrm>
            <a:custGeom>
              <a:avLst/>
              <a:gdLst/>
              <a:ahLst/>
              <a:cxnLst/>
              <a:rect l="0" t="0" r="0" b="0"/>
              <a:pathLst>
                <a:path w="1394270" h="35351">
                  <a:moveTo>
                    <a:pt x="0" y="35350"/>
                  </a:moveTo>
                  <a:lnTo>
                    <a:pt x="4745" y="35350"/>
                  </a:lnTo>
                  <a:lnTo>
                    <a:pt x="8129" y="34357"/>
                  </a:lnTo>
                  <a:lnTo>
                    <a:pt x="12371" y="32703"/>
                  </a:lnTo>
                  <a:lnTo>
                    <a:pt x="17185" y="30609"/>
                  </a:lnTo>
                  <a:lnTo>
                    <a:pt x="24367" y="29212"/>
                  </a:lnTo>
                  <a:lnTo>
                    <a:pt x="33127" y="28282"/>
                  </a:lnTo>
                  <a:lnTo>
                    <a:pt x="42939" y="27661"/>
                  </a:lnTo>
                  <a:lnTo>
                    <a:pt x="54446" y="26255"/>
                  </a:lnTo>
                  <a:lnTo>
                    <a:pt x="67083" y="24326"/>
                  </a:lnTo>
                  <a:lnTo>
                    <a:pt x="80473" y="22047"/>
                  </a:lnTo>
                  <a:lnTo>
                    <a:pt x="97344" y="20528"/>
                  </a:lnTo>
                  <a:lnTo>
                    <a:pt x="116536" y="19516"/>
                  </a:lnTo>
                  <a:lnTo>
                    <a:pt x="160038" y="18390"/>
                  </a:lnTo>
                  <a:lnTo>
                    <a:pt x="209165" y="17890"/>
                  </a:lnTo>
                  <a:lnTo>
                    <a:pt x="237757" y="16765"/>
                  </a:lnTo>
                  <a:lnTo>
                    <a:pt x="301304" y="12868"/>
                  </a:lnTo>
                  <a:lnTo>
                    <a:pt x="336920" y="11432"/>
                  </a:lnTo>
                  <a:lnTo>
                    <a:pt x="413568" y="9837"/>
                  </a:lnTo>
                  <a:lnTo>
                    <a:pt x="839587" y="7591"/>
                  </a:lnTo>
                  <a:lnTo>
                    <a:pt x="965211" y="2430"/>
                  </a:lnTo>
                  <a:lnTo>
                    <a:pt x="1077795" y="461"/>
                  </a:lnTo>
                  <a:lnTo>
                    <a:pt x="1147025" y="0"/>
                  </a:lnTo>
                  <a:lnTo>
                    <a:pt x="1177800" y="869"/>
                  </a:lnTo>
                  <a:lnTo>
                    <a:pt x="1206261" y="2441"/>
                  </a:lnTo>
                  <a:lnTo>
                    <a:pt x="1233181" y="4481"/>
                  </a:lnTo>
                  <a:lnTo>
                    <a:pt x="1257085" y="6833"/>
                  </a:lnTo>
                  <a:lnTo>
                    <a:pt x="1278979" y="9393"/>
                  </a:lnTo>
                  <a:lnTo>
                    <a:pt x="1299534" y="12092"/>
                  </a:lnTo>
                  <a:lnTo>
                    <a:pt x="1317210" y="14884"/>
                  </a:lnTo>
                  <a:lnTo>
                    <a:pt x="1332966" y="17737"/>
                  </a:lnTo>
                  <a:lnTo>
                    <a:pt x="1347442" y="20631"/>
                  </a:lnTo>
                  <a:lnTo>
                    <a:pt x="1359078" y="22561"/>
                  </a:lnTo>
                  <a:lnTo>
                    <a:pt x="1368823" y="23847"/>
                  </a:lnTo>
                  <a:lnTo>
                    <a:pt x="1394269" y="264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19"/>
            <p:cNvSpPr/>
            <p:nvPr/>
          </p:nvSpPr>
          <p:spPr>
            <a:xfrm>
              <a:off x="7199662" y="3348633"/>
              <a:ext cx="1662400" cy="35719"/>
            </a:xfrm>
            <a:custGeom>
              <a:avLst/>
              <a:gdLst/>
              <a:ahLst/>
              <a:cxnLst/>
              <a:rect l="0" t="0" r="0" b="0"/>
              <a:pathLst>
                <a:path w="1662400" h="35719">
                  <a:moveTo>
                    <a:pt x="0" y="0"/>
                  </a:moveTo>
                  <a:lnTo>
                    <a:pt x="432841" y="0"/>
                  </a:lnTo>
                  <a:lnTo>
                    <a:pt x="525384" y="2645"/>
                  </a:lnTo>
                  <a:lnTo>
                    <a:pt x="573696" y="4740"/>
                  </a:lnTo>
                  <a:lnTo>
                    <a:pt x="672395" y="7068"/>
                  </a:lnTo>
                  <a:lnTo>
                    <a:pt x="722351" y="7688"/>
                  </a:lnTo>
                  <a:lnTo>
                    <a:pt x="822877" y="11023"/>
                  </a:lnTo>
                  <a:lnTo>
                    <a:pt x="1068440" y="23095"/>
                  </a:lnTo>
                  <a:lnTo>
                    <a:pt x="1210226" y="26687"/>
                  </a:lnTo>
                  <a:lnTo>
                    <a:pt x="1340180" y="32601"/>
                  </a:lnTo>
                  <a:lnTo>
                    <a:pt x="1457909" y="34795"/>
                  </a:lnTo>
                  <a:lnTo>
                    <a:pt x="1662399" y="357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20"/>
            <p:cNvSpPr/>
            <p:nvPr/>
          </p:nvSpPr>
          <p:spPr>
            <a:xfrm>
              <a:off x="8862061" y="3027164"/>
              <a:ext cx="80439" cy="348259"/>
            </a:xfrm>
            <a:custGeom>
              <a:avLst/>
              <a:gdLst/>
              <a:ahLst/>
              <a:cxnLst/>
              <a:rect l="0" t="0" r="0" b="0"/>
              <a:pathLst>
                <a:path w="80439" h="348259">
                  <a:moveTo>
                    <a:pt x="0" y="0"/>
                  </a:moveTo>
                  <a:lnTo>
                    <a:pt x="4744" y="0"/>
                  </a:lnTo>
                  <a:lnTo>
                    <a:pt x="7135" y="1984"/>
                  </a:lnTo>
                  <a:lnTo>
                    <a:pt x="9722" y="5292"/>
                  </a:lnTo>
                  <a:lnTo>
                    <a:pt x="12439" y="9481"/>
                  </a:lnTo>
                  <a:lnTo>
                    <a:pt x="15244" y="14258"/>
                  </a:lnTo>
                  <a:lnTo>
                    <a:pt x="18107" y="19427"/>
                  </a:lnTo>
                  <a:lnTo>
                    <a:pt x="21009" y="24858"/>
                  </a:lnTo>
                  <a:lnTo>
                    <a:pt x="23936" y="32447"/>
                  </a:lnTo>
                  <a:lnTo>
                    <a:pt x="26881" y="41475"/>
                  </a:lnTo>
                  <a:lnTo>
                    <a:pt x="29838" y="51462"/>
                  </a:lnTo>
                  <a:lnTo>
                    <a:pt x="35771" y="73143"/>
                  </a:lnTo>
                  <a:lnTo>
                    <a:pt x="38742" y="84481"/>
                  </a:lnTo>
                  <a:lnTo>
                    <a:pt x="41717" y="97992"/>
                  </a:lnTo>
                  <a:lnTo>
                    <a:pt x="47670" y="128880"/>
                  </a:lnTo>
                  <a:lnTo>
                    <a:pt x="56606" y="179739"/>
                  </a:lnTo>
                  <a:lnTo>
                    <a:pt x="58591" y="196224"/>
                  </a:lnTo>
                  <a:lnTo>
                    <a:pt x="59915" y="212175"/>
                  </a:lnTo>
                  <a:lnTo>
                    <a:pt x="60797" y="227771"/>
                  </a:lnTo>
                  <a:lnTo>
                    <a:pt x="61779" y="255682"/>
                  </a:lnTo>
                  <a:lnTo>
                    <a:pt x="62040" y="268681"/>
                  </a:lnTo>
                  <a:lnTo>
                    <a:pt x="63207" y="281316"/>
                  </a:lnTo>
                  <a:lnTo>
                    <a:pt x="64979" y="293708"/>
                  </a:lnTo>
                  <a:lnTo>
                    <a:pt x="67153" y="305938"/>
                  </a:lnTo>
                  <a:lnTo>
                    <a:pt x="69595" y="316076"/>
                  </a:lnTo>
                  <a:lnTo>
                    <a:pt x="72216" y="324819"/>
                  </a:lnTo>
                  <a:lnTo>
                    <a:pt x="80438" y="3482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21"/>
            <p:cNvSpPr/>
            <p:nvPr/>
          </p:nvSpPr>
          <p:spPr>
            <a:xfrm>
              <a:off x="9380443" y="3045023"/>
              <a:ext cx="25454" cy="321470"/>
            </a:xfrm>
            <a:custGeom>
              <a:avLst/>
              <a:gdLst/>
              <a:ahLst/>
              <a:cxnLst/>
              <a:rect l="0" t="0" r="0" b="0"/>
              <a:pathLst>
                <a:path w="25454" h="321470">
                  <a:moveTo>
                    <a:pt x="0" y="0"/>
                  </a:moveTo>
                  <a:lnTo>
                    <a:pt x="0" y="4741"/>
                  </a:lnTo>
                  <a:lnTo>
                    <a:pt x="993" y="9113"/>
                  </a:lnTo>
                  <a:lnTo>
                    <a:pt x="2649" y="15005"/>
                  </a:lnTo>
                  <a:lnTo>
                    <a:pt x="4745" y="21910"/>
                  </a:lnTo>
                  <a:lnTo>
                    <a:pt x="6142" y="30482"/>
                  </a:lnTo>
                  <a:lnTo>
                    <a:pt x="7075" y="40165"/>
                  </a:lnTo>
                  <a:lnTo>
                    <a:pt x="7696" y="50589"/>
                  </a:lnTo>
                  <a:lnTo>
                    <a:pt x="9102" y="62500"/>
                  </a:lnTo>
                  <a:lnTo>
                    <a:pt x="11033" y="75401"/>
                  </a:lnTo>
                  <a:lnTo>
                    <a:pt x="13314" y="88963"/>
                  </a:lnTo>
                  <a:lnTo>
                    <a:pt x="14835" y="102965"/>
                  </a:lnTo>
                  <a:lnTo>
                    <a:pt x="15848" y="117260"/>
                  </a:lnTo>
                  <a:lnTo>
                    <a:pt x="16524" y="131752"/>
                  </a:lnTo>
                  <a:lnTo>
                    <a:pt x="17968" y="146374"/>
                  </a:lnTo>
                  <a:lnTo>
                    <a:pt x="19922" y="161082"/>
                  </a:lnTo>
                  <a:lnTo>
                    <a:pt x="22220" y="175849"/>
                  </a:lnTo>
                  <a:lnTo>
                    <a:pt x="23750" y="190655"/>
                  </a:lnTo>
                  <a:lnTo>
                    <a:pt x="24771" y="205486"/>
                  </a:lnTo>
                  <a:lnTo>
                    <a:pt x="25453" y="220334"/>
                  </a:lnTo>
                  <a:lnTo>
                    <a:pt x="24912" y="234202"/>
                  </a:lnTo>
                  <a:lnTo>
                    <a:pt x="23561" y="247416"/>
                  </a:lnTo>
                  <a:lnTo>
                    <a:pt x="21665" y="260194"/>
                  </a:lnTo>
                  <a:lnTo>
                    <a:pt x="20402" y="271689"/>
                  </a:lnTo>
                  <a:lnTo>
                    <a:pt x="19560" y="282329"/>
                  </a:lnTo>
                  <a:lnTo>
                    <a:pt x="18624" y="300105"/>
                  </a:lnTo>
                  <a:lnTo>
                    <a:pt x="17876" y="3214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22"/>
            <p:cNvSpPr/>
            <p:nvPr/>
          </p:nvSpPr>
          <p:spPr>
            <a:xfrm>
              <a:off x="9371505" y="2946797"/>
              <a:ext cx="1188706" cy="26790"/>
            </a:xfrm>
            <a:custGeom>
              <a:avLst/>
              <a:gdLst/>
              <a:ahLst/>
              <a:cxnLst/>
              <a:rect l="0" t="0" r="0" b="0"/>
              <a:pathLst>
                <a:path w="1188706" h="26790">
                  <a:moveTo>
                    <a:pt x="0" y="26789"/>
                  </a:moveTo>
                  <a:lnTo>
                    <a:pt x="4744" y="22048"/>
                  </a:lnTo>
                  <a:lnTo>
                    <a:pt x="10115" y="20652"/>
                  </a:lnTo>
                  <a:lnTo>
                    <a:pt x="17667" y="19721"/>
                  </a:lnTo>
                  <a:lnTo>
                    <a:pt x="26675" y="19100"/>
                  </a:lnTo>
                  <a:lnTo>
                    <a:pt x="120428" y="10975"/>
                  </a:lnTo>
                  <a:lnTo>
                    <a:pt x="205463" y="5539"/>
                  </a:lnTo>
                  <a:lnTo>
                    <a:pt x="318731" y="2462"/>
                  </a:lnTo>
                  <a:lnTo>
                    <a:pt x="118870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23"/>
            <p:cNvSpPr/>
            <p:nvPr/>
          </p:nvSpPr>
          <p:spPr>
            <a:xfrm>
              <a:off x="9353630" y="3250406"/>
              <a:ext cx="1108267" cy="8931"/>
            </a:xfrm>
            <a:custGeom>
              <a:avLst/>
              <a:gdLst/>
              <a:ahLst/>
              <a:cxnLst/>
              <a:rect l="0" t="0" r="0" b="0"/>
              <a:pathLst>
                <a:path w="1108267" h="8931">
                  <a:moveTo>
                    <a:pt x="0" y="0"/>
                  </a:moveTo>
                  <a:lnTo>
                    <a:pt x="572925" y="992"/>
                  </a:lnTo>
                  <a:lnTo>
                    <a:pt x="943097" y="8102"/>
                  </a:lnTo>
                  <a:lnTo>
                    <a:pt x="1108266" y="8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86600" y="914400"/>
            <a:ext cx="19812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3048000" y="914400"/>
            <a:ext cx="4038600" cy="5791200"/>
          </a:xfrm>
          <a:prstGeom prst="rect">
            <a:avLst/>
          </a:prstGeom>
          <a:solidFill>
            <a:srgbClr val="0033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Fully Associative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Cache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9144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A Simple Fully Associative Cache</a:t>
            </a:r>
            <a:endParaRPr lang="en-US" dirty="0"/>
          </a:p>
        </p:txBody>
      </p:sp>
      <p:sp>
        <p:nvSpPr>
          <p:cNvPr id="348263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411" y="1524000"/>
            <a:ext cx="2265364" cy="3046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M[ 13 ]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M[ 5 ]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M[ 12 ]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76600" y="3429000"/>
            <a:ext cx="270272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tag    		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1295400" y="45720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45720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295400" y="5029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295400" y="5486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1295400" y="5943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3124200" y="38862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3581400" y="38862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4572000" y="38862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5791200" y="38862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3124200" y="4343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3581400" y="43434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4572000" y="4343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5791200" y="4343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3124200" y="4800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3581400" y="48006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3124200" y="5257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3581400" y="52578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3291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4069088845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03508" y="5867400"/>
            <a:ext cx="262123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90" name="TextBox 89"/>
          <p:cNvSpPr txBox="1"/>
          <p:nvPr>
            <p:custDataLst>
              <p:tags r:id="rId27"/>
            </p:custDataLst>
          </p:nvPr>
        </p:nvSpPr>
        <p:spPr>
          <a:xfrm>
            <a:off x="3200400" y="1981200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=</a:t>
            </a:r>
          </a:p>
        </p:txBody>
      </p:sp>
      <p:grpSp>
        <p:nvGrpSpPr>
          <p:cNvPr id="2" name="Group 50"/>
          <p:cNvGrpSpPr/>
          <p:nvPr>
            <p:custDataLst>
              <p:tags r:id="rId28"/>
            </p:custDataLst>
          </p:nvPr>
        </p:nvGrpSpPr>
        <p:grpSpPr>
          <a:xfrm>
            <a:off x="4038600" y="2514600"/>
            <a:ext cx="2362200" cy="152400"/>
            <a:chOff x="3810000" y="2209800"/>
            <a:chExt cx="2362200" cy="152400"/>
          </a:xfrm>
        </p:grpSpPr>
        <p:cxnSp>
          <p:nvCxnSpPr>
            <p:cNvPr id="72" name="Straight Connector 71"/>
            <p:cNvCxnSpPr/>
            <p:nvPr>
              <p:custDataLst>
                <p:tags r:id="rId46"/>
              </p:custDataLst>
            </p:nvPr>
          </p:nvCxnSpPr>
          <p:spPr>
            <a:xfrm>
              <a:off x="38100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custDataLst>
                <p:tags r:id="rId47"/>
              </p:custDataLst>
            </p:nvPr>
          </p:nvCxnSpPr>
          <p:spPr>
            <a:xfrm rot="5400000" flipH="1" flipV="1">
              <a:off x="37338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custDataLst>
                <p:tags r:id="rId48"/>
              </p:custDataLst>
            </p:nvPr>
          </p:nvCxnSpPr>
          <p:spPr>
            <a:xfrm>
              <a:off x="5715000" y="2362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>
              <p:custDataLst>
                <p:tags r:id="rId49"/>
              </p:custDataLst>
            </p:nvPr>
          </p:nvCxnSpPr>
          <p:spPr>
            <a:xfrm rot="5400000" flipH="1" flipV="1">
              <a:off x="56388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custDataLst>
                <p:tags r:id="rId50"/>
              </p:custDataLst>
            </p:nvPr>
          </p:nvCxnSpPr>
          <p:spPr>
            <a:xfrm rot="5400000" flipH="1" flipV="1">
              <a:off x="60960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>
              <p:custDataLst>
                <p:tags r:id="rId51"/>
              </p:custDataLst>
            </p:nvPr>
          </p:nvCxnSpPr>
          <p:spPr>
            <a:xfrm rot="5400000" flipH="1" flipV="1">
              <a:off x="41910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>
              <p:custDataLst>
                <p:tags r:id="rId52"/>
              </p:custDataLst>
            </p:nvPr>
          </p:nvCxnSpPr>
          <p:spPr>
            <a:xfrm>
              <a:off x="47244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>
              <p:custDataLst>
                <p:tags r:id="rId53"/>
              </p:custDataLst>
            </p:nvPr>
          </p:nvCxnSpPr>
          <p:spPr>
            <a:xfrm rot="5400000" flipH="1" flipV="1">
              <a:off x="5562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>
              <p:custDataLst>
                <p:tags r:id="rId54"/>
              </p:custDataLst>
            </p:nvPr>
          </p:nvCxnSpPr>
          <p:spPr>
            <a:xfrm rot="5400000" flipH="1" flipV="1">
              <a:off x="51054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>
              <p:custDataLst>
                <p:tags r:id="rId55"/>
              </p:custDataLst>
            </p:nvPr>
          </p:nvCxnSpPr>
          <p:spPr>
            <a:xfrm rot="5400000" flipH="1" flipV="1">
              <a:off x="46482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22"/>
          <p:cNvSpPr>
            <a:spLocks noChangeArrowheads="1"/>
          </p:cNvSpPr>
          <p:nvPr>
            <p:custDataLst>
              <p:tags r:id="rId29"/>
            </p:custDataLst>
          </p:nvPr>
        </p:nvSpPr>
        <p:spPr bwMode="ltGray">
          <a:xfrm>
            <a:off x="4572000" y="4800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30"/>
            </p:custDataLst>
          </p:nvPr>
        </p:nvSpPr>
        <p:spPr bwMode="ltGray">
          <a:xfrm>
            <a:off x="5791200" y="4800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22"/>
          <p:cNvSpPr>
            <a:spLocks noChangeArrowheads="1"/>
          </p:cNvSpPr>
          <p:nvPr>
            <p:custDataLst>
              <p:tags r:id="rId31"/>
            </p:custDataLst>
          </p:nvPr>
        </p:nvSpPr>
        <p:spPr bwMode="ltGray">
          <a:xfrm>
            <a:off x="4572000" y="5257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22"/>
          <p:cNvSpPr>
            <a:spLocks noChangeArrowheads="1"/>
          </p:cNvSpPr>
          <p:nvPr>
            <p:custDataLst>
              <p:tags r:id="rId32"/>
            </p:custDataLst>
          </p:nvPr>
        </p:nvSpPr>
        <p:spPr bwMode="ltGray">
          <a:xfrm>
            <a:off x="5791200" y="5257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22"/>
          <p:cNvSpPr>
            <a:spLocks noChangeArrowheads="1"/>
          </p:cNvSpPr>
          <p:nvPr>
            <p:custDataLst>
              <p:tags r:id="rId33"/>
            </p:custDataLst>
          </p:nvPr>
        </p:nvSpPr>
        <p:spPr bwMode="ltGray">
          <a:xfrm>
            <a:off x="3352800" y="38862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ltGray">
          <a:xfrm>
            <a:off x="3352800" y="4343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22"/>
          <p:cNvSpPr>
            <a:spLocks noChangeArrowheads="1"/>
          </p:cNvSpPr>
          <p:nvPr>
            <p:custDataLst>
              <p:tags r:id="rId35"/>
            </p:custDataLst>
          </p:nvPr>
        </p:nvSpPr>
        <p:spPr bwMode="ltGray">
          <a:xfrm>
            <a:off x="3352800" y="4800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22"/>
          <p:cNvSpPr>
            <a:spLocks noChangeArrowheads="1"/>
          </p:cNvSpPr>
          <p:nvPr>
            <p:custDataLst>
              <p:tags r:id="rId36"/>
            </p:custDataLst>
          </p:nvPr>
        </p:nvSpPr>
        <p:spPr bwMode="ltGray">
          <a:xfrm>
            <a:off x="3352800" y="5257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ounded Rectangle 70"/>
          <p:cNvSpPr/>
          <p:nvPr>
            <p:custDataLst>
              <p:tags r:id="rId37"/>
            </p:custDataLst>
          </p:nvPr>
        </p:nvSpPr>
        <p:spPr>
          <a:xfrm>
            <a:off x="7772400" y="14478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>
            <p:custDataLst>
              <p:tags r:id="rId38"/>
            </p:custDataLst>
          </p:nvPr>
        </p:nvSpPr>
        <p:spPr>
          <a:xfrm>
            <a:off x="7772400" y="20574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>
            <p:custDataLst>
              <p:tags r:id="rId39"/>
            </p:custDataLst>
          </p:nvPr>
        </p:nvSpPr>
        <p:spPr>
          <a:xfrm>
            <a:off x="7772400" y="26670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>
            <p:custDataLst>
              <p:tags r:id="rId40"/>
            </p:custDataLst>
          </p:nvPr>
        </p:nvSpPr>
        <p:spPr>
          <a:xfrm>
            <a:off x="7772400" y="32766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>
            <p:custDataLst>
              <p:tags r:id="rId41"/>
            </p:custDataLst>
          </p:nvPr>
        </p:nvSpPr>
        <p:spPr>
          <a:xfrm>
            <a:off x="7772400" y="38862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>
            <p:custDataLst>
              <p:tags r:id="rId42"/>
            </p:custDataLst>
          </p:nvPr>
        </p:nvSpPr>
        <p:spPr>
          <a:xfrm>
            <a:off x="7772400" y="44958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>
            <p:custDataLst>
              <p:tags r:id="rId43"/>
            </p:custDataLst>
          </p:nvPr>
        </p:nvSpPr>
        <p:spPr>
          <a:xfrm>
            <a:off x="7772400" y="51054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>
            <p:custDataLst>
              <p:tags r:id="rId44"/>
            </p:custDataLst>
          </p:nvPr>
        </p:nvSpPr>
        <p:spPr>
          <a:xfrm>
            <a:off x="7772400" y="57150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>
            <p:custDataLst>
              <p:tags r:id="rId45"/>
            </p:custDataLst>
          </p:nvPr>
        </p:nvSpPr>
        <p:spPr>
          <a:xfrm>
            <a:off x="7772400" y="6324600"/>
            <a:ext cx="1219200" cy="304800"/>
          </a:xfrm>
          <a:custGeom>
            <a:avLst/>
            <a:gdLst>
              <a:gd name="connsiteX0" fmla="*/ 0 w 1219200"/>
              <a:gd name="connsiteY0" fmla="*/ 202082 h 609600"/>
              <a:gd name="connsiteX1" fmla="*/ 59189 w 1219200"/>
              <a:gd name="connsiteY1" fmla="*/ 59188 h 609600"/>
              <a:gd name="connsiteX2" fmla="*/ 202083 w 1219200"/>
              <a:gd name="connsiteY2" fmla="*/ 0 h 609600"/>
              <a:gd name="connsiteX3" fmla="*/ 1017118 w 1219200"/>
              <a:gd name="connsiteY3" fmla="*/ 0 h 609600"/>
              <a:gd name="connsiteX4" fmla="*/ 1160012 w 1219200"/>
              <a:gd name="connsiteY4" fmla="*/ 59189 h 609600"/>
              <a:gd name="connsiteX5" fmla="*/ 1219200 w 1219200"/>
              <a:gd name="connsiteY5" fmla="*/ 202083 h 609600"/>
              <a:gd name="connsiteX6" fmla="*/ 1219200 w 1219200"/>
              <a:gd name="connsiteY6" fmla="*/ 407518 h 609600"/>
              <a:gd name="connsiteX7" fmla="*/ 1160012 w 1219200"/>
              <a:gd name="connsiteY7" fmla="*/ 550412 h 609600"/>
              <a:gd name="connsiteX8" fmla="*/ 1017118 w 1219200"/>
              <a:gd name="connsiteY8" fmla="*/ 609600 h 609600"/>
              <a:gd name="connsiteX9" fmla="*/ 202082 w 1219200"/>
              <a:gd name="connsiteY9" fmla="*/ 609600 h 609600"/>
              <a:gd name="connsiteX10" fmla="*/ 59188 w 1219200"/>
              <a:gd name="connsiteY10" fmla="*/ 550411 h 609600"/>
              <a:gd name="connsiteX11" fmla="*/ 0 w 1219200"/>
              <a:gd name="connsiteY11" fmla="*/ 407517 h 609600"/>
              <a:gd name="connsiteX12" fmla="*/ 0 w 1219200"/>
              <a:gd name="connsiteY12" fmla="*/ 202082 h 609600"/>
              <a:gd name="connsiteX0" fmla="*/ 1017118 w 1219200"/>
              <a:gd name="connsiteY0" fmla="*/ 609600 h 701040"/>
              <a:gd name="connsiteX1" fmla="*/ 202082 w 1219200"/>
              <a:gd name="connsiteY1" fmla="*/ 609600 h 701040"/>
              <a:gd name="connsiteX2" fmla="*/ 59188 w 1219200"/>
              <a:gd name="connsiteY2" fmla="*/ 550411 h 701040"/>
              <a:gd name="connsiteX3" fmla="*/ 0 w 1219200"/>
              <a:gd name="connsiteY3" fmla="*/ 407517 h 701040"/>
              <a:gd name="connsiteX4" fmla="*/ 0 w 1219200"/>
              <a:gd name="connsiteY4" fmla="*/ 202082 h 701040"/>
              <a:gd name="connsiteX5" fmla="*/ 59189 w 1219200"/>
              <a:gd name="connsiteY5" fmla="*/ 59188 h 701040"/>
              <a:gd name="connsiteX6" fmla="*/ 202083 w 1219200"/>
              <a:gd name="connsiteY6" fmla="*/ 0 h 701040"/>
              <a:gd name="connsiteX7" fmla="*/ 1017118 w 1219200"/>
              <a:gd name="connsiteY7" fmla="*/ 0 h 701040"/>
              <a:gd name="connsiteX8" fmla="*/ 1160012 w 1219200"/>
              <a:gd name="connsiteY8" fmla="*/ 59189 h 701040"/>
              <a:gd name="connsiteX9" fmla="*/ 1219200 w 1219200"/>
              <a:gd name="connsiteY9" fmla="*/ 202083 h 701040"/>
              <a:gd name="connsiteX10" fmla="*/ 1219200 w 1219200"/>
              <a:gd name="connsiteY10" fmla="*/ 407518 h 701040"/>
              <a:gd name="connsiteX11" fmla="*/ 1160012 w 1219200"/>
              <a:gd name="connsiteY11" fmla="*/ 550412 h 701040"/>
              <a:gd name="connsiteX12" fmla="*/ 1108558 w 1219200"/>
              <a:gd name="connsiteY12" fmla="*/ 701040 h 701040"/>
              <a:gd name="connsiteX0" fmla="*/ 1017118 w 1219200"/>
              <a:gd name="connsiteY0" fmla="*/ 609600 h 701040"/>
              <a:gd name="connsiteX1" fmla="*/ 59188 w 1219200"/>
              <a:gd name="connsiteY1" fmla="*/ 550411 h 701040"/>
              <a:gd name="connsiteX2" fmla="*/ 0 w 1219200"/>
              <a:gd name="connsiteY2" fmla="*/ 407517 h 701040"/>
              <a:gd name="connsiteX3" fmla="*/ 0 w 1219200"/>
              <a:gd name="connsiteY3" fmla="*/ 202082 h 701040"/>
              <a:gd name="connsiteX4" fmla="*/ 59189 w 1219200"/>
              <a:gd name="connsiteY4" fmla="*/ 59188 h 701040"/>
              <a:gd name="connsiteX5" fmla="*/ 202083 w 1219200"/>
              <a:gd name="connsiteY5" fmla="*/ 0 h 701040"/>
              <a:gd name="connsiteX6" fmla="*/ 1017118 w 1219200"/>
              <a:gd name="connsiteY6" fmla="*/ 0 h 701040"/>
              <a:gd name="connsiteX7" fmla="*/ 1160012 w 1219200"/>
              <a:gd name="connsiteY7" fmla="*/ 59189 h 701040"/>
              <a:gd name="connsiteX8" fmla="*/ 1219200 w 1219200"/>
              <a:gd name="connsiteY8" fmla="*/ 202083 h 701040"/>
              <a:gd name="connsiteX9" fmla="*/ 1219200 w 1219200"/>
              <a:gd name="connsiteY9" fmla="*/ 407518 h 701040"/>
              <a:gd name="connsiteX10" fmla="*/ 1160012 w 1219200"/>
              <a:gd name="connsiteY10" fmla="*/ 550412 h 701040"/>
              <a:gd name="connsiteX11" fmla="*/ 1108558 w 1219200"/>
              <a:gd name="connsiteY11" fmla="*/ 701040 h 701040"/>
              <a:gd name="connsiteX0" fmla="*/ 1017118 w 1219200"/>
              <a:gd name="connsiteY0" fmla="*/ 609600 h 701040"/>
              <a:gd name="connsiteX1" fmla="*/ 0 w 1219200"/>
              <a:gd name="connsiteY1" fmla="*/ 407517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407517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304800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219200 w 1219200"/>
              <a:gd name="connsiteY7" fmla="*/ 407518 h 701040"/>
              <a:gd name="connsiteX8" fmla="*/ 1160012 w 1219200"/>
              <a:gd name="connsiteY8" fmla="*/ 550412 h 701040"/>
              <a:gd name="connsiteX9" fmla="*/ 1108558 w 1219200"/>
              <a:gd name="connsiteY9" fmla="*/ 701040 h 701040"/>
              <a:gd name="connsiteX0" fmla="*/ 0 w 1219200"/>
              <a:gd name="connsiteY0" fmla="*/ 457200 h 701040"/>
              <a:gd name="connsiteX1" fmla="*/ 0 w 1219200"/>
              <a:gd name="connsiteY1" fmla="*/ 304800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219200 w 1219200"/>
              <a:gd name="connsiteY7" fmla="*/ 407518 h 701040"/>
              <a:gd name="connsiteX8" fmla="*/ 1160012 w 1219200"/>
              <a:gd name="connsiteY8" fmla="*/ 550412 h 701040"/>
              <a:gd name="connsiteX9" fmla="*/ 1108558 w 1219200"/>
              <a:gd name="connsiteY9" fmla="*/ 701040 h 701040"/>
              <a:gd name="connsiteX0" fmla="*/ 0 w 1219200"/>
              <a:gd name="connsiteY0" fmla="*/ 3048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219200 w 1219200"/>
              <a:gd name="connsiteY7" fmla="*/ 407518 h 701040"/>
              <a:gd name="connsiteX8" fmla="*/ 1160012 w 1219200"/>
              <a:gd name="connsiteY8" fmla="*/ 550412 h 701040"/>
              <a:gd name="connsiteX9" fmla="*/ 1108558 w 1219200"/>
              <a:gd name="connsiteY9" fmla="*/ 701040 h 701040"/>
              <a:gd name="connsiteX0" fmla="*/ 0 w 1219200"/>
              <a:gd name="connsiteY0" fmla="*/ 3048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160012 w 1219200"/>
              <a:gd name="connsiteY7" fmla="*/ 550412 h 701040"/>
              <a:gd name="connsiteX8" fmla="*/ 1108558 w 1219200"/>
              <a:gd name="connsiteY8" fmla="*/ 701040 h 701040"/>
              <a:gd name="connsiteX0" fmla="*/ 0 w 1219200"/>
              <a:gd name="connsiteY0" fmla="*/ 3048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108558 w 1219200"/>
              <a:gd name="connsiteY7" fmla="*/ 701040 h 701040"/>
              <a:gd name="connsiteX0" fmla="*/ 0 w 1219200"/>
              <a:gd name="connsiteY0" fmla="*/ 304800 h 304800"/>
              <a:gd name="connsiteX1" fmla="*/ 0 w 1219200"/>
              <a:gd name="connsiteY1" fmla="*/ 202082 h 304800"/>
              <a:gd name="connsiteX2" fmla="*/ 59189 w 1219200"/>
              <a:gd name="connsiteY2" fmla="*/ 59188 h 304800"/>
              <a:gd name="connsiteX3" fmla="*/ 202083 w 1219200"/>
              <a:gd name="connsiteY3" fmla="*/ 0 h 304800"/>
              <a:gd name="connsiteX4" fmla="*/ 1017118 w 1219200"/>
              <a:gd name="connsiteY4" fmla="*/ 0 h 304800"/>
              <a:gd name="connsiteX5" fmla="*/ 1160012 w 1219200"/>
              <a:gd name="connsiteY5" fmla="*/ 59189 h 304800"/>
              <a:gd name="connsiteX6" fmla="*/ 1219200 w 1219200"/>
              <a:gd name="connsiteY6" fmla="*/ 202083 h 304800"/>
              <a:gd name="connsiteX7" fmla="*/ 1219200 w 1219200"/>
              <a:gd name="connsiteY7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" h="304800">
                <a:moveTo>
                  <a:pt x="0" y="304800"/>
                </a:moveTo>
                <a:lnTo>
                  <a:pt x="0" y="202082"/>
                </a:lnTo>
                <a:cubicBezTo>
                  <a:pt x="0" y="148487"/>
                  <a:pt x="21291" y="97086"/>
                  <a:pt x="59189" y="59188"/>
                </a:cubicBezTo>
                <a:cubicBezTo>
                  <a:pt x="97087" y="21290"/>
                  <a:pt x="148487" y="0"/>
                  <a:pt x="202083" y="0"/>
                </a:cubicBezTo>
                <a:lnTo>
                  <a:pt x="1017118" y="0"/>
                </a:lnTo>
                <a:cubicBezTo>
                  <a:pt x="1070713" y="0"/>
                  <a:pt x="1122114" y="21291"/>
                  <a:pt x="1160012" y="59189"/>
                </a:cubicBezTo>
                <a:cubicBezTo>
                  <a:pt x="1197910" y="97087"/>
                  <a:pt x="1219200" y="148487"/>
                  <a:pt x="1219200" y="202083"/>
                </a:cubicBezTo>
                <a:lnTo>
                  <a:pt x="1219200" y="3048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0" grpId="0" animBg="1"/>
      <p:bldP spid="64" grpId="0" animBg="1"/>
      <p:bldP spid="68" grpId="0" animBg="1"/>
      <p:bldP spid="90" grpId="0"/>
      <p:bldP spid="78" grpId="0" animBg="1"/>
      <p:bldP spid="79" grpId="0" animBg="1"/>
      <p:bldP spid="83" grpId="0" animBg="1"/>
      <p:bldP spid="85" grpId="0" animBg="1"/>
      <p:bldP spid="71" grpId="0" animBg="1"/>
      <p:bldP spid="75" grpId="0" animBg="1"/>
      <p:bldP spid="87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4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533400" y="24384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9481" y="11430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04281" y="11430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4881" y="11430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7162800" y="5334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13881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04281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04281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585281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56681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051881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447800" y="3352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51881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5486400" y="5496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>
            <p:custDataLst>
              <p:tags r:id="rId17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3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33400" y="838200"/>
            <a:ext cx="0" cy="1600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85281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204281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75881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5486400" y="4572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447800" y="3810000"/>
            <a:ext cx="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600200" y="3505200"/>
            <a:ext cx="0" cy="1905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752600" y="3581400"/>
            <a:ext cx="0" cy="1828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1676400" y="57912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 flipH="1">
            <a:off x="1365766" y="5263634"/>
            <a:ext cx="609600" cy="597932"/>
          </a:xfrm>
          <a:prstGeom prst="moon">
            <a:avLst>
              <a:gd name="adj" fmla="val 71690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447800" y="4495800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600200" y="4419600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752600" y="4343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05000" y="4267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>
            <p:custDataLst>
              <p:tags r:id="rId32"/>
            </p:custDataLst>
          </p:nvPr>
        </p:nvSpPr>
        <p:spPr>
          <a:xfrm>
            <a:off x="2133600" y="4191000"/>
            <a:ext cx="2286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8" name="Straight Arrow Connector 147"/>
          <p:cNvCxnSpPr/>
          <p:nvPr>
            <p:custDataLst>
              <p:tags r:id="rId33"/>
            </p:custDataLst>
          </p:nvPr>
        </p:nvCxnSpPr>
        <p:spPr>
          <a:xfrm>
            <a:off x="2362200" y="4419600"/>
            <a:ext cx="1371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34"/>
            </p:custDataLst>
          </p:nvPr>
        </p:nvSpPr>
        <p:spPr>
          <a:xfrm>
            <a:off x="4648200" y="504956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35"/>
            </p:custDataLst>
          </p:nvPr>
        </p:nvSpPr>
        <p:spPr>
          <a:xfrm>
            <a:off x="990600" y="587758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36"/>
            </p:custDataLst>
          </p:nvPr>
        </p:nvSpPr>
        <p:spPr>
          <a:xfrm>
            <a:off x="5105400" y="59537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37"/>
            </p:custDataLst>
          </p:nvPr>
        </p:nvSpPr>
        <p:spPr>
          <a:xfrm>
            <a:off x="4648200" y="41148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sp>
        <p:nvSpPr>
          <p:cNvPr id="114" name="Rectangle 113"/>
          <p:cNvSpPr/>
          <p:nvPr>
            <p:custDataLst>
              <p:tags r:id="rId38"/>
            </p:custDataLst>
          </p:nvPr>
        </p:nvSpPr>
        <p:spPr>
          <a:xfrm>
            <a:off x="1373459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356681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1304726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38400" y="2438400"/>
            <a:ext cx="2514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124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429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4290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38100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814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2766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 flipV="1">
            <a:off x="3657600" y="3352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32766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8100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34290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>
            <p:custDataLst>
              <p:tags r:id="rId53"/>
            </p:custDataLst>
          </p:nvPr>
        </p:nvSpPr>
        <p:spPr>
          <a:xfrm>
            <a:off x="35981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35814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 rot="5400000">
            <a:off x="35294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876800" y="2438400"/>
            <a:ext cx="297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334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84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638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6388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60198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7912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54864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5867400" y="33528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54864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198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56388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>
            <p:custDataLst>
              <p:tags r:id="rId68"/>
            </p:custDataLst>
          </p:nvPr>
        </p:nvSpPr>
        <p:spPr>
          <a:xfrm>
            <a:off x="58079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57912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5400000">
            <a:off x="57392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5438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458200" y="16764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8486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7" name="Line 42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8486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82296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Oval 4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0010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0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76962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 flipV="1">
            <a:off x="8077200" y="33528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Line 5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76962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3" name="Line 4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2296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" name="Line 2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78486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>
            <p:custDataLst>
              <p:tags r:id="rId82"/>
            </p:custDataLst>
          </p:nvPr>
        </p:nvSpPr>
        <p:spPr>
          <a:xfrm>
            <a:off x="80177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6" name="Line 48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80010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AutoShape 46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5400000">
            <a:off x="79490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8" name="Line 49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>
            <a:off x="1905000" y="3657600"/>
            <a:ext cx="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1600200" y="35052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1752600" y="3581400"/>
            <a:ext cx="411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1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1905000" y="36576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6482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858000" y="1905000"/>
            <a:ext cx="0" cy="1981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Line 2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89916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2590800" y="3962400"/>
            <a:ext cx="1600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9" name="Line 48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6781800" y="3962400"/>
            <a:ext cx="2209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>
            <a:off x="6019800" y="3886200"/>
            <a:ext cx="838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 flipV="1">
            <a:off x="41910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 flipV="1">
            <a:off x="6019800" y="3886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3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 flipV="1">
            <a:off x="6781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5257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 flipV="1">
            <a:off x="4648200" y="3962400"/>
            <a:ext cx="60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5376644" y="4800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V="1">
            <a:off x="5376644" y="57150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>
            <p:custDataLst>
              <p:tags r:id="rId102"/>
            </p:custDataLst>
          </p:nvPr>
        </p:nvSpPr>
        <p:spPr>
          <a:xfrm>
            <a:off x="5562600" y="556260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3"/>
            </p:custDataLst>
          </p:nvPr>
        </p:nvSpPr>
        <p:spPr>
          <a:xfrm>
            <a:off x="5638800" y="46290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04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05"/>
            </p:custDataLst>
          </p:nvPr>
        </p:nvGrpSpPr>
        <p:grpSpPr bwMode="auto">
          <a:xfrm rot="5400000">
            <a:off x="5334000" y="3515379"/>
            <a:ext cx="381000" cy="3581400"/>
            <a:chOff x="4848" y="2112"/>
            <a:chExt cx="240" cy="1056"/>
          </a:xfrm>
        </p:grpSpPr>
        <p:sp>
          <p:nvSpPr>
            <p:cNvPr id="120" name="Line 32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3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Line 34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3" name="Line 35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06"/>
            </p:custDataLst>
          </p:nvPr>
        </p:nvGrpSpPr>
        <p:grpSpPr bwMode="auto">
          <a:xfrm rot="5400000">
            <a:off x="5257800" y="2580622"/>
            <a:ext cx="381000" cy="3581400"/>
            <a:chOff x="4848" y="2112"/>
            <a:chExt cx="240" cy="1056"/>
          </a:xfrm>
        </p:grpSpPr>
        <p:sp>
          <p:nvSpPr>
            <p:cNvPr id="195" name="Line 3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Line 33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Line 34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Line 35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8" name="TextBox 117" hidden="1"/>
          <p:cNvSpPr txBox="1"/>
          <p:nvPr>
            <p:custDataLst>
              <p:tags r:id="rId107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" name="SMARTInkAnnotation0"/>
          <p:cNvSpPr/>
          <p:nvPr/>
        </p:nvSpPr>
        <p:spPr>
          <a:xfrm>
            <a:off x="3966844" y="598412"/>
            <a:ext cx="1159686" cy="520583"/>
          </a:xfrm>
          <a:custGeom>
            <a:avLst/>
            <a:gdLst/>
            <a:ahLst/>
            <a:cxnLst/>
            <a:rect l="0" t="0" r="0" b="0"/>
            <a:pathLst>
              <a:path w="1159686" h="520583">
                <a:moveTo>
                  <a:pt x="1159289" y="178471"/>
                </a:moveTo>
                <a:lnTo>
                  <a:pt x="1154545" y="178471"/>
                </a:lnTo>
                <a:lnTo>
                  <a:pt x="1153147" y="176486"/>
                </a:lnTo>
                <a:lnTo>
                  <a:pt x="1151594" y="168990"/>
                </a:lnTo>
                <a:lnTo>
                  <a:pt x="1149193" y="165205"/>
                </a:lnTo>
                <a:lnTo>
                  <a:pt x="1131070" y="149355"/>
                </a:lnTo>
                <a:lnTo>
                  <a:pt x="1114184" y="133133"/>
                </a:lnTo>
                <a:lnTo>
                  <a:pt x="1090685" y="109874"/>
                </a:lnTo>
                <a:lnTo>
                  <a:pt x="1076165" y="100689"/>
                </a:lnTo>
                <a:lnTo>
                  <a:pt x="1051242" y="87294"/>
                </a:lnTo>
                <a:lnTo>
                  <a:pt x="1033809" y="76432"/>
                </a:lnTo>
                <a:lnTo>
                  <a:pt x="1016130" y="64990"/>
                </a:lnTo>
                <a:lnTo>
                  <a:pt x="979938" y="52132"/>
                </a:lnTo>
                <a:lnTo>
                  <a:pt x="952133" y="45260"/>
                </a:lnTo>
                <a:lnTo>
                  <a:pt x="908564" y="35813"/>
                </a:lnTo>
                <a:lnTo>
                  <a:pt x="878041" y="29739"/>
                </a:lnTo>
                <a:lnTo>
                  <a:pt x="844614" y="23732"/>
                </a:lnTo>
                <a:lnTo>
                  <a:pt x="787551" y="14773"/>
                </a:lnTo>
                <a:lnTo>
                  <a:pt x="767469" y="12784"/>
                </a:lnTo>
                <a:lnTo>
                  <a:pt x="747129" y="11458"/>
                </a:lnTo>
                <a:lnTo>
                  <a:pt x="726618" y="10574"/>
                </a:lnTo>
                <a:lnTo>
                  <a:pt x="705992" y="8993"/>
                </a:lnTo>
                <a:lnTo>
                  <a:pt x="685290" y="6946"/>
                </a:lnTo>
                <a:lnTo>
                  <a:pt x="664537" y="4590"/>
                </a:lnTo>
                <a:lnTo>
                  <a:pt x="642758" y="3019"/>
                </a:lnTo>
                <a:lnTo>
                  <a:pt x="620293" y="1972"/>
                </a:lnTo>
                <a:lnTo>
                  <a:pt x="576133" y="808"/>
                </a:lnTo>
                <a:lnTo>
                  <a:pt x="471427" y="0"/>
                </a:lnTo>
                <a:lnTo>
                  <a:pt x="450460" y="951"/>
                </a:lnTo>
                <a:lnTo>
                  <a:pt x="430525" y="2577"/>
                </a:lnTo>
                <a:lnTo>
                  <a:pt x="411276" y="4654"/>
                </a:lnTo>
                <a:lnTo>
                  <a:pt x="373999" y="9607"/>
                </a:lnTo>
                <a:lnTo>
                  <a:pt x="355717" y="12317"/>
                </a:lnTo>
                <a:lnTo>
                  <a:pt x="319514" y="15328"/>
                </a:lnTo>
                <a:lnTo>
                  <a:pt x="283563" y="18650"/>
                </a:lnTo>
                <a:lnTo>
                  <a:pt x="247723" y="26741"/>
                </a:lnTo>
                <a:lnTo>
                  <a:pt x="217229" y="36952"/>
                </a:lnTo>
                <a:lnTo>
                  <a:pt x="160541" y="59676"/>
                </a:lnTo>
                <a:lnTo>
                  <a:pt x="133794" y="74079"/>
                </a:lnTo>
                <a:lnTo>
                  <a:pt x="121100" y="82087"/>
                </a:lnTo>
                <a:lnTo>
                  <a:pt x="108665" y="91395"/>
                </a:lnTo>
                <a:lnTo>
                  <a:pt x="96403" y="101569"/>
                </a:lnTo>
                <a:lnTo>
                  <a:pt x="84256" y="112320"/>
                </a:lnTo>
                <a:lnTo>
                  <a:pt x="72185" y="124448"/>
                </a:lnTo>
                <a:lnTo>
                  <a:pt x="60166" y="137495"/>
                </a:lnTo>
                <a:lnTo>
                  <a:pt x="48181" y="151153"/>
                </a:lnTo>
                <a:lnTo>
                  <a:pt x="38205" y="164228"/>
                </a:lnTo>
                <a:lnTo>
                  <a:pt x="29568" y="176913"/>
                </a:lnTo>
                <a:lnTo>
                  <a:pt x="21823" y="189339"/>
                </a:lnTo>
                <a:lnTo>
                  <a:pt x="15668" y="202583"/>
                </a:lnTo>
                <a:lnTo>
                  <a:pt x="10571" y="216374"/>
                </a:lnTo>
                <a:lnTo>
                  <a:pt x="6180" y="230528"/>
                </a:lnTo>
                <a:lnTo>
                  <a:pt x="3253" y="242941"/>
                </a:lnTo>
                <a:lnTo>
                  <a:pt x="1301" y="254193"/>
                </a:lnTo>
                <a:lnTo>
                  <a:pt x="0" y="264671"/>
                </a:lnTo>
                <a:lnTo>
                  <a:pt x="126" y="276617"/>
                </a:lnTo>
                <a:lnTo>
                  <a:pt x="1203" y="289542"/>
                </a:lnTo>
                <a:lnTo>
                  <a:pt x="2913" y="303120"/>
                </a:lnTo>
                <a:lnTo>
                  <a:pt x="6040" y="316141"/>
                </a:lnTo>
                <a:lnTo>
                  <a:pt x="10112" y="328790"/>
                </a:lnTo>
                <a:lnTo>
                  <a:pt x="14811" y="341191"/>
                </a:lnTo>
                <a:lnTo>
                  <a:pt x="20924" y="353428"/>
                </a:lnTo>
                <a:lnTo>
                  <a:pt x="27978" y="365554"/>
                </a:lnTo>
                <a:lnTo>
                  <a:pt x="35659" y="377607"/>
                </a:lnTo>
                <a:lnTo>
                  <a:pt x="45746" y="388619"/>
                </a:lnTo>
                <a:lnTo>
                  <a:pt x="57436" y="398937"/>
                </a:lnTo>
                <a:lnTo>
                  <a:pt x="70195" y="408792"/>
                </a:lnTo>
                <a:lnTo>
                  <a:pt x="85652" y="418338"/>
                </a:lnTo>
                <a:lnTo>
                  <a:pt x="102908" y="427679"/>
                </a:lnTo>
                <a:lnTo>
                  <a:pt x="121364" y="436883"/>
                </a:lnTo>
                <a:lnTo>
                  <a:pt x="160407" y="455047"/>
                </a:lnTo>
                <a:lnTo>
                  <a:pt x="180551" y="464058"/>
                </a:lnTo>
                <a:lnTo>
                  <a:pt x="201925" y="472050"/>
                </a:lnTo>
                <a:lnTo>
                  <a:pt x="224118" y="479362"/>
                </a:lnTo>
                <a:lnTo>
                  <a:pt x="246859" y="486221"/>
                </a:lnTo>
                <a:lnTo>
                  <a:pt x="271949" y="492778"/>
                </a:lnTo>
                <a:lnTo>
                  <a:pt x="326310" y="505356"/>
                </a:lnTo>
                <a:lnTo>
                  <a:pt x="353716" y="510496"/>
                </a:lnTo>
                <a:lnTo>
                  <a:pt x="380925" y="514915"/>
                </a:lnTo>
                <a:lnTo>
                  <a:pt x="408001" y="518853"/>
                </a:lnTo>
                <a:lnTo>
                  <a:pt x="435983" y="520486"/>
                </a:lnTo>
                <a:lnTo>
                  <a:pt x="464569" y="520582"/>
                </a:lnTo>
                <a:lnTo>
                  <a:pt x="493556" y="519654"/>
                </a:lnTo>
                <a:lnTo>
                  <a:pt x="554894" y="515978"/>
                </a:lnTo>
                <a:lnTo>
                  <a:pt x="648193" y="508330"/>
                </a:lnTo>
                <a:lnTo>
                  <a:pt x="678536" y="505533"/>
                </a:lnTo>
                <a:lnTo>
                  <a:pt x="708694" y="500692"/>
                </a:lnTo>
                <a:lnTo>
                  <a:pt x="738732" y="494488"/>
                </a:lnTo>
                <a:lnTo>
                  <a:pt x="853548" y="467884"/>
                </a:lnTo>
                <a:lnTo>
                  <a:pt x="879988" y="460710"/>
                </a:lnTo>
                <a:lnTo>
                  <a:pt x="905560" y="452951"/>
                </a:lnTo>
                <a:lnTo>
                  <a:pt x="955158" y="436392"/>
                </a:lnTo>
                <a:lnTo>
                  <a:pt x="1003684" y="419110"/>
                </a:lnTo>
                <a:lnTo>
                  <a:pt x="1024767" y="410334"/>
                </a:lnTo>
                <a:lnTo>
                  <a:pt x="1043788" y="401507"/>
                </a:lnTo>
                <a:lnTo>
                  <a:pt x="1105248" y="370694"/>
                </a:lnTo>
                <a:lnTo>
                  <a:pt x="1125671" y="357830"/>
                </a:lnTo>
                <a:lnTo>
                  <a:pt x="1148335" y="342078"/>
                </a:lnTo>
                <a:lnTo>
                  <a:pt x="1154966" y="338144"/>
                </a:lnTo>
                <a:lnTo>
                  <a:pt x="1158393" y="333537"/>
                </a:lnTo>
                <a:lnTo>
                  <a:pt x="1159685" y="328481"/>
                </a:lnTo>
                <a:lnTo>
                  <a:pt x="1159553" y="323126"/>
                </a:lnTo>
                <a:lnTo>
                  <a:pt x="1158471" y="318564"/>
                </a:lnTo>
                <a:lnTo>
                  <a:pt x="1150351" y="3034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1"/>
          <p:cNvSpPr/>
          <p:nvPr/>
        </p:nvSpPr>
        <p:spPr>
          <a:xfrm>
            <a:off x="5555507" y="857253"/>
            <a:ext cx="4834856" cy="4688074"/>
          </a:xfrm>
          <a:custGeom>
            <a:avLst/>
            <a:gdLst/>
            <a:ahLst/>
            <a:cxnLst/>
            <a:rect l="0" t="0" r="0" b="0"/>
            <a:pathLst>
              <a:path w="4834856" h="4688074">
                <a:moveTo>
                  <a:pt x="8570" y="71434"/>
                </a:moveTo>
                <a:lnTo>
                  <a:pt x="8570" y="63746"/>
                </a:lnTo>
                <a:lnTo>
                  <a:pt x="0" y="53975"/>
                </a:lnTo>
                <a:lnTo>
                  <a:pt x="146017" y="47440"/>
                </a:lnTo>
                <a:lnTo>
                  <a:pt x="265082" y="45197"/>
                </a:lnTo>
                <a:lnTo>
                  <a:pt x="745779" y="43659"/>
                </a:lnTo>
                <a:lnTo>
                  <a:pt x="912440" y="38510"/>
                </a:lnTo>
                <a:lnTo>
                  <a:pt x="1094010" y="35551"/>
                </a:lnTo>
                <a:lnTo>
                  <a:pt x="1287720" y="29824"/>
                </a:lnTo>
                <a:lnTo>
                  <a:pt x="1568341" y="24740"/>
                </a:lnTo>
                <a:lnTo>
                  <a:pt x="1714732" y="20916"/>
                </a:lnTo>
                <a:lnTo>
                  <a:pt x="2013651" y="15815"/>
                </a:lnTo>
                <a:lnTo>
                  <a:pt x="2165880" y="11988"/>
                </a:lnTo>
                <a:lnTo>
                  <a:pt x="3316105" y="6285"/>
                </a:lnTo>
                <a:lnTo>
                  <a:pt x="3427981" y="2792"/>
                </a:lnTo>
                <a:lnTo>
                  <a:pt x="3599698" y="549"/>
                </a:lnTo>
                <a:lnTo>
                  <a:pt x="3959543" y="0"/>
                </a:lnTo>
                <a:lnTo>
                  <a:pt x="4090422" y="15228"/>
                </a:lnTo>
                <a:lnTo>
                  <a:pt x="4211380" y="29501"/>
                </a:lnTo>
                <a:lnTo>
                  <a:pt x="4340759" y="51134"/>
                </a:lnTo>
                <a:lnTo>
                  <a:pt x="4424543" y="73357"/>
                </a:lnTo>
                <a:lnTo>
                  <a:pt x="4442156" y="82638"/>
                </a:lnTo>
                <a:lnTo>
                  <a:pt x="4453899" y="92794"/>
                </a:lnTo>
                <a:lnTo>
                  <a:pt x="4461726" y="103534"/>
                </a:lnTo>
                <a:lnTo>
                  <a:pt x="4464959" y="114662"/>
                </a:lnTo>
                <a:lnTo>
                  <a:pt x="4465128" y="126050"/>
                </a:lnTo>
                <a:lnTo>
                  <a:pt x="4451128" y="182323"/>
                </a:lnTo>
                <a:lnTo>
                  <a:pt x="4425466" y="228534"/>
                </a:lnTo>
                <a:lnTo>
                  <a:pt x="4354176" y="342428"/>
                </a:lnTo>
                <a:lnTo>
                  <a:pt x="4339537" y="376423"/>
                </a:lnTo>
                <a:lnTo>
                  <a:pt x="4329619" y="433771"/>
                </a:lnTo>
                <a:lnTo>
                  <a:pt x="4338250" y="566286"/>
                </a:lnTo>
                <a:lnTo>
                  <a:pt x="4362095" y="697002"/>
                </a:lnTo>
                <a:lnTo>
                  <a:pt x="4367752" y="723628"/>
                </a:lnTo>
                <a:lnTo>
                  <a:pt x="4408928" y="813246"/>
                </a:lnTo>
                <a:lnTo>
                  <a:pt x="4500382" y="935170"/>
                </a:lnTo>
                <a:lnTo>
                  <a:pt x="4607752" y="1063323"/>
                </a:lnTo>
                <a:lnTo>
                  <a:pt x="4696562" y="1198476"/>
                </a:lnTo>
                <a:lnTo>
                  <a:pt x="4743698" y="1304295"/>
                </a:lnTo>
                <a:lnTo>
                  <a:pt x="4763843" y="1411054"/>
                </a:lnTo>
                <a:lnTo>
                  <a:pt x="4768662" y="1554788"/>
                </a:lnTo>
                <a:lnTo>
                  <a:pt x="4762090" y="1629955"/>
                </a:lnTo>
                <a:lnTo>
                  <a:pt x="4736659" y="1706357"/>
                </a:lnTo>
                <a:lnTo>
                  <a:pt x="4680325" y="1821888"/>
                </a:lnTo>
                <a:lnTo>
                  <a:pt x="4599013" y="1981221"/>
                </a:lnTo>
                <a:lnTo>
                  <a:pt x="4513089" y="2100222"/>
                </a:lnTo>
                <a:lnTo>
                  <a:pt x="4493242" y="2140319"/>
                </a:lnTo>
                <a:lnTo>
                  <a:pt x="4473839" y="2221913"/>
                </a:lnTo>
                <a:lnTo>
                  <a:pt x="4479117" y="2304478"/>
                </a:lnTo>
                <a:lnTo>
                  <a:pt x="4512654" y="2429056"/>
                </a:lnTo>
                <a:lnTo>
                  <a:pt x="4527710" y="2470666"/>
                </a:lnTo>
                <a:lnTo>
                  <a:pt x="4578864" y="2551297"/>
                </a:lnTo>
                <a:lnTo>
                  <a:pt x="4664355" y="2671851"/>
                </a:lnTo>
                <a:lnTo>
                  <a:pt x="4707456" y="2753160"/>
                </a:lnTo>
                <a:lnTo>
                  <a:pt x="4748470" y="2872443"/>
                </a:lnTo>
                <a:lnTo>
                  <a:pt x="4777503" y="2994327"/>
                </a:lnTo>
                <a:lnTo>
                  <a:pt x="4793279" y="3112572"/>
                </a:lnTo>
                <a:lnTo>
                  <a:pt x="4803249" y="3228306"/>
                </a:lnTo>
                <a:lnTo>
                  <a:pt x="4807120" y="3374581"/>
                </a:lnTo>
                <a:lnTo>
                  <a:pt x="4808073" y="3916934"/>
                </a:lnTo>
                <a:lnTo>
                  <a:pt x="4806107" y="4058510"/>
                </a:lnTo>
                <a:lnTo>
                  <a:pt x="4808024" y="4201698"/>
                </a:lnTo>
                <a:lnTo>
                  <a:pt x="4808074" y="4406539"/>
                </a:lnTo>
                <a:lnTo>
                  <a:pt x="4810724" y="4424376"/>
                </a:lnTo>
                <a:lnTo>
                  <a:pt x="4814217" y="4439911"/>
                </a:lnTo>
                <a:lnTo>
                  <a:pt x="4817931" y="4503236"/>
                </a:lnTo>
                <a:lnTo>
                  <a:pt x="4824698" y="4528521"/>
                </a:lnTo>
                <a:lnTo>
                  <a:pt x="4825580" y="4538721"/>
                </a:lnTo>
                <a:lnTo>
                  <a:pt x="4826694" y="4541875"/>
                </a:lnTo>
                <a:lnTo>
                  <a:pt x="4832019" y="4551055"/>
                </a:lnTo>
                <a:lnTo>
                  <a:pt x="4833612" y="4557067"/>
                </a:lnTo>
                <a:lnTo>
                  <a:pt x="4834855" y="4583902"/>
                </a:lnTo>
                <a:lnTo>
                  <a:pt x="4833872" y="4586879"/>
                </a:lnTo>
                <a:lnTo>
                  <a:pt x="4828737" y="4595809"/>
                </a:lnTo>
                <a:lnTo>
                  <a:pt x="4827190" y="4601763"/>
                </a:lnTo>
                <a:lnTo>
                  <a:pt x="4826059" y="4619622"/>
                </a:lnTo>
                <a:lnTo>
                  <a:pt x="4825029" y="4621606"/>
                </a:lnTo>
                <a:lnTo>
                  <a:pt x="4823350" y="4622929"/>
                </a:lnTo>
                <a:lnTo>
                  <a:pt x="4821237" y="4623811"/>
                </a:lnTo>
                <a:lnTo>
                  <a:pt x="4819829" y="4625391"/>
                </a:lnTo>
                <a:lnTo>
                  <a:pt x="4818890" y="4627437"/>
                </a:lnTo>
                <a:lnTo>
                  <a:pt x="4817044" y="4634382"/>
                </a:lnTo>
                <a:lnTo>
                  <a:pt x="4817014" y="4642183"/>
                </a:lnTo>
                <a:lnTo>
                  <a:pt x="4816020" y="4642600"/>
                </a:lnTo>
                <a:lnTo>
                  <a:pt x="4807909" y="4643361"/>
                </a:lnTo>
                <a:lnTo>
                  <a:pt x="4803699" y="4643402"/>
                </a:lnTo>
                <a:lnTo>
                  <a:pt x="4801185" y="4644405"/>
                </a:lnTo>
                <a:lnTo>
                  <a:pt x="4792903" y="4649565"/>
                </a:lnTo>
                <a:lnTo>
                  <a:pt x="4782991" y="4651996"/>
                </a:lnTo>
                <a:lnTo>
                  <a:pt x="4650710" y="4659384"/>
                </a:lnTo>
                <a:lnTo>
                  <a:pt x="4275779" y="4663772"/>
                </a:lnTo>
                <a:lnTo>
                  <a:pt x="4068088" y="4668311"/>
                </a:lnTo>
                <a:lnTo>
                  <a:pt x="3917173" y="4672303"/>
                </a:lnTo>
                <a:lnTo>
                  <a:pt x="3766339" y="4678552"/>
                </a:lnTo>
                <a:lnTo>
                  <a:pt x="3742287" y="4679878"/>
                </a:lnTo>
                <a:lnTo>
                  <a:pt x="3698513" y="4687516"/>
                </a:lnTo>
                <a:lnTo>
                  <a:pt x="3682904" y="4688050"/>
                </a:lnTo>
                <a:lnTo>
                  <a:pt x="3686965" y="4688073"/>
                </a:lnTo>
                <a:lnTo>
                  <a:pt x="3689260" y="4687084"/>
                </a:lnTo>
                <a:lnTo>
                  <a:pt x="3699809" y="46791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2"/>
          <p:cNvSpPr/>
          <p:nvPr/>
        </p:nvSpPr>
        <p:spPr>
          <a:xfrm>
            <a:off x="9153213" y="5384601"/>
            <a:ext cx="146792" cy="226789"/>
          </a:xfrm>
          <a:custGeom>
            <a:avLst/>
            <a:gdLst/>
            <a:ahLst/>
            <a:cxnLst/>
            <a:rect l="0" t="0" r="0" b="0"/>
            <a:pathLst>
              <a:path w="146792" h="226789">
                <a:moveTo>
                  <a:pt x="146791" y="0"/>
                </a:moveTo>
                <a:lnTo>
                  <a:pt x="142046" y="0"/>
                </a:lnTo>
                <a:lnTo>
                  <a:pt x="139655" y="992"/>
                </a:lnTo>
                <a:lnTo>
                  <a:pt x="137069" y="2646"/>
                </a:lnTo>
                <a:lnTo>
                  <a:pt x="134350" y="4740"/>
                </a:lnTo>
                <a:lnTo>
                  <a:pt x="131546" y="6137"/>
                </a:lnTo>
                <a:lnTo>
                  <a:pt x="128683" y="7068"/>
                </a:lnTo>
                <a:lnTo>
                  <a:pt x="125781" y="7689"/>
                </a:lnTo>
                <a:lnTo>
                  <a:pt x="120867" y="10087"/>
                </a:lnTo>
                <a:lnTo>
                  <a:pt x="114613" y="13670"/>
                </a:lnTo>
                <a:lnTo>
                  <a:pt x="107464" y="18043"/>
                </a:lnTo>
                <a:lnTo>
                  <a:pt x="99719" y="21951"/>
                </a:lnTo>
                <a:lnTo>
                  <a:pt x="91575" y="25549"/>
                </a:lnTo>
                <a:lnTo>
                  <a:pt x="83168" y="28938"/>
                </a:lnTo>
                <a:lnTo>
                  <a:pt x="75577" y="33183"/>
                </a:lnTo>
                <a:lnTo>
                  <a:pt x="68530" y="37997"/>
                </a:lnTo>
                <a:lnTo>
                  <a:pt x="61845" y="43191"/>
                </a:lnTo>
                <a:lnTo>
                  <a:pt x="54410" y="48638"/>
                </a:lnTo>
                <a:lnTo>
                  <a:pt x="38204" y="59981"/>
                </a:lnTo>
                <a:lnTo>
                  <a:pt x="31698" y="65785"/>
                </a:lnTo>
                <a:lnTo>
                  <a:pt x="26366" y="71638"/>
                </a:lnTo>
                <a:lnTo>
                  <a:pt x="21820" y="77524"/>
                </a:lnTo>
                <a:lnTo>
                  <a:pt x="17795" y="83433"/>
                </a:lnTo>
                <a:lnTo>
                  <a:pt x="14120" y="89356"/>
                </a:lnTo>
                <a:lnTo>
                  <a:pt x="10676" y="95290"/>
                </a:lnTo>
                <a:lnTo>
                  <a:pt x="7387" y="102222"/>
                </a:lnTo>
                <a:lnTo>
                  <a:pt x="4202" y="109820"/>
                </a:lnTo>
                <a:lnTo>
                  <a:pt x="1086" y="117862"/>
                </a:lnTo>
                <a:lnTo>
                  <a:pt x="0" y="125207"/>
                </a:lnTo>
                <a:lnTo>
                  <a:pt x="271" y="132089"/>
                </a:lnTo>
                <a:lnTo>
                  <a:pt x="1444" y="138661"/>
                </a:lnTo>
                <a:lnTo>
                  <a:pt x="3218" y="145027"/>
                </a:lnTo>
                <a:lnTo>
                  <a:pt x="5395" y="151255"/>
                </a:lnTo>
                <a:lnTo>
                  <a:pt x="7839" y="157391"/>
                </a:lnTo>
                <a:lnTo>
                  <a:pt x="11455" y="164459"/>
                </a:lnTo>
                <a:lnTo>
                  <a:pt x="15850" y="172147"/>
                </a:lnTo>
                <a:lnTo>
                  <a:pt x="20767" y="180249"/>
                </a:lnTo>
                <a:lnTo>
                  <a:pt x="26031" y="187635"/>
                </a:lnTo>
                <a:lnTo>
                  <a:pt x="31527" y="194543"/>
                </a:lnTo>
                <a:lnTo>
                  <a:pt x="37177" y="201133"/>
                </a:lnTo>
                <a:lnTo>
                  <a:pt x="42930" y="206519"/>
                </a:lnTo>
                <a:lnTo>
                  <a:pt x="48752" y="211101"/>
                </a:lnTo>
                <a:lnTo>
                  <a:pt x="54618" y="215148"/>
                </a:lnTo>
                <a:lnTo>
                  <a:pt x="60515" y="218838"/>
                </a:lnTo>
                <a:lnTo>
                  <a:pt x="66434" y="222291"/>
                </a:lnTo>
                <a:lnTo>
                  <a:pt x="72364" y="225584"/>
                </a:lnTo>
                <a:lnTo>
                  <a:pt x="78306" y="226788"/>
                </a:lnTo>
                <a:lnTo>
                  <a:pt x="84251" y="226598"/>
                </a:lnTo>
                <a:lnTo>
                  <a:pt x="102103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3"/>
          <p:cNvSpPr/>
          <p:nvPr/>
        </p:nvSpPr>
        <p:spPr>
          <a:xfrm>
            <a:off x="1427317" y="1991429"/>
            <a:ext cx="70130" cy="499904"/>
          </a:xfrm>
          <a:custGeom>
            <a:avLst/>
            <a:gdLst/>
            <a:ahLst/>
            <a:cxnLst/>
            <a:rect l="0" t="0" r="0" b="0"/>
            <a:pathLst>
              <a:path w="70130" h="499904">
                <a:moveTo>
                  <a:pt x="25452" y="8821"/>
                </a:moveTo>
                <a:lnTo>
                  <a:pt x="20707" y="8821"/>
                </a:lnTo>
                <a:lnTo>
                  <a:pt x="19309" y="7829"/>
                </a:lnTo>
                <a:lnTo>
                  <a:pt x="18378" y="6175"/>
                </a:lnTo>
                <a:lnTo>
                  <a:pt x="17757" y="4081"/>
                </a:lnTo>
                <a:lnTo>
                  <a:pt x="16349" y="2684"/>
                </a:lnTo>
                <a:lnTo>
                  <a:pt x="14418" y="1753"/>
                </a:lnTo>
                <a:lnTo>
                  <a:pt x="8928" y="259"/>
                </a:lnTo>
                <a:lnTo>
                  <a:pt x="7484" y="137"/>
                </a:lnTo>
                <a:lnTo>
                  <a:pt x="5529" y="55"/>
                </a:lnTo>
                <a:lnTo>
                  <a:pt x="3232" y="0"/>
                </a:lnTo>
                <a:lnTo>
                  <a:pt x="1701" y="956"/>
                </a:lnTo>
                <a:lnTo>
                  <a:pt x="680" y="2586"/>
                </a:lnTo>
                <a:lnTo>
                  <a:pt x="0" y="4664"/>
                </a:lnTo>
                <a:lnTo>
                  <a:pt x="539" y="7042"/>
                </a:lnTo>
                <a:lnTo>
                  <a:pt x="1892" y="9619"/>
                </a:lnTo>
                <a:lnTo>
                  <a:pt x="3786" y="12330"/>
                </a:lnTo>
                <a:lnTo>
                  <a:pt x="5892" y="20633"/>
                </a:lnTo>
                <a:lnTo>
                  <a:pt x="7821" y="30938"/>
                </a:lnTo>
                <a:lnTo>
                  <a:pt x="9725" y="36464"/>
                </a:lnTo>
                <a:lnTo>
                  <a:pt x="11988" y="42133"/>
                </a:lnTo>
                <a:lnTo>
                  <a:pt x="14490" y="49880"/>
                </a:lnTo>
                <a:lnTo>
                  <a:pt x="17151" y="59014"/>
                </a:lnTo>
                <a:lnTo>
                  <a:pt x="19918" y="69072"/>
                </a:lnTo>
                <a:lnTo>
                  <a:pt x="21762" y="79746"/>
                </a:lnTo>
                <a:lnTo>
                  <a:pt x="22992" y="90831"/>
                </a:lnTo>
                <a:lnTo>
                  <a:pt x="23812" y="102190"/>
                </a:lnTo>
                <a:lnTo>
                  <a:pt x="25352" y="114723"/>
                </a:lnTo>
                <a:lnTo>
                  <a:pt x="27371" y="128039"/>
                </a:lnTo>
                <a:lnTo>
                  <a:pt x="29710" y="141878"/>
                </a:lnTo>
                <a:lnTo>
                  <a:pt x="32263" y="155073"/>
                </a:lnTo>
                <a:lnTo>
                  <a:pt x="37748" y="180317"/>
                </a:lnTo>
                <a:lnTo>
                  <a:pt x="39608" y="193597"/>
                </a:lnTo>
                <a:lnTo>
                  <a:pt x="40847" y="207411"/>
                </a:lnTo>
                <a:lnTo>
                  <a:pt x="41674" y="221581"/>
                </a:lnTo>
                <a:lnTo>
                  <a:pt x="43218" y="234997"/>
                </a:lnTo>
                <a:lnTo>
                  <a:pt x="45240" y="247910"/>
                </a:lnTo>
                <a:lnTo>
                  <a:pt x="47582" y="260487"/>
                </a:lnTo>
                <a:lnTo>
                  <a:pt x="52831" y="285045"/>
                </a:lnTo>
                <a:lnTo>
                  <a:pt x="55622" y="297150"/>
                </a:lnTo>
                <a:lnTo>
                  <a:pt x="57482" y="309189"/>
                </a:lnTo>
                <a:lnTo>
                  <a:pt x="58722" y="321184"/>
                </a:lnTo>
                <a:lnTo>
                  <a:pt x="59549" y="333149"/>
                </a:lnTo>
                <a:lnTo>
                  <a:pt x="61093" y="345094"/>
                </a:lnTo>
                <a:lnTo>
                  <a:pt x="63116" y="357026"/>
                </a:lnTo>
                <a:lnTo>
                  <a:pt x="65457" y="368950"/>
                </a:lnTo>
                <a:lnTo>
                  <a:pt x="67018" y="379876"/>
                </a:lnTo>
                <a:lnTo>
                  <a:pt x="68059" y="390136"/>
                </a:lnTo>
                <a:lnTo>
                  <a:pt x="68752" y="399953"/>
                </a:lnTo>
                <a:lnTo>
                  <a:pt x="69215" y="409474"/>
                </a:lnTo>
                <a:lnTo>
                  <a:pt x="69729" y="427990"/>
                </a:lnTo>
                <a:lnTo>
                  <a:pt x="70104" y="469619"/>
                </a:lnTo>
                <a:lnTo>
                  <a:pt x="70129" y="483139"/>
                </a:lnTo>
                <a:lnTo>
                  <a:pt x="69139" y="486759"/>
                </a:lnTo>
                <a:lnTo>
                  <a:pt x="67487" y="490165"/>
                </a:lnTo>
                <a:lnTo>
                  <a:pt x="61234" y="499903"/>
                </a:lnTo>
                <a:lnTo>
                  <a:pt x="61202" y="4910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4"/>
          <p:cNvSpPr/>
          <p:nvPr/>
        </p:nvSpPr>
        <p:spPr>
          <a:xfrm>
            <a:off x="345824" y="875254"/>
            <a:ext cx="266809" cy="1768315"/>
          </a:xfrm>
          <a:custGeom>
            <a:avLst/>
            <a:gdLst/>
            <a:ahLst/>
            <a:cxnLst/>
            <a:rect l="0" t="0" r="0" b="0"/>
            <a:pathLst>
              <a:path w="266809" h="1768315">
                <a:moveTo>
                  <a:pt x="266808" y="35574"/>
                </a:moveTo>
                <a:lnTo>
                  <a:pt x="262063" y="30834"/>
                </a:lnTo>
                <a:lnTo>
                  <a:pt x="254437" y="25860"/>
                </a:lnTo>
                <a:lnTo>
                  <a:pt x="249623" y="23145"/>
                </a:lnTo>
                <a:lnTo>
                  <a:pt x="241626" y="20128"/>
                </a:lnTo>
                <a:lnTo>
                  <a:pt x="233769" y="17795"/>
                </a:lnTo>
                <a:lnTo>
                  <a:pt x="228893" y="15784"/>
                </a:lnTo>
                <a:lnTo>
                  <a:pt x="223656" y="13451"/>
                </a:lnTo>
                <a:lnTo>
                  <a:pt x="220165" y="10903"/>
                </a:lnTo>
                <a:lnTo>
                  <a:pt x="217837" y="8213"/>
                </a:lnTo>
                <a:lnTo>
                  <a:pt x="216286" y="5427"/>
                </a:lnTo>
                <a:lnTo>
                  <a:pt x="214258" y="3570"/>
                </a:lnTo>
                <a:lnTo>
                  <a:pt x="211913" y="2332"/>
                </a:lnTo>
                <a:lnTo>
                  <a:pt x="205759" y="344"/>
                </a:lnTo>
                <a:lnTo>
                  <a:pt x="199949" y="0"/>
                </a:lnTo>
                <a:lnTo>
                  <a:pt x="198402" y="944"/>
                </a:lnTo>
                <a:lnTo>
                  <a:pt x="197370" y="2566"/>
                </a:lnTo>
                <a:lnTo>
                  <a:pt x="196682" y="4639"/>
                </a:lnTo>
                <a:lnTo>
                  <a:pt x="193270" y="9588"/>
                </a:lnTo>
                <a:lnTo>
                  <a:pt x="188443" y="16087"/>
                </a:lnTo>
                <a:lnTo>
                  <a:pt x="180143" y="31895"/>
                </a:lnTo>
                <a:lnTo>
                  <a:pt x="174333" y="46837"/>
                </a:lnTo>
                <a:lnTo>
                  <a:pt x="170401" y="55981"/>
                </a:lnTo>
                <a:lnTo>
                  <a:pt x="160735" y="76725"/>
                </a:lnTo>
                <a:lnTo>
                  <a:pt x="152467" y="99173"/>
                </a:lnTo>
                <a:lnTo>
                  <a:pt x="145482" y="122379"/>
                </a:lnTo>
                <a:lnTo>
                  <a:pt x="139067" y="145922"/>
                </a:lnTo>
                <a:lnTo>
                  <a:pt x="134973" y="158749"/>
                </a:lnTo>
                <a:lnTo>
                  <a:pt x="130258" y="172261"/>
                </a:lnTo>
                <a:lnTo>
                  <a:pt x="125128" y="186230"/>
                </a:lnTo>
                <a:lnTo>
                  <a:pt x="116780" y="212334"/>
                </a:lnTo>
                <a:lnTo>
                  <a:pt x="109760" y="238158"/>
                </a:lnTo>
                <a:lnTo>
                  <a:pt x="94126" y="305093"/>
                </a:lnTo>
                <a:lnTo>
                  <a:pt x="83844" y="382501"/>
                </a:lnTo>
                <a:lnTo>
                  <a:pt x="77092" y="458132"/>
                </a:lnTo>
                <a:lnTo>
                  <a:pt x="71266" y="492260"/>
                </a:lnTo>
                <a:lnTo>
                  <a:pt x="66932" y="509696"/>
                </a:lnTo>
                <a:lnTo>
                  <a:pt x="62056" y="527272"/>
                </a:lnTo>
                <a:lnTo>
                  <a:pt x="53991" y="562677"/>
                </a:lnTo>
                <a:lnTo>
                  <a:pt x="47096" y="598256"/>
                </a:lnTo>
                <a:lnTo>
                  <a:pt x="22542" y="741024"/>
                </a:lnTo>
                <a:lnTo>
                  <a:pt x="14695" y="830317"/>
                </a:lnTo>
                <a:lnTo>
                  <a:pt x="7066" y="883895"/>
                </a:lnTo>
                <a:lnTo>
                  <a:pt x="336" y="960073"/>
                </a:lnTo>
                <a:lnTo>
                  <a:pt x="0" y="1035864"/>
                </a:lnTo>
                <a:lnTo>
                  <a:pt x="4919" y="1096162"/>
                </a:lnTo>
                <a:lnTo>
                  <a:pt x="7811" y="1158014"/>
                </a:lnTo>
                <a:lnTo>
                  <a:pt x="14516" y="1220328"/>
                </a:lnTo>
                <a:lnTo>
                  <a:pt x="21799" y="1282778"/>
                </a:lnTo>
                <a:lnTo>
                  <a:pt x="24398" y="1345269"/>
                </a:lnTo>
                <a:lnTo>
                  <a:pt x="25348" y="1449442"/>
                </a:lnTo>
                <a:lnTo>
                  <a:pt x="25489" y="1629277"/>
                </a:lnTo>
                <a:lnTo>
                  <a:pt x="32627" y="1704496"/>
                </a:lnTo>
                <a:lnTo>
                  <a:pt x="39987" y="17683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5"/>
          <p:cNvSpPr/>
          <p:nvPr/>
        </p:nvSpPr>
        <p:spPr>
          <a:xfrm>
            <a:off x="3749771" y="1946784"/>
            <a:ext cx="44657" cy="587869"/>
          </a:xfrm>
          <a:custGeom>
            <a:avLst/>
            <a:gdLst/>
            <a:ahLst/>
            <a:cxnLst/>
            <a:rect l="0" t="0" r="0" b="0"/>
            <a:pathLst>
              <a:path w="44657" h="587869">
                <a:moveTo>
                  <a:pt x="44656" y="26677"/>
                </a:moveTo>
                <a:lnTo>
                  <a:pt x="44656" y="21936"/>
                </a:lnTo>
                <a:lnTo>
                  <a:pt x="43663" y="20540"/>
                </a:lnTo>
                <a:lnTo>
                  <a:pt x="42008" y="19609"/>
                </a:lnTo>
                <a:lnTo>
                  <a:pt x="39912" y="18988"/>
                </a:lnTo>
                <a:lnTo>
                  <a:pt x="37520" y="17582"/>
                </a:lnTo>
                <a:lnTo>
                  <a:pt x="34934" y="15653"/>
                </a:lnTo>
                <a:lnTo>
                  <a:pt x="32216" y="13374"/>
                </a:lnTo>
                <a:lnTo>
                  <a:pt x="29411" y="11855"/>
                </a:lnTo>
                <a:lnTo>
                  <a:pt x="26548" y="10843"/>
                </a:lnTo>
                <a:lnTo>
                  <a:pt x="19562" y="9218"/>
                </a:lnTo>
                <a:lnTo>
                  <a:pt x="17996" y="8092"/>
                </a:lnTo>
                <a:lnTo>
                  <a:pt x="15959" y="6349"/>
                </a:lnTo>
                <a:lnTo>
                  <a:pt x="9027" y="0"/>
                </a:lnTo>
                <a:lnTo>
                  <a:pt x="7993" y="955"/>
                </a:lnTo>
                <a:lnTo>
                  <a:pt x="338" y="8452"/>
                </a:lnTo>
                <a:lnTo>
                  <a:pt x="0" y="21214"/>
                </a:lnTo>
                <a:lnTo>
                  <a:pt x="982" y="25019"/>
                </a:lnTo>
                <a:lnTo>
                  <a:pt x="2630" y="29541"/>
                </a:lnTo>
                <a:lnTo>
                  <a:pt x="4722" y="34539"/>
                </a:lnTo>
                <a:lnTo>
                  <a:pt x="6116" y="40848"/>
                </a:lnTo>
                <a:lnTo>
                  <a:pt x="7046" y="48030"/>
                </a:lnTo>
                <a:lnTo>
                  <a:pt x="8079" y="63948"/>
                </a:lnTo>
                <a:lnTo>
                  <a:pt x="8538" y="80945"/>
                </a:lnTo>
                <a:lnTo>
                  <a:pt x="8873" y="151063"/>
                </a:lnTo>
                <a:lnTo>
                  <a:pt x="9877" y="166156"/>
                </a:lnTo>
                <a:lnTo>
                  <a:pt x="11539" y="182170"/>
                </a:lnTo>
                <a:lnTo>
                  <a:pt x="13640" y="198800"/>
                </a:lnTo>
                <a:lnTo>
                  <a:pt x="15041" y="215840"/>
                </a:lnTo>
                <a:lnTo>
                  <a:pt x="15975" y="233153"/>
                </a:lnTo>
                <a:lnTo>
                  <a:pt x="17012" y="268264"/>
                </a:lnTo>
                <a:lnTo>
                  <a:pt x="17734" y="352399"/>
                </a:lnTo>
                <a:lnTo>
                  <a:pt x="18763" y="367848"/>
                </a:lnTo>
                <a:lnTo>
                  <a:pt x="20442" y="383109"/>
                </a:lnTo>
                <a:lnTo>
                  <a:pt x="22555" y="398243"/>
                </a:lnTo>
                <a:lnTo>
                  <a:pt x="23963" y="413294"/>
                </a:lnTo>
                <a:lnTo>
                  <a:pt x="24902" y="428289"/>
                </a:lnTo>
                <a:lnTo>
                  <a:pt x="25528" y="443246"/>
                </a:lnTo>
                <a:lnTo>
                  <a:pt x="26938" y="457187"/>
                </a:lnTo>
                <a:lnTo>
                  <a:pt x="28872" y="470449"/>
                </a:lnTo>
                <a:lnTo>
                  <a:pt x="31154" y="483259"/>
                </a:lnTo>
                <a:lnTo>
                  <a:pt x="32676" y="494776"/>
                </a:lnTo>
                <a:lnTo>
                  <a:pt x="33690" y="505430"/>
                </a:lnTo>
                <a:lnTo>
                  <a:pt x="34366" y="515510"/>
                </a:lnTo>
                <a:lnTo>
                  <a:pt x="35117" y="532001"/>
                </a:lnTo>
                <a:lnTo>
                  <a:pt x="35451" y="545945"/>
                </a:lnTo>
                <a:lnTo>
                  <a:pt x="35708" y="575019"/>
                </a:lnTo>
                <a:lnTo>
                  <a:pt x="34718" y="576785"/>
                </a:lnTo>
                <a:lnTo>
                  <a:pt x="33065" y="577963"/>
                </a:lnTo>
                <a:lnTo>
                  <a:pt x="30970" y="578748"/>
                </a:lnTo>
                <a:lnTo>
                  <a:pt x="29574" y="580263"/>
                </a:lnTo>
                <a:lnTo>
                  <a:pt x="28642" y="582265"/>
                </a:lnTo>
                <a:lnTo>
                  <a:pt x="27148" y="587868"/>
                </a:lnTo>
                <a:lnTo>
                  <a:pt x="27026" y="587335"/>
                </a:lnTo>
                <a:lnTo>
                  <a:pt x="26890" y="584098"/>
                </a:lnTo>
                <a:lnTo>
                  <a:pt x="25860" y="581846"/>
                </a:lnTo>
                <a:lnTo>
                  <a:pt x="24181" y="579352"/>
                </a:lnTo>
                <a:lnTo>
                  <a:pt x="22068" y="576697"/>
                </a:lnTo>
                <a:lnTo>
                  <a:pt x="20660" y="572943"/>
                </a:lnTo>
                <a:lnTo>
                  <a:pt x="19721" y="568456"/>
                </a:lnTo>
                <a:lnTo>
                  <a:pt x="18677" y="557186"/>
                </a:lnTo>
                <a:lnTo>
                  <a:pt x="18399" y="550014"/>
                </a:lnTo>
                <a:lnTo>
                  <a:pt x="17843" y="5267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6"/>
          <p:cNvSpPr/>
          <p:nvPr/>
        </p:nvSpPr>
        <p:spPr>
          <a:xfrm>
            <a:off x="6037880" y="2000359"/>
            <a:ext cx="71393" cy="580321"/>
          </a:xfrm>
          <a:custGeom>
            <a:avLst/>
            <a:gdLst/>
            <a:ahLst/>
            <a:cxnLst/>
            <a:rect l="0" t="0" r="0" b="0"/>
            <a:pathLst>
              <a:path w="71393" h="580321">
                <a:moveTo>
                  <a:pt x="8828" y="8820"/>
                </a:moveTo>
                <a:lnTo>
                  <a:pt x="8828" y="4080"/>
                </a:lnTo>
                <a:lnTo>
                  <a:pt x="7836" y="2684"/>
                </a:lnTo>
                <a:lnTo>
                  <a:pt x="6181" y="1753"/>
                </a:lnTo>
                <a:lnTo>
                  <a:pt x="259" y="0"/>
                </a:lnTo>
                <a:lnTo>
                  <a:pt x="0" y="4664"/>
                </a:lnTo>
                <a:lnTo>
                  <a:pt x="957" y="7042"/>
                </a:lnTo>
                <a:lnTo>
                  <a:pt x="2587" y="9619"/>
                </a:lnTo>
                <a:lnTo>
                  <a:pt x="4668" y="12329"/>
                </a:lnTo>
                <a:lnTo>
                  <a:pt x="7048" y="16121"/>
                </a:lnTo>
                <a:lnTo>
                  <a:pt x="9628" y="20633"/>
                </a:lnTo>
                <a:lnTo>
                  <a:pt x="12341" y="25625"/>
                </a:lnTo>
                <a:lnTo>
                  <a:pt x="25648" y="51613"/>
                </a:lnTo>
                <a:lnTo>
                  <a:pt x="29972" y="64138"/>
                </a:lnTo>
                <a:lnTo>
                  <a:pt x="33849" y="78441"/>
                </a:lnTo>
                <a:lnTo>
                  <a:pt x="37425" y="93930"/>
                </a:lnTo>
                <a:lnTo>
                  <a:pt x="40803" y="111200"/>
                </a:lnTo>
                <a:lnTo>
                  <a:pt x="47204" y="148911"/>
                </a:lnTo>
                <a:lnTo>
                  <a:pt x="49308" y="169683"/>
                </a:lnTo>
                <a:lnTo>
                  <a:pt x="50711" y="191469"/>
                </a:lnTo>
                <a:lnTo>
                  <a:pt x="51646" y="213929"/>
                </a:lnTo>
                <a:lnTo>
                  <a:pt x="53263" y="237833"/>
                </a:lnTo>
                <a:lnTo>
                  <a:pt x="57707" y="288206"/>
                </a:lnTo>
                <a:lnTo>
                  <a:pt x="59290" y="312155"/>
                </a:lnTo>
                <a:lnTo>
                  <a:pt x="60344" y="335067"/>
                </a:lnTo>
                <a:lnTo>
                  <a:pt x="61516" y="378053"/>
                </a:lnTo>
                <a:lnTo>
                  <a:pt x="62400" y="496183"/>
                </a:lnTo>
                <a:lnTo>
                  <a:pt x="62453" y="572228"/>
                </a:lnTo>
                <a:lnTo>
                  <a:pt x="63447" y="574926"/>
                </a:lnTo>
                <a:lnTo>
                  <a:pt x="65102" y="576724"/>
                </a:lnTo>
                <a:lnTo>
                  <a:pt x="71392" y="5803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7"/>
          <p:cNvSpPr/>
          <p:nvPr/>
        </p:nvSpPr>
        <p:spPr>
          <a:xfrm>
            <a:off x="6109272" y="2518171"/>
            <a:ext cx="17876" cy="35720"/>
          </a:xfrm>
          <a:custGeom>
            <a:avLst/>
            <a:gdLst/>
            <a:ahLst/>
            <a:cxnLst/>
            <a:rect l="0" t="0" r="0" b="0"/>
            <a:pathLst>
              <a:path w="17876" h="35720">
                <a:moveTo>
                  <a:pt x="0" y="35719"/>
                </a:moveTo>
                <a:lnTo>
                  <a:pt x="17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8"/>
          <p:cNvSpPr/>
          <p:nvPr/>
        </p:nvSpPr>
        <p:spPr>
          <a:xfrm>
            <a:off x="8298990" y="1955710"/>
            <a:ext cx="26814" cy="693549"/>
          </a:xfrm>
          <a:custGeom>
            <a:avLst/>
            <a:gdLst/>
            <a:ahLst/>
            <a:cxnLst/>
            <a:rect l="0" t="0" r="0" b="0"/>
            <a:pathLst>
              <a:path w="26814" h="693549">
                <a:moveTo>
                  <a:pt x="26813" y="8821"/>
                </a:moveTo>
                <a:lnTo>
                  <a:pt x="22068" y="8821"/>
                </a:lnTo>
                <a:lnTo>
                  <a:pt x="20670" y="7829"/>
                </a:lnTo>
                <a:lnTo>
                  <a:pt x="19739" y="6175"/>
                </a:lnTo>
                <a:lnTo>
                  <a:pt x="17923" y="55"/>
                </a:lnTo>
                <a:lnTo>
                  <a:pt x="17908" y="0"/>
                </a:lnTo>
                <a:lnTo>
                  <a:pt x="17878" y="17070"/>
                </a:lnTo>
                <a:lnTo>
                  <a:pt x="18871" y="24242"/>
                </a:lnTo>
                <a:lnTo>
                  <a:pt x="20524" y="32992"/>
                </a:lnTo>
                <a:lnTo>
                  <a:pt x="22621" y="42795"/>
                </a:lnTo>
                <a:lnTo>
                  <a:pt x="24017" y="54290"/>
                </a:lnTo>
                <a:lnTo>
                  <a:pt x="24949" y="66915"/>
                </a:lnTo>
                <a:lnTo>
                  <a:pt x="25572" y="80293"/>
                </a:lnTo>
                <a:lnTo>
                  <a:pt x="26261" y="111032"/>
                </a:lnTo>
                <a:lnTo>
                  <a:pt x="26704" y="184013"/>
                </a:lnTo>
                <a:lnTo>
                  <a:pt x="25747" y="203998"/>
                </a:lnTo>
                <a:lnTo>
                  <a:pt x="24116" y="224267"/>
                </a:lnTo>
                <a:lnTo>
                  <a:pt x="22035" y="244725"/>
                </a:lnTo>
                <a:lnTo>
                  <a:pt x="20649" y="264317"/>
                </a:lnTo>
                <a:lnTo>
                  <a:pt x="19725" y="283331"/>
                </a:lnTo>
                <a:lnTo>
                  <a:pt x="18697" y="319341"/>
                </a:lnTo>
                <a:lnTo>
                  <a:pt x="18241" y="351882"/>
                </a:lnTo>
                <a:lnTo>
                  <a:pt x="19112" y="367505"/>
                </a:lnTo>
                <a:lnTo>
                  <a:pt x="20686" y="382882"/>
                </a:lnTo>
                <a:lnTo>
                  <a:pt x="22728" y="398093"/>
                </a:lnTo>
                <a:lnTo>
                  <a:pt x="24090" y="413195"/>
                </a:lnTo>
                <a:lnTo>
                  <a:pt x="24998" y="428224"/>
                </a:lnTo>
                <a:lnTo>
                  <a:pt x="26006" y="458152"/>
                </a:lnTo>
                <a:lnTo>
                  <a:pt x="26654" y="517787"/>
                </a:lnTo>
                <a:lnTo>
                  <a:pt x="26707" y="532679"/>
                </a:lnTo>
                <a:lnTo>
                  <a:pt x="25749" y="546575"/>
                </a:lnTo>
                <a:lnTo>
                  <a:pt x="24118" y="559808"/>
                </a:lnTo>
                <a:lnTo>
                  <a:pt x="22038" y="572599"/>
                </a:lnTo>
                <a:lnTo>
                  <a:pt x="20649" y="585095"/>
                </a:lnTo>
                <a:lnTo>
                  <a:pt x="19725" y="597394"/>
                </a:lnTo>
                <a:lnTo>
                  <a:pt x="18697" y="620651"/>
                </a:lnTo>
                <a:lnTo>
                  <a:pt x="18119" y="650479"/>
                </a:lnTo>
                <a:lnTo>
                  <a:pt x="17984" y="669049"/>
                </a:lnTo>
                <a:lnTo>
                  <a:pt x="16954" y="676184"/>
                </a:lnTo>
                <a:lnTo>
                  <a:pt x="15275" y="681933"/>
                </a:lnTo>
                <a:lnTo>
                  <a:pt x="10189" y="693548"/>
                </a:lnTo>
                <a:lnTo>
                  <a:pt x="9772" y="693509"/>
                </a:lnTo>
                <a:lnTo>
                  <a:pt x="9494" y="692490"/>
                </a:lnTo>
                <a:lnTo>
                  <a:pt x="9308" y="690819"/>
                </a:lnTo>
                <a:lnTo>
                  <a:pt x="8192" y="686729"/>
                </a:lnTo>
                <a:lnTo>
                  <a:pt x="0" y="6606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9"/>
          <p:cNvSpPr/>
          <p:nvPr/>
        </p:nvSpPr>
        <p:spPr>
          <a:xfrm>
            <a:off x="1274016" y="2466357"/>
            <a:ext cx="357506" cy="158972"/>
          </a:xfrm>
          <a:custGeom>
            <a:avLst/>
            <a:gdLst/>
            <a:ahLst/>
            <a:cxnLst/>
            <a:rect l="0" t="0" r="0" b="0"/>
            <a:pathLst>
              <a:path w="357506" h="158972">
                <a:moveTo>
                  <a:pt x="357505" y="78604"/>
                </a:moveTo>
                <a:lnTo>
                  <a:pt x="352760" y="78604"/>
                </a:lnTo>
                <a:lnTo>
                  <a:pt x="350370" y="77612"/>
                </a:lnTo>
                <a:lnTo>
                  <a:pt x="345066" y="73863"/>
                </a:lnTo>
                <a:lnTo>
                  <a:pt x="342260" y="71475"/>
                </a:lnTo>
                <a:lnTo>
                  <a:pt x="339398" y="68890"/>
                </a:lnTo>
                <a:lnTo>
                  <a:pt x="336496" y="66175"/>
                </a:lnTo>
                <a:lnTo>
                  <a:pt x="332575" y="63373"/>
                </a:lnTo>
                <a:lnTo>
                  <a:pt x="327975" y="60512"/>
                </a:lnTo>
                <a:lnTo>
                  <a:pt x="322922" y="57613"/>
                </a:lnTo>
                <a:lnTo>
                  <a:pt x="319554" y="54688"/>
                </a:lnTo>
                <a:lnTo>
                  <a:pt x="317309" y="51746"/>
                </a:lnTo>
                <a:lnTo>
                  <a:pt x="315811" y="48792"/>
                </a:lnTo>
                <a:lnTo>
                  <a:pt x="313820" y="45831"/>
                </a:lnTo>
                <a:lnTo>
                  <a:pt x="311500" y="42865"/>
                </a:lnTo>
                <a:lnTo>
                  <a:pt x="308959" y="39895"/>
                </a:lnTo>
                <a:lnTo>
                  <a:pt x="305280" y="36923"/>
                </a:lnTo>
                <a:lnTo>
                  <a:pt x="300841" y="33949"/>
                </a:lnTo>
                <a:lnTo>
                  <a:pt x="295895" y="30975"/>
                </a:lnTo>
                <a:lnTo>
                  <a:pt x="291605" y="28000"/>
                </a:lnTo>
                <a:lnTo>
                  <a:pt x="287752" y="25024"/>
                </a:lnTo>
                <a:lnTo>
                  <a:pt x="284190" y="22048"/>
                </a:lnTo>
                <a:lnTo>
                  <a:pt x="279830" y="19072"/>
                </a:lnTo>
                <a:lnTo>
                  <a:pt x="274936" y="16095"/>
                </a:lnTo>
                <a:lnTo>
                  <a:pt x="269688" y="13119"/>
                </a:lnTo>
                <a:lnTo>
                  <a:pt x="263210" y="10143"/>
                </a:lnTo>
                <a:lnTo>
                  <a:pt x="255912" y="7166"/>
                </a:lnTo>
                <a:lnTo>
                  <a:pt x="248068" y="4190"/>
                </a:lnTo>
                <a:lnTo>
                  <a:pt x="240852" y="2205"/>
                </a:lnTo>
                <a:lnTo>
                  <a:pt x="234055" y="882"/>
                </a:lnTo>
                <a:lnTo>
                  <a:pt x="227538" y="0"/>
                </a:lnTo>
                <a:lnTo>
                  <a:pt x="219221" y="405"/>
                </a:lnTo>
                <a:lnTo>
                  <a:pt x="209704" y="1667"/>
                </a:lnTo>
                <a:lnTo>
                  <a:pt x="199387" y="3500"/>
                </a:lnTo>
                <a:lnTo>
                  <a:pt x="189530" y="4722"/>
                </a:lnTo>
                <a:lnTo>
                  <a:pt x="179979" y="5537"/>
                </a:lnTo>
                <a:lnTo>
                  <a:pt x="170633" y="6080"/>
                </a:lnTo>
                <a:lnTo>
                  <a:pt x="161422" y="8426"/>
                </a:lnTo>
                <a:lnTo>
                  <a:pt x="152303" y="11975"/>
                </a:lnTo>
                <a:lnTo>
                  <a:pt x="143244" y="16325"/>
                </a:lnTo>
                <a:lnTo>
                  <a:pt x="134226" y="20218"/>
                </a:lnTo>
                <a:lnTo>
                  <a:pt x="125235" y="23805"/>
                </a:lnTo>
                <a:lnTo>
                  <a:pt x="116261" y="27188"/>
                </a:lnTo>
                <a:lnTo>
                  <a:pt x="106307" y="31428"/>
                </a:lnTo>
                <a:lnTo>
                  <a:pt x="84653" y="41431"/>
                </a:lnTo>
                <a:lnTo>
                  <a:pt x="75304" y="46877"/>
                </a:lnTo>
                <a:lnTo>
                  <a:pt x="67085" y="52492"/>
                </a:lnTo>
                <a:lnTo>
                  <a:pt x="59619" y="58219"/>
                </a:lnTo>
                <a:lnTo>
                  <a:pt x="52656" y="64022"/>
                </a:lnTo>
                <a:lnTo>
                  <a:pt x="46028" y="69875"/>
                </a:lnTo>
                <a:lnTo>
                  <a:pt x="39623" y="75761"/>
                </a:lnTo>
                <a:lnTo>
                  <a:pt x="34360" y="81670"/>
                </a:lnTo>
                <a:lnTo>
                  <a:pt x="29858" y="87593"/>
                </a:lnTo>
                <a:lnTo>
                  <a:pt x="25864" y="93526"/>
                </a:lnTo>
                <a:lnTo>
                  <a:pt x="22208" y="100458"/>
                </a:lnTo>
                <a:lnTo>
                  <a:pt x="18778" y="108056"/>
                </a:lnTo>
                <a:lnTo>
                  <a:pt x="15498" y="116098"/>
                </a:lnTo>
                <a:lnTo>
                  <a:pt x="12318" y="124436"/>
                </a:lnTo>
                <a:lnTo>
                  <a:pt x="0" y="1589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10"/>
          <p:cNvSpPr/>
          <p:nvPr/>
        </p:nvSpPr>
        <p:spPr>
          <a:xfrm>
            <a:off x="1291891" y="2555839"/>
            <a:ext cx="784128" cy="415660"/>
          </a:xfrm>
          <a:custGeom>
            <a:avLst/>
            <a:gdLst/>
            <a:ahLst/>
            <a:cxnLst/>
            <a:rect l="0" t="0" r="0" b="0"/>
            <a:pathLst>
              <a:path w="784128" h="415660">
                <a:moveTo>
                  <a:pt x="0" y="123067"/>
                </a:moveTo>
                <a:lnTo>
                  <a:pt x="4745" y="142029"/>
                </a:lnTo>
                <a:lnTo>
                  <a:pt x="8129" y="151583"/>
                </a:lnTo>
                <a:lnTo>
                  <a:pt x="12371" y="161921"/>
                </a:lnTo>
                <a:lnTo>
                  <a:pt x="17185" y="172782"/>
                </a:lnTo>
                <a:lnTo>
                  <a:pt x="27831" y="195434"/>
                </a:lnTo>
                <a:lnTo>
                  <a:pt x="33450" y="207030"/>
                </a:lnTo>
                <a:lnTo>
                  <a:pt x="40175" y="219722"/>
                </a:lnTo>
                <a:lnTo>
                  <a:pt x="55593" y="247053"/>
                </a:lnTo>
                <a:lnTo>
                  <a:pt x="64868" y="260295"/>
                </a:lnTo>
                <a:lnTo>
                  <a:pt x="75024" y="273091"/>
                </a:lnTo>
                <a:lnTo>
                  <a:pt x="85766" y="285591"/>
                </a:lnTo>
                <a:lnTo>
                  <a:pt x="96900" y="297893"/>
                </a:lnTo>
                <a:lnTo>
                  <a:pt x="119864" y="322145"/>
                </a:lnTo>
                <a:lnTo>
                  <a:pt x="132543" y="333176"/>
                </a:lnTo>
                <a:lnTo>
                  <a:pt x="145960" y="343507"/>
                </a:lnTo>
                <a:lnTo>
                  <a:pt x="159870" y="353371"/>
                </a:lnTo>
                <a:lnTo>
                  <a:pt x="175102" y="362923"/>
                </a:lnTo>
                <a:lnTo>
                  <a:pt x="191215" y="372268"/>
                </a:lnTo>
                <a:lnTo>
                  <a:pt x="207916" y="381475"/>
                </a:lnTo>
                <a:lnTo>
                  <a:pt x="226000" y="388604"/>
                </a:lnTo>
                <a:lnTo>
                  <a:pt x="245009" y="394350"/>
                </a:lnTo>
                <a:lnTo>
                  <a:pt x="264632" y="399172"/>
                </a:lnTo>
                <a:lnTo>
                  <a:pt x="283673" y="403379"/>
                </a:lnTo>
                <a:lnTo>
                  <a:pt x="320719" y="410699"/>
                </a:lnTo>
                <a:lnTo>
                  <a:pt x="339933" y="413049"/>
                </a:lnTo>
                <a:lnTo>
                  <a:pt x="359693" y="414615"/>
                </a:lnTo>
                <a:lnTo>
                  <a:pt x="379818" y="415659"/>
                </a:lnTo>
                <a:lnTo>
                  <a:pt x="399194" y="415362"/>
                </a:lnTo>
                <a:lnTo>
                  <a:pt x="418069" y="414173"/>
                </a:lnTo>
                <a:lnTo>
                  <a:pt x="436611" y="412387"/>
                </a:lnTo>
                <a:lnTo>
                  <a:pt x="454930" y="410205"/>
                </a:lnTo>
                <a:lnTo>
                  <a:pt x="491175" y="405135"/>
                </a:lnTo>
                <a:lnTo>
                  <a:pt x="509182" y="401401"/>
                </a:lnTo>
                <a:lnTo>
                  <a:pt x="527144" y="396928"/>
                </a:lnTo>
                <a:lnTo>
                  <a:pt x="545079" y="391961"/>
                </a:lnTo>
                <a:lnTo>
                  <a:pt x="562000" y="386666"/>
                </a:lnTo>
                <a:lnTo>
                  <a:pt x="578246" y="381151"/>
                </a:lnTo>
                <a:lnTo>
                  <a:pt x="594042" y="375490"/>
                </a:lnTo>
                <a:lnTo>
                  <a:pt x="609538" y="368740"/>
                </a:lnTo>
                <a:lnTo>
                  <a:pt x="624834" y="361263"/>
                </a:lnTo>
                <a:lnTo>
                  <a:pt x="639997" y="353302"/>
                </a:lnTo>
                <a:lnTo>
                  <a:pt x="654078" y="345018"/>
                </a:lnTo>
                <a:lnTo>
                  <a:pt x="667437" y="336519"/>
                </a:lnTo>
                <a:lnTo>
                  <a:pt x="680316" y="327876"/>
                </a:lnTo>
                <a:lnTo>
                  <a:pt x="705218" y="310335"/>
                </a:lnTo>
                <a:lnTo>
                  <a:pt x="717420" y="301491"/>
                </a:lnTo>
                <a:lnTo>
                  <a:pt x="727540" y="291626"/>
                </a:lnTo>
                <a:lnTo>
                  <a:pt x="736274" y="281080"/>
                </a:lnTo>
                <a:lnTo>
                  <a:pt x="744082" y="270081"/>
                </a:lnTo>
                <a:lnTo>
                  <a:pt x="751274" y="258779"/>
                </a:lnTo>
                <a:lnTo>
                  <a:pt x="758054" y="247276"/>
                </a:lnTo>
                <a:lnTo>
                  <a:pt x="764561" y="235639"/>
                </a:lnTo>
                <a:lnTo>
                  <a:pt x="769891" y="224904"/>
                </a:lnTo>
                <a:lnTo>
                  <a:pt x="774438" y="214771"/>
                </a:lnTo>
                <a:lnTo>
                  <a:pt x="778463" y="205039"/>
                </a:lnTo>
                <a:lnTo>
                  <a:pt x="781146" y="195574"/>
                </a:lnTo>
                <a:lnTo>
                  <a:pt x="782934" y="186288"/>
                </a:lnTo>
                <a:lnTo>
                  <a:pt x="784127" y="177121"/>
                </a:lnTo>
                <a:lnTo>
                  <a:pt x="783928" y="168032"/>
                </a:lnTo>
                <a:lnTo>
                  <a:pt x="782803" y="158997"/>
                </a:lnTo>
                <a:lnTo>
                  <a:pt x="781060" y="149997"/>
                </a:lnTo>
                <a:lnTo>
                  <a:pt x="777912" y="141020"/>
                </a:lnTo>
                <a:lnTo>
                  <a:pt x="773827" y="132059"/>
                </a:lnTo>
                <a:lnTo>
                  <a:pt x="769118" y="123109"/>
                </a:lnTo>
                <a:lnTo>
                  <a:pt x="762999" y="115157"/>
                </a:lnTo>
                <a:lnTo>
                  <a:pt x="755940" y="107872"/>
                </a:lnTo>
                <a:lnTo>
                  <a:pt x="748255" y="101031"/>
                </a:lnTo>
                <a:lnTo>
                  <a:pt x="729124" y="88138"/>
                </a:lnTo>
                <a:lnTo>
                  <a:pt x="718461" y="81921"/>
                </a:lnTo>
                <a:lnTo>
                  <a:pt x="707380" y="74801"/>
                </a:lnTo>
                <a:lnTo>
                  <a:pt x="696021" y="67077"/>
                </a:lnTo>
                <a:lnTo>
                  <a:pt x="684475" y="58951"/>
                </a:lnTo>
                <a:lnTo>
                  <a:pt x="671813" y="52542"/>
                </a:lnTo>
                <a:lnTo>
                  <a:pt x="658406" y="47277"/>
                </a:lnTo>
                <a:lnTo>
                  <a:pt x="644503" y="42774"/>
                </a:lnTo>
                <a:lnTo>
                  <a:pt x="631262" y="37788"/>
                </a:lnTo>
                <a:lnTo>
                  <a:pt x="618462" y="32480"/>
                </a:lnTo>
                <a:lnTo>
                  <a:pt x="605957" y="26957"/>
                </a:lnTo>
                <a:lnTo>
                  <a:pt x="592654" y="22283"/>
                </a:lnTo>
                <a:lnTo>
                  <a:pt x="578821" y="18174"/>
                </a:lnTo>
                <a:lnTo>
                  <a:pt x="564633" y="14443"/>
                </a:lnTo>
                <a:lnTo>
                  <a:pt x="551203" y="11956"/>
                </a:lnTo>
                <a:lnTo>
                  <a:pt x="538276" y="10298"/>
                </a:lnTo>
                <a:lnTo>
                  <a:pt x="514315" y="7463"/>
                </a:lnTo>
                <a:lnTo>
                  <a:pt x="493734" y="2896"/>
                </a:lnTo>
                <a:lnTo>
                  <a:pt x="472009" y="204"/>
                </a:lnTo>
                <a:lnTo>
                  <a:pt x="451098" y="0"/>
                </a:lnTo>
                <a:lnTo>
                  <a:pt x="435184" y="3217"/>
                </a:lnTo>
                <a:lnTo>
                  <a:pt x="415058" y="10606"/>
                </a:lnTo>
                <a:lnTo>
                  <a:pt x="396516" y="19079"/>
                </a:lnTo>
                <a:lnTo>
                  <a:pt x="384443" y="27571"/>
                </a:lnTo>
                <a:lnTo>
                  <a:pt x="366443" y="426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11"/>
          <p:cNvSpPr/>
          <p:nvPr/>
        </p:nvSpPr>
        <p:spPr>
          <a:xfrm>
            <a:off x="1434894" y="2652117"/>
            <a:ext cx="259192" cy="44649"/>
          </a:xfrm>
          <a:custGeom>
            <a:avLst/>
            <a:gdLst/>
            <a:ahLst/>
            <a:cxnLst/>
            <a:rect l="0" t="0" r="0" b="0"/>
            <a:pathLst>
              <a:path w="259192" h="44649">
                <a:moveTo>
                  <a:pt x="0" y="44648"/>
                </a:moveTo>
                <a:lnTo>
                  <a:pt x="9489" y="44648"/>
                </a:lnTo>
                <a:lnTo>
                  <a:pt x="14270" y="43656"/>
                </a:lnTo>
                <a:lnTo>
                  <a:pt x="19444" y="42003"/>
                </a:lnTo>
                <a:lnTo>
                  <a:pt x="24880" y="39908"/>
                </a:lnTo>
                <a:lnTo>
                  <a:pt x="32475" y="38512"/>
                </a:lnTo>
                <a:lnTo>
                  <a:pt x="41512" y="37580"/>
                </a:lnTo>
                <a:lnTo>
                  <a:pt x="51508" y="36960"/>
                </a:lnTo>
                <a:lnTo>
                  <a:pt x="62144" y="35554"/>
                </a:lnTo>
                <a:lnTo>
                  <a:pt x="73208" y="33625"/>
                </a:lnTo>
                <a:lnTo>
                  <a:pt x="124250" y="23399"/>
                </a:lnTo>
                <a:lnTo>
                  <a:pt x="137452" y="21553"/>
                </a:lnTo>
                <a:lnTo>
                  <a:pt x="150225" y="20322"/>
                </a:lnTo>
                <a:lnTo>
                  <a:pt x="162714" y="19501"/>
                </a:lnTo>
                <a:lnTo>
                  <a:pt x="176004" y="17962"/>
                </a:lnTo>
                <a:lnTo>
                  <a:pt x="189830" y="15943"/>
                </a:lnTo>
                <a:lnTo>
                  <a:pt x="204013" y="13605"/>
                </a:lnTo>
                <a:lnTo>
                  <a:pt x="215454" y="12047"/>
                </a:lnTo>
                <a:lnTo>
                  <a:pt x="225067" y="11008"/>
                </a:lnTo>
                <a:lnTo>
                  <a:pt x="233463" y="10315"/>
                </a:lnTo>
                <a:lnTo>
                  <a:pt x="240052" y="8861"/>
                </a:lnTo>
                <a:lnTo>
                  <a:pt x="245439" y="6900"/>
                </a:lnTo>
                <a:lnTo>
                  <a:pt x="25919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12"/>
          <p:cNvSpPr/>
          <p:nvPr/>
        </p:nvSpPr>
        <p:spPr>
          <a:xfrm>
            <a:off x="1434894" y="2777133"/>
            <a:ext cx="259192" cy="26790"/>
          </a:xfrm>
          <a:custGeom>
            <a:avLst/>
            <a:gdLst/>
            <a:ahLst/>
            <a:cxnLst/>
            <a:rect l="0" t="0" r="0" b="0"/>
            <a:pathLst>
              <a:path w="259192" h="26790">
                <a:moveTo>
                  <a:pt x="0" y="26789"/>
                </a:moveTo>
                <a:lnTo>
                  <a:pt x="80472" y="26789"/>
                </a:lnTo>
                <a:lnTo>
                  <a:pt x="97343" y="24804"/>
                </a:lnTo>
                <a:lnTo>
                  <a:pt x="116535" y="21497"/>
                </a:lnTo>
                <a:lnTo>
                  <a:pt x="137274" y="17308"/>
                </a:lnTo>
                <a:lnTo>
                  <a:pt x="160038" y="13523"/>
                </a:lnTo>
                <a:lnTo>
                  <a:pt x="25919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13"/>
          <p:cNvSpPr/>
          <p:nvPr/>
        </p:nvSpPr>
        <p:spPr>
          <a:xfrm>
            <a:off x="3443278" y="2491383"/>
            <a:ext cx="731856" cy="478611"/>
          </a:xfrm>
          <a:custGeom>
            <a:avLst/>
            <a:gdLst/>
            <a:ahLst/>
            <a:cxnLst/>
            <a:rect l="0" t="0" r="0" b="0"/>
            <a:pathLst>
              <a:path w="731856" h="478611">
                <a:moveTo>
                  <a:pt x="476275" y="0"/>
                </a:moveTo>
                <a:lnTo>
                  <a:pt x="305664" y="0"/>
                </a:lnTo>
                <a:lnTo>
                  <a:pt x="288054" y="992"/>
                </a:lnTo>
                <a:lnTo>
                  <a:pt x="270355" y="2646"/>
                </a:lnTo>
                <a:lnTo>
                  <a:pt x="252598" y="4740"/>
                </a:lnTo>
                <a:lnTo>
                  <a:pt x="234802" y="8121"/>
                </a:lnTo>
                <a:lnTo>
                  <a:pt x="216979" y="12359"/>
                </a:lnTo>
                <a:lnTo>
                  <a:pt x="199139" y="17169"/>
                </a:lnTo>
                <a:lnTo>
                  <a:pt x="182280" y="22360"/>
                </a:lnTo>
                <a:lnTo>
                  <a:pt x="166075" y="27805"/>
                </a:lnTo>
                <a:lnTo>
                  <a:pt x="134830" y="39147"/>
                </a:lnTo>
                <a:lnTo>
                  <a:pt x="104392" y="50802"/>
                </a:lnTo>
                <a:lnTo>
                  <a:pt x="91309" y="58673"/>
                </a:lnTo>
                <a:lnTo>
                  <a:pt x="79609" y="67888"/>
                </a:lnTo>
                <a:lnTo>
                  <a:pt x="68829" y="78001"/>
                </a:lnTo>
                <a:lnTo>
                  <a:pt x="58663" y="88711"/>
                </a:lnTo>
                <a:lnTo>
                  <a:pt x="48907" y="99821"/>
                </a:lnTo>
                <a:lnTo>
                  <a:pt x="39423" y="111195"/>
                </a:lnTo>
                <a:lnTo>
                  <a:pt x="31115" y="124732"/>
                </a:lnTo>
                <a:lnTo>
                  <a:pt x="23590" y="139709"/>
                </a:lnTo>
                <a:lnTo>
                  <a:pt x="16587" y="155647"/>
                </a:lnTo>
                <a:lnTo>
                  <a:pt x="10926" y="173218"/>
                </a:lnTo>
                <a:lnTo>
                  <a:pt x="6158" y="191877"/>
                </a:lnTo>
                <a:lnTo>
                  <a:pt x="1987" y="211262"/>
                </a:lnTo>
                <a:lnTo>
                  <a:pt x="199" y="231130"/>
                </a:lnTo>
                <a:lnTo>
                  <a:pt x="0" y="251321"/>
                </a:lnTo>
                <a:lnTo>
                  <a:pt x="860" y="271727"/>
                </a:lnTo>
                <a:lnTo>
                  <a:pt x="3421" y="291284"/>
                </a:lnTo>
                <a:lnTo>
                  <a:pt x="7113" y="310275"/>
                </a:lnTo>
                <a:lnTo>
                  <a:pt x="11561" y="328889"/>
                </a:lnTo>
                <a:lnTo>
                  <a:pt x="18498" y="346259"/>
                </a:lnTo>
                <a:lnTo>
                  <a:pt x="27096" y="362800"/>
                </a:lnTo>
                <a:lnTo>
                  <a:pt x="36800" y="378789"/>
                </a:lnTo>
                <a:lnTo>
                  <a:pt x="49227" y="393416"/>
                </a:lnTo>
                <a:lnTo>
                  <a:pt x="63471" y="407137"/>
                </a:lnTo>
                <a:lnTo>
                  <a:pt x="78924" y="420252"/>
                </a:lnTo>
                <a:lnTo>
                  <a:pt x="95186" y="430981"/>
                </a:lnTo>
                <a:lnTo>
                  <a:pt x="111985" y="440117"/>
                </a:lnTo>
                <a:lnTo>
                  <a:pt x="129143" y="448193"/>
                </a:lnTo>
                <a:lnTo>
                  <a:pt x="148526" y="455561"/>
                </a:lnTo>
                <a:lnTo>
                  <a:pt x="169393" y="462457"/>
                </a:lnTo>
                <a:lnTo>
                  <a:pt x="191249" y="469039"/>
                </a:lnTo>
                <a:lnTo>
                  <a:pt x="212771" y="473427"/>
                </a:lnTo>
                <a:lnTo>
                  <a:pt x="234070" y="476352"/>
                </a:lnTo>
                <a:lnTo>
                  <a:pt x="255221" y="478302"/>
                </a:lnTo>
                <a:lnTo>
                  <a:pt x="277266" y="478610"/>
                </a:lnTo>
                <a:lnTo>
                  <a:pt x="299908" y="477824"/>
                </a:lnTo>
                <a:lnTo>
                  <a:pt x="322947" y="476307"/>
                </a:lnTo>
                <a:lnTo>
                  <a:pt x="345257" y="473311"/>
                </a:lnTo>
                <a:lnTo>
                  <a:pt x="367083" y="469330"/>
                </a:lnTo>
                <a:lnTo>
                  <a:pt x="388584" y="464691"/>
                </a:lnTo>
                <a:lnTo>
                  <a:pt x="410863" y="458622"/>
                </a:lnTo>
                <a:lnTo>
                  <a:pt x="433660" y="451600"/>
                </a:lnTo>
                <a:lnTo>
                  <a:pt x="456803" y="443941"/>
                </a:lnTo>
                <a:lnTo>
                  <a:pt x="479183" y="435859"/>
                </a:lnTo>
                <a:lnTo>
                  <a:pt x="522587" y="418942"/>
                </a:lnTo>
                <a:lnTo>
                  <a:pt x="541907" y="408279"/>
                </a:lnTo>
                <a:lnTo>
                  <a:pt x="559753" y="396209"/>
                </a:lnTo>
                <a:lnTo>
                  <a:pt x="593814" y="369569"/>
                </a:lnTo>
                <a:lnTo>
                  <a:pt x="628815" y="341193"/>
                </a:lnTo>
                <a:lnTo>
                  <a:pt x="644505" y="325689"/>
                </a:lnTo>
                <a:lnTo>
                  <a:pt x="658936" y="309399"/>
                </a:lnTo>
                <a:lnTo>
                  <a:pt x="672530" y="292586"/>
                </a:lnTo>
                <a:lnTo>
                  <a:pt x="683578" y="276417"/>
                </a:lnTo>
                <a:lnTo>
                  <a:pt x="692930" y="260676"/>
                </a:lnTo>
                <a:lnTo>
                  <a:pt x="701150" y="245221"/>
                </a:lnTo>
                <a:lnTo>
                  <a:pt x="708617" y="228965"/>
                </a:lnTo>
                <a:lnTo>
                  <a:pt x="715581" y="212175"/>
                </a:lnTo>
                <a:lnTo>
                  <a:pt x="722209" y="195028"/>
                </a:lnTo>
                <a:lnTo>
                  <a:pt x="726628" y="179628"/>
                </a:lnTo>
                <a:lnTo>
                  <a:pt x="729575" y="165392"/>
                </a:lnTo>
                <a:lnTo>
                  <a:pt x="731538" y="151933"/>
                </a:lnTo>
                <a:lnTo>
                  <a:pt x="731855" y="138992"/>
                </a:lnTo>
                <a:lnTo>
                  <a:pt x="731073" y="126396"/>
                </a:lnTo>
                <a:lnTo>
                  <a:pt x="729558" y="114029"/>
                </a:lnTo>
                <a:lnTo>
                  <a:pt x="727555" y="102809"/>
                </a:lnTo>
                <a:lnTo>
                  <a:pt x="725227" y="92351"/>
                </a:lnTo>
                <a:lnTo>
                  <a:pt x="722682" y="82404"/>
                </a:lnTo>
                <a:lnTo>
                  <a:pt x="718006" y="73787"/>
                </a:lnTo>
                <a:lnTo>
                  <a:pt x="704866" y="58922"/>
                </a:lnTo>
                <a:lnTo>
                  <a:pt x="689095" y="48346"/>
                </a:lnTo>
                <a:lnTo>
                  <a:pt x="671162" y="40339"/>
                </a:lnTo>
                <a:lnTo>
                  <a:pt x="649951" y="33472"/>
                </a:lnTo>
                <a:lnTo>
                  <a:pt x="627283" y="29759"/>
                </a:lnTo>
                <a:lnTo>
                  <a:pt x="615677" y="28769"/>
                </a:lnTo>
                <a:lnTo>
                  <a:pt x="603968" y="28109"/>
                </a:lnTo>
                <a:lnTo>
                  <a:pt x="556714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14"/>
          <p:cNvSpPr/>
          <p:nvPr/>
        </p:nvSpPr>
        <p:spPr>
          <a:xfrm>
            <a:off x="3660362" y="2661047"/>
            <a:ext cx="402195" cy="43408"/>
          </a:xfrm>
          <a:custGeom>
            <a:avLst/>
            <a:gdLst/>
            <a:ahLst/>
            <a:cxnLst/>
            <a:rect l="0" t="0" r="0" b="0"/>
            <a:pathLst>
              <a:path w="402195" h="43408">
                <a:moveTo>
                  <a:pt x="0" y="35718"/>
                </a:moveTo>
                <a:lnTo>
                  <a:pt x="9490" y="35718"/>
                </a:lnTo>
                <a:lnTo>
                  <a:pt x="14271" y="36711"/>
                </a:lnTo>
                <a:lnTo>
                  <a:pt x="19444" y="38364"/>
                </a:lnTo>
                <a:lnTo>
                  <a:pt x="24880" y="40459"/>
                </a:lnTo>
                <a:lnTo>
                  <a:pt x="32476" y="41855"/>
                </a:lnTo>
                <a:lnTo>
                  <a:pt x="41512" y="42786"/>
                </a:lnTo>
                <a:lnTo>
                  <a:pt x="51508" y="43407"/>
                </a:lnTo>
                <a:lnTo>
                  <a:pt x="65124" y="42829"/>
                </a:lnTo>
                <a:lnTo>
                  <a:pt x="81153" y="41451"/>
                </a:lnTo>
                <a:lnTo>
                  <a:pt x="98790" y="39540"/>
                </a:lnTo>
                <a:lnTo>
                  <a:pt x="117500" y="38266"/>
                </a:lnTo>
                <a:lnTo>
                  <a:pt x="136924" y="37417"/>
                </a:lnTo>
                <a:lnTo>
                  <a:pt x="156826" y="36851"/>
                </a:lnTo>
                <a:lnTo>
                  <a:pt x="178038" y="34489"/>
                </a:lnTo>
                <a:lnTo>
                  <a:pt x="200124" y="30930"/>
                </a:lnTo>
                <a:lnTo>
                  <a:pt x="222792" y="26573"/>
                </a:lnTo>
                <a:lnTo>
                  <a:pt x="266517" y="19086"/>
                </a:lnTo>
                <a:lnTo>
                  <a:pt x="307135" y="12451"/>
                </a:lnTo>
                <a:lnTo>
                  <a:pt x="341739" y="6195"/>
                </a:lnTo>
                <a:lnTo>
                  <a:pt x="355932" y="4130"/>
                </a:lnTo>
                <a:lnTo>
                  <a:pt x="368374" y="2753"/>
                </a:lnTo>
                <a:lnTo>
                  <a:pt x="4021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15"/>
          <p:cNvSpPr/>
          <p:nvPr/>
        </p:nvSpPr>
        <p:spPr>
          <a:xfrm>
            <a:off x="3669300" y="2759273"/>
            <a:ext cx="473695" cy="44650"/>
          </a:xfrm>
          <a:custGeom>
            <a:avLst/>
            <a:gdLst/>
            <a:ahLst/>
            <a:cxnLst/>
            <a:rect l="0" t="0" r="0" b="0"/>
            <a:pathLst>
              <a:path w="473695" h="44650">
                <a:moveTo>
                  <a:pt x="0" y="44649"/>
                </a:moveTo>
                <a:lnTo>
                  <a:pt x="76388" y="44649"/>
                </a:lnTo>
                <a:lnTo>
                  <a:pt x="94620" y="43656"/>
                </a:lnTo>
                <a:lnTo>
                  <a:pt x="114720" y="42003"/>
                </a:lnTo>
                <a:lnTo>
                  <a:pt x="304149" y="23658"/>
                </a:lnTo>
                <a:lnTo>
                  <a:pt x="336830" y="19741"/>
                </a:lnTo>
                <a:lnTo>
                  <a:pt x="4736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16"/>
          <p:cNvSpPr/>
          <p:nvPr/>
        </p:nvSpPr>
        <p:spPr>
          <a:xfrm>
            <a:off x="5746932" y="2555710"/>
            <a:ext cx="826687" cy="468586"/>
          </a:xfrm>
          <a:custGeom>
            <a:avLst/>
            <a:gdLst/>
            <a:ahLst/>
            <a:cxnLst/>
            <a:rect l="0" t="0" r="0" b="0"/>
            <a:pathLst>
              <a:path w="826687" h="468586">
                <a:moveTo>
                  <a:pt x="371278" y="7110"/>
                </a:moveTo>
                <a:lnTo>
                  <a:pt x="366533" y="7110"/>
                </a:lnTo>
                <a:lnTo>
                  <a:pt x="344604" y="2370"/>
                </a:lnTo>
                <a:lnTo>
                  <a:pt x="324003" y="42"/>
                </a:lnTo>
                <a:lnTo>
                  <a:pt x="301606" y="0"/>
                </a:lnTo>
                <a:lnTo>
                  <a:pt x="278411" y="3289"/>
                </a:lnTo>
                <a:lnTo>
                  <a:pt x="254861" y="8058"/>
                </a:lnTo>
                <a:lnTo>
                  <a:pt x="243020" y="10718"/>
                </a:lnTo>
                <a:lnTo>
                  <a:pt x="219270" y="21612"/>
                </a:lnTo>
                <a:lnTo>
                  <a:pt x="166912" y="52859"/>
                </a:lnTo>
                <a:lnTo>
                  <a:pt x="153602" y="63407"/>
                </a:lnTo>
                <a:lnTo>
                  <a:pt x="140756" y="75399"/>
                </a:lnTo>
                <a:lnTo>
                  <a:pt x="91598" y="125551"/>
                </a:lnTo>
                <a:lnTo>
                  <a:pt x="80553" y="138656"/>
                </a:lnTo>
                <a:lnTo>
                  <a:pt x="70210" y="152355"/>
                </a:lnTo>
                <a:lnTo>
                  <a:pt x="60335" y="166447"/>
                </a:lnTo>
                <a:lnTo>
                  <a:pt x="50773" y="180804"/>
                </a:lnTo>
                <a:lnTo>
                  <a:pt x="32204" y="209985"/>
                </a:lnTo>
                <a:lnTo>
                  <a:pt x="24074" y="224711"/>
                </a:lnTo>
                <a:lnTo>
                  <a:pt x="16667" y="239490"/>
                </a:lnTo>
                <a:lnTo>
                  <a:pt x="9744" y="254304"/>
                </a:lnTo>
                <a:lnTo>
                  <a:pt x="5129" y="269140"/>
                </a:lnTo>
                <a:lnTo>
                  <a:pt x="2052" y="283992"/>
                </a:lnTo>
                <a:lnTo>
                  <a:pt x="0" y="298854"/>
                </a:lnTo>
                <a:lnTo>
                  <a:pt x="618" y="313723"/>
                </a:lnTo>
                <a:lnTo>
                  <a:pt x="3017" y="328597"/>
                </a:lnTo>
                <a:lnTo>
                  <a:pt x="6602" y="343474"/>
                </a:lnTo>
                <a:lnTo>
                  <a:pt x="11971" y="357361"/>
                </a:lnTo>
                <a:lnTo>
                  <a:pt x="18531" y="370587"/>
                </a:lnTo>
                <a:lnTo>
                  <a:pt x="25882" y="383373"/>
                </a:lnTo>
                <a:lnTo>
                  <a:pt x="35748" y="394874"/>
                </a:lnTo>
                <a:lnTo>
                  <a:pt x="47292" y="405518"/>
                </a:lnTo>
                <a:lnTo>
                  <a:pt x="59952" y="415591"/>
                </a:lnTo>
                <a:lnTo>
                  <a:pt x="75344" y="425282"/>
                </a:lnTo>
                <a:lnTo>
                  <a:pt x="92557" y="434719"/>
                </a:lnTo>
                <a:lnTo>
                  <a:pt x="110983" y="443988"/>
                </a:lnTo>
                <a:lnTo>
                  <a:pt x="132206" y="451159"/>
                </a:lnTo>
                <a:lnTo>
                  <a:pt x="155291" y="456931"/>
                </a:lnTo>
                <a:lnTo>
                  <a:pt x="179619" y="461772"/>
                </a:lnTo>
                <a:lnTo>
                  <a:pt x="205769" y="464999"/>
                </a:lnTo>
                <a:lnTo>
                  <a:pt x="233132" y="467151"/>
                </a:lnTo>
                <a:lnTo>
                  <a:pt x="261306" y="468585"/>
                </a:lnTo>
                <a:lnTo>
                  <a:pt x="290019" y="467557"/>
                </a:lnTo>
                <a:lnTo>
                  <a:pt x="319091" y="464887"/>
                </a:lnTo>
                <a:lnTo>
                  <a:pt x="348404" y="461123"/>
                </a:lnTo>
                <a:lnTo>
                  <a:pt x="378869" y="455637"/>
                </a:lnTo>
                <a:lnTo>
                  <a:pt x="410103" y="449003"/>
                </a:lnTo>
                <a:lnTo>
                  <a:pt x="441849" y="441604"/>
                </a:lnTo>
                <a:lnTo>
                  <a:pt x="471951" y="432702"/>
                </a:lnTo>
                <a:lnTo>
                  <a:pt x="500957" y="422799"/>
                </a:lnTo>
                <a:lnTo>
                  <a:pt x="587130" y="389900"/>
                </a:lnTo>
                <a:lnTo>
                  <a:pt x="616472" y="378389"/>
                </a:lnTo>
                <a:lnTo>
                  <a:pt x="642985" y="365755"/>
                </a:lnTo>
                <a:lnTo>
                  <a:pt x="667612" y="352370"/>
                </a:lnTo>
                <a:lnTo>
                  <a:pt x="690982" y="338487"/>
                </a:lnTo>
                <a:lnTo>
                  <a:pt x="712520" y="324270"/>
                </a:lnTo>
                <a:lnTo>
                  <a:pt x="732836" y="309831"/>
                </a:lnTo>
                <a:lnTo>
                  <a:pt x="752340" y="295245"/>
                </a:lnTo>
                <a:lnTo>
                  <a:pt x="768321" y="281552"/>
                </a:lnTo>
                <a:lnTo>
                  <a:pt x="781955" y="268454"/>
                </a:lnTo>
                <a:lnTo>
                  <a:pt x="794023" y="255753"/>
                </a:lnTo>
                <a:lnTo>
                  <a:pt x="804054" y="242326"/>
                </a:lnTo>
                <a:lnTo>
                  <a:pt x="812728" y="228413"/>
                </a:lnTo>
                <a:lnTo>
                  <a:pt x="820497" y="214176"/>
                </a:lnTo>
                <a:lnTo>
                  <a:pt x="824682" y="200717"/>
                </a:lnTo>
                <a:lnTo>
                  <a:pt x="826481" y="187775"/>
                </a:lnTo>
                <a:lnTo>
                  <a:pt x="826686" y="175178"/>
                </a:lnTo>
                <a:lnTo>
                  <a:pt x="824837" y="162812"/>
                </a:lnTo>
                <a:lnTo>
                  <a:pt x="821617" y="150599"/>
                </a:lnTo>
                <a:lnTo>
                  <a:pt x="817486" y="138488"/>
                </a:lnTo>
                <a:lnTo>
                  <a:pt x="810758" y="126445"/>
                </a:lnTo>
                <a:lnTo>
                  <a:pt x="802302" y="114449"/>
                </a:lnTo>
                <a:lnTo>
                  <a:pt x="792691" y="102481"/>
                </a:lnTo>
                <a:lnTo>
                  <a:pt x="780326" y="91527"/>
                </a:lnTo>
                <a:lnTo>
                  <a:pt x="766124" y="81247"/>
                </a:lnTo>
                <a:lnTo>
                  <a:pt x="750698" y="71418"/>
                </a:lnTo>
                <a:lnTo>
                  <a:pt x="734455" y="61888"/>
                </a:lnTo>
                <a:lnTo>
                  <a:pt x="717669" y="52559"/>
                </a:lnTo>
                <a:lnTo>
                  <a:pt x="700519" y="43362"/>
                </a:lnTo>
                <a:lnTo>
                  <a:pt x="682134" y="35247"/>
                </a:lnTo>
                <a:lnTo>
                  <a:pt x="662927" y="27852"/>
                </a:lnTo>
                <a:lnTo>
                  <a:pt x="643170" y="20938"/>
                </a:lnTo>
                <a:lnTo>
                  <a:pt x="624040" y="15337"/>
                </a:lnTo>
                <a:lnTo>
                  <a:pt x="605329" y="10610"/>
                </a:lnTo>
                <a:lnTo>
                  <a:pt x="586896" y="6467"/>
                </a:lnTo>
                <a:lnTo>
                  <a:pt x="567656" y="3705"/>
                </a:lnTo>
                <a:lnTo>
                  <a:pt x="547877" y="1864"/>
                </a:lnTo>
                <a:lnTo>
                  <a:pt x="527741" y="636"/>
                </a:lnTo>
                <a:lnTo>
                  <a:pt x="507365" y="810"/>
                </a:lnTo>
                <a:lnTo>
                  <a:pt x="486829" y="1918"/>
                </a:lnTo>
                <a:lnTo>
                  <a:pt x="466187" y="3649"/>
                </a:lnTo>
                <a:lnTo>
                  <a:pt x="424714" y="8217"/>
                </a:lnTo>
                <a:lnTo>
                  <a:pt x="362340" y="160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17"/>
          <p:cNvSpPr/>
          <p:nvPr/>
        </p:nvSpPr>
        <p:spPr>
          <a:xfrm>
            <a:off x="6019895" y="2714625"/>
            <a:ext cx="366444" cy="44649"/>
          </a:xfrm>
          <a:custGeom>
            <a:avLst/>
            <a:gdLst/>
            <a:ahLst/>
            <a:cxnLst/>
            <a:rect l="0" t="0" r="0" b="0"/>
            <a:pathLst>
              <a:path w="366444" h="44649">
                <a:moveTo>
                  <a:pt x="0" y="44648"/>
                </a:moveTo>
                <a:lnTo>
                  <a:pt x="51508" y="44648"/>
                </a:lnTo>
                <a:lnTo>
                  <a:pt x="64131" y="43656"/>
                </a:lnTo>
                <a:lnTo>
                  <a:pt x="78505" y="42002"/>
                </a:lnTo>
                <a:lnTo>
                  <a:pt x="214224" y="23657"/>
                </a:lnTo>
                <a:lnTo>
                  <a:pt x="235171" y="21725"/>
                </a:lnTo>
                <a:lnTo>
                  <a:pt x="255095" y="20436"/>
                </a:lnTo>
                <a:lnTo>
                  <a:pt x="274336" y="19577"/>
                </a:lnTo>
                <a:lnTo>
                  <a:pt x="291135" y="18012"/>
                </a:lnTo>
                <a:lnTo>
                  <a:pt x="306307" y="15977"/>
                </a:lnTo>
                <a:lnTo>
                  <a:pt x="320395" y="13627"/>
                </a:lnTo>
                <a:lnTo>
                  <a:pt x="331772" y="11069"/>
                </a:lnTo>
                <a:lnTo>
                  <a:pt x="341343" y="8372"/>
                </a:lnTo>
                <a:lnTo>
                  <a:pt x="36644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18"/>
          <p:cNvSpPr/>
          <p:nvPr/>
        </p:nvSpPr>
        <p:spPr>
          <a:xfrm>
            <a:off x="5930520" y="2803922"/>
            <a:ext cx="527321" cy="26790"/>
          </a:xfrm>
          <a:custGeom>
            <a:avLst/>
            <a:gdLst/>
            <a:ahLst/>
            <a:cxnLst/>
            <a:rect l="0" t="0" r="0" b="0"/>
            <a:pathLst>
              <a:path w="527321" h="26790">
                <a:moveTo>
                  <a:pt x="0" y="26789"/>
                </a:moveTo>
                <a:lnTo>
                  <a:pt x="97656" y="26789"/>
                </a:lnTo>
                <a:lnTo>
                  <a:pt x="119723" y="25797"/>
                </a:lnTo>
                <a:lnTo>
                  <a:pt x="170723" y="22048"/>
                </a:lnTo>
                <a:lnTo>
                  <a:pt x="199219" y="20652"/>
                </a:lnTo>
                <a:lnTo>
                  <a:pt x="291517" y="17695"/>
                </a:lnTo>
                <a:lnTo>
                  <a:pt x="355651" y="13486"/>
                </a:lnTo>
                <a:lnTo>
                  <a:pt x="5273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19"/>
          <p:cNvSpPr/>
          <p:nvPr/>
        </p:nvSpPr>
        <p:spPr>
          <a:xfrm>
            <a:off x="7997358" y="2545070"/>
            <a:ext cx="715046" cy="452848"/>
          </a:xfrm>
          <a:custGeom>
            <a:avLst/>
            <a:gdLst/>
            <a:ahLst/>
            <a:cxnLst/>
            <a:rect l="0" t="0" r="0" b="0"/>
            <a:pathLst>
              <a:path w="715046" h="452848">
                <a:moveTo>
                  <a:pt x="480385" y="8820"/>
                </a:moveTo>
                <a:lnTo>
                  <a:pt x="475640" y="8820"/>
                </a:lnTo>
                <a:lnTo>
                  <a:pt x="457011" y="2684"/>
                </a:lnTo>
                <a:lnTo>
                  <a:pt x="442190" y="1132"/>
                </a:lnTo>
                <a:lnTo>
                  <a:pt x="423024" y="442"/>
                </a:lnTo>
                <a:lnTo>
                  <a:pt x="373609" y="0"/>
                </a:lnTo>
                <a:lnTo>
                  <a:pt x="358554" y="956"/>
                </a:lnTo>
                <a:lnTo>
                  <a:pt x="342559" y="2585"/>
                </a:lnTo>
                <a:lnTo>
                  <a:pt x="325938" y="4664"/>
                </a:lnTo>
                <a:lnTo>
                  <a:pt x="308899" y="8033"/>
                </a:lnTo>
                <a:lnTo>
                  <a:pt x="291581" y="12264"/>
                </a:lnTo>
                <a:lnTo>
                  <a:pt x="274077" y="17070"/>
                </a:lnTo>
                <a:lnTo>
                  <a:pt x="256448" y="23250"/>
                </a:lnTo>
                <a:lnTo>
                  <a:pt x="238739" y="30346"/>
                </a:lnTo>
                <a:lnTo>
                  <a:pt x="220974" y="38054"/>
                </a:lnTo>
                <a:lnTo>
                  <a:pt x="185345" y="54555"/>
                </a:lnTo>
                <a:lnTo>
                  <a:pt x="167502" y="63123"/>
                </a:lnTo>
                <a:lnTo>
                  <a:pt x="150642" y="72803"/>
                </a:lnTo>
                <a:lnTo>
                  <a:pt x="134437" y="83226"/>
                </a:lnTo>
                <a:lnTo>
                  <a:pt x="104183" y="104397"/>
                </a:lnTo>
                <a:lnTo>
                  <a:pt x="77496" y="123729"/>
                </a:lnTo>
                <a:lnTo>
                  <a:pt x="64818" y="134043"/>
                </a:lnTo>
                <a:lnTo>
                  <a:pt x="52393" y="144888"/>
                </a:lnTo>
                <a:lnTo>
                  <a:pt x="40138" y="156087"/>
                </a:lnTo>
                <a:lnTo>
                  <a:pt x="30975" y="167522"/>
                </a:lnTo>
                <a:lnTo>
                  <a:pt x="23873" y="179114"/>
                </a:lnTo>
                <a:lnTo>
                  <a:pt x="18147" y="190810"/>
                </a:lnTo>
                <a:lnTo>
                  <a:pt x="13334" y="203569"/>
                </a:lnTo>
                <a:lnTo>
                  <a:pt x="9133" y="217036"/>
                </a:lnTo>
                <a:lnTo>
                  <a:pt x="5340" y="230974"/>
                </a:lnTo>
                <a:lnTo>
                  <a:pt x="2811" y="244236"/>
                </a:lnTo>
                <a:lnTo>
                  <a:pt x="1126" y="257045"/>
                </a:lnTo>
                <a:lnTo>
                  <a:pt x="0" y="269554"/>
                </a:lnTo>
                <a:lnTo>
                  <a:pt x="2230" y="282854"/>
                </a:lnTo>
                <a:lnTo>
                  <a:pt x="6696" y="296681"/>
                </a:lnTo>
                <a:lnTo>
                  <a:pt x="12653" y="310861"/>
                </a:lnTo>
                <a:lnTo>
                  <a:pt x="20595" y="324282"/>
                </a:lnTo>
                <a:lnTo>
                  <a:pt x="29864" y="337199"/>
                </a:lnTo>
                <a:lnTo>
                  <a:pt x="40014" y="349778"/>
                </a:lnTo>
                <a:lnTo>
                  <a:pt x="51748" y="361141"/>
                </a:lnTo>
                <a:lnTo>
                  <a:pt x="64534" y="371693"/>
                </a:lnTo>
                <a:lnTo>
                  <a:pt x="78024" y="381704"/>
                </a:lnTo>
                <a:lnTo>
                  <a:pt x="92975" y="391355"/>
                </a:lnTo>
                <a:lnTo>
                  <a:pt x="108901" y="400765"/>
                </a:lnTo>
                <a:lnTo>
                  <a:pt x="125478" y="410016"/>
                </a:lnTo>
                <a:lnTo>
                  <a:pt x="144473" y="418167"/>
                </a:lnTo>
                <a:lnTo>
                  <a:pt x="165082" y="425585"/>
                </a:lnTo>
                <a:lnTo>
                  <a:pt x="186764" y="432515"/>
                </a:lnTo>
                <a:lnTo>
                  <a:pt x="208171" y="438128"/>
                </a:lnTo>
                <a:lnTo>
                  <a:pt x="229394" y="442861"/>
                </a:lnTo>
                <a:lnTo>
                  <a:pt x="250494" y="447009"/>
                </a:lnTo>
                <a:lnTo>
                  <a:pt x="271512" y="449775"/>
                </a:lnTo>
                <a:lnTo>
                  <a:pt x="292476" y="451618"/>
                </a:lnTo>
                <a:lnTo>
                  <a:pt x="313404" y="452847"/>
                </a:lnTo>
                <a:lnTo>
                  <a:pt x="335300" y="451682"/>
                </a:lnTo>
                <a:lnTo>
                  <a:pt x="357841" y="448921"/>
                </a:lnTo>
                <a:lnTo>
                  <a:pt x="380814" y="445096"/>
                </a:lnTo>
                <a:lnTo>
                  <a:pt x="403080" y="440561"/>
                </a:lnTo>
                <a:lnTo>
                  <a:pt x="424877" y="435554"/>
                </a:lnTo>
                <a:lnTo>
                  <a:pt x="446358" y="430231"/>
                </a:lnTo>
                <a:lnTo>
                  <a:pt x="467632" y="422714"/>
                </a:lnTo>
                <a:lnTo>
                  <a:pt x="488764" y="413734"/>
                </a:lnTo>
                <a:lnTo>
                  <a:pt x="530783" y="394165"/>
                </a:lnTo>
                <a:lnTo>
                  <a:pt x="572630" y="375546"/>
                </a:lnTo>
                <a:lnTo>
                  <a:pt x="591536" y="365421"/>
                </a:lnTo>
                <a:lnTo>
                  <a:pt x="609103" y="354703"/>
                </a:lnTo>
                <a:lnTo>
                  <a:pt x="625781" y="343589"/>
                </a:lnTo>
                <a:lnTo>
                  <a:pt x="640872" y="332210"/>
                </a:lnTo>
                <a:lnTo>
                  <a:pt x="654905" y="320656"/>
                </a:lnTo>
                <a:lnTo>
                  <a:pt x="668233" y="308984"/>
                </a:lnTo>
                <a:lnTo>
                  <a:pt x="679104" y="298227"/>
                </a:lnTo>
                <a:lnTo>
                  <a:pt x="688337" y="288078"/>
                </a:lnTo>
                <a:lnTo>
                  <a:pt x="696480" y="278336"/>
                </a:lnTo>
                <a:lnTo>
                  <a:pt x="702900" y="267872"/>
                </a:lnTo>
                <a:lnTo>
                  <a:pt x="708174" y="256928"/>
                </a:lnTo>
                <a:lnTo>
                  <a:pt x="712683" y="245663"/>
                </a:lnTo>
                <a:lnTo>
                  <a:pt x="714695" y="234184"/>
                </a:lnTo>
                <a:lnTo>
                  <a:pt x="715045" y="222563"/>
                </a:lnTo>
                <a:lnTo>
                  <a:pt x="714284" y="210847"/>
                </a:lnTo>
                <a:lnTo>
                  <a:pt x="711790" y="200059"/>
                </a:lnTo>
                <a:lnTo>
                  <a:pt x="708142" y="189891"/>
                </a:lnTo>
                <a:lnTo>
                  <a:pt x="703725" y="180136"/>
                </a:lnTo>
                <a:lnTo>
                  <a:pt x="696807" y="170656"/>
                </a:lnTo>
                <a:lnTo>
                  <a:pt x="688223" y="161359"/>
                </a:lnTo>
                <a:lnTo>
                  <a:pt x="678526" y="152185"/>
                </a:lnTo>
                <a:lnTo>
                  <a:pt x="668091" y="143092"/>
                </a:lnTo>
                <a:lnTo>
                  <a:pt x="657163" y="134054"/>
                </a:lnTo>
                <a:lnTo>
                  <a:pt x="645904" y="125051"/>
                </a:lnTo>
                <a:lnTo>
                  <a:pt x="633432" y="117066"/>
                </a:lnTo>
                <a:lnTo>
                  <a:pt x="620153" y="109757"/>
                </a:lnTo>
                <a:lnTo>
                  <a:pt x="606335" y="102901"/>
                </a:lnTo>
                <a:lnTo>
                  <a:pt x="592157" y="96345"/>
                </a:lnTo>
                <a:lnTo>
                  <a:pt x="563163" y="83770"/>
                </a:lnTo>
                <a:lnTo>
                  <a:pt x="548481" y="78631"/>
                </a:lnTo>
                <a:lnTo>
                  <a:pt x="533727" y="74212"/>
                </a:lnTo>
                <a:lnTo>
                  <a:pt x="518925" y="70274"/>
                </a:lnTo>
                <a:lnTo>
                  <a:pt x="505085" y="67649"/>
                </a:lnTo>
                <a:lnTo>
                  <a:pt x="491887" y="65899"/>
                </a:lnTo>
                <a:lnTo>
                  <a:pt x="479115" y="64732"/>
                </a:lnTo>
                <a:lnTo>
                  <a:pt x="466628" y="63954"/>
                </a:lnTo>
                <a:lnTo>
                  <a:pt x="417821" y="62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20"/>
          <p:cNvSpPr/>
          <p:nvPr/>
        </p:nvSpPr>
        <p:spPr>
          <a:xfrm>
            <a:off x="8129176" y="2705695"/>
            <a:ext cx="330693" cy="25516"/>
          </a:xfrm>
          <a:custGeom>
            <a:avLst/>
            <a:gdLst/>
            <a:ahLst/>
            <a:cxnLst/>
            <a:rect l="0" t="0" r="0" b="0"/>
            <a:pathLst>
              <a:path w="330693" h="25516">
                <a:moveTo>
                  <a:pt x="0" y="8930"/>
                </a:moveTo>
                <a:lnTo>
                  <a:pt x="4745" y="13670"/>
                </a:lnTo>
                <a:lnTo>
                  <a:pt x="8128" y="15067"/>
                </a:lnTo>
                <a:lnTo>
                  <a:pt x="12371" y="15998"/>
                </a:lnTo>
                <a:lnTo>
                  <a:pt x="17184" y="16618"/>
                </a:lnTo>
                <a:lnTo>
                  <a:pt x="22380" y="17032"/>
                </a:lnTo>
                <a:lnTo>
                  <a:pt x="27829" y="17308"/>
                </a:lnTo>
                <a:lnTo>
                  <a:pt x="33450" y="17492"/>
                </a:lnTo>
                <a:lnTo>
                  <a:pt x="41169" y="18606"/>
                </a:lnTo>
                <a:lnTo>
                  <a:pt x="50286" y="20342"/>
                </a:lnTo>
                <a:lnTo>
                  <a:pt x="60336" y="22491"/>
                </a:lnTo>
                <a:lnTo>
                  <a:pt x="72995" y="23923"/>
                </a:lnTo>
                <a:lnTo>
                  <a:pt x="87394" y="24879"/>
                </a:lnTo>
                <a:lnTo>
                  <a:pt x="102951" y="25515"/>
                </a:lnTo>
                <a:lnTo>
                  <a:pt x="118286" y="24948"/>
                </a:lnTo>
                <a:lnTo>
                  <a:pt x="133476" y="23577"/>
                </a:lnTo>
                <a:lnTo>
                  <a:pt x="148568" y="21671"/>
                </a:lnTo>
                <a:lnTo>
                  <a:pt x="165581" y="20400"/>
                </a:lnTo>
                <a:lnTo>
                  <a:pt x="183875" y="19554"/>
                </a:lnTo>
                <a:lnTo>
                  <a:pt x="203022" y="18989"/>
                </a:lnTo>
                <a:lnTo>
                  <a:pt x="220752" y="17620"/>
                </a:lnTo>
                <a:lnTo>
                  <a:pt x="237537" y="15715"/>
                </a:lnTo>
                <a:lnTo>
                  <a:pt x="253694" y="13454"/>
                </a:lnTo>
                <a:lnTo>
                  <a:pt x="284884" y="8295"/>
                </a:lnTo>
                <a:lnTo>
                  <a:pt x="33069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21"/>
          <p:cNvSpPr/>
          <p:nvPr/>
        </p:nvSpPr>
        <p:spPr>
          <a:xfrm>
            <a:off x="8281115" y="2786062"/>
            <a:ext cx="196629" cy="8822"/>
          </a:xfrm>
          <a:custGeom>
            <a:avLst/>
            <a:gdLst/>
            <a:ahLst/>
            <a:cxnLst/>
            <a:rect l="0" t="0" r="0" b="0"/>
            <a:pathLst>
              <a:path w="196629" h="8822">
                <a:moveTo>
                  <a:pt x="0" y="0"/>
                </a:moveTo>
                <a:lnTo>
                  <a:pt x="4744" y="0"/>
                </a:lnTo>
                <a:lnTo>
                  <a:pt x="7136" y="992"/>
                </a:lnTo>
                <a:lnTo>
                  <a:pt x="9722" y="2646"/>
                </a:lnTo>
                <a:lnTo>
                  <a:pt x="12440" y="4741"/>
                </a:lnTo>
                <a:lnTo>
                  <a:pt x="16237" y="6137"/>
                </a:lnTo>
                <a:lnTo>
                  <a:pt x="20756" y="7068"/>
                </a:lnTo>
                <a:lnTo>
                  <a:pt x="25753" y="7689"/>
                </a:lnTo>
                <a:lnTo>
                  <a:pt x="34052" y="8103"/>
                </a:lnTo>
                <a:lnTo>
                  <a:pt x="56512" y="8562"/>
                </a:lnTo>
                <a:lnTo>
                  <a:pt x="101817" y="8821"/>
                </a:lnTo>
                <a:lnTo>
                  <a:pt x="119518" y="7865"/>
                </a:lnTo>
                <a:lnTo>
                  <a:pt x="138270" y="6236"/>
                </a:lnTo>
                <a:lnTo>
                  <a:pt x="19662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22"/>
          <p:cNvSpPr/>
          <p:nvPr/>
        </p:nvSpPr>
        <p:spPr>
          <a:xfrm>
            <a:off x="581684" y="767953"/>
            <a:ext cx="585082" cy="205384"/>
          </a:xfrm>
          <a:custGeom>
            <a:avLst/>
            <a:gdLst/>
            <a:ahLst/>
            <a:cxnLst/>
            <a:rect l="0" t="0" r="0" b="0"/>
            <a:pathLst>
              <a:path w="585082" h="205384">
                <a:moveTo>
                  <a:pt x="585081" y="0"/>
                </a:moveTo>
                <a:lnTo>
                  <a:pt x="513437" y="0"/>
                </a:lnTo>
                <a:lnTo>
                  <a:pt x="498589" y="992"/>
                </a:lnTo>
                <a:lnTo>
                  <a:pt x="482731" y="2646"/>
                </a:lnTo>
                <a:lnTo>
                  <a:pt x="449223" y="7129"/>
                </a:lnTo>
                <a:lnTo>
                  <a:pt x="361404" y="20991"/>
                </a:lnTo>
                <a:lnTo>
                  <a:pt x="343608" y="22924"/>
                </a:lnTo>
                <a:lnTo>
                  <a:pt x="325785" y="24212"/>
                </a:lnTo>
                <a:lnTo>
                  <a:pt x="307944" y="25071"/>
                </a:lnTo>
                <a:lnTo>
                  <a:pt x="291086" y="26636"/>
                </a:lnTo>
                <a:lnTo>
                  <a:pt x="274881" y="28671"/>
                </a:lnTo>
                <a:lnTo>
                  <a:pt x="259112" y="31021"/>
                </a:lnTo>
                <a:lnTo>
                  <a:pt x="244628" y="33579"/>
                </a:lnTo>
                <a:lnTo>
                  <a:pt x="230999" y="36276"/>
                </a:lnTo>
                <a:lnTo>
                  <a:pt x="217941" y="39067"/>
                </a:lnTo>
                <a:lnTo>
                  <a:pt x="205264" y="42912"/>
                </a:lnTo>
                <a:lnTo>
                  <a:pt x="192840" y="47460"/>
                </a:lnTo>
                <a:lnTo>
                  <a:pt x="180585" y="52476"/>
                </a:lnTo>
                <a:lnTo>
                  <a:pt x="168442" y="56812"/>
                </a:lnTo>
                <a:lnTo>
                  <a:pt x="156375" y="60695"/>
                </a:lnTo>
                <a:lnTo>
                  <a:pt x="144358" y="64276"/>
                </a:lnTo>
                <a:lnTo>
                  <a:pt x="134361" y="67655"/>
                </a:lnTo>
                <a:lnTo>
                  <a:pt x="117956" y="74056"/>
                </a:lnTo>
                <a:lnTo>
                  <a:pt x="109808" y="78144"/>
                </a:lnTo>
                <a:lnTo>
                  <a:pt x="101397" y="82854"/>
                </a:lnTo>
                <a:lnTo>
                  <a:pt x="92810" y="87978"/>
                </a:lnTo>
                <a:lnTo>
                  <a:pt x="85099" y="93379"/>
                </a:lnTo>
                <a:lnTo>
                  <a:pt x="77972" y="98963"/>
                </a:lnTo>
                <a:lnTo>
                  <a:pt x="71235" y="104671"/>
                </a:lnTo>
                <a:lnTo>
                  <a:pt x="64758" y="109468"/>
                </a:lnTo>
                <a:lnTo>
                  <a:pt x="58453" y="113658"/>
                </a:lnTo>
                <a:lnTo>
                  <a:pt x="52264" y="117444"/>
                </a:lnTo>
                <a:lnTo>
                  <a:pt x="47145" y="121952"/>
                </a:lnTo>
                <a:lnTo>
                  <a:pt x="42739" y="126942"/>
                </a:lnTo>
                <a:lnTo>
                  <a:pt x="38809" y="132253"/>
                </a:lnTo>
                <a:lnTo>
                  <a:pt x="34203" y="136786"/>
                </a:lnTo>
                <a:lnTo>
                  <a:pt x="29145" y="140800"/>
                </a:lnTo>
                <a:lnTo>
                  <a:pt x="23788" y="144468"/>
                </a:lnTo>
                <a:lnTo>
                  <a:pt x="20216" y="147906"/>
                </a:lnTo>
                <a:lnTo>
                  <a:pt x="17835" y="151190"/>
                </a:lnTo>
                <a:lnTo>
                  <a:pt x="14196" y="157484"/>
                </a:lnTo>
                <a:lnTo>
                  <a:pt x="9269" y="163589"/>
                </a:lnTo>
                <a:lnTo>
                  <a:pt x="3769" y="169610"/>
                </a:lnTo>
                <a:lnTo>
                  <a:pt x="912" y="172605"/>
                </a:lnTo>
                <a:lnTo>
                  <a:pt x="0" y="176585"/>
                </a:lnTo>
                <a:lnTo>
                  <a:pt x="385" y="181224"/>
                </a:lnTo>
                <a:lnTo>
                  <a:pt x="3394" y="193445"/>
                </a:lnTo>
                <a:lnTo>
                  <a:pt x="6454" y="197762"/>
                </a:lnTo>
                <a:lnTo>
                  <a:pt x="13073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23"/>
          <p:cNvSpPr/>
          <p:nvPr/>
        </p:nvSpPr>
        <p:spPr>
          <a:xfrm>
            <a:off x="362379" y="2414800"/>
            <a:ext cx="71502" cy="31935"/>
          </a:xfrm>
          <a:custGeom>
            <a:avLst/>
            <a:gdLst/>
            <a:ahLst/>
            <a:cxnLst/>
            <a:rect l="0" t="0" r="0" b="0"/>
            <a:pathLst>
              <a:path w="71502" h="31935">
                <a:moveTo>
                  <a:pt x="71501" y="5145"/>
                </a:moveTo>
                <a:lnTo>
                  <a:pt x="63805" y="5145"/>
                </a:lnTo>
                <a:lnTo>
                  <a:pt x="63391" y="4153"/>
                </a:lnTo>
                <a:lnTo>
                  <a:pt x="63115" y="2499"/>
                </a:lnTo>
                <a:lnTo>
                  <a:pt x="62931" y="405"/>
                </a:lnTo>
                <a:lnTo>
                  <a:pt x="61815" y="0"/>
                </a:lnTo>
                <a:lnTo>
                  <a:pt x="60078" y="723"/>
                </a:lnTo>
                <a:lnTo>
                  <a:pt x="57927" y="2197"/>
                </a:lnTo>
                <a:lnTo>
                  <a:pt x="55500" y="3180"/>
                </a:lnTo>
                <a:lnTo>
                  <a:pt x="52889" y="3835"/>
                </a:lnTo>
                <a:lnTo>
                  <a:pt x="50155" y="4272"/>
                </a:lnTo>
                <a:lnTo>
                  <a:pt x="46347" y="5555"/>
                </a:lnTo>
                <a:lnTo>
                  <a:pt x="41821" y="7403"/>
                </a:lnTo>
                <a:lnTo>
                  <a:pt x="36818" y="9627"/>
                </a:lnTo>
                <a:lnTo>
                  <a:pt x="25963" y="14744"/>
                </a:lnTo>
                <a:lnTo>
                  <a:pt x="20288" y="17497"/>
                </a:lnTo>
                <a:lnTo>
                  <a:pt x="15511" y="20325"/>
                </a:lnTo>
                <a:lnTo>
                  <a:pt x="11334" y="23203"/>
                </a:lnTo>
                <a:lnTo>
                  <a:pt x="0" y="31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24"/>
          <p:cNvSpPr/>
          <p:nvPr/>
        </p:nvSpPr>
        <p:spPr>
          <a:xfrm>
            <a:off x="335609" y="2553891"/>
            <a:ext cx="892623" cy="62508"/>
          </a:xfrm>
          <a:custGeom>
            <a:avLst/>
            <a:gdLst/>
            <a:ahLst/>
            <a:cxnLst/>
            <a:rect l="0" t="0" r="0" b="0"/>
            <a:pathLst>
              <a:path w="892623" h="62508">
                <a:moveTo>
                  <a:pt x="71458" y="8929"/>
                </a:moveTo>
                <a:lnTo>
                  <a:pt x="49315" y="8929"/>
                </a:lnTo>
                <a:lnTo>
                  <a:pt x="46765" y="7937"/>
                </a:lnTo>
                <a:lnTo>
                  <a:pt x="44072" y="6283"/>
                </a:lnTo>
                <a:lnTo>
                  <a:pt x="35852" y="109"/>
                </a:lnTo>
                <a:lnTo>
                  <a:pt x="19185" y="0"/>
                </a:lnTo>
                <a:lnTo>
                  <a:pt x="17741" y="992"/>
                </a:lnTo>
                <a:lnTo>
                  <a:pt x="15785" y="2646"/>
                </a:lnTo>
                <a:lnTo>
                  <a:pt x="13488" y="4740"/>
                </a:lnTo>
                <a:lnTo>
                  <a:pt x="10964" y="6136"/>
                </a:lnTo>
                <a:lnTo>
                  <a:pt x="5511" y="7688"/>
                </a:lnTo>
                <a:lnTo>
                  <a:pt x="1602" y="8562"/>
                </a:lnTo>
                <a:lnTo>
                  <a:pt x="1054" y="9676"/>
                </a:lnTo>
                <a:lnTo>
                  <a:pt x="688" y="11411"/>
                </a:lnTo>
                <a:lnTo>
                  <a:pt x="0" y="17481"/>
                </a:lnTo>
                <a:lnTo>
                  <a:pt x="4714" y="17747"/>
                </a:lnTo>
                <a:lnTo>
                  <a:pt x="7101" y="18777"/>
                </a:lnTo>
                <a:lnTo>
                  <a:pt x="9685" y="20455"/>
                </a:lnTo>
                <a:lnTo>
                  <a:pt x="12400" y="22566"/>
                </a:lnTo>
                <a:lnTo>
                  <a:pt x="15204" y="23974"/>
                </a:lnTo>
                <a:lnTo>
                  <a:pt x="20967" y="25537"/>
                </a:lnTo>
                <a:lnTo>
                  <a:pt x="45450" y="26624"/>
                </a:lnTo>
                <a:lnTo>
                  <a:pt x="68638" y="26756"/>
                </a:lnTo>
                <a:lnTo>
                  <a:pt x="75536" y="27759"/>
                </a:lnTo>
                <a:lnTo>
                  <a:pt x="83114" y="29420"/>
                </a:lnTo>
                <a:lnTo>
                  <a:pt x="91146" y="31519"/>
                </a:lnTo>
                <a:lnTo>
                  <a:pt x="100472" y="32919"/>
                </a:lnTo>
                <a:lnTo>
                  <a:pt x="121428" y="34474"/>
                </a:lnTo>
                <a:lnTo>
                  <a:pt x="132577" y="35881"/>
                </a:lnTo>
                <a:lnTo>
                  <a:pt x="143982" y="37811"/>
                </a:lnTo>
                <a:lnTo>
                  <a:pt x="155558" y="40090"/>
                </a:lnTo>
                <a:lnTo>
                  <a:pt x="167247" y="41609"/>
                </a:lnTo>
                <a:lnTo>
                  <a:pt x="190828" y="43297"/>
                </a:lnTo>
                <a:lnTo>
                  <a:pt x="219846" y="44048"/>
                </a:lnTo>
                <a:lnTo>
                  <a:pt x="235926" y="44248"/>
                </a:lnTo>
                <a:lnTo>
                  <a:pt x="252604" y="45373"/>
                </a:lnTo>
                <a:lnTo>
                  <a:pt x="269682" y="47116"/>
                </a:lnTo>
                <a:lnTo>
                  <a:pt x="287025" y="49270"/>
                </a:lnTo>
                <a:lnTo>
                  <a:pt x="304545" y="50706"/>
                </a:lnTo>
                <a:lnTo>
                  <a:pt x="322184" y="51663"/>
                </a:lnTo>
                <a:lnTo>
                  <a:pt x="358665" y="52727"/>
                </a:lnTo>
                <a:lnTo>
                  <a:pt x="542281" y="53556"/>
                </a:lnTo>
                <a:lnTo>
                  <a:pt x="583930" y="53568"/>
                </a:lnTo>
                <a:lnTo>
                  <a:pt x="603775" y="54563"/>
                </a:lnTo>
                <a:lnTo>
                  <a:pt x="622964" y="56219"/>
                </a:lnTo>
                <a:lnTo>
                  <a:pt x="641714" y="58315"/>
                </a:lnTo>
                <a:lnTo>
                  <a:pt x="659181" y="59713"/>
                </a:lnTo>
                <a:lnTo>
                  <a:pt x="675789" y="60644"/>
                </a:lnTo>
                <a:lnTo>
                  <a:pt x="707485" y="61679"/>
                </a:lnTo>
                <a:lnTo>
                  <a:pt x="778543" y="62398"/>
                </a:lnTo>
                <a:lnTo>
                  <a:pt x="892622" y="62507"/>
                </a:lnTo>
                <a:lnTo>
                  <a:pt x="888649" y="62507"/>
                </a:lnTo>
                <a:lnTo>
                  <a:pt x="885374" y="61515"/>
                </a:lnTo>
                <a:lnTo>
                  <a:pt x="881204" y="59861"/>
                </a:lnTo>
                <a:lnTo>
                  <a:pt x="866906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25"/>
          <p:cNvSpPr/>
          <p:nvPr/>
        </p:nvSpPr>
        <p:spPr>
          <a:xfrm>
            <a:off x="996950" y="2562853"/>
            <a:ext cx="218019" cy="151773"/>
          </a:xfrm>
          <a:custGeom>
            <a:avLst/>
            <a:gdLst/>
            <a:ahLst/>
            <a:cxnLst/>
            <a:rect l="0" t="0" r="0" b="0"/>
            <a:pathLst>
              <a:path w="218019" h="151773">
                <a:moveTo>
                  <a:pt x="26813" y="8897"/>
                </a:moveTo>
                <a:lnTo>
                  <a:pt x="19118" y="1209"/>
                </a:lnTo>
                <a:lnTo>
                  <a:pt x="19696" y="795"/>
                </a:lnTo>
                <a:lnTo>
                  <a:pt x="25256" y="212"/>
                </a:lnTo>
                <a:lnTo>
                  <a:pt x="30424" y="76"/>
                </a:lnTo>
                <a:lnTo>
                  <a:pt x="43661" y="0"/>
                </a:lnTo>
                <a:lnTo>
                  <a:pt x="48969" y="981"/>
                </a:lnTo>
                <a:lnTo>
                  <a:pt x="54494" y="2627"/>
                </a:lnTo>
                <a:lnTo>
                  <a:pt x="60163" y="4717"/>
                </a:lnTo>
                <a:lnTo>
                  <a:pt x="66921" y="6111"/>
                </a:lnTo>
                <a:lnTo>
                  <a:pt x="74406" y="7039"/>
                </a:lnTo>
                <a:lnTo>
                  <a:pt x="82375" y="7659"/>
                </a:lnTo>
                <a:lnTo>
                  <a:pt x="91660" y="9063"/>
                </a:lnTo>
                <a:lnTo>
                  <a:pt x="101823" y="10992"/>
                </a:lnTo>
                <a:lnTo>
                  <a:pt x="112570" y="13270"/>
                </a:lnTo>
                <a:lnTo>
                  <a:pt x="122714" y="16774"/>
                </a:lnTo>
                <a:lnTo>
                  <a:pt x="132456" y="21094"/>
                </a:lnTo>
                <a:lnTo>
                  <a:pt x="141930" y="25958"/>
                </a:lnTo>
                <a:lnTo>
                  <a:pt x="151225" y="30193"/>
                </a:lnTo>
                <a:lnTo>
                  <a:pt x="160400" y="34008"/>
                </a:lnTo>
                <a:lnTo>
                  <a:pt x="169497" y="37544"/>
                </a:lnTo>
                <a:lnTo>
                  <a:pt x="177547" y="40893"/>
                </a:lnTo>
                <a:lnTo>
                  <a:pt x="184901" y="44118"/>
                </a:lnTo>
                <a:lnTo>
                  <a:pt x="191789" y="47261"/>
                </a:lnTo>
                <a:lnTo>
                  <a:pt x="197374" y="50348"/>
                </a:lnTo>
                <a:lnTo>
                  <a:pt x="202091" y="53398"/>
                </a:lnTo>
                <a:lnTo>
                  <a:pt x="206228" y="56424"/>
                </a:lnTo>
                <a:lnTo>
                  <a:pt x="209980" y="59433"/>
                </a:lnTo>
                <a:lnTo>
                  <a:pt x="213473" y="62431"/>
                </a:lnTo>
                <a:lnTo>
                  <a:pt x="216796" y="65422"/>
                </a:lnTo>
                <a:lnTo>
                  <a:pt x="218018" y="69401"/>
                </a:lnTo>
                <a:lnTo>
                  <a:pt x="217839" y="74037"/>
                </a:lnTo>
                <a:lnTo>
                  <a:pt x="216727" y="79113"/>
                </a:lnTo>
                <a:lnTo>
                  <a:pt x="213006" y="83489"/>
                </a:lnTo>
                <a:lnTo>
                  <a:pt x="207547" y="87398"/>
                </a:lnTo>
                <a:lnTo>
                  <a:pt x="200928" y="90997"/>
                </a:lnTo>
                <a:lnTo>
                  <a:pt x="194529" y="95380"/>
                </a:lnTo>
                <a:lnTo>
                  <a:pt x="188277" y="100287"/>
                </a:lnTo>
                <a:lnTo>
                  <a:pt x="182123" y="105542"/>
                </a:lnTo>
                <a:lnTo>
                  <a:pt x="175041" y="110038"/>
                </a:lnTo>
                <a:lnTo>
                  <a:pt x="167341" y="114028"/>
                </a:lnTo>
                <a:lnTo>
                  <a:pt x="159228" y="117679"/>
                </a:lnTo>
                <a:lnTo>
                  <a:pt x="149847" y="121106"/>
                </a:lnTo>
                <a:lnTo>
                  <a:pt x="139621" y="124382"/>
                </a:lnTo>
                <a:lnTo>
                  <a:pt x="118659" y="130669"/>
                </a:lnTo>
                <a:lnTo>
                  <a:pt x="99411" y="136771"/>
                </a:lnTo>
                <a:lnTo>
                  <a:pt x="90108" y="138794"/>
                </a:lnTo>
                <a:lnTo>
                  <a:pt x="80926" y="140144"/>
                </a:lnTo>
                <a:lnTo>
                  <a:pt x="71826" y="141043"/>
                </a:lnTo>
                <a:lnTo>
                  <a:pt x="62780" y="142635"/>
                </a:lnTo>
                <a:lnTo>
                  <a:pt x="53770" y="144688"/>
                </a:lnTo>
                <a:lnTo>
                  <a:pt x="44784" y="147049"/>
                </a:lnTo>
                <a:lnTo>
                  <a:pt x="35815" y="148624"/>
                </a:lnTo>
                <a:lnTo>
                  <a:pt x="26855" y="149673"/>
                </a:lnTo>
                <a:lnTo>
                  <a:pt x="0" y="1517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26"/>
          <p:cNvSpPr/>
          <p:nvPr/>
        </p:nvSpPr>
        <p:spPr>
          <a:xfrm>
            <a:off x="362414" y="2375297"/>
            <a:ext cx="2955178" cy="330399"/>
          </a:xfrm>
          <a:custGeom>
            <a:avLst/>
            <a:gdLst/>
            <a:ahLst/>
            <a:cxnLst/>
            <a:rect l="0" t="0" r="0" b="0"/>
            <a:pathLst>
              <a:path w="2955178" h="330399">
                <a:moveTo>
                  <a:pt x="17840" y="26789"/>
                </a:moveTo>
                <a:lnTo>
                  <a:pt x="10144" y="26789"/>
                </a:lnTo>
                <a:lnTo>
                  <a:pt x="0" y="17891"/>
                </a:lnTo>
                <a:lnTo>
                  <a:pt x="98819" y="17859"/>
                </a:lnTo>
                <a:lnTo>
                  <a:pt x="189245" y="9481"/>
                </a:lnTo>
                <a:lnTo>
                  <a:pt x="1213839" y="8929"/>
                </a:lnTo>
                <a:lnTo>
                  <a:pt x="1304923" y="13670"/>
                </a:lnTo>
                <a:lnTo>
                  <a:pt x="1396350" y="11877"/>
                </a:lnTo>
                <a:lnTo>
                  <a:pt x="1486333" y="9803"/>
                </a:lnTo>
                <a:lnTo>
                  <a:pt x="2006895" y="8930"/>
                </a:lnTo>
                <a:lnTo>
                  <a:pt x="2079139" y="4189"/>
                </a:lnTo>
                <a:lnTo>
                  <a:pt x="2166596" y="827"/>
                </a:lnTo>
                <a:lnTo>
                  <a:pt x="2409447" y="0"/>
                </a:lnTo>
                <a:lnTo>
                  <a:pt x="2414645" y="992"/>
                </a:lnTo>
                <a:lnTo>
                  <a:pt x="2427697" y="6137"/>
                </a:lnTo>
                <a:lnTo>
                  <a:pt x="2453888" y="9676"/>
                </a:lnTo>
                <a:lnTo>
                  <a:pt x="2460371" y="13561"/>
                </a:lnTo>
                <a:lnTo>
                  <a:pt x="2469604" y="21326"/>
                </a:lnTo>
                <a:lnTo>
                  <a:pt x="2478629" y="29911"/>
                </a:lnTo>
                <a:lnTo>
                  <a:pt x="2488843" y="39949"/>
                </a:lnTo>
                <a:lnTo>
                  <a:pt x="2490416" y="42507"/>
                </a:lnTo>
                <a:lnTo>
                  <a:pt x="2492164" y="47996"/>
                </a:lnTo>
                <a:lnTo>
                  <a:pt x="2493148" y="56665"/>
                </a:lnTo>
                <a:lnTo>
                  <a:pt x="2490730" y="65202"/>
                </a:lnTo>
                <a:lnTo>
                  <a:pt x="2487338" y="74619"/>
                </a:lnTo>
                <a:lnTo>
                  <a:pt x="2485831" y="82112"/>
                </a:lnTo>
                <a:lnTo>
                  <a:pt x="2485160" y="91395"/>
                </a:lnTo>
                <a:lnTo>
                  <a:pt x="2484981" y="96649"/>
                </a:lnTo>
                <a:lnTo>
                  <a:pt x="2483869" y="102136"/>
                </a:lnTo>
                <a:lnTo>
                  <a:pt x="2482135" y="107778"/>
                </a:lnTo>
                <a:lnTo>
                  <a:pt x="2479986" y="113524"/>
                </a:lnTo>
                <a:lnTo>
                  <a:pt x="2477597" y="122554"/>
                </a:lnTo>
                <a:lnTo>
                  <a:pt x="2475543" y="130867"/>
                </a:lnTo>
                <a:lnTo>
                  <a:pt x="2471319" y="141176"/>
                </a:lnTo>
                <a:lnTo>
                  <a:pt x="2468780" y="149726"/>
                </a:lnTo>
                <a:lnTo>
                  <a:pt x="2467652" y="157826"/>
                </a:lnTo>
                <a:lnTo>
                  <a:pt x="2467150" y="168041"/>
                </a:lnTo>
                <a:lnTo>
                  <a:pt x="2466868" y="180207"/>
                </a:lnTo>
                <a:lnTo>
                  <a:pt x="2466750" y="217278"/>
                </a:lnTo>
                <a:lnTo>
                  <a:pt x="2465757" y="220258"/>
                </a:lnTo>
                <a:lnTo>
                  <a:pt x="2460607" y="229193"/>
                </a:lnTo>
                <a:lnTo>
                  <a:pt x="2459054" y="235147"/>
                </a:lnTo>
                <a:lnTo>
                  <a:pt x="2458180" y="244077"/>
                </a:lnTo>
                <a:lnTo>
                  <a:pt x="2457920" y="253007"/>
                </a:lnTo>
                <a:lnTo>
                  <a:pt x="2457844" y="261937"/>
                </a:lnTo>
                <a:lnTo>
                  <a:pt x="2455177" y="270536"/>
                </a:lnTo>
                <a:lnTo>
                  <a:pt x="2450683" y="279980"/>
                </a:lnTo>
                <a:lnTo>
                  <a:pt x="2445374" y="287485"/>
                </a:lnTo>
                <a:lnTo>
                  <a:pt x="2442353" y="294128"/>
                </a:lnTo>
                <a:lnTo>
                  <a:pt x="2441547" y="297288"/>
                </a:lnTo>
                <a:lnTo>
                  <a:pt x="2438005" y="303446"/>
                </a:lnTo>
                <a:lnTo>
                  <a:pt x="2435669" y="306477"/>
                </a:lnTo>
                <a:lnTo>
                  <a:pt x="2433075" y="312490"/>
                </a:lnTo>
                <a:lnTo>
                  <a:pt x="2432383" y="315483"/>
                </a:lnTo>
                <a:lnTo>
                  <a:pt x="2430928" y="317478"/>
                </a:lnTo>
                <a:lnTo>
                  <a:pt x="2428965" y="318808"/>
                </a:lnTo>
                <a:lnTo>
                  <a:pt x="2426664" y="319695"/>
                </a:lnTo>
                <a:lnTo>
                  <a:pt x="2425130" y="321278"/>
                </a:lnTo>
                <a:lnTo>
                  <a:pt x="2424107" y="323326"/>
                </a:lnTo>
                <a:lnTo>
                  <a:pt x="2422465" y="329001"/>
                </a:lnTo>
                <a:lnTo>
                  <a:pt x="2423323" y="329467"/>
                </a:lnTo>
                <a:lnTo>
                  <a:pt x="2429792" y="330275"/>
                </a:lnTo>
                <a:lnTo>
                  <a:pt x="2515545" y="330397"/>
                </a:lnTo>
                <a:lnTo>
                  <a:pt x="2736324" y="330398"/>
                </a:lnTo>
                <a:lnTo>
                  <a:pt x="2825071" y="322710"/>
                </a:lnTo>
                <a:lnTo>
                  <a:pt x="2917245" y="321501"/>
                </a:lnTo>
                <a:lnTo>
                  <a:pt x="2955177" y="321469"/>
                </a:lnTo>
                <a:lnTo>
                  <a:pt x="2949381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27"/>
          <p:cNvSpPr/>
          <p:nvPr/>
        </p:nvSpPr>
        <p:spPr>
          <a:xfrm>
            <a:off x="3124105" y="2643197"/>
            <a:ext cx="274694" cy="107148"/>
          </a:xfrm>
          <a:custGeom>
            <a:avLst/>
            <a:gdLst/>
            <a:ahLst/>
            <a:cxnLst/>
            <a:rect l="0" t="0" r="0" b="0"/>
            <a:pathLst>
              <a:path w="274694" h="107148">
                <a:moveTo>
                  <a:pt x="8937" y="8920"/>
                </a:moveTo>
                <a:lnTo>
                  <a:pt x="18427" y="4179"/>
                </a:lnTo>
                <a:lnTo>
                  <a:pt x="25734" y="1852"/>
                </a:lnTo>
                <a:lnTo>
                  <a:pt x="34278" y="818"/>
                </a:lnTo>
                <a:lnTo>
                  <a:pt x="40727" y="542"/>
                </a:lnTo>
                <a:lnTo>
                  <a:pt x="55838" y="235"/>
                </a:lnTo>
                <a:lnTo>
                  <a:pt x="142398" y="0"/>
                </a:lnTo>
                <a:lnTo>
                  <a:pt x="154516" y="989"/>
                </a:lnTo>
                <a:lnTo>
                  <a:pt x="165574" y="2640"/>
                </a:lnTo>
                <a:lnTo>
                  <a:pt x="175925" y="4733"/>
                </a:lnTo>
                <a:lnTo>
                  <a:pt x="198019" y="9705"/>
                </a:lnTo>
                <a:lnTo>
                  <a:pt x="209473" y="12420"/>
                </a:lnTo>
                <a:lnTo>
                  <a:pt x="219094" y="15222"/>
                </a:lnTo>
                <a:lnTo>
                  <a:pt x="227494" y="18082"/>
                </a:lnTo>
                <a:lnTo>
                  <a:pt x="235081" y="20981"/>
                </a:lnTo>
                <a:lnTo>
                  <a:pt x="242124" y="23906"/>
                </a:lnTo>
                <a:lnTo>
                  <a:pt x="248807" y="26848"/>
                </a:lnTo>
                <a:lnTo>
                  <a:pt x="255247" y="29802"/>
                </a:lnTo>
                <a:lnTo>
                  <a:pt x="260534" y="31771"/>
                </a:lnTo>
                <a:lnTo>
                  <a:pt x="269056" y="33959"/>
                </a:lnTo>
                <a:lnTo>
                  <a:pt x="271727" y="35534"/>
                </a:lnTo>
                <a:lnTo>
                  <a:pt x="273507" y="37577"/>
                </a:lnTo>
                <a:lnTo>
                  <a:pt x="274693" y="39931"/>
                </a:lnTo>
                <a:lnTo>
                  <a:pt x="273498" y="42492"/>
                </a:lnTo>
                <a:lnTo>
                  <a:pt x="270715" y="45192"/>
                </a:lnTo>
                <a:lnTo>
                  <a:pt x="266874" y="47984"/>
                </a:lnTo>
                <a:lnTo>
                  <a:pt x="262327" y="50838"/>
                </a:lnTo>
                <a:lnTo>
                  <a:pt x="257309" y="53732"/>
                </a:lnTo>
                <a:lnTo>
                  <a:pt x="251978" y="56654"/>
                </a:lnTo>
                <a:lnTo>
                  <a:pt x="244452" y="59595"/>
                </a:lnTo>
                <a:lnTo>
                  <a:pt x="235462" y="62547"/>
                </a:lnTo>
                <a:lnTo>
                  <a:pt x="225496" y="65507"/>
                </a:lnTo>
                <a:lnTo>
                  <a:pt x="213887" y="68473"/>
                </a:lnTo>
                <a:lnTo>
                  <a:pt x="187747" y="74414"/>
                </a:lnTo>
                <a:lnTo>
                  <a:pt x="145115" y="83337"/>
                </a:lnTo>
                <a:lnTo>
                  <a:pt x="130508" y="87305"/>
                </a:lnTo>
                <a:lnTo>
                  <a:pt x="115805" y="91934"/>
                </a:lnTo>
                <a:lnTo>
                  <a:pt x="101036" y="97005"/>
                </a:lnTo>
                <a:lnTo>
                  <a:pt x="87219" y="100386"/>
                </a:lnTo>
                <a:lnTo>
                  <a:pt x="74035" y="102639"/>
                </a:lnTo>
                <a:lnTo>
                  <a:pt x="61273" y="104142"/>
                </a:lnTo>
                <a:lnTo>
                  <a:pt x="48794" y="105143"/>
                </a:lnTo>
                <a:lnTo>
                  <a:pt x="36501" y="105811"/>
                </a:lnTo>
                <a:lnTo>
                  <a:pt x="0" y="1071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16" name="SMARTInkAnnotation28"/>
          <p:cNvSpPr/>
          <p:nvPr/>
        </p:nvSpPr>
        <p:spPr>
          <a:xfrm>
            <a:off x="2797274" y="2361627"/>
            <a:ext cx="3034932" cy="386623"/>
          </a:xfrm>
          <a:custGeom>
            <a:avLst/>
            <a:gdLst/>
            <a:ahLst/>
            <a:cxnLst/>
            <a:rect l="0" t="0" r="0" b="0"/>
            <a:pathLst>
              <a:path w="3034932" h="386623">
                <a:moveTo>
                  <a:pt x="14014" y="40459"/>
                </a:moveTo>
                <a:lnTo>
                  <a:pt x="0" y="40459"/>
                </a:lnTo>
                <a:lnTo>
                  <a:pt x="8956" y="40459"/>
                </a:lnTo>
                <a:lnTo>
                  <a:pt x="35441" y="33391"/>
                </a:lnTo>
                <a:lnTo>
                  <a:pt x="117800" y="31602"/>
                </a:lnTo>
                <a:lnTo>
                  <a:pt x="212037" y="25399"/>
                </a:lnTo>
                <a:lnTo>
                  <a:pt x="304947" y="22968"/>
                </a:lnTo>
                <a:lnTo>
                  <a:pt x="393936" y="21680"/>
                </a:lnTo>
                <a:lnTo>
                  <a:pt x="465330" y="16484"/>
                </a:lnTo>
                <a:lnTo>
                  <a:pt x="542648" y="14504"/>
                </a:lnTo>
                <a:lnTo>
                  <a:pt x="622162" y="12925"/>
                </a:lnTo>
                <a:lnTo>
                  <a:pt x="703320" y="7606"/>
                </a:lnTo>
                <a:lnTo>
                  <a:pt x="788826" y="5589"/>
                </a:lnTo>
                <a:lnTo>
                  <a:pt x="1286147" y="4741"/>
                </a:lnTo>
                <a:lnTo>
                  <a:pt x="1375515" y="0"/>
                </a:lnTo>
                <a:lnTo>
                  <a:pt x="1460145" y="1792"/>
                </a:lnTo>
                <a:lnTo>
                  <a:pt x="1541825" y="3867"/>
                </a:lnTo>
                <a:lnTo>
                  <a:pt x="2582573" y="4740"/>
                </a:lnTo>
                <a:lnTo>
                  <a:pt x="2595878" y="7386"/>
                </a:lnTo>
                <a:lnTo>
                  <a:pt x="2611886" y="11808"/>
                </a:lnTo>
                <a:lnTo>
                  <a:pt x="2621447" y="13302"/>
                </a:lnTo>
                <a:lnTo>
                  <a:pt x="2625402" y="16152"/>
                </a:lnTo>
                <a:lnTo>
                  <a:pt x="2631289" y="21326"/>
                </a:lnTo>
                <a:lnTo>
                  <a:pt x="2630780" y="22742"/>
                </a:lnTo>
                <a:lnTo>
                  <a:pt x="2627565" y="26962"/>
                </a:lnTo>
                <a:lnTo>
                  <a:pt x="2626310" y="30469"/>
                </a:lnTo>
                <a:lnTo>
                  <a:pt x="2624916" y="39657"/>
                </a:lnTo>
                <a:lnTo>
                  <a:pt x="2622558" y="44885"/>
                </a:lnTo>
                <a:lnTo>
                  <a:pt x="2614642" y="55986"/>
                </a:lnTo>
                <a:lnTo>
                  <a:pt x="2610743" y="62716"/>
                </a:lnTo>
                <a:lnTo>
                  <a:pt x="2607151" y="70180"/>
                </a:lnTo>
                <a:lnTo>
                  <a:pt x="2603764" y="78132"/>
                </a:lnTo>
                <a:lnTo>
                  <a:pt x="2599519" y="86410"/>
                </a:lnTo>
                <a:lnTo>
                  <a:pt x="2594703" y="94906"/>
                </a:lnTo>
                <a:lnTo>
                  <a:pt x="2589506" y="103546"/>
                </a:lnTo>
                <a:lnTo>
                  <a:pt x="2578435" y="121083"/>
                </a:lnTo>
                <a:lnTo>
                  <a:pt x="2555145" y="156596"/>
                </a:lnTo>
                <a:lnTo>
                  <a:pt x="2550225" y="166500"/>
                </a:lnTo>
                <a:lnTo>
                  <a:pt x="2545951" y="177073"/>
                </a:lnTo>
                <a:lnTo>
                  <a:pt x="2531956" y="217816"/>
                </a:lnTo>
                <a:lnTo>
                  <a:pt x="2528807" y="226165"/>
                </a:lnTo>
                <a:lnTo>
                  <a:pt x="2525714" y="233717"/>
                </a:lnTo>
                <a:lnTo>
                  <a:pt x="2522659" y="240735"/>
                </a:lnTo>
                <a:lnTo>
                  <a:pt x="2520622" y="248390"/>
                </a:lnTo>
                <a:lnTo>
                  <a:pt x="2519264" y="256471"/>
                </a:lnTo>
                <a:lnTo>
                  <a:pt x="2518359" y="264833"/>
                </a:lnTo>
                <a:lnTo>
                  <a:pt x="2517756" y="272394"/>
                </a:lnTo>
                <a:lnTo>
                  <a:pt x="2517353" y="279418"/>
                </a:lnTo>
                <a:lnTo>
                  <a:pt x="2517085" y="286085"/>
                </a:lnTo>
                <a:lnTo>
                  <a:pt x="2517900" y="292514"/>
                </a:lnTo>
                <a:lnTo>
                  <a:pt x="2519436" y="298785"/>
                </a:lnTo>
                <a:lnTo>
                  <a:pt x="2521453" y="304950"/>
                </a:lnTo>
                <a:lnTo>
                  <a:pt x="2523790" y="311044"/>
                </a:lnTo>
                <a:lnTo>
                  <a:pt x="2529036" y="323107"/>
                </a:lnTo>
                <a:lnTo>
                  <a:pt x="2532818" y="328110"/>
                </a:lnTo>
                <a:lnTo>
                  <a:pt x="2542318" y="336314"/>
                </a:lnTo>
                <a:lnTo>
                  <a:pt x="2558831" y="346511"/>
                </a:lnTo>
                <a:lnTo>
                  <a:pt x="2581048" y="355816"/>
                </a:lnTo>
                <a:lnTo>
                  <a:pt x="2623373" y="367849"/>
                </a:lnTo>
                <a:lnTo>
                  <a:pt x="2678519" y="377135"/>
                </a:lnTo>
                <a:lnTo>
                  <a:pt x="2769546" y="386622"/>
                </a:lnTo>
                <a:lnTo>
                  <a:pt x="2818593" y="385450"/>
                </a:lnTo>
                <a:lnTo>
                  <a:pt x="2906996" y="380284"/>
                </a:lnTo>
                <a:lnTo>
                  <a:pt x="2997894" y="378814"/>
                </a:lnTo>
                <a:lnTo>
                  <a:pt x="3034931" y="3708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17" name="SMARTInkAnnotation29"/>
          <p:cNvSpPr/>
          <p:nvPr/>
        </p:nvSpPr>
        <p:spPr>
          <a:xfrm>
            <a:off x="5680266" y="2652117"/>
            <a:ext cx="106208" cy="116087"/>
          </a:xfrm>
          <a:custGeom>
            <a:avLst/>
            <a:gdLst/>
            <a:ahLst/>
            <a:cxnLst/>
            <a:rect l="0" t="0" r="0" b="0"/>
            <a:pathLst>
              <a:path w="106208" h="116087">
                <a:moveTo>
                  <a:pt x="17875" y="0"/>
                </a:moveTo>
                <a:lnTo>
                  <a:pt x="4033" y="0"/>
                </a:lnTo>
                <a:lnTo>
                  <a:pt x="12840" y="0"/>
                </a:lnTo>
                <a:lnTo>
                  <a:pt x="16505" y="992"/>
                </a:lnTo>
                <a:lnTo>
                  <a:pt x="20934" y="2646"/>
                </a:lnTo>
                <a:lnTo>
                  <a:pt x="25873" y="4741"/>
                </a:lnTo>
                <a:lnTo>
                  <a:pt x="31151" y="6137"/>
                </a:lnTo>
                <a:lnTo>
                  <a:pt x="36656" y="7068"/>
                </a:lnTo>
                <a:lnTo>
                  <a:pt x="42313" y="7688"/>
                </a:lnTo>
                <a:lnTo>
                  <a:pt x="48070" y="9094"/>
                </a:lnTo>
                <a:lnTo>
                  <a:pt x="53894" y="11024"/>
                </a:lnTo>
                <a:lnTo>
                  <a:pt x="59763" y="13302"/>
                </a:lnTo>
                <a:lnTo>
                  <a:pt x="65662" y="15814"/>
                </a:lnTo>
                <a:lnTo>
                  <a:pt x="77513" y="21249"/>
                </a:lnTo>
                <a:lnTo>
                  <a:pt x="95350" y="29888"/>
                </a:lnTo>
                <a:lnTo>
                  <a:pt x="99317" y="32824"/>
                </a:lnTo>
                <a:lnTo>
                  <a:pt x="101962" y="35773"/>
                </a:lnTo>
                <a:lnTo>
                  <a:pt x="103725" y="38732"/>
                </a:lnTo>
                <a:lnTo>
                  <a:pt x="104901" y="41696"/>
                </a:lnTo>
                <a:lnTo>
                  <a:pt x="105684" y="44665"/>
                </a:lnTo>
                <a:lnTo>
                  <a:pt x="106207" y="47636"/>
                </a:lnTo>
                <a:lnTo>
                  <a:pt x="105562" y="50609"/>
                </a:lnTo>
                <a:lnTo>
                  <a:pt x="104139" y="53583"/>
                </a:lnTo>
                <a:lnTo>
                  <a:pt x="102197" y="56558"/>
                </a:lnTo>
                <a:lnTo>
                  <a:pt x="98917" y="60526"/>
                </a:lnTo>
                <a:lnTo>
                  <a:pt x="94743" y="65155"/>
                </a:lnTo>
                <a:lnTo>
                  <a:pt x="89975" y="70226"/>
                </a:lnTo>
                <a:lnTo>
                  <a:pt x="84810" y="74598"/>
                </a:lnTo>
                <a:lnTo>
                  <a:pt x="79380" y="78506"/>
                </a:lnTo>
                <a:lnTo>
                  <a:pt x="73775" y="82103"/>
                </a:lnTo>
                <a:lnTo>
                  <a:pt x="66065" y="86485"/>
                </a:lnTo>
                <a:lnTo>
                  <a:pt x="46907" y="96646"/>
                </a:lnTo>
                <a:lnTo>
                  <a:pt x="37229" y="101141"/>
                </a:lnTo>
                <a:lnTo>
                  <a:pt x="27799" y="105131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19" name="SMARTInkAnnotation30"/>
          <p:cNvSpPr/>
          <p:nvPr/>
        </p:nvSpPr>
        <p:spPr>
          <a:xfrm>
            <a:off x="5555140" y="2786062"/>
            <a:ext cx="53626" cy="1"/>
          </a:xfrm>
          <a:custGeom>
            <a:avLst/>
            <a:gdLst/>
            <a:ahLst/>
            <a:cxnLst/>
            <a:rect l="0" t="0" r="0" b="0"/>
            <a:pathLst>
              <a:path w="53626" h="1">
                <a:moveTo>
                  <a:pt x="53625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20" name="SMARTInkAnnotation31"/>
          <p:cNvSpPr/>
          <p:nvPr/>
        </p:nvSpPr>
        <p:spPr>
          <a:xfrm>
            <a:off x="5474701" y="2330649"/>
            <a:ext cx="2627663" cy="410763"/>
          </a:xfrm>
          <a:custGeom>
            <a:avLst/>
            <a:gdLst/>
            <a:ahLst/>
            <a:cxnLst/>
            <a:rect l="0" t="0" r="0" b="0"/>
            <a:pathLst>
              <a:path w="2627663" h="410763">
                <a:moveTo>
                  <a:pt x="0" y="17859"/>
                </a:moveTo>
                <a:lnTo>
                  <a:pt x="1525310" y="17859"/>
                </a:lnTo>
                <a:lnTo>
                  <a:pt x="1590877" y="15213"/>
                </a:lnTo>
                <a:lnTo>
                  <a:pt x="1655438" y="11722"/>
                </a:lnTo>
                <a:lnTo>
                  <a:pt x="1717233" y="10170"/>
                </a:lnTo>
                <a:lnTo>
                  <a:pt x="1807855" y="9297"/>
                </a:lnTo>
                <a:lnTo>
                  <a:pt x="1888111" y="4298"/>
                </a:lnTo>
                <a:lnTo>
                  <a:pt x="1957462" y="1273"/>
                </a:lnTo>
                <a:lnTo>
                  <a:pt x="2036037" y="251"/>
                </a:lnTo>
                <a:lnTo>
                  <a:pt x="2192053" y="0"/>
                </a:lnTo>
                <a:lnTo>
                  <a:pt x="2194255" y="992"/>
                </a:lnTo>
                <a:lnTo>
                  <a:pt x="2195721" y="2645"/>
                </a:lnTo>
                <a:lnTo>
                  <a:pt x="2196699" y="4740"/>
                </a:lnTo>
                <a:lnTo>
                  <a:pt x="2197786" y="9713"/>
                </a:lnTo>
                <a:lnTo>
                  <a:pt x="2198483" y="20990"/>
                </a:lnTo>
                <a:lnTo>
                  <a:pt x="2197549" y="23915"/>
                </a:lnTo>
                <a:lnTo>
                  <a:pt x="2193860" y="29811"/>
                </a:lnTo>
                <a:lnTo>
                  <a:pt x="2186262" y="38384"/>
                </a:lnTo>
                <a:lnTo>
                  <a:pt x="2181456" y="43449"/>
                </a:lnTo>
                <a:lnTo>
                  <a:pt x="2177258" y="49802"/>
                </a:lnTo>
                <a:lnTo>
                  <a:pt x="2173467" y="57013"/>
                </a:lnTo>
                <a:lnTo>
                  <a:pt x="2169946" y="64798"/>
                </a:lnTo>
                <a:lnTo>
                  <a:pt x="2165612" y="71972"/>
                </a:lnTo>
                <a:lnTo>
                  <a:pt x="2160738" y="78739"/>
                </a:lnTo>
                <a:lnTo>
                  <a:pt x="2155503" y="85234"/>
                </a:lnTo>
                <a:lnTo>
                  <a:pt x="2150026" y="92541"/>
                </a:lnTo>
                <a:lnTo>
                  <a:pt x="2138644" y="108598"/>
                </a:lnTo>
                <a:lnTo>
                  <a:pt x="2133821" y="118039"/>
                </a:lnTo>
                <a:lnTo>
                  <a:pt x="2129614" y="128302"/>
                </a:lnTo>
                <a:lnTo>
                  <a:pt x="2125815" y="139112"/>
                </a:lnTo>
                <a:lnTo>
                  <a:pt x="2121297" y="149296"/>
                </a:lnTo>
                <a:lnTo>
                  <a:pt x="2116297" y="159062"/>
                </a:lnTo>
                <a:lnTo>
                  <a:pt x="2110979" y="168549"/>
                </a:lnTo>
                <a:lnTo>
                  <a:pt x="2099772" y="189674"/>
                </a:lnTo>
                <a:lnTo>
                  <a:pt x="2094004" y="200863"/>
                </a:lnTo>
                <a:lnTo>
                  <a:pt x="2089165" y="212291"/>
                </a:lnTo>
                <a:lnTo>
                  <a:pt x="2084947" y="223879"/>
                </a:lnTo>
                <a:lnTo>
                  <a:pt x="2071040" y="266252"/>
                </a:lnTo>
                <a:lnTo>
                  <a:pt x="2067897" y="276720"/>
                </a:lnTo>
                <a:lnTo>
                  <a:pt x="2061758" y="298934"/>
                </a:lnTo>
                <a:lnTo>
                  <a:pt x="2058730" y="308430"/>
                </a:lnTo>
                <a:lnTo>
                  <a:pt x="2055718" y="316745"/>
                </a:lnTo>
                <a:lnTo>
                  <a:pt x="2052718" y="324272"/>
                </a:lnTo>
                <a:lnTo>
                  <a:pt x="2051710" y="331275"/>
                </a:lnTo>
                <a:lnTo>
                  <a:pt x="2052032" y="337928"/>
                </a:lnTo>
                <a:lnTo>
                  <a:pt x="2054044" y="350612"/>
                </a:lnTo>
                <a:lnTo>
                  <a:pt x="2054939" y="362864"/>
                </a:lnTo>
                <a:lnTo>
                  <a:pt x="2056170" y="367916"/>
                </a:lnTo>
                <a:lnTo>
                  <a:pt x="2060186" y="376177"/>
                </a:lnTo>
                <a:lnTo>
                  <a:pt x="2067930" y="383155"/>
                </a:lnTo>
                <a:lnTo>
                  <a:pt x="2078985" y="389564"/>
                </a:lnTo>
                <a:lnTo>
                  <a:pt x="2093829" y="395720"/>
                </a:lnTo>
                <a:lnTo>
                  <a:pt x="2162427" y="406039"/>
                </a:lnTo>
                <a:lnTo>
                  <a:pt x="2237384" y="410142"/>
                </a:lnTo>
                <a:lnTo>
                  <a:pt x="2467674" y="410762"/>
                </a:lnTo>
                <a:lnTo>
                  <a:pt x="2549236" y="403076"/>
                </a:lnTo>
                <a:lnTo>
                  <a:pt x="2589549" y="401088"/>
                </a:lnTo>
                <a:lnTo>
                  <a:pt x="2604434" y="397203"/>
                </a:lnTo>
                <a:lnTo>
                  <a:pt x="2615021" y="392170"/>
                </a:lnTo>
                <a:lnTo>
                  <a:pt x="2627662" y="38397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25" name="SMARTInkAnnotation32"/>
          <p:cNvSpPr/>
          <p:nvPr/>
        </p:nvSpPr>
        <p:spPr>
          <a:xfrm>
            <a:off x="7878922" y="2705695"/>
            <a:ext cx="255694" cy="133946"/>
          </a:xfrm>
          <a:custGeom>
            <a:avLst/>
            <a:gdLst/>
            <a:ahLst/>
            <a:cxnLst/>
            <a:rect l="0" t="0" r="0" b="0"/>
            <a:pathLst>
              <a:path w="255694" h="133946">
                <a:moveTo>
                  <a:pt x="107251" y="0"/>
                </a:moveTo>
                <a:lnTo>
                  <a:pt x="202827" y="0"/>
                </a:lnTo>
                <a:lnTo>
                  <a:pt x="211684" y="992"/>
                </a:lnTo>
                <a:lnTo>
                  <a:pt x="219575" y="2646"/>
                </a:lnTo>
                <a:lnTo>
                  <a:pt x="226821" y="4741"/>
                </a:lnTo>
                <a:lnTo>
                  <a:pt x="233639" y="7129"/>
                </a:lnTo>
                <a:lnTo>
                  <a:pt x="240171" y="9713"/>
                </a:lnTo>
                <a:lnTo>
                  <a:pt x="246510" y="12429"/>
                </a:lnTo>
                <a:lnTo>
                  <a:pt x="250738" y="15232"/>
                </a:lnTo>
                <a:lnTo>
                  <a:pt x="253556" y="18092"/>
                </a:lnTo>
                <a:lnTo>
                  <a:pt x="255433" y="20991"/>
                </a:lnTo>
                <a:lnTo>
                  <a:pt x="255693" y="24908"/>
                </a:lnTo>
                <a:lnTo>
                  <a:pt x="254874" y="29504"/>
                </a:lnTo>
                <a:lnTo>
                  <a:pt x="253334" y="34552"/>
                </a:lnTo>
                <a:lnTo>
                  <a:pt x="249327" y="39902"/>
                </a:lnTo>
                <a:lnTo>
                  <a:pt x="243678" y="45453"/>
                </a:lnTo>
                <a:lnTo>
                  <a:pt x="236932" y="51138"/>
                </a:lnTo>
                <a:lnTo>
                  <a:pt x="227469" y="56912"/>
                </a:lnTo>
                <a:lnTo>
                  <a:pt x="216196" y="62746"/>
                </a:lnTo>
                <a:lnTo>
                  <a:pt x="203715" y="68620"/>
                </a:lnTo>
                <a:lnTo>
                  <a:pt x="190428" y="75512"/>
                </a:lnTo>
                <a:lnTo>
                  <a:pt x="162426" y="91108"/>
                </a:lnTo>
                <a:lnTo>
                  <a:pt x="147014" y="98442"/>
                </a:lnTo>
                <a:lnTo>
                  <a:pt x="130781" y="105315"/>
                </a:lnTo>
                <a:lnTo>
                  <a:pt x="113999" y="111882"/>
                </a:lnTo>
                <a:lnTo>
                  <a:pt x="97848" y="117252"/>
                </a:lnTo>
                <a:lnTo>
                  <a:pt x="82114" y="121824"/>
                </a:lnTo>
                <a:lnTo>
                  <a:pt x="66659" y="125865"/>
                </a:lnTo>
                <a:lnTo>
                  <a:pt x="52385" y="128558"/>
                </a:lnTo>
                <a:lnTo>
                  <a:pt x="38895" y="130354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26" name="SMARTInkAnnotation33"/>
          <p:cNvSpPr/>
          <p:nvPr/>
        </p:nvSpPr>
        <p:spPr>
          <a:xfrm>
            <a:off x="1577896" y="3062883"/>
            <a:ext cx="62186" cy="705446"/>
          </a:xfrm>
          <a:custGeom>
            <a:avLst/>
            <a:gdLst/>
            <a:ahLst/>
            <a:cxnLst/>
            <a:rect l="0" t="0" r="0" b="0"/>
            <a:pathLst>
              <a:path w="62186" h="705446">
                <a:moveTo>
                  <a:pt x="17875" y="0"/>
                </a:moveTo>
                <a:lnTo>
                  <a:pt x="22620" y="4741"/>
                </a:lnTo>
                <a:lnTo>
                  <a:pt x="24017" y="7129"/>
                </a:lnTo>
                <a:lnTo>
                  <a:pt x="26977" y="16223"/>
                </a:lnTo>
                <a:lnTo>
                  <a:pt x="28908" y="20738"/>
                </a:lnTo>
                <a:lnTo>
                  <a:pt x="31189" y="25731"/>
                </a:lnTo>
                <a:lnTo>
                  <a:pt x="32709" y="31045"/>
                </a:lnTo>
                <a:lnTo>
                  <a:pt x="34399" y="42240"/>
                </a:lnTo>
                <a:lnTo>
                  <a:pt x="35842" y="48996"/>
                </a:lnTo>
                <a:lnTo>
                  <a:pt x="37797" y="56476"/>
                </a:lnTo>
                <a:lnTo>
                  <a:pt x="40094" y="64440"/>
                </a:lnTo>
                <a:lnTo>
                  <a:pt x="41625" y="72726"/>
                </a:lnTo>
                <a:lnTo>
                  <a:pt x="43327" y="89869"/>
                </a:lnTo>
                <a:lnTo>
                  <a:pt x="44083" y="110056"/>
                </a:lnTo>
                <a:lnTo>
                  <a:pt x="44568" y="150614"/>
                </a:lnTo>
                <a:lnTo>
                  <a:pt x="44652" y="182981"/>
                </a:lnTo>
                <a:lnTo>
                  <a:pt x="45657" y="194417"/>
                </a:lnTo>
                <a:lnTo>
                  <a:pt x="47320" y="206010"/>
                </a:lnTo>
                <a:lnTo>
                  <a:pt x="49422" y="217707"/>
                </a:lnTo>
                <a:lnTo>
                  <a:pt x="50823" y="230466"/>
                </a:lnTo>
                <a:lnTo>
                  <a:pt x="51757" y="243933"/>
                </a:lnTo>
                <a:lnTo>
                  <a:pt x="52380" y="257872"/>
                </a:lnTo>
                <a:lnTo>
                  <a:pt x="53072" y="286589"/>
                </a:lnTo>
                <a:lnTo>
                  <a:pt x="53256" y="301192"/>
                </a:lnTo>
                <a:lnTo>
                  <a:pt x="54372" y="316880"/>
                </a:lnTo>
                <a:lnTo>
                  <a:pt x="56110" y="333293"/>
                </a:lnTo>
                <a:lnTo>
                  <a:pt x="58261" y="350187"/>
                </a:lnTo>
                <a:lnTo>
                  <a:pt x="59695" y="367403"/>
                </a:lnTo>
                <a:lnTo>
                  <a:pt x="60651" y="384834"/>
                </a:lnTo>
                <a:lnTo>
                  <a:pt x="61713" y="420076"/>
                </a:lnTo>
                <a:lnTo>
                  <a:pt x="62185" y="455584"/>
                </a:lnTo>
                <a:lnTo>
                  <a:pt x="61318" y="473386"/>
                </a:lnTo>
                <a:lnTo>
                  <a:pt x="59747" y="491208"/>
                </a:lnTo>
                <a:lnTo>
                  <a:pt x="57706" y="509042"/>
                </a:lnTo>
                <a:lnTo>
                  <a:pt x="55353" y="525893"/>
                </a:lnTo>
                <a:lnTo>
                  <a:pt x="50090" y="557844"/>
                </a:lnTo>
                <a:lnTo>
                  <a:pt x="47296" y="572318"/>
                </a:lnTo>
                <a:lnTo>
                  <a:pt x="41544" y="598983"/>
                </a:lnTo>
                <a:lnTo>
                  <a:pt x="38619" y="610658"/>
                </a:lnTo>
                <a:lnTo>
                  <a:pt x="35677" y="621418"/>
                </a:lnTo>
                <a:lnTo>
                  <a:pt x="29759" y="641311"/>
                </a:lnTo>
                <a:lnTo>
                  <a:pt x="23819" y="660074"/>
                </a:lnTo>
                <a:lnTo>
                  <a:pt x="20844" y="667260"/>
                </a:lnTo>
                <a:lnTo>
                  <a:pt x="17869" y="673043"/>
                </a:lnTo>
                <a:lnTo>
                  <a:pt x="14891" y="677891"/>
                </a:lnTo>
                <a:lnTo>
                  <a:pt x="11914" y="683107"/>
                </a:lnTo>
                <a:lnTo>
                  <a:pt x="0" y="7054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28" name="SMARTInkAnnotation34"/>
          <p:cNvSpPr/>
          <p:nvPr/>
        </p:nvSpPr>
        <p:spPr>
          <a:xfrm>
            <a:off x="3777038" y="2964656"/>
            <a:ext cx="61558" cy="767954"/>
          </a:xfrm>
          <a:custGeom>
            <a:avLst/>
            <a:gdLst/>
            <a:ahLst/>
            <a:cxnLst/>
            <a:rect l="0" t="0" r="0" b="0"/>
            <a:pathLst>
              <a:path w="61558" h="767954">
                <a:moveTo>
                  <a:pt x="8451" y="8930"/>
                </a:moveTo>
                <a:lnTo>
                  <a:pt x="8451" y="1241"/>
                </a:lnTo>
                <a:lnTo>
                  <a:pt x="9444" y="827"/>
                </a:lnTo>
                <a:lnTo>
                  <a:pt x="11099" y="552"/>
                </a:lnTo>
                <a:lnTo>
                  <a:pt x="17367" y="2"/>
                </a:lnTo>
                <a:lnTo>
                  <a:pt x="18380" y="0"/>
                </a:lnTo>
                <a:lnTo>
                  <a:pt x="22132" y="0"/>
                </a:lnTo>
                <a:lnTo>
                  <a:pt x="23530" y="992"/>
                </a:lnTo>
                <a:lnTo>
                  <a:pt x="24462" y="2646"/>
                </a:lnTo>
                <a:lnTo>
                  <a:pt x="25083" y="4741"/>
                </a:lnTo>
                <a:lnTo>
                  <a:pt x="26491" y="6137"/>
                </a:lnTo>
                <a:lnTo>
                  <a:pt x="28422" y="7068"/>
                </a:lnTo>
                <a:lnTo>
                  <a:pt x="30703" y="7689"/>
                </a:lnTo>
                <a:lnTo>
                  <a:pt x="33216" y="10087"/>
                </a:lnTo>
                <a:lnTo>
                  <a:pt x="35885" y="13670"/>
                </a:lnTo>
                <a:lnTo>
                  <a:pt x="38657" y="18043"/>
                </a:lnTo>
                <a:lnTo>
                  <a:pt x="41499" y="22942"/>
                </a:lnTo>
                <a:lnTo>
                  <a:pt x="47304" y="33678"/>
                </a:lnTo>
                <a:lnTo>
                  <a:pt x="50242" y="41304"/>
                </a:lnTo>
                <a:lnTo>
                  <a:pt x="53194" y="50356"/>
                </a:lnTo>
                <a:lnTo>
                  <a:pt x="56155" y="60360"/>
                </a:lnTo>
                <a:lnTo>
                  <a:pt x="58129" y="70998"/>
                </a:lnTo>
                <a:lnTo>
                  <a:pt x="59444" y="82058"/>
                </a:lnTo>
                <a:lnTo>
                  <a:pt x="60907" y="105924"/>
                </a:lnTo>
                <a:lnTo>
                  <a:pt x="61557" y="133067"/>
                </a:lnTo>
                <a:lnTo>
                  <a:pt x="60737" y="147250"/>
                </a:lnTo>
                <a:lnTo>
                  <a:pt x="59198" y="161667"/>
                </a:lnTo>
                <a:lnTo>
                  <a:pt x="54839" y="191907"/>
                </a:lnTo>
                <a:lnTo>
                  <a:pt x="49591" y="225190"/>
                </a:lnTo>
                <a:lnTo>
                  <a:pt x="47795" y="241408"/>
                </a:lnTo>
                <a:lnTo>
                  <a:pt x="46597" y="257181"/>
                </a:lnTo>
                <a:lnTo>
                  <a:pt x="45798" y="272657"/>
                </a:lnTo>
                <a:lnTo>
                  <a:pt x="44273" y="288928"/>
                </a:lnTo>
                <a:lnTo>
                  <a:pt x="42263" y="305728"/>
                </a:lnTo>
                <a:lnTo>
                  <a:pt x="39929" y="322881"/>
                </a:lnTo>
                <a:lnTo>
                  <a:pt x="38374" y="340270"/>
                </a:lnTo>
                <a:lnTo>
                  <a:pt x="37338" y="357815"/>
                </a:lnTo>
                <a:lnTo>
                  <a:pt x="36186" y="393186"/>
                </a:lnTo>
                <a:lnTo>
                  <a:pt x="35673" y="428749"/>
                </a:lnTo>
                <a:lnTo>
                  <a:pt x="34544" y="446567"/>
                </a:lnTo>
                <a:lnTo>
                  <a:pt x="32798" y="464399"/>
                </a:lnTo>
                <a:lnTo>
                  <a:pt x="30641" y="482240"/>
                </a:lnTo>
                <a:lnTo>
                  <a:pt x="29203" y="499095"/>
                </a:lnTo>
                <a:lnTo>
                  <a:pt x="28244" y="515292"/>
                </a:lnTo>
                <a:lnTo>
                  <a:pt x="27178" y="546519"/>
                </a:lnTo>
                <a:lnTo>
                  <a:pt x="26705" y="576934"/>
                </a:lnTo>
                <a:lnTo>
                  <a:pt x="25586" y="591990"/>
                </a:lnTo>
                <a:lnTo>
                  <a:pt x="23846" y="606988"/>
                </a:lnTo>
                <a:lnTo>
                  <a:pt x="21694" y="621948"/>
                </a:lnTo>
                <a:lnTo>
                  <a:pt x="20259" y="634897"/>
                </a:lnTo>
                <a:lnTo>
                  <a:pt x="18664" y="657223"/>
                </a:lnTo>
                <a:lnTo>
                  <a:pt x="17246" y="667344"/>
                </a:lnTo>
                <a:lnTo>
                  <a:pt x="15307" y="677068"/>
                </a:lnTo>
                <a:lnTo>
                  <a:pt x="13022" y="686527"/>
                </a:lnTo>
                <a:lnTo>
                  <a:pt x="10506" y="695810"/>
                </a:lnTo>
                <a:lnTo>
                  <a:pt x="5061" y="714061"/>
                </a:lnTo>
                <a:lnTo>
                  <a:pt x="3211" y="722103"/>
                </a:lnTo>
                <a:lnTo>
                  <a:pt x="1979" y="729450"/>
                </a:lnTo>
                <a:lnTo>
                  <a:pt x="244" y="749269"/>
                </a:lnTo>
                <a:lnTo>
                  <a:pt x="0" y="755496"/>
                </a:lnTo>
                <a:lnTo>
                  <a:pt x="831" y="759649"/>
                </a:lnTo>
                <a:lnTo>
                  <a:pt x="2378" y="762417"/>
                </a:lnTo>
                <a:lnTo>
                  <a:pt x="8451" y="7679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29" name="SMARTInkAnnotation35"/>
          <p:cNvSpPr/>
          <p:nvPr/>
        </p:nvSpPr>
        <p:spPr>
          <a:xfrm>
            <a:off x="6127147" y="3018234"/>
            <a:ext cx="107253" cy="660798"/>
          </a:xfrm>
          <a:custGeom>
            <a:avLst/>
            <a:gdLst/>
            <a:ahLst/>
            <a:cxnLst/>
            <a:rect l="0" t="0" r="0" b="0"/>
            <a:pathLst>
              <a:path w="107253" h="660798">
                <a:moveTo>
                  <a:pt x="0" y="0"/>
                </a:moveTo>
                <a:lnTo>
                  <a:pt x="4745" y="9481"/>
                </a:lnTo>
                <a:lnTo>
                  <a:pt x="8129" y="14258"/>
                </a:lnTo>
                <a:lnTo>
                  <a:pt x="12370" y="19427"/>
                </a:lnTo>
                <a:lnTo>
                  <a:pt x="17185" y="24858"/>
                </a:lnTo>
                <a:lnTo>
                  <a:pt x="22380" y="33439"/>
                </a:lnTo>
                <a:lnTo>
                  <a:pt x="27829" y="44121"/>
                </a:lnTo>
                <a:lnTo>
                  <a:pt x="40175" y="71203"/>
                </a:lnTo>
                <a:lnTo>
                  <a:pt x="55593" y="106391"/>
                </a:lnTo>
                <a:lnTo>
                  <a:pt x="62881" y="126490"/>
                </a:lnTo>
                <a:lnTo>
                  <a:pt x="69727" y="147826"/>
                </a:lnTo>
                <a:lnTo>
                  <a:pt x="76277" y="169988"/>
                </a:lnTo>
                <a:lnTo>
                  <a:pt x="81636" y="192701"/>
                </a:lnTo>
                <a:lnTo>
                  <a:pt x="86203" y="215780"/>
                </a:lnTo>
                <a:lnTo>
                  <a:pt x="90240" y="239103"/>
                </a:lnTo>
                <a:lnTo>
                  <a:pt x="92931" y="262589"/>
                </a:lnTo>
                <a:lnTo>
                  <a:pt x="94725" y="286185"/>
                </a:lnTo>
                <a:lnTo>
                  <a:pt x="95921" y="309852"/>
                </a:lnTo>
                <a:lnTo>
                  <a:pt x="97712" y="332576"/>
                </a:lnTo>
                <a:lnTo>
                  <a:pt x="102350" y="376345"/>
                </a:lnTo>
                <a:lnTo>
                  <a:pt x="102991" y="396748"/>
                </a:lnTo>
                <a:lnTo>
                  <a:pt x="102425" y="416304"/>
                </a:lnTo>
                <a:lnTo>
                  <a:pt x="101054" y="435294"/>
                </a:lnTo>
                <a:lnTo>
                  <a:pt x="100140" y="453907"/>
                </a:lnTo>
                <a:lnTo>
                  <a:pt x="99126" y="490463"/>
                </a:lnTo>
                <a:lnTo>
                  <a:pt x="98385" y="581061"/>
                </a:lnTo>
                <a:lnTo>
                  <a:pt x="97368" y="592757"/>
                </a:lnTo>
                <a:lnTo>
                  <a:pt x="95698" y="603531"/>
                </a:lnTo>
                <a:lnTo>
                  <a:pt x="93591" y="613690"/>
                </a:lnTo>
                <a:lnTo>
                  <a:pt x="93897" y="630269"/>
                </a:lnTo>
                <a:lnTo>
                  <a:pt x="95370" y="637468"/>
                </a:lnTo>
                <a:lnTo>
                  <a:pt x="97344" y="643260"/>
                </a:lnTo>
                <a:lnTo>
                  <a:pt x="99654" y="648114"/>
                </a:lnTo>
                <a:lnTo>
                  <a:pt x="107252" y="6607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30" name="SMARTInkAnnotation36"/>
          <p:cNvSpPr/>
          <p:nvPr/>
        </p:nvSpPr>
        <p:spPr>
          <a:xfrm>
            <a:off x="8370491" y="2991445"/>
            <a:ext cx="44687" cy="734768"/>
          </a:xfrm>
          <a:custGeom>
            <a:avLst/>
            <a:gdLst/>
            <a:ahLst/>
            <a:cxnLst/>
            <a:rect l="0" t="0" r="0" b="0"/>
            <a:pathLst>
              <a:path w="44687" h="734768">
                <a:moveTo>
                  <a:pt x="0" y="0"/>
                </a:moveTo>
                <a:lnTo>
                  <a:pt x="0" y="7688"/>
                </a:lnTo>
                <a:lnTo>
                  <a:pt x="993" y="10086"/>
                </a:lnTo>
                <a:lnTo>
                  <a:pt x="4745" y="18043"/>
                </a:lnTo>
                <a:lnTo>
                  <a:pt x="12440" y="33678"/>
                </a:lnTo>
                <a:lnTo>
                  <a:pt x="14252" y="41304"/>
                </a:lnTo>
                <a:lnTo>
                  <a:pt x="15460" y="50356"/>
                </a:lnTo>
                <a:lnTo>
                  <a:pt x="16265" y="60360"/>
                </a:lnTo>
                <a:lnTo>
                  <a:pt x="17795" y="71990"/>
                </a:lnTo>
                <a:lnTo>
                  <a:pt x="19808" y="84704"/>
                </a:lnTo>
                <a:lnTo>
                  <a:pt x="22144" y="98141"/>
                </a:lnTo>
                <a:lnTo>
                  <a:pt x="23699" y="112061"/>
                </a:lnTo>
                <a:lnTo>
                  <a:pt x="24738" y="126301"/>
                </a:lnTo>
                <a:lnTo>
                  <a:pt x="25430" y="140755"/>
                </a:lnTo>
                <a:lnTo>
                  <a:pt x="26198" y="175336"/>
                </a:lnTo>
                <a:lnTo>
                  <a:pt x="26403" y="194282"/>
                </a:lnTo>
                <a:lnTo>
                  <a:pt x="27533" y="213857"/>
                </a:lnTo>
                <a:lnTo>
                  <a:pt x="29278" y="233853"/>
                </a:lnTo>
                <a:lnTo>
                  <a:pt x="31436" y="254128"/>
                </a:lnTo>
                <a:lnTo>
                  <a:pt x="32875" y="273599"/>
                </a:lnTo>
                <a:lnTo>
                  <a:pt x="33833" y="292532"/>
                </a:lnTo>
                <a:lnTo>
                  <a:pt x="34898" y="330436"/>
                </a:lnTo>
                <a:lnTo>
                  <a:pt x="35373" y="370434"/>
                </a:lnTo>
                <a:lnTo>
                  <a:pt x="36492" y="389830"/>
                </a:lnTo>
                <a:lnTo>
                  <a:pt x="38231" y="408715"/>
                </a:lnTo>
                <a:lnTo>
                  <a:pt x="40383" y="427258"/>
                </a:lnTo>
                <a:lnTo>
                  <a:pt x="41818" y="445573"/>
                </a:lnTo>
                <a:lnTo>
                  <a:pt x="42775" y="463736"/>
                </a:lnTo>
                <a:lnTo>
                  <a:pt x="43839" y="498800"/>
                </a:lnTo>
                <a:lnTo>
                  <a:pt x="44576" y="576895"/>
                </a:lnTo>
                <a:lnTo>
                  <a:pt x="44686" y="694215"/>
                </a:lnTo>
                <a:lnTo>
                  <a:pt x="43693" y="702919"/>
                </a:lnTo>
                <a:lnTo>
                  <a:pt x="42039" y="710707"/>
                </a:lnTo>
                <a:lnTo>
                  <a:pt x="39942" y="717883"/>
                </a:lnTo>
                <a:lnTo>
                  <a:pt x="38546" y="723659"/>
                </a:lnTo>
                <a:lnTo>
                  <a:pt x="37614" y="728502"/>
                </a:lnTo>
                <a:lnTo>
                  <a:pt x="36993" y="732723"/>
                </a:lnTo>
                <a:lnTo>
                  <a:pt x="35586" y="734545"/>
                </a:lnTo>
                <a:lnTo>
                  <a:pt x="33655" y="734767"/>
                </a:lnTo>
                <a:lnTo>
                  <a:pt x="26813" y="7322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31" name="SMARTInkAnnotation37"/>
          <p:cNvSpPr/>
          <p:nvPr/>
        </p:nvSpPr>
        <p:spPr>
          <a:xfrm>
            <a:off x="873099" y="1928813"/>
            <a:ext cx="114912" cy="1317370"/>
          </a:xfrm>
          <a:custGeom>
            <a:avLst/>
            <a:gdLst/>
            <a:ahLst/>
            <a:cxnLst/>
            <a:rect l="0" t="0" r="0" b="0"/>
            <a:pathLst>
              <a:path w="114912" h="1317370">
                <a:moveTo>
                  <a:pt x="61288" y="53577"/>
                </a:moveTo>
                <a:lnTo>
                  <a:pt x="61288" y="32587"/>
                </a:lnTo>
                <a:lnTo>
                  <a:pt x="60295" y="30654"/>
                </a:lnTo>
                <a:lnTo>
                  <a:pt x="58639" y="29365"/>
                </a:lnTo>
                <a:lnTo>
                  <a:pt x="53592" y="27298"/>
                </a:lnTo>
                <a:lnTo>
                  <a:pt x="53178" y="26136"/>
                </a:lnTo>
                <a:lnTo>
                  <a:pt x="52718" y="22199"/>
                </a:lnTo>
                <a:lnTo>
                  <a:pt x="53588" y="20752"/>
                </a:lnTo>
                <a:lnTo>
                  <a:pt x="55161" y="19788"/>
                </a:lnTo>
                <a:lnTo>
                  <a:pt x="57204" y="19145"/>
                </a:lnTo>
                <a:lnTo>
                  <a:pt x="58565" y="17724"/>
                </a:lnTo>
                <a:lnTo>
                  <a:pt x="59472" y="15784"/>
                </a:lnTo>
                <a:lnTo>
                  <a:pt x="60077" y="13499"/>
                </a:lnTo>
                <a:lnTo>
                  <a:pt x="62467" y="11976"/>
                </a:lnTo>
                <a:lnTo>
                  <a:pt x="66046" y="10960"/>
                </a:lnTo>
                <a:lnTo>
                  <a:pt x="70418" y="10283"/>
                </a:lnTo>
                <a:lnTo>
                  <a:pt x="75319" y="9832"/>
                </a:lnTo>
                <a:lnTo>
                  <a:pt x="80573" y="9531"/>
                </a:lnTo>
                <a:lnTo>
                  <a:pt x="86061" y="9330"/>
                </a:lnTo>
                <a:lnTo>
                  <a:pt x="89720" y="8204"/>
                </a:lnTo>
                <a:lnTo>
                  <a:pt x="92160" y="6462"/>
                </a:lnTo>
                <a:lnTo>
                  <a:pt x="93786" y="4308"/>
                </a:lnTo>
                <a:lnTo>
                  <a:pt x="95863" y="2871"/>
                </a:lnTo>
                <a:lnTo>
                  <a:pt x="98241" y="1914"/>
                </a:lnTo>
                <a:lnTo>
                  <a:pt x="105841" y="33"/>
                </a:lnTo>
                <a:lnTo>
                  <a:pt x="97403" y="0"/>
                </a:lnTo>
                <a:lnTo>
                  <a:pt x="97041" y="25989"/>
                </a:lnTo>
                <a:lnTo>
                  <a:pt x="99688" y="36686"/>
                </a:lnTo>
                <a:lnTo>
                  <a:pt x="103181" y="48054"/>
                </a:lnTo>
                <a:lnTo>
                  <a:pt x="105730" y="84373"/>
                </a:lnTo>
                <a:lnTo>
                  <a:pt x="105975" y="196575"/>
                </a:lnTo>
                <a:lnTo>
                  <a:pt x="108624" y="217012"/>
                </a:lnTo>
                <a:lnTo>
                  <a:pt x="112118" y="239325"/>
                </a:lnTo>
                <a:lnTo>
                  <a:pt x="114085" y="274199"/>
                </a:lnTo>
                <a:lnTo>
                  <a:pt x="114668" y="309667"/>
                </a:lnTo>
                <a:lnTo>
                  <a:pt x="114911" y="435792"/>
                </a:lnTo>
                <a:lnTo>
                  <a:pt x="112264" y="457276"/>
                </a:lnTo>
                <a:lnTo>
                  <a:pt x="110168" y="468561"/>
                </a:lnTo>
                <a:lnTo>
                  <a:pt x="107777" y="479062"/>
                </a:lnTo>
                <a:lnTo>
                  <a:pt x="105191" y="489038"/>
                </a:lnTo>
                <a:lnTo>
                  <a:pt x="102474" y="498666"/>
                </a:lnTo>
                <a:lnTo>
                  <a:pt x="96806" y="517301"/>
                </a:lnTo>
                <a:lnTo>
                  <a:pt x="85075" y="553517"/>
                </a:lnTo>
                <a:lnTo>
                  <a:pt x="81791" y="571445"/>
                </a:lnTo>
                <a:lnTo>
                  <a:pt x="79682" y="607207"/>
                </a:lnTo>
                <a:lnTo>
                  <a:pt x="79265" y="650064"/>
                </a:lnTo>
                <a:lnTo>
                  <a:pt x="79163" y="815582"/>
                </a:lnTo>
                <a:lnTo>
                  <a:pt x="76515" y="839391"/>
                </a:lnTo>
                <a:lnTo>
                  <a:pt x="73021" y="863203"/>
                </a:lnTo>
                <a:lnTo>
                  <a:pt x="70061" y="897929"/>
                </a:lnTo>
                <a:lnTo>
                  <a:pt x="68129" y="908182"/>
                </a:lnTo>
                <a:lnTo>
                  <a:pt x="65849" y="917993"/>
                </a:lnTo>
                <a:lnTo>
                  <a:pt x="61195" y="961264"/>
                </a:lnTo>
                <a:lnTo>
                  <a:pt x="59240" y="971241"/>
                </a:lnTo>
                <a:lnTo>
                  <a:pt x="56943" y="980869"/>
                </a:lnTo>
                <a:lnTo>
                  <a:pt x="53711" y="1013381"/>
                </a:lnTo>
                <a:lnTo>
                  <a:pt x="51626" y="1053786"/>
                </a:lnTo>
                <a:lnTo>
                  <a:pt x="49881" y="1064672"/>
                </a:lnTo>
                <a:lnTo>
                  <a:pt x="47725" y="1075898"/>
                </a:lnTo>
                <a:lnTo>
                  <a:pt x="44264" y="1116295"/>
                </a:lnTo>
                <a:lnTo>
                  <a:pt x="42671" y="1149860"/>
                </a:lnTo>
                <a:lnTo>
                  <a:pt x="40932" y="1161463"/>
                </a:lnTo>
                <a:lnTo>
                  <a:pt x="37344" y="1183948"/>
                </a:lnTo>
                <a:lnTo>
                  <a:pt x="34332" y="1213340"/>
                </a:lnTo>
                <a:lnTo>
                  <a:pt x="32394" y="1222636"/>
                </a:lnTo>
                <a:lnTo>
                  <a:pt x="30108" y="1231809"/>
                </a:lnTo>
                <a:lnTo>
                  <a:pt x="27591" y="1240901"/>
                </a:lnTo>
                <a:lnTo>
                  <a:pt x="22146" y="1258941"/>
                </a:lnTo>
                <a:lnTo>
                  <a:pt x="19065" y="1271589"/>
                </a:lnTo>
                <a:lnTo>
                  <a:pt x="15931" y="1297259"/>
                </a:lnTo>
                <a:lnTo>
                  <a:pt x="14167" y="1301402"/>
                </a:lnTo>
                <a:lnTo>
                  <a:pt x="8947" y="1310439"/>
                </a:lnTo>
                <a:lnTo>
                  <a:pt x="8233" y="1314321"/>
                </a:lnTo>
                <a:lnTo>
                  <a:pt x="8042" y="1316745"/>
                </a:lnTo>
                <a:lnTo>
                  <a:pt x="6922" y="1317369"/>
                </a:lnTo>
                <a:lnTo>
                  <a:pt x="5183" y="1316792"/>
                </a:lnTo>
                <a:lnTo>
                  <a:pt x="0" y="1313479"/>
                </a:lnTo>
                <a:lnTo>
                  <a:pt x="1939" y="1307734"/>
                </a:lnTo>
                <a:lnTo>
                  <a:pt x="3847" y="1303424"/>
                </a:lnTo>
                <a:lnTo>
                  <a:pt x="5966" y="1290698"/>
                </a:lnTo>
                <a:lnTo>
                  <a:pt x="7662" y="1268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33" name="SMARTInkAnnotation38"/>
          <p:cNvSpPr/>
          <p:nvPr/>
        </p:nvSpPr>
        <p:spPr>
          <a:xfrm>
            <a:off x="3061541" y="2000250"/>
            <a:ext cx="151941" cy="1204052"/>
          </a:xfrm>
          <a:custGeom>
            <a:avLst/>
            <a:gdLst/>
            <a:ahLst/>
            <a:cxnLst/>
            <a:rect l="0" t="0" r="0" b="0"/>
            <a:pathLst>
              <a:path w="151941" h="1204052">
                <a:moveTo>
                  <a:pt x="151940" y="0"/>
                </a:moveTo>
                <a:lnTo>
                  <a:pt x="151940" y="4740"/>
                </a:lnTo>
                <a:lnTo>
                  <a:pt x="150947" y="7129"/>
                </a:lnTo>
                <a:lnTo>
                  <a:pt x="147196" y="12429"/>
                </a:lnTo>
                <a:lnTo>
                  <a:pt x="145798" y="16223"/>
                </a:lnTo>
                <a:lnTo>
                  <a:pt x="142838" y="31045"/>
                </a:lnTo>
                <a:lnTo>
                  <a:pt x="138625" y="42240"/>
                </a:lnTo>
                <a:lnTo>
                  <a:pt x="133443" y="56477"/>
                </a:lnTo>
                <a:lnTo>
                  <a:pt x="128823" y="73718"/>
                </a:lnTo>
                <a:lnTo>
                  <a:pt x="126223" y="106729"/>
                </a:lnTo>
                <a:lnTo>
                  <a:pt x="125613" y="133425"/>
                </a:lnTo>
                <a:lnTo>
                  <a:pt x="122695" y="161826"/>
                </a:lnTo>
                <a:lnTo>
                  <a:pt x="119081" y="191977"/>
                </a:lnTo>
                <a:lnTo>
                  <a:pt x="117475" y="225222"/>
                </a:lnTo>
                <a:lnTo>
                  <a:pt x="116570" y="277407"/>
                </a:lnTo>
                <a:lnTo>
                  <a:pt x="113711" y="312799"/>
                </a:lnTo>
                <a:lnTo>
                  <a:pt x="110122" y="348374"/>
                </a:lnTo>
                <a:lnTo>
                  <a:pt x="108528" y="384028"/>
                </a:lnTo>
                <a:lnTo>
                  <a:pt x="107630" y="437570"/>
                </a:lnTo>
                <a:lnTo>
                  <a:pt x="104771" y="473280"/>
                </a:lnTo>
                <a:lnTo>
                  <a:pt x="100191" y="508995"/>
                </a:lnTo>
                <a:lnTo>
                  <a:pt x="94845" y="544712"/>
                </a:lnTo>
                <a:lnTo>
                  <a:pt x="91807" y="577784"/>
                </a:lnTo>
                <a:lnTo>
                  <a:pt x="89464" y="610012"/>
                </a:lnTo>
                <a:lnTo>
                  <a:pt x="85112" y="644179"/>
                </a:lnTo>
                <a:lnTo>
                  <a:pt x="77079" y="696883"/>
                </a:lnTo>
                <a:lnTo>
                  <a:pt x="65468" y="767034"/>
                </a:lnTo>
                <a:lnTo>
                  <a:pt x="59551" y="798964"/>
                </a:lnTo>
                <a:lnTo>
                  <a:pt x="56260" y="829691"/>
                </a:lnTo>
                <a:lnTo>
                  <a:pt x="53803" y="859885"/>
                </a:lnTo>
                <a:lnTo>
                  <a:pt x="49401" y="889840"/>
                </a:lnTo>
                <a:lnTo>
                  <a:pt x="46837" y="903781"/>
                </a:lnTo>
                <a:lnTo>
                  <a:pt x="20833" y="1029141"/>
                </a:lnTo>
                <a:lnTo>
                  <a:pt x="14887" y="1055024"/>
                </a:lnTo>
                <a:lnTo>
                  <a:pt x="10700" y="1091908"/>
                </a:lnTo>
                <a:lnTo>
                  <a:pt x="9460" y="1123231"/>
                </a:lnTo>
                <a:lnTo>
                  <a:pt x="6522" y="1142151"/>
                </a:lnTo>
                <a:lnTo>
                  <a:pt x="1932" y="1166892"/>
                </a:lnTo>
                <a:lnTo>
                  <a:pt x="10" y="1204051"/>
                </a:lnTo>
                <a:lnTo>
                  <a:pt x="0" y="1196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34" name="SMARTInkAnnotation39"/>
          <p:cNvSpPr/>
          <p:nvPr/>
        </p:nvSpPr>
        <p:spPr>
          <a:xfrm>
            <a:off x="5340640" y="2035969"/>
            <a:ext cx="150152" cy="1186215"/>
          </a:xfrm>
          <a:custGeom>
            <a:avLst/>
            <a:gdLst/>
            <a:ahLst/>
            <a:cxnLst/>
            <a:rect l="0" t="0" r="0" b="0"/>
            <a:pathLst>
              <a:path w="150152" h="1186215">
                <a:moveTo>
                  <a:pt x="107247" y="0"/>
                </a:moveTo>
                <a:lnTo>
                  <a:pt x="107247" y="13302"/>
                </a:lnTo>
                <a:lnTo>
                  <a:pt x="109233" y="17798"/>
                </a:lnTo>
                <a:lnTo>
                  <a:pt x="112544" y="23771"/>
                </a:lnTo>
                <a:lnTo>
                  <a:pt x="116737" y="30730"/>
                </a:lnTo>
                <a:lnTo>
                  <a:pt x="120525" y="39338"/>
                </a:lnTo>
                <a:lnTo>
                  <a:pt x="124044" y="49046"/>
                </a:lnTo>
                <a:lnTo>
                  <a:pt x="127383" y="59486"/>
                </a:lnTo>
                <a:lnTo>
                  <a:pt x="130602" y="71407"/>
                </a:lnTo>
                <a:lnTo>
                  <a:pt x="133741" y="84316"/>
                </a:lnTo>
                <a:lnTo>
                  <a:pt x="136827" y="97882"/>
                </a:lnTo>
                <a:lnTo>
                  <a:pt x="142904" y="128831"/>
                </a:lnTo>
                <a:lnTo>
                  <a:pt x="145914" y="145419"/>
                </a:lnTo>
                <a:lnTo>
                  <a:pt x="149259" y="182370"/>
                </a:lnTo>
                <a:lnTo>
                  <a:pt x="150151" y="201947"/>
                </a:lnTo>
                <a:lnTo>
                  <a:pt x="149753" y="221944"/>
                </a:lnTo>
                <a:lnTo>
                  <a:pt x="148495" y="242220"/>
                </a:lnTo>
                <a:lnTo>
                  <a:pt x="146662" y="262683"/>
                </a:lnTo>
                <a:lnTo>
                  <a:pt x="144448" y="282278"/>
                </a:lnTo>
                <a:lnTo>
                  <a:pt x="139339" y="319926"/>
                </a:lnTo>
                <a:lnTo>
                  <a:pt x="135593" y="339291"/>
                </a:lnTo>
                <a:lnTo>
                  <a:pt x="131110" y="359147"/>
                </a:lnTo>
                <a:lnTo>
                  <a:pt x="120832" y="399730"/>
                </a:lnTo>
                <a:lnTo>
                  <a:pt x="109644" y="440918"/>
                </a:lnTo>
                <a:lnTo>
                  <a:pt x="98051" y="479729"/>
                </a:lnTo>
                <a:lnTo>
                  <a:pt x="92179" y="498413"/>
                </a:lnTo>
                <a:lnTo>
                  <a:pt x="87271" y="517814"/>
                </a:lnTo>
                <a:lnTo>
                  <a:pt x="83006" y="537694"/>
                </a:lnTo>
                <a:lnTo>
                  <a:pt x="79169" y="557892"/>
                </a:lnTo>
                <a:lnTo>
                  <a:pt x="72258" y="598855"/>
                </a:lnTo>
                <a:lnTo>
                  <a:pt x="23831" y="923976"/>
                </a:lnTo>
                <a:lnTo>
                  <a:pt x="21844" y="943406"/>
                </a:lnTo>
                <a:lnTo>
                  <a:pt x="20520" y="962312"/>
                </a:lnTo>
                <a:lnTo>
                  <a:pt x="18055" y="998202"/>
                </a:lnTo>
                <a:lnTo>
                  <a:pt x="13649" y="1030689"/>
                </a:lnTo>
                <a:lnTo>
                  <a:pt x="11084" y="1045306"/>
                </a:lnTo>
                <a:lnTo>
                  <a:pt x="8382" y="1059019"/>
                </a:lnTo>
                <a:lnTo>
                  <a:pt x="3723" y="1083847"/>
                </a:lnTo>
                <a:lnTo>
                  <a:pt x="1100" y="1113566"/>
                </a:lnTo>
                <a:lnTo>
                  <a:pt x="93" y="1148275"/>
                </a:lnTo>
                <a:lnTo>
                  <a:pt x="0" y="1176521"/>
                </a:lnTo>
                <a:lnTo>
                  <a:pt x="2645" y="1180388"/>
                </a:lnTo>
                <a:lnTo>
                  <a:pt x="4742" y="1182808"/>
                </a:lnTo>
                <a:lnTo>
                  <a:pt x="7132" y="1184421"/>
                </a:lnTo>
                <a:lnTo>
                  <a:pt x="9718" y="1185497"/>
                </a:lnTo>
                <a:lnTo>
                  <a:pt x="12436" y="1186214"/>
                </a:lnTo>
                <a:lnTo>
                  <a:pt x="14247" y="1185700"/>
                </a:lnTo>
                <a:lnTo>
                  <a:pt x="15455" y="1184365"/>
                </a:lnTo>
                <a:lnTo>
                  <a:pt x="17871" y="1178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36" name="SMARTInkAnnotation40"/>
          <p:cNvSpPr/>
          <p:nvPr/>
        </p:nvSpPr>
        <p:spPr>
          <a:xfrm>
            <a:off x="7852109" y="2001491"/>
            <a:ext cx="89373" cy="1284635"/>
          </a:xfrm>
          <a:custGeom>
            <a:avLst/>
            <a:gdLst/>
            <a:ahLst/>
            <a:cxnLst/>
            <a:rect l="0" t="0" r="0" b="0"/>
            <a:pathLst>
              <a:path w="89373" h="1284635">
                <a:moveTo>
                  <a:pt x="0" y="7688"/>
                </a:moveTo>
                <a:lnTo>
                  <a:pt x="0" y="0"/>
                </a:lnTo>
                <a:lnTo>
                  <a:pt x="0" y="12093"/>
                </a:lnTo>
                <a:lnTo>
                  <a:pt x="2649" y="19899"/>
                </a:lnTo>
                <a:lnTo>
                  <a:pt x="4745" y="24759"/>
                </a:lnTo>
                <a:lnTo>
                  <a:pt x="7135" y="30975"/>
                </a:lnTo>
                <a:lnTo>
                  <a:pt x="12440" y="45819"/>
                </a:lnTo>
                <a:lnTo>
                  <a:pt x="15244" y="54937"/>
                </a:lnTo>
                <a:lnTo>
                  <a:pt x="21010" y="75652"/>
                </a:lnTo>
                <a:lnTo>
                  <a:pt x="23937" y="87724"/>
                </a:lnTo>
                <a:lnTo>
                  <a:pt x="29839" y="114367"/>
                </a:lnTo>
                <a:lnTo>
                  <a:pt x="38743" y="157257"/>
                </a:lnTo>
                <a:lnTo>
                  <a:pt x="40725" y="170901"/>
                </a:lnTo>
                <a:lnTo>
                  <a:pt x="42927" y="196644"/>
                </a:lnTo>
                <a:lnTo>
                  <a:pt x="44507" y="210058"/>
                </a:lnTo>
                <a:lnTo>
                  <a:pt x="46554" y="223961"/>
                </a:lnTo>
                <a:lnTo>
                  <a:pt x="48912" y="238190"/>
                </a:lnTo>
                <a:lnTo>
                  <a:pt x="51530" y="267230"/>
                </a:lnTo>
                <a:lnTo>
                  <a:pt x="53687" y="295681"/>
                </a:lnTo>
                <a:lnTo>
                  <a:pt x="55653" y="308824"/>
                </a:lnTo>
                <a:lnTo>
                  <a:pt x="65942" y="363175"/>
                </a:lnTo>
                <a:lnTo>
                  <a:pt x="74599" y="406926"/>
                </a:lnTo>
                <a:lnTo>
                  <a:pt x="80491" y="433836"/>
                </a:lnTo>
                <a:lnTo>
                  <a:pt x="83453" y="446568"/>
                </a:lnTo>
                <a:lnTo>
                  <a:pt x="85427" y="460017"/>
                </a:lnTo>
                <a:lnTo>
                  <a:pt x="87621" y="488190"/>
                </a:lnTo>
                <a:lnTo>
                  <a:pt x="88596" y="519893"/>
                </a:lnTo>
                <a:lnTo>
                  <a:pt x="89330" y="629455"/>
                </a:lnTo>
                <a:lnTo>
                  <a:pt x="89372" y="726746"/>
                </a:lnTo>
                <a:lnTo>
                  <a:pt x="86727" y="754572"/>
                </a:lnTo>
                <a:lnTo>
                  <a:pt x="84631" y="767548"/>
                </a:lnTo>
                <a:lnTo>
                  <a:pt x="82240" y="780168"/>
                </a:lnTo>
                <a:lnTo>
                  <a:pt x="76936" y="804773"/>
                </a:lnTo>
                <a:lnTo>
                  <a:pt x="75125" y="816891"/>
                </a:lnTo>
                <a:lnTo>
                  <a:pt x="72575" y="852907"/>
                </a:lnTo>
                <a:lnTo>
                  <a:pt x="71820" y="888714"/>
                </a:lnTo>
                <a:lnTo>
                  <a:pt x="70602" y="924459"/>
                </a:lnTo>
                <a:lnTo>
                  <a:pt x="68915" y="936369"/>
                </a:lnTo>
                <a:lnTo>
                  <a:pt x="66798" y="948278"/>
                </a:lnTo>
                <a:lnTo>
                  <a:pt x="64446" y="972093"/>
                </a:lnTo>
                <a:lnTo>
                  <a:pt x="63121" y="1007813"/>
                </a:lnTo>
                <a:lnTo>
                  <a:pt x="61818" y="1031626"/>
                </a:lnTo>
                <a:lnTo>
                  <a:pt x="60080" y="1043532"/>
                </a:lnTo>
                <a:lnTo>
                  <a:pt x="57929" y="1055438"/>
                </a:lnTo>
                <a:lnTo>
                  <a:pt x="55538" y="1079251"/>
                </a:lnTo>
                <a:lnTo>
                  <a:pt x="54192" y="1112324"/>
                </a:lnTo>
                <a:lnTo>
                  <a:pt x="54870" y="1132646"/>
                </a:lnTo>
                <a:lnTo>
                  <a:pt x="56442" y="1143621"/>
                </a:lnTo>
                <a:lnTo>
                  <a:pt x="58483" y="1154906"/>
                </a:lnTo>
                <a:lnTo>
                  <a:pt x="60750" y="1175384"/>
                </a:lnTo>
                <a:lnTo>
                  <a:pt x="62206" y="1208043"/>
                </a:lnTo>
                <a:lnTo>
                  <a:pt x="59756" y="1221158"/>
                </a:lnTo>
                <a:lnTo>
                  <a:pt x="57713" y="1227434"/>
                </a:lnTo>
                <a:lnTo>
                  <a:pt x="55442" y="1239699"/>
                </a:lnTo>
                <a:lnTo>
                  <a:pt x="53639" y="1277495"/>
                </a:lnTo>
                <a:lnTo>
                  <a:pt x="53625" y="1284634"/>
                </a:lnTo>
                <a:lnTo>
                  <a:pt x="48881" y="1275153"/>
                </a:lnTo>
                <a:lnTo>
                  <a:pt x="46491" y="1271368"/>
                </a:lnTo>
                <a:lnTo>
                  <a:pt x="43904" y="1267852"/>
                </a:lnTo>
                <a:lnTo>
                  <a:pt x="35751" y="12578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37" name="SMARTInkAnnotation41"/>
          <p:cNvSpPr/>
          <p:nvPr/>
        </p:nvSpPr>
        <p:spPr>
          <a:xfrm>
            <a:off x="7727091" y="2000250"/>
            <a:ext cx="98205" cy="1428734"/>
          </a:xfrm>
          <a:custGeom>
            <a:avLst/>
            <a:gdLst/>
            <a:ahLst/>
            <a:cxnLst/>
            <a:rect l="0" t="0" r="0" b="0"/>
            <a:pathLst>
              <a:path w="98205" h="1428734">
                <a:moveTo>
                  <a:pt x="71392" y="0"/>
                </a:moveTo>
                <a:lnTo>
                  <a:pt x="58952" y="0"/>
                </a:lnTo>
                <a:lnTo>
                  <a:pt x="56148" y="992"/>
                </a:lnTo>
                <a:lnTo>
                  <a:pt x="53285" y="2646"/>
                </a:lnTo>
                <a:lnTo>
                  <a:pt x="50383" y="4740"/>
                </a:lnTo>
                <a:lnTo>
                  <a:pt x="47455" y="6137"/>
                </a:lnTo>
                <a:lnTo>
                  <a:pt x="44511" y="7068"/>
                </a:lnTo>
                <a:lnTo>
                  <a:pt x="41553" y="7688"/>
                </a:lnTo>
                <a:lnTo>
                  <a:pt x="38591" y="9094"/>
                </a:lnTo>
                <a:lnTo>
                  <a:pt x="35620" y="11024"/>
                </a:lnTo>
                <a:lnTo>
                  <a:pt x="32649" y="13302"/>
                </a:lnTo>
                <a:lnTo>
                  <a:pt x="30667" y="16805"/>
                </a:lnTo>
                <a:lnTo>
                  <a:pt x="28465" y="25990"/>
                </a:lnTo>
                <a:lnTo>
                  <a:pt x="26885" y="32209"/>
                </a:lnTo>
                <a:lnTo>
                  <a:pt x="24838" y="39332"/>
                </a:lnTo>
                <a:lnTo>
                  <a:pt x="22481" y="47057"/>
                </a:lnTo>
                <a:lnTo>
                  <a:pt x="19862" y="63578"/>
                </a:lnTo>
                <a:lnTo>
                  <a:pt x="18180" y="103178"/>
                </a:lnTo>
                <a:lnTo>
                  <a:pt x="17802" y="197672"/>
                </a:lnTo>
                <a:lnTo>
                  <a:pt x="15134" y="232713"/>
                </a:lnTo>
                <a:lnTo>
                  <a:pt x="13032" y="250392"/>
                </a:lnTo>
                <a:lnTo>
                  <a:pt x="10698" y="288556"/>
                </a:lnTo>
                <a:lnTo>
                  <a:pt x="9659" y="327677"/>
                </a:lnTo>
                <a:lnTo>
                  <a:pt x="8850" y="500156"/>
                </a:lnTo>
                <a:lnTo>
                  <a:pt x="8831" y="596929"/>
                </a:lnTo>
                <a:lnTo>
                  <a:pt x="6182" y="636049"/>
                </a:lnTo>
                <a:lnTo>
                  <a:pt x="4084" y="656205"/>
                </a:lnTo>
                <a:lnTo>
                  <a:pt x="1755" y="694475"/>
                </a:lnTo>
                <a:lnTo>
                  <a:pt x="719" y="731327"/>
                </a:lnTo>
                <a:lnTo>
                  <a:pt x="0" y="816672"/>
                </a:lnTo>
                <a:lnTo>
                  <a:pt x="2588" y="850129"/>
                </a:lnTo>
                <a:lnTo>
                  <a:pt x="4669" y="867385"/>
                </a:lnTo>
                <a:lnTo>
                  <a:pt x="6980" y="902434"/>
                </a:lnTo>
                <a:lnTo>
                  <a:pt x="9000" y="936863"/>
                </a:lnTo>
                <a:lnTo>
                  <a:pt x="10928" y="952990"/>
                </a:lnTo>
                <a:lnTo>
                  <a:pt x="13208" y="968701"/>
                </a:lnTo>
                <a:lnTo>
                  <a:pt x="15740" y="1002034"/>
                </a:lnTo>
                <a:lnTo>
                  <a:pt x="17859" y="1035700"/>
                </a:lnTo>
                <a:lnTo>
                  <a:pt x="19814" y="1051623"/>
                </a:lnTo>
                <a:lnTo>
                  <a:pt x="22110" y="1067199"/>
                </a:lnTo>
                <a:lnTo>
                  <a:pt x="24662" y="1095089"/>
                </a:lnTo>
                <a:lnTo>
                  <a:pt x="26790" y="1121707"/>
                </a:lnTo>
                <a:lnTo>
                  <a:pt x="28748" y="1135750"/>
                </a:lnTo>
                <a:lnTo>
                  <a:pt x="31045" y="1150072"/>
                </a:lnTo>
                <a:lnTo>
                  <a:pt x="33600" y="1176570"/>
                </a:lnTo>
                <a:lnTo>
                  <a:pt x="35727" y="1201577"/>
                </a:lnTo>
                <a:lnTo>
                  <a:pt x="37685" y="1213801"/>
                </a:lnTo>
                <a:lnTo>
                  <a:pt x="39983" y="1225919"/>
                </a:lnTo>
                <a:lnTo>
                  <a:pt x="42508" y="1236975"/>
                </a:lnTo>
                <a:lnTo>
                  <a:pt x="45185" y="1247322"/>
                </a:lnTo>
                <a:lnTo>
                  <a:pt x="47962" y="1257197"/>
                </a:lnTo>
                <a:lnTo>
                  <a:pt x="53696" y="1276105"/>
                </a:lnTo>
                <a:lnTo>
                  <a:pt x="65470" y="1312498"/>
                </a:lnTo>
                <a:lnTo>
                  <a:pt x="67444" y="1321483"/>
                </a:lnTo>
                <a:lnTo>
                  <a:pt x="69639" y="1339404"/>
                </a:lnTo>
                <a:lnTo>
                  <a:pt x="71216" y="1347358"/>
                </a:lnTo>
                <a:lnTo>
                  <a:pt x="73262" y="1354645"/>
                </a:lnTo>
                <a:lnTo>
                  <a:pt x="75618" y="1361487"/>
                </a:lnTo>
                <a:lnTo>
                  <a:pt x="78181" y="1368033"/>
                </a:lnTo>
                <a:lnTo>
                  <a:pt x="80884" y="1374381"/>
                </a:lnTo>
                <a:lnTo>
                  <a:pt x="83679" y="1380598"/>
                </a:lnTo>
                <a:lnTo>
                  <a:pt x="85542" y="1385735"/>
                </a:lnTo>
                <a:lnTo>
                  <a:pt x="87612" y="1394088"/>
                </a:lnTo>
                <a:lnTo>
                  <a:pt x="89933" y="1413672"/>
                </a:lnTo>
                <a:lnTo>
                  <a:pt x="91698" y="1417705"/>
                </a:lnTo>
                <a:lnTo>
                  <a:pt x="98183" y="1428712"/>
                </a:lnTo>
                <a:lnTo>
                  <a:pt x="98196" y="1428733"/>
                </a:lnTo>
                <a:lnTo>
                  <a:pt x="98204" y="1411579"/>
                </a:lnTo>
                <a:lnTo>
                  <a:pt x="95556" y="1400944"/>
                </a:lnTo>
                <a:lnTo>
                  <a:pt x="89268" y="1384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38" name="SMARTInkAnnotation42"/>
          <p:cNvSpPr/>
          <p:nvPr/>
        </p:nvSpPr>
        <p:spPr>
          <a:xfrm>
            <a:off x="836441" y="3205868"/>
            <a:ext cx="35383" cy="249809"/>
          </a:xfrm>
          <a:custGeom>
            <a:avLst/>
            <a:gdLst/>
            <a:ahLst/>
            <a:cxnLst/>
            <a:rect l="0" t="0" r="0" b="0"/>
            <a:pathLst>
              <a:path w="35383" h="249809">
                <a:moveTo>
                  <a:pt x="26445" y="35608"/>
                </a:moveTo>
                <a:lnTo>
                  <a:pt x="18749" y="35608"/>
                </a:lnTo>
                <a:lnTo>
                  <a:pt x="18335" y="34616"/>
                </a:lnTo>
                <a:lnTo>
                  <a:pt x="17616" y="27920"/>
                </a:lnTo>
                <a:lnTo>
                  <a:pt x="16587" y="26514"/>
                </a:lnTo>
                <a:lnTo>
                  <a:pt x="14907" y="24585"/>
                </a:lnTo>
                <a:lnTo>
                  <a:pt x="9821" y="19099"/>
                </a:lnTo>
                <a:lnTo>
                  <a:pt x="9126" y="15703"/>
                </a:lnTo>
                <a:lnTo>
                  <a:pt x="8576" y="7907"/>
                </a:lnTo>
                <a:lnTo>
                  <a:pt x="8569" y="0"/>
                </a:lnTo>
                <a:lnTo>
                  <a:pt x="8569" y="21248"/>
                </a:lnTo>
                <a:lnTo>
                  <a:pt x="7576" y="25043"/>
                </a:lnTo>
                <a:lnTo>
                  <a:pt x="5921" y="29557"/>
                </a:lnTo>
                <a:lnTo>
                  <a:pt x="3824" y="34550"/>
                </a:lnTo>
                <a:lnTo>
                  <a:pt x="2427" y="39864"/>
                </a:lnTo>
                <a:lnTo>
                  <a:pt x="1495" y="45391"/>
                </a:lnTo>
                <a:lnTo>
                  <a:pt x="874" y="51060"/>
                </a:lnTo>
                <a:lnTo>
                  <a:pt x="460" y="56823"/>
                </a:lnTo>
                <a:lnTo>
                  <a:pt x="184" y="62650"/>
                </a:lnTo>
                <a:lnTo>
                  <a:pt x="0" y="68519"/>
                </a:lnTo>
                <a:lnTo>
                  <a:pt x="870" y="75408"/>
                </a:lnTo>
                <a:lnTo>
                  <a:pt x="2443" y="82978"/>
                </a:lnTo>
                <a:lnTo>
                  <a:pt x="4485" y="91001"/>
                </a:lnTo>
                <a:lnTo>
                  <a:pt x="5847" y="98333"/>
                </a:lnTo>
                <a:lnTo>
                  <a:pt x="6754" y="105206"/>
                </a:lnTo>
                <a:lnTo>
                  <a:pt x="7359" y="111773"/>
                </a:lnTo>
                <a:lnTo>
                  <a:pt x="7762" y="118135"/>
                </a:lnTo>
                <a:lnTo>
                  <a:pt x="8211" y="130495"/>
                </a:lnTo>
                <a:lnTo>
                  <a:pt x="9324" y="136569"/>
                </a:lnTo>
                <a:lnTo>
                  <a:pt x="11058" y="142603"/>
                </a:lnTo>
                <a:lnTo>
                  <a:pt x="13208" y="148610"/>
                </a:lnTo>
                <a:lnTo>
                  <a:pt x="14641" y="154599"/>
                </a:lnTo>
                <a:lnTo>
                  <a:pt x="15596" y="160576"/>
                </a:lnTo>
                <a:lnTo>
                  <a:pt x="16233" y="166545"/>
                </a:lnTo>
                <a:lnTo>
                  <a:pt x="16658" y="171517"/>
                </a:lnTo>
                <a:lnTo>
                  <a:pt x="16941" y="175824"/>
                </a:lnTo>
                <a:lnTo>
                  <a:pt x="17129" y="179687"/>
                </a:lnTo>
                <a:lnTo>
                  <a:pt x="18248" y="184247"/>
                </a:lnTo>
                <a:lnTo>
                  <a:pt x="19988" y="189271"/>
                </a:lnTo>
                <a:lnTo>
                  <a:pt x="22140" y="194605"/>
                </a:lnTo>
                <a:lnTo>
                  <a:pt x="23575" y="199153"/>
                </a:lnTo>
                <a:lnTo>
                  <a:pt x="24532" y="203177"/>
                </a:lnTo>
                <a:lnTo>
                  <a:pt x="25595" y="210294"/>
                </a:lnTo>
                <a:lnTo>
                  <a:pt x="26067" y="216765"/>
                </a:lnTo>
                <a:lnTo>
                  <a:pt x="26277" y="222948"/>
                </a:lnTo>
                <a:lnTo>
                  <a:pt x="26441" y="240466"/>
                </a:lnTo>
                <a:lnTo>
                  <a:pt x="26445" y="249808"/>
                </a:lnTo>
                <a:lnTo>
                  <a:pt x="26445" y="237482"/>
                </a:lnTo>
                <a:lnTo>
                  <a:pt x="27438" y="234683"/>
                </a:lnTo>
                <a:lnTo>
                  <a:pt x="29093" y="231825"/>
                </a:lnTo>
                <a:lnTo>
                  <a:pt x="31189" y="228927"/>
                </a:lnTo>
                <a:lnTo>
                  <a:pt x="32587" y="225011"/>
                </a:lnTo>
                <a:lnTo>
                  <a:pt x="33519" y="220416"/>
                </a:lnTo>
                <a:lnTo>
                  <a:pt x="35382" y="20527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39" name="SMARTInkAnnotation43"/>
          <p:cNvSpPr/>
          <p:nvPr/>
        </p:nvSpPr>
        <p:spPr>
          <a:xfrm>
            <a:off x="756512" y="3482617"/>
            <a:ext cx="1267532" cy="569648"/>
          </a:xfrm>
          <a:custGeom>
            <a:avLst/>
            <a:gdLst/>
            <a:ahLst/>
            <a:cxnLst/>
            <a:rect l="0" t="0" r="0" b="0"/>
            <a:pathLst>
              <a:path w="1267532" h="569648">
                <a:moveTo>
                  <a:pt x="34872" y="71399"/>
                </a:moveTo>
                <a:lnTo>
                  <a:pt x="0" y="71399"/>
                </a:lnTo>
                <a:lnTo>
                  <a:pt x="109439" y="71399"/>
                </a:lnTo>
                <a:lnTo>
                  <a:pt x="148782" y="68753"/>
                </a:lnTo>
                <a:lnTo>
                  <a:pt x="170397" y="66658"/>
                </a:lnTo>
                <a:lnTo>
                  <a:pt x="193744" y="65261"/>
                </a:lnTo>
                <a:lnTo>
                  <a:pt x="271291" y="62304"/>
                </a:lnTo>
                <a:lnTo>
                  <a:pt x="331278" y="58096"/>
                </a:lnTo>
                <a:lnTo>
                  <a:pt x="621892" y="32667"/>
                </a:lnTo>
                <a:lnTo>
                  <a:pt x="654625" y="28710"/>
                </a:lnTo>
                <a:lnTo>
                  <a:pt x="720125" y="19022"/>
                </a:lnTo>
                <a:lnTo>
                  <a:pt x="751892" y="15645"/>
                </a:lnTo>
                <a:lnTo>
                  <a:pt x="783000" y="13394"/>
                </a:lnTo>
                <a:lnTo>
                  <a:pt x="813670" y="11893"/>
                </a:lnTo>
                <a:lnTo>
                  <a:pt x="871581" y="7579"/>
                </a:lnTo>
                <a:lnTo>
                  <a:pt x="899537" y="5039"/>
                </a:lnTo>
                <a:lnTo>
                  <a:pt x="926118" y="3347"/>
                </a:lnTo>
                <a:lnTo>
                  <a:pt x="976839" y="1466"/>
                </a:lnTo>
                <a:lnTo>
                  <a:pt x="1066005" y="258"/>
                </a:lnTo>
                <a:lnTo>
                  <a:pt x="1155527" y="0"/>
                </a:lnTo>
                <a:lnTo>
                  <a:pt x="1192490" y="4713"/>
                </a:lnTo>
                <a:lnTo>
                  <a:pt x="1230677" y="10050"/>
                </a:lnTo>
                <a:lnTo>
                  <a:pt x="1245270" y="18005"/>
                </a:lnTo>
                <a:lnTo>
                  <a:pt x="1259907" y="28899"/>
                </a:lnTo>
                <a:lnTo>
                  <a:pt x="1262693" y="34136"/>
                </a:lnTo>
                <a:lnTo>
                  <a:pt x="1265788" y="47892"/>
                </a:lnTo>
                <a:lnTo>
                  <a:pt x="1267164" y="63928"/>
                </a:lnTo>
                <a:lnTo>
                  <a:pt x="1267531" y="72371"/>
                </a:lnTo>
                <a:lnTo>
                  <a:pt x="1266783" y="81969"/>
                </a:lnTo>
                <a:lnTo>
                  <a:pt x="1265291" y="92336"/>
                </a:lnTo>
                <a:lnTo>
                  <a:pt x="1263303" y="103216"/>
                </a:lnTo>
                <a:lnTo>
                  <a:pt x="1259992" y="114438"/>
                </a:lnTo>
                <a:lnTo>
                  <a:pt x="1255798" y="125889"/>
                </a:lnTo>
                <a:lnTo>
                  <a:pt x="1251016" y="137491"/>
                </a:lnTo>
                <a:lnTo>
                  <a:pt x="1245842" y="149194"/>
                </a:lnTo>
                <a:lnTo>
                  <a:pt x="1229070" y="185620"/>
                </a:lnTo>
                <a:lnTo>
                  <a:pt x="1217412" y="213114"/>
                </a:lnTo>
                <a:lnTo>
                  <a:pt x="1210529" y="226399"/>
                </a:lnTo>
                <a:lnTo>
                  <a:pt x="1202962" y="239224"/>
                </a:lnTo>
                <a:lnTo>
                  <a:pt x="1186609" y="265050"/>
                </a:lnTo>
                <a:lnTo>
                  <a:pt x="1169410" y="293065"/>
                </a:lnTo>
                <a:lnTo>
                  <a:pt x="1160653" y="306489"/>
                </a:lnTo>
                <a:lnTo>
                  <a:pt x="1151835" y="319406"/>
                </a:lnTo>
                <a:lnTo>
                  <a:pt x="1134093" y="344343"/>
                </a:lnTo>
                <a:lnTo>
                  <a:pt x="1116278" y="368655"/>
                </a:lnTo>
                <a:lnTo>
                  <a:pt x="1105370" y="380695"/>
                </a:lnTo>
                <a:lnTo>
                  <a:pt x="1093133" y="392689"/>
                </a:lnTo>
                <a:lnTo>
                  <a:pt x="1080009" y="404655"/>
                </a:lnTo>
                <a:lnTo>
                  <a:pt x="1067288" y="415609"/>
                </a:lnTo>
                <a:lnTo>
                  <a:pt x="1054834" y="425887"/>
                </a:lnTo>
                <a:lnTo>
                  <a:pt x="1042560" y="435717"/>
                </a:lnTo>
                <a:lnTo>
                  <a:pt x="1029412" y="445246"/>
                </a:lnTo>
                <a:lnTo>
                  <a:pt x="1015681" y="454575"/>
                </a:lnTo>
                <a:lnTo>
                  <a:pt x="1001562" y="463772"/>
                </a:lnTo>
                <a:lnTo>
                  <a:pt x="986190" y="472879"/>
                </a:lnTo>
                <a:lnTo>
                  <a:pt x="969984" y="481927"/>
                </a:lnTo>
                <a:lnTo>
                  <a:pt x="935096" y="498926"/>
                </a:lnTo>
                <a:lnTo>
                  <a:pt x="896418" y="513096"/>
                </a:lnTo>
                <a:lnTo>
                  <a:pt x="856056" y="526008"/>
                </a:lnTo>
                <a:lnTo>
                  <a:pt x="835561" y="532229"/>
                </a:lnTo>
                <a:lnTo>
                  <a:pt x="813953" y="537369"/>
                </a:lnTo>
                <a:lnTo>
                  <a:pt x="791603" y="541787"/>
                </a:lnTo>
                <a:lnTo>
                  <a:pt x="768759" y="545725"/>
                </a:lnTo>
                <a:lnTo>
                  <a:pt x="722190" y="552747"/>
                </a:lnTo>
                <a:lnTo>
                  <a:pt x="627561" y="565339"/>
                </a:lnTo>
                <a:lnTo>
                  <a:pt x="603786" y="567380"/>
                </a:lnTo>
                <a:lnTo>
                  <a:pt x="579990" y="568740"/>
                </a:lnTo>
                <a:lnTo>
                  <a:pt x="556183" y="569647"/>
                </a:lnTo>
                <a:lnTo>
                  <a:pt x="533359" y="569260"/>
                </a:lnTo>
                <a:lnTo>
                  <a:pt x="511192" y="568009"/>
                </a:lnTo>
                <a:lnTo>
                  <a:pt x="489462" y="566183"/>
                </a:lnTo>
                <a:lnTo>
                  <a:pt x="446781" y="561508"/>
                </a:lnTo>
                <a:lnTo>
                  <a:pt x="405633" y="556123"/>
                </a:lnTo>
                <a:lnTo>
                  <a:pt x="367484" y="550423"/>
                </a:lnTo>
                <a:lnTo>
                  <a:pt x="328019" y="539291"/>
                </a:lnTo>
                <a:lnTo>
                  <a:pt x="289293" y="524421"/>
                </a:lnTo>
                <a:lnTo>
                  <a:pt x="255531" y="507890"/>
                </a:lnTo>
                <a:lnTo>
                  <a:pt x="238583" y="498323"/>
                </a:lnTo>
                <a:lnTo>
                  <a:pt x="221326" y="487976"/>
                </a:lnTo>
                <a:lnTo>
                  <a:pt x="203863" y="477109"/>
                </a:lnTo>
                <a:lnTo>
                  <a:pt x="188249" y="465895"/>
                </a:lnTo>
                <a:lnTo>
                  <a:pt x="173867" y="454451"/>
                </a:lnTo>
                <a:lnTo>
                  <a:pt x="160306" y="442853"/>
                </a:lnTo>
                <a:lnTo>
                  <a:pt x="147294" y="430160"/>
                </a:lnTo>
                <a:lnTo>
                  <a:pt x="134647" y="416737"/>
                </a:lnTo>
                <a:lnTo>
                  <a:pt x="122243" y="402827"/>
                </a:lnTo>
                <a:lnTo>
                  <a:pt x="110995" y="388593"/>
                </a:lnTo>
                <a:lnTo>
                  <a:pt x="100517" y="374143"/>
                </a:lnTo>
                <a:lnTo>
                  <a:pt x="90552" y="359548"/>
                </a:lnTo>
                <a:lnTo>
                  <a:pt x="81923" y="344858"/>
                </a:lnTo>
                <a:lnTo>
                  <a:pt x="74184" y="330103"/>
                </a:lnTo>
                <a:lnTo>
                  <a:pt x="67039" y="315306"/>
                </a:lnTo>
                <a:lnTo>
                  <a:pt x="61282" y="301472"/>
                </a:lnTo>
                <a:lnTo>
                  <a:pt x="56451" y="288281"/>
                </a:lnTo>
                <a:lnTo>
                  <a:pt x="52237" y="275518"/>
                </a:lnTo>
                <a:lnTo>
                  <a:pt x="48435" y="263040"/>
                </a:lnTo>
                <a:lnTo>
                  <a:pt x="41562" y="238593"/>
                </a:lnTo>
                <a:lnTo>
                  <a:pt x="39333" y="227510"/>
                </a:lnTo>
                <a:lnTo>
                  <a:pt x="37846" y="217145"/>
                </a:lnTo>
                <a:lnTo>
                  <a:pt x="36855" y="207258"/>
                </a:lnTo>
                <a:lnTo>
                  <a:pt x="37187" y="197690"/>
                </a:lnTo>
                <a:lnTo>
                  <a:pt x="38402" y="188335"/>
                </a:lnTo>
                <a:lnTo>
                  <a:pt x="42399" y="170995"/>
                </a:lnTo>
                <a:lnTo>
                  <a:pt x="47487" y="156674"/>
                </a:lnTo>
                <a:lnTo>
                  <a:pt x="52219" y="151069"/>
                </a:lnTo>
                <a:lnTo>
                  <a:pt x="73114" y="137448"/>
                </a:lnTo>
                <a:lnTo>
                  <a:pt x="106373" y="116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40" name="SMARTInkAnnotation44"/>
          <p:cNvSpPr/>
          <p:nvPr/>
        </p:nvSpPr>
        <p:spPr>
          <a:xfrm>
            <a:off x="2892095" y="3500438"/>
            <a:ext cx="1369561" cy="589299"/>
          </a:xfrm>
          <a:custGeom>
            <a:avLst/>
            <a:gdLst/>
            <a:ahLst/>
            <a:cxnLst/>
            <a:rect l="0" t="0" r="0" b="0"/>
            <a:pathLst>
              <a:path w="1369561" h="589299">
                <a:moveTo>
                  <a:pt x="8569" y="0"/>
                </a:moveTo>
                <a:lnTo>
                  <a:pt x="0" y="0"/>
                </a:lnTo>
                <a:lnTo>
                  <a:pt x="12104" y="0"/>
                </a:lnTo>
                <a:lnTo>
                  <a:pt x="47960" y="6136"/>
                </a:lnTo>
                <a:lnTo>
                  <a:pt x="81026" y="7688"/>
                </a:lnTo>
                <a:lnTo>
                  <a:pt x="143469" y="8561"/>
                </a:lnTo>
                <a:lnTo>
                  <a:pt x="168017" y="9676"/>
                </a:lnTo>
                <a:lnTo>
                  <a:pt x="221775" y="13561"/>
                </a:lnTo>
                <a:lnTo>
                  <a:pt x="251007" y="14993"/>
                </a:lnTo>
                <a:lnTo>
                  <a:pt x="312616" y="16585"/>
                </a:lnTo>
                <a:lnTo>
                  <a:pt x="633197" y="17826"/>
                </a:lnTo>
                <a:lnTo>
                  <a:pt x="669283" y="16845"/>
                </a:lnTo>
                <a:lnTo>
                  <a:pt x="777006" y="11715"/>
                </a:lnTo>
                <a:lnTo>
                  <a:pt x="882411" y="9755"/>
                </a:lnTo>
                <a:lnTo>
                  <a:pt x="1038321" y="9038"/>
                </a:lnTo>
                <a:lnTo>
                  <a:pt x="1066479" y="9994"/>
                </a:lnTo>
                <a:lnTo>
                  <a:pt x="1093194" y="11623"/>
                </a:lnTo>
                <a:lnTo>
                  <a:pt x="1118950" y="13702"/>
                </a:lnTo>
                <a:lnTo>
                  <a:pt x="1143072" y="15087"/>
                </a:lnTo>
                <a:lnTo>
                  <a:pt x="1188411" y="16627"/>
                </a:lnTo>
                <a:lnTo>
                  <a:pt x="1226436" y="19957"/>
                </a:lnTo>
                <a:lnTo>
                  <a:pt x="1259888" y="24745"/>
                </a:lnTo>
                <a:lnTo>
                  <a:pt x="1291307" y="30179"/>
                </a:lnTo>
                <a:lnTo>
                  <a:pt x="1316526" y="38548"/>
                </a:lnTo>
                <a:lnTo>
                  <a:pt x="1327421" y="43558"/>
                </a:lnTo>
                <a:lnTo>
                  <a:pt x="1344825" y="57062"/>
                </a:lnTo>
                <a:lnTo>
                  <a:pt x="1358185" y="72986"/>
                </a:lnTo>
                <a:lnTo>
                  <a:pt x="1367435" y="89985"/>
                </a:lnTo>
                <a:lnTo>
                  <a:pt x="1369305" y="99677"/>
                </a:lnTo>
                <a:lnTo>
                  <a:pt x="1369560" y="110107"/>
                </a:lnTo>
                <a:lnTo>
                  <a:pt x="1368735" y="121029"/>
                </a:lnTo>
                <a:lnTo>
                  <a:pt x="1366201" y="133272"/>
                </a:lnTo>
                <a:lnTo>
                  <a:pt x="1362525" y="146395"/>
                </a:lnTo>
                <a:lnTo>
                  <a:pt x="1358087" y="160104"/>
                </a:lnTo>
                <a:lnTo>
                  <a:pt x="1352150" y="173213"/>
                </a:lnTo>
                <a:lnTo>
                  <a:pt x="1345213" y="185920"/>
                </a:lnTo>
                <a:lnTo>
                  <a:pt x="1337608" y="198360"/>
                </a:lnTo>
                <a:lnTo>
                  <a:pt x="1328567" y="211615"/>
                </a:lnTo>
                <a:lnTo>
                  <a:pt x="1318566" y="225412"/>
                </a:lnTo>
                <a:lnTo>
                  <a:pt x="1296862" y="253972"/>
                </a:lnTo>
                <a:lnTo>
                  <a:pt x="1238758" y="327548"/>
                </a:lnTo>
                <a:lnTo>
                  <a:pt x="1225923" y="341397"/>
                </a:lnTo>
                <a:lnTo>
                  <a:pt x="1212401" y="354598"/>
                </a:lnTo>
                <a:lnTo>
                  <a:pt x="1198421" y="367367"/>
                </a:lnTo>
                <a:lnTo>
                  <a:pt x="1183142" y="379849"/>
                </a:lnTo>
                <a:lnTo>
                  <a:pt x="1166998" y="392138"/>
                </a:lnTo>
                <a:lnTo>
                  <a:pt x="1150277" y="404300"/>
                </a:lnTo>
                <a:lnTo>
                  <a:pt x="1133171" y="415385"/>
                </a:lnTo>
                <a:lnTo>
                  <a:pt x="1115808" y="425751"/>
                </a:lnTo>
                <a:lnTo>
                  <a:pt x="1040386" y="468516"/>
                </a:lnTo>
                <a:lnTo>
                  <a:pt x="1020188" y="479031"/>
                </a:lnTo>
                <a:lnTo>
                  <a:pt x="999771" y="489018"/>
                </a:lnTo>
                <a:lnTo>
                  <a:pt x="979208" y="498652"/>
                </a:lnTo>
                <a:lnTo>
                  <a:pt x="957555" y="508052"/>
                </a:lnTo>
                <a:lnTo>
                  <a:pt x="912310" y="526433"/>
                </a:lnTo>
                <a:lnTo>
                  <a:pt x="889123" y="534510"/>
                </a:lnTo>
                <a:lnTo>
                  <a:pt x="865719" y="541879"/>
                </a:lnTo>
                <a:lnTo>
                  <a:pt x="818531" y="555358"/>
                </a:lnTo>
                <a:lnTo>
                  <a:pt x="771076" y="567963"/>
                </a:lnTo>
                <a:lnTo>
                  <a:pt x="747299" y="573111"/>
                </a:lnTo>
                <a:lnTo>
                  <a:pt x="723503" y="577535"/>
                </a:lnTo>
                <a:lnTo>
                  <a:pt x="699695" y="581476"/>
                </a:lnTo>
                <a:lnTo>
                  <a:pt x="675878" y="584103"/>
                </a:lnTo>
                <a:lnTo>
                  <a:pt x="652056" y="585856"/>
                </a:lnTo>
                <a:lnTo>
                  <a:pt x="628230" y="587023"/>
                </a:lnTo>
                <a:lnTo>
                  <a:pt x="580571" y="588321"/>
                </a:lnTo>
                <a:lnTo>
                  <a:pt x="413741" y="589298"/>
                </a:lnTo>
                <a:lnTo>
                  <a:pt x="389908" y="588326"/>
                </a:lnTo>
                <a:lnTo>
                  <a:pt x="366074" y="586686"/>
                </a:lnTo>
                <a:lnTo>
                  <a:pt x="342240" y="584600"/>
                </a:lnTo>
                <a:lnTo>
                  <a:pt x="319400" y="581226"/>
                </a:lnTo>
                <a:lnTo>
                  <a:pt x="297221" y="576991"/>
                </a:lnTo>
                <a:lnTo>
                  <a:pt x="256027" y="566995"/>
                </a:lnTo>
                <a:lnTo>
                  <a:pt x="221168" y="555938"/>
                </a:lnTo>
                <a:lnTo>
                  <a:pt x="186476" y="539117"/>
                </a:lnTo>
                <a:lnTo>
                  <a:pt x="168883" y="529075"/>
                </a:lnTo>
                <a:lnTo>
                  <a:pt x="153182" y="519404"/>
                </a:lnTo>
                <a:lnTo>
                  <a:pt x="138742" y="509980"/>
                </a:lnTo>
                <a:lnTo>
                  <a:pt x="125143" y="500721"/>
                </a:lnTo>
                <a:lnTo>
                  <a:pt x="114091" y="489587"/>
                </a:lnTo>
                <a:lnTo>
                  <a:pt x="104737" y="477204"/>
                </a:lnTo>
                <a:lnTo>
                  <a:pt x="96514" y="463987"/>
                </a:lnTo>
                <a:lnTo>
                  <a:pt x="88054" y="449223"/>
                </a:lnTo>
                <a:lnTo>
                  <a:pt x="70709" y="416943"/>
                </a:lnTo>
                <a:lnTo>
                  <a:pt x="63898" y="400001"/>
                </a:lnTo>
                <a:lnTo>
                  <a:pt x="58365" y="382753"/>
                </a:lnTo>
                <a:lnTo>
                  <a:pt x="53683" y="365302"/>
                </a:lnTo>
                <a:lnTo>
                  <a:pt x="49569" y="347714"/>
                </a:lnTo>
                <a:lnTo>
                  <a:pt x="45833" y="330035"/>
                </a:lnTo>
                <a:lnTo>
                  <a:pt x="42349" y="312297"/>
                </a:lnTo>
                <a:lnTo>
                  <a:pt x="40027" y="295510"/>
                </a:lnTo>
                <a:lnTo>
                  <a:pt x="38479" y="279358"/>
                </a:lnTo>
                <a:lnTo>
                  <a:pt x="37447" y="263629"/>
                </a:lnTo>
                <a:lnTo>
                  <a:pt x="37752" y="249175"/>
                </a:lnTo>
                <a:lnTo>
                  <a:pt x="38947" y="235569"/>
                </a:lnTo>
                <a:lnTo>
                  <a:pt x="40738" y="222530"/>
                </a:lnTo>
                <a:lnTo>
                  <a:pt x="42925" y="209869"/>
                </a:lnTo>
                <a:lnTo>
                  <a:pt x="45376" y="197459"/>
                </a:lnTo>
                <a:lnTo>
                  <a:pt x="50748" y="173087"/>
                </a:lnTo>
                <a:lnTo>
                  <a:pt x="56445" y="149026"/>
                </a:lnTo>
                <a:lnTo>
                  <a:pt x="59355" y="139038"/>
                </a:lnTo>
                <a:lnTo>
                  <a:pt x="65236" y="122649"/>
                </a:lnTo>
                <a:lnTo>
                  <a:pt x="73808" y="106103"/>
                </a:lnTo>
                <a:lnTo>
                  <a:pt x="84239" y="89821"/>
                </a:lnTo>
                <a:lnTo>
                  <a:pt x="89801" y="82701"/>
                </a:lnTo>
                <a:lnTo>
                  <a:pt x="106883" y="6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41" name="SMARTInkAnnotation45"/>
          <p:cNvSpPr/>
          <p:nvPr/>
        </p:nvSpPr>
        <p:spPr>
          <a:xfrm>
            <a:off x="5310103" y="3393362"/>
            <a:ext cx="1367430" cy="660034"/>
          </a:xfrm>
          <a:custGeom>
            <a:avLst/>
            <a:gdLst/>
            <a:ahLst/>
            <a:cxnLst/>
            <a:rect l="0" t="0" r="0" b="0"/>
            <a:pathLst>
              <a:path w="1367430" h="660034">
                <a:moveTo>
                  <a:pt x="75221" y="62427"/>
                </a:moveTo>
                <a:lnTo>
                  <a:pt x="70477" y="57686"/>
                </a:lnTo>
                <a:lnTo>
                  <a:pt x="68086" y="56290"/>
                </a:lnTo>
                <a:lnTo>
                  <a:pt x="62781" y="54738"/>
                </a:lnTo>
                <a:lnTo>
                  <a:pt x="50128" y="53606"/>
                </a:lnTo>
                <a:lnTo>
                  <a:pt x="53661" y="53530"/>
                </a:lnTo>
                <a:lnTo>
                  <a:pt x="73868" y="47367"/>
                </a:lnTo>
                <a:lnTo>
                  <a:pt x="110019" y="44405"/>
                </a:lnTo>
                <a:lnTo>
                  <a:pt x="141333" y="40195"/>
                </a:lnTo>
                <a:lnTo>
                  <a:pt x="183056" y="37663"/>
                </a:lnTo>
                <a:lnTo>
                  <a:pt x="232385" y="36538"/>
                </a:lnTo>
                <a:lnTo>
                  <a:pt x="383711" y="35756"/>
                </a:lnTo>
                <a:lnTo>
                  <a:pt x="418917" y="34724"/>
                </a:lnTo>
                <a:lnTo>
                  <a:pt x="531141" y="29524"/>
                </a:lnTo>
                <a:lnTo>
                  <a:pt x="652004" y="26550"/>
                </a:lnTo>
                <a:lnTo>
                  <a:pt x="734424" y="22338"/>
                </a:lnTo>
                <a:lnTo>
                  <a:pt x="854244" y="14389"/>
                </a:lnTo>
                <a:lnTo>
                  <a:pt x="893483" y="12543"/>
                </a:lnTo>
                <a:lnTo>
                  <a:pt x="1007411" y="8950"/>
                </a:lnTo>
                <a:lnTo>
                  <a:pt x="1105386" y="3036"/>
                </a:lnTo>
                <a:lnTo>
                  <a:pt x="1166981" y="1304"/>
                </a:lnTo>
                <a:lnTo>
                  <a:pt x="1314056" y="0"/>
                </a:lnTo>
                <a:lnTo>
                  <a:pt x="1342777" y="935"/>
                </a:lnTo>
                <a:lnTo>
                  <a:pt x="1357230" y="4670"/>
                </a:lnTo>
                <a:lnTo>
                  <a:pt x="1361879" y="7055"/>
                </a:lnTo>
                <a:lnTo>
                  <a:pt x="1364979" y="9637"/>
                </a:lnTo>
                <a:lnTo>
                  <a:pt x="1367044" y="12351"/>
                </a:lnTo>
                <a:lnTo>
                  <a:pt x="1367429" y="16145"/>
                </a:lnTo>
                <a:lnTo>
                  <a:pt x="1365207" y="25651"/>
                </a:lnTo>
                <a:lnTo>
                  <a:pt x="1358262" y="36491"/>
                </a:lnTo>
                <a:lnTo>
                  <a:pt x="1347561" y="49907"/>
                </a:lnTo>
                <a:lnTo>
                  <a:pt x="1307857" y="102218"/>
                </a:lnTo>
                <a:lnTo>
                  <a:pt x="1300165" y="114751"/>
                </a:lnTo>
                <a:lnTo>
                  <a:pt x="1293050" y="128067"/>
                </a:lnTo>
                <a:lnTo>
                  <a:pt x="1286321" y="141906"/>
                </a:lnTo>
                <a:lnTo>
                  <a:pt x="1279849" y="157084"/>
                </a:lnTo>
                <a:lnTo>
                  <a:pt x="1273548" y="173157"/>
                </a:lnTo>
                <a:lnTo>
                  <a:pt x="1255190" y="221574"/>
                </a:lnTo>
                <a:lnTo>
                  <a:pt x="1249165" y="236986"/>
                </a:lnTo>
                <a:lnTo>
                  <a:pt x="1237173" y="269985"/>
                </a:lnTo>
                <a:lnTo>
                  <a:pt x="1213291" y="339677"/>
                </a:lnTo>
                <a:lnTo>
                  <a:pt x="1208322" y="357393"/>
                </a:lnTo>
                <a:lnTo>
                  <a:pt x="1204015" y="375157"/>
                </a:lnTo>
                <a:lnTo>
                  <a:pt x="1200152" y="392953"/>
                </a:lnTo>
                <a:lnTo>
                  <a:pt x="1194596" y="408785"/>
                </a:lnTo>
                <a:lnTo>
                  <a:pt x="1187914" y="423309"/>
                </a:lnTo>
                <a:lnTo>
                  <a:pt x="1180479" y="436960"/>
                </a:lnTo>
                <a:lnTo>
                  <a:pt x="1173537" y="451022"/>
                </a:lnTo>
                <a:lnTo>
                  <a:pt x="1166923" y="465358"/>
                </a:lnTo>
                <a:lnTo>
                  <a:pt x="1160527" y="479875"/>
                </a:lnTo>
                <a:lnTo>
                  <a:pt x="1152291" y="492531"/>
                </a:lnTo>
                <a:lnTo>
                  <a:pt x="1142829" y="503944"/>
                </a:lnTo>
                <a:lnTo>
                  <a:pt x="1099098" y="548389"/>
                </a:lnTo>
                <a:lnTo>
                  <a:pt x="1086512" y="559042"/>
                </a:lnTo>
                <a:lnTo>
                  <a:pt x="1059286" y="578817"/>
                </a:lnTo>
                <a:lnTo>
                  <a:pt x="1027986" y="594881"/>
                </a:lnTo>
                <a:lnTo>
                  <a:pt x="993221" y="608636"/>
                </a:lnTo>
                <a:lnTo>
                  <a:pt x="954598" y="621363"/>
                </a:lnTo>
                <a:lnTo>
                  <a:pt x="933573" y="627536"/>
                </a:lnTo>
                <a:lnTo>
                  <a:pt x="889027" y="639685"/>
                </a:lnTo>
                <a:lnTo>
                  <a:pt x="865033" y="644711"/>
                </a:lnTo>
                <a:lnTo>
                  <a:pt x="840099" y="649054"/>
                </a:lnTo>
                <a:lnTo>
                  <a:pt x="814538" y="652941"/>
                </a:lnTo>
                <a:lnTo>
                  <a:pt x="787568" y="655533"/>
                </a:lnTo>
                <a:lnTo>
                  <a:pt x="759656" y="657261"/>
                </a:lnTo>
                <a:lnTo>
                  <a:pt x="703155" y="659180"/>
                </a:lnTo>
                <a:lnTo>
                  <a:pt x="648251" y="660033"/>
                </a:lnTo>
                <a:lnTo>
                  <a:pt x="620104" y="659269"/>
                </a:lnTo>
                <a:lnTo>
                  <a:pt x="591409" y="657767"/>
                </a:lnTo>
                <a:lnTo>
                  <a:pt x="562349" y="655773"/>
                </a:lnTo>
                <a:lnTo>
                  <a:pt x="533044" y="652460"/>
                </a:lnTo>
                <a:lnTo>
                  <a:pt x="503577" y="648266"/>
                </a:lnTo>
                <a:lnTo>
                  <a:pt x="474002" y="643487"/>
                </a:lnTo>
                <a:lnTo>
                  <a:pt x="417306" y="632884"/>
                </a:lnTo>
                <a:lnTo>
                  <a:pt x="363310" y="621557"/>
                </a:lnTo>
                <a:lnTo>
                  <a:pt x="312829" y="609908"/>
                </a:lnTo>
                <a:lnTo>
                  <a:pt x="288245" y="602039"/>
                </a:lnTo>
                <a:lnTo>
                  <a:pt x="263911" y="592825"/>
                </a:lnTo>
                <a:lnTo>
                  <a:pt x="239744" y="582713"/>
                </a:lnTo>
                <a:lnTo>
                  <a:pt x="216681" y="571011"/>
                </a:lnTo>
                <a:lnTo>
                  <a:pt x="194354" y="558248"/>
                </a:lnTo>
                <a:lnTo>
                  <a:pt x="172519" y="544779"/>
                </a:lnTo>
                <a:lnTo>
                  <a:pt x="152996" y="530839"/>
                </a:lnTo>
                <a:lnTo>
                  <a:pt x="135015" y="516585"/>
                </a:lnTo>
                <a:lnTo>
                  <a:pt x="118063" y="502120"/>
                </a:lnTo>
                <a:lnTo>
                  <a:pt x="102789" y="487517"/>
                </a:lnTo>
                <a:lnTo>
                  <a:pt x="88635" y="472820"/>
                </a:lnTo>
                <a:lnTo>
                  <a:pt x="75226" y="458061"/>
                </a:lnTo>
                <a:lnTo>
                  <a:pt x="63308" y="442269"/>
                </a:lnTo>
                <a:lnTo>
                  <a:pt x="52382" y="425788"/>
                </a:lnTo>
                <a:lnTo>
                  <a:pt x="42120" y="408847"/>
                </a:lnTo>
                <a:lnTo>
                  <a:pt x="34286" y="390608"/>
                </a:lnTo>
                <a:lnTo>
                  <a:pt x="28069" y="371503"/>
                </a:lnTo>
                <a:lnTo>
                  <a:pt x="22931" y="351821"/>
                </a:lnTo>
                <a:lnTo>
                  <a:pt x="18514" y="332747"/>
                </a:lnTo>
                <a:lnTo>
                  <a:pt x="1119" y="246081"/>
                </a:lnTo>
                <a:lnTo>
                  <a:pt x="0" y="230504"/>
                </a:lnTo>
                <a:lnTo>
                  <a:pt x="247" y="215157"/>
                </a:lnTo>
                <a:lnTo>
                  <a:pt x="1405" y="199966"/>
                </a:lnTo>
                <a:lnTo>
                  <a:pt x="2177" y="186862"/>
                </a:lnTo>
                <a:lnTo>
                  <a:pt x="3034" y="164364"/>
                </a:lnTo>
                <a:lnTo>
                  <a:pt x="5249" y="153205"/>
                </a:lnTo>
                <a:lnTo>
                  <a:pt x="8711" y="141797"/>
                </a:lnTo>
                <a:lnTo>
                  <a:pt x="13006" y="130223"/>
                </a:lnTo>
                <a:lnTo>
                  <a:pt x="20426" y="112071"/>
                </a:lnTo>
                <a:lnTo>
                  <a:pt x="23795" y="104453"/>
                </a:lnTo>
                <a:lnTo>
                  <a:pt x="35483" y="90696"/>
                </a:lnTo>
                <a:lnTo>
                  <a:pt x="50608" y="78960"/>
                </a:lnTo>
                <a:lnTo>
                  <a:pt x="84158" y="624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42" name="SMARTInkAnnotation46"/>
          <p:cNvSpPr/>
          <p:nvPr/>
        </p:nvSpPr>
        <p:spPr>
          <a:xfrm>
            <a:off x="7718775" y="3429001"/>
            <a:ext cx="1138746" cy="629517"/>
          </a:xfrm>
          <a:custGeom>
            <a:avLst/>
            <a:gdLst/>
            <a:ahLst/>
            <a:cxnLst/>
            <a:rect l="0" t="0" r="0" b="0"/>
            <a:pathLst>
              <a:path w="1138746" h="629517">
                <a:moveTo>
                  <a:pt x="70770" y="35717"/>
                </a:moveTo>
                <a:lnTo>
                  <a:pt x="75516" y="30977"/>
                </a:lnTo>
                <a:lnTo>
                  <a:pt x="79892" y="29581"/>
                </a:lnTo>
                <a:lnTo>
                  <a:pt x="110972" y="27340"/>
                </a:lnTo>
                <a:lnTo>
                  <a:pt x="148887" y="26952"/>
                </a:lnTo>
                <a:lnTo>
                  <a:pt x="289715" y="26797"/>
                </a:lnTo>
                <a:lnTo>
                  <a:pt x="316041" y="25802"/>
                </a:lnTo>
                <a:lnTo>
                  <a:pt x="400538" y="20653"/>
                </a:lnTo>
                <a:lnTo>
                  <a:pt x="458980" y="19100"/>
                </a:lnTo>
                <a:lnTo>
                  <a:pt x="552458" y="18226"/>
                </a:lnTo>
                <a:lnTo>
                  <a:pt x="584552" y="17111"/>
                </a:lnTo>
                <a:lnTo>
                  <a:pt x="680917" y="11794"/>
                </a:lnTo>
                <a:lnTo>
                  <a:pt x="742485" y="10202"/>
                </a:lnTo>
                <a:lnTo>
                  <a:pt x="772806" y="8786"/>
                </a:lnTo>
                <a:lnTo>
                  <a:pt x="860941" y="3043"/>
                </a:lnTo>
                <a:lnTo>
                  <a:pt x="913195" y="1352"/>
                </a:lnTo>
                <a:lnTo>
                  <a:pt x="1020532" y="177"/>
                </a:lnTo>
                <a:lnTo>
                  <a:pt x="1130537" y="0"/>
                </a:lnTo>
                <a:lnTo>
                  <a:pt x="1132799" y="1984"/>
                </a:lnTo>
                <a:lnTo>
                  <a:pt x="1137963" y="9480"/>
                </a:lnTo>
                <a:lnTo>
                  <a:pt x="1138745" y="13265"/>
                </a:lnTo>
                <a:lnTo>
                  <a:pt x="1138271" y="16780"/>
                </a:lnTo>
                <a:lnTo>
                  <a:pt x="1132861" y="31760"/>
                </a:lnTo>
                <a:lnTo>
                  <a:pt x="1122137" y="63489"/>
                </a:lnTo>
                <a:lnTo>
                  <a:pt x="1117270" y="73083"/>
                </a:lnTo>
                <a:lnTo>
                  <a:pt x="1111047" y="83449"/>
                </a:lnTo>
                <a:lnTo>
                  <a:pt x="1103917" y="94327"/>
                </a:lnTo>
                <a:lnTo>
                  <a:pt x="1097178" y="106541"/>
                </a:lnTo>
                <a:lnTo>
                  <a:pt x="1090700" y="119644"/>
                </a:lnTo>
                <a:lnTo>
                  <a:pt x="1084395" y="133340"/>
                </a:lnTo>
                <a:lnTo>
                  <a:pt x="1079198" y="148424"/>
                </a:lnTo>
                <a:lnTo>
                  <a:pt x="1074741" y="164434"/>
                </a:lnTo>
                <a:lnTo>
                  <a:pt x="1070776" y="181060"/>
                </a:lnTo>
                <a:lnTo>
                  <a:pt x="1066147" y="197104"/>
                </a:lnTo>
                <a:lnTo>
                  <a:pt x="1061075" y="212762"/>
                </a:lnTo>
                <a:lnTo>
                  <a:pt x="1055707" y="228161"/>
                </a:lnTo>
                <a:lnTo>
                  <a:pt x="1051135" y="243388"/>
                </a:lnTo>
                <a:lnTo>
                  <a:pt x="1047095" y="258501"/>
                </a:lnTo>
                <a:lnTo>
                  <a:pt x="1043408" y="273537"/>
                </a:lnTo>
                <a:lnTo>
                  <a:pt x="1039956" y="289513"/>
                </a:lnTo>
                <a:lnTo>
                  <a:pt x="1033474" y="323141"/>
                </a:lnTo>
                <a:lnTo>
                  <a:pt x="1031348" y="339450"/>
                </a:lnTo>
                <a:lnTo>
                  <a:pt x="1029931" y="355284"/>
                </a:lnTo>
                <a:lnTo>
                  <a:pt x="1028986" y="370801"/>
                </a:lnTo>
                <a:lnTo>
                  <a:pt x="1027364" y="385114"/>
                </a:lnTo>
                <a:lnTo>
                  <a:pt x="1025287" y="398625"/>
                </a:lnTo>
                <a:lnTo>
                  <a:pt x="1022911" y="411601"/>
                </a:lnTo>
                <a:lnTo>
                  <a:pt x="1020334" y="423229"/>
                </a:lnTo>
                <a:lnTo>
                  <a:pt x="1017622" y="433957"/>
                </a:lnTo>
                <a:lnTo>
                  <a:pt x="1014822" y="444085"/>
                </a:lnTo>
                <a:lnTo>
                  <a:pt x="1006414" y="463277"/>
                </a:lnTo>
                <a:lnTo>
                  <a:pt x="996057" y="481729"/>
                </a:lnTo>
                <a:lnTo>
                  <a:pt x="984833" y="499851"/>
                </a:lnTo>
                <a:lnTo>
                  <a:pt x="967927" y="517827"/>
                </a:lnTo>
                <a:lnTo>
                  <a:pt x="945187" y="535739"/>
                </a:lnTo>
                <a:lnTo>
                  <a:pt x="915219" y="553621"/>
                </a:lnTo>
                <a:lnTo>
                  <a:pt x="882039" y="568845"/>
                </a:lnTo>
                <a:lnTo>
                  <a:pt x="847430" y="582225"/>
                </a:lnTo>
                <a:lnTo>
                  <a:pt x="812187" y="594788"/>
                </a:lnTo>
                <a:lnTo>
                  <a:pt x="774014" y="606984"/>
                </a:lnTo>
                <a:lnTo>
                  <a:pt x="754102" y="613015"/>
                </a:lnTo>
                <a:lnTo>
                  <a:pt x="734869" y="617036"/>
                </a:lnTo>
                <a:lnTo>
                  <a:pt x="716090" y="619716"/>
                </a:lnTo>
                <a:lnTo>
                  <a:pt x="697610" y="621503"/>
                </a:lnTo>
                <a:lnTo>
                  <a:pt x="658542" y="626135"/>
                </a:lnTo>
                <a:lnTo>
                  <a:pt x="638392" y="628759"/>
                </a:lnTo>
                <a:lnTo>
                  <a:pt x="617012" y="629516"/>
                </a:lnTo>
                <a:lnTo>
                  <a:pt x="594817" y="629028"/>
                </a:lnTo>
                <a:lnTo>
                  <a:pt x="572074" y="627711"/>
                </a:lnTo>
                <a:lnTo>
                  <a:pt x="528267" y="626248"/>
                </a:lnTo>
                <a:lnTo>
                  <a:pt x="506854" y="625857"/>
                </a:lnTo>
                <a:lnTo>
                  <a:pt x="484633" y="623613"/>
                </a:lnTo>
                <a:lnTo>
                  <a:pt x="461874" y="620132"/>
                </a:lnTo>
                <a:lnTo>
                  <a:pt x="416395" y="611966"/>
                </a:lnTo>
                <a:lnTo>
                  <a:pt x="373011" y="605028"/>
                </a:lnTo>
                <a:lnTo>
                  <a:pt x="351710" y="600797"/>
                </a:lnTo>
                <a:lnTo>
                  <a:pt x="330557" y="595992"/>
                </a:lnTo>
                <a:lnTo>
                  <a:pt x="309504" y="590804"/>
                </a:lnTo>
                <a:lnTo>
                  <a:pt x="289510" y="584369"/>
                </a:lnTo>
                <a:lnTo>
                  <a:pt x="270223" y="577103"/>
                </a:lnTo>
                <a:lnTo>
                  <a:pt x="251406" y="569282"/>
                </a:lnTo>
                <a:lnTo>
                  <a:pt x="232904" y="560099"/>
                </a:lnTo>
                <a:lnTo>
                  <a:pt x="214610" y="550008"/>
                </a:lnTo>
                <a:lnTo>
                  <a:pt x="196455" y="539312"/>
                </a:lnTo>
                <a:lnTo>
                  <a:pt x="179387" y="528213"/>
                </a:lnTo>
                <a:lnTo>
                  <a:pt x="163042" y="516845"/>
                </a:lnTo>
                <a:lnTo>
                  <a:pt x="147181" y="505297"/>
                </a:lnTo>
                <a:lnTo>
                  <a:pt x="132634" y="493630"/>
                </a:lnTo>
                <a:lnTo>
                  <a:pt x="118964" y="481884"/>
                </a:lnTo>
                <a:lnTo>
                  <a:pt x="105880" y="470083"/>
                </a:lnTo>
                <a:lnTo>
                  <a:pt x="94177" y="457256"/>
                </a:lnTo>
                <a:lnTo>
                  <a:pt x="83396" y="443743"/>
                </a:lnTo>
                <a:lnTo>
                  <a:pt x="73229" y="429774"/>
                </a:lnTo>
                <a:lnTo>
                  <a:pt x="63472" y="415500"/>
                </a:lnTo>
                <a:lnTo>
                  <a:pt x="44687" y="386411"/>
                </a:lnTo>
                <a:lnTo>
                  <a:pt x="36498" y="372700"/>
                </a:lnTo>
                <a:lnTo>
                  <a:pt x="29054" y="359592"/>
                </a:lnTo>
                <a:lnTo>
                  <a:pt x="22106" y="346883"/>
                </a:lnTo>
                <a:lnTo>
                  <a:pt x="16479" y="334443"/>
                </a:lnTo>
                <a:lnTo>
                  <a:pt x="11737" y="322180"/>
                </a:lnTo>
                <a:lnTo>
                  <a:pt x="7581" y="310037"/>
                </a:lnTo>
                <a:lnTo>
                  <a:pt x="4811" y="298964"/>
                </a:lnTo>
                <a:lnTo>
                  <a:pt x="2965" y="288606"/>
                </a:lnTo>
                <a:lnTo>
                  <a:pt x="1732" y="278724"/>
                </a:lnTo>
                <a:lnTo>
                  <a:pt x="912" y="268167"/>
                </a:lnTo>
                <a:lnTo>
                  <a:pt x="365" y="257160"/>
                </a:lnTo>
                <a:lnTo>
                  <a:pt x="0" y="245854"/>
                </a:lnTo>
                <a:lnTo>
                  <a:pt x="749" y="235340"/>
                </a:lnTo>
                <a:lnTo>
                  <a:pt x="4231" y="215720"/>
                </a:lnTo>
                <a:lnTo>
                  <a:pt x="8536" y="205329"/>
                </a:lnTo>
                <a:lnTo>
                  <a:pt x="14384" y="194432"/>
                </a:lnTo>
                <a:lnTo>
                  <a:pt x="27835" y="172734"/>
                </a:lnTo>
                <a:lnTo>
                  <a:pt x="40433" y="153169"/>
                </a:lnTo>
                <a:lnTo>
                  <a:pt x="57949" y="134551"/>
                </a:lnTo>
                <a:lnTo>
                  <a:pt x="88646" y="10715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43" name="SMARTInkAnnotation47"/>
          <p:cNvSpPr/>
          <p:nvPr/>
        </p:nvSpPr>
        <p:spPr>
          <a:xfrm>
            <a:off x="1184641" y="4027408"/>
            <a:ext cx="44688" cy="708035"/>
          </a:xfrm>
          <a:custGeom>
            <a:avLst/>
            <a:gdLst/>
            <a:ahLst/>
            <a:cxnLst/>
            <a:rect l="0" t="0" r="0" b="0"/>
            <a:pathLst>
              <a:path w="44688" h="708035">
                <a:moveTo>
                  <a:pt x="44687" y="26670"/>
                </a:moveTo>
                <a:lnTo>
                  <a:pt x="44687" y="21929"/>
                </a:lnTo>
                <a:lnTo>
                  <a:pt x="43694" y="20533"/>
                </a:lnTo>
                <a:lnTo>
                  <a:pt x="42039" y="19602"/>
                </a:lnTo>
                <a:lnTo>
                  <a:pt x="39942" y="18981"/>
                </a:lnTo>
                <a:lnTo>
                  <a:pt x="37552" y="17576"/>
                </a:lnTo>
                <a:lnTo>
                  <a:pt x="34965" y="15646"/>
                </a:lnTo>
                <a:lnTo>
                  <a:pt x="32247" y="13367"/>
                </a:lnTo>
                <a:lnTo>
                  <a:pt x="29442" y="11849"/>
                </a:lnTo>
                <a:lnTo>
                  <a:pt x="26580" y="10835"/>
                </a:lnTo>
                <a:lnTo>
                  <a:pt x="23678" y="10161"/>
                </a:lnTo>
                <a:lnTo>
                  <a:pt x="20750" y="8718"/>
                </a:lnTo>
                <a:lnTo>
                  <a:pt x="17805" y="6765"/>
                </a:lnTo>
                <a:lnTo>
                  <a:pt x="9090" y="0"/>
                </a:lnTo>
                <a:lnTo>
                  <a:pt x="8982" y="9397"/>
                </a:lnTo>
                <a:lnTo>
                  <a:pt x="7974" y="14162"/>
                </a:lnTo>
                <a:lnTo>
                  <a:pt x="6309" y="19323"/>
                </a:lnTo>
                <a:lnTo>
                  <a:pt x="4206" y="24749"/>
                </a:lnTo>
                <a:lnTo>
                  <a:pt x="2803" y="32335"/>
                </a:lnTo>
                <a:lnTo>
                  <a:pt x="1869" y="41360"/>
                </a:lnTo>
                <a:lnTo>
                  <a:pt x="1245" y="51346"/>
                </a:lnTo>
                <a:lnTo>
                  <a:pt x="553" y="78317"/>
                </a:lnTo>
                <a:lnTo>
                  <a:pt x="0" y="451879"/>
                </a:lnTo>
                <a:lnTo>
                  <a:pt x="993" y="473854"/>
                </a:lnTo>
                <a:lnTo>
                  <a:pt x="2648" y="494457"/>
                </a:lnTo>
                <a:lnTo>
                  <a:pt x="4744" y="514145"/>
                </a:lnTo>
                <a:lnTo>
                  <a:pt x="6142" y="532231"/>
                </a:lnTo>
                <a:lnTo>
                  <a:pt x="7073" y="549250"/>
                </a:lnTo>
                <a:lnTo>
                  <a:pt x="7694" y="565557"/>
                </a:lnTo>
                <a:lnTo>
                  <a:pt x="9102" y="580396"/>
                </a:lnTo>
                <a:lnTo>
                  <a:pt x="11033" y="594258"/>
                </a:lnTo>
                <a:lnTo>
                  <a:pt x="13313" y="607468"/>
                </a:lnTo>
                <a:lnTo>
                  <a:pt x="15827" y="620244"/>
                </a:lnTo>
                <a:lnTo>
                  <a:pt x="21268" y="645022"/>
                </a:lnTo>
                <a:lnTo>
                  <a:pt x="23116" y="655202"/>
                </a:lnTo>
                <a:lnTo>
                  <a:pt x="24348" y="663972"/>
                </a:lnTo>
                <a:lnTo>
                  <a:pt x="25717" y="679009"/>
                </a:lnTo>
                <a:lnTo>
                  <a:pt x="26487" y="697639"/>
                </a:lnTo>
                <a:lnTo>
                  <a:pt x="26668" y="706209"/>
                </a:lnTo>
                <a:lnTo>
                  <a:pt x="25723" y="707899"/>
                </a:lnTo>
                <a:lnTo>
                  <a:pt x="24100" y="708034"/>
                </a:lnTo>
                <a:lnTo>
                  <a:pt x="17874" y="7053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44" name="SMARTInkAnnotation48"/>
          <p:cNvSpPr/>
          <p:nvPr/>
        </p:nvSpPr>
        <p:spPr>
          <a:xfrm>
            <a:off x="3223664" y="4107656"/>
            <a:ext cx="70247" cy="464310"/>
          </a:xfrm>
          <a:custGeom>
            <a:avLst/>
            <a:gdLst/>
            <a:ahLst/>
            <a:cxnLst/>
            <a:rect l="0" t="0" r="0" b="0"/>
            <a:pathLst>
              <a:path w="70247" h="464310">
                <a:moveTo>
                  <a:pt x="61318" y="0"/>
                </a:moveTo>
                <a:lnTo>
                  <a:pt x="52390" y="0"/>
                </a:lnTo>
                <a:lnTo>
                  <a:pt x="61308" y="0"/>
                </a:lnTo>
                <a:lnTo>
                  <a:pt x="61317" y="12429"/>
                </a:lnTo>
                <a:lnTo>
                  <a:pt x="62311" y="15231"/>
                </a:lnTo>
                <a:lnTo>
                  <a:pt x="63966" y="18091"/>
                </a:lnTo>
                <a:lnTo>
                  <a:pt x="66062" y="20990"/>
                </a:lnTo>
                <a:lnTo>
                  <a:pt x="67460" y="24908"/>
                </a:lnTo>
                <a:lnTo>
                  <a:pt x="69013" y="34552"/>
                </a:lnTo>
                <a:lnTo>
                  <a:pt x="69704" y="45453"/>
                </a:lnTo>
                <a:lnTo>
                  <a:pt x="70010" y="56912"/>
                </a:lnTo>
                <a:lnTo>
                  <a:pt x="70246" y="121363"/>
                </a:lnTo>
                <a:lnTo>
                  <a:pt x="69256" y="132503"/>
                </a:lnTo>
                <a:lnTo>
                  <a:pt x="67603" y="143898"/>
                </a:lnTo>
                <a:lnTo>
                  <a:pt x="65508" y="155463"/>
                </a:lnTo>
                <a:lnTo>
                  <a:pt x="64112" y="167142"/>
                </a:lnTo>
                <a:lnTo>
                  <a:pt x="63180" y="178896"/>
                </a:lnTo>
                <a:lnTo>
                  <a:pt x="62560" y="190702"/>
                </a:lnTo>
                <a:lnTo>
                  <a:pt x="61153" y="203533"/>
                </a:lnTo>
                <a:lnTo>
                  <a:pt x="59222" y="217048"/>
                </a:lnTo>
                <a:lnTo>
                  <a:pt x="56942" y="231019"/>
                </a:lnTo>
                <a:lnTo>
                  <a:pt x="55421" y="244302"/>
                </a:lnTo>
                <a:lnTo>
                  <a:pt x="54408" y="257126"/>
                </a:lnTo>
                <a:lnTo>
                  <a:pt x="53732" y="269643"/>
                </a:lnTo>
                <a:lnTo>
                  <a:pt x="52288" y="280966"/>
                </a:lnTo>
                <a:lnTo>
                  <a:pt x="50332" y="291490"/>
                </a:lnTo>
                <a:lnTo>
                  <a:pt x="42836" y="323170"/>
                </a:lnTo>
                <a:lnTo>
                  <a:pt x="40059" y="334509"/>
                </a:lnTo>
                <a:lnTo>
                  <a:pt x="38208" y="345045"/>
                </a:lnTo>
                <a:lnTo>
                  <a:pt x="36973" y="355046"/>
                </a:lnTo>
                <a:lnTo>
                  <a:pt x="36151" y="364689"/>
                </a:lnTo>
                <a:lnTo>
                  <a:pt x="34610" y="373103"/>
                </a:lnTo>
                <a:lnTo>
                  <a:pt x="32588" y="380696"/>
                </a:lnTo>
                <a:lnTo>
                  <a:pt x="30248" y="387743"/>
                </a:lnTo>
                <a:lnTo>
                  <a:pt x="28688" y="394425"/>
                </a:lnTo>
                <a:lnTo>
                  <a:pt x="26954" y="407141"/>
                </a:lnTo>
                <a:lnTo>
                  <a:pt x="25499" y="412318"/>
                </a:lnTo>
                <a:lnTo>
                  <a:pt x="23536" y="416762"/>
                </a:lnTo>
                <a:lnTo>
                  <a:pt x="21234" y="420716"/>
                </a:lnTo>
                <a:lnTo>
                  <a:pt x="18706" y="424345"/>
                </a:lnTo>
                <a:lnTo>
                  <a:pt x="16028" y="427756"/>
                </a:lnTo>
                <a:lnTo>
                  <a:pt x="13249" y="431022"/>
                </a:lnTo>
                <a:lnTo>
                  <a:pt x="11397" y="434192"/>
                </a:lnTo>
                <a:lnTo>
                  <a:pt x="9339" y="440360"/>
                </a:lnTo>
                <a:lnTo>
                  <a:pt x="8180" y="444670"/>
                </a:lnTo>
                <a:lnTo>
                  <a:pt x="7735" y="454014"/>
                </a:lnTo>
                <a:lnTo>
                  <a:pt x="6728" y="455473"/>
                </a:lnTo>
                <a:lnTo>
                  <a:pt x="5063" y="457437"/>
                </a:lnTo>
                <a:lnTo>
                  <a:pt x="0" y="462980"/>
                </a:lnTo>
                <a:lnTo>
                  <a:pt x="578" y="463435"/>
                </a:lnTo>
                <a:lnTo>
                  <a:pt x="1957" y="463737"/>
                </a:lnTo>
                <a:lnTo>
                  <a:pt x="7356" y="464309"/>
                </a:lnTo>
                <a:lnTo>
                  <a:pt x="7663" y="451912"/>
                </a:lnTo>
                <a:lnTo>
                  <a:pt x="7692" y="43755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45" name="SMARTInkAnnotation49"/>
          <p:cNvSpPr/>
          <p:nvPr/>
        </p:nvSpPr>
        <p:spPr>
          <a:xfrm>
            <a:off x="6037771" y="4027289"/>
            <a:ext cx="107253" cy="544712"/>
          </a:xfrm>
          <a:custGeom>
            <a:avLst/>
            <a:gdLst/>
            <a:ahLst/>
            <a:cxnLst/>
            <a:rect l="0" t="0" r="0" b="0"/>
            <a:pathLst>
              <a:path w="107253" h="544712">
                <a:moveTo>
                  <a:pt x="0" y="0"/>
                </a:moveTo>
                <a:lnTo>
                  <a:pt x="13314" y="13302"/>
                </a:lnTo>
                <a:lnTo>
                  <a:pt x="14835" y="16806"/>
                </a:lnTo>
                <a:lnTo>
                  <a:pt x="17968" y="32209"/>
                </a:lnTo>
                <a:lnTo>
                  <a:pt x="19923" y="39332"/>
                </a:lnTo>
                <a:lnTo>
                  <a:pt x="22220" y="47057"/>
                </a:lnTo>
                <a:lnTo>
                  <a:pt x="24744" y="57168"/>
                </a:lnTo>
                <a:lnTo>
                  <a:pt x="30197" y="81632"/>
                </a:lnTo>
                <a:lnTo>
                  <a:pt x="35931" y="111687"/>
                </a:lnTo>
                <a:lnTo>
                  <a:pt x="47703" y="179488"/>
                </a:lnTo>
                <a:lnTo>
                  <a:pt x="49678" y="198041"/>
                </a:lnTo>
                <a:lnTo>
                  <a:pt x="50993" y="217356"/>
                </a:lnTo>
                <a:lnTo>
                  <a:pt x="51871" y="237177"/>
                </a:lnTo>
                <a:lnTo>
                  <a:pt x="53449" y="256344"/>
                </a:lnTo>
                <a:lnTo>
                  <a:pt x="55495" y="275076"/>
                </a:lnTo>
                <a:lnTo>
                  <a:pt x="57851" y="293517"/>
                </a:lnTo>
                <a:lnTo>
                  <a:pt x="61407" y="310772"/>
                </a:lnTo>
                <a:lnTo>
                  <a:pt x="65765" y="327236"/>
                </a:lnTo>
                <a:lnTo>
                  <a:pt x="70657" y="343173"/>
                </a:lnTo>
                <a:lnTo>
                  <a:pt x="73917" y="357766"/>
                </a:lnTo>
                <a:lnTo>
                  <a:pt x="76091" y="371464"/>
                </a:lnTo>
                <a:lnTo>
                  <a:pt x="77541" y="384564"/>
                </a:lnTo>
                <a:lnTo>
                  <a:pt x="79500" y="397267"/>
                </a:lnTo>
                <a:lnTo>
                  <a:pt x="81799" y="409704"/>
                </a:lnTo>
                <a:lnTo>
                  <a:pt x="84325" y="421964"/>
                </a:lnTo>
                <a:lnTo>
                  <a:pt x="86009" y="434106"/>
                </a:lnTo>
                <a:lnTo>
                  <a:pt x="87131" y="446170"/>
                </a:lnTo>
                <a:lnTo>
                  <a:pt x="87880" y="458181"/>
                </a:lnTo>
                <a:lnTo>
                  <a:pt x="89372" y="469165"/>
                </a:lnTo>
                <a:lnTo>
                  <a:pt x="91359" y="479464"/>
                </a:lnTo>
                <a:lnTo>
                  <a:pt x="93677" y="489307"/>
                </a:lnTo>
                <a:lnTo>
                  <a:pt x="96216" y="497853"/>
                </a:lnTo>
                <a:lnTo>
                  <a:pt x="98902" y="505534"/>
                </a:lnTo>
                <a:lnTo>
                  <a:pt x="101686" y="512640"/>
                </a:lnTo>
                <a:lnTo>
                  <a:pt x="104778" y="525827"/>
                </a:lnTo>
                <a:lnTo>
                  <a:pt x="107252" y="54471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46" name="SMARTInkAnnotation50"/>
          <p:cNvSpPr/>
          <p:nvPr/>
        </p:nvSpPr>
        <p:spPr>
          <a:xfrm>
            <a:off x="8335983" y="3946921"/>
            <a:ext cx="25571" cy="508789"/>
          </a:xfrm>
          <a:custGeom>
            <a:avLst/>
            <a:gdLst/>
            <a:ahLst/>
            <a:cxnLst/>
            <a:rect l="0" t="0" r="0" b="0"/>
            <a:pathLst>
              <a:path w="25571" h="508789">
                <a:moveTo>
                  <a:pt x="16634" y="0"/>
                </a:moveTo>
                <a:lnTo>
                  <a:pt x="7805" y="0"/>
                </a:lnTo>
                <a:lnTo>
                  <a:pt x="7717" y="14259"/>
                </a:lnTo>
                <a:lnTo>
                  <a:pt x="7695" y="107017"/>
                </a:lnTo>
                <a:lnTo>
                  <a:pt x="6703" y="120954"/>
                </a:lnTo>
                <a:lnTo>
                  <a:pt x="5047" y="135207"/>
                </a:lnTo>
                <a:lnTo>
                  <a:pt x="2951" y="149669"/>
                </a:lnTo>
                <a:lnTo>
                  <a:pt x="1553" y="164272"/>
                </a:lnTo>
                <a:lnTo>
                  <a:pt x="622" y="178968"/>
                </a:lnTo>
                <a:lnTo>
                  <a:pt x="0" y="193726"/>
                </a:lnTo>
                <a:lnTo>
                  <a:pt x="579" y="207534"/>
                </a:lnTo>
                <a:lnTo>
                  <a:pt x="1958" y="220708"/>
                </a:lnTo>
                <a:lnTo>
                  <a:pt x="3871" y="233459"/>
                </a:lnTo>
                <a:lnTo>
                  <a:pt x="5146" y="246921"/>
                </a:lnTo>
                <a:lnTo>
                  <a:pt x="5996" y="260856"/>
                </a:lnTo>
                <a:lnTo>
                  <a:pt x="6562" y="275108"/>
                </a:lnTo>
                <a:lnTo>
                  <a:pt x="7934" y="288577"/>
                </a:lnTo>
                <a:lnTo>
                  <a:pt x="9839" y="301525"/>
                </a:lnTo>
                <a:lnTo>
                  <a:pt x="12104" y="314127"/>
                </a:lnTo>
                <a:lnTo>
                  <a:pt x="13614" y="326496"/>
                </a:lnTo>
                <a:lnTo>
                  <a:pt x="14620" y="338711"/>
                </a:lnTo>
                <a:lnTo>
                  <a:pt x="15291" y="350823"/>
                </a:lnTo>
                <a:lnTo>
                  <a:pt x="16731" y="362867"/>
                </a:lnTo>
                <a:lnTo>
                  <a:pt x="18685" y="374864"/>
                </a:lnTo>
                <a:lnTo>
                  <a:pt x="20981" y="386832"/>
                </a:lnTo>
                <a:lnTo>
                  <a:pt x="22511" y="397787"/>
                </a:lnTo>
                <a:lnTo>
                  <a:pt x="23530" y="408066"/>
                </a:lnTo>
                <a:lnTo>
                  <a:pt x="24211" y="417896"/>
                </a:lnTo>
                <a:lnTo>
                  <a:pt x="24664" y="427426"/>
                </a:lnTo>
                <a:lnTo>
                  <a:pt x="25168" y="445952"/>
                </a:lnTo>
                <a:lnTo>
                  <a:pt x="25535" y="487587"/>
                </a:lnTo>
                <a:lnTo>
                  <a:pt x="25570" y="508301"/>
                </a:lnTo>
                <a:lnTo>
                  <a:pt x="24576" y="508532"/>
                </a:lnTo>
                <a:lnTo>
                  <a:pt x="22922" y="508685"/>
                </a:lnTo>
                <a:lnTo>
                  <a:pt x="20826" y="508788"/>
                </a:lnTo>
                <a:lnTo>
                  <a:pt x="18436" y="507864"/>
                </a:lnTo>
                <a:lnTo>
                  <a:pt x="15848" y="506256"/>
                </a:lnTo>
                <a:lnTo>
                  <a:pt x="13131" y="504192"/>
                </a:lnTo>
                <a:lnTo>
                  <a:pt x="11319" y="501824"/>
                </a:lnTo>
                <a:lnTo>
                  <a:pt x="10111" y="499253"/>
                </a:lnTo>
                <a:lnTo>
                  <a:pt x="7695" y="491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47" name="SMARTInkAnnotation51"/>
          <p:cNvSpPr/>
          <p:nvPr/>
        </p:nvSpPr>
        <p:spPr>
          <a:xfrm>
            <a:off x="2623598" y="4376788"/>
            <a:ext cx="5836270" cy="738075"/>
          </a:xfrm>
          <a:custGeom>
            <a:avLst/>
            <a:gdLst/>
            <a:ahLst/>
            <a:cxnLst/>
            <a:rect l="0" t="0" r="0" b="0"/>
            <a:pathLst>
              <a:path w="5836270" h="738075">
                <a:moveTo>
                  <a:pt x="5836269" y="7688"/>
                </a:moveTo>
                <a:lnTo>
                  <a:pt x="5828573" y="0"/>
                </a:lnTo>
                <a:lnTo>
                  <a:pt x="5828160" y="578"/>
                </a:lnTo>
                <a:lnTo>
                  <a:pt x="5827342" y="7589"/>
                </a:lnTo>
                <a:lnTo>
                  <a:pt x="5832079" y="12399"/>
                </a:lnTo>
                <a:lnTo>
                  <a:pt x="5833476" y="15790"/>
                </a:lnTo>
                <a:lnTo>
                  <a:pt x="5835028" y="24849"/>
                </a:lnTo>
                <a:lnTo>
                  <a:pt x="5835902" y="45846"/>
                </a:lnTo>
                <a:lnTo>
                  <a:pt x="5836248" y="107050"/>
                </a:lnTo>
                <a:lnTo>
                  <a:pt x="5836259" y="128578"/>
                </a:lnTo>
                <a:lnTo>
                  <a:pt x="5833617" y="148730"/>
                </a:lnTo>
                <a:lnTo>
                  <a:pt x="5829132" y="166615"/>
                </a:lnTo>
                <a:lnTo>
                  <a:pt x="5821025" y="187841"/>
                </a:lnTo>
                <a:lnTo>
                  <a:pt x="5812332" y="206698"/>
                </a:lnTo>
                <a:lnTo>
                  <a:pt x="5806431" y="218837"/>
                </a:lnTo>
                <a:lnTo>
                  <a:pt x="5802474" y="223861"/>
                </a:lnTo>
                <a:lnTo>
                  <a:pt x="5788409" y="236663"/>
                </a:lnTo>
                <a:lnTo>
                  <a:pt x="5771608" y="258264"/>
                </a:lnTo>
                <a:lnTo>
                  <a:pt x="5760857" y="268875"/>
                </a:lnTo>
                <a:lnTo>
                  <a:pt x="5731873" y="291735"/>
                </a:lnTo>
                <a:lnTo>
                  <a:pt x="5700011" y="314526"/>
                </a:lnTo>
                <a:lnTo>
                  <a:pt x="5666908" y="331216"/>
                </a:lnTo>
                <a:lnTo>
                  <a:pt x="5597208" y="354221"/>
                </a:lnTo>
                <a:lnTo>
                  <a:pt x="5478868" y="376369"/>
                </a:lnTo>
                <a:lnTo>
                  <a:pt x="5349827" y="398678"/>
                </a:lnTo>
                <a:lnTo>
                  <a:pt x="5233718" y="416862"/>
                </a:lnTo>
                <a:lnTo>
                  <a:pt x="5107023" y="438572"/>
                </a:lnTo>
                <a:lnTo>
                  <a:pt x="4782301" y="475096"/>
                </a:lnTo>
                <a:lnTo>
                  <a:pt x="4619708" y="491967"/>
                </a:lnTo>
                <a:lnTo>
                  <a:pt x="4448966" y="509373"/>
                </a:lnTo>
                <a:lnTo>
                  <a:pt x="4121768" y="532476"/>
                </a:lnTo>
                <a:lnTo>
                  <a:pt x="3972950" y="546606"/>
                </a:lnTo>
                <a:lnTo>
                  <a:pt x="3820941" y="557518"/>
                </a:lnTo>
                <a:lnTo>
                  <a:pt x="3503166" y="577131"/>
                </a:lnTo>
                <a:lnTo>
                  <a:pt x="3288970" y="595171"/>
                </a:lnTo>
                <a:lnTo>
                  <a:pt x="3014765" y="612676"/>
                </a:lnTo>
                <a:lnTo>
                  <a:pt x="2850935" y="625932"/>
                </a:lnTo>
                <a:lnTo>
                  <a:pt x="2192592" y="655637"/>
                </a:lnTo>
                <a:lnTo>
                  <a:pt x="1975783" y="661428"/>
                </a:lnTo>
                <a:lnTo>
                  <a:pt x="1714296" y="673693"/>
                </a:lnTo>
                <a:lnTo>
                  <a:pt x="1561476" y="677304"/>
                </a:lnTo>
                <a:lnTo>
                  <a:pt x="1410269" y="683225"/>
                </a:lnTo>
                <a:lnTo>
                  <a:pt x="1264393" y="686412"/>
                </a:lnTo>
                <a:lnTo>
                  <a:pt x="1120541" y="692208"/>
                </a:lnTo>
                <a:lnTo>
                  <a:pt x="977286" y="695358"/>
                </a:lnTo>
                <a:lnTo>
                  <a:pt x="836196" y="701142"/>
                </a:lnTo>
                <a:lnTo>
                  <a:pt x="662960" y="706245"/>
                </a:lnTo>
                <a:lnTo>
                  <a:pt x="499604" y="711773"/>
                </a:lnTo>
                <a:lnTo>
                  <a:pt x="326246" y="722668"/>
                </a:lnTo>
                <a:lnTo>
                  <a:pt x="147842" y="730506"/>
                </a:lnTo>
                <a:lnTo>
                  <a:pt x="39565" y="738074"/>
                </a:lnTo>
                <a:lnTo>
                  <a:pt x="0" y="7309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48" name="SMARTInkAnnotation52"/>
          <p:cNvSpPr/>
          <p:nvPr/>
        </p:nvSpPr>
        <p:spPr>
          <a:xfrm>
            <a:off x="1417079" y="4563182"/>
            <a:ext cx="1796403" cy="455303"/>
          </a:xfrm>
          <a:custGeom>
            <a:avLst/>
            <a:gdLst/>
            <a:ahLst/>
            <a:cxnLst/>
            <a:rect l="0" t="0" r="0" b="0"/>
            <a:pathLst>
              <a:path w="1796403" h="455303">
                <a:moveTo>
                  <a:pt x="1796402" y="35607"/>
                </a:moveTo>
                <a:lnTo>
                  <a:pt x="1791658" y="35607"/>
                </a:lnTo>
                <a:lnTo>
                  <a:pt x="1773029" y="29470"/>
                </a:lnTo>
                <a:lnTo>
                  <a:pt x="1723425" y="26922"/>
                </a:lnTo>
                <a:lnTo>
                  <a:pt x="1676684" y="24080"/>
                </a:lnTo>
                <a:lnTo>
                  <a:pt x="1634480" y="19624"/>
                </a:lnTo>
                <a:lnTo>
                  <a:pt x="1585231" y="20950"/>
                </a:lnTo>
                <a:lnTo>
                  <a:pt x="1546636" y="24131"/>
                </a:lnTo>
                <a:lnTo>
                  <a:pt x="1506311" y="25546"/>
                </a:lnTo>
                <a:lnTo>
                  <a:pt x="1415654" y="26454"/>
                </a:lnTo>
                <a:lnTo>
                  <a:pt x="1121273" y="26674"/>
                </a:lnTo>
                <a:lnTo>
                  <a:pt x="1065353" y="24030"/>
                </a:lnTo>
                <a:lnTo>
                  <a:pt x="1010707" y="20540"/>
                </a:lnTo>
                <a:lnTo>
                  <a:pt x="956628" y="18989"/>
                </a:lnTo>
                <a:lnTo>
                  <a:pt x="775732" y="17820"/>
                </a:lnTo>
                <a:lnTo>
                  <a:pt x="727399" y="17780"/>
                </a:lnTo>
                <a:lnTo>
                  <a:pt x="682084" y="15116"/>
                </a:lnTo>
                <a:lnTo>
                  <a:pt x="638772" y="11617"/>
                </a:lnTo>
                <a:lnTo>
                  <a:pt x="596351" y="10062"/>
                </a:lnTo>
                <a:lnTo>
                  <a:pt x="533387" y="9186"/>
                </a:lnTo>
                <a:lnTo>
                  <a:pt x="494232" y="6336"/>
                </a:lnTo>
                <a:lnTo>
                  <a:pt x="438690" y="1798"/>
                </a:lnTo>
                <a:lnTo>
                  <a:pt x="387144" y="454"/>
                </a:lnTo>
                <a:lnTo>
                  <a:pt x="320498" y="0"/>
                </a:lnTo>
                <a:lnTo>
                  <a:pt x="272459" y="4662"/>
                </a:lnTo>
                <a:lnTo>
                  <a:pt x="222033" y="12327"/>
                </a:lnTo>
                <a:lnTo>
                  <a:pt x="174099" y="20882"/>
                </a:lnTo>
                <a:lnTo>
                  <a:pt x="120554" y="32662"/>
                </a:lnTo>
                <a:lnTo>
                  <a:pt x="74374" y="44543"/>
                </a:lnTo>
                <a:lnTo>
                  <a:pt x="55862" y="51485"/>
                </a:lnTo>
                <a:lnTo>
                  <a:pt x="41014" y="61185"/>
                </a:lnTo>
                <a:lnTo>
                  <a:pt x="27794" y="72110"/>
                </a:lnTo>
                <a:lnTo>
                  <a:pt x="16292" y="83580"/>
                </a:lnTo>
                <a:lnTo>
                  <a:pt x="7869" y="95293"/>
                </a:lnTo>
                <a:lnTo>
                  <a:pt x="5226" y="102187"/>
                </a:lnTo>
                <a:lnTo>
                  <a:pt x="3464" y="109759"/>
                </a:lnTo>
                <a:lnTo>
                  <a:pt x="2289" y="117784"/>
                </a:lnTo>
                <a:lnTo>
                  <a:pt x="1506" y="127103"/>
                </a:lnTo>
                <a:lnTo>
                  <a:pt x="983" y="137284"/>
                </a:lnTo>
                <a:lnTo>
                  <a:pt x="403" y="158188"/>
                </a:lnTo>
                <a:lnTo>
                  <a:pt x="0" y="209691"/>
                </a:lnTo>
                <a:lnTo>
                  <a:pt x="973" y="221116"/>
                </a:lnTo>
                <a:lnTo>
                  <a:pt x="2615" y="232702"/>
                </a:lnTo>
                <a:lnTo>
                  <a:pt x="4702" y="244394"/>
                </a:lnTo>
                <a:lnTo>
                  <a:pt x="7087" y="256158"/>
                </a:lnTo>
                <a:lnTo>
                  <a:pt x="12384" y="279812"/>
                </a:lnTo>
                <a:lnTo>
                  <a:pt x="14194" y="290684"/>
                </a:lnTo>
                <a:lnTo>
                  <a:pt x="15401" y="300908"/>
                </a:lnTo>
                <a:lnTo>
                  <a:pt x="16206" y="310701"/>
                </a:lnTo>
                <a:lnTo>
                  <a:pt x="16742" y="320206"/>
                </a:lnTo>
                <a:lnTo>
                  <a:pt x="17338" y="338705"/>
                </a:lnTo>
                <a:lnTo>
                  <a:pt x="17752" y="381152"/>
                </a:lnTo>
                <a:lnTo>
                  <a:pt x="17814" y="438609"/>
                </a:lnTo>
                <a:lnTo>
                  <a:pt x="18807" y="442189"/>
                </a:lnTo>
                <a:lnTo>
                  <a:pt x="26752" y="4553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49" name="SMARTInkAnnotation53"/>
          <p:cNvSpPr/>
          <p:nvPr/>
        </p:nvSpPr>
        <p:spPr>
          <a:xfrm>
            <a:off x="1738777" y="4473773"/>
            <a:ext cx="4370497" cy="491134"/>
          </a:xfrm>
          <a:custGeom>
            <a:avLst/>
            <a:gdLst/>
            <a:ahLst/>
            <a:cxnLst/>
            <a:rect l="0" t="0" r="0" b="0"/>
            <a:pathLst>
              <a:path w="4370497" h="491134">
                <a:moveTo>
                  <a:pt x="4370496" y="0"/>
                </a:moveTo>
                <a:lnTo>
                  <a:pt x="4365346" y="0"/>
                </a:lnTo>
                <a:lnTo>
                  <a:pt x="4367544" y="0"/>
                </a:lnTo>
                <a:lnTo>
                  <a:pt x="4368528" y="1984"/>
                </a:lnTo>
                <a:lnTo>
                  <a:pt x="4370107" y="16782"/>
                </a:lnTo>
                <a:lnTo>
                  <a:pt x="4370380" y="31761"/>
                </a:lnTo>
                <a:lnTo>
                  <a:pt x="4369451" y="45866"/>
                </a:lnTo>
                <a:lnTo>
                  <a:pt x="4365727" y="58750"/>
                </a:lnTo>
                <a:lnTo>
                  <a:pt x="4358115" y="71090"/>
                </a:lnTo>
                <a:lnTo>
                  <a:pt x="4347118" y="83190"/>
                </a:lnTo>
                <a:lnTo>
                  <a:pt x="4332299" y="95181"/>
                </a:lnTo>
                <a:lnTo>
                  <a:pt x="4302463" y="117830"/>
                </a:lnTo>
                <a:lnTo>
                  <a:pt x="4277364" y="129429"/>
                </a:lnTo>
                <a:lnTo>
                  <a:pt x="4216049" y="149700"/>
                </a:lnTo>
                <a:lnTo>
                  <a:pt x="4154698" y="171686"/>
                </a:lnTo>
                <a:lnTo>
                  <a:pt x="4106756" y="185777"/>
                </a:lnTo>
                <a:lnTo>
                  <a:pt x="4054664" y="198653"/>
                </a:lnTo>
                <a:lnTo>
                  <a:pt x="3998410" y="210991"/>
                </a:lnTo>
                <a:lnTo>
                  <a:pt x="3906163" y="224353"/>
                </a:lnTo>
                <a:lnTo>
                  <a:pt x="3769992" y="238749"/>
                </a:lnTo>
                <a:lnTo>
                  <a:pt x="3661938" y="253083"/>
                </a:lnTo>
                <a:lnTo>
                  <a:pt x="3541760" y="263063"/>
                </a:lnTo>
                <a:lnTo>
                  <a:pt x="3368202" y="269583"/>
                </a:lnTo>
                <a:lnTo>
                  <a:pt x="3232389" y="274677"/>
                </a:lnTo>
                <a:lnTo>
                  <a:pt x="3137744" y="276860"/>
                </a:lnTo>
                <a:lnTo>
                  <a:pt x="2989546" y="282675"/>
                </a:lnTo>
                <a:lnTo>
                  <a:pt x="2839707" y="285832"/>
                </a:lnTo>
                <a:lnTo>
                  <a:pt x="2695233" y="291617"/>
                </a:lnTo>
                <a:lnTo>
                  <a:pt x="2556648" y="294765"/>
                </a:lnTo>
                <a:lnTo>
                  <a:pt x="2416391" y="301540"/>
                </a:lnTo>
                <a:lnTo>
                  <a:pt x="2280049" y="308839"/>
                </a:lnTo>
                <a:lnTo>
                  <a:pt x="2144317" y="312435"/>
                </a:lnTo>
                <a:lnTo>
                  <a:pt x="2004903" y="318352"/>
                </a:lnTo>
                <a:lnTo>
                  <a:pt x="1868813" y="320545"/>
                </a:lnTo>
                <a:lnTo>
                  <a:pt x="1734148" y="322187"/>
                </a:lnTo>
                <a:lnTo>
                  <a:pt x="1600899" y="327525"/>
                </a:lnTo>
                <a:lnTo>
                  <a:pt x="1472924" y="328555"/>
                </a:lnTo>
                <a:lnTo>
                  <a:pt x="1307775" y="323163"/>
                </a:lnTo>
                <a:lnTo>
                  <a:pt x="1160030" y="321804"/>
                </a:lnTo>
                <a:lnTo>
                  <a:pt x="956711" y="313810"/>
                </a:lnTo>
                <a:lnTo>
                  <a:pt x="697742" y="312572"/>
                </a:lnTo>
                <a:lnTo>
                  <a:pt x="553492" y="304854"/>
                </a:lnTo>
                <a:lnTo>
                  <a:pt x="430973" y="296031"/>
                </a:lnTo>
                <a:lnTo>
                  <a:pt x="334364" y="282370"/>
                </a:lnTo>
                <a:lnTo>
                  <a:pt x="220631" y="269276"/>
                </a:lnTo>
                <a:lnTo>
                  <a:pt x="127778" y="278969"/>
                </a:lnTo>
                <a:lnTo>
                  <a:pt x="99096" y="283741"/>
                </a:lnTo>
                <a:lnTo>
                  <a:pt x="71730" y="287801"/>
                </a:lnTo>
                <a:lnTo>
                  <a:pt x="62715" y="290094"/>
                </a:lnTo>
                <a:lnTo>
                  <a:pt x="55711" y="293607"/>
                </a:lnTo>
                <a:lnTo>
                  <a:pt x="40117" y="308032"/>
                </a:lnTo>
                <a:lnTo>
                  <a:pt x="29082" y="319135"/>
                </a:lnTo>
                <a:lnTo>
                  <a:pt x="20206" y="330685"/>
                </a:lnTo>
                <a:lnTo>
                  <a:pt x="12951" y="343424"/>
                </a:lnTo>
                <a:lnTo>
                  <a:pt x="9625" y="350989"/>
                </a:lnTo>
                <a:lnTo>
                  <a:pt x="6416" y="359008"/>
                </a:lnTo>
                <a:lnTo>
                  <a:pt x="2849" y="373211"/>
                </a:lnTo>
                <a:lnTo>
                  <a:pt x="1264" y="387130"/>
                </a:lnTo>
                <a:lnTo>
                  <a:pt x="842" y="395008"/>
                </a:lnTo>
                <a:lnTo>
                  <a:pt x="372" y="410708"/>
                </a:lnTo>
                <a:lnTo>
                  <a:pt x="29" y="442066"/>
                </a:lnTo>
                <a:lnTo>
                  <a:pt x="0" y="458201"/>
                </a:lnTo>
                <a:lnTo>
                  <a:pt x="992" y="461241"/>
                </a:lnTo>
                <a:lnTo>
                  <a:pt x="6139" y="470260"/>
                </a:lnTo>
                <a:lnTo>
                  <a:pt x="9098" y="479216"/>
                </a:lnTo>
                <a:lnTo>
                  <a:pt x="13310" y="485175"/>
                </a:lnTo>
                <a:lnTo>
                  <a:pt x="15824" y="487161"/>
                </a:lnTo>
                <a:lnTo>
                  <a:pt x="18492" y="488485"/>
                </a:lnTo>
                <a:lnTo>
                  <a:pt x="26809" y="491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50" name="SMARTInkAnnotation54"/>
          <p:cNvSpPr/>
          <p:nvPr/>
        </p:nvSpPr>
        <p:spPr>
          <a:xfrm>
            <a:off x="1113139" y="4607728"/>
            <a:ext cx="98315" cy="750085"/>
          </a:xfrm>
          <a:custGeom>
            <a:avLst/>
            <a:gdLst/>
            <a:ahLst/>
            <a:cxnLst/>
            <a:rect l="0" t="0" r="0" b="0"/>
            <a:pathLst>
              <a:path w="98315" h="750085">
                <a:moveTo>
                  <a:pt x="0" y="8920"/>
                </a:moveTo>
                <a:lnTo>
                  <a:pt x="0" y="4180"/>
                </a:lnTo>
                <a:lnTo>
                  <a:pt x="993" y="2783"/>
                </a:lnTo>
                <a:lnTo>
                  <a:pt x="2648" y="1852"/>
                </a:lnTo>
                <a:lnTo>
                  <a:pt x="8905" y="0"/>
                </a:lnTo>
                <a:lnTo>
                  <a:pt x="21375" y="12420"/>
                </a:lnTo>
                <a:lnTo>
                  <a:pt x="23188" y="16215"/>
                </a:lnTo>
                <a:lnTo>
                  <a:pt x="25202" y="25722"/>
                </a:lnTo>
                <a:lnTo>
                  <a:pt x="26732" y="32028"/>
                </a:lnTo>
                <a:lnTo>
                  <a:pt x="28745" y="39209"/>
                </a:lnTo>
                <a:lnTo>
                  <a:pt x="31080" y="46971"/>
                </a:lnTo>
                <a:lnTo>
                  <a:pt x="33675" y="68827"/>
                </a:lnTo>
                <a:lnTo>
                  <a:pt x="34367" y="81600"/>
                </a:lnTo>
                <a:lnTo>
                  <a:pt x="35821" y="95076"/>
                </a:lnTo>
                <a:lnTo>
                  <a:pt x="37784" y="109022"/>
                </a:lnTo>
                <a:lnTo>
                  <a:pt x="40085" y="123280"/>
                </a:lnTo>
                <a:lnTo>
                  <a:pt x="41620" y="139731"/>
                </a:lnTo>
                <a:lnTo>
                  <a:pt x="42642" y="157643"/>
                </a:lnTo>
                <a:lnTo>
                  <a:pt x="43324" y="176530"/>
                </a:lnTo>
                <a:lnTo>
                  <a:pt x="44772" y="196066"/>
                </a:lnTo>
                <a:lnTo>
                  <a:pt x="46730" y="216036"/>
                </a:lnTo>
                <a:lnTo>
                  <a:pt x="57008" y="302730"/>
                </a:lnTo>
                <a:lnTo>
                  <a:pt x="62743" y="343892"/>
                </a:lnTo>
                <a:lnTo>
                  <a:pt x="65662" y="363204"/>
                </a:lnTo>
                <a:lnTo>
                  <a:pt x="67609" y="383023"/>
                </a:lnTo>
                <a:lnTo>
                  <a:pt x="68906" y="403181"/>
                </a:lnTo>
                <a:lnTo>
                  <a:pt x="70348" y="443108"/>
                </a:lnTo>
                <a:lnTo>
                  <a:pt x="71273" y="517247"/>
                </a:lnTo>
                <a:lnTo>
                  <a:pt x="71500" y="694538"/>
                </a:lnTo>
                <a:lnTo>
                  <a:pt x="74149" y="710845"/>
                </a:lnTo>
                <a:lnTo>
                  <a:pt x="76245" y="717971"/>
                </a:lnTo>
                <a:lnTo>
                  <a:pt x="78636" y="724707"/>
                </a:lnTo>
                <a:lnTo>
                  <a:pt x="81223" y="731182"/>
                </a:lnTo>
                <a:lnTo>
                  <a:pt x="83941" y="737483"/>
                </a:lnTo>
                <a:lnTo>
                  <a:pt x="86746" y="741683"/>
                </a:lnTo>
                <a:lnTo>
                  <a:pt x="89609" y="744484"/>
                </a:lnTo>
                <a:lnTo>
                  <a:pt x="98314" y="75008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51" name="SMARTInkAnnotation55"/>
          <p:cNvSpPr/>
          <p:nvPr/>
        </p:nvSpPr>
        <p:spPr>
          <a:xfrm>
            <a:off x="1997964" y="5054607"/>
            <a:ext cx="759699" cy="44246"/>
          </a:xfrm>
          <a:custGeom>
            <a:avLst/>
            <a:gdLst/>
            <a:ahLst/>
            <a:cxnLst/>
            <a:rect l="0" t="0" r="0" b="0"/>
            <a:pathLst>
              <a:path w="759699" h="44246">
                <a:moveTo>
                  <a:pt x="759698" y="35315"/>
                </a:moveTo>
                <a:lnTo>
                  <a:pt x="754953" y="35315"/>
                </a:lnTo>
                <a:lnTo>
                  <a:pt x="751570" y="34323"/>
                </a:lnTo>
                <a:lnTo>
                  <a:pt x="747328" y="32669"/>
                </a:lnTo>
                <a:lnTo>
                  <a:pt x="742514" y="30574"/>
                </a:lnTo>
                <a:lnTo>
                  <a:pt x="731868" y="25602"/>
                </a:lnTo>
                <a:lnTo>
                  <a:pt x="726249" y="22886"/>
                </a:lnTo>
                <a:lnTo>
                  <a:pt x="719523" y="21076"/>
                </a:lnTo>
                <a:lnTo>
                  <a:pt x="712061" y="19869"/>
                </a:lnTo>
                <a:lnTo>
                  <a:pt x="704106" y="19064"/>
                </a:lnTo>
                <a:lnTo>
                  <a:pt x="694831" y="17536"/>
                </a:lnTo>
                <a:lnTo>
                  <a:pt x="684675" y="15525"/>
                </a:lnTo>
                <a:lnTo>
                  <a:pt x="673932" y="13192"/>
                </a:lnTo>
                <a:lnTo>
                  <a:pt x="662798" y="11636"/>
                </a:lnTo>
                <a:lnTo>
                  <a:pt x="651403" y="10599"/>
                </a:lnTo>
                <a:lnTo>
                  <a:pt x="639834" y="9908"/>
                </a:lnTo>
                <a:lnTo>
                  <a:pt x="627156" y="8455"/>
                </a:lnTo>
                <a:lnTo>
                  <a:pt x="613739" y="6495"/>
                </a:lnTo>
                <a:lnTo>
                  <a:pt x="599828" y="4195"/>
                </a:lnTo>
                <a:lnTo>
                  <a:pt x="584596" y="2662"/>
                </a:lnTo>
                <a:lnTo>
                  <a:pt x="568484" y="1640"/>
                </a:lnTo>
                <a:lnTo>
                  <a:pt x="551783" y="958"/>
                </a:lnTo>
                <a:lnTo>
                  <a:pt x="517338" y="201"/>
                </a:lnTo>
                <a:lnTo>
                  <a:pt x="499811" y="0"/>
                </a:lnTo>
                <a:lnTo>
                  <a:pt x="481175" y="857"/>
                </a:lnTo>
                <a:lnTo>
                  <a:pt x="461799" y="2421"/>
                </a:lnTo>
                <a:lnTo>
                  <a:pt x="441930" y="4456"/>
                </a:lnTo>
                <a:lnTo>
                  <a:pt x="421733" y="5812"/>
                </a:lnTo>
                <a:lnTo>
                  <a:pt x="401317" y="6717"/>
                </a:lnTo>
                <a:lnTo>
                  <a:pt x="380754" y="7320"/>
                </a:lnTo>
                <a:lnTo>
                  <a:pt x="360095" y="8714"/>
                </a:lnTo>
                <a:lnTo>
                  <a:pt x="339370" y="10635"/>
                </a:lnTo>
                <a:lnTo>
                  <a:pt x="318602" y="12909"/>
                </a:lnTo>
                <a:lnTo>
                  <a:pt x="279638" y="18080"/>
                </a:lnTo>
                <a:lnTo>
                  <a:pt x="260905" y="20849"/>
                </a:lnTo>
                <a:lnTo>
                  <a:pt x="242459" y="22694"/>
                </a:lnTo>
                <a:lnTo>
                  <a:pt x="224202" y="23924"/>
                </a:lnTo>
                <a:lnTo>
                  <a:pt x="206073" y="24745"/>
                </a:lnTo>
                <a:lnTo>
                  <a:pt x="190015" y="26284"/>
                </a:lnTo>
                <a:lnTo>
                  <a:pt x="175337" y="28301"/>
                </a:lnTo>
                <a:lnTo>
                  <a:pt x="161579" y="30640"/>
                </a:lnTo>
                <a:lnTo>
                  <a:pt x="147443" y="32198"/>
                </a:lnTo>
                <a:lnTo>
                  <a:pt x="133052" y="33237"/>
                </a:lnTo>
                <a:lnTo>
                  <a:pt x="118494" y="33930"/>
                </a:lnTo>
                <a:lnTo>
                  <a:pt x="105809" y="35383"/>
                </a:lnTo>
                <a:lnTo>
                  <a:pt x="94373" y="37345"/>
                </a:lnTo>
                <a:lnTo>
                  <a:pt x="83770" y="39645"/>
                </a:lnTo>
                <a:lnTo>
                  <a:pt x="72729" y="41178"/>
                </a:lnTo>
                <a:lnTo>
                  <a:pt x="61396" y="42200"/>
                </a:lnTo>
                <a:lnTo>
                  <a:pt x="39204" y="43336"/>
                </a:lnTo>
                <a:lnTo>
                  <a:pt x="0" y="442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52" name="SMARTInkAnnotation56"/>
          <p:cNvSpPr/>
          <p:nvPr/>
        </p:nvSpPr>
        <p:spPr>
          <a:xfrm>
            <a:off x="1720897" y="4902398"/>
            <a:ext cx="79931" cy="417604"/>
          </a:xfrm>
          <a:custGeom>
            <a:avLst/>
            <a:gdLst/>
            <a:ahLst/>
            <a:cxnLst/>
            <a:rect l="0" t="0" r="0" b="0"/>
            <a:pathLst>
              <a:path w="79931" h="417604">
                <a:moveTo>
                  <a:pt x="62564" y="0"/>
                </a:moveTo>
                <a:lnTo>
                  <a:pt x="57819" y="4740"/>
                </a:lnTo>
                <a:lnTo>
                  <a:pt x="56422" y="8122"/>
                </a:lnTo>
                <a:lnTo>
                  <a:pt x="54868" y="17170"/>
                </a:lnTo>
                <a:lnTo>
                  <a:pt x="54178" y="27805"/>
                </a:lnTo>
                <a:lnTo>
                  <a:pt x="53872" y="40139"/>
                </a:lnTo>
                <a:lnTo>
                  <a:pt x="53659" y="90430"/>
                </a:lnTo>
                <a:lnTo>
                  <a:pt x="54641" y="104935"/>
                </a:lnTo>
                <a:lnTo>
                  <a:pt x="56289" y="120559"/>
                </a:lnTo>
                <a:lnTo>
                  <a:pt x="58380" y="136927"/>
                </a:lnTo>
                <a:lnTo>
                  <a:pt x="60768" y="152800"/>
                </a:lnTo>
                <a:lnTo>
                  <a:pt x="74637" y="233675"/>
                </a:lnTo>
                <a:lnTo>
                  <a:pt x="76571" y="250041"/>
                </a:lnTo>
                <a:lnTo>
                  <a:pt x="77860" y="265914"/>
                </a:lnTo>
                <a:lnTo>
                  <a:pt x="78720" y="281455"/>
                </a:lnTo>
                <a:lnTo>
                  <a:pt x="79675" y="309307"/>
                </a:lnTo>
                <a:lnTo>
                  <a:pt x="79930" y="322291"/>
                </a:lnTo>
                <a:lnTo>
                  <a:pt x="79107" y="333923"/>
                </a:lnTo>
                <a:lnTo>
                  <a:pt x="77565" y="344654"/>
                </a:lnTo>
                <a:lnTo>
                  <a:pt x="75543" y="354785"/>
                </a:lnTo>
                <a:lnTo>
                  <a:pt x="73203" y="364516"/>
                </a:lnTo>
                <a:lnTo>
                  <a:pt x="70650" y="373980"/>
                </a:lnTo>
                <a:lnTo>
                  <a:pt x="67955" y="383265"/>
                </a:lnTo>
                <a:lnTo>
                  <a:pt x="65165" y="390447"/>
                </a:lnTo>
                <a:lnTo>
                  <a:pt x="62312" y="396228"/>
                </a:lnTo>
                <a:lnTo>
                  <a:pt x="59416" y="401074"/>
                </a:lnTo>
                <a:lnTo>
                  <a:pt x="55500" y="405296"/>
                </a:lnTo>
                <a:lnTo>
                  <a:pt x="50903" y="409104"/>
                </a:lnTo>
                <a:lnTo>
                  <a:pt x="45853" y="412635"/>
                </a:lnTo>
                <a:lnTo>
                  <a:pt x="41492" y="414988"/>
                </a:lnTo>
                <a:lnTo>
                  <a:pt x="37592" y="416557"/>
                </a:lnTo>
                <a:lnTo>
                  <a:pt x="34000" y="417603"/>
                </a:lnTo>
                <a:lnTo>
                  <a:pt x="28625" y="417308"/>
                </a:lnTo>
                <a:lnTo>
                  <a:pt x="22062" y="416120"/>
                </a:lnTo>
                <a:lnTo>
                  <a:pt x="0" y="4107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53" name="SMARTInkAnnotation57"/>
          <p:cNvSpPr/>
          <p:nvPr/>
        </p:nvSpPr>
        <p:spPr>
          <a:xfrm>
            <a:off x="1429817" y="4964906"/>
            <a:ext cx="14015" cy="348259"/>
          </a:xfrm>
          <a:custGeom>
            <a:avLst/>
            <a:gdLst/>
            <a:ahLst/>
            <a:cxnLst/>
            <a:rect l="0" t="0" r="0" b="0"/>
            <a:pathLst>
              <a:path w="14015" h="348259">
                <a:moveTo>
                  <a:pt x="14014" y="0"/>
                </a:moveTo>
                <a:lnTo>
                  <a:pt x="14014" y="106422"/>
                </a:lnTo>
                <a:lnTo>
                  <a:pt x="13021" y="120558"/>
                </a:lnTo>
                <a:lnTo>
                  <a:pt x="11366" y="134942"/>
                </a:lnTo>
                <a:lnTo>
                  <a:pt x="9269" y="149493"/>
                </a:lnTo>
                <a:lnTo>
                  <a:pt x="7872" y="165146"/>
                </a:lnTo>
                <a:lnTo>
                  <a:pt x="6940" y="181535"/>
                </a:lnTo>
                <a:lnTo>
                  <a:pt x="5905" y="214627"/>
                </a:lnTo>
                <a:lnTo>
                  <a:pt x="5445" y="245872"/>
                </a:lnTo>
                <a:lnTo>
                  <a:pt x="4329" y="259165"/>
                </a:lnTo>
                <a:lnTo>
                  <a:pt x="2592" y="271003"/>
                </a:lnTo>
                <a:lnTo>
                  <a:pt x="441" y="281872"/>
                </a:lnTo>
                <a:lnTo>
                  <a:pt x="0" y="292094"/>
                </a:lnTo>
                <a:lnTo>
                  <a:pt x="699" y="301886"/>
                </a:lnTo>
                <a:lnTo>
                  <a:pt x="2159" y="311391"/>
                </a:lnTo>
                <a:lnTo>
                  <a:pt x="3131" y="319711"/>
                </a:lnTo>
                <a:lnTo>
                  <a:pt x="3779" y="327242"/>
                </a:lnTo>
                <a:lnTo>
                  <a:pt x="5077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54" name="SMARTInkAnnotation58"/>
          <p:cNvSpPr/>
          <p:nvPr/>
        </p:nvSpPr>
        <p:spPr>
          <a:xfrm>
            <a:off x="1837087" y="5143500"/>
            <a:ext cx="35751" cy="53579"/>
          </a:xfrm>
          <a:custGeom>
            <a:avLst/>
            <a:gdLst/>
            <a:ahLst/>
            <a:cxnLst/>
            <a:rect l="0" t="0" r="0" b="0"/>
            <a:pathLst>
              <a:path w="35751" h="53579">
                <a:moveTo>
                  <a:pt x="35750" y="0"/>
                </a:moveTo>
                <a:lnTo>
                  <a:pt x="31005" y="0"/>
                </a:lnTo>
                <a:lnTo>
                  <a:pt x="28615" y="991"/>
                </a:lnTo>
                <a:lnTo>
                  <a:pt x="26028" y="2646"/>
                </a:lnTo>
                <a:lnTo>
                  <a:pt x="23310" y="4740"/>
                </a:lnTo>
                <a:lnTo>
                  <a:pt x="20505" y="8121"/>
                </a:lnTo>
                <a:lnTo>
                  <a:pt x="17643" y="12359"/>
                </a:lnTo>
                <a:lnTo>
                  <a:pt x="14741" y="17169"/>
                </a:lnTo>
                <a:lnTo>
                  <a:pt x="11814" y="23352"/>
                </a:lnTo>
                <a:lnTo>
                  <a:pt x="8869" y="30451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55" name="SMARTInkAnnotation59"/>
          <p:cNvSpPr/>
          <p:nvPr/>
        </p:nvSpPr>
        <p:spPr>
          <a:xfrm>
            <a:off x="1783461" y="5277445"/>
            <a:ext cx="26814" cy="116087"/>
          </a:xfrm>
          <a:custGeom>
            <a:avLst/>
            <a:gdLst/>
            <a:ahLst/>
            <a:cxnLst/>
            <a:rect l="0" t="0" r="0" b="0"/>
            <a:pathLst>
              <a:path w="26814" h="116087">
                <a:moveTo>
                  <a:pt x="26813" y="0"/>
                </a:moveTo>
                <a:lnTo>
                  <a:pt x="14373" y="49716"/>
                </a:lnTo>
                <a:lnTo>
                  <a:pt x="11568" y="59933"/>
                </a:lnTo>
                <a:lnTo>
                  <a:pt x="5804" y="79223"/>
                </a:lnTo>
                <a:lnTo>
                  <a:pt x="3869" y="86550"/>
                </a:lnTo>
                <a:lnTo>
                  <a:pt x="2580" y="92426"/>
                </a:lnTo>
                <a:lnTo>
                  <a:pt x="1720" y="97337"/>
                </a:lnTo>
                <a:lnTo>
                  <a:pt x="1146" y="101602"/>
                </a:lnTo>
                <a:lnTo>
                  <a:pt x="764" y="105438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56" name="SMARTInkAnnotation60"/>
          <p:cNvSpPr/>
          <p:nvPr/>
        </p:nvSpPr>
        <p:spPr>
          <a:xfrm>
            <a:off x="2078403" y="5089921"/>
            <a:ext cx="17876" cy="223244"/>
          </a:xfrm>
          <a:custGeom>
            <a:avLst/>
            <a:gdLst/>
            <a:ahLst/>
            <a:cxnLst/>
            <a:rect l="0" t="0" r="0" b="0"/>
            <a:pathLst>
              <a:path w="17876" h="223244">
                <a:moveTo>
                  <a:pt x="0" y="0"/>
                </a:moveTo>
                <a:lnTo>
                  <a:pt x="4744" y="4741"/>
                </a:lnTo>
                <a:lnTo>
                  <a:pt x="6142" y="9114"/>
                </a:lnTo>
                <a:lnTo>
                  <a:pt x="7074" y="15006"/>
                </a:lnTo>
                <a:lnTo>
                  <a:pt x="7695" y="21911"/>
                </a:lnTo>
                <a:lnTo>
                  <a:pt x="8109" y="30482"/>
                </a:lnTo>
                <a:lnTo>
                  <a:pt x="8569" y="50590"/>
                </a:lnTo>
                <a:lnTo>
                  <a:pt x="8828" y="84223"/>
                </a:lnTo>
                <a:lnTo>
                  <a:pt x="9857" y="96828"/>
                </a:lnTo>
                <a:lnTo>
                  <a:pt x="11537" y="110193"/>
                </a:lnTo>
                <a:lnTo>
                  <a:pt x="13650" y="124063"/>
                </a:lnTo>
                <a:lnTo>
                  <a:pt x="15058" y="138272"/>
                </a:lnTo>
                <a:lnTo>
                  <a:pt x="15997" y="152706"/>
                </a:lnTo>
                <a:lnTo>
                  <a:pt x="17040" y="179987"/>
                </a:lnTo>
                <a:lnTo>
                  <a:pt x="17875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57" name="SMARTInkAnnotation61"/>
          <p:cNvSpPr/>
          <p:nvPr/>
        </p:nvSpPr>
        <p:spPr>
          <a:xfrm>
            <a:off x="871823" y="5116711"/>
            <a:ext cx="1385333" cy="561997"/>
          </a:xfrm>
          <a:custGeom>
            <a:avLst/>
            <a:gdLst/>
            <a:ahLst/>
            <a:cxnLst/>
            <a:rect l="0" t="0" r="0" b="0"/>
            <a:pathLst>
              <a:path w="1385333" h="561997">
                <a:moveTo>
                  <a:pt x="0" y="0"/>
                </a:moveTo>
                <a:lnTo>
                  <a:pt x="0" y="7688"/>
                </a:lnTo>
                <a:lnTo>
                  <a:pt x="4745" y="13302"/>
                </a:lnTo>
                <a:lnTo>
                  <a:pt x="6143" y="16806"/>
                </a:lnTo>
                <a:lnTo>
                  <a:pt x="9103" y="31217"/>
                </a:lnTo>
                <a:lnTo>
                  <a:pt x="13314" y="42317"/>
                </a:lnTo>
                <a:lnTo>
                  <a:pt x="18496" y="59156"/>
                </a:lnTo>
                <a:lnTo>
                  <a:pt x="21269" y="69203"/>
                </a:lnTo>
                <a:lnTo>
                  <a:pt x="25103" y="79870"/>
                </a:lnTo>
                <a:lnTo>
                  <a:pt x="29645" y="90949"/>
                </a:lnTo>
                <a:lnTo>
                  <a:pt x="34659" y="102305"/>
                </a:lnTo>
                <a:lnTo>
                  <a:pt x="45528" y="125505"/>
                </a:lnTo>
                <a:lnTo>
                  <a:pt x="51206" y="137248"/>
                </a:lnTo>
                <a:lnTo>
                  <a:pt x="57971" y="150038"/>
                </a:lnTo>
                <a:lnTo>
                  <a:pt x="73432" y="177477"/>
                </a:lnTo>
                <a:lnTo>
                  <a:pt x="82719" y="191740"/>
                </a:lnTo>
                <a:lnTo>
                  <a:pt x="92883" y="206209"/>
                </a:lnTo>
                <a:lnTo>
                  <a:pt x="103631" y="220817"/>
                </a:lnTo>
                <a:lnTo>
                  <a:pt x="113776" y="235516"/>
                </a:lnTo>
                <a:lnTo>
                  <a:pt x="132992" y="265077"/>
                </a:lnTo>
                <a:lnTo>
                  <a:pt x="143280" y="279905"/>
                </a:lnTo>
                <a:lnTo>
                  <a:pt x="154111" y="294752"/>
                </a:lnTo>
                <a:lnTo>
                  <a:pt x="165304" y="309610"/>
                </a:lnTo>
                <a:lnTo>
                  <a:pt x="176739" y="323485"/>
                </a:lnTo>
                <a:lnTo>
                  <a:pt x="188334" y="336703"/>
                </a:lnTo>
                <a:lnTo>
                  <a:pt x="200036" y="349484"/>
                </a:lnTo>
                <a:lnTo>
                  <a:pt x="223632" y="374269"/>
                </a:lnTo>
                <a:lnTo>
                  <a:pt x="271146" y="422518"/>
                </a:lnTo>
                <a:lnTo>
                  <a:pt x="284043" y="434475"/>
                </a:lnTo>
                <a:lnTo>
                  <a:pt x="297607" y="446416"/>
                </a:lnTo>
                <a:lnTo>
                  <a:pt x="311614" y="458345"/>
                </a:lnTo>
                <a:lnTo>
                  <a:pt x="337771" y="479537"/>
                </a:lnTo>
                <a:lnTo>
                  <a:pt x="350308" y="489355"/>
                </a:lnTo>
                <a:lnTo>
                  <a:pt x="377478" y="505556"/>
                </a:lnTo>
                <a:lnTo>
                  <a:pt x="406105" y="519371"/>
                </a:lnTo>
                <a:lnTo>
                  <a:pt x="435379" y="532126"/>
                </a:lnTo>
                <a:lnTo>
                  <a:pt x="464941" y="541763"/>
                </a:lnTo>
                <a:lnTo>
                  <a:pt x="494631" y="549354"/>
                </a:lnTo>
                <a:lnTo>
                  <a:pt x="524377" y="556034"/>
                </a:lnTo>
                <a:lnTo>
                  <a:pt x="554149" y="559665"/>
                </a:lnTo>
                <a:lnTo>
                  <a:pt x="584925" y="561278"/>
                </a:lnTo>
                <a:lnTo>
                  <a:pt x="618465" y="561996"/>
                </a:lnTo>
                <a:lnTo>
                  <a:pt x="650585" y="557023"/>
                </a:lnTo>
                <a:lnTo>
                  <a:pt x="682404" y="549191"/>
                </a:lnTo>
                <a:lnTo>
                  <a:pt x="716408" y="542402"/>
                </a:lnTo>
                <a:lnTo>
                  <a:pt x="751382" y="533432"/>
                </a:lnTo>
                <a:lnTo>
                  <a:pt x="785794" y="521838"/>
                </a:lnTo>
                <a:lnTo>
                  <a:pt x="834076" y="499569"/>
                </a:lnTo>
                <a:lnTo>
                  <a:pt x="868229" y="486283"/>
                </a:lnTo>
                <a:lnTo>
                  <a:pt x="961874" y="449557"/>
                </a:lnTo>
                <a:lnTo>
                  <a:pt x="991894" y="434952"/>
                </a:lnTo>
                <a:lnTo>
                  <a:pt x="1020794" y="419531"/>
                </a:lnTo>
                <a:lnTo>
                  <a:pt x="1046880" y="406062"/>
                </a:lnTo>
                <a:lnTo>
                  <a:pt x="1074362" y="390815"/>
                </a:lnTo>
                <a:lnTo>
                  <a:pt x="1102135" y="375110"/>
                </a:lnTo>
                <a:lnTo>
                  <a:pt x="1127719" y="361514"/>
                </a:lnTo>
                <a:lnTo>
                  <a:pt x="1152331" y="346212"/>
                </a:lnTo>
                <a:lnTo>
                  <a:pt x="1176511" y="329489"/>
                </a:lnTo>
                <a:lnTo>
                  <a:pt x="1200498" y="312135"/>
                </a:lnTo>
                <a:lnTo>
                  <a:pt x="1211463" y="303340"/>
                </a:lnTo>
                <a:lnTo>
                  <a:pt x="1221752" y="294499"/>
                </a:lnTo>
                <a:lnTo>
                  <a:pt x="1242122" y="277733"/>
                </a:lnTo>
                <a:lnTo>
                  <a:pt x="1264416" y="263665"/>
                </a:lnTo>
                <a:lnTo>
                  <a:pt x="1284917" y="250799"/>
                </a:lnTo>
                <a:lnTo>
                  <a:pt x="1302967" y="238466"/>
                </a:lnTo>
                <a:lnTo>
                  <a:pt x="1317609" y="226370"/>
                </a:lnTo>
                <a:lnTo>
                  <a:pt x="1328089" y="214380"/>
                </a:lnTo>
                <a:lnTo>
                  <a:pt x="1332274" y="208404"/>
                </a:lnTo>
                <a:lnTo>
                  <a:pt x="1342220" y="199119"/>
                </a:lnTo>
                <a:lnTo>
                  <a:pt x="1352268" y="192677"/>
                </a:lnTo>
                <a:lnTo>
                  <a:pt x="1363508" y="188058"/>
                </a:lnTo>
                <a:lnTo>
                  <a:pt x="1370005" y="183462"/>
                </a:lnTo>
                <a:lnTo>
                  <a:pt x="1372135" y="180847"/>
                </a:lnTo>
                <a:lnTo>
                  <a:pt x="1373555" y="178111"/>
                </a:lnTo>
                <a:lnTo>
                  <a:pt x="1374501" y="175295"/>
                </a:lnTo>
                <a:lnTo>
                  <a:pt x="1376125" y="173418"/>
                </a:lnTo>
                <a:lnTo>
                  <a:pt x="1378201" y="172167"/>
                </a:lnTo>
                <a:lnTo>
                  <a:pt x="1385332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61" name="SMARTInkAnnotation62"/>
          <p:cNvSpPr/>
          <p:nvPr/>
        </p:nvSpPr>
        <p:spPr>
          <a:xfrm>
            <a:off x="845021" y="5197128"/>
            <a:ext cx="1492560" cy="1071510"/>
          </a:xfrm>
          <a:custGeom>
            <a:avLst/>
            <a:gdLst/>
            <a:ahLst/>
            <a:cxnLst/>
            <a:rect l="0" t="0" r="0" b="0"/>
            <a:pathLst>
              <a:path w="1492560" h="1071510">
                <a:moveTo>
                  <a:pt x="1412134" y="98177"/>
                </a:moveTo>
                <a:lnTo>
                  <a:pt x="1412134" y="119167"/>
                </a:lnTo>
                <a:lnTo>
                  <a:pt x="1421856" y="146275"/>
                </a:lnTo>
                <a:lnTo>
                  <a:pt x="1426386" y="162217"/>
                </a:lnTo>
                <a:lnTo>
                  <a:pt x="1429929" y="187928"/>
                </a:lnTo>
                <a:lnTo>
                  <a:pt x="1436827" y="215389"/>
                </a:lnTo>
                <a:lnTo>
                  <a:pt x="1444167" y="247228"/>
                </a:lnTo>
                <a:lnTo>
                  <a:pt x="1448769" y="276947"/>
                </a:lnTo>
                <a:lnTo>
                  <a:pt x="1460836" y="309454"/>
                </a:lnTo>
                <a:lnTo>
                  <a:pt x="1471142" y="338379"/>
                </a:lnTo>
                <a:lnTo>
                  <a:pt x="1480485" y="366793"/>
                </a:lnTo>
                <a:lnTo>
                  <a:pt x="1488550" y="397922"/>
                </a:lnTo>
                <a:lnTo>
                  <a:pt x="1491778" y="429869"/>
                </a:lnTo>
                <a:lnTo>
                  <a:pt x="1492337" y="455747"/>
                </a:lnTo>
                <a:lnTo>
                  <a:pt x="1492559" y="513153"/>
                </a:lnTo>
                <a:lnTo>
                  <a:pt x="1489918" y="526028"/>
                </a:lnTo>
                <a:lnTo>
                  <a:pt x="1486427" y="539356"/>
                </a:lnTo>
                <a:lnTo>
                  <a:pt x="1481539" y="572166"/>
                </a:lnTo>
                <a:lnTo>
                  <a:pt x="1475752" y="589627"/>
                </a:lnTo>
                <a:lnTo>
                  <a:pt x="1462321" y="616193"/>
                </a:lnTo>
                <a:lnTo>
                  <a:pt x="1450617" y="642915"/>
                </a:lnTo>
                <a:lnTo>
                  <a:pt x="1429372" y="681258"/>
                </a:lnTo>
                <a:lnTo>
                  <a:pt x="1411945" y="712465"/>
                </a:lnTo>
                <a:lnTo>
                  <a:pt x="1396851" y="740562"/>
                </a:lnTo>
                <a:lnTo>
                  <a:pt x="1393008" y="749676"/>
                </a:lnTo>
                <a:lnTo>
                  <a:pt x="1380793" y="765093"/>
                </a:lnTo>
                <a:lnTo>
                  <a:pt x="1359815" y="787576"/>
                </a:lnTo>
                <a:lnTo>
                  <a:pt x="1341021" y="813089"/>
                </a:lnTo>
                <a:lnTo>
                  <a:pt x="1316876" y="843636"/>
                </a:lnTo>
                <a:lnTo>
                  <a:pt x="1273360" y="880867"/>
                </a:lnTo>
                <a:lnTo>
                  <a:pt x="1232761" y="910758"/>
                </a:lnTo>
                <a:lnTo>
                  <a:pt x="1187619" y="939549"/>
                </a:lnTo>
                <a:lnTo>
                  <a:pt x="1145853" y="957288"/>
                </a:lnTo>
                <a:lnTo>
                  <a:pt x="1103875" y="979606"/>
                </a:lnTo>
                <a:lnTo>
                  <a:pt x="1057332" y="1002132"/>
                </a:lnTo>
                <a:lnTo>
                  <a:pt x="1021776" y="1014795"/>
                </a:lnTo>
                <a:lnTo>
                  <a:pt x="985090" y="1029683"/>
                </a:lnTo>
                <a:lnTo>
                  <a:pt x="944207" y="1040818"/>
                </a:lnTo>
                <a:lnTo>
                  <a:pt x="905502" y="1050401"/>
                </a:lnTo>
                <a:lnTo>
                  <a:pt x="863028" y="1059525"/>
                </a:lnTo>
                <a:lnTo>
                  <a:pt x="818995" y="1067520"/>
                </a:lnTo>
                <a:lnTo>
                  <a:pt x="775495" y="1070329"/>
                </a:lnTo>
                <a:lnTo>
                  <a:pt x="736013" y="1071162"/>
                </a:lnTo>
                <a:lnTo>
                  <a:pt x="582639" y="1071509"/>
                </a:lnTo>
                <a:lnTo>
                  <a:pt x="543593" y="1066770"/>
                </a:lnTo>
                <a:lnTo>
                  <a:pt x="506866" y="1059083"/>
                </a:lnTo>
                <a:lnTo>
                  <a:pt x="470826" y="1050521"/>
                </a:lnTo>
                <a:lnTo>
                  <a:pt x="434989" y="1036960"/>
                </a:lnTo>
                <a:lnTo>
                  <a:pt x="393436" y="1014601"/>
                </a:lnTo>
                <a:lnTo>
                  <a:pt x="348006" y="991075"/>
                </a:lnTo>
                <a:lnTo>
                  <a:pt x="305525" y="967319"/>
                </a:lnTo>
                <a:lnTo>
                  <a:pt x="289377" y="952774"/>
                </a:lnTo>
                <a:lnTo>
                  <a:pt x="266472" y="930497"/>
                </a:lnTo>
                <a:lnTo>
                  <a:pt x="249512" y="915573"/>
                </a:lnTo>
                <a:lnTo>
                  <a:pt x="224206" y="885851"/>
                </a:lnTo>
                <a:lnTo>
                  <a:pt x="203688" y="857752"/>
                </a:lnTo>
                <a:lnTo>
                  <a:pt x="185030" y="829582"/>
                </a:lnTo>
                <a:lnTo>
                  <a:pt x="166923" y="797533"/>
                </a:lnTo>
                <a:lnTo>
                  <a:pt x="149972" y="767752"/>
                </a:lnTo>
                <a:lnTo>
                  <a:pt x="138218" y="735227"/>
                </a:lnTo>
                <a:lnTo>
                  <a:pt x="128447" y="704312"/>
                </a:lnTo>
                <a:lnTo>
                  <a:pt x="104275" y="604440"/>
                </a:lnTo>
                <a:lnTo>
                  <a:pt x="100957" y="580490"/>
                </a:lnTo>
                <a:lnTo>
                  <a:pt x="98490" y="556616"/>
                </a:lnTo>
                <a:lnTo>
                  <a:pt x="94083" y="532777"/>
                </a:lnTo>
                <a:lnTo>
                  <a:pt x="88814" y="508952"/>
                </a:lnTo>
                <a:lnTo>
                  <a:pt x="62539" y="401786"/>
                </a:lnTo>
                <a:lnTo>
                  <a:pt x="57581" y="377974"/>
                </a:lnTo>
                <a:lnTo>
                  <a:pt x="55378" y="354161"/>
                </a:lnTo>
                <a:lnTo>
                  <a:pt x="51750" y="330349"/>
                </a:lnTo>
                <a:lnTo>
                  <a:pt x="47821" y="306536"/>
                </a:lnTo>
                <a:lnTo>
                  <a:pt x="46074" y="282724"/>
                </a:lnTo>
                <a:lnTo>
                  <a:pt x="45298" y="258911"/>
                </a:lnTo>
                <a:lnTo>
                  <a:pt x="43960" y="235098"/>
                </a:lnTo>
                <a:lnTo>
                  <a:pt x="40055" y="211286"/>
                </a:lnTo>
                <a:lnTo>
                  <a:pt x="32274" y="180307"/>
                </a:lnTo>
                <a:lnTo>
                  <a:pt x="28423" y="152277"/>
                </a:lnTo>
                <a:lnTo>
                  <a:pt x="20980" y="116139"/>
                </a:lnTo>
                <a:lnTo>
                  <a:pt x="18788" y="89278"/>
                </a:lnTo>
                <a:lnTo>
                  <a:pt x="17145" y="63459"/>
                </a:lnTo>
                <a:lnTo>
                  <a:pt x="10205" y="30240"/>
                </a:lnTo>
                <a:lnTo>
                  <a:pt x="6847" y="20688"/>
                </a:lnTo>
                <a:lnTo>
                  <a:pt x="3037" y="13136"/>
                </a:lnTo>
                <a:lnTo>
                  <a:pt x="0" y="0"/>
                </a:lnTo>
                <a:lnTo>
                  <a:pt x="4737" y="4705"/>
                </a:lnTo>
                <a:lnTo>
                  <a:pt x="7127" y="6097"/>
                </a:lnTo>
                <a:lnTo>
                  <a:pt x="17864" y="88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62" name="SMARTInkAnnotation63"/>
          <p:cNvSpPr/>
          <p:nvPr/>
        </p:nvSpPr>
        <p:spPr>
          <a:xfrm>
            <a:off x="1265188" y="5795367"/>
            <a:ext cx="195427" cy="151097"/>
          </a:xfrm>
          <a:custGeom>
            <a:avLst/>
            <a:gdLst/>
            <a:ahLst/>
            <a:cxnLst/>
            <a:rect l="0" t="0" r="0" b="0"/>
            <a:pathLst>
              <a:path w="195427" h="151097">
                <a:moveTo>
                  <a:pt x="8828" y="44648"/>
                </a:moveTo>
                <a:lnTo>
                  <a:pt x="1133" y="52337"/>
                </a:lnTo>
                <a:lnTo>
                  <a:pt x="443" y="55673"/>
                </a:lnTo>
                <a:lnTo>
                  <a:pt x="259" y="57951"/>
                </a:lnTo>
                <a:lnTo>
                  <a:pt x="137" y="61454"/>
                </a:lnTo>
                <a:lnTo>
                  <a:pt x="0" y="70639"/>
                </a:lnTo>
                <a:lnTo>
                  <a:pt x="957" y="75866"/>
                </a:lnTo>
                <a:lnTo>
                  <a:pt x="2588" y="81336"/>
                </a:lnTo>
                <a:lnTo>
                  <a:pt x="4668" y="86966"/>
                </a:lnTo>
                <a:lnTo>
                  <a:pt x="8041" y="93696"/>
                </a:lnTo>
                <a:lnTo>
                  <a:pt x="12276" y="101159"/>
                </a:lnTo>
                <a:lnTo>
                  <a:pt x="17085" y="109111"/>
                </a:lnTo>
                <a:lnTo>
                  <a:pt x="23270" y="116397"/>
                </a:lnTo>
                <a:lnTo>
                  <a:pt x="30373" y="123239"/>
                </a:lnTo>
                <a:lnTo>
                  <a:pt x="38088" y="129784"/>
                </a:lnTo>
                <a:lnTo>
                  <a:pt x="46210" y="135140"/>
                </a:lnTo>
                <a:lnTo>
                  <a:pt x="54604" y="139703"/>
                </a:lnTo>
                <a:lnTo>
                  <a:pt x="63179" y="143737"/>
                </a:lnTo>
                <a:lnTo>
                  <a:pt x="71875" y="146426"/>
                </a:lnTo>
                <a:lnTo>
                  <a:pt x="80651" y="148219"/>
                </a:lnTo>
                <a:lnTo>
                  <a:pt x="89482" y="149414"/>
                </a:lnTo>
                <a:lnTo>
                  <a:pt x="98348" y="150211"/>
                </a:lnTo>
                <a:lnTo>
                  <a:pt x="107238" y="150742"/>
                </a:lnTo>
                <a:lnTo>
                  <a:pt x="116143" y="151096"/>
                </a:lnTo>
                <a:lnTo>
                  <a:pt x="125060" y="149348"/>
                </a:lnTo>
                <a:lnTo>
                  <a:pt x="133983" y="146198"/>
                </a:lnTo>
                <a:lnTo>
                  <a:pt x="142911" y="142114"/>
                </a:lnTo>
                <a:lnTo>
                  <a:pt x="150850" y="137407"/>
                </a:lnTo>
                <a:lnTo>
                  <a:pt x="158128" y="132284"/>
                </a:lnTo>
                <a:lnTo>
                  <a:pt x="164966" y="126885"/>
                </a:lnTo>
                <a:lnTo>
                  <a:pt x="171511" y="121301"/>
                </a:lnTo>
                <a:lnTo>
                  <a:pt x="177861" y="115594"/>
                </a:lnTo>
                <a:lnTo>
                  <a:pt x="184080" y="109805"/>
                </a:lnTo>
                <a:lnTo>
                  <a:pt x="188226" y="102969"/>
                </a:lnTo>
                <a:lnTo>
                  <a:pt x="190990" y="95435"/>
                </a:lnTo>
                <a:lnTo>
                  <a:pt x="192833" y="87436"/>
                </a:lnTo>
                <a:lnTo>
                  <a:pt x="194061" y="80119"/>
                </a:lnTo>
                <a:lnTo>
                  <a:pt x="194880" y="73256"/>
                </a:lnTo>
                <a:lnTo>
                  <a:pt x="195426" y="66697"/>
                </a:lnTo>
                <a:lnTo>
                  <a:pt x="194797" y="60340"/>
                </a:lnTo>
                <a:lnTo>
                  <a:pt x="193385" y="54117"/>
                </a:lnTo>
                <a:lnTo>
                  <a:pt x="191450" y="47984"/>
                </a:lnTo>
                <a:lnTo>
                  <a:pt x="189167" y="42903"/>
                </a:lnTo>
                <a:lnTo>
                  <a:pt x="186652" y="38525"/>
                </a:lnTo>
                <a:lnTo>
                  <a:pt x="183982" y="34612"/>
                </a:lnTo>
                <a:lnTo>
                  <a:pt x="180217" y="31013"/>
                </a:lnTo>
                <a:lnTo>
                  <a:pt x="175720" y="27621"/>
                </a:lnTo>
                <a:lnTo>
                  <a:pt x="170736" y="24367"/>
                </a:lnTo>
                <a:lnTo>
                  <a:pt x="166420" y="21205"/>
                </a:lnTo>
                <a:lnTo>
                  <a:pt x="162550" y="18106"/>
                </a:lnTo>
                <a:lnTo>
                  <a:pt x="158977" y="15047"/>
                </a:lnTo>
                <a:lnTo>
                  <a:pt x="154608" y="12016"/>
                </a:lnTo>
                <a:lnTo>
                  <a:pt x="149710" y="9003"/>
                </a:lnTo>
                <a:lnTo>
                  <a:pt x="13395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63" name="SMARTInkAnnotation64"/>
          <p:cNvSpPr/>
          <p:nvPr/>
        </p:nvSpPr>
        <p:spPr>
          <a:xfrm>
            <a:off x="1372330" y="5795367"/>
            <a:ext cx="8939" cy="1"/>
          </a:xfrm>
          <a:custGeom>
            <a:avLst/>
            <a:gdLst/>
            <a:ahLst/>
            <a:cxnLst/>
            <a:rect l="0" t="0" r="0" b="0"/>
            <a:pathLst>
              <a:path w="8939" h="1">
                <a:moveTo>
                  <a:pt x="8938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66" name="SMARTInkAnnotation65"/>
          <p:cNvSpPr/>
          <p:nvPr/>
        </p:nvSpPr>
        <p:spPr>
          <a:xfrm>
            <a:off x="1568958" y="5741789"/>
            <a:ext cx="16634" cy="201185"/>
          </a:xfrm>
          <a:custGeom>
            <a:avLst/>
            <a:gdLst/>
            <a:ahLst/>
            <a:cxnLst/>
            <a:rect l="0" t="0" r="0" b="0"/>
            <a:pathLst>
              <a:path w="16634" h="201185">
                <a:moveTo>
                  <a:pt x="8938" y="0"/>
                </a:moveTo>
                <a:lnTo>
                  <a:pt x="8938" y="137141"/>
                </a:lnTo>
                <a:lnTo>
                  <a:pt x="9931" y="147981"/>
                </a:lnTo>
                <a:lnTo>
                  <a:pt x="11586" y="158186"/>
                </a:lnTo>
                <a:lnTo>
                  <a:pt x="13682" y="167965"/>
                </a:lnTo>
                <a:lnTo>
                  <a:pt x="15080" y="176469"/>
                </a:lnTo>
                <a:lnTo>
                  <a:pt x="16012" y="184123"/>
                </a:lnTo>
                <a:lnTo>
                  <a:pt x="16633" y="191210"/>
                </a:lnTo>
                <a:lnTo>
                  <a:pt x="16054" y="195934"/>
                </a:lnTo>
                <a:lnTo>
                  <a:pt x="14675" y="199083"/>
                </a:lnTo>
                <a:lnTo>
                  <a:pt x="12762" y="201184"/>
                </a:lnTo>
                <a:lnTo>
                  <a:pt x="11487" y="200599"/>
                </a:lnTo>
                <a:lnTo>
                  <a:pt x="10638" y="198225"/>
                </a:lnTo>
                <a:lnTo>
                  <a:pt x="10071" y="194658"/>
                </a:lnTo>
                <a:lnTo>
                  <a:pt x="8700" y="190295"/>
                </a:lnTo>
                <a:lnTo>
                  <a:pt x="6793" y="185402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68" name="SMARTInkAnnotation66"/>
          <p:cNvSpPr/>
          <p:nvPr/>
        </p:nvSpPr>
        <p:spPr>
          <a:xfrm>
            <a:off x="1551083" y="5719764"/>
            <a:ext cx="330693" cy="150751"/>
          </a:xfrm>
          <a:custGeom>
            <a:avLst/>
            <a:gdLst/>
            <a:ahLst/>
            <a:cxnLst/>
            <a:rect l="0" t="0" r="0" b="0"/>
            <a:pathLst>
              <a:path w="330693" h="150751">
                <a:moveTo>
                  <a:pt x="0" y="39884"/>
                </a:moveTo>
                <a:lnTo>
                  <a:pt x="0" y="35144"/>
                </a:lnTo>
                <a:lnTo>
                  <a:pt x="993" y="33747"/>
                </a:lnTo>
                <a:lnTo>
                  <a:pt x="2648" y="32816"/>
                </a:lnTo>
                <a:lnTo>
                  <a:pt x="4745" y="32195"/>
                </a:lnTo>
                <a:lnTo>
                  <a:pt x="7135" y="29797"/>
                </a:lnTo>
                <a:lnTo>
                  <a:pt x="9722" y="26214"/>
                </a:lnTo>
                <a:lnTo>
                  <a:pt x="12439" y="21841"/>
                </a:lnTo>
                <a:lnTo>
                  <a:pt x="16238" y="18926"/>
                </a:lnTo>
                <a:lnTo>
                  <a:pt x="20756" y="16982"/>
                </a:lnTo>
                <a:lnTo>
                  <a:pt x="25754" y="15687"/>
                </a:lnTo>
                <a:lnTo>
                  <a:pt x="32065" y="13831"/>
                </a:lnTo>
                <a:lnTo>
                  <a:pt x="55182" y="6478"/>
                </a:lnTo>
                <a:lnTo>
                  <a:pt x="72193" y="893"/>
                </a:lnTo>
                <a:lnTo>
                  <a:pt x="81892" y="0"/>
                </a:lnTo>
                <a:lnTo>
                  <a:pt x="92332" y="396"/>
                </a:lnTo>
                <a:lnTo>
                  <a:pt x="103263" y="1653"/>
                </a:lnTo>
                <a:lnTo>
                  <a:pt x="113530" y="2490"/>
                </a:lnTo>
                <a:lnTo>
                  <a:pt x="123354" y="3049"/>
                </a:lnTo>
                <a:lnTo>
                  <a:pt x="132882" y="3421"/>
                </a:lnTo>
                <a:lnTo>
                  <a:pt x="142214" y="4661"/>
                </a:lnTo>
                <a:lnTo>
                  <a:pt x="151414" y="6480"/>
                </a:lnTo>
                <a:lnTo>
                  <a:pt x="160527" y="8686"/>
                </a:lnTo>
                <a:lnTo>
                  <a:pt x="167595" y="11147"/>
                </a:lnTo>
                <a:lnTo>
                  <a:pt x="173300" y="13781"/>
                </a:lnTo>
                <a:lnTo>
                  <a:pt x="178097" y="16529"/>
                </a:lnTo>
                <a:lnTo>
                  <a:pt x="181294" y="19353"/>
                </a:lnTo>
                <a:lnTo>
                  <a:pt x="183426" y="22228"/>
                </a:lnTo>
                <a:lnTo>
                  <a:pt x="184847" y="25137"/>
                </a:lnTo>
                <a:lnTo>
                  <a:pt x="183809" y="28069"/>
                </a:lnTo>
                <a:lnTo>
                  <a:pt x="181130" y="31014"/>
                </a:lnTo>
                <a:lnTo>
                  <a:pt x="177358" y="33971"/>
                </a:lnTo>
                <a:lnTo>
                  <a:pt x="172858" y="36935"/>
                </a:lnTo>
                <a:lnTo>
                  <a:pt x="167871" y="39902"/>
                </a:lnTo>
                <a:lnTo>
                  <a:pt x="162560" y="42873"/>
                </a:lnTo>
                <a:lnTo>
                  <a:pt x="146067" y="51465"/>
                </a:lnTo>
                <a:lnTo>
                  <a:pt x="136107" y="56534"/>
                </a:lnTo>
                <a:lnTo>
                  <a:pt x="126489" y="59914"/>
                </a:lnTo>
                <a:lnTo>
                  <a:pt x="117097" y="62167"/>
                </a:lnTo>
                <a:lnTo>
                  <a:pt x="107857" y="63669"/>
                </a:lnTo>
                <a:lnTo>
                  <a:pt x="98717" y="65663"/>
                </a:lnTo>
                <a:lnTo>
                  <a:pt x="89645" y="67983"/>
                </a:lnTo>
                <a:lnTo>
                  <a:pt x="80618" y="70523"/>
                </a:lnTo>
                <a:lnTo>
                  <a:pt x="72613" y="72217"/>
                </a:lnTo>
                <a:lnTo>
                  <a:pt x="65291" y="73346"/>
                </a:lnTo>
                <a:lnTo>
                  <a:pt x="58423" y="74098"/>
                </a:lnTo>
                <a:lnTo>
                  <a:pt x="48144" y="77581"/>
                </a:lnTo>
                <a:lnTo>
                  <a:pt x="40266" y="81442"/>
                </a:lnTo>
                <a:lnTo>
                  <a:pt x="33454" y="83159"/>
                </a:lnTo>
                <a:lnTo>
                  <a:pt x="33226" y="84610"/>
                </a:lnTo>
                <a:lnTo>
                  <a:pt x="35061" y="86568"/>
                </a:lnTo>
                <a:lnTo>
                  <a:pt x="38270" y="88866"/>
                </a:lnTo>
                <a:lnTo>
                  <a:pt x="47132" y="91420"/>
                </a:lnTo>
                <a:lnTo>
                  <a:pt x="52276" y="92101"/>
                </a:lnTo>
                <a:lnTo>
                  <a:pt x="59677" y="94539"/>
                </a:lnTo>
                <a:lnTo>
                  <a:pt x="68583" y="98149"/>
                </a:lnTo>
                <a:lnTo>
                  <a:pt x="78494" y="102540"/>
                </a:lnTo>
                <a:lnTo>
                  <a:pt x="91059" y="106459"/>
                </a:lnTo>
                <a:lnTo>
                  <a:pt x="105394" y="110065"/>
                </a:lnTo>
                <a:lnTo>
                  <a:pt x="120909" y="113461"/>
                </a:lnTo>
                <a:lnTo>
                  <a:pt x="137211" y="117709"/>
                </a:lnTo>
                <a:lnTo>
                  <a:pt x="154037" y="122525"/>
                </a:lnTo>
                <a:lnTo>
                  <a:pt x="171213" y="127720"/>
                </a:lnTo>
                <a:lnTo>
                  <a:pt x="187629" y="132176"/>
                </a:lnTo>
                <a:lnTo>
                  <a:pt x="203539" y="136139"/>
                </a:lnTo>
                <a:lnTo>
                  <a:pt x="234456" y="143187"/>
                </a:lnTo>
                <a:lnTo>
                  <a:pt x="264749" y="149628"/>
                </a:lnTo>
                <a:lnTo>
                  <a:pt x="278785" y="150750"/>
                </a:lnTo>
                <a:lnTo>
                  <a:pt x="292115" y="150505"/>
                </a:lnTo>
                <a:lnTo>
                  <a:pt x="330692" y="1470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70" name="SMARTInkAnnotation67"/>
          <p:cNvSpPr/>
          <p:nvPr/>
        </p:nvSpPr>
        <p:spPr>
          <a:xfrm>
            <a:off x="1525622" y="6286500"/>
            <a:ext cx="34399" cy="294681"/>
          </a:xfrm>
          <a:custGeom>
            <a:avLst/>
            <a:gdLst/>
            <a:ahLst/>
            <a:cxnLst/>
            <a:rect l="0" t="0" r="0" b="0"/>
            <a:pathLst>
              <a:path w="34399" h="294681">
                <a:moveTo>
                  <a:pt x="16523" y="0"/>
                </a:moveTo>
                <a:lnTo>
                  <a:pt x="8828" y="0"/>
                </a:lnTo>
                <a:lnTo>
                  <a:pt x="7421" y="992"/>
                </a:lnTo>
                <a:lnTo>
                  <a:pt x="5490" y="2646"/>
                </a:lnTo>
                <a:lnTo>
                  <a:pt x="3209" y="4741"/>
                </a:lnTo>
                <a:lnTo>
                  <a:pt x="1689" y="8122"/>
                </a:lnTo>
                <a:lnTo>
                  <a:pt x="675" y="12359"/>
                </a:lnTo>
                <a:lnTo>
                  <a:pt x="0" y="17169"/>
                </a:lnTo>
                <a:lnTo>
                  <a:pt x="542" y="23352"/>
                </a:lnTo>
                <a:lnTo>
                  <a:pt x="1897" y="30452"/>
                </a:lnTo>
                <a:lnTo>
                  <a:pt x="19692" y="101940"/>
                </a:lnTo>
                <a:lnTo>
                  <a:pt x="21615" y="113601"/>
                </a:lnTo>
                <a:lnTo>
                  <a:pt x="22897" y="125344"/>
                </a:lnTo>
                <a:lnTo>
                  <a:pt x="23752" y="137140"/>
                </a:lnTo>
                <a:lnTo>
                  <a:pt x="24321" y="147982"/>
                </a:lnTo>
                <a:lnTo>
                  <a:pt x="24954" y="167965"/>
                </a:lnTo>
                <a:lnTo>
                  <a:pt x="25311" y="191210"/>
                </a:lnTo>
                <a:lnTo>
                  <a:pt x="26354" y="199903"/>
                </a:lnTo>
                <a:lnTo>
                  <a:pt x="28042" y="209667"/>
                </a:lnTo>
                <a:lnTo>
                  <a:pt x="30161" y="220145"/>
                </a:lnTo>
                <a:lnTo>
                  <a:pt x="31573" y="230107"/>
                </a:lnTo>
                <a:lnTo>
                  <a:pt x="32515" y="239726"/>
                </a:lnTo>
                <a:lnTo>
                  <a:pt x="33143" y="249113"/>
                </a:lnTo>
                <a:lnTo>
                  <a:pt x="33561" y="258349"/>
                </a:lnTo>
                <a:lnTo>
                  <a:pt x="34398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71" name="SMARTInkAnnotation68"/>
          <p:cNvSpPr/>
          <p:nvPr/>
        </p:nvSpPr>
        <p:spPr>
          <a:xfrm>
            <a:off x="1309767" y="4313039"/>
            <a:ext cx="3843180" cy="71439"/>
          </a:xfrm>
          <a:custGeom>
            <a:avLst/>
            <a:gdLst/>
            <a:ahLst/>
            <a:cxnLst/>
            <a:rect l="0" t="0" r="0" b="0"/>
            <a:pathLst>
              <a:path w="3843180" h="71439">
                <a:moveTo>
                  <a:pt x="0" y="0"/>
                </a:moveTo>
                <a:lnTo>
                  <a:pt x="163404" y="0"/>
                </a:lnTo>
                <a:lnTo>
                  <a:pt x="181430" y="992"/>
                </a:lnTo>
                <a:lnTo>
                  <a:pt x="200399" y="2646"/>
                </a:lnTo>
                <a:lnTo>
                  <a:pt x="219996" y="4740"/>
                </a:lnTo>
                <a:lnTo>
                  <a:pt x="240013" y="6137"/>
                </a:lnTo>
                <a:lnTo>
                  <a:pt x="302390" y="8102"/>
                </a:lnTo>
                <a:lnTo>
                  <a:pt x="371739" y="9677"/>
                </a:lnTo>
                <a:lnTo>
                  <a:pt x="396786" y="11412"/>
                </a:lnTo>
                <a:lnTo>
                  <a:pt x="422422" y="13561"/>
                </a:lnTo>
                <a:lnTo>
                  <a:pt x="449444" y="14994"/>
                </a:lnTo>
                <a:lnTo>
                  <a:pt x="535913" y="18002"/>
                </a:lnTo>
                <a:lnTo>
                  <a:pt x="598337" y="22222"/>
                </a:lnTo>
                <a:lnTo>
                  <a:pt x="630277" y="23744"/>
                </a:lnTo>
                <a:lnTo>
                  <a:pt x="727420" y="26879"/>
                </a:lnTo>
                <a:lnTo>
                  <a:pt x="792688" y="31129"/>
                </a:lnTo>
                <a:lnTo>
                  <a:pt x="826380" y="32659"/>
                </a:lnTo>
                <a:lnTo>
                  <a:pt x="931726" y="34812"/>
                </a:lnTo>
                <a:lnTo>
                  <a:pt x="1044261" y="36442"/>
                </a:lnTo>
                <a:lnTo>
                  <a:pt x="1159368" y="41776"/>
                </a:lnTo>
                <a:lnTo>
                  <a:pt x="1276230" y="43797"/>
                </a:lnTo>
                <a:lnTo>
                  <a:pt x="1481207" y="44536"/>
                </a:lnTo>
                <a:lnTo>
                  <a:pt x="1522736" y="45566"/>
                </a:lnTo>
                <a:lnTo>
                  <a:pt x="1648602" y="50763"/>
                </a:lnTo>
                <a:lnTo>
                  <a:pt x="1779796" y="52744"/>
                </a:lnTo>
                <a:lnTo>
                  <a:pt x="2136140" y="53545"/>
                </a:lnTo>
                <a:lnTo>
                  <a:pt x="2180812" y="52564"/>
                </a:lnTo>
                <a:lnTo>
                  <a:pt x="2314854" y="47435"/>
                </a:lnTo>
                <a:lnTo>
                  <a:pt x="2447919" y="45474"/>
                </a:lnTo>
                <a:lnTo>
                  <a:pt x="2533542" y="45015"/>
                </a:lnTo>
                <a:lnTo>
                  <a:pt x="2575839" y="43901"/>
                </a:lnTo>
                <a:lnTo>
                  <a:pt x="2701794" y="38584"/>
                </a:lnTo>
                <a:lnTo>
                  <a:pt x="2825180" y="35576"/>
                </a:lnTo>
                <a:lnTo>
                  <a:pt x="2938094" y="29834"/>
                </a:lnTo>
                <a:lnTo>
                  <a:pt x="3047024" y="27691"/>
                </a:lnTo>
                <a:lnTo>
                  <a:pt x="3587457" y="26790"/>
                </a:lnTo>
                <a:lnTo>
                  <a:pt x="3611127" y="27782"/>
                </a:lnTo>
                <a:lnTo>
                  <a:pt x="3633858" y="29435"/>
                </a:lnTo>
                <a:lnTo>
                  <a:pt x="3655965" y="31530"/>
                </a:lnTo>
                <a:lnTo>
                  <a:pt x="3699064" y="36502"/>
                </a:lnTo>
                <a:lnTo>
                  <a:pt x="3720290" y="39218"/>
                </a:lnTo>
                <a:lnTo>
                  <a:pt x="3739406" y="42020"/>
                </a:lnTo>
                <a:lnTo>
                  <a:pt x="3773886" y="47780"/>
                </a:lnTo>
                <a:lnTo>
                  <a:pt x="3789038" y="51697"/>
                </a:lnTo>
                <a:lnTo>
                  <a:pt x="3803113" y="56292"/>
                </a:lnTo>
                <a:lnTo>
                  <a:pt x="3843179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72" name="SMARTInkAnnotation69"/>
          <p:cNvSpPr/>
          <p:nvPr/>
        </p:nvSpPr>
        <p:spPr>
          <a:xfrm>
            <a:off x="5188696" y="4429125"/>
            <a:ext cx="53614" cy="1146127"/>
          </a:xfrm>
          <a:custGeom>
            <a:avLst/>
            <a:gdLst/>
            <a:ahLst/>
            <a:cxnLst/>
            <a:rect l="0" t="0" r="0" b="0"/>
            <a:pathLst>
              <a:path w="53614" h="1146127">
                <a:moveTo>
                  <a:pt x="17875" y="0"/>
                </a:moveTo>
                <a:lnTo>
                  <a:pt x="22620" y="14221"/>
                </a:lnTo>
                <a:lnTo>
                  <a:pt x="25011" y="22379"/>
                </a:lnTo>
                <a:lnTo>
                  <a:pt x="33121" y="52823"/>
                </a:lnTo>
                <a:lnTo>
                  <a:pt x="38885" y="75402"/>
                </a:lnTo>
                <a:lnTo>
                  <a:pt x="44757" y="101311"/>
                </a:lnTo>
                <a:lnTo>
                  <a:pt x="47714" y="115166"/>
                </a:lnTo>
                <a:lnTo>
                  <a:pt x="49684" y="129363"/>
                </a:lnTo>
                <a:lnTo>
                  <a:pt x="50999" y="143789"/>
                </a:lnTo>
                <a:lnTo>
                  <a:pt x="52459" y="173047"/>
                </a:lnTo>
                <a:lnTo>
                  <a:pt x="53107" y="202587"/>
                </a:lnTo>
                <a:lnTo>
                  <a:pt x="53613" y="378337"/>
                </a:lnTo>
                <a:lnTo>
                  <a:pt x="52624" y="399069"/>
                </a:lnTo>
                <a:lnTo>
                  <a:pt x="50972" y="419835"/>
                </a:lnTo>
                <a:lnTo>
                  <a:pt x="48878" y="440624"/>
                </a:lnTo>
                <a:lnTo>
                  <a:pt x="47481" y="462421"/>
                </a:lnTo>
                <a:lnTo>
                  <a:pt x="46550" y="484891"/>
                </a:lnTo>
                <a:lnTo>
                  <a:pt x="45516" y="532014"/>
                </a:lnTo>
                <a:lnTo>
                  <a:pt x="45057" y="582724"/>
                </a:lnTo>
                <a:lnTo>
                  <a:pt x="43941" y="607756"/>
                </a:lnTo>
                <a:lnTo>
                  <a:pt x="42204" y="632382"/>
                </a:lnTo>
                <a:lnTo>
                  <a:pt x="40053" y="656737"/>
                </a:lnTo>
                <a:lnTo>
                  <a:pt x="39612" y="680910"/>
                </a:lnTo>
                <a:lnTo>
                  <a:pt x="40311" y="704964"/>
                </a:lnTo>
                <a:lnTo>
                  <a:pt x="41770" y="728937"/>
                </a:lnTo>
                <a:lnTo>
                  <a:pt x="43391" y="776740"/>
                </a:lnTo>
                <a:lnTo>
                  <a:pt x="44518" y="888797"/>
                </a:lnTo>
                <a:lnTo>
                  <a:pt x="44687" y="1081013"/>
                </a:lnTo>
                <a:lnTo>
                  <a:pt x="43694" y="1092746"/>
                </a:lnTo>
                <a:lnTo>
                  <a:pt x="42040" y="1103544"/>
                </a:lnTo>
                <a:lnTo>
                  <a:pt x="39943" y="1113719"/>
                </a:lnTo>
                <a:lnTo>
                  <a:pt x="37553" y="1121495"/>
                </a:lnTo>
                <a:lnTo>
                  <a:pt x="34966" y="1127671"/>
                </a:lnTo>
                <a:lnTo>
                  <a:pt x="32248" y="1132780"/>
                </a:lnTo>
                <a:lnTo>
                  <a:pt x="29444" y="1137179"/>
                </a:lnTo>
                <a:lnTo>
                  <a:pt x="26580" y="1141104"/>
                </a:lnTo>
                <a:lnTo>
                  <a:pt x="23679" y="1144713"/>
                </a:lnTo>
                <a:lnTo>
                  <a:pt x="19758" y="1146126"/>
                </a:lnTo>
                <a:lnTo>
                  <a:pt x="15158" y="1146076"/>
                </a:lnTo>
                <a:lnTo>
                  <a:pt x="0" y="1143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73" name="SMARTInkAnnotation70"/>
          <p:cNvSpPr/>
          <p:nvPr/>
        </p:nvSpPr>
        <p:spPr>
          <a:xfrm>
            <a:off x="3169193" y="4545578"/>
            <a:ext cx="1679874" cy="1211461"/>
          </a:xfrm>
          <a:custGeom>
            <a:avLst/>
            <a:gdLst/>
            <a:ahLst/>
            <a:cxnLst/>
            <a:rect l="0" t="0" r="0" b="0"/>
            <a:pathLst>
              <a:path w="1679874" h="1211461">
                <a:moveTo>
                  <a:pt x="17475" y="8562"/>
                </a:moveTo>
                <a:lnTo>
                  <a:pt x="0" y="8562"/>
                </a:lnTo>
                <a:lnTo>
                  <a:pt x="58480" y="8562"/>
                </a:lnTo>
                <a:lnTo>
                  <a:pt x="101254" y="1494"/>
                </a:lnTo>
                <a:lnTo>
                  <a:pt x="146241" y="0"/>
                </a:lnTo>
                <a:lnTo>
                  <a:pt x="195365" y="5842"/>
                </a:lnTo>
                <a:lnTo>
                  <a:pt x="243308" y="7756"/>
                </a:lnTo>
                <a:lnTo>
                  <a:pt x="349371" y="8491"/>
                </a:lnTo>
                <a:lnTo>
                  <a:pt x="802255" y="8562"/>
                </a:lnTo>
                <a:lnTo>
                  <a:pt x="846580" y="11208"/>
                </a:lnTo>
                <a:lnTo>
                  <a:pt x="890446" y="14699"/>
                </a:lnTo>
                <a:lnTo>
                  <a:pt x="936423" y="16251"/>
                </a:lnTo>
                <a:lnTo>
                  <a:pt x="1023538" y="17247"/>
                </a:lnTo>
                <a:lnTo>
                  <a:pt x="1065752" y="17383"/>
                </a:lnTo>
                <a:lnTo>
                  <a:pt x="1107685" y="20089"/>
                </a:lnTo>
                <a:lnTo>
                  <a:pt x="1148502" y="23607"/>
                </a:lnTo>
                <a:lnTo>
                  <a:pt x="1186504" y="25171"/>
                </a:lnTo>
                <a:lnTo>
                  <a:pt x="1241396" y="26051"/>
                </a:lnTo>
                <a:lnTo>
                  <a:pt x="1290653" y="26312"/>
                </a:lnTo>
                <a:lnTo>
                  <a:pt x="1336695" y="31129"/>
                </a:lnTo>
                <a:lnTo>
                  <a:pt x="1377038" y="34101"/>
                </a:lnTo>
                <a:lnTo>
                  <a:pt x="1425265" y="36097"/>
                </a:lnTo>
                <a:lnTo>
                  <a:pt x="1473734" y="47747"/>
                </a:lnTo>
                <a:lnTo>
                  <a:pt x="1515443" y="57471"/>
                </a:lnTo>
                <a:lnTo>
                  <a:pt x="1533721" y="65498"/>
                </a:lnTo>
                <a:lnTo>
                  <a:pt x="1538744" y="69339"/>
                </a:lnTo>
                <a:lnTo>
                  <a:pt x="1551550" y="83235"/>
                </a:lnTo>
                <a:lnTo>
                  <a:pt x="1561933" y="90698"/>
                </a:lnTo>
                <a:lnTo>
                  <a:pt x="1565495" y="95070"/>
                </a:lnTo>
                <a:lnTo>
                  <a:pt x="1567871" y="99968"/>
                </a:lnTo>
                <a:lnTo>
                  <a:pt x="1579131" y="135032"/>
                </a:lnTo>
                <a:lnTo>
                  <a:pt x="1593549" y="178418"/>
                </a:lnTo>
                <a:lnTo>
                  <a:pt x="1597690" y="209813"/>
                </a:lnTo>
                <a:lnTo>
                  <a:pt x="1605232" y="255977"/>
                </a:lnTo>
                <a:lnTo>
                  <a:pt x="1608435" y="291442"/>
                </a:lnTo>
                <a:lnTo>
                  <a:pt x="1614238" y="327086"/>
                </a:lnTo>
                <a:lnTo>
                  <a:pt x="1616399" y="363775"/>
                </a:lnTo>
                <a:lnTo>
                  <a:pt x="1616906" y="391331"/>
                </a:lnTo>
                <a:lnTo>
                  <a:pt x="1619778" y="417468"/>
                </a:lnTo>
                <a:lnTo>
                  <a:pt x="1623372" y="443306"/>
                </a:lnTo>
                <a:lnTo>
                  <a:pt x="1624969" y="471326"/>
                </a:lnTo>
                <a:lnTo>
                  <a:pt x="1623031" y="500316"/>
                </a:lnTo>
                <a:lnTo>
                  <a:pt x="1619852" y="529737"/>
                </a:lnTo>
                <a:lnTo>
                  <a:pt x="1618440" y="559349"/>
                </a:lnTo>
                <a:lnTo>
                  <a:pt x="1617645" y="603912"/>
                </a:lnTo>
                <a:lnTo>
                  <a:pt x="1617409" y="653274"/>
                </a:lnTo>
                <a:lnTo>
                  <a:pt x="1620002" y="685362"/>
                </a:lnTo>
                <a:lnTo>
                  <a:pt x="1623472" y="717152"/>
                </a:lnTo>
                <a:lnTo>
                  <a:pt x="1625014" y="751124"/>
                </a:lnTo>
                <a:lnTo>
                  <a:pt x="1625882" y="798978"/>
                </a:lnTo>
                <a:lnTo>
                  <a:pt x="1626139" y="849318"/>
                </a:lnTo>
                <a:lnTo>
                  <a:pt x="1628847" y="881633"/>
                </a:lnTo>
                <a:lnTo>
                  <a:pt x="1632369" y="912531"/>
                </a:lnTo>
                <a:lnTo>
                  <a:pt x="1633933" y="942801"/>
                </a:lnTo>
                <a:lnTo>
                  <a:pt x="1634629" y="975435"/>
                </a:lnTo>
                <a:lnTo>
                  <a:pt x="1635931" y="1008791"/>
                </a:lnTo>
                <a:lnTo>
                  <a:pt x="1639820" y="1040153"/>
                </a:lnTo>
                <a:lnTo>
                  <a:pt x="1644858" y="1070628"/>
                </a:lnTo>
                <a:lnTo>
                  <a:pt x="1650408" y="1099717"/>
                </a:lnTo>
                <a:lnTo>
                  <a:pt x="1656184" y="1125875"/>
                </a:lnTo>
                <a:lnTo>
                  <a:pt x="1661842" y="1173020"/>
                </a:lnTo>
                <a:lnTo>
                  <a:pt x="1670316" y="1210154"/>
                </a:lnTo>
                <a:lnTo>
                  <a:pt x="1670522" y="1211460"/>
                </a:lnTo>
                <a:lnTo>
                  <a:pt x="1671653" y="1211338"/>
                </a:lnTo>
                <a:lnTo>
                  <a:pt x="1679873" y="12051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74" name="SMARTInkAnnotation71"/>
          <p:cNvSpPr/>
          <p:nvPr/>
        </p:nvSpPr>
        <p:spPr>
          <a:xfrm>
            <a:off x="6155570" y="4473773"/>
            <a:ext cx="105609" cy="1075976"/>
          </a:xfrm>
          <a:custGeom>
            <a:avLst/>
            <a:gdLst/>
            <a:ahLst/>
            <a:cxnLst/>
            <a:rect l="0" t="0" r="0" b="0"/>
            <a:pathLst>
              <a:path w="105609" h="1075976">
                <a:moveTo>
                  <a:pt x="16265" y="0"/>
                </a:moveTo>
                <a:lnTo>
                  <a:pt x="0" y="0"/>
                </a:lnTo>
                <a:lnTo>
                  <a:pt x="457" y="1984"/>
                </a:lnTo>
                <a:lnTo>
                  <a:pt x="3611" y="9481"/>
                </a:lnTo>
                <a:lnTo>
                  <a:pt x="8324" y="19427"/>
                </a:lnTo>
                <a:lnTo>
                  <a:pt x="10971" y="24858"/>
                </a:lnTo>
                <a:lnTo>
                  <a:pt x="14722" y="31455"/>
                </a:lnTo>
                <a:lnTo>
                  <a:pt x="19209" y="38829"/>
                </a:lnTo>
                <a:lnTo>
                  <a:pt x="24185" y="46722"/>
                </a:lnTo>
                <a:lnTo>
                  <a:pt x="28497" y="54961"/>
                </a:lnTo>
                <a:lnTo>
                  <a:pt x="32364" y="63430"/>
                </a:lnTo>
                <a:lnTo>
                  <a:pt x="50451" y="107890"/>
                </a:lnTo>
                <a:lnTo>
                  <a:pt x="54945" y="121536"/>
                </a:lnTo>
                <a:lnTo>
                  <a:pt x="58934" y="135594"/>
                </a:lnTo>
                <a:lnTo>
                  <a:pt x="62586" y="149927"/>
                </a:lnTo>
                <a:lnTo>
                  <a:pt x="66014" y="165436"/>
                </a:lnTo>
                <a:lnTo>
                  <a:pt x="72471" y="198543"/>
                </a:lnTo>
                <a:lnTo>
                  <a:pt x="78651" y="235747"/>
                </a:lnTo>
                <a:lnTo>
                  <a:pt x="81689" y="255391"/>
                </a:lnTo>
                <a:lnTo>
                  <a:pt x="83715" y="275432"/>
                </a:lnTo>
                <a:lnTo>
                  <a:pt x="85065" y="295739"/>
                </a:lnTo>
                <a:lnTo>
                  <a:pt x="85966" y="316222"/>
                </a:lnTo>
                <a:lnTo>
                  <a:pt x="87559" y="336822"/>
                </a:lnTo>
                <a:lnTo>
                  <a:pt x="89614" y="357502"/>
                </a:lnTo>
                <a:lnTo>
                  <a:pt x="91977" y="378233"/>
                </a:lnTo>
                <a:lnTo>
                  <a:pt x="93553" y="398999"/>
                </a:lnTo>
                <a:lnTo>
                  <a:pt x="94603" y="419788"/>
                </a:lnTo>
                <a:lnTo>
                  <a:pt x="95771" y="461409"/>
                </a:lnTo>
                <a:lnTo>
                  <a:pt x="96288" y="503058"/>
                </a:lnTo>
                <a:lnTo>
                  <a:pt x="97420" y="524880"/>
                </a:lnTo>
                <a:lnTo>
                  <a:pt x="99167" y="547365"/>
                </a:lnTo>
                <a:lnTo>
                  <a:pt x="101325" y="570293"/>
                </a:lnTo>
                <a:lnTo>
                  <a:pt x="102765" y="592524"/>
                </a:lnTo>
                <a:lnTo>
                  <a:pt x="103723" y="614289"/>
                </a:lnTo>
                <a:lnTo>
                  <a:pt x="104789" y="656002"/>
                </a:lnTo>
                <a:lnTo>
                  <a:pt x="105608" y="811173"/>
                </a:lnTo>
                <a:lnTo>
                  <a:pt x="104626" y="829509"/>
                </a:lnTo>
                <a:lnTo>
                  <a:pt x="102978" y="847686"/>
                </a:lnTo>
                <a:lnTo>
                  <a:pt x="100886" y="865757"/>
                </a:lnTo>
                <a:lnTo>
                  <a:pt x="98562" y="896419"/>
                </a:lnTo>
                <a:lnTo>
                  <a:pt x="97530" y="924268"/>
                </a:lnTo>
                <a:lnTo>
                  <a:pt x="97070" y="953182"/>
                </a:lnTo>
                <a:lnTo>
                  <a:pt x="94218" y="977277"/>
                </a:lnTo>
                <a:lnTo>
                  <a:pt x="92068" y="987870"/>
                </a:lnTo>
                <a:lnTo>
                  <a:pt x="89041" y="1016999"/>
                </a:lnTo>
                <a:lnTo>
                  <a:pt x="88017" y="1046380"/>
                </a:lnTo>
                <a:lnTo>
                  <a:pt x="87772" y="1075975"/>
                </a:lnTo>
                <a:lnTo>
                  <a:pt x="87766" y="10715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75" name="SMARTInkAnnotation72"/>
          <p:cNvSpPr/>
          <p:nvPr/>
        </p:nvSpPr>
        <p:spPr>
          <a:xfrm>
            <a:off x="7029848" y="4884539"/>
            <a:ext cx="71502" cy="589360"/>
          </a:xfrm>
          <a:custGeom>
            <a:avLst/>
            <a:gdLst/>
            <a:ahLst/>
            <a:cxnLst/>
            <a:rect l="0" t="0" r="0" b="0"/>
            <a:pathLst>
              <a:path w="71502" h="589360">
                <a:moveTo>
                  <a:pt x="35749" y="0"/>
                </a:moveTo>
                <a:lnTo>
                  <a:pt x="27180" y="0"/>
                </a:lnTo>
                <a:lnTo>
                  <a:pt x="31666" y="0"/>
                </a:lnTo>
                <a:lnTo>
                  <a:pt x="33028" y="992"/>
                </a:lnTo>
                <a:lnTo>
                  <a:pt x="33935" y="2646"/>
                </a:lnTo>
                <a:lnTo>
                  <a:pt x="34539" y="4740"/>
                </a:lnTo>
                <a:lnTo>
                  <a:pt x="35935" y="6137"/>
                </a:lnTo>
                <a:lnTo>
                  <a:pt x="37860" y="7068"/>
                </a:lnTo>
                <a:lnTo>
                  <a:pt x="40136" y="7689"/>
                </a:lnTo>
                <a:lnTo>
                  <a:pt x="42647" y="9094"/>
                </a:lnTo>
                <a:lnTo>
                  <a:pt x="45313" y="11024"/>
                </a:lnTo>
                <a:lnTo>
                  <a:pt x="48084" y="13302"/>
                </a:lnTo>
                <a:lnTo>
                  <a:pt x="50924" y="17798"/>
                </a:lnTo>
                <a:lnTo>
                  <a:pt x="53810" y="23772"/>
                </a:lnTo>
                <a:lnTo>
                  <a:pt x="56728" y="30731"/>
                </a:lnTo>
                <a:lnTo>
                  <a:pt x="58673" y="37354"/>
                </a:lnTo>
                <a:lnTo>
                  <a:pt x="64442" y="67535"/>
                </a:lnTo>
                <a:lnTo>
                  <a:pt x="66796" y="77765"/>
                </a:lnTo>
                <a:lnTo>
                  <a:pt x="68363" y="88554"/>
                </a:lnTo>
                <a:lnTo>
                  <a:pt x="69409" y="99716"/>
                </a:lnTo>
                <a:lnTo>
                  <a:pt x="70107" y="111126"/>
                </a:lnTo>
                <a:lnTo>
                  <a:pt x="70881" y="139678"/>
                </a:lnTo>
                <a:lnTo>
                  <a:pt x="71501" y="501135"/>
                </a:lnTo>
                <a:lnTo>
                  <a:pt x="70508" y="508715"/>
                </a:lnTo>
                <a:lnTo>
                  <a:pt x="68852" y="515753"/>
                </a:lnTo>
                <a:lnTo>
                  <a:pt x="66756" y="522429"/>
                </a:lnTo>
                <a:lnTo>
                  <a:pt x="63373" y="528864"/>
                </a:lnTo>
                <a:lnTo>
                  <a:pt x="59130" y="535138"/>
                </a:lnTo>
                <a:lnTo>
                  <a:pt x="54316" y="541306"/>
                </a:lnTo>
                <a:lnTo>
                  <a:pt x="49121" y="547402"/>
                </a:lnTo>
                <a:lnTo>
                  <a:pt x="43671" y="553450"/>
                </a:lnTo>
                <a:lnTo>
                  <a:pt x="38052" y="559467"/>
                </a:lnTo>
                <a:lnTo>
                  <a:pt x="31326" y="565462"/>
                </a:lnTo>
                <a:lnTo>
                  <a:pt x="23863" y="571444"/>
                </a:lnTo>
                <a:lnTo>
                  <a:pt x="0" y="5893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76" name="SMARTInkAnnotation73"/>
          <p:cNvSpPr/>
          <p:nvPr/>
        </p:nvSpPr>
        <p:spPr>
          <a:xfrm>
            <a:off x="3991054" y="5125641"/>
            <a:ext cx="3738095" cy="214313"/>
          </a:xfrm>
          <a:custGeom>
            <a:avLst/>
            <a:gdLst/>
            <a:ahLst/>
            <a:cxnLst/>
            <a:rect l="0" t="0" r="0" b="0"/>
            <a:pathLst>
              <a:path w="3738095" h="214313">
                <a:moveTo>
                  <a:pt x="0" y="214312"/>
                </a:moveTo>
                <a:lnTo>
                  <a:pt x="93131" y="211667"/>
                </a:lnTo>
                <a:lnTo>
                  <a:pt x="179615" y="205218"/>
                </a:lnTo>
                <a:lnTo>
                  <a:pt x="223492" y="201010"/>
                </a:lnTo>
                <a:lnTo>
                  <a:pt x="292860" y="193063"/>
                </a:lnTo>
                <a:lnTo>
                  <a:pt x="459924" y="183269"/>
                </a:lnTo>
                <a:lnTo>
                  <a:pt x="706027" y="172730"/>
                </a:lnTo>
                <a:lnTo>
                  <a:pt x="827986" y="169580"/>
                </a:lnTo>
                <a:lnTo>
                  <a:pt x="1051201" y="157354"/>
                </a:lnTo>
                <a:lnTo>
                  <a:pt x="1098028" y="153520"/>
                </a:lnTo>
                <a:lnTo>
                  <a:pt x="1241835" y="139635"/>
                </a:lnTo>
                <a:lnTo>
                  <a:pt x="1446915" y="125551"/>
                </a:lnTo>
                <a:lnTo>
                  <a:pt x="1497888" y="122396"/>
                </a:lnTo>
                <a:lnTo>
                  <a:pt x="1602193" y="113598"/>
                </a:lnTo>
                <a:lnTo>
                  <a:pt x="1708135" y="104066"/>
                </a:lnTo>
                <a:lnTo>
                  <a:pt x="1868274" y="92129"/>
                </a:lnTo>
                <a:lnTo>
                  <a:pt x="2029927" y="77458"/>
                </a:lnTo>
                <a:lnTo>
                  <a:pt x="2140879" y="69814"/>
                </a:lnTo>
                <a:lnTo>
                  <a:pt x="2250437" y="65755"/>
                </a:lnTo>
                <a:lnTo>
                  <a:pt x="2357720" y="62959"/>
                </a:lnTo>
                <a:lnTo>
                  <a:pt x="2564152" y="53079"/>
                </a:lnTo>
                <a:lnTo>
                  <a:pt x="2665971" y="48395"/>
                </a:lnTo>
                <a:lnTo>
                  <a:pt x="2816221" y="44765"/>
                </a:lnTo>
                <a:lnTo>
                  <a:pt x="2955963" y="37848"/>
                </a:lnTo>
                <a:lnTo>
                  <a:pt x="3046668" y="32365"/>
                </a:lnTo>
                <a:lnTo>
                  <a:pt x="3133986" y="29268"/>
                </a:lnTo>
                <a:lnTo>
                  <a:pt x="3218145" y="26898"/>
                </a:lnTo>
                <a:lnTo>
                  <a:pt x="3298582" y="22538"/>
                </a:lnTo>
                <a:lnTo>
                  <a:pt x="3369420" y="17293"/>
                </a:lnTo>
                <a:lnTo>
                  <a:pt x="3465131" y="11407"/>
                </a:lnTo>
                <a:lnTo>
                  <a:pt x="3548441" y="7017"/>
                </a:lnTo>
                <a:lnTo>
                  <a:pt x="3657318" y="924"/>
                </a:lnTo>
                <a:lnTo>
                  <a:pt x="3738094" y="16"/>
                </a:lnTo>
                <a:lnTo>
                  <a:pt x="373592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77" name="SMARTInkAnnotation74"/>
          <p:cNvSpPr/>
          <p:nvPr/>
        </p:nvSpPr>
        <p:spPr>
          <a:xfrm>
            <a:off x="7603821" y="4964906"/>
            <a:ext cx="435979" cy="187521"/>
          </a:xfrm>
          <a:custGeom>
            <a:avLst/>
            <a:gdLst/>
            <a:ahLst/>
            <a:cxnLst/>
            <a:rect l="0" t="0" r="0" b="0"/>
            <a:pathLst>
              <a:path w="435979" h="187521">
                <a:moveTo>
                  <a:pt x="221475" y="0"/>
                </a:moveTo>
                <a:lnTo>
                  <a:pt x="216730" y="0"/>
                </a:lnTo>
                <a:lnTo>
                  <a:pt x="214340" y="992"/>
                </a:lnTo>
                <a:lnTo>
                  <a:pt x="205237" y="7129"/>
                </a:lnTo>
                <a:lnTo>
                  <a:pt x="195721" y="12429"/>
                </a:lnTo>
                <a:lnTo>
                  <a:pt x="190402" y="16223"/>
                </a:lnTo>
                <a:lnTo>
                  <a:pt x="184872" y="20738"/>
                </a:lnTo>
                <a:lnTo>
                  <a:pt x="179197" y="25731"/>
                </a:lnTo>
                <a:lnTo>
                  <a:pt x="172435" y="31044"/>
                </a:lnTo>
                <a:lnTo>
                  <a:pt x="164948" y="36571"/>
                </a:lnTo>
                <a:lnTo>
                  <a:pt x="156978" y="42241"/>
                </a:lnTo>
                <a:lnTo>
                  <a:pt x="148684" y="48996"/>
                </a:lnTo>
                <a:lnTo>
                  <a:pt x="140176" y="56477"/>
                </a:lnTo>
                <a:lnTo>
                  <a:pt x="131525" y="64440"/>
                </a:lnTo>
                <a:lnTo>
                  <a:pt x="122779" y="71733"/>
                </a:lnTo>
                <a:lnTo>
                  <a:pt x="113968" y="78580"/>
                </a:lnTo>
                <a:lnTo>
                  <a:pt x="105115" y="85129"/>
                </a:lnTo>
                <a:lnTo>
                  <a:pt x="87335" y="97697"/>
                </a:lnTo>
                <a:lnTo>
                  <a:pt x="78423" y="103827"/>
                </a:lnTo>
                <a:lnTo>
                  <a:pt x="69501" y="108905"/>
                </a:lnTo>
                <a:lnTo>
                  <a:pt x="60576" y="113284"/>
                </a:lnTo>
                <a:lnTo>
                  <a:pt x="51645" y="117194"/>
                </a:lnTo>
                <a:lnTo>
                  <a:pt x="43705" y="121786"/>
                </a:lnTo>
                <a:lnTo>
                  <a:pt x="36426" y="126831"/>
                </a:lnTo>
                <a:lnTo>
                  <a:pt x="29587" y="132179"/>
                </a:lnTo>
                <a:lnTo>
                  <a:pt x="24035" y="136736"/>
                </a:lnTo>
                <a:lnTo>
                  <a:pt x="19340" y="140766"/>
                </a:lnTo>
                <a:lnTo>
                  <a:pt x="15218" y="144446"/>
                </a:lnTo>
                <a:lnTo>
                  <a:pt x="7988" y="151180"/>
                </a:lnTo>
                <a:lnTo>
                  <a:pt x="0" y="158847"/>
                </a:lnTo>
                <a:lnTo>
                  <a:pt x="338" y="160468"/>
                </a:lnTo>
                <a:lnTo>
                  <a:pt x="3361" y="164916"/>
                </a:lnTo>
                <a:lnTo>
                  <a:pt x="10664" y="170199"/>
                </a:lnTo>
                <a:lnTo>
                  <a:pt x="15392" y="172997"/>
                </a:lnTo>
                <a:lnTo>
                  <a:pt x="22516" y="174863"/>
                </a:lnTo>
                <a:lnTo>
                  <a:pt x="31237" y="176106"/>
                </a:lnTo>
                <a:lnTo>
                  <a:pt x="41024" y="176936"/>
                </a:lnTo>
                <a:lnTo>
                  <a:pt x="52514" y="178480"/>
                </a:lnTo>
                <a:lnTo>
                  <a:pt x="65140" y="180502"/>
                </a:lnTo>
                <a:lnTo>
                  <a:pt x="78521" y="182843"/>
                </a:lnTo>
                <a:lnTo>
                  <a:pt x="92408" y="184403"/>
                </a:lnTo>
                <a:lnTo>
                  <a:pt x="106632" y="185443"/>
                </a:lnTo>
                <a:lnTo>
                  <a:pt x="121080" y="186136"/>
                </a:lnTo>
                <a:lnTo>
                  <a:pt x="155669" y="186907"/>
                </a:lnTo>
                <a:lnTo>
                  <a:pt x="357824" y="187520"/>
                </a:lnTo>
                <a:lnTo>
                  <a:pt x="368978" y="186529"/>
                </a:lnTo>
                <a:lnTo>
                  <a:pt x="379396" y="184876"/>
                </a:lnTo>
                <a:lnTo>
                  <a:pt x="389318" y="182782"/>
                </a:lnTo>
                <a:lnTo>
                  <a:pt x="397920" y="181386"/>
                </a:lnTo>
                <a:lnTo>
                  <a:pt x="405641" y="180455"/>
                </a:lnTo>
                <a:lnTo>
                  <a:pt x="418523" y="179421"/>
                </a:lnTo>
                <a:lnTo>
                  <a:pt x="427559" y="178961"/>
                </a:lnTo>
                <a:lnTo>
                  <a:pt x="430365" y="177846"/>
                </a:lnTo>
                <a:lnTo>
                  <a:pt x="432236" y="176111"/>
                </a:lnTo>
                <a:lnTo>
                  <a:pt x="43597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78" name="SMARTInkAnnotation75"/>
          <p:cNvSpPr/>
          <p:nvPr/>
        </p:nvSpPr>
        <p:spPr>
          <a:xfrm>
            <a:off x="7862447" y="5045305"/>
            <a:ext cx="96915" cy="195320"/>
          </a:xfrm>
          <a:custGeom>
            <a:avLst/>
            <a:gdLst/>
            <a:ahLst/>
            <a:cxnLst/>
            <a:rect l="0" t="0" r="0" b="0"/>
            <a:pathLst>
              <a:path w="96915" h="195320">
                <a:moveTo>
                  <a:pt x="96914" y="8898"/>
                </a:moveTo>
                <a:lnTo>
                  <a:pt x="89217" y="1209"/>
                </a:lnTo>
                <a:lnTo>
                  <a:pt x="87811" y="796"/>
                </a:lnTo>
                <a:lnTo>
                  <a:pt x="85880" y="520"/>
                </a:lnTo>
                <a:lnTo>
                  <a:pt x="79439" y="0"/>
                </a:lnTo>
                <a:lnTo>
                  <a:pt x="76568" y="5274"/>
                </a:lnTo>
                <a:lnTo>
                  <a:pt x="66633" y="24829"/>
                </a:lnTo>
                <a:lnTo>
                  <a:pt x="63816" y="31425"/>
                </a:lnTo>
                <a:lnTo>
                  <a:pt x="60946" y="38799"/>
                </a:lnTo>
                <a:lnTo>
                  <a:pt x="58039" y="46691"/>
                </a:lnTo>
                <a:lnTo>
                  <a:pt x="54115" y="55922"/>
                </a:lnTo>
                <a:lnTo>
                  <a:pt x="44458" y="76761"/>
                </a:lnTo>
                <a:lnTo>
                  <a:pt x="40097" y="87874"/>
                </a:lnTo>
                <a:lnTo>
                  <a:pt x="36195" y="99252"/>
                </a:lnTo>
                <a:lnTo>
                  <a:pt x="22799" y="141288"/>
                </a:lnTo>
                <a:lnTo>
                  <a:pt x="19696" y="149744"/>
                </a:lnTo>
                <a:lnTo>
                  <a:pt x="16636" y="157366"/>
                </a:lnTo>
                <a:lnTo>
                  <a:pt x="13603" y="164431"/>
                </a:lnTo>
                <a:lnTo>
                  <a:pt x="11582" y="171126"/>
                </a:lnTo>
                <a:lnTo>
                  <a:pt x="10233" y="177573"/>
                </a:lnTo>
                <a:lnTo>
                  <a:pt x="9334" y="183856"/>
                </a:lnTo>
                <a:lnTo>
                  <a:pt x="7742" y="188045"/>
                </a:lnTo>
                <a:lnTo>
                  <a:pt x="5687" y="190837"/>
                </a:lnTo>
                <a:lnTo>
                  <a:pt x="0" y="195319"/>
                </a:lnTo>
                <a:lnTo>
                  <a:pt x="1870" y="190639"/>
                </a:lnTo>
                <a:lnTo>
                  <a:pt x="7537" y="1785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1679" name="SMARTInkAnnotation76"/>
          <p:cNvSpPr/>
          <p:nvPr/>
        </p:nvSpPr>
        <p:spPr>
          <a:xfrm>
            <a:off x="8202095" y="4875609"/>
            <a:ext cx="299820" cy="246532"/>
          </a:xfrm>
          <a:custGeom>
            <a:avLst/>
            <a:gdLst/>
            <a:ahLst/>
            <a:cxnLst/>
            <a:rect l="0" t="0" r="0" b="0"/>
            <a:pathLst>
              <a:path w="299820" h="246532">
                <a:moveTo>
                  <a:pt x="61144" y="0"/>
                </a:moveTo>
                <a:lnTo>
                  <a:pt x="61144" y="42901"/>
                </a:lnTo>
                <a:lnTo>
                  <a:pt x="60152" y="54397"/>
                </a:lnTo>
                <a:lnTo>
                  <a:pt x="58495" y="67023"/>
                </a:lnTo>
                <a:lnTo>
                  <a:pt x="56399" y="80401"/>
                </a:lnTo>
                <a:lnTo>
                  <a:pt x="55002" y="93287"/>
                </a:lnTo>
                <a:lnTo>
                  <a:pt x="54070" y="105848"/>
                </a:lnTo>
                <a:lnTo>
                  <a:pt x="53448" y="118190"/>
                </a:lnTo>
                <a:lnTo>
                  <a:pt x="52041" y="131379"/>
                </a:lnTo>
                <a:lnTo>
                  <a:pt x="50111" y="145133"/>
                </a:lnTo>
                <a:lnTo>
                  <a:pt x="47831" y="159264"/>
                </a:lnTo>
                <a:lnTo>
                  <a:pt x="45317" y="171660"/>
                </a:lnTo>
                <a:lnTo>
                  <a:pt x="42648" y="182900"/>
                </a:lnTo>
                <a:lnTo>
                  <a:pt x="39876" y="193371"/>
                </a:lnTo>
                <a:lnTo>
                  <a:pt x="38028" y="202336"/>
                </a:lnTo>
                <a:lnTo>
                  <a:pt x="36796" y="210297"/>
                </a:lnTo>
                <a:lnTo>
                  <a:pt x="35974" y="217589"/>
                </a:lnTo>
                <a:lnTo>
                  <a:pt x="33440" y="224434"/>
                </a:lnTo>
                <a:lnTo>
                  <a:pt x="29765" y="230982"/>
                </a:lnTo>
                <a:lnTo>
                  <a:pt x="25329" y="237332"/>
                </a:lnTo>
                <a:lnTo>
                  <a:pt x="21379" y="241565"/>
                </a:lnTo>
                <a:lnTo>
                  <a:pt x="17753" y="244387"/>
                </a:lnTo>
                <a:lnTo>
                  <a:pt x="14341" y="246269"/>
                </a:lnTo>
                <a:lnTo>
                  <a:pt x="12067" y="246531"/>
                </a:lnTo>
                <a:lnTo>
                  <a:pt x="10552" y="245713"/>
                </a:lnTo>
                <a:lnTo>
                  <a:pt x="7874" y="242159"/>
                </a:lnTo>
                <a:lnTo>
                  <a:pt x="3373" y="237272"/>
                </a:lnTo>
                <a:lnTo>
                  <a:pt x="1775" y="233588"/>
                </a:lnTo>
                <a:lnTo>
                  <a:pt x="711" y="229147"/>
                </a:lnTo>
                <a:lnTo>
                  <a:pt x="0" y="224202"/>
                </a:lnTo>
                <a:lnTo>
                  <a:pt x="1514" y="217929"/>
                </a:lnTo>
                <a:lnTo>
                  <a:pt x="4509" y="210770"/>
                </a:lnTo>
                <a:lnTo>
                  <a:pt x="8491" y="203022"/>
                </a:lnTo>
                <a:lnTo>
                  <a:pt x="13132" y="194879"/>
                </a:lnTo>
                <a:lnTo>
                  <a:pt x="18213" y="186474"/>
                </a:lnTo>
                <a:lnTo>
                  <a:pt x="23586" y="177894"/>
                </a:lnTo>
                <a:lnTo>
                  <a:pt x="31140" y="170190"/>
                </a:lnTo>
                <a:lnTo>
                  <a:pt x="40149" y="163069"/>
                </a:lnTo>
                <a:lnTo>
                  <a:pt x="50126" y="156338"/>
                </a:lnTo>
                <a:lnTo>
                  <a:pt x="61743" y="150858"/>
                </a:lnTo>
                <a:lnTo>
                  <a:pt x="74454" y="146213"/>
                </a:lnTo>
                <a:lnTo>
                  <a:pt x="87893" y="142123"/>
                </a:lnTo>
                <a:lnTo>
                  <a:pt x="100824" y="139397"/>
                </a:lnTo>
                <a:lnTo>
                  <a:pt x="113417" y="137580"/>
                </a:lnTo>
                <a:lnTo>
                  <a:pt x="125786" y="136368"/>
                </a:lnTo>
                <a:lnTo>
                  <a:pt x="138995" y="135561"/>
                </a:lnTo>
                <a:lnTo>
                  <a:pt x="166914" y="134663"/>
                </a:lnTo>
                <a:lnTo>
                  <a:pt x="181312" y="136408"/>
                </a:lnTo>
                <a:lnTo>
                  <a:pt x="195875" y="139556"/>
                </a:lnTo>
                <a:lnTo>
                  <a:pt x="237446" y="150822"/>
                </a:lnTo>
                <a:lnTo>
                  <a:pt x="250180" y="154125"/>
                </a:lnTo>
                <a:lnTo>
                  <a:pt x="260656" y="158313"/>
                </a:lnTo>
                <a:lnTo>
                  <a:pt x="269625" y="163089"/>
                </a:lnTo>
                <a:lnTo>
                  <a:pt x="277591" y="168258"/>
                </a:lnTo>
                <a:lnTo>
                  <a:pt x="283895" y="173687"/>
                </a:lnTo>
                <a:lnTo>
                  <a:pt x="289090" y="179291"/>
                </a:lnTo>
                <a:lnTo>
                  <a:pt x="293547" y="185012"/>
                </a:lnTo>
                <a:lnTo>
                  <a:pt x="296517" y="189818"/>
                </a:lnTo>
                <a:lnTo>
                  <a:pt x="298499" y="194014"/>
                </a:lnTo>
                <a:lnTo>
                  <a:pt x="299819" y="197804"/>
                </a:lnTo>
                <a:lnTo>
                  <a:pt x="298714" y="202314"/>
                </a:lnTo>
                <a:lnTo>
                  <a:pt x="295989" y="207306"/>
                </a:lnTo>
                <a:lnTo>
                  <a:pt x="292189" y="212618"/>
                </a:lnTo>
                <a:lnTo>
                  <a:pt x="286674" y="217151"/>
                </a:lnTo>
                <a:lnTo>
                  <a:pt x="280019" y="221166"/>
                </a:lnTo>
                <a:lnTo>
                  <a:pt x="272604" y="224835"/>
                </a:lnTo>
                <a:lnTo>
                  <a:pt x="263688" y="227280"/>
                </a:lnTo>
                <a:lnTo>
                  <a:pt x="253770" y="228911"/>
                </a:lnTo>
                <a:lnTo>
                  <a:pt x="243188" y="229998"/>
                </a:lnTo>
                <a:lnTo>
                  <a:pt x="233154" y="231715"/>
                </a:lnTo>
                <a:lnTo>
                  <a:pt x="223484" y="233852"/>
                </a:lnTo>
                <a:lnTo>
                  <a:pt x="214060" y="236269"/>
                </a:lnTo>
                <a:lnTo>
                  <a:pt x="205789" y="237879"/>
                </a:lnTo>
                <a:lnTo>
                  <a:pt x="198290" y="238954"/>
                </a:lnTo>
                <a:lnTo>
                  <a:pt x="191304" y="239669"/>
                </a:lnTo>
                <a:lnTo>
                  <a:pt x="183668" y="240147"/>
                </a:lnTo>
                <a:lnTo>
                  <a:pt x="167239" y="240677"/>
                </a:lnTo>
                <a:lnTo>
                  <a:pt x="160674" y="239826"/>
                </a:lnTo>
                <a:lnTo>
                  <a:pt x="155303" y="238267"/>
                </a:lnTo>
                <a:lnTo>
                  <a:pt x="146688" y="234881"/>
                </a:lnTo>
                <a:lnTo>
                  <a:pt x="139549" y="233376"/>
                </a:lnTo>
                <a:lnTo>
                  <a:pt x="133065" y="230061"/>
                </a:lnTo>
                <a:lnTo>
                  <a:pt x="129946" y="227788"/>
                </a:lnTo>
                <a:lnTo>
                  <a:pt x="128859" y="225280"/>
                </a:lnTo>
                <a:lnTo>
                  <a:pt x="129129" y="222617"/>
                </a:lnTo>
                <a:lnTo>
                  <a:pt x="132646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Annotation77"/>
          <p:cNvSpPr/>
          <p:nvPr/>
        </p:nvSpPr>
        <p:spPr>
          <a:xfrm>
            <a:off x="8736934" y="4964906"/>
            <a:ext cx="17876" cy="98227"/>
          </a:xfrm>
          <a:custGeom>
            <a:avLst/>
            <a:gdLst/>
            <a:ahLst/>
            <a:cxnLst/>
            <a:rect l="0" t="0" r="0" b="0"/>
            <a:pathLst>
              <a:path w="17876" h="98227">
                <a:moveTo>
                  <a:pt x="17875" y="0"/>
                </a:moveTo>
                <a:lnTo>
                  <a:pt x="17875" y="34552"/>
                </a:lnTo>
                <a:lnTo>
                  <a:pt x="16882" y="40894"/>
                </a:lnTo>
                <a:lnTo>
                  <a:pt x="15226" y="48098"/>
                </a:lnTo>
                <a:lnTo>
                  <a:pt x="13130" y="55878"/>
                </a:lnTo>
                <a:lnTo>
                  <a:pt x="11733" y="63049"/>
                </a:lnTo>
                <a:lnTo>
                  <a:pt x="10801" y="69814"/>
                </a:lnTo>
                <a:lnTo>
                  <a:pt x="10179" y="76308"/>
                </a:lnTo>
                <a:lnTo>
                  <a:pt x="9765" y="81630"/>
                </a:lnTo>
                <a:lnTo>
                  <a:pt x="9489" y="86170"/>
                </a:lnTo>
                <a:lnTo>
                  <a:pt x="9305" y="90189"/>
                </a:lnTo>
                <a:lnTo>
                  <a:pt x="8190" y="92868"/>
                </a:lnTo>
                <a:lnTo>
                  <a:pt x="6453" y="94654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Annotation78"/>
          <p:cNvSpPr/>
          <p:nvPr/>
        </p:nvSpPr>
        <p:spPr>
          <a:xfrm>
            <a:off x="8683308" y="4884539"/>
            <a:ext cx="134066" cy="17460"/>
          </a:xfrm>
          <a:custGeom>
            <a:avLst/>
            <a:gdLst/>
            <a:ahLst/>
            <a:cxnLst/>
            <a:rect l="0" t="0" r="0" b="0"/>
            <a:pathLst>
              <a:path w="134066" h="17460">
                <a:moveTo>
                  <a:pt x="0" y="0"/>
                </a:moveTo>
                <a:lnTo>
                  <a:pt x="4745" y="4740"/>
                </a:lnTo>
                <a:lnTo>
                  <a:pt x="7136" y="6137"/>
                </a:lnTo>
                <a:lnTo>
                  <a:pt x="9723" y="7068"/>
                </a:lnTo>
                <a:lnTo>
                  <a:pt x="12440" y="7689"/>
                </a:lnTo>
                <a:lnTo>
                  <a:pt x="16238" y="9094"/>
                </a:lnTo>
                <a:lnTo>
                  <a:pt x="20755" y="11024"/>
                </a:lnTo>
                <a:lnTo>
                  <a:pt x="25753" y="13302"/>
                </a:lnTo>
                <a:lnTo>
                  <a:pt x="32065" y="14821"/>
                </a:lnTo>
                <a:lnTo>
                  <a:pt x="39253" y="15834"/>
                </a:lnTo>
                <a:lnTo>
                  <a:pt x="47023" y="16510"/>
                </a:lnTo>
                <a:lnTo>
                  <a:pt x="56176" y="16959"/>
                </a:lnTo>
                <a:lnTo>
                  <a:pt x="76938" y="17459"/>
                </a:lnTo>
                <a:lnTo>
                  <a:pt x="88036" y="16600"/>
                </a:lnTo>
                <a:lnTo>
                  <a:pt x="99406" y="15036"/>
                </a:lnTo>
                <a:lnTo>
                  <a:pt x="134065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Annotation79"/>
          <p:cNvSpPr/>
          <p:nvPr/>
        </p:nvSpPr>
        <p:spPr>
          <a:xfrm>
            <a:off x="8969479" y="4786313"/>
            <a:ext cx="196462" cy="243867"/>
          </a:xfrm>
          <a:custGeom>
            <a:avLst/>
            <a:gdLst/>
            <a:ahLst/>
            <a:cxnLst/>
            <a:rect l="0" t="0" r="0" b="0"/>
            <a:pathLst>
              <a:path w="196462" h="243867">
                <a:moveTo>
                  <a:pt x="62397" y="0"/>
                </a:moveTo>
                <a:lnTo>
                  <a:pt x="62397" y="85711"/>
                </a:lnTo>
                <a:lnTo>
                  <a:pt x="63389" y="96828"/>
                </a:lnTo>
                <a:lnTo>
                  <a:pt x="65045" y="108209"/>
                </a:lnTo>
                <a:lnTo>
                  <a:pt x="67141" y="119764"/>
                </a:lnTo>
                <a:lnTo>
                  <a:pt x="68538" y="131436"/>
                </a:lnTo>
                <a:lnTo>
                  <a:pt x="69470" y="143186"/>
                </a:lnTo>
                <a:lnTo>
                  <a:pt x="70092" y="154988"/>
                </a:lnTo>
                <a:lnTo>
                  <a:pt x="70782" y="176040"/>
                </a:lnTo>
                <a:lnTo>
                  <a:pt x="71261" y="215776"/>
                </a:lnTo>
                <a:lnTo>
                  <a:pt x="71324" y="242115"/>
                </a:lnTo>
                <a:lnTo>
                  <a:pt x="70334" y="243761"/>
                </a:lnTo>
                <a:lnTo>
                  <a:pt x="68682" y="243866"/>
                </a:lnTo>
                <a:lnTo>
                  <a:pt x="66587" y="242945"/>
                </a:lnTo>
                <a:lnTo>
                  <a:pt x="61611" y="239274"/>
                </a:lnTo>
                <a:lnTo>
                  <a:pt x="58893" y="236907"/>
                </a:lnTo>
                <a:lnTo>
                  <a:pt x="55095" y="234336"/>
                </a:lnTo>
                <a:lnTo>
                  <a:pt x="50577" y="231630"/>
                </a:lnTo>
                <a:lnTo>
                  <a:pt x="45579" y="228834"/>
                </a:lnTo>
                <a:lnTo>
                  <a:pt x="34730" y="223081"/>
                </a:lnTo>
                <a:lnTo>
                  <a:pt x="29055" y="220158"/>
                </a:lnTo>
                <a:lnTo>
                  <a:pt x="24280" y="216225"/>
                </a:lnTo>
                <a:lnTo>
                  <a:pt x="20104" y="211619"/>
                </a:lnTo>
                <a:lnTo>
                  <a:pt x="16325" y="206563"/>
                </a:lnTo>
                <a:lnTo>
                  <a:pt x="12814" y="202201"/>
                </a:lnTo>
                <a:lnTo>
                  <a:pt x="9481" y="198300"/>
                </a:lnTo>
                <a:lnTo>
                  <a:pt x="6265" y="194708"/>
                </a:lnTo>
                <a:lnTo>
                  <a:pt x="4121" y="191320"/>
                </a:lnTo>
                <a:lnTo>
                  <a:pt x="1739" y="184911"/>
                </a:lnTo>
                <a:lnTo>
                  <a:pt x="0" y="179147"/>
                </a:lnTo>
                <a:lnTo>
                  <a:pt x="5204" y="178839"/>
                </a:lnTo>
                <a:lnTo>
                  <a:pt x="15130" y="178703"/>
                </a:lnTo>
                <a:lnTo>
                  <a:pt x="97706" y="178598"/>
                </a:lnTo>
                <a:lnTo>
                  <a:pt x="110762" y="177604"/>
                </a:lnTo>
                <a:lnTo>
                  <a:pt x="123439" y="175949"/>
                </a:lnTo>
                <a:lnTo>
                  <a:pt x="135862" y="173854"/>
                </a:lnTo>
                <a:lnTo>
                  <a:pt x="148118" y="171465"/>
                </a:lnTo>
                <a:lnTo>
                  <a:pt x="196461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911630" y="5670352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Annotation81"/>
          <p:cNvSpPr/>
          <p:nvPr/>
        </p:nvSpPr>
        <p:spPr>
          <a:xfrm>
            <a:off x="4902692" y="5607844"/>
            <a:ext cx="2010968" cy="62509"/>
          </a:xfrm>
          <a:custGeom>
            <a:avLst/>
            <a:gdLst/>
            <a:ahLst/>
            <a:cxnLst/>
            <a:rect l="0" t="0" r="0" b="0"/>
            <a:pathLst>
              <a:path w="2010968" h="62509">
                <a:moveTo>
                  <a:pt x="0" y="53578"/>
                </a:moveTo>
                <a:lnTo>
                  <a:pt x="0" y="62399"/>
                </a:lnTo>
                <a:lnTo>
                  <a:pt x="60112" y="62508"/>
                </a:lnTo>
                <a:lnTo>
                  <a:pt x="65894" y="61516"/>
                </a:lnTo>
                <a:lnTo>
                  <a:pt x="71735" y="59862"/>
                </a:lnTo>
                <a:lnTo>
                  <a:pt x="77615" y="57768"/>
                </a:lnTo>
                <a:lnTo>
                  <a:pt x="83521" y="56370"/>
                </a:lnTo>
                <a:lnTo>
                  <a:pt x="95381" y="54819"/>
                </a:lnTo>
                <a:lnTo>
                  <a:pt x="102317" y="53413"/>
                </a:lnTo>
                <a:lnTo>
                  <a:pt x="109920" y="51483"/>
                </a:lnTo>
                <a:lnTo>
                  <a:pt x="117969" y="49205"/>
                </a:lnTo>
                <a:lnTo>
                  <a:pt x="125320" y="47686"/>
                </a:lnTo>
                <a:lnTo>
                  <a:pt x="138784" y="45998"/>
                </a:lnTo>
                <a:lnTo>
                  <a:pt x="192849" y="44766"/>
                </a:lnTo>
                <a:lnTo>
                  <a:pt x="231632" y="43680"/>
                </a:lnTo>
                <a:lnTo>
                  <a:pt x="240818" y="42018"/>
                </a:lnTo>
                <a:lnTo>
                  <a:pt x="249922" y="39918"/>
                </a:lnTo>
                <a:lnTo>
                  <a:pt x="258970" y="38518"/>
                </a:lnTo>
                <a:lnTo>
                  <a:pt x="276968" y="36963"/>
                </a:lnTo>
                <a:lnTo>
                  <a:pt x="331463" y="35882"/>
                </a:lnTo>
                <a:lnTo>
                  <a:pt x="355862" y="34799"/>
                </a:lnTo>
                <a:lnTo>
                  <a:pt x="369320" y="33121"/>
                </a:lnTo>
                <a:lnTo>
                  <a:pt x="383257" y="31011"/>
                </a:lnTo>
                <a:lnTo>
                  <a:pt x="396520" y="29603"/>
                </a:lnTo>
                <a:lnTo>
                  <a:pt x="434166" y="28615"/>
                </a:lnTo>
                <a:lnTo>
                  <a:pt x="446349" y="29991"/>
                </a:lnTo>
                <a:lnTo>
                  <a:pt x="458443" y="31900"/>
                </a:lnTo>
                <a:lnTo>
                  <a:pt x="470478" y="33173"/>
                </a:lnTo>
                <a:lnTo>
                  <a:pt x="505402" y="34964"/>
                </a:lnTo>
                <a:lnTo>
                  <a:pt x="558345" y="35619"/>
                </a:lnTo>
                <a:lnTo>
                  <a:pt x="928190" y="35719"/>
                </a:lnTo>
                <a:lnTo>
                  <a:pt x="941541" y="36711"/>
                </a:lnTo>
                <a:lnTo>
                  <a:pt x="954414" y="38364"/>
                </a:lnTo>
                <a:lnTo>
                  <a:pt x="966968" y="40459"/>
                </a:lnTo>
                <a:lnTo>
                  <a:pt x="980303" y="41855"/>
                </a:lnTo>
                <a:lnTo>
                  <a:pt x="1008361" y="43407"/>
                </a:lnTo>
                <a:lnTo>
                  <a:pt x="1066831" y="43411"/>
                </a:lnTo>
                <a:lnTo>
                  <a:pt x="1081636" y="41838"/>
                </a:lnTo>
                <a:lnTo>
                  <a:pt x="1096471" y="39798"/>
                </a:lnTo>
                <a:lnTo>
                  <a:pt x="1110334" y="38439"/>
                </a:lnTo>
                <a:lnTo>
                  <a:pt x="1149815" y="36525"/>
                </a:lnTo>
                <a:lnTo>
                  <a:pt x="1207136" y="35877"/>
                </a:lnTo>
                <a:lnTo>
                  <a:pt x="1237612" y="34797"/>
                </a:lnTo>
                <a:lnTo>
                  <a:pt x="1254081" y="33120"/>
                </a:lnTo>
                <a:lnTo>
                  <a:pt x="1271019" y="31009"/>
                </a:lnTo>
                <a:lnTo>
                  <a:pt x="1287276" y="29603"/>
                </a:lnTo>
                <a:lnTo>
                  <a:pt x="1318580" y="28040"/>
                </a:lnTo>
                <a:lnTo>
                  <a:pt x="1368864" y="27159"/>
                </a:lnTo>
                <a:lnTo>
                  <a:pt x="1421500" y="26898"/>
                </a:lnTo>
                <a:lnTo>
                  <a:pt x="1438243" y="25870"/>
                </a:lnTo>
                <a:lnTo>
                  <a:pt x="1454371" y="24192"/>
                </a:lnTo>
                <a:lnTo>
                  <a:pt x="1470088" y="22081"/>
                </a:lnTo>
                <a:lnTo>
                  <a:pt x="1486523" y="20674"/>
                </a:lnTo>
                <a:lnTo>
                  <a:pt x="1520675" y="19110"/>
                </a:lnTo>
                <a:lnTo>
                  <a:pt x="1583021" y="18106"/>
                </a:lnTo>
                <a:lnTo>
                  <a:pt x="1928744" y="17859"/>
                </a:lnTo>
                <a:lnTo>
                  <a:pt x="1933312" y="16867"/>
                </a:lnTo>
                <a:lnTo>
                  <a:pt x="1937348" y="15214"/>
                </a:lnTo>
                <a:lnTo>
                  <a:pt x="1941033" y="13119"/>
                </a:lnTo>
                <a:lnTo>
                  <a:pt x="1945476" y="11722"/>
                </a:lnTo>
                <a:lnTo>
                  <a:pt x="1955709" y="10170"/>
                </a:lnTo>
                <a:lnTo>
                  <a:pt x="1996034" y="8939"/>
                </a:lnTo>
                <a:lnTo>
                  <a:pt x="1999025" y="7943"/>
                </a:lnTo>
                <a:lnTo>
                  <a:pt x="2002014" y="6288"/>
                </a:lnTo>
                <a:lnTo>
                  <a:pt x="20109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Annotation82"/>
          <p:cNvSpPr/>
          <p:nvPr/>
        </p:nvSpPr>
        <p:spPr>
          <a:xfrm>
            <a:off x="7020909" y="5447109"/>
            <a:ext cx="53628" cy="1"/>
          </a:xfrm>
          <a:custGeom>
            <a:avLst/>
            <a:gdLst/>
            <a:ahLst/>
            <a:cxnLst/>
            <a:rect l="0" t="0" r="0" b="0"/>
            <a:pathLst>
              <a:path w="53628" h="1">
                <a:moveTo>
                  <a:pt x="53627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Annotation83"/>
          <p:cNvSpPr/>
          <p:nvPr/>
        </p:nvSpPr>
        <p:spPr>
          <a:xfrm>
            <a:off x="4750903" y="5536406"/>
            <a:ext cx="750281" cy="236947"/>
          </a:xfrm>
          <a:custGeom>
            <a:avLst/>
            <a:gdLst/>
            <a:ahLst/>
            <a:cxnLst/>
            <a:rect l="0" t="0" r="0" b="0"/>
            <a:pathLst>
              <a:path w="750281" h="236947">
                <a:moveTo>
                  <a:pt x="26662" y="0"/>
                </a:moveTo>
                <a:lnTo>
                  <a:pt x="0" y="0"/>
                </a:lnTo>
                <a:lnTo>
                  <a:pt x="4639" y="4740"/>
                </a:lnTo>
                <a:lnTo>
                  <a:pt x="9001" y="6137"/>
                </a:lnTo>
                <a:lnTo>
                  <a:pt x="28380" y="9094"/>
                </a:lnTo>
                <a:lnTo>
                  <a:pt x="40998" y="13303"/>
                </a:lnTo>
                <a:lnTo>
                  <a:pt x="49130" y="16806"/>
                </a:lnTo>
                <a:lnTo>
                  <a:pt x="68757" y="25990"/>
                </a:lnTo>
                <a:lnTo>
                  <a:pt x="79552" y="30225"/>
                </a:lnTo>
                <a:lnTo>
                  <a:pt x="102140" y="37577"/>
                </a:lnTo>
                <a:lnTo>
                  <a:pt x="113724" y="41919"/>
                </a:lnTo>
                <a:lnTo>
                  <a:pt x="125420" y="46797"/>
                </a:lnTo>
                <a:lnTo>
                  <a:pt x="137189" y="52034"/>
                </a:lnTo>
                <a:lnTo>
                  <a:pt x="177475" y="68885"/>
                </a:lnTo>
                <a:lnTo>
                  <a:pt x="192747" y="74697"/>
                </a:lnTo>
                <a:lnTo>
                  <a:pt x="225604" y="86446"/>
                </a:lnTo>
                <a:lnTo>
                  <a:pt x="330744" y="122051"/>
                </a:lnTo>
                <a:lnTo>
                  <a:pt x="349546" y="127007"/>
                </a:lnTo>
                <a:lnTo>
                  <a:pt x="369030" y="131305"/>
                </a:lnTo>
                <a:lnTo>
                  <a:pt x="388972" y="135161"/>
                </a:lnTo>
                <a:lnTo>
                  <a:pt x="409218" y="139717"/>
                </a:lnTo>
                <a:lnTo>
                  <a:pt x="450251" y="150071"/>
                </a:lnTo>
                <a:lnTo>
                  <a:pt x="512433" y="167056"/>
                </a:lnTo>
                <a:lnTo>
                  <a:pt x="532241" y="171894"/>
                </a:lnTo>
                <a:lnTo>
                  <a:pt x="551405" y="176112"/>
                </a:lnTo>
                <a:lnTo>
                  <a:pt x="620229" y="190010"/>
                </a:lnTo>
                <a:lnTo>
                  <a:pt x="634890" y="194142"/>
                </a:lnTo>
                <a:lnTo>
                  <a:pt x="648637" y="198881"/>
                </a:lnTo>
                <a:lnTo>
                  <a:pt x="673510" y="208446"/>
                </a:lnTo>
                <a:lnTo>
                  <a:pt x="694496" y="216005"/>
                </a:lnTo>
                <a:lnTo>
                  <a:pt x="711105" y="222672"/>
                </a:lnTo>
                <a:lnTo>
                  <a:pt x="725107" y="227950"/>
                </a:lnTo>
                <a:lnTo>
                  <a:pt x="737952" y="230295"/>
                </a:lnTo>
                <a:lnTo>
                  <a:pt x="742171" y="231913"/>
                </a:lnTo>
                <a:lnTo>
                  <a:pt x="744984" y="233984"/>
                </a:lnTo>
                <a:lnTo>
                  <a:pt x="746859" y="236357"/>
                </a:lnTo>
                <a:lnTo>
                  <a:pt x="748109" y="236946"/>
                </a:lnTo>
                <a:lnTo>
                  <a:pt x="748942" y="236347"/>
                </a:lnTo>
                <a:lnTo>
                  <a:pt x="750280" y="232996"/>
                </a:lnTo>
                <a:lnTo>
                  <a:pt x="747815" y="227247"/>
                </a:lnTo>
                <a:lnTo>
                  <a:pt x="741672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Annotation84"/>
          <p:cNvSpPr/>
          <p:nvPr/>
        </p:nvSpPr>
        <p:spPr>
          <a:xfrm>
            <a:off x="5206572" y="5447109"/>
            <a:ext cx="384318" cy="299393"/>
          </a:xfrm>
          <a:custGeom>
            <a:avLst/>
            <a:gdLst/>
            <a:ahLst/>
            <a:cxnLst/>
            <a:rect l="0" t="0" r="0" b="0"/>
            <a:pathLst>
              <a:path w="384318" h="299393">
                <a:moveTo>
                  <a:pt x="0" y="0"/>
                </a:moveTo>
                <a:lnTo>
                  <a:pt x="0" y="4740"/>
                </a:lnTo>
                <a:lnTo>
                  <a:pt x="993" y="7129"/>
                </a:lnTo>
                <a:lnTo>
                  <a:pt x="4745" y="12429"/>
                </a:lnTo>
                <a:lnTo>
                  <a:pt x="12370" y="20738"/>
                </a:lnTo>
                <a:lnTo>
                  <a:pt x="22380" y="30053"/>
                </a:lnTo>
                <a:lnTo>
                  <a:pt x="33449" y="37500"/>
                </a:lnTo>
                <a:lnTo>
                  <a:pt x="44989" y="46763"/>
                </a:lnTo>
                <a:lnTo>
                  <a:pt x="50847" y="52012"/>
                </a:lnTo>
                <a:lnTo>
                  <a:pt x="65301" y="65780"/>
                </a:lnTo>
                <a:lnTo>
                  <a:pt x="73325" y="73620"/>
                </a:lnTo>
                <a:lnTo>
                  <a:pt x="81655" y="80830"/>
                </a:lnTo>
                <a:lnTo>
                  <a:pt x="90188" y="87621"/>
                </a:lnTo>
                <a:lnTo>
                  <a:pt x="98855" y="94133"/>
                </a:lnTo>
                <a:lnTo>
                  <a:pt x="116430" y="106660"/>
                </a:lnTo>
                <a:lnTo>
                  <a:pt x="151987" y="130871"/>
                </a:lnTo>
                <a:lnTo>
                  <a:pt x="160909" y="137849"/>
                </a:lnTo>
                <a:lnTo>
                  <a:pt x="169836" y="145478"/>
                </a:lnTo>
                <a:lnTo>
                  <a:pt x="178766" y="153540"/>
                </a:lnTo>
                <a:lnTo>
                  <a:pt x="196634" y="170435"/>
                </a:lnTo>
                <a:lnTo>
                  <a:pt x="205570" y="179108"/>
                </a:lnTo>
                <a:lnTo>
                  <a:pt x="214505" y="186874"/>
                </a:lnTo>
                <a:lnTo>
                  <a:pt x="223442" y="194035"/>
                </a:lnTo>
                <a:lnTo>
                  <a:pt x="232379" y="200795"/>
                </a:lnTo>
                <a:lnTo>
                  <a:pt x="241317" y="208277"/>
                </a:lnTo>
                <a:lnTo>
                  <a:pt x="250254" y="216242"/>
                </a:lnTo>
                <a:lnTo>
                  <a:pt x="267135" y="232037"/>
                </a:lnTo>
                <a:lnTo>
                  <a:pt x="281259" y="245673"/>
                </a:lnTo>
                <a:lnTo>
                  <a:pt x="288799" y="251094"/>
                </a:lnTo>
                <a:lnTo>
                  <a:pt x="296805" y="255701"/>
                </a:lnTo>
                <a:lnTo>
                  <a:pt x="305121" y="259764"/>
                </a:lnTo>
                <a:lnTo>
                  <a:pt x="312652" y="264457"/>
                </a:lnTo>
                <a:lnTo>
                  <a:pt x="319658" y="269570"/>
                </a:lnTo>
                <a:lnTo>
                  <a:pt x="326315" y="274964"/>
                </a:lnTo>
                <a:lnTo>
                  <a:pt x="336360" y="283602"/>
                </a:lnTo>
                <a:lnTo>
                  <a:pt x="340429" y="287295"/>
                </a:lnTo>
                <a:lnTo>
                  <a:pt x="347598" y="291398"/>
                </a:lnTo>
                <a:lnTo>
                  <a:pt x="350900" y="292491"/>
                </a:lnTo>
                <a:lnTo>
                  <a:pt x="357217" y="296353"/>
                </a:lnTo>
                <a:lnTo>
                  <a:pt x="360293" y="298772"/>
                </a:lnTo>
                <a:lnTo>
                  <a:pt x="363336" y="299392"/>
                </a:lnTo>
                <a:lnTo>
                  <a:pt x="366357" y="298814"/>
                </a:lnTo>
                <a:lnTo>
                  <a:pt x="372363" y="295525"/>
                </a:lnTo>
                <a:lnTo>
                  <a:pt x="375355" y="293259"/>
                </a:lnTo>
                <a:lnTo>
                  <a:pt x="384317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Annotation85"/>
          <p:cNvSpPr/>
          <p:nvPr/>
        </p:nvSpPr>
        <p:spPr>
          <a:xfrm>
            <a:off x="5456825" y="5456039"/>
            <a:ext cx="893764" cy="375048"/>
          </a:xfrm>
          <a:custGeom>
            <a:avLst/>
            <a:gdLst/>
            <a:ahLst/>
            <a:cxnLst/>
            <a:rect l="0" t="0" r="0" b="0"/>
            <a:pathLst>
              <a:path w="893764" h="375048">
                <a:moveTo>
                  <a:pt x="893763" y="0"/>
                </a:moveTo>
                <a:lnTo>
                  <a:pt x="881323" y="12429"/>
                </a:lnTo>
                <a:lnTo>
                  <a:pt x="858520" y="20991"/>
                </a:lnTo>
                <a:lnTo>
                  <a:pt x="835067" y="32150"/>
                </a:lnTo>
                <a:lnTo>
                  <a:pt x="807099" y="47031"/>
                </a:lnTo>
                <a:lnTo>
                  <a:pt x="635710" y="133348"/>
                </a:lnTo>
                <a:lnTo>
                  <a:pt x="607525" y="146445"/>
                </a:lnTo>
                <a:lnTo>
                  <a:pt x="520410" y="184833"/>
                </a:lnTo>
                <a:lnTo>
                  <a:pt x="431704" y="226194"/>
                </a:lnTo>
                <a:lnTo>
                  <a:pt x="372276" y="251673"/>
                </a:lnTo>
                <a:lnTo>
                  <a:pt x="342526" y="263032"/>
                </a:lnTo>
                <a:lnTo>
                  <a:pt x="312762" y="273581"/>
                </a:lnTo>
                <a:lnTo>
                  <a:pt x="255194" y="293240"/>
                </a:lnTo>
                <a:lnTo>
                  <a:pt x="203128" y="311899"/>
                </a:lnTo>
                <a:lnTo>
                  <a:pt x="179113" y="320050"/>
                </a:lnTo>
                <a:lnTo>
                  <a:pt x="114090" y="341003"/>
                </a:lnTo>
                <a:lnTo>
                  <a:pt x="40574" y="367159"/>
                </a:lnTo>
                <a:lnTo>
                  <a:pt x="15224" y="373489"/>
                </a:lnTo>
                <a:lnTo>
                  <a:pt x="0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Annotation86"/>
          <p:cNvSpPr/>
          <p:nvPr/>
        </p:nvSpPr>
        <p:spPr>
          <a:xfrm>
            <a:off x="5724954" y="5375672"/>
            <a:ext cx="1322770" cy="396741"/>
          </a:xfrm>
          <a:custGeom>
            <a:avLst/>
            <a:gdLst/>
            <a:ahLst/>
            <a:cxnLst/>
            <a:rect l="0" t="0" r="0" b="0"/>
            <a:pathLst>
              <a:path w="1322770" h="396741">
                <a:moveTo>
                  <a:pt x="1322769" y="0"/>
                </a:moveTo>
                <a:lnTo>
                  <a:pt x="1318024" y="0"/>
                </a:lnTo>
                <a:lnTo>
                  <a:pt x="1315634" y="992"/>
                </a:lnTo>
                <a:lnTo>
                  <a:pt x="1297015" y="12429"/>
                </a:lnTo>
                <a:lnTo>
                  <a:pt x="1275746" y="20990"/>
                </a:lnTo>
                <a:lnTo>
                  <a:pt x="1191548" y="55167"/>
                </a:lnTo>
                <a:lnTo>
                  <a:pt x="1169746" y="63567"/>
                </a:lnTo>
                <a:lnTo>
                  <a:pt x="1145280" y="72143"/>
                </a:lnTo>
                <a:lnTo>
                  <a:pt x="1032013" y="109941"/>
                </a:lnTo>
                <a:lnTo>
                  <a:pt x="1000826" y="120919"/>
                </a:lnTo>
                <a:lnTo>
                  <a:pt x="968117" y="131214"/>
                </a:lnTo>
                <a:lnTo>
                  <a:pt x="675520" y="217705"/>
                </a:lnTo>
                <a:lnTo>
                  <a:pt x="528346" y="264004"/>
                </a:lnTo>
                <a:lnTo>
                  <a:pt x="358192" y="312027"/>
                </a:lnTo>
                <a:lnTo>
                  <a:pt x="299219" y="330170"/>
                </a:lnTo>
                <a:lnTo>
                  <a:pt x="270981" y="339176"/>
                </a:lnTo>
                <a:lnTo>
                  <a:pt x="218418" y="354473"/>
                </a:lnTo>
                <a:lnTo>
                  <a:pt x="193280" y="361332"/>
                </a:lnTo>
                <a:lnTo>
                  <a:pt x="170562" y="366895"/>
                </a:lnTo>
                <a:lnTo>
                  <a:pt x="68747" y="389475"/>
                </a:lnTo>
                <a:lnTo>
                  <a:pt x="32727" y="396740"/>
                </a:lnTo>
                <a:lnTo>
                  <a:pt x="0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Annotation87"/>
          <p:cNvSpPr/>
          <p:nvPr/>
        </p:nvSpPr>
        <p:spPr>
          <a:xfrm>
            <a:off x="5528327" y="5715000"/>
            <a:ext cx="71501" cy="354160"/>
          </a:xfrm>
          <a:custGeom>
            <a:avLst/>
            <a:gdLst/>
            <a:ahLst/>
            <a:cxnLst/>
            <a:rect l="0" t="0" r="0" b="0"/>
            <a:pathLst>
              <a:path w="71501" h="354160">
                <a:moveTo>
                  <a:pt x="71500" y="0"/>
                </a:moveTo>
                <a:lnTo>
                  <a:pt x="63805" y="0"/>
                </a:lnTo>
                <a:lnTo>
                  <a:pt x="62398" y="992"/>
                </a:lnTo>
                <a:lnTo>
                  <a:pt x="60466" y="2646"/>
                </a:lnTo>
                <a:lnTo>
                  <a:pt x="58186" y="4740"/>
                </a:lnTo>
                <a:lnTo>
                  <a:pt x="55672" y="6137"/>
                </a:lnTo>
                <a:lnTo>
                  <a:pt x="53004" y="7068"/>
                </a:lnTo>
                <a:lnTo>
                  <a:pt x="50232" y="7689"/>
                </a:lnTo>
                <a:lnTo>
                  <a:pt x="48385" y="9094"/>
                </a:lnTo>
                <a:lnTo>
                  <a:pt x="47152" y="11024"/>
                </a:lnTo>
                <a:lnTo>
                  <a:pt x="46330" y="13302"/>
                </a:lnTo>
                <a:lnTo>
                  <a:pt x="45418" y="21125"/>
                </a:lnTo>
                <a:lnTo>
                  <a:pt x="45174" y="25990"/>
                </a:lnTo>
                <a:lnTo>
                  <a:pt x="44019" y="31217"/>
                </a:lnTo>
                <a:lnTo>
                  <a:pt x="42255" y="36687"/>
                </a:lnTo>
                <a:lnTo>
                  <a:pt x="40087" y="42317"/>
                </a:lnTo>
                <a:lnTo>
                  <a:pt x="39635" y="49047"/>
                </a:lnTo>
                <a:lnTo>
                  <a:pt x="40326" y="56511"/>
                </a:lnTo>
                <a:lnTo>
                  <a:pt x="41780" y="64463"/>
                </a:lnTo>
                <a:lnTo>
                  <a:pt x="42749" y="72741"/>
                </a:lnTo>
                <a:lnTo>
                  <a:pt x="43396" y="81236"/>
                </a:lnTo>
                <a:lnTo>
                  <a:pt x="43827" y="89876"/>
                </a:lnTo>
                <a:lnTo>
                  <a:pt x="45106" y="98613"/>
                </a:lnTo>
                <a:lnTo>
                  <a:pt x="46953" y="107414"/>
                </a:lnTo>
                <a:lnTo>
                  <a:pt x="49178" y="116258"/>
                </a:lnTo>
                <a:lnTo>
                  <a:pt x="50660" y="124138"/>
                </a:lnTo>
                <a:lnTo>
                  <a:pt x="51648" y="131375"/>
                </a:lnTo>
                <a:lnTo>
                  <a:pt x="52308" y="138186"/>
                </a:lnTo>
                <a:lnTo>
                  <a:pt x="53740" y="145702"/>
                </a:lnTo>
                <a:lnTo>
                  <a:pt x="55687" y="153689"/>
                </a:lnTo>
                <a:lnTo>
                  <a:pt x="57979" y="161990"/>
                </a:lnTo>
                <a:lnTo>
                  <a:pt x="59507" y="168518"/>
                </a:lnTo>
                <a:lnTo>
                  <a:pt x="61205" y="178415"/>
                </a:lnTo>
                <a:lnTo>
                  <a:pt x="61959" y="186121"/>
                </a:lnTo>
                <a:lnTo>
                  <a:pt x="62384" y="196037"/>
                </a:lnTo>
                <a:lnTo>
                  <a:pt x="62527" y="203537"/>
                </a:lnTo>
                <a:lnTo>
                  <a:pt x="61546" y="204152"/>
                </a:lnTo>
                <a:lnTo>
                  <a:pt x="59899" y="204562"/>
                </a:lnTo>
                <a:lnTo>
                  <a:pt x="57807" y="204836"/>
                </a:lnTo>
                <a:lnTo>
                  <a:pt x="56414" y="203034"/>
                </a:lnTo>
                <a:lnTo>
                  <a:pt x="54864" y="195740"/>
                </a:lnTo>
                <a:lnTo>
                  <a:pt x="54176" y="185883"/>
                </a:lnTo>
                <a:lnTo>
                  <a:pt x="53992" y="180477"/>
                </a:lnTo>
                <a:lnTo>
                  <a:pt x="53735" y="158646"/>
                </a:lnTo>
                <a:lnTo>
                  <a:pt x="52705" y="150413"/>
                </a:lnTo>
                <a:lnTo>
                  <a:pt x="51026" y="141947"/>
                </a:lnTo>
                <a:lnTo>
                  <a:pt x="48914" y="133327"/>
                </a:lnTo>
                <a:lnTo>
                  <a:pt x="47505" y="123611"/>
                </a:lnTo>
                <a:lnTo>
                  <a:pt x="46566" y="113165"/>
                </a:lnTo>
                <a:lnTo>
                  <a:pt x="45940" y="102233"/>
                </a:lnTo>
                <a:lnTo>
                  <a:pt x="45244" y="82148"/>
                </a:lnTo>
                <a:lnTo>
                  <a:pt x="44761" y="43082"/>
                </a:lnTo>
                <a:lnTo>
                  <a:pt x="44691" y="11271"/>
                </a:lnTo>
                <a:lnTo>
                  <a:pt x="44687" y="144295"/>
                </a:lnTo>
                <a:lnTo>
                  <a:pt x="43695" y="161681"/>
                </a:lnTo>
                <a:lnTo>
                  <a:pt x="42040" y="179225"/>
                </a:lnTo>
                <a:lnTo>
                  <a:pt x="39944" y="196874"/>
                </a:lnTo>
                <a:lnTo>
                  <a:pt x="38545" y="214593"/>
                </a:lnTo>
                <a:lnTo>
                  <a:pt x="37613" y="232359"/>
                </a:lnTo>
                <a:lnTo>
                  <a:pt x="36992" y="250156"/>
                </a:lnTo>
                <a:lnTo>
                  <a:pt x="35585" y="265990"/>
                </a:lnTo>
                <a:lnTo>
                  <a:pt x="33653" y="280514"/>
                </a:lnTo>
                <a:lnTo>
                  <a:pt x="31373" y="294165"/>
                </a:lnTo>
                <a:lnTo>
                  <a:pt x="29853" y="306243"/>
                </a:lnTo>
                <a:lnTo>
                  <a:pt x="28840" y="317271"/>
                </a:lnTo>
                <a:lnTo>
                  <a:pt x="28164" y="327600"/>
                </a:lnTo>
                <a:lnTo>
                  <a:pt x="26720" y="335478"/>
                </a:lnTo>
                <a:lnTo>
                  <a:pt x="24765" y="341723"/>
                </a:lnTo>
                <a:lnTo>
                  <a:pt x="19236" y="354133"/>
                </a:lnTo>
                <a:lnTo>
                  <a:pt x="16796" y="354159"/>
                </a:lnTo>
                <a:lnTo>
                  <a:pt x="13184" y="353184"/>
                </a:lnTo>
                <a:lnTo>
                  <a:pt x="0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Annotation88"/>
          <p:cNvSpPr/>
          <p:nvPr/>
        </p:nvSpPr>
        <p:spPr>
          <a:xfrm>
            <a:off x="5520789" y="5696959"/>
            <a:ext cx="222039" cy="537623"/>
          </a:xfrm>
          <a:custGeom>
            <a:avLst/>
            <a:gdLst/>
            <a:ahLst/>
            <a:cxnLst/>
            <a:rect l="0" t="0" r="0" b="0"/>
            <a:pathLst>
              <a:path w="222039" h="537623">
                <a:moveTo>
                  <a:pt x="16475" y="89478"/>
                </a:moveTo>
                <a:lnTo>
                  <a:pt x="16475" y="106648"/>
                </a:lnTo>
                <a:lnTo>
                  <a:pt x="19122" y="122575"/>
                </a:lnTo>
                <a:lnTo>
                  <a:pt x="21218" y="132379"/>
                </a:lnTo>
                <a:lnTo>
                  <a:pt x="26196" y="159147"/>
                </a:lnTo>
                <a:lnTo>
                  <a:pt x="28915" y="174619"/>
                </a:lnTo>
                <a:lnTo>
                  <a:pt x="32712" y="192872"/>
                </a:lnTo>
                <a:lnTo>
                  <a:pt x="58752" y="307019"/>
                </a:lnTo>
                <a:lnTo>
                  <a:pt x="63528" y="330748"/>
                </a:lnTo>
                <a:lnTo>
                  <a:pt x="71482" y="375634"/>
                </a:lnTo>
                <a:lnTo>
                  <a:pt x="75987" y="395343"/>
                </a:lnTo>
                <a:lnTo>
                  <a:pt x="80977" y="413443"/>
                </a:lnTo>
                <a:lnTo>
                  <a:pt x="98510" y="468656"/>
                </a:lnTo>
                <a:lnTo>
                  <a:pt x="100957" y="479186"/>
                </a:lnTo>
                <a:lnTo>
                  <a:pt x="102588" y="489182"/>
                </a:lnTo>
                <a:lnTo>
                  <a:pt x="103675" y="498822"/>
                </a:lnTo>
                <a:lnTo>
                  <a:pt x="105394" y="505250"/>
                </a:lnTo>
                <a:lnTo>
                  <a:pt x="107533" y="509534"/>
                </a:lnTo>
                <a:lnTo>
                  <a:pt x="109951" y="512390"/>
                </a:lnTo>
                <a:lnTo>
                  <a:pt x="110570" y="514295"/>
                </a:lnTo>
                <a:lnTo>
                  <a:pt x="109990" y="515564"/>
                </a:lnTo>
                <a:lnTo>
                  <a:pt x="108610" y="516411"/>
                </a:lnTo>
                <a:lnTo>
                  <a:pt x="107691" y="514991"/>
                </a:lnTo>
                <a:lnTo>
                  <a:pt x="105403" y="502518"/>
                </a:lnTo>
                <a:lnTo>
                  <a:pt x="101348" y="488356"/>
                </a:lnTo>
                <a:lnTo>
                  <a:pt x="88738" y="449428"/>
                </a:lnTo>
                <a:lnTo>
                  <a:pt x="85505" y="432632"/>
                </a:lnTo>
                <a:lnTo>
                  <a:pt x="83349" y="414490"/>
                </a:lnTo>
                <a:lnTo>
                  <a:pt x="81912" y="395449"/>
                </a:lnTo>
                <a:lnTo>
                  <a:pt x="75145" y="325988"/>
                </a:lnTo>
                <a:lnTo>
                  <a:pt x="74456" y="300730"/>
                </a:lnTo>
                <a:lnTo>
                  <a:pt x="74990" y="274961"/>
                </a:lnTo>
                <a:lnTo>
                  <a:pt x="76340" y="248852"/>
                </a:lnTo>
                <a:lnTo>
                  <a:pt x="78232" y="223509"/>
                </a:lnTo>
                <a:lnTo>
                  <a:pt x="82983" y="174183"/>
                </a:lnTo>
                <a:lnTo>
                  <a:pt x="86634" y="151901"/>
                </a:lnTo>
                <a:lnTo>
                  <a:pt x="91053" y="131094"/>
                </a:lnTo>
                <a:lnTo>
                  <a:pt x="95986" y="111269"/>
                </a:lnTo>
                <a:lnTo>
                  <a:pt x="101260" y="93091"/>
                </a:lnTo>
                <a:lnTo>
                  <a:pt x="106763" y="76012"/>
                </a:lnTo>
                <a:lnTo>
                  <a:pt x="112418" y="59665"/>
                </a:lnTo>
                <a:lnTo>
                  <a:pt x="117180" y="46782"/>
                </a:lnTo>
                <a:lnTo>
                  <a:pt x="121348" y="36210"/>
                </a:lnTo>
                <a:lnTo>
                  <a:pt x="125120" y="27177"/>
                </a:lnTo>
                <a:lnTo>
                  <a:pt x="129621" y="19171"/>
                </a:lnTo>
                <a:lnTo>
                  <a:pt x="134608" y="11849"/>
                </a:lnTo>
                <a:lnTo>
                  <a:pt x="139918" y="4983"/>
                </a:lnTo>
                <a:lnTo>
                  <a:pt x="144451" y="1398"/>
                </a:lnTo>
                <a:lnTo>
                  <a:pt x="148467" y="0"/>
                </a:lnTo>
                <a:lnTo>
                  <a:pt x="152137" y="60"/>
                </a:lnTo>
                <a:lnTo>
                  <a:pt x="155576" y="3078"/>
                </a:lnTo>
                <a:lnTo>
                  <a:pt x="162046" y="14367"/>
                </a:lnTo>
                <a:lnTo>
                  <a:pt x="165163" y="23529"/>
                </a:lnTo>
                <a:lnTo>
                  <a:pt x="168232" y="34598"/>
                </a:lnTo>
                <a:lnTo>
                  <a:pt x="171272" y="46938"/>
                </a:lnTo>
                <a:lnTo>
                  <a:pt x="173299" y="62110"/>
                </a:lnTo>
                <a:lnTo>
                  <a:pt x="174650" y="79171"/>
                </a:lnTo>
                <a:lnTo>
                  <a:pt x="175551" y="97490"/>
                </a:lnTo>
                <a:lnTo>
                  <a:pt x="177144" y="117639"/>
                </a:lnTo>
                <a:lnTo>
                  <a:pt x="181563" y="161195"/>
                </a:lnTo>
                <a:lnTo>
                  <a:pt x="182146" y="183922"/>
                </a:lnTo>
                <a:lnTo>
                  <a:pt x="181541" y="207011"/>
                </a:lnTo>
                <a:lnTo>
                  <a:pt x="180145" y="230342"/>
                </a:lnTo>
                <a:lnTo>
                  <a:pt x="178593" y="272139"/>
                </a:lnTo>
                <a:lnTo>
                  <a:pt x="177597" y="342738"/>
                </a:lnTo>
                <a:lnTo>
                  <a:pt x="177374" y="400182"/>
                </a:lnTo>
                <a:lnTo>
                  <a:pt x="176373" y="404762"/>
                </a:lnTo>
                <a:lnTo>
                  <a:pt x="172614" y="412498"/>
                </a:lnTo>
                <a:lnTo>
                  <a:pt x="170221" y="413965"/>
                </a:lnTo>
                <a:lnTo>
                  <a:pt x="167633" y="413951"/>
                </a:lnTo>
                <a:lnTo>
                  <a:pt x="164914" y="412950"/>
                </a:lnTo>
                <a:lnTo>
                  <a:pt x="162108" y="410298"/>
                </a:lnTo>
                <a:lnTo>
                  <a:pt x="156343" y="402060"/>
                </a:lnTo>
                <a:lnTo>
                  <a:pt x="152422" y="394108"/>
                </a:lnTo>
                <a:lnTo>
                  <a:pt x="147822" y="383846"/>
                </a:lnTo>
                <a:lnTo>
                  <a:pt x="142770" y="372044"/>
                </a:lnTo>
                <a:lnTo>
                  <a:pt x="137415" y="358223"/>
                </a:lnTo>
                <a:lnTo>
                  <a:pt x="126169" y="326991"/>
                </a:lnTo>
                <a:lnTo>
                  <a:pt x="121382" y="309336"/>
                </a:lnTo>
                <a:lnTo>
                  <a:pt x="117198" y="290620"/>
                </a:lnTo>
                <a:lnTo>
                  <a:pt x="109901" y="252296"/>
                </a:lnTo>
                <a:lnTo>
                  <a:pt x="94075" y="165930"/>
                </a:lnTo>
                <a:lnTo>
                  <a:pt x="92042" y="152353"/>
                </a:lnTo>
                <a:lnTo>
                  <a:pt x="90687" y="140325"/>
                </a:lnTo>
                <a:lnTo>
                  <a:pt x="89783" y="129329"/>
                </a:lnTo>
                <a:lnTo>
                  <a:pt x="88188" y="120014"/>
                </a:lnTo>
                <a:lnTo>
                  <a:pt x="83767" y="104373"/>
                </a:lnTo>
                <a:lnTo>
                  <a:pt x="83183" y="100400"/>
                </a:lnTo>
                <a:lnTo>
                  <a:pt x="83788" y="98744"/>
                </a:lnTo>
                <a:lnTo>
                  <a:pt x="85184" y="98632"/>
                </a:lnTo>
                <a:lnTo>
                  <a:pt x="86114" y="101534"/>
                </a:lnTo>
                <a:lnTo>
                  <a:pt x="87149" y="112696"/>
                </a:lnTo>
                <a:lnTo>
                  <a:pt x="87608" y="132870"/>
                </a:lnTo>
                <a:lnTo>
                  <a:pt x="87731" y="145195"/>
                </a:lnTo>
                <a:lnTo>
                  <a:pt x="88805" y="160357"/>
                </a:lnTo>
                <a:lnTo>
                  <a:pt x="90515" y="177410"/>
                </a:lnTo>
                <a:lnTo>
                  <a:pt x="92648" y="195725"/>
                </a:lnTo>
                <a:lnTo>
                  <a:pt x="94069" y="215872"/>
                </a:lnTo>
                <a:lnTo>
                  <a:pt x="95017" y="237241"/>
                </a:lnTo>
                <a:lnTo>
                  <a:pt x="96070" y="280166"/>
                </a:lnTo>
                <a:lnTo>
                  <a:pt x="96911" y="442723"/>
                </a:lnTo>
                <a:lnTo>
                  <a:pt x="96912" y="440615"/>
                </a:lnTo>
                <a:lnTo>
                  <a:pt x="94265" y="428432"/>
                </a:lnTo>
                <a:lnTo>
                  <a:pt x="92169" y="419627"/>
                </a:lnTo>
                <a:lnTo>
                  <a:pt x="84474" y="383533"/>
                </a:lnTo>
                <a:lnTo>
                  <a:pt x="82662" y="367867"/>
                </a:lnTo>
                <a:lnTo>
                  <a:pt x="81454" y="350477"/>
                </a:lnTo>
                <a:lnTo>
                  <a:pt x="80649" y="331938"/>
                </a:lnTo>
                <a:lnTo>
                  <a:pt x="79754" y="290173"/>
                </a:lnTo>
                <a:lnTo>
                  <a:pt x="79515" y="267923"/>
                </a:lnTo>
                <a:lnTo>
                  <a:pt x="80349" y="247137"/>
                </a:lnTo>
                <a:lnTo>
                  <a:pt x="81899" y="227326"/>
                </a:lnTo>
                <a:lnTo>
                  <a:pt x="83924" y="208166"/>
                </a:lnTo>
                <a:lnTo>
                  <a:pt x="86268" y="190432"/>
                </a:lnTo>
                <a:lnTo>
                  <a:pt x="88823" y="173647"/>
                </a:lnTo>
                <a:lnTo>
                  <a:pt x="91520" y="157497"/>
                </a:lnTo>
                <a:lnTo>
                  <a:pt x="94311" y="143754"/>
                </a:lnTo>
                <a:lnTo>
                  <a:pt x="97164" y="131615"/>
                </a:lnTo>
                <a:lnTo>
                  <a:pt x="100059" y="120546"/>
                </a:lnTo>
                <a:lnTo>
                  <a:pt x="103277" y="105601"/>
                </a:lnTo>
                <a:lnTo>
                  <a:pt x="105342" y="92663"/>
                </a:lnTo>
                <a:lnTo>
                  <a:pt x="105512" y="92594"/>
                </a:lnTo>
                <a:lnTo>
                  <a:pt x="108432" y="107549"/>
                </a:lnTo>
                <a:lnTo>
                  <a:pt x="110551" y="116408"/>
                </a:lnTo>
                <a:lnTo>
                  <a:pt x="111964" y="127275"/>
                </a:lnTo>
                <a:lnTo>
                  <a:pt x="112905" y="139481"/>
                </a:lnTo>
                <a:lnTo>
                  <a:pt x="113533" y="152579"/>
                </a:lnTo>
                <a:lnTo>
                  <a:pt x="114230" y="183007"/>
                </a:lnTo>
                <a:lnTo>
                  <a:pt x="114416" y="199456"/>
                </a:lnTo>
                <a:lnTo>
                  <a:pt x="115534" y="216375"/>
                </a:lnTo>
                <a:lnTo>
                  <a:pt x="117272" y="233607"/>
                </a:lnTo>
                <a:lnTo>
                  <a:pt x="119423" y="251049"/>
                </a:lnTo>
                <a:lnTo>
                  <a:pt x="119864" y="266645"/>
                </a:lnTo>
                <a:lnTo>
                  <a:pt x="119165" y="281011"/>
                </a:lnTo>
                <a:lnTo>
                  <a:pt x="117706" y="294558"/>
                </a:lnTo>
                <a:lnTo>
                  <a:pt x="117727" y="306565"/>
                </a:lnTo>
                <a:lnTo>
                  <a:pt x="118734" y="317546"/>
                </a:lnTo>
                <a:lnTo>
                  <a:pt x="120398" y="327844"/>
                </a:lnTo>
                <a:lnTo>
                  <a:pt x="122247" y="344578"/>
                </a:lnTo>
                <a:lnTo>
                  <a:pt x="122740" y="351818"/>
                </a:lnTo>
                <a:lnTo>
                  <a:pt x="122076" y="356645"/>
                </a:lnTo>
                <a:lnTo>
                  <a:pt x="120640" y="359863"/>
                </a:lnTo>
                <a:lnTo>
                  <a:pt x="118690" y="362008"/>
                </a:lnTo>
                <a:lnTo>
                  <a:pt x="117389" y="362446"/>
                </a:lnTo>
                <a:lnTo>
                  <a:pt x="116522" y="361746"/>
                </a:lnTo>
                <a:lnTo>
                  <a:pt x="115945" y="360287"/>
                </a:lnTo>
                <a:lnTo>
                  <a:pt x="115131" y="348753"/>
                </a:lnTo>
                <a:lnTo>
                  <a:pt x="114890" y="323287"/>
                </a:lnTo>
                <a:lnTo>
                  <a:pt x="113863" y="311827"/>
                </a:lnTo>
                <a:lnTo>
                  <a:pt x="112185" y="299227"/>
                </a:lnTo>
                <a:lnTo>
                  <a:pt x="110074" y="285865"/>
                </a:lnTo>
                <a:lnTo>
                  <a:pt x="108666" y="271004"/>
                </a:lnTo>
                <a:lnTo>
                  <a:pt x="107728" y="255144"/>
                </a:lnTo>
                <a:lnTo>
                  <a:pt x="107102" y="238617"/>
                </a:lnTo>
                <a:lnTo>
                  <a:pt x="105692" y="223631"/>
                </a:lnTo>
                <a:lnTo>
                  <a:pt x="103759" y="209671"/>
                </a:lnTo>
                <a:lnTo>
                  <a:pt x="101477" y="196396"/>
                </a:lnTo>
                <a:lnTo>
                  <a:pt x="99956" y="183577"/>
                </a:lnTo>
                <a:lnTo>
                  <a:pt x="98941" y="171062"/>
                </a:lnTo>
                <a:lnTo>
                  <a:pt x="97815" y="148559"/>
                </a:lnTo>
                <a:lnTo>
                  <a:pt x="97032" y="120911"/>
                </a:lnTo>
                <a:lnTo>
                  <a:pt x="96936" y="133427"/>
                </a:lnTo>
                <a:lnTo>
                  <a:pt x="96916" y="192708"/>
                </a:lnTo>
                <a:lnTo>
                  <a:pt x="97908" y="209892"/>
                </a:lnTo>
                <a:lnTo>
                  <a:pt x="99563" y="228293"/>
                </a:lnTo>
                <a:lnTo>
                  <a:pt x="101659" y="247506"/>
                </a:lnTo>
                <a:lnTo>
                  <a:pt x="103056" y="267260"/>
                </a:lnTo>
                <a:lnTo>
                  <a:pt x="103988" y="287374"/>
                </a:lnTo>
                <a:lnTo>
                  <a:pt x="104608" y="307729"/>
                </a:lnTo>
                <a:lnTo>
                  <a:pt x="106016" y="325268"/>
                </a:lnTo>
                <a:lnTo>
                  <a:pt x="107947" y="340929"/>
                </a:lnTo>
                <a:lnTo>
                  <a:pt x="110227" y="355339"/>
                </a:lnTo>
                <a:lnTo>
                  <a:pt x="112741" y="367922"/>
                </a:lnTo>
                <a:lnTo>
                  <a:pt x="115410" y="379287"/>
                </a:lnTo>
                <a:lnTo>
                  <a:pt x="118182" y="389840"/>
                </a:lnTo>
                <a:lnTo>
                  <a:pt x="120030" y="398860"/>
                </a:lnTo>
                <a:lnTo>
                  <a:pt x="122083" y="414175"/>
                </a:lnTo>
                <a:lnTo>
                  <a:pt x="123239" y="424471"/>
                </a:lnTo>
                <a:lnTo>
                  <a:pt x="122409" y="424924"/>
                </a:lnTo>
                <a:lnTo>
                  <a:pt x="120861" y="424234"/>
                </a:lnTo>
                <a:lnTo>
                  <a:pt x="118837" y="422782"/>
                </a:lnTo>
                <a:lnTo>
                  <a:pt x="113940" y="413230"/>
                </a:lnTo>
                <a:lnTo>
                  <a:pt x="111243" y="406516"/>
                </a:lnTo>
                <a:lnTo>
                  <a:pt x="109446" y="397079"/>
                </a:lnTo>
                <a:lnTo>
                  <a:pt x="108248" y="385827"/>
                </a:lnTo>
                <a:lnTo>
                  <a:pt x="107449" y="373364"/>
                </a:lnTo>
                <a:lnTo>
                  <a:pt x="105923" y="359103"/>
                </a:lnTo>
                <a:lnTo>
                  <a:pt x="101580" y="327382"/>
                </a:lnTo>
                <a:lnTo>
                  <a:pt x="100025" y="309596"/>
                </a:lnTo>
                <a:lnTo>
                  <a:pt x="98987" y="290794"/>
                </a:lnTo>
                <a:lnTo>
                  <a:pt x="97835" y="251382"/>
                </a:lnTo>
                <a:lnTo>
                  <a:pt x="97035" y="153511"/>
                </a:lnTo>
                <a:lnTo>
                  <a:pt x="97987" y="137128"/>
                </a:lnTo>
                <a:lnTo>
                  <a:pt x="99615" y="122237"/>
                </a:lnTo>
                <a:lnTo>
                  <a:pt x="101694" y="108341"/>
                </a:lnTo>
                <a:lnTo>
                  <a:pt x="103080" y="97092"/>
                </a:lnTo>
                <a:lnTo>
                  <a:pt x="104003" y="87610"/>
                </a:lnTo>
                <a:lnTo>
                  <a:pt x="106023" y="72773"/>
                </a:lnTo>
                <a:lnTo>
                  <a:pt x="110230" y="62871"/>
                </a:lnTo>
                <a:lnTo>
                  <a:pt x="111750" y="61818"/>
                </a:lnTo>
                <a:lnTo>
                  <a:pt x="112763" y="63101"/>
                </a:lnTo>
                <a:lnTo>
                  <a:pt x="113888" y="70809"/>
                </a:lnTo>
                <a:lnTo>
                  <a:pt x="114388" y="84158"/>
                </a:lnTo>
                <a:lnTo>
                  <a:pt x="114786" y="293417"/>
                </a:lnTo>
                <a:lnTo>
                  <a:pt x="113793" y="310766"/>
                </a:lnTo>
                <a:lnTo>
                  <a:pt x="112139" y="327292"/>
                </a:lnTo>
                <a:lnTo>
                  <a:pt x="110043" y="343271"/>
                </a:lnTo>
                <a:lnTo>
                  <a:pt x="108645" y="356901"/>
                </a:lnTo>
                <a:lnTo>
                  <a:pt x="107714" y="368963"/>
                </a:lnTo>
                <a:lnTo>
                  <a:pt x="106679" y="388319"/>
                </a:lnTo>
                <a:lnTo>
                  <a:pt x="105960" y="407771"/>
                </a:lnTo>
                <a:lnTo>
                  <a:pt x="105923" y="407838"/>
                </a:lnTo>
                <a:lnTo>
                  <a:pt x="105883" y="405266"/>
                </a:lnTo>
                <a:lnTo>
                  <a:pt x="101116" y="388759"/>
                </a:lnTo>
                <a:lnTo>
                  <a:pt x="99715" y="379288"/>
                </a:lnTo>
                <a:lnTo>
                  <a:pt x="98781" y="368013"/>
                </a:lnTo>
                <a:lnTo>
                  <a:pt x="98159" y="355535"/>
                </a:lnTo>
                <a:lnTo>
                  <a:pt x="97466" y="325796"/>
                </a:lnTo>
                <a:lnTo>
                  <a:pt x="97282" y="309532"/>
                </a:lnTo>
                <a:lnTo>
                  <a:pt x="96166" y="292735"/>
                </a:lnTo>
                <a:lnTo>
                  <a:pt x="94429" y="275584"/>
                </a:lnTo>
                <a:lnTo>
                  <a:pt x="92278" y="258198"/>
                </a:lnTo>
                <a:lnTo>
                  <a:pt x="87240" y="223003"/>
                </a:lnTo>
                <a:lnTo>
                  <a:pt x="84506" y="205284"/>
                </a:lnTo>
                <a:lnTo>
                  <a:pt x="82683" y="189502"/>
                </a:lnTo>
                <a:lnTo>
                  <a:pt x="81468" y="175013"/>
                </a:lnTo>
                <a:lnTo>
                  <a:pt x="80658" y="161384"/>
                </a:lnTo>
                <a:lnTo>
                  <a:pt x="79125" y="150314"/>
                </a:lnTo>
                <a:lnTo>
                  <a:pt x="77110" y="140949"/>
                </a:lnTo>
                <a:lnTo>
                  <a:pt x="74774" y="132722"/>
                </a:lnTo>
                <a:lnTo>
                  <a:pt x="74209" y="127237"/>
                </a:lnTo>
                <a:lnTo>
                  <a:pt x="74826" y="123581"/>
                </a:lnTo>
                <a:lnTo>
                  <a:pt x="76230" y="121142"/>
                </a:lnTo>
                <a:lnTo>
                  <a:pt x="77166" y="121502"/>
                </a:lnTo>
                <a:lnTo>
                  <a:pt x="77790" y="123726"/>
                </a:lnTo>
                <a:lnTo>
                  <a:pt x="79477" y="133473"/>
                </a:lnTo>
                <a:lnTo>
                  <a:pt x="83536" y="151034"/>
                </a:lnTo>
                <a:lnTo>
                  <a:pt x="86009" y="163258"/>
                </a:lnTo>
                <a:lnTo>
                  <a:pt x="94235" y="208904"/>
                </a:lnTo>
                <a:lnTo>
                  <a:pt x="100025" y="242768"/>
                </a:lnTo>
                <a:lnTo>
                  <a:pt x="101967" y="259139"/>
                </a:lnTo>
                <a:lnTo>
                  <a:pt x="103262" y="275016"/>
                </a:lnTo>
                <a:lnTo>
                  <a:pt x="104701" y="303900"/>
                </a:lnTo>
                <a:lnTo>
                  <a:pt x="105510" y="335904"/>
                </a:lnTo>
                <a:lnTo>
                  <a:pt x="105838" y="364997"/>
                </a:lnTo>
                <a:lnTo>
                  <a:pt x="105847" y="361172"/>
                </a:lnTo>
                <a:lnTo>
                  <a:pt x="103201" y="351122"/>
                </a:lnTo>
                <a:lnTo>
                  <a:pt x="98714" y="335741"/>
                </a:lnTo>
                <a:lnTo>
                  <a:pt x="93411" y="315676"/>
                </a:lnTo>
                <a:lnTo>
                  <a:pt x="89613" y="303777"/>
                </a:lnTo>
                <a:lnTo>
                  <a:pt x="85095" y="290882"/>
                </a:lnTo>
                <a:lnTo>
                  <a:pt x="80097" y="277326"/>
                </a:lnTo>
                <a:lnTo>
                  <a:pt x="75772" y="262335"/>
                </a:lnTo>
                <a:lnTo>
                  <a:pt x="71895" y="246388"/>
                </a:lnTo>
                <a:lnTo>
                  <a:pt x="58538" y="182760"/>
                </a:lnTo>
                <a:lnTo>
                  <a:pt x="54447" y="169526"/>
                </a:lnTo>
                <a:lnTo>
                  <a:pt x="49735" y="157726"/>
                </a:lnTo>
                <a:lnTo>
                  <a:pt x="44606" y="146883"/>
                </a:lnTo>
                <a:lnTo>
                  <a:pt x="40194" y="136678"/>
                </a:lnTo>
                <a:lnTo>
                  <a:pt x="36260" y="126898"/>
                </a:lnTo>
                <a:lnTo>
                  <a:pt x="32644" y="117402"/>
                </a:lnTo>
                <a:lnTo>
                  <a:pt x="25977" y="104204"/>
                </a:lnTo>
                <a:lnTo>
                  <a:pt x="22810" y="99295"/>
                </a:lnTo>
                <a:lnTo>
                  <a:pt x="19705" y="96023"/>
                </a:lnTo>
                <a:lnTo>
                  <a:pt x="16642" y="93841"/>
                </a:lnTo>
                <a:lnTo>
                  <a:pt x="13608" y="92387"/>
                </a:lnTo>
                <a:lnTo>
                  <a:pt x="11583" y="93402"/>
                </a:lnTo>
                <a:lnTo>
                  <a:pt x="10235" y="96063"/>
                </a:lnTo>
                <a:lnTo>
                  <a:pt x="3325" y="124073"/>
                </a:lnTo>
                <a:lnTo>
                  <a:pt x="1749" y="136354"/>
                </a:lnTo>
                <a:lnTo>
                  <a:pt x="700" y="150494"/>
                </a:lnTo>
                <a:lnTo>
                  <a:pt x="0" y="165874"/>
                </a:lnTo>
                <a:lnTo>
                  <a:pt x="526" y="185057"/>
                </a:lnTo>
                <a:lnTo>
                  <a:pt x="1870" y="206776"/>
                </a:lnTo>
                <a:lnTo>
                  <a:pt x="3759" y="230185"/>
                </a:lnTo>
                <a:lnTo>
                  <a:pt x="8506" y="277361"/>
                </a:lnTo>
                <a:lnTo>
                  <a:pt x="19645" y="372323"/>
                </a:lnTo>
                <a:lnTo>
                  <a:pt x="25497" y="414617"/>
                </a:lnTo>
                <a:lnTo>
                  <a:pt x="28448" y="434230"/>
                </a:lnTo>
                <a:lnTo>
                  <a:pt x="32401" y="451273"/>
                </a:lnTo>
                <a:lnTo>
                  <a:pt x="37023" y="466605"/>
                </a:lnTo>
                <a:lnTo>
                  <a:pt x="53967" y="514987"/>
                </a:lnTo>
                <a:lnTo>
                  <a:pt x="60613" y="529286"/>
                </a:lnTo>
                <a:lnTo>
                  <a:pt x="63775" y="534488"/>
                </a:lnTo>
                <a:lnTo>
                  <a:pt x="65884" y="536964"/>
                </a:lnTo>
                <a:lnTo>
                  <a:pt x="67289" y="537622"/>
                </a:lnTo>
                <a:lnTo>
                  <a:pt x="68227" y="537069"/>
                </a:lnTo>
                <a:lnTo>
                  <a:pt x="74290" y="522069"/>
                </a:lnTo>
                <a:lnTo>
                  <a:pt x="75872" y="512810"/>
                </a:lnTo>
                <a:lnTo>
                  <a:pt x="76928" y="501677"/>
                </a:lnTo>
                <a:lnTo>
                  <a:pt x="77631" y="489292"/>
                </a:lnTo>
                <a:lnTo>
                  <a:pt x="78413" y="457012"/>
                </a:lnTo>
                <a:lnTo>
                  <a:pt x="78915" y="374957"/>
                </a:lnTo>
                <a:lnTo>
                  <a:pt x="77963" y="352227"/>
                </a:lnTo>
                <a:lnTo>
                  <a:pt x="76334" y="329136"/>
                </a:lnTo>
                <a:lnTo>
                  <a:pt x="74256" y="305805"/>
                </a:lnTo>
                <a:lnTo>
                  <a:pt x="72871" y="283305"/>
                </a:lnTo>
                <a:lnTo>
                  <a:pt x="71331" y="239785"/>
                </a:lnTo>
                <a:lnTo>
                  <a:pt x="70344" y="171498"/>
                </a:lnTo>
                <a:lnTo>
                  <a:pt x="70109" y="111801"/>
                </a:lnTo>
                <a:lnTo>
                  <a:pt x="69114" y="111305"/>
                </a:lnTo>
                <a:lnTo>
                  <a:pt x="67457" y="111967"/>
                </a:lnTo>
                <a:lnTo>
                  <a:pt x="65358" y="113400"/>
                </a:lnTo>
                <a:lnTo>
                  <a:pt x="63960" y="116340"/>
                </a:lnTo>
                <a:lnTo>
                  <a:pt x="62406" y="124899"/>
                </a:lnTo>
                <a:lnTo>
                  <a:pt x="61716" y="140609"/>
                </a:lnTo>
                <a:lnTo>
                  <a:pt x="61532" y="150354"/>
                </a:lnTo>
                <a:lnTo>
                  <a:pt x="60415" y="162804"/>
                </a:lnTo>
                <a:lnTo>
                  <a:pt x="58678" y="177058"/>
                </a:lnTo>
                <a:lnTo>
                  <a:pt x="56527" y="192513"/>
                </a:lnTo>
                <a:lnTo>
                  <a:pt x="56086" y="207778"/>
                </a:lnTo>
                <a:lnTo>
                  <a:pt x="56785" y="222915"/>
                </a:lnTo>
                <a:lnTo>
                  <a:pt x="58244" y="237967"/>
                </a:lnTo>
                <a:lnTo>
                  <a:pt x="60210" y="251971"/>
                </a:lnTo>
                <a:lnTo>
                  <a:pt x="62513" y="265276"/>
                </a:lnTo>
                <a:lnTo>
                  <a:pt x="65043" y="278114"/>
                </a:lnTo>
                <a:lnTo>
                  <a:pt x="68715" y="290641"/>
                </a:lnTo>
                <a:lnTo>
                  <a:pt x="73149" y="302962"/>
                </a:lnTo>
                <a:lnTo>
                  <a:pt x="78091" y="315145"/>
                </a:lnTo>
                <a:lnTo>
                  <a:pt x="82379" y="325251"/>
                </a:lnTo>
                <a:lnTo>
                  <a:pt x="89792" y="341771"/>
                </a:lnTo>
                <a:lnTo>
                  <a:pt x="96396" y="353082"/>
                </a:lnTo>
                <a:lnTo>
                  <a:pt x="99548" y="357488"/>
                </a:lnTo>
                <a:lnTo>
                  <a:pt x="103635" y="359433"/>
                </a:lnTo>
                <a:lnTo>
                  <a:pt x="108346" y="359737"/>
                </a:lnTo>
                <a:lnTo>
                  <a:pt x="113473" y="358948"/>
                </a:lnTo>
                <a:lnTo>
                  <a:pt x="117883" y="357430"/>
                </a:lnTo>
                <a:lnTo>
                  <a:pt x="121817" y="355425"/>
                </a:lnTo>
                <a:lnTo>
                  <a:pt x="125433" y="353097"/>
                </a:lnTo>
                <a:lnTo>
                  <a:pt x="129830" y="349560"/>
                </a:lnTo>
                <a:lnTo>
                  <a:pt x="134747" y="345218"/>
                </a:lnTo>
                <a:lnTo>
                  <a:pt x="140011" y="340339"/>
                </a:lnTo>
                <a:lnTo>
                  <a:pt x="144514" y="334109"/>
                </a:lnTo>
                <a:lnTo>
                  <a:pt x="148508" y="326980"/>
                </a:lnTo>
                <a:lnTo>
                  <a:pt x="156587" y="310128"/>
                </a:lnTo>
                <a:lnTo>
                  <a:pt x="166799" y="289410"/>
                </a:lnTo>
                <a:lnTo>
                  <a:pt x="171310" y="278328"/>
                </a:lnTo>
                <a:lnTo>
                  <a:pt x="175310" y="266972"/>
                </a:lnTo>
                <a:lnTo>
                  <a:pt x="178970" y="255433"/>
                </a:lnTo>
                <a:lnTo>
                  <a:pt x="182403" y="245755"/>
                </a:lnTo>
                <a:lnTo>
                  <a:pt x="188865" y="229710"/>
                </a:lnTo>
                <a:lnTo>
                  <a:pt x="192400" y="215966"/>
                </a:lnTo>
                <a:lnTo>
                  <a:pt x="193343" y="209522"/>
                </a:lnTo>
                <a:lnTo>
                  <a:pt x="197038" y="199716"/>
                </a:lnTo>
                <a:lnTo>
                  <a:pt x="199413" y="195713"/>
                </a:lnTo>
                <a:lnTo>
                  <a:pt x="200997" y="194035"/>
                </a:lnTo>
                <a:lnTo>
                  <a:pt x="202054" y="193910"/>
                </a:lnTo>
                <a:lnTo>
                  <a:pt x="202757" y="194818"/>
                </a:lnTo>
                <a:lnTo>
                  <a:pt x="202233" y="197408"/>
                </a:lnTo>
                <a:lnTo>
                  <a:pt x="199003" y="205577"/>
                </a:lnTo>
                <a:lnTo>
                  <a:pt x="199554" y="221114"/>
                </a:lnTo>
                <a:lnTo>
                  <a:pt x="201091" y="230814"/>
                </a:lnTo>
                <a:lnTo>
                  <a:pt x="202116" y="243233"/>
                </a:lnTo>
                <a:lnTo>
                  <a:pt x="202798" y="257466"/>
                </a:lnTo>
                <a:lnTo>
                  <a:pt x="203254" y="272908"/>
                </a:lnTo>
                <a:lnTo>
                  <a:pt x="204551" y="290147"/>
                </a:lnTo>
                <a:lnTo>
                  <a:pt x="206408" y="308585"/>
                </a:lnTo>
                <a:lnTo>
                  <a:pt x="208640" y="327823"/>
                </a:lnTo>
                <a:lnTo>
                  <a:pt x="210127" y="346602"/>
                </a:lnTo>
                <a:lnTo>
                  <a:pt x="211120" y="365074"/>
                </a:lnTo>
                <a:lnTo>
                  <a:pt x="211780" y="383341"/>
                </a:lnTo>
                <a:lnTo>
                  <a:pt x="213214" y="400480"/>
                </a:lnTo>
                <a:lnTo>
                  <a:pt x="215163" y="416868"/>
                </a:lnTo>
                <a:lnTo>
                  <a:pt x="217455" y="432754"/>
                </a:lnTo>
                <a:lnTo>
                  <a:pt x="218984" y="446321"/>
                </a:lnTo>
                <a:lnTo>
                  <a:pt x="220003" y="458342"/>
                </a:lnTo>
                <a:lnTo>
                  <a:pt x="221135" y="478645"/>
                </a:lnTo>
                <a:lnTo>
                  <a:pt x="221638" y="494282"/>
                </a:lnTo>
                <a:lnTo>
                  <a:pt x="222005" y="515555"/>
                </a:lnTo>
                <a:lnTo>
                  <a:pt x="222038" y="493022"/>
                </a:lnTo>
                <a:lnTo>
                  <a:pt x="221046" y="484515"/>
                </a:lnTo>
                <a:lnTo>
                  <a:pt x="219391" y="473883"/>
                </a:lnTo>
                <a:lnTo>
                  <a:pt x="217295" y="461834"/>
                </a:lnTo>
                <a:lnTo>
                  <a:pt x="215897" y="447849"/>
                </a:lnTo>
                <a:lnTo>
                  <a:pt x="214965" y="432572"/>
                </a:lnTo>
                <a:lnTo>
                  <a:pt x="213931" y="399722"/>
                </a:lnTo>
                <a:lnTo>
                  <a:pt x="213470" y="365278"/>
                </a:lnTo>
                <a:lnTo>
                  <a:pt x="212355" y="348751"/>
                </a:lnTo>
                <a:lnTo>
                  <a:pt x="210618" y="332772"/>
                </a:lnTo>
                <a:lnTo>
                  <a:pt x="208467" y="317159"/>
                </a:lnTo>
                <a:lnTo>
                  <a:pt x="207033" y="302781"/>
                </a:lnTo>
                <a:lnTo>
                  <a:pt x="206077" y="289227"/>
                </a:lnTo>
                <a:lnTo>
                  <a:pt x="205439" y="276222"/>
                </a:lnTo>
                <a:lnTo>
                  <a:pt x="204021" y="265568"/>
                </a:lnTo>
                <a:lnTo>
                  <a:pt x="202083" y="256480"/>
                </a:lnTo>
                <a:lnTo>
                  <a:pt x="199798" y="248438"/>
                </a:lnTo>
                <a:lnTo>
                  <a:pt x="199268" y="243076"/>
                </a:lnTo>
                <a:lnTo>
                  <a:pt x="199908" y="239502"/>
                </a:lnTo>
                <a:lnTo>
                  <a:pt x="201326" y="237119"/>
                </a:lnTo>
                <a:lnTo>
                  <a:pt x="202273" y="237515"/>
                </a:lnTo>
                <a:lnTo>
                  <a:pt x="202903" y="239764"/>
                </a:lnTo>
                <a:lnTo>
                  <a:pt x="203791" y="255054"/>
                </a:lnTo>
                <a:lnTo>
                  <a:pt x="203915" y="262370"/>
                </a:lnTo>
                <a:lnTo>
                  <a:pt x="204993" y="272208"/>
                </a:lnTo>
                <a:lnTo>
                  <a:pt x="206703" y="283728"/>
                </a:lnTo>
                <a:lnTo>
                  <a:pt x="208836" y="296369"/>
                </a:lnTo>
                <a:lnTo>
                  <a:pt x="210258" y="309757"/>
                </a:lnTo>
                <a:lnTo>
                  <a:pt x="211206" y="323643"/>
                </a:lnTo>
                <a:lnTo>
                  <a:pt x="211839" y="337862"/>
                </a:lnTo>
                <a:lnTo>
                  <a:pt x="211266" y="351309"/>
                </a:lnTo>
                <a:lnTo>
                  <a:pt x="209893" y="364244"/>
                </a:lnTo>
                <a:lnTo>
                  <a:pt x="207984" y="376835"/>
                </a:lnTo>
                <a:lnTo>
                  <a:pt x="206711" y="387213"/>
                </a:lnTo>
                <a:lnTo>
                  <a:pt x="205862" y="396117"/>
                </a:lnTo>
                <a:lnTo>
                  <a:pt x="203926" y="410309"/>
                </a:lnTo>
                <a:lnTo>
                  <a:pt x="199756" y="419925"/>
                </a:lnTo>
                <a:lnTo>
                  <a:pt x="197253" y="422885"/>
                </a:lnTo>
                <a:lnTo>
                  <a:pt x="194592" y="424858"/>
                </a:lnTo>
                <a:lnTo>
                  <a:pt x="191825" y="426175"/>
                </a:lnTo>
                <a:lnTo>
                  <a:pt x="188986" y="426060"/>
                </a:lnTo>
                <a:lnTo>
                  <a:pt x="186101" y="424991"/>
                </a:lnTo>
                <a:lnTo>
                  <a:pt x="183185" y="423286"/>
                </a:lnTo>
                <a:lnTo>
                  <a:pt x="177296" y="413455"/>
                </a:lnTo>
                <a:lnTo>
                  <a:pt x="170376" y="397178"/>
                </a:lnTo>
                <a:lnTo>
                  <a:pt x="160679" y="373409"/>
                </a:lnTo>
                <a:lnTo>
                  <a:pt x="155313" y="359133"/>
                </a:lnTo>
                <a:lnTo>
                  <a:pt x="144055" y="327395"/>
                </a:lnTo>
                <a:lnTo>
                  <a:pt x="139265" y="309605"/>
                </a:lnTo>
                <a:lnTo>
                  <a:pt x="135078" y="290800"/>
                </a:lnTo>
                <a:lnTo>
                  <a:pt x="109917" y="162446"/>
                </a:lnTo>
                <a:lnTo>
                  <a:pt x="107658" y="147375"/>
                </a:lnTo>
                <a:lnTo>
                  <a:pt x="106063" y="142959"/>
                </a:lnTo>
                <a:lnTo>
                  <a:pt x="104006" y="140015"/>
                </a:lnTo>
                <a:lnTo>
                  <a:pt x="101641" y="138052"/>
                </a:lnTo>
                <a:lnTo>
                  <a:pt x="100066" y="138728"/>
                </a:lnTo>
                <a:lnTo>
                  <a:pt x="99015" y="141163"/>
                </a:lnTo>
                <a:lnTo>
                  <a:pt x="92583" y="173551"/>
                </a:lnTo>
                <a:lnTo>
                  <a:pt x="91048" y="188190"/>
                </a:lnTo>
                <a:lnTo>
                  <a:pt x="90024" y="204895"/>
                </a:lnTo>
                <a:lnTo>
                  <a:pt x="89341" y="222978"/>
                </a:lnTo>
                <a:lnTo>
                  <a:pt x="89879" y="241978"/>
                </a:lnTo>
                <a:lnTo>
                  <a:pt x="91230" y="261590"/>
                </a:lnTo>
                <a:lnTo>
                  <a:pt x="93125" y="281610"/>
                </a:lnTo>
                <a:lnTo>
                  <a:pt x="94388" y="301902"/>
                </a:lnTo>
                <a:lnTo>
                  <a:pt x="95791" y="342970"/>
                </a:lnTo>
                <a:lnTo>
                  <a:pt x="97158" y="361660"/>
                </a:lnTo>
                <a:lnTo>
                  <a:pt x="99063" y="379081"/>
                </a:lnTo>
                <a:lnTo>
                  <a:pt x="101325" y="395657"/>
                </a:lnTo>
                <a:lnTo>
                  <a:pt x="103827" y="410676"/>
                </a:lnTo>
                <a:lnTo>
                  <a:pt x="106487" y="424657"/>
                </a:lnTo>
                <a:lnTo>
                  <a:pt x="109254" y="437946"/>
                </a:lnTo>
                <a:lnTo>
                  <a:pt x="112092" y="447798"/>
                </a:lnTo>
                <a:lnTo>
                  <a:pt x="119838" y="466404"/>
                </a:lnTo>
                <a:lnTo>
                  <a:pt x="121998" y="474621"/>
                </a:lnTo>
                <a:lnTo>
                  <a:pt x="123567" y="477209"/>
                </a:lnTo>
                <a:lnTo>
                  <a:pt x="125606" y="478934"/>
                </a:lnTo>
                <a:lnTo>
                  <a:pt x="127959" y="480084"/>
                </a:lnTo>
                <a:lnTo>
                  <a:pt x="129527" y="478867"/>
                </a:lnTo>
                <a:lnTo>
                  <a:pt x="130572" y="476070"/>
                </a:lnTo>
                <a:lnTo>
                  <a:pt x="131269" y="472222"/>
                </a:lnTo>
                <a:lnTo>
                  <a:pt x="129397" y="460009"/>
                </a:lnTo>
                <a:lnTo>
                  <a:pt x="126246" y="443666"/>
                </a:lnTo>
                <a:lnTo>
                  <a:pt x="125407" y="433752"/>
                </a:lnTo>
                <a:lnTo>
                  <a:pt x="124846" y="423174"/>
                </a:lnTo>
                <a:lnTo>
                  <a:pt x="124224" y="400837"/>
                </a:lnTo>
                <a:lnTo>
                  <a:pt x="123732" y="316748"/>
                </a:lnTo>
                <a:lnTo>
                  <a:pt x="123729" y="318810"/>
                </a:lnTo>
                <a:lnTo>
                  <a:pt x="128472" y="335030"/>
                </a:lnTo>
                <a:lnTo>
                  <a:pt x="133449" y="353063"/>
                </a:lnTo>
                <a:lnTo>
                  <a:pt x="136167" y="363428"/>
                </a:lnTo>
                <a:lnTo>
                  <a:pt x="137978" y="375299"/>
                </a:lnTo>
                <a:lnTo>
                  <a:pt x="139186" y="388174"/>
                </a:lnTo>
                <a:lnTo>
                  <a:pt x="139991" y="401718"/>
                </a:lnTo>
                <a:lnTo>
                  <a:pt x="140886" y="427351"/>
                </a:lnTo>
                <a:lnTo>
                  <a:pt x="141124" y="439743"/>
                </a:lnTo>
                <a:lnTo>
                  <a:pt x="142276" y="449988"/>
                </a:lnTo>
                <a:lnTo>
                  <a:pt x="146205" y="466663"/>
                </a:lnTo>
                <a:lnTo>
                  <a:pt x="151262" y="478044"/>
                </a:lnTo>
                <a:lnTo>
                  <a:pt x="156818" y="486409"/>
                </a:lnTo>
                <a:lnTo>
                  <a:pt x="162599" y="493434"/>
                </a:lnTo>
                <a:lnTo>
                  <a:pt x="165531" y="494712"/>
                </a:lnTo>
                <a:lnTo>
                  <a:pt x="168478" y="494571"/>
                </a:lnTo>
                <a:lnTo>
                  <a:pt x="171436" y="493486"/>
                </a:lnTo>
                <a:lnTo>
                  <a:pt x="173408" y="490777"/>
                </a:lnTo>
                <a:lnTo>
                  <a:pt x="177176" y="476493"/>
                </a:lnTo>
                <a:lnTo>
                  <a:pt x="181578" y="461907"/>
                </a:lnTo>
                <a:lnTo>
                  <a:pt x="184196" y="445503"/>
                </a:lnTo>
                <a:lnTo>
                  <a:pt x="184894" y="436960"/>
                </a:lnTo>
                <a:lnTo>
                  <a:pt x="185359" y="428289"/>
                </a:lnTo>
                <a:lnTo>
                  <a:pt x="185875" y="410717"/>
                </a:lnTo>
                <a:lnTo>
                  <a:pt x="183458" y="395631"/>
                </a:lnTo>
                <a:lnTo>
                  <a:pt x="180065" y="383304"/>
                </a:lnTo>
                <a:lnTo>
                  <a:pt x="178558" y="374518"/>
                </a:lnTo>
                <a:lnTo>
                  <a:pt x="179149" y="371779"/>
                </a:lnTo>
                <a:lnTo>
                  <a:pt x="180536" y="369951"/>
                </a:lnTo>
                <a:lnTo>
                  <a:pt x="182454" y="368734"/>
                </a:lnTo>
                <a:lnTo>
                  <a:pt x="183733" y="369907"/>
                </a:lnTo>
                <a:lnTo>
                  <a:pt x="184585" y="372673"/>
                </a:lnTo>
                <a:lnTo>
                  <a:pt x="185784" y="386047"/>
                </a:lnTo>
                <a:lnTo>
                  <a:pt x="185953" y="391371"/>
                </a:lnTo>
                <a:lnTo>
                  <a:pt x="188788" y="402578"/>
                </a:lnTo>
                <a:lnTo>
                  <a:pt x="193358" y="414173"/>
                </a:lnTo>
                <a:lnTo>
                  <a:pt x="198700" y="425940"/>
                </a:lnTo>
                <a:lnTo>
                  <a:pt x="201737" y="437785"/>
                </a:lnTo>
                <a:lnTo>
                  <a:pt x="203686" y="452078"/>
                </a:lnTo>
                <a:lnTo>
                  <a:pt x="202852" y="452258"/>
                </a:lnTo>
                <a:lnTo>
                  <a:pt x="201304" y="451386"/>
                </a:lnTo>
                <a:lnTo>
                  <a:pt x="194379" y="445418"/>
                </a:lnTo>
                <a:lnTo>
                  <a:pt x="191683" y="442858"/>
                </a:lnTo>
                <a:lnTo>
                  <a:pt x="189886" y="438174"/>
                </a:lnTo>
                <a:lnTo>
                  <a:pt x="186362" y="417360"/>
                </a:lnTo>
                <a:lnTo>
                  <a:pt x="182018" y="400899"/>
                </a:lnTo>
                <a:lnTo>
                  <a:pt x="165322" y="335912"/>
                </a:lnTo>
                <a:lnTo>
                  <a:pt x="156464" y="300630"/>
                </a:lnTo>
                <a:lnTo>
                  <a:pt x="154489" y="290770"/>
                </a:lnTo>
                <a:lnTo>
                  <a:pt x="152295" y="274522"/>
                </a:lnTo>
                <a:lnTo>
                  <a:pt x="148671" y="260686"/>
                </a:lnTo>
                <a:lnTo>
                  <a:pt x="142998" y="245116"/>
                </a:lnTo>
                <a:lnTo>
                  <a:pt x="141539" y="244831"/>
                </a:lnTo>
                <a:lnTo>
                  <a:pt x="139574" y="245633"/>
                </a:lnTo>
                <a:lnTo>
                  <a:pt x="137271" y="247159"/>
                </a:lnTo>
                <a:lnTo>
                  <a:pt x="135735" y="252145"/>
                </a:lnTo>
                <a:lnTo>
                  <a:pt x="132581" y="278126"/>
                </a:lnTo>
                <a:lnTo>
                  <a:pt x="130623" y="288665"/>
                </a:lnTo>
                <a:lnTo>
                  <a:pt x="128324" y="299660"/>
                </a:lnTo>
                <a:lnTo>
                  <a:pt x="117499" y="358097"/>
                </a:lnTo>
                <a:lnTo>
                  <a:pt x="111690" y="384812"/>
                </a:lnTo>
                <a:lnTo>
                  <a:pt x="102837" y="422165"/>
                </a:lnTo>
                <a:lnTo>
                  <a:pt x="99869" y="432317"/>
                </a:lnTo>
                <a:lnTo>
                  <a:pt x="93924" y="448888"/>
                </a:lnTo>
                <a:lnTo>
                  <a:pt x="89738" y="459892"/>
                </a:lnTo>
                <a:lnTo>
                  <a:pt x="88157" y="461436"/>
                </a:lnTo>
                <a:lnTo>
                  <a:pt x="86111" y="462466"/>
                </a:lnTo>
                <a:lnTo>
                  <a:pt x="83753" y="463153"/>
                </a:lnTo>
                <a:lnTo>
                  <a:pt x="81188" y="461626"/>
                </a:lnTo>
                <a:lnTo>
                  <a:pt x="75690" y="454638"/>
                </a:lnTo>
                <a:lnTo>
                  <a:pt x="69937" y="444917"/>
                </a:lnTo>
                <a:lnTo>
                  <a:pt x="64069" y="431999"/>
                </a:lnTo>
                <a:lnTo>
                  <a:pt x="61114" y="422997"/>
                </a:lnTo>
                <a:lnTo>
                  <a:pt x="58151" y="413027"/>
                </a:lnTo>
                <a:lnTo>
                  <a:pt x="55183" y="401420"/>
                </a:lnTo>
                <a:lnTo>
                  <a:pt x="49236" y="375293"/>
                </a:lnTo>
                <a:lnTo>
                  <a:pt x="43283" y="344500"/>
                </a:lnTo>
                <a:lnTo>
                  <a:pt x="34350" y="2948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Annotation89"/>
          <p:cNvSpPr/>
          <p:nvPr/>
        </p:nvSpPr>
        <p:spPr>
          <a:xfrm>
            <a:off x="5878135" y="5840015"/>
            <a:ext cx="1786285" cy="107148"/>
          </a:xfrm>
          <a:custGeom>
            <a:avLst/>
            <a:gdLst/>
            <a:ahLst/>
            <a:cxnLst/>
            <a:rect l="0" t="0" r="0" b="0"/>
            <a:pathLst>
              <a:path w="1786285" h="107148">
                <a:moveTo>
                  <a:pt x="7695" y="98227"/>
                </a:moveTo>
                <a:lnTo>
                  <a:pt x="7695" y="102967"/>
                </a:lnTo>
                <a:lnTo>
                  <a:pt x="6703" y="104364"/>
                </a:lnTo>
                <a:lnTo>
                  <a:pt x="5048" y="105295"/>
                </a:lnTo>
                <a:lnTo>
                  <a:pt x="0" y="106789"/>
                </a:lnTo>
                <a:lnTo>
                  <a:pt x="580" y="106911"/>
                </a:lnTo>
                <a:lnTo>
                  <a:pt x="29289" y="107147"/>
                </a:lnTo>
                <a:lnTo>
                  <a:pt x="45099" y="104507"/>
                </a:lnTo>
                <a:lnTo>
                  <a:pt x="53486" y="102413"/>
                </a:lnTo>
                <a:lnTo>
                  <a:pt x="76045" y="97442"/>
                </a:lnTo>
                <a:lnTo>
                  <a:pt x="89012" y="94727"/>
                </a:lnTo>
                <a:lnTo>
                  <a:pt x="116661" y="91711"/>
                </a:lnTo>
                <a:lnTo>
                  <a:pt x="147488" y="89377"/>
                </a:lnTo>
                <a:lnTo>
                  <a:pt x="184360" y="85033"/>
                </a:lnTo>
                <a:lnTo>
                  <a:pt x="239455" y="81750"/>
                </a:lnTo>
                <a:lnTo>
                  <a:pt x="307751" y="80777"/>
                </a:lnTo>
                <a:lnTo>
                  <a:pt x="384591" y="80489"/>
                </a:lnTo>
                <a:lnTo>
                  <a:pt x="440023" y="77775"/>
                </a:lnTo>
                <a:lnTo>
                  <a:pt x="468708" y="75663"/>
                </a:lnTo>
                <a:lnTo>
                  <a:pt x="499749" y="74255"/>
                </a:lnTo>
                <a:lnTo>
                  <a:pt x="599377" y="71280"/>
                </a:lnTo>
                <a:lnTo>
                  <a:pt x="665576" y="67069"/>
                </a:lnTo>
                <a:lnTo>
                  <a:pt x="769004" y="59118"/>
                </a:lnTo>
                <a:lnTo>
                  <a:pt x="805211" y="57272"/>
                </a:lnTo>
                <a:lnTo>
                  <a:pt x="917849" y="53681"/>
                </a:lnTo>
                <a:lnTo>
                  <a:pt x="994479" y="49325"/>
                </a:lnTo>
                <a:lnTo>
                  <a:pt x="1213811" y="32630"/>
                </a:lnTo>
                <a:lnTo>
                  <a:pt x="1249716" y="28699"/>
                </a:lnTo>
                <a:lnTo>
                  <a:pt x="1387671" y="10777"/>
                </a:lnTo>
                <a:lnTo>
                  <a:pt x="1419248" y="7185"/>
                </a:lnTo>
                <a:lnTo>
                  <a:pt x="1449239" y="4790"/>
                </a:lnTo>
                <a:lnTo>
                  <a:pt x="1478169" y="3193"/>
                </a:lnTo>
                <a:lnTo>
                  <a:pt x="1533154" y="1420"/>
                </a:lnTo>
                <a:lnTo>
                  <a:pt x="1647917" y="187"/>
                </a:lnTo>
                <a:lnTo>
                  <a:pt x="178628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Annotation90"/>
          <p:cNvSpPr/>
          <p:nvPr/>
        </p:nvSpPr>
        <p:spPr>
          <a:xfrm>
            <a:off x="6037817" y="5920382"/>
            <a:ext cx="303675" cy="294145"/>
          </a:xfrm>
          <a:custGeom>
            <a:avLst/>
            <a:gdLst/>
            <a:ahLst/>
            <a:cxnLst/>
            <a:rect l="0" t="0" r="0" b="0"/>
            <a:pathLst>
              <a:path w="303675" h="294145">
                <a:moveTo>
                  <a:pt x="35704" y="0"/>
                </a:moveTo>
                <a:lnTo>
                  <a:pt x="0" y="0"/>
                </a:lnTo>
                <a:lnTo>
                  <a:pt x="9457" y="4740"/>
                </a:lnTo>
                <a:lnTo>
                  <a:pt x="16756" y="9714"/>
                </a:lnTo>
                <a:lnTo>
                  <a:pt x="24304" y="15232"/>
                </a:lnTo>
                <a:lnTo>
                  <a:pt x="29097" y="18092"/>
                </a:lnTo>
                <a:lnTo>
                  <a:pt x="34279" y="20991"/>
                </a:lnTo>
                <a:lnTo>
                  <a:pt x="42684" y="29504"/>
                </a:lnTo>
                <a:lnTo>
                  <a:pt x="46316" y="34552"/>
                </a:lnTo>
                <a:lnTo>
                  <a:pt x="50723" y="39902"/>
                </a:lnTo>
                <a:lnTo>
                  <a:pt x="55647" y="45453"/>
                </a:lnTo>
                <a:lnTo>
                  <a:pt x="60917" y="51138"/>
                </a:lnTo>
                <a:lnTo>
                  <a:pt x="82566" y="73361"/>
                </a:lnTo>
                <a:lnTo>
                  <a:pt x="160888" y="151855"/>
                </a:lnTo>
                <a:lnTo>
                  <a:pt x="168813" y="160769"/>
                </a:lnTo>
                <a:lnTo>
                  <a:pt x="176084" y="169687"/>
                </a:lnTo>
                <a:lnTo>
                  <a:pt x="182916" y="178609"/>
                </a:lnTo>
                <a:lnTo>
                  <a:pt x="189457" y="186542"/>
                </a:lnTo>
                <a:lnTo>
                  <a:pt x="195804" y="193815"/>
                </a:lnTo>
                <a:lnTo>
                  <a:pt x="202022" y="200647"/>
                </a:lnTo>
                <a:lnTo>
                  <a:pt x="209145" y="207187"/>
                </a:lnTo>
                <a:lnTo>
                  <a:pt x="216874" y="213531"/>
                </a:lnTo>
                <a:lnTo>
                  <a:pt x="225006" y="219745"/>
                </a:lnTo>
                <a:lnTo>
                  <a:pt x="232413" y="225872"/>
                </a:lnTo>
                <a:lnTo>
                  <a:pt x="239338" y="231941"/>
                </a:lnTo>
                <a:lnTo>
                  <a:pt x="245940" y="237971"/>
                </a:lnTo>
                <a:lnTo>
                  <a:pt x="258573" y="249963"/>
                </a:lnTo>
                <a:lnTo>
                  <a:pt x="303296" y="294144"/>
                </a:lnTo>
                <a:lnTo>
                  <a:pt x="303594" y="291796"/>
                </a:lnTo>
                <a:lnTo>
                  <a:pt x="303674" y="289782"/>
                </a:lnTo>
                <a:lnTo>
                  <a:pt x="301114" y="282251"/>
                </a:lnTo>
                <a:lnTo>
                  <a:pt x="294895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Annotation91"/>
          <p:cNvSpPr/>
          <p:nvPr/>
        </p:nvSpPr>
        <p:spPr>
          <a:xfrm>
            <a:off x="6273938" y="6134695"/>
            <a:ext cx="1578172" cy="26758"/>
          </a:xfrm>
          <a:custGeom>
            <a:avLst/>
            <a:gdLst/>
            <a:ahLst/>
            <a:cxnLst/>
            <a:rect l="0" t="0" r="0" b="0"/>
            <a:pathLst>
              <a:path w="1578172" h="26758">
                <a:moveTo>
                  <a:pt x="5148" y="17859"/>
                </a:moveTo>
                <a:lnTo>
                  <a:pt x="0" y="17859"/>
                </a:lnTo>
                <a:lnTo>
                  <a:pt x="9019" y="17859"/>
                </a:lnTo>
                <a:lnTo>
                  <a:pt x="12694" y="18851"/>
                </a:lnTo>
                <a:lnTo>
                  <a:pt x="17130" y="20505"/>
                </a:lnTo>
                <a:lnTo>
                  <a:pt x="22075" y="22600"/>
                </a:lnTo>
                <a:lnTo>
                  <a:pt x="29342" y="23997"/>
                </a:lnTo>
                <a:lnTo>
                  <a:pt x="38160" y="24927"/>
                </a:lnTo>
                <a:lnTo>
                  <a:pt x="48010" y="25548"/>
                </a:lnTo>
                <a:lnTo>
                  <a:pt x="74845" y="26237"/>
                </a:lnTo>
                <a:lnTo>
                  <a:pt x="227626" y="26757"/>
                </a:lnTo>
                <a:lnTo>
                  <a:pt x="257739" y="25775"/>
                </a:lnTo>
                <a:lnTo>
                  <a:pt x="358049" y="20646"/>
                </a:lnTo>
                <a:lnTo>
                  <a:pt x="469093" y="17693"/>
                </a:lnTo>
                <a:lnTo>
                  <a:pt x="584750" y="10975"/>
                </a:lnTo>
                <a:lnTo>
                  <a:pt x="665604" y="5540"/>
                </a:lnTo>
                <a:lnTo>
                  <a:pt x="705637" y="3693"/>
                </a:lnTo>
                <a:lnTo>
                  <a:pt x="784544" y="1642"/>
                </a:lnTo>
                <a:lnTo>
                  <a:pt x="1129495" y="43"/>
                </a:lnTo>
                <a:lnTo>
                  <a:pt x="1164850" y="1021"/>
                </a:lnTo>
                <a:lnTo>
                  <a:pt x="1264816" y="6145"/>
                </a:lnTo>
                <a:lnTo>
                  <a:pt x="1323706" y="7692"/>
                </a:lnTo>
                <a:lnTo>
                  <a:pt x="1478936" y="8821"/>
                </a:lnTo>
                <a:lnTo>
                  <a:pt x="1500098" y="7865"/>
                </a:lnTo>
                <a:lnTo>
                  <a:pt x="1520164" y="6236"/>
                </a:lnTo>
                <a:lnTo>
                  <a:pt x="157817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Annotation92"/>
          <p:cNvSpPr/>
          <p:nvPr/>
        </p:nvSpPr>
        <p:spPr>
          <a:xfrm>
            <a:off x="7646544" y="5777508"/>
            <a:ext cx="393256" cy="401837"/>
          </a:xfrm>
          <a:custGeom>
            <a:avLst/>
            <a:gdLst/>
            <a:ahLst/>
            <a:cxnLst/>
            <a:rect l="0" t="0" r="0" b="0"/>
            <a:pathLst>
              <a:path w="393256" h="401837">
                <a:moveTo>
                  <a:pt x="393255" y="0"/>
                </a:moveTo>
                <a:lnTo>
                  <a:pt x="388511" y="0"/>
                </a:lnTo>
                <a:lnTo>
                  <a:pt x="380885" y="5291"/>
                </a:lnTo>
                <a:lnTo>
                  <a:pt x="368888" y="15250"/>
                </a:lnTo>
                <a:lnTo>
                  <a:pt x="350317" y="29598"/>
                </a:lnTo>
                <a:lnTo>
                  <a:pt x="338810" y="39575"/>
                </a:lnTo>
                <a:lnTo>
                  <a:pt x="326173" y="51189"/>
                </a:lnTo>
                <a:lnTo>
                  <a:pt x="312783" y="63891"/>
                </a:lnTo>
                <a:lnTo>
                  <a:pt x="297898" y="79305"/>
                </a:lnTo>
                <a:lnTo>
                  <a:pt x="265471" y="114952"/>
                </a:lnTo>
                <a:lnTo>
                  <a:pt x="249475" y="135174"/>
                </a:lnTo>
                <a:lnTo>
                  <a:pt x="233846" y="156593"/>
                </a:lnTo>
                <a:lnTo>
                  <a:pt x="173083" y="243260"/>
                </a:lnTo>
                <a:lnTo>
                  <a:pt x="158090" y="263377"/>
                </a:lnTo>
                <a:lnTo>
                  <a:pt x="128192" y="301603"/>
                </a:lnTo>
                <a:lnTo>
                  <a:pt x="114261" y="318147"/>
                </a:lnTo>
                <a:lnTo>
                  <a:pt x="101000" y="333145"/>
                </a:lnTo>
                <a:lnTo>
                  <a:pt x="88188" y="347112"/>
                </a:lnTo>
                <a:lnTo>
                  <a:pt x="76667" y="358409"/>
                </a:lnTo>
                <a:lnTo>
                  <a:pt x="66006" y="367923"/>
                </a:lnTo>
                <a:lnTo>
                  <a:pt x="55922" y="376250"/>
                </a:lnTo>
                <a:lnTo>
                  <a:pt x="45226" y="382795"/>
                </a:lnTo>
                <a:lnTo>
                  <a:pt x="34122" y="388150"/>
                </a:lnTo>
                <a:lnTo>
                  <a:pt x="0" y="4018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Annotation93"/>
          <p:cNvSpPr/>
          <p:nvPr/>
        </p:nvSpPr>
        <p:spPr>
          <a:xfrm>
            <a:off x="5583639" y="6081117"/>
            <a:ext cx="793763" cy="17860"/>
          </a:xfrm>
          <a:custGeom>
            <a:avLst/>
            <a:gdLst/>
            <a:ahLst/>
            <a:cxnLst/>
            <a:rect l="0" t="0" r="0" b="0"/>
            <a:pathLst>
              <a:path w="793763" h="17860">
                <a:moveTo>
                  <a:pt x="51939" y="17859"/>
                </a:moveTo>
                <a:lnTo>
                  <a:pt x="4008" y="17859"/>
                </a:lnTo>
                <a:lnTo>
                  <a:pt x="2110" y="16867"/>
                </a:lnTo>
                <a:lnTo>
                  <a:pt x="844" y="15214"/>
                </a:lnTo>
                <a:lnTo>
                  <a:pt x="0" y="13119"/>
                </a:lnTo>
                <a:lnTo>
                  <a:pt x="1424" y="11722"/>
                </a:lnTo>
                <a:lnTo>
                  <a:pt x="4359" y="10791"/>
                </a:lnTo>
                <a:lnTo>
                  <a:pt x="8303" y="10170"/>
                </a:lnTo>
                <a:lnTo>
                  <a:pt x="11924" y="9757"/>
                </a:lnTo>
                <a:lnTo>
                  <a:pt x="18597" y="9297"/>
                </a:lnTo>
                <a:lnTo>
                  <a:pt x="22759" y="8183"/>
                </a:lnTo>
                <a:lnTo>
                  <a:pt x="27520" y="6447"/>
                </a:lnTo>
                <a:lnTo>
                  <a:pt x="32681" y="4298"/>
                </a:lnTo>
                <a:lnTo>
                  <a:pt x="38107" y="2865"/>
                </a:lnTo>
                <a:lnTo>
                  <a:pt x="43711" y="1910"/>
                </a:lnTo>
                <a:lnTo>
                  <a:pt x="49433" y="1273"/>
                </a:lnTo>
                <a:lnTo>
                  <a:pt x="56227" y="849"/>
                </a:lnTo>
                <a:lnTo>
                  <a:pt x="71720" y="377"/>
                </a:lnTo>
                <a:lnTo>
                  <a:pt x="101936" y="112"/>
                </a:lnTo>
                <a:lnTo>
                  <a:pt x="113076" y="1066"/>
                </a:lnTo>
                <a:lnTo>
                  <a:pt x="124476" y="2696"/>
                </a:lnTo>
                <a:lnTo>
                  <a:pt x="136047" y="4774"/>
                </a:lnTo>
                <a:lnTo>
                  <a:pt x="149720" y="6158"/>
                </a:lnTo>
                <a:lnTo>
                  <a:pt x="164794" y="7083"/>
                </a:lnTo>
                <a:lnTo>
                  <a:pt x="197431" y="8109"/>
                </a:lnTo>
                <a:lnTo>
                  <a:pt x="231798" y="8564"/>
                </a:lnTo>
                <a:lnTo>
                  <a:pt x="250297" y="9679"/>
                </a:lnTo>
                <a:lnTo>
                  <a:pt x="269582" y="11413"/>
                </a:lnTo>
                <a:lnTo>
                  <a:pt x="289390" y="13563"/>
                </a:lnTo>
                <a:lnTo>
                  <a:pt x="310540" y="14994"/>
                </a:lnTo>
                <a:lnTo>
                  <a:pt x="332584" y="15950"/>
                </a:lnTo>
                <a:lnTo>
                  <a:pt x="377270" y="17011"/>
                </a:lnTo>
                <a:lnTo>
                  <a:pt x="483610" y="17748"/>
                </a:lnTo>
                <a:lnTo>
                  <a:pt x="503577" y="16793"/>
                </a:lnTo>
                <a:lnTo>
                  <a:pt x="522845" y="15164"/>
                </a:lnTo>
                <a:lnTo>
                  <a:pt x="541650" y="13085"/>
                </a:lnTo>
                <a:lnTo>
                  <a:pt x="559151" y="11701"/>
                </a:lnTo>
                <a:lnTo>
                  <a:pt x="575784" y="10777"/>
                </a:lnTo>
                <a:lnTo>
                  <a:pt x="607507" y="9751"/>
                </a:lnTo>
                <a:lnTo>
                  <a:pt x="678583" y="9038"/>
                </a:lnTo>
                <a:lnTo>
                  <a:pt x="761998" y="8933"/>
                </a:lnTo>
                <a:lnTo>
                  <a:pt x="768614" y="9924"/>
                </a:lnTo>
                <a:lnTo>
                  <a:pt x="775010" y="11577"/>
                </a:lnTo>
                <a:lnTo>
                  <a:pt x="781261" y="13671"/>
                </a:lnTo>
                <a:lnTo>
                  <a:pt x="785428" y="13083"/>
                </a:lnTo>
                <a:lnTo>
                  <a:pt x="788206" y="10706"/>
                </a:lnTo>
                <a:lnTo>
                  <a:pt x="79376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Annotation94"/>
          <p:cNvSpPr/>
          <p:nvPr/>
        </p:nvSpPr>
        <p:spPr>
          <a:xfrm>
            <a:off x="2258920" y="2009666"/>
            <a:ext cx="4252546" cy="3747684"/>
          </a:xfrm>
          <a:custGeom>
            <a:avLst/>
            <a:gdLst/>
            <a:ahLst/>
            <a:cxnLst/>
            <a:rect l="0" t="0" r="0" b="0"/>
            <a:pathLst>
              <a:path w="4252546" h="3747684">
                <a:moveTo>
                  <a:pt x="114424" y="26303"/>
                </a:moveTo>
                <a:lnTo>
                  <a:pt x="109680" y="21562"/>
                </a:lnTo>
                <a:lnTo>
                  <a:pt x="107289" y="20166"/>
                </a:lnTo>
                <a:lnTo>
                  <a:pt x="88670" y="13000"/>
                </a:lnTo>
                <a:lnTo>
                  <a:pt x="73513" y="3206"/>
                </a:lnTo>
                <a:lnTo>
                  <a:pt x="67111" y="1155"/>
                </a:lnTo>
                <a:lnTo>
                  <a:pt x="57925" y="0"/>
                </a:lnTo>
                <a:lnTo>
                  <a:pt x="55903" y="830"/>
                </a:lnTo>
                <a:lnTo>
                  <a:pt x="54556" y="2375"/>
                </a:lnTo>
                <a:lnTo>
                  <a:pt x="33823" y="56828"/>
                </a:lnTo>
                <a:lnTo>
                  <a:pt x="10146" y="170848"/>
                </a:lnTo>
                <a:lnTo>
                  <a:pt x="0" y="258694"/>
                </a:lnTo>
                <a:lnTo>
                  <a:pt x="7441" y="375401"/>
                </a:lnTo>
                <a:lnTo>
                  <a:pt x="16080" y="428388"/>
                </a:lnTo>
                <a:lnTo>
                  <a:pt x="54445" y="542446"/>
                </a:lnTo>
                <a:lnTo>
                  <a:pt x="84581" y="645585"/>
                </a:lnTo>
                <a:lnTo>
                  <a:pt x="121491" y="742560"/>
                </a:lnTo>
                <a:lnTo>
                  <a:pt x="168671" y="856145"/>
                </a:lnTo>
                <a:lnTo>
                  <a:pt x="203923" y="923338"/>
                </a:lnTo>
                <a:lnTo>
                  <a:pt x="293414" y="1033189"/>
                </a:lnTo>
                <a:lnTo>
                  <a:pt x="394663" y="1138625"/>
                </a:lnTo>
                <a:lnTo>
                  <a:pt x="482977" y="1210894"/>
                </a:lnTo>
                <a:lnTo>
                  <a:pt x="601691" y="1291668"/>
                </a:lnTo>
                <a:lnTo>
                  <a:pt x="730869" y="1351931"/>
                </a:lnTo>
                <a:lnTo>
                  <a:pt x="846045" y="1392348"/>
                </a:lnTo>
                <a:lnTo>
                  <a:pt x="978505" y="1424274"/>
                </a:lnTo>
                <a:lnTo>
                  <a:pt x="1101651" y="1443057"/>
                </a:lnTo>
                <a:lnTo>
                  <a:pt x="1212293" y="1453277"/>
                </a:lnTo>
                <a:lnTo>
                  <a:pt x="1332789" y="1452173"/>
                </a:lnTo>
                <a:lnTo>
                  <a:pt x="1465374" y="1439790"/>
                </a:lnTo>
                <a:lnTo>
                  <a:pt x="1632032" y="1422277"/>
                </a:lnTo>
                <a:lnTo>
                  <a:pt x="1760085" y="1412164"/>
                </a:lnTo>
                <a:lnTo>
                  <a:pt x="1883440" y="1403568"/>
                </a:lnTo>
                <a:lnTo>
                  <a:pt x="2003159" y="1400758"/>
                </a:lnTo>
                <a:lnTo>
                  <a:pt x="2122400" y="1393822"/>
                </a:lnTo>
                <a:lnTo>
                  <a:pt x="2244226" y="1392713"/>
                </a:lnTo>
                <a:lnTo>
                  <a:pt x="2375992" y="1399696"/>
                </a:lnTo>
                <a:lnTo>
                  <a:pt x="2500265" y="1413538"/>
                </a:lnTo>
                <a:lnTo>
                  <a:pt x="2628570" y="1451371"/>
                </a:lnTo>
                <a:lnTo>
                  <a:pt x="2705099" y="1483870"/>
                </a:lnTo>
                <a:lnTo>
                  <a:pt x="2824317" y="1562502"/>
                </a:lnTo>
                <a:lnTo>
                  <a:pt x="2920211" y="1636318"/>
                </a:lnTo>
                <a:lnTo>
                  <a:pt x="3007512" y="1725824"/>
                </a:lnTo>
                <a:lnTo>
                  <a:pt x="3081479" y="1832998"/>
                </a:lnTo>
                <a:lnTo>
                  <a:pt x="3140276" y="1934660"/>
                </a:lnTo>
                <a:lnTo>
                  <a:pt x="3193186" y="2038509"/>
                </a:lnTo>
                <a:lnTo>
                  <a:pt x="3251694" y="2149713"/>
                </a:lnTo>
                <a:lnTo>
                  <a:pt x="3304994" y="2255503"/>
                </a:lnTo>
                <a:lnTo>
                  <a:pt x="3357388" y="2359895"/>
                </a:lnTo>
                <a:lnTo>
                  <a:pt x="3413009" y="2464103"/>
                </a:lnTo>
                <a:lnTo>
                  <a:pt x="3472072" y="2567294"/>
                </a:lnTo>
                <a:lnTo>
                  <a:pt x="3542508" y="2684208"/>
                </a:lnTo>
                <a:lnTo>
                  <a:pt x="3599750" y="2794230"/>
                </a:lnTo>
                <a:lnTo>
                  <a:pt x="3654687" y="2901637"/>
                </a:lnTo>
                <a:lnTo>
                  <a:pt x="3727320" y="3026676"/>
                </a:lnTo>
                <a:lnTo>
                  <a:pt x="3796910" y="3133834"/>
                </a:lnTo>
                <a:lnTo>
                  <a:pt x="3861169" y="3240990"/>
                </a:lnTo>
                <a:lnTo>
                  <a:pt x="3944602" y="3368634"/>
                </a:lnTo>
                <a:lnTo>
                  <a:pt x="4006733" y="3475602"/>
                </a:lnTo>
                <a:lnTo>
                  <a:pt x="4059965" y="3550356"/>
                </a:lnTo>
                <a:lnTo>
                  <a:pt x="4127045" y="3613205"/>
                </a:lnTo>
                <a:lnTo>
                  <a:pt x="4163096" y="3644030"/>
                </a:lnTo>
                <a:lnTo>
                  <a:pt x="4190776" y="3677790"/>
                </a:lnTo>
                <a:lnTo>
                  <a:pt x="4237221" y="3742222"/>
                </a:lnTo>
                <a:lnTo>
                  <a:pt x="4240343" y="3744809"/>
                </a:lnTo>
                <a:lnTo>
                  <a:pt x="4243418" y="3746533"/>
                </a:lnTo>
                <a:lnTo>
                  <a:pt x="4246460" y="3747683"/>
                </a:lnTo>
                <a:lnTo>
                  <a:pt x="4248488" y="3747457"/>
                </a:lnTo>
                <a:lnTo>
                  <a:pt x="4249841" y="3746314"/>
                </a:lnTo>
                <a:lnTo>
                  <a:pt x="4250742" y="3744560"/>
                </a:lnTo>
                <a:lnTo>
                  <a:pt x="4251745" y="3739966"/>
                </a:lnTo>
                <a:lnTo>
                  <a:pt x="4252545" y="3705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Annotation95"/>
          <p:cNvSpPr/>
          <p:nvPr/>
        </p:nvSpPr>
        <p:spPr>
          <a:xfrm>
            <a:off x="4545187" y="2035969"/>
            <a:ext cx="2234408" cy="3839766"/>
          </a:xfrm>
          <a:custGeom>
            <a:avLst/>
            <a:gdLst/>
            <a:ahLst/>
            <a:cxnLst/>
            <a:rect l="0" t="0" r="0" b="0"/>
            <a:pathLst>
              <a:path w="2234408" h="3839766">
                <a:moveTo>
                  <a:pt x="0" y="0"/>
                </a:moveTo>
                <a:lnTo>
                  <a:pt x="4745" y="4740"/>
                </a:lnTo>
                <a:lnTo>
                  <a:pt x="42279" y="67971"/>
                </a:lnTo>
                <a:lnTo>
                  <a:pt x="83451" y="186565"/>
                </a:lnTo>
                <a:lnTo>
                  <a:pt x="108470" y="298473"/>
                </a:lnTo>
                <a:lnTo>
                  <a:pt x="127942" y="409714"/>
                </a:lnTo>
                <a:lnTo>
                  <a:pt x="142381" y="527232"/>
                </a:lnTo>
                <a:lnTo>
                  <a:pt x="159541" y="645989"/>
                </a:lnTo>
                <a:lnTo>
                  <a:pt x="211567" y="921495"/>
                </a:lnTo>
                <a:lnTo>
                  <a:pt x="248396" y="1081113"/>
                </a:lnTo>
                <a:lnTo>
                  <a:pt x="270227" y="1178902"/>
                </a:lnTo>
                <a:lnTo>
                  <a:pt x="304294" y="1309724"/>
                </a:lnTo>
                <a:lnTo>
                  <a:pt x="335560" y="1403184"/>
                </a:lnTo>
                <a:lnTo>
                  <a:pt x="375570" y="1522661"/>
                </a:lnTo>
                <a:lnTo>
                  <a:pt x="423343" y="1635925"/>
                </a:lnTo>
                <a:lnTo>
                  <a:pt x="480299" y="1748809"/>
                </a:lnTo>
                <a:lnTo>
                  <a:pt x="540358" y="1870362"/>
                </a:lnTo>
                <a:lnTo>
                  <a:pt x="626174" y="2025576"/>
                </a:lnTo>
                <a:lnTo>
                  <a:pt x="684165" y="2117997"/>
                </a:lnTo>
                <a:lnTo>
                  <a:pt x="745373" y="2212960"/>
                </a:lnTo>
                <a:lnTo>
                  <a:pt x="882419" y="2412900"/>
                </a:lnTo>
                <a:lnTo>
                  <a:pt x="932417" y="2480644"/>
                </a:lnTo>
                <a:lnTo>
                  <a:pt x="1152258" y="2766680"/>
                </a:lnTo>
                <a:lnTo>
                  <a:pt x="1246869" y="2881743"/>
                </a:lnTo>
                <a:lnTo>
                  <a:pt x="1311545" y="2958894"/>
                </a:lnTo>
                <a:lnTo>
                  <a:pt x="1376702" y="3041470"/>
                </a:lnTo>
                <a:lnTo>
                  <a:pt x="1442074" y="3125796"/>
                </a:lnTo>
                <a:lnTo>
                  <a:pt x="1540292" y="3245786"/>
                </a:lnTo>
                <a:lnTo>
                  <a:pt x="1605812" y="3324089"/>
                </a:lnTo>
                <a:lnTo>
                  <a:pt x="1668696" y="3396594"/>
                </a:lnTo>
                <a:lnTo>
                  <a:pt x="1730740" y="3464207"/>
                </a:lnTo>
                <a:lnTo>
                  <a:pt x="1794728" y="3527330"/>
                </a:lnTo>
                <a:lnTo>
                  <a:pt x="1887422" y="3613908"/>
                </a:lnTo>
                <a:lnTo>
                  <a:pt x="1945134" y="3663647"/>
                </a:lnTo>
                <a:lnTo>
                  <a:pt x="2000575" y="3707913"/>
                </a:lnTo>
                <a:lnTo>
                  <a:pt x="2055009" y="3747429"/>
                </a:lnTo>
                <a:lnTo>
                  <a:pt x="2106345" y="3779545"/>
                </a:lnTo>
                <a:lnTo>
                  <a:pt x="2174615" y="3814646"/>
                </a:lnTo>
                <a:lnTo>
                  <a:pt x="2234407" y="383976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Annotation96"/>
          <p:cNvSpPr/>
          <p:nvPr/>
        </p:nvSpPr>
        <p:spPr>
          <a:xfrm>
            <a:off x="6585619" y="2027039"/>
            <a:ext cx="453167" cy="3756078"/>
          </a:xfrm>
          <a:custGeom>
            <a:avLst/>
            <a:gdLst/>
            <a:ahLst/>
            <a:cxnLst/>
            <a:rect l="0" t="0" r="0" b="0"/>
            <a:pathLst>
              <a:path w="453167" h="3756078">
                <a:moveTo>
                  <a:pt x="453166" y="0"/>
                </a:moveTo>
                <a:lnTo>
                  <a:pt x="435981" y="0"/>
                </a:lnTo>
                <a:lnTo>
                  <a:pt x="425336" y="2646"/>
                </a:lnTo>
                <a:lnTo>
                  <a:pt x="419717" y="4740"/>
                </a:lnTo>
                <a:lnTo>
                  <a:pt x="414977" y="8121"/>
                </a:lnTo>
                <a:lnTo>
                  <a:pt x="407063" y="17169"/>
                </a:lnTo>
                <a:lnTo>
                  <a:pt x="397024" y="38160"/>
                </a:lnTo>
                <a:lnTo>
                  <a:pt x="392505" y="67972"/>
                </a:lnTo>
                <a:lnTo>
                  <a:pt x="403210" y="161998"/>
                </a:lnTo>
                <a:lnTo>
                  <a:pt x="420715" y="247672"/>
                </a:lnTo>
                <a:lnTo>
                  <a:pt x="437414" y="354847"/>
                </a:lnTo>
                <a:lnTo>
                  <a:pt x="448498" y="451083"/>
                </a:lnTo>
                <a:lnTo>
                  <a:pt x="451783" y="557649"/>
                </a:lnTo>
                <a:lnTo>
                  <a:pt x="452892" y="713954"/>
                </a:lnTo>
                <a:lnTo>
                  <a:pt x="450396" y="798524"/>
                </a:lnTo>
                <a:lnTo>
                  <a:pt x="446970" y="886712"/>
                </a:lnTo>
                <a:lnTo>
                  <a:pt x="444047" y="1025611"/>
                </a:lnTo>
                <a:lnTo>
                  <a:pt x="438327" y="1169293"/>
                </a:lnTo>
                <a:lnTo>
                  <a:pt x="435197" y="1323100"/>
                </a:lnTo>
                <a:lnTo>
                  <a:pt x="425746" y="1529332"/>
                </a:lnTo>
                <a:lnTo>
                  <a:pt x="414317" y="1741754"/>
                </a:lnTo>
                <a:lnTo>
                  <a:pt x="405778" y="1851298"/>
                </a:lnTo>
                <a:lnTo>
                  <a:pt x="394367" y="1961830"/>
                </a:lnTo>
                <a:lnTo>
                  <a:pt x="379366" y="2070487"/>
                </a:lnTo>
                <a:lnTo>
                  <a:pt x="360120" y="2183602"/>
                </a:lnTo>
                <a:lnTo>
                  <a:pt x="326952" y="2356202"/>
                </a:lnTo>
                <a:lnTo>
                  <a:pt x="315398" y="2413168"/>
                </a:lnTo>
                <a:lnTo>
                  <a:pt x="289319" y="2529381"/>
                </a:lnTo>
                <a:lnTo>
                  <a:pt x="232118" y="2765677"/>
                </a:lnTo>
                <a:lnTo>
                  <a:pt x="173998" y="2996311"/>
                </a:lnTo>
                <a:lnTo>
                  <a:pt x="111064" y="3265808"/>
                </a:lnTo>
                <a:lnTo>
                  <a:pt x="27611" y="3596860"/>
                </a:lnTo>
                <a:lnTo>
                  <a:pt x="14770" y="3653425"/>
                </a:lnTo>
                <a:lnTo>
                  <a:pt x="1083" y="3730307"/>
                </a:lnTo>
                <a:lnTo>
                  <a:pt x="0" y="3750438"/>
                </a:lnTo>
                <a:lnTo>
                  <a:pt x="1101" y="3754417"/>
                </a:lnTo>
                <a:lnTo>
                  <a:pt x="2829" y="3756077"/>
                </a:lnTo>
                <a:lnTo>
                  <a:pt x="5967" y="3754208"/>
                </a:lnTo>
                <a:lnTo>
                  <a:pt x="10045" y="3749985"/>
                </a:lnTo>
                <a:lnTo>
                  <a:pt x="24160" y="3732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Annotation97"/>
          <p:cNvSpPr/>
          <p:nvPr/>
        </p:nvSpPr>
        <p:spPr>
          <a:xfrm>
            <a:off x="6487318" y="2009179"/>
            <a:ext cx="2195991" cy="3728549"/>
          </a:xfrm>
          <a:custGeom>
            <a:avLst/>
            <a:gdLst/>
            <a:ahLst/>
            <a:cxnLst/>
            <a:rect l="0" t="0" r="0" b="0"/>
            <a:pathLst>
              <a:path w="2195991" h="3728549">
                <a:moveTo>
                  <a:pt x="2195990" y="0"/>
                </a:moveTo>
                <a:lnTo>
                  <a:pt x="2183550" y="0"/>
                </a:lnTo>
                <a:lnTo>
                  <a:pt x="2165493" y="4741"/>
                </a:lnTo>
                <a:lnTo>
                  <a:pt x="2141272" y="17170"/>
                </a:lnTo>
                <a:lnTo>
                  <a:pt x="2098270" y="48261"/>
                </a:lnTo>
                <a:lnTo>
                  <a:pt x="2057357" y="88163"/>
                </a:lnTo>
                <a:lnTo>
                  <a:pt x="1999048" y="165508"/>
                </a:lnTo>
                <a:lnTo>
                  <a:pt x="1944462" y="261668"/>
                </a:lnTo>
                <a:lnTo>
                  <a:pt x="1907512" y="349612"/>
                </a:lnTo>
                <a:lnTo>
                  <a:pt x="1866662" y="444791"/>
                </a:lnTo>
                <a:lnTo>
                  <a:pt x="1812530" y="589981"/>
                </a:lnTo>
                <a:lnTo>
                  <a:pt x="1776965" y="669672"/>
                </a:lnTo>
                <a:lnTo>
                  <a:pt x="1696499" y="842136"/>
                </a:lnTo>
                <a:lnTo>
                  <a:pt x="1651577" y="934208"/>
                </a:lnTo>
                <a:lnTo>
                  <a:pt x="1576877" y="1080033"/>
                </a:lnTo>
                <a:lnTo>
                  <a:pt x="1521946" y="1179838"/>
                </a:lnTo>
                <a:lnTo>
                  <a:pt x="1048989" y="2018158"/>
                </a:lnTo>
                <a:lnTo>
                  <a:pt x="992056" y="2125287"/>
                </a:lnTo>
                <a:lnTo>
                  <a:pt x="935968" y="2232432"/>
                </a:lnTo>
                <a:lnTo>
                  <a:pt x="877938" y="2339583"/>
                </a:lnTo>
                <a:lnTo>
                  <a:pt x="789436" y="2495574"/>
                </a:lnTo>
                <a:lnTo>
                  <a:pt x="670563" y="2698402"/>
                </a:lnTo>
                <a:lnTo>
                  <a:pt x="611018" y="2796051"/>
                </a:lnTo>
                <a:lnTo>
                  <a:pt x="551452" y="2887075"/>
                </a:lnTo>
                <a:lnTo>
                  <a:pt x="492869" y="2973832"/>
                </a:lnTo>
                <a:lnTo>
                  <a:pt x="279299" y="3292662"/>
                </a:lnTo>
                <a:lnTo>
                  <a:pt x="230566" y="3360138"/>
                </a:lnTo>
                <a:lnTo>
                  <a:pt x="163761" y="3451261"/>
                </a:lnTo>
                <a:lnTo>
                  <a:pt x="50594" y="3613450"/>
                </a:lnTo>
                <a:lnTo>
                  <a:pt x="6333" y="3696760"/>
                </a:lnTo>
                <a:lnTo>
                  <a:pt x="1334" y="3712046"/>
                </a:lnTo>
                <a:lnTo>
                  <a:pt x="0" y="3718901"/>
                </a:lnTo>
                <a:lnTo>
                  <a:pt x="1098" y="3723470"/>
                </a:lnTo>
                <a:lnTo>
                  <a:pt x="3816" y="3726517"/>
                </a:lnTo>
                <a:lnTo>
                  <a:pt x="7614" y="3728548"/>
                </a:lnTo>
                <a:lnTo>
                  <a:pt x="22426" y="3728159"/>
                </a:lnTo>
                <a:lnTo>
                  <a:pt x="31938" y="3726666"/>
                </a:lnTo>
                <a:lnTo>
                  <a:pt x="53098" y="3717070"/>
                </a:lnTo>
                <a:lnTo>
                  <a:pt x="86710" y="3696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Annotation98"/>
          <p:cNvSpPr/>
          <p:nvPr/>
        </p:nvSpPr>
        <p:spPr>
          <a:xfrm>
            <a:off x="6958346" y="6161484"/>
            <a:ext cx="53627" cy="374893"/>
          </a:xfrm>
          <a:custGeom>
            <a:avLst/>
            <a:gdLst/>
            <a:ahLst/>
            <a:cxnLst/>
            <a:rect l="0" t="0" r="0" b="0"/>
            <a:pathLst>
              <a:path w="53627" h="374893">
                <a:moveTo>
                  <a:pt x="53626" y="0"/>
                </a:moveTo>
                <a:lnTo>
                  <a:pt x="48881" y="0"/>
                </a:lnTo>
                <a:lnTo>
                  <a:pt x="47484" y="1984"/>
                </a:lnTo>
                <a:lnTo>
                  <a:pt x="45931" y="9482"/>
                </a:lnTo>
                <a:lnTo>
                  <a:pt x="45057" y="20117"/>
                </a:lnTo>
                <a:lnTo>
                  <a:pt x="43941" y="25318"/>
                </a:lnTo>
                <a:lnTo>
                  <a:pt x="42203" y="31762"/>
                </a:lnTo>
                <a:lnTo>
                  <a:pt x="40052" y="39034"/>
                </a:lnTo>
                <a:lnTo>
                  <a:pt x="38619" y="47851"/>
                </a:lnTo>
                <a:lnTo>
                  <a:pt x="37663" y="57697"/>
                </a:lnTo>
                <a:lnTo>
                  <a:pt x="37025" y="68231"/>
                </a:lnTo>
                <a:lnTo>
                  <a:pt x="35608" y="78229"/>
                </a:lnTo>
                <a:lnTo>
                  <a:pt x="33670" y="87872"/>
                </a:lnTo>
                <a:lnTo>
                  <a:pt x="23422" y="129475"/>
                </a:lnTo>
                <a:lnTo>
                  <a:pt x="21574" y="139895"/>
                </a:lnTo>
                <a:lnTo>
                  <a:pt x="20340" y="149818"/>
                </a:lnTo>
                <a:lnTo>
                  <a:pt x="19519" y="159410"/>
                </a:lnTo>
                <a:lnTo>
                  <a:pt x="18971" y="167789"/>
                </a:lnTo>
                <a:lnTo>
                  <a:pt x="18361" y="182391"/>
                </a:lnTo>
                <a:lnTo>
                  <a:pt x="18020" y="201768"/>
                </a:lnTo>
                <a:lnTo>
                  <a:pt x="16979" y="207933"/>
                </a:lnTo>
                <a:lnTo>
                  <a:pt x="15291" y="214028"/>
                </a:lnTo>
                <a:lnTo>
                  <a:pt x="13173" y="220076"/>
                </a:lnTo>
                <a:lnTo>
                  <a:pt x="11761" y="225101"/>
                </a:lnTo>
                <a:lnTo>
                  <a:pt x="10193" y="233328"/>
                </a:lnTo>
                <a:lnTo>
                  <a:pt x="9309" y="243539"/>
                </a:lnTo>
                <a:lnTo>
                  <a:pt x="9102" y="252437"/>
                </a:lnTo>
                <a:lnTo>
                  <a:pt x="8938" y="306444"/>
                </a:lnTo>
                <a:lnTo>
                  <a:pt x="7945" y="310460"/>
                </a:lnTo>
                <a:lnTo>
                  <a:pt x="6290" y="315123"/>
                </a:lnTo>
                <a:lnTo>
                  <a:pt x="4193" y="320215"/>
                </a:lnTo>
                <a:lnTo>
                  <a:pt x="2796" y="324601"/>
                </a:lnTo>
                <a:lnTo>
                  <a:pt x="1243" y="332121"/>
                </a:lnTo>
                <a:lnTo>
                  <a:pt x="368" y="341934"/>
                </a:lnTo>
                <a:lnTo>
                  <a:pt x="110" y="351124"/>
                </a:lnTo>
                <a:lnTo>
                  <a:pt x="0" y="374892"/>
                </a:lnTo>
                <a:lnTo>
                  <a:pt x="0" y="3661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Annotation99"/>
          <p:cNvSpPr/>
          <p:nvPr/>
        </p:nvSpPr>
        <p:spPr>
          <a:xfrm>
            <a:off x="2206876" y="1728664"/>
            <a:ext cx="315760" cy="164431"/>
          </a:xfrm>
          <a:custGeom>
            <a:avLst/>
            <a:gdLst/>
            <a:ahLst/>
            <a:cxnLst/>
            <a:rect l="0" t="0" r="0" b="0"/>
            <a:pathLst>
              <a:path w="315760" h="164431">
                <a:moveTo>
                  <a:pt x="130718" y="137640"/>
                </a:moveTo>
                <a:lnTo>
                  <a:pt x="125973" y="137640"/>
                </a:lnTo>
                <a:lnTo>
                  <a:pt x="118347" y="134995"/>
                </a:lnTo>
                <a:lnTo>
                  <a:pt x="113534" y="132900"/>
                </a:lnTo>
                <a:lnTo>
                  <a:pt x="102888" y="127927"/>
                </a:lnTo>
                <a:lnTo>
                  <a:pt x="62137" y="107829"/>
                </a:lnTo>
                <a:lnTo>
                  <a:pt x="56198" y="103876"/>
                </a:lnTo>
                <a:lnTo>
                  <a:pt x="50253" y="99256"/>
                </a:lnTo>
                <a:lnTo>
                  <a:pt x="44303" y="94191"/>
                </a:lnTo>
                <a:lnTo>
                  <a:pt x="38351" y="89823"/>
                </a:lnTo>
                <a:lnTo>
                  <a:pt x="32396" y="85918"/>
                </a:lnTo>
                <a:lnTo>
                  <a:pt x="26441" y="82323"/>
                </a:lnTo>
                <a:lnTo>
                  <a:pt x="20484" y="77942"/>
                </a:lnTo>
                <a:lnTo>
                  <a:pt x="14527" y="73037"/>
                </a:lnTo>
                <a:lnTo>
                  <a:pt x="8569" y="67782"/>
                </a:lnTo>
                <a:lnTo>
                  <a:pt x="4597" y="62295"/>
                </a:lnTo>
                <a:lnTo>
                  <a:pt x="1950" y="56653"/>
                </a:lnTo>
                <a:lnTo>
                  <a:pt x="184" y="50906"/>
                </a:lnTo>
                <a:lnTo>
                  <a:pt x="0" y="46083"/>
                </a:lnTo>
                <a:lnTo>
                  <a:pt x="871" y="41876"/>
                </a:lnTo>
                <a:lnTo>
                  <a:pt x="2445" y="38079"/>
                </a:lnTo>
                <a:lnTo>
                  <a:pt x="5479" y="33563"/>
                </a:lnTo>
                <a:lnTo>
                  <a:pt x="9489" y="28568"/>
                </a:lnTo>
                <a:lnTo>
                  <a:pt x="14148" y="23253"/>
                </a:lnTo>
                <a:lnTo>
                  <a:pt x="21227" y="18718"/>
                </a:lnTo>
                <a:lnTo>
                  <a:pt x="29918" y="14703"/>
                </a:lnTo>
                <a:lnTo>
                  <a:pt x="39684" y="11034"/>
                </a:lnTo>
                <a:lnTo>
                  <a:pt x="51160" y="7595"/>
                </a:lnTo>
                <a:lnTo>
                  <a:pt x="63776" y="4311"/>
                </a:lnTo>
                <a:lnTo>
                  <a:pt x="77153" y="1129"/>
                </a:lnTo>
                <a:lnTo>
                  <a:pt x="93022" y="0"/>
                </a:lnTo>
                <a:lnTo>
                  <a:pt x="110553" y="240"/>
                </a:lnTo>
                <a:lnTo>
                  <a:pt x="129191" y="1392"/>
                </a:lnTo>
                <a:lnTo>
                  <a:pt x="146582" y="3152"/>
                </a:lnTo>
                <a:lnTo>
                  <a:pt x="163142" y="5317"/>
                </a:lnTo>
                <a:lnTo>
                  <a:pt x="179147" y="7753"/>
                </a:lnTo>
                <a:lnTo>
                  <a:pt x="194782" y="12354"/>
                </a:lnTo>
                <a:lnTo>
                  <a:pt x="210171" y="18397"/>
                </a:lnTo>
                <a:lnTo>
                  <a:pt x="239518" y="32057"/>
                </a:lnTo>
                <a:lnTo>
                  <a:pt x="265801" y="44743"/>
                </a:lnTo>
                <a:lnTo>
                  <a:pt x="276386" y="50905"/>
                </a:lnTo>
                <a:lnTo>
                  <a:pt x="285428" y="56996"/>
                </a:lnTo>
                <a:lnTo>
                  <a:pt x="293442" y="63042"/>
                </a:lnTo>
                <a:lnTo>
                  <a:pt x="299778" y="69056"/>
                </a:lnTo>
                <a:lnTo>
                  <a:pt x="304995" y="75051"/>
                </a:lnTo>
                <a:lnTo>
                  <a:pt x="309466" y="81031"/>
                </a:lnTo>
                <a:lnTo>
                  <a:pt x="312447" y="87995"/>
                </a:lnTo>
                <a:lnTo>
                  <a:pt x="314434" y="95613"/>
                </a:lnTo>
                <a:lnTo>
                  <a:pt x="315759" y="103670"/>
                </a:lnTo>
                <a:lnTo>
                  <a:pt x="314655" y="111024"/>
                </a:lnTo>
                <a:lnTo>
                  <a:pt x="311934" y="117912"/>
                </a:lnTo>
                <a:lnTo>
                  <a:pt x="308134" y="124488"/>
                </a:lnTo>
                <a:lnTo>
                  <a:pt x="302621" y="129864"/>
                </a:lnTo>
                <a:lnTo>
                  <a:pt x="295967" y="134441"/>
                </a:lnTo>
                <a:lnTo>
                  <a:pt x="288551" y="138484"/>
                </a:lnTo>
                <a:lnTo>
                  <a:pt x="279635" y="142172"/>
                </a:lnTo>
                <a:lnTo>
                  <a:pt x="269719" y="145622"/>
                </a:lnTo>
                <a:lnTo>
                  <a:pt x="259136" y="148915"/>
                </a:lnTo>
                <a:lnTo>
                  <a:pt x="247115" y="151110"/>
                </a:lnTo>
                <a:lnTo>
                  <a:pt x="234136" y="152573"/>
                </a:lnTo>
                <a:lnTo>
                  <a:pt x="220518" y="153549"/>
                </a:lnTo>
                <a:lnTo>
                  <a:pt x="206474" y="154199"/>
                </a:lnTo>
                <a:lnTo>
                  <a:pt x="177628" y="154922"/>
                </a:lnTo>
                <a:lnTo>
                  <a:pt x="74800" y="155485"/>
                </a:lnTo>
                <a:lnTo>
                  <a:pt x="67620" y="156482"/>
                </a:lnTo>
                <a:lnTo>
                  <a:pt x="60846" y="158139"/>
                </a:lnTo>
                <a:lnTo>
                  <a:pt x="54345" y="160236"/>
                </a:lnTo>
                <a:lnTo>
                  <a:pt x="49017" y="161634"/>
                </a:lnTo>
                <a:lnTo>
                  <a:pt x="40450" y="163187"/>
                </a:lnTo>
                <a:lnTo>
                  <a:pt x="32404" y="1644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Annotation100"/>
          <p:cNvSpPr/>
          <p:nvPr/>
        </p:nvSpPr>
        <p:spPr>
          <a:xfrm>
            <a:off x="4500643" y="1768078"/>
            <a:ext cx="26670" cy="142876"/>
          </a:xfrm>
          <a:custGeom>
            <a:avLst/>
            <a:gdLst/>
            <a:ahLst/>
            <a:cxnLst/>
            <a:rect l="0" t="0" r="0" b="0"/>
            <a:pathLst>
              <a:path w="26670" h="142876">
                <a:moveTo>
                  <a:pt x="26669" y="0"/>
                </a:moveTo>
                <a:lnTo>
                  <a:pt x="13355" y="0"/>
                </a:lnTo>
                <a:lnTo>
                  <a:pt x="10841" y="992"/>
                </a:lnTo>
                <a:lnTo>
                  <a:pt x="8172" y="2646"/>
                </a:lnTo>
                <a:lnTo>
                  <a:pt x="5401" y="4741"/>
                </a:lnTo>
                <a:lnTo>
                  <a:pt x="3553" y="8121"/>
                </a:lnTo>
                <a:lnTo>
                  <a:pt x="2320" y="12360"/>
                </a:lnTo>
                <a:lnTo>
                  <a:pt x="1500" y="17169"/>
                </a:lnTo>
                <a:lnTo>
                  <a:pt x="952" y="23352"/>
                </a:lnTo>
                <a:lnTo>
                  <a:pt x="587" y="30451"/>
                </a:lnTo>
                <a:lnTo>
                  <a:pt x="181" y="47268"/>
                </a:lnTo>
                <a:lnTo>
                  <a:pt x="0" y="67972"/>
                </a:lnTo>
                <a:lnTo>
                  <a:pt x="945" y="78056"/>
                </a:lnTo>
                <a:lnTo>
                  <a:pt x="2568" y="87756"/>
                </a:lnTo>
                <a:lnTo>
                  <a:pt x="4644" y="97200"/>
                </a:lnTo>
                <a:lnTo>
                  <a:pt x="7019" y="106472"/>
                </a:lnTo>
                <a:lnTo>
                  <a:pt x="9597" y="115630"/>
                </a:lnTo>
                <a:lnTo>
                  <a:pt x="17732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Annotation101"/>
          <p:cNvSpPr/>
          <p:nvPr/>
        </p:nvSpPr>
        <p:spPr>
          <a:xfrm>
            <a:off x="6609779" y="1769719"/>
            <a:ext cx="286005" cy="136353"/>
          </a:xfrm>
          <a:custGeom>
            <a:avLst/>
            <a:gdLst/>
            <a:ahLst/>
            <a:cxnLst/>
            <a:rect l="0" t="0" r="0" b="0"/>
            <a:pathLst>
              <a:path w="286005" h="136353">
                <a:moveTo>
                  <a:pt x="0" y="25148"/>
                </a:moveTo>
                <a:lnTo>
                  <a:pt x="0" y="20407"/>
                </a:lnTo>
                <a:lnTo>
                  <a:pt x="993" y="19011"/>
                </a:lnTo>
                <a:lnTo>
                  <a:pt x="2648" y="18080"/>
                </a:lnTo>
                <a:lnTo>
                  <a:pt x="8129" y="16054"/>
                </a:lnTo>
                <a:lnTo>
                  <a:pt x="12370" y="14124"/>
                </a:lnTo>
                <a:lnTo>
                  <a:pt x="17184" y="11846"/>
                </a:lnTo>
                <a:lnTo>
                  <a:pt x="23373" y="9334"/>
                </a:lnTo>
                <a:lnTo>
                  <a:pt x="30478" y="6668"/>
                </a:lnTo>
                <a:lnTo>
                  <a:pt x="38194" y="3898"/>
                </a:lnTo>
                <a:lnTo>
                  <a:pt x="46317" y="2052"/>
                </a:lnTo>
                <a:lnTo>
                  <a:pt x="54712" y="821"/>
                </a:lnTo>
                <a:lnTo>
                  <a:pt x="63287" y="0"/>
                </a:lnTo>
                <a:lnTo>
                  <a:pt x="71984" y="445"/>
                </a:lnTo>
                <a:lnTo>
                  <a:pt x="80761" y="1734"/>
                </a:lnTo>
                <a:lnTo>
                  <a:pt x="89590" y="3586"/>
                </a:lnTo>
                <a:lnTo>
                  <a:pt x="97464" y="5812"/>
                </a:lnTo>
                <a:lnTo>
                  <a:pt x="104699" y="8289"/>
                </a:lnTo>
                <a:lnTo>
                  <a:pt x="111508" y="10932"/>
                </a:lnTo>
                <a:lnTo>
                  <a:pt x="118034" y="14678"/>
                </a:lnTo>
                <a:lnTo>
                  <a:pt x="124370" y="19161"/>
                </a:lnTo>
                <a:lnTo>
                  <a:pt x="130581" y="24133"/>
                </a:lnTo>
                <a:lnTo>
                  <a:pt x="135715" y="29432"/>
                </a:lnTo>
                <a:lnTo>
                  <a:pt x="140130" y="34949"/>
                </a:lnTo>
                <a:lnTo>
                  <a:pt x="144066" y="40612"/>
                </a:lnTo>
                <a:lnTo>
                  <a:pt x="144705" y="45379"/>
                </a:lnTo>
                <a:lnTo>
                  <a:pt x="143144" y="49549"/>
                </a:lnTo>
                <a:lnTo>
                  <a:pt x="140117" y="53322"/>
                </a:lnTo>
                <a:lnTo>
                  <a:pt x="136113" y="57821"/>
                </a:lnTo>
                <a:lnTo>
                  <a:pt x="126369" y="68112"/>
                </a:lnTo>
                <a:lnTo>
                  <a:pt x="119996" y="72642"/>
                </a:lnTo>
                <a:lnTo>
                  <a:pt x="112769" y="76655"/>
                </a:lnTo>
                <a:lnTo>
                  <a:pt x="104971" y="80322"/>
                </a:lnTo>
                <a:lnTo>
                  <a:pt x="96793" y="83759"/>
                </a:lnTo>
                <a:lnTo>
                  <a:pt x="88363" y="87042"/>
                </a:lnTo>
                <a:lnTo>
                  <a:pt x="79763" y="90223"/>
                </a:lnTo>
                <a:lnTo>
                  <a:pt x="72043" y="93336"/>
                </a:lnTo>
                <a:lnTo>
                  <a:pt x="64911" y="96404"/>
                </a:lnTo>
                <a:lnTo>
                  <a:pt x="58170" y="99441"/>
                </a:lnTo>
                <a:lnTo>
                  <a:pt x="51690" y="101466"/>
                </a:lnTo>
                <a:lnTo>
                  <a:pt x="45384" y="102816"/>
                </a:lnTo>
                <a:lnTo>
                  <a:pt x="39193" y="103715"/>
                </a:lnTo>
                <a:lnTo>
                  <a:pt x="35066" y="105307"/>
                </a:lnTo>
                <a:lnTo>
                  <a:pt x="32316" y="107361"/>
                </a:lnTo>
                <a:lnTo>
                  <a:pt x="30482" y="109722"/>
                </a:lnTo>
                <a:lnTo>
                  <a:pt x="31245" y="111297"/>
                </a:lnTo>
                <a:lnTo>
                  <a:pt x="33740" y="112346"/>
                </a:lnTo>
                <a:lnTo>
                  <a:pt x="37389" y="113046"/>
                </a:lnTo>
                <a:lnTo>
                  <a:pt x="52037" y="116469"/>
                </a:lnTo>
                <a:lnTo>
                  <a:pt x="61504" y="118771"/>
                </a:lnTo>
                <a:lnTo>
                  <a:pt x="73774" y="121298"/>
                </a:lnTo>
                <a:lnTo>
                  <a:pt x="103297" y="126751"/>
                </a:lnTo>
                <a:lnTo>
                  <a:pt x="141576" y="132482"/>
                </a:lnTo>
                <a:lnTo>
                  <a:pt x="162905" y="135399"/>
                </a:lnTo>
                <a:lnTo>
                  <a:pt x="186064" y="136352"/>
                </a:lnTo>
                <a:lnTo>
                  <a:pt x="210438" y="135995"/>
                </a:lnTo>
                <a:lnTo>
                  <a:pt x="286004" y="1323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Annotation102"/>
          <p:cNvSpPr/>
          <p:nvPr/>
        </p:nvSpPr>
        <p:spPr>
          <a:xfrm>
            <a:off x="8736934" y="1759516"/>
            <a:ext cx="255786" cy="195673"/>
          </a:xfrm>
          <a:custGeom>
            <a:avLst/>
            <a:gdLst/>
            <a:ahLst/>
            <a:cxnLst/>
            <a:rect l="0" t="0" r="0" b="0"/>
            <a:pathLst>
              <a:path w="255786" h="195673">
                <a:moveTo>
                  <a:pt x="0" y="8562"/>
                </a:moveTo>
                <a:lnTo>
                  <a:pt x="4745" y="3822"/>
                </a:lnTo>
                <a:lnTo>
                  <a:pt x="7135" y="2425"/>
                </a:lnTo>
                <a:lnTo>
                  <a:pt x="12440" y="874"/>
                </a:lnTo>
                <a:lnTo>
                  <a:pt x="17230" y="460"/>
                </a:lnTo>
                <a:lnTo>
                  <a:pt x="23405" y="184"/>
                </a:lnTo>
                <a:lnTo>
                  <a:pt x="30498" y="0"/>
                </a:lnTo>
                <a:lnTo>
                  <a:pt x="39200" y="870"/>
                </a:lnTo>
                <a:lnTo>
                  <a:pt x="48975" y="2442"/>
                </a:lnTo>
                <a:lnTo>
                  <a:pt x="59462" y="4482"/>
                </a:lnTo>
                <a:lnTo>
                  <a:pt x="69433" y="5842"/>
                </a:lnTo>
                <a:lnTo>
                  <a:pt x="79060" y="6749"/>
                </a:lnTo>
                <a:lnTo>
                  <a:pt x="88458" y="7353"/>
                </a:lnTo>
                <a:lnTo>
                  <a:pt x="98694" y="8748"/>
                </a:lnTo>
                <a:lnTo>
                  <a:pt x="109491" y="10671"/>
                </a:lnTo>
                <a:lnTo>
                  <a:pt x="120663" y="12944"/>
                </a:lnTo>
                <a:lnTo>
                  <a:pt x="131087" y="15452"/>
                </a:lnTo>
                <a:lnTo>
                  <a:pt x="141016" y="18117"/>
                </a:lnTo>
                <a:lnTo>
                  <a:pt x="150617" y="20885"/>
                </a:lnTo>
                <a:lnTo>
                  <a:pt x="159001" y="23722"/>
                </a:lnTo>
                <a:lnTo>
                  <a:pt x="166578" y="26607"/>
                </a:lnTo>
                <a:lnTo>
                  <a:pt x="173615" y="29522"/>
                </a:lnTo>
                <a:lnTo>
                  <a:pt x="178307" y="32457"/>
                </a:lnTo>
                <a:lnTo>
                  <a:pt x="181435" y="35406"/>
                </a:lnTo>
                <a:lnTo>
                  <a:pt x="183520" y="38364"/>
                </a:lnTo>
                <a:lnTo>
                  <a:pt x="183917" y="42321"/>
                </a:lnTo>
                <a:lnTo>
                  <a:pt x="183188" y="46943"/>
                </a:lnTo>
                <a:lnTo>
                  <a:pt x="181710" y="52009"/>
                </a:lnTo>
                <a:lnTo>
                  <a:pt x="178738" y="56378"/>
                </a:lnTo>
                <a:lnTo>
                  <a:pt x="174770" y="60283"/>
                </a:lnTo>
                <a:lnTo>
                  <a:pt x="170139" y="63879"/>
                </a:lnTo>
                <a:lnTo>
                  <a:pt x="164072" y="67268"/>
                </a:lnTo>
                <a:lnTo>
                  <a:pt x="157049" y="70520"/>
                </a:lnTo>
                <a:lnTo>
                  <a:pt x="149388" y="73679"/>
                </a:lnTo>
                <a:lnTo>
                  <a:pt x="141301" y="76778"/>
                </a:lnTo>
                <a:lnTo>
                  <a:pt x="124370" y="82867"/>
                </a:lnTo>
                <a:lnTo>
                  <a:pt x="116678" y="84888"/>
                </a:lnTo>
                <a:lnTo>
                  <a:pt x="109563" y="86235"/>
                </a:lnTo>
                <a:lnTo>
                  <a:pt x="102833" y="87133"/>
                </a:lnTo>
                <a:lnTo>
                  <a:pt x="96362" y="87732"/>
                </a:lnTo>
                <a:lnTo>
                  <a:pt x="90061" y="88131"/>
                </a:lnTo>
                <a:lnTo>
                  <a:pt x="83874" y="88397"/>
                </a:lnTo>
                <a:lnTo>
                  <a:pt x="79750" y="89566"/>
                </a:lnTo>
                <a:lnTo>
                  <a:pt x="77001" y="91338"/>
                </a:lnTo>
                <a:lnTo>
                  <a:pt x="72587" y="96571"/>
                </a:lnTo>
                <a:lnTo>
                  <a:pt x="74211" y="97000"/>
                </a:lnTo>
                <a:lnTo>
                  <a:pt x="81312" y="97477"/>
                </a:lnTo>
                <a:lnTo>
                  <a:pt x="85986" y="98597"/>
                </a:lnTo>
                <a:lnTo>
                  <a:pt x="91088" y="100335"/>
                </a:lnTo>
                <a:lnTo>
                  <a:pt x="96476" y="102486"/>
                </a:lnTo>
                <a:lnTo>
                  <a:pt x="110407" y="107522"/>
                </a:lnTo>
                <a:lnTo>
                  <a:pt x="118292" y="110254"/>
                </a:lnTo>
                <a:lnTo>
                  <a:pt x="127523" y="113068"/>
                </a:lnTo>
                <a:lnTo>
                  <a:pt x="148369" y="118840"/>
                </a:lnTo>
                <a:lnTo>
                  <a:pt x="159490" y="122760"/>
                </a:lnTo>
                <a:lnTo>
                  <a:pt x="170876" y="127358"/>
                </a:lnTo>
                <a:lnTo>
                  <a:pt x="192133" y="136767"/>
                </a:lnTo>
                <a:lnTo>
                  <a:pt x="208202" y="144255"/>
                </a:lnTo>
                <a:lnTo>
                  <a:pt x="246982" y="163235"/>
                </a:lnTo>
                <a:lnTo>
                  <a:pt x="251051" y="166248"/>
                </a:lnTo>
                <a:lnTo>
                  <a:pt x="253765" y="169248"/>
                </a:lnTo>
                <a:lnTo>
                  <a:pt x="255573" y="172241"/>
                </a:lnTo>
                <a:lnTo>
                  <a:pt x="255785" y="175228"/>
                </a:lnTo>
                <a:lnTo>
                  <a:pt x="254936" y="178212"/>
                </a:lnTo>
                <a:lnTo>
                  <a:pt x="253375" y="181193"/>
                </a:lnTo>
                <a:lnTo>
                  <a:pt x="250348" y="183181"/>
                </a:lnTo>
                <a:lnTo>
                  <a:pt x="246344" y="184506"/>
                </a:lnTo>
                <a:lnTo>
                  <a:pt x="241688" y="185389"/>
                </a:lnTo>
                <a:lnTo>
                  <a:pt x="236599" y="186970"/>
                </a:lnTo>
                <a:lnTo>
                  <a:pt x="231220" y="189016"/>
                </a:lnTo>
                <a:lnTo>
                  <a:pt x="225647" y="191373"/>
                </a:lnTo>
                <a:lnTo>
                  <a:pt x="217960" y="192944"/>
                </a:lnTo>
                <a:lnTo>
                  <a:pt x="208863" y="193991"/>
                </a:lnTo>
                <a:lnTo>
                  <a:pt x="198826" y="194689"/>
                </a:lnTo>
                <a:lnTo>
                  <a:pt x="187169" y="195154"/>
                </a:lnTo>
                <a:lnTo>
                  <a:pt x="160976" y="195672"/>
                </a:lnTo>
                <a:lnTo>
                  <a:pt x="146048" y="194817"/>
                </a:lnTo>
                <a:lnTo>
                  <a:pt x="130136" y="193256"/>
                </a:lnTo>
                <a:lnTo>
                  <a:pt x="113571" y="191222"/>
                </a:lnTo>
                <a:lnTo>
                  <a:pt x="96568" y="187882"/>
                </a:lnTo>
                <a:lnTo>
                  <a:pt x="79274" y="183671"/>
                </a:lnTo>
                <a:lnTo>
                  <a:pt x="26812" y="16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Annotation103"/>
          <p:cNvSpPr/>
          <p:nvPr/>
        </p:nvSpPr>
        <p:spPr>
          <a:xfrm>
            <a:off x="6539738" y="6313848"/>
            <a:ext cx="1114422" cy="338770"/>
          </a:xfrm>
          <a:custGeom>
            <a:avLst/>
            <a:gdLst/>
            <a:ahLst/>
            <a:cxnLst/>
            <a:rect l="0" t="0" r="0" b="0"/>
            <a:pathLst>
              <a:path w="1114422" h="338770">
                <a:moveTo>
                  <a:pt x="25353" y="213754"/>
                </a:moveTo>
                <a:lnTo>
                  <a:pt x="0" y="213754"/>
                </a:lnTo>
                <a:lnTo>
                  <a:pt x="506" y="212762"/>
                </a:lnTo>
                <a:lnTo>
                  <a:pt x="3717" y="209014"/>
                </a:lnTo>
                <a:lnTo>
                  <a:pt x="20597" y="201325"/>
                </a:lnTo>
                <a:lnTo>
                  <a:pt x="53956" y="188023"/>
                </a:lnTo>
                <a:lnTo>
                  <a:pt x="69249" y="182709"/>
                </a:lnTo>
                <a:lnTo>
                  <a:pt x="104777" y="171513"/>
                </a:lnTo>
                <a:lnTo>
                  <a:pt x="124976" y="166742"/>
                </a:lnTo>
                <a:lnTo>
                  <a:pt x="146386" y="162569"/>
                </a:lnTo>
                <a:lnTo>
                  <a:pt x="168605" y="158794"/>
                </a:lnTo>
                <a:lnTo>
                  <a:pt x="217126" y="149309"/>
                </a:lnTo>
                <a:lnTo>
                  <a:pt x="242578" y="144001"/>
                </a:lnTo>
                <a:lnTo>
                  <a:pt x="269477" y="139471"/>
                </a:lnTo>
                <a:lnTo>
                  <a:pt x="297339" y="135459"/>
                </a:lnTo>
                <a:lnTo>
                  <a:pt x="355773" y="128354"/>
                </a:lnTo>
                <a:lnTo>
                  <a:pt x="418157" y="121889"/>
                </a:lnTo>
                <a:lnTo>
                  <a:pt x="451078" y="117784"/>
                </a:lnTo>
                <a:lnTo>
                  <a:pt x="519437" y="107931"/>
                </a:lnTo>
                <a:lnTo>
                  <a:pt x="731645" y="73711"/>
                </a:lnTo>
                <a:lnTo>
                  <a:pt x="859207" y="51007"/>
                </a:lnTo>
                <a:lnTo>
                  <a:pt x="916322" y="42864"/>
                </a:lnTo>
                <a:lnTo>
                  <a:pt x="941087" y="38312"/>
                </a:lnTo>
                <a:lnTo>
                  <a:pt x="963555" y="33292"/>
                </a:lnTo>
                <a:lnTo>
                  <a:pt x="1003416" y="23416"/>
                </a:lnTo>
                <a:lnTo>
                  <a:pt x="1037682" y="15719"/>
                </a:lnTo>
                <a:lnTo>
                  <a:pt x="1064167" y="8991"/>
                </a:lnTo>
                <a:lnTo>
                  <a:pt x="1093178" y="2271"/>
                </a:lnTo>
                <a:lnTo>
                  <a:pt x="1111286" y="0"/>
                </a:lnTo>
                <a:lnTo>
                  <a:pt x="1112771" y="806"/>
                </a:lnTo>
                <a:lnTo>
                  <a:pt x="1113762" y="2335"/>
                </a:lnTo>
                <a:lnTo>
                  <a:pt x="1114421" y="4347"/>
                </a:lnTo>
                <a:lnTo>
                  <a:pt x="1113869" y="6681"/>
                </a:lnTo>
                <a:lnTo>
                  <a:pt x="1108346" y="15697"/>
                </a:lnTo>
                <a:lnTo>
                  <a:pt x="1103187" y="25187"/>
                </a:lnTo>
                <a:lnTo>
                  <a:pt x="1073454" y="84000"/>
                </a:lnTo>
                <a:lnTo>
                  <a:pt x="1067689" y="94509"/>
                </a:lnTo>
                <a:lnTo>
                  <a:pt x="1061860" y="104491"/>
                </a:lnTo>
                <a:lnTo>
                  <a:pt x="1055987" y="114123"/>
                </a:lnTo>
                <a:lnTo>
                  <a:pt x="1051079" y="122529"/>
                </a:lnTo>
                <a:lnTo>
                  <a:pt x="1042977" y="137160"/>
                </a:lnTo>
                <a:lnTo>
                  <a:pt x="1032833" y="156553"/>
                </a:lnTo>
                <a:lnTo>
                  <a:pt x="1028691" y="163714"/>
                </a:lnTo>
                <a:lnTo>
                  <a:pt x="1023944" y="171464"/>
                </a:lnTo>
                <a:lnTo>
                  <a:pt x="1013373" y="188013"/>
                </a:lnTo>
                <a:lnTo>
                  <a:pt x="1002054" y="205290"/>
                </a:lnTo>
                <a:lnTo>
                  <a:pt x="997248" y="214064"/>
                </a:lnTo>
                <a:lnTo>
                  <a:pt x="993051" y="222890"/>
                </a:lnTo>
                <a:lnTo>
                  <a:pt x="989260" y="231751"/>
                </a:lnTo>
                <a:lnTo>
                  <a:pt x="984747" y="240635"/>
                </a:lnTo>
                <a:lnTo>
                  <a:pt x="979751" y="249534"/>
                </a:lnTo>
                <a:lnTo>
                  <a:pt x="974435" y="258443"/>
                </a:lnTo>
                <a:lnTo>
                  <a:pt x="969898" y="266367"/>
                </a:lnTo>
                <a:lnTo>
                  <a:pt x="962209" y="280463"/>
                </a:lnTo>
                <a:lnTo>
                  <a:pt x="955481" y="290696"/>
                </a:lnTo>
                <a:lnTo>
                  <a:pt x="950174" y="298552"/>
                </a:lnTo>
                <a:lnTo>
                  <a:pt x="946193" y="308552"/>
                </a:lnTo>
                <a:lnTo>
                  <a:pt x="938398" y="319087"/>
                </a:lnTo>
                <a:lnTo>
                  <a:pt x="929418" y="328439"/>
                </a:lnTo>
                <a:lnTo>
                  <a:pt x="918968" y="334165"/>
                </a:lnTo>
                <a:lnTo>
                  <a:pt x="911436" y="336722"/>
                </a:lnTo>
                <a:lnTo>
                  <a:pt x="898965" y="338162"/>
                </a:lnTo>
                <a:lnTo>
                  <a:pt x="872212" y="338649"/>
                </a:lnTo>
                <a:lnTo>
                  <a:pt x="209531" y="338769"/>
                </a:lnTo>
                <a:lnTo>
                  <a:pt x="196256" y="336124"/>
                </a:lnTo>
                <a:lnTo>
                  <a:pt x="183735" y="332632"/>
                </a:lnTo>
                <a:lnTo>
                  <a:pt x="166511" y="329675"/>
                </a:lnTo>
                <a:lnTo>
                  <a:pt x="151292" y="322935"/>
                </a:lnTo>
                <a:lnTo>
                  <a:pt x="148041" y="322260"/>
                </a:lnTo>
                <a:lnTo>
                  <a:pt x="141782" y="318864"/>
                </a:lnTo>
                <a:lnTo>
                  <a:pt x="129672" y="308600"/>
                </a:lnTo>
                <a:lnTo>
                  <a:pt x="120702" y="299955"/>
                </a:lnTo>
                <a:lnTo>
                  <a:pt x="118711" y="297017"/>
                </a:lnTo>
                <a:lnTo>
                  <a:pt x="116498" y="291109"/>
                </a:lnTo>
                <a:lnTo>
                  <a:pt x="115253" y="282204"/>
                </a:lnTo>
                <a:lnTo>
                  <a:pt x="112314" y="273610"/>
                </a:lnTo>
                <a:lnTo>
                  <a:pt x="110141" y="268541"/>
                </a:lnTo>
                <a:lnTo>
                  <a:pt x="108690" y="262185"/>
                </a:lnTo>
                <a:lnTo>
                  <a:pt x="107724" y="254970"/>
                </a:lnTo>
                <a:lnTo>
                  <a:pt x="107080" y="247185"/>
                </a:lnTo>
                <a:lnTo>
                  <a:pt x="107643" y="239018"/>
                </a:lnTo>
                <a:lnTo>
                  <a:pt x="109012" y="230597"/>
                </a:lnTo>
                <a:lnTo>
                  <a:pt x="114729" y="2048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Annotation104"/>
          <p:cNvSpPr/>
          <p:nvPr/>
        </p:nvSpPr>
        <p:spPr>
          <a:xfrm>
            <a:off x="7691231" y="5447145"/>
            <a:ext cx="2779603" cy="1025492"/>
          </a:xfrm>
          <a:custGeom>
            <a:avLst/>
            <a:gdLst/>
            <a:ahLst/>
            <a:cxnLst/>
            <a:rect l="0" t="0" r="0" b="0"/>
            <a:pathLst>
              <a:path w="2779603" h="1025492">
                <a:moveTo>
                  <a:pt x="2770665" y="17823"/>
                </a:moveTo>
                <a:lnTo>
                  <a:pt x="2770665" y="13083"/>
                </a:lnTo>
                <a:lnTo>
                  <a:pt x="2771657" y="11687"/>
                </a:lnTo>
                <a:lnTo>
                  <a:pt x="2773314" y="10756"/>
                </a:lnTo>
                <a:lnTo>
                  <a:pt x="2775409" y="10135"/>
                </a:lnTo>
                <a:lnTo>
                  <a:pt x="2776807" y="8729"/>
                </a:lnTo>
                <a:lnTo>
                  <a:pt x="2777739" y="6800"/>
                </a:lnTo>
                <a:lnTo>
                  <a:pt x="2779591" y="0"/>
                </a:lnTo>
                <a:lnTo>
                  <a:pt x="2779602" y="420402"/>
                </a:lnTo>
                <a:lnTo>
                  <a:pt x="2778609" y="445951"/>
                </a:lnTo>
                <a:lnTo>
                  <a:pt x="2776953" y="470922"/>
                </a:lnTo>
                <a:lnTo>
                  <a:pt x="2772467" y="519833"/>
                </a:lnTo>
                <a:lnTo>
                  <a:pt x="2767163" y="568030"/>
                </a:lnTo>
                <a:lnTo>
                  <a:pt x="2765350" y="591995"/>
                </a:lnTo>
                <a:lnTo>
                  <a:pt x="2764142" y="615909"/>
                </a:lnTo>
                <a:lnTo>
                  <a:pt x="2762801" y="661663"/>
                </a:lnTo>
                <a:lnTo>
                  <a:pt x="2761822" y="761884"/>
                </a:lnTo>
                <a:lnTo>
                  <a:pt x="2761728" y="857714"/>
                </a:lnTo>
                <a:lnTo>
                  <a:pt x="2760735" y="861515"/>
                </a:lnTo>
                <a:lnTo>
                  <a:pt x="2756983" y="868387"/>
                </a:lnTo>
                <a:lnTo>
                  <a:pt x="2744542" y="882573"/>
                </a:lnTo>
                <a:lnTo>
                  <a:pt x="2728277" y="894603"/>
                </a:lnTo>
                <a:lnTo>
                  <a:pt x="2716737" y="898637"/>
                </a:lnTo>
                <a:lnTo>
                  <a:pt x="2704987" y="901421"/>
                </a:lnTo>
                <a:lnTo>
                  <a:pt x="2675312" y="914102"/>
                </a:lnTo>
                <a:lnTo>
                  <a:pt x="2605258" y="918057"/>
                </a:lnTo>
                <a:lnTo>
                  <a:pt x="2460037" y="919229"/>
                </a:lnTo>
                <a:lnTo>
                  <a:pt x="2330384" y="916856"/>
                </a:lnTo>
                <a:lnTo>
                  <a:pt x="2183715" y="913487"/>
                </a:lnTo>
                <a:lnTo>
                  <a:pt x="1667285" y="910897"/>
                </a:lnTo>
                <a:lnTo>
                  <a:pt x="1601344" y="908193"/>
                </a:lnTo>
                <a:lnTo>
                  <a:pt x="1527789" y="903738"/>
                </a:lnTo>
                <a:lnTo>
                  <a:pt x="1444808" y="902233"/>
                </a:lnTo>
                <a:lnTo>
                  <a:pt x="1280667" y="901895"/>
                </a:lnTo>
                <a:lnTo>
                  <a:pt x="1210047" y="904523"/>
                </a:lnTo>
                <a:lnTo>
                  <a:pt x="1134633" y="908006"/>
                </a:lnTo>
                <a:lnTo>
                  <a:pt x="1015006" y="910959"/>
                </a:lnTo>
                <a:lnTo>
                  <a:pt x="936394" y="915165"/>
                </a:lnTo>
                <a:lnTo>
                  <a:pt x="782722" y="925950"/>
                </a:lnTo>
                <a:lnTo>
                  <a:pt x="548320" y="946526"/>
                </a:lnTo>
                <a:lnTo>
                  <a:pt x="487000" y="953463"/>
                </a:lnTo>
                <a:lnTo>
                  <a:pt x="397640" y="967532"/>
                </a:lnTo>
                <a:lnTo>
                  <a:pt x="191364" y="994027"/>
                </a:lnTo>
                <a:lnTo>
                  <a:pt x="110735" y="999884"/>
                </a:lnTo>
                <a:lnTo>
                  <a:pt x="25120" y="1015465"/>
                </a:lnTo>
                <a:lnTo>
                  <a:pt x="19726" y="1016292"/>
                </a:lnTo>
                <a:lnTo>
                  <a:pt x="11085" y="1019858"/>
                </a:lnTo>
                <a:lnTo>
                  <a:pt x="2191" y="1025491"/>
                </a:lnTo>
                <a:lnTo>
                  <a:pt x="1461" y="1024962"/>
                </a:lnTo>
                <a:lnTo>
                  <a:pt x="974" y="1023616"/>
                </a:lnTo>
                <a:lnTo>
                  <a:pt x="0" y="10179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Annotation105"/>
          <p:cNvSpPr/>
          <p:nvPr/>
        </p:nvSpPr>
        <p:spPr>
          <a:xfrm>
            <a:off x="7729322" y="6215062"/>
            <a:ext cx="390917" cy="316145"/>
          </a:xfrm>
          <a:custGeom>
            <a:avLst/>
            <a:gdLst/>
            <a:ahLst/>
            <a:cxnLst/>
            <a:rect l="0" t="0" r="0" b="0"/>
            <a:pathLst>
              <a:path w="390917" h="316145">
                <a:moveTo>
                  <a:pt x="390916" y="0"/>
                </a:moveTo>
                <a:lnTo>
                  <a:pt x="386171" y="4741"/>
                </a:lnTo>
                <a:lnTo>
                  <a:pt x="375896" y="9714"/>
                </a:lnTo>
                <a:lnTo>
                  <a:pt x="368987" y="12429"/>
                </a:lnTo>
                <a:lnTo>
                  <a:pt x="361401" y="16224"/>
                </a:lnTo>
                <a:lnTo>
                  <a:pt x="353363" y="20738"/>
                </a:lnTo>
                <a:lnTo>
                  <a:pt x="309569" y="46981"/>
                </a:lnTo>
                <a:lnTo>
                  <a:pt x="294976" y="55133"/>
                </a:lnTo>
                <a:lnTo>
                  <a:pt x="262872" y="72129"/>
                </a:lnTo>
                <a:lnTo>
                  <a:pt x="246962" y="81820"/>
                </a:lnTo>
                <a:lnTo>
                  <a:pt x="231391" y="92250"/>
                </a:lnTo>
                <a:lnTo>
                  <a:pt x="199854" y="114423"/>
                </a:lnTo>
                <a:lnTo>
                  <a:pt x="165976" y="137505"/>
                </a:lnTo>
                <a:lnTo>
                  <a:pt x="150587" y="149217"/>
                </a:lnTo>
                <a:lnTo>
                  <a:pt x="136354" y="160994"/>
                </a:lnTo>
                <a:lnTo>
                  <a:pt x="122895" y="172813"/>
                </a:lnTo>
                <a:lnTo>
                  <a:pt x="110942" y="182678"/>
                </a:lnTo>
                <a:lnTo>
                  <a:pt x="99993" y="191239"/>
                </a:lnTo>
                <a:lnTo>
                  <a:pt x="89715" y="198930"/>
                </a:lnTo>
                <a:lnTo>
                  <a:pt x="70352" y="212768"/>
                </a:lnTo>
                <a:lnTo>
                  <a:pt x="61017" y="219236"/>
                </a:lnTo>
                <a:lnTo>
                  <a:pt x="52808" y="224540"/>
                </a:lnTo>
                <a:lnTo>
                  <a:pt x="45349" y="229069"/>
                </a:lnTo>
                <a:lnTo>
                  <a:pt x="38391" y="233080"/>
                </a:lnTo>
                <a:lnTo>
                  <a:pt x="31766" y="238730"/>
                </a:lnTo>
                <a:lnTo>
                  <a:pt x="25362" y="245474"/>
                </a:lnTo>
                <a:lnTo>
                  <a:pt x="19107" y="252946"/>
                </a:lnTo>
                <a:lnTo>
                  <a:pt x="13944" y="259913"/>
                </a:lnTo>
                <a:lnTo>
                  <a:pt x="9508" y="266541"/>
                </a:lnTo>
                <a:lnTo>
                  <a:pt x="5559" y="272944"/>
                </a:lnTo>
                <a:lnTo>
                  <a:pt x="2926" y="279197"/>
                </a:lnTo>
                <a:lnTo>
                  <a:pt x="1170" y="285350"/>
                </a:lnTo>
                <a:lnTo>
                  <a:pt x="0" y="291437"/>
                </a:lnTo>
                <a:lnTo>
                  <a:pt x="213" y="296486"/>
                </a:lnTo>
                <a:lnTo>
                  <a:pt x="1348" y="300846"/>
                </a:lnTo>
                <a:lnTo>
                  <a:pt x="3097" y="304744"/>
                </a:lnTo>
                <a:lnTo>
                  <a:pt x="9230" y="308334"/>
                </a:lnTo>
                <a:lnTo>
                  <a:pt x="18282" y="311720"/>
                </a:lnTo>
                <a:lnTo>
                  <a:pt x="29283" y="314970"/>
                </a:lnTo>
                <a:lnTo>
                  <a:pt x="44562" y="316144"/>
                </a:lnTo>
                <a:lnTo>
                  <a:pt x="62692" y="315935"/>
                </a:lnTo>
                <a:lnTo>
                  <a:pt x="82723" y="314803"/>
                </a:lnTo>
                <a:lnTo>
                  <a:pt x="106009" y="312064"/>
                </a:lnTo>
                <a:lnTo>
                  <a:pt x="131463" y="308254"/>
                </a:lnTo>
                <a:lnTo>
                  <a:pt x="158362" y="303728"/>
                </a:lnTo>
                <a:lnTo>
                  <a:pt x="187220" y="297737"/>
                </a:lnTo>
                <a:lnTo>
                  <a:pt x="248414" y="283140"/>
                </a:lnTo>
                <a:lnTo>
                  <a:pt x="278039" y="275080"/>
                </a:lnTo>
                <a:lnTo>
                  <a:pt x="390916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Annotation106"/>
          <p:cNvSpPr/>
          <p:nvPr/>
        </p:nvSpPr>
        <p:spPr>
          <a:xfrm>
            <a:off x="7199662" y="6661547"/>
            <a:ext cx="80440" cy="98227"/>
          </a:xfrm>
          <a:custGeom>
            <a:avLst/>
            <a:gdLst/>
            <a:ahLst/>
            <a:cxnLst/>
            <a:rect l="0" t="0" r="0" b="0"/>
            <a:pathLst>
              <a:path w="80440" h="98227">
                <a:moveTo>
                  <a:pt x="80439" y="0"/>
                </a:moveTo>
                <a:lnTo>
                  <a:pt x="66205" y="9481"/>
                </a:lnTo>
                <a:lnTo>
                  <a:pt x="60026" y="13266"/>
                </a:lnTo>
                <a:lnTo>
                  <a:pt x="53920" y="16781"/>
                </a:lnTo>
                <a:lnTo>
                  <a:pt x="47863" y="20117"/>
                </a:lnTo>
                <a:lnTo>
                  <a:pt x="41839" y="24326"/>
                </a:lnTo>
                <a:lnTo>
                  <a:pt x="35838" y="29115"/>
                </a:lnTo>
                <a:lnTo>
                  <a:pt x="29850" y="34293"/>
                </a:lnTo>
                <a:lnTo>
                  <a:pt x="20548" y="42691"/>
                </a:lnTo>
                <a:lnTo>
                  <a:pt x="13105" y="49732"/>
                </a:lnTo>
                <a:lnTo>
                  <a:pt x="6487" y="56168"/>
                </a:lnTo>
                <a:lnTo>
                  <a:pt x="4324" y="60266"/>
                </a:lnTo>
                <a:lnTo>
                  <a:pt x="2883" y="64983"/>
                </a:lnTo>
                <a:lnTo>
                  <a:pt x="1922" y="70110"/>
                </a:lnTo>
                <a:lnTo>
                  <a:pt x="1281" y="74521"/>
                </a:lnTo>
                <a:lnTo>
                  <a:pt x="854" y="78454"/>
                </a:lnTo>
                <a:lnTo>
                  <a:pt x="569" y="82069"/>
                </a:lnTo>
                <a:lnTo>
                  <a:pt x="380" y="85470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61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5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Fully Associative Cache Size</a:t>
            </a:r>
            <a:endParaRPr lang="en-US" dirty="0"/>
          </a:p>
        </p:txBody>
      </p:sp>
      <p:sp>
        <p:nvSpPr>
          <p:cNvPr id="34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0"/>
            <a:ext cx="8458200" cy="5257800"/>
          </a:xfrm>
        </p:spPr>
        <p:txBody>
          <a:bodyPr/>
          <a:lstStyle/>
          <a:p>
            <a:r>
              <a:rPr lang="en-US" i="1" dirty="0" smtClean="0"/>
              <a:t>m</a:t>
            </a:r>
            <a:r>
              <a:rPr lang="en-US" dirty="0" smtClean="0"/>
              <a:t> bit offset</a:t>
            </a:r>
            <a:endParaRPr lang="en-US" dirty="0"/>
          </a:p>
          <a:p>
            <a:r>
              <a:rPr lang="en-US" dirty="0" smtClean="0"/>
              <a:t>Q: How big is cache (data only)?</a:t>
            </a:r>
          </a:p>
          <a:p>
            <a:r>
              <a:rPr lang="en-US" dirty="0" smtClean="0"/>
              <a:t>Q: How much SRAM needed (data + overhead)?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2460317" y="1524000"/>
            <a:ext cx="2645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, 2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cache lines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Fully-associative reduces conflict misses...</a:t>
            </a:r>
          </a:p>
          <a:p>
            <a:r>
              <a:rPr lang="en-US" dirty="0" smtClean="0"/>
              <a:t>	… assuming good eviction strategy</a:t>
            </a:r>
          </a:p>
          <a:p>
            <a:r>
              <a:rPr lang="en-US" sz="2800" dirty="0" err="1" smtClean="0"/>
              <a:t>Mem</a:t>
            </a:r>
            <a:r>
              <a:rPr lang="en-US" sz="2800" dirty="0" smtClean="0"/>
              <a:t> access trace: 0, 16, 1, 17, 2, 18, 3, 19, 4, 20, …</a:t>
            </a:r>
          </a:p>
          <a:p>
            <a:r>
              <a:rPr lang="en-US" sz="2800" dirty="0" smtClean="0"/>
              <a:t>Hit rate with four fully-associative 2-byte cache lines?</a:t>
            </a:r>
          </a:p>
          <a:p>
            <a:endParaRPr lang="en-US" sz="2800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0" y="152400"/>
          <a:ext cx="1371600" cy="6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46"/>
                <a:gridCol w="281354"/>
              </a:tblGrid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37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49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3400" y="457200"/>
            <a:ext cx="8382000" cy="6019800"/>
          </a:xfrm>
        </p:spPr>
        <p:txBody>
          <a:bodyPr/>
          <a:lstStyle/>
          <a:p>
            <a:r>
              <a:rPr lang="en-US" dirty="0" smtClean="0"/>
              <a:t>… but large block size can still reduce hit rate</a:t>
            </a:r>
          </a:p>
          <a:p>
            <a:r>
              <a:rPr lang="en-US" sz="2800" dirty="0" smtClean="0"/>
              <a:t>vector add trace: 0, 100, 200, 1, 101, 201, 2, 202, …</a:t>
            </a:r>
          </a:p>
          <a:p>
            <a:r>
              <a:rPr lang="en-US" sz="2800" dirty="0" smtClean="0"/>
              <a:t>Hit rate with four fully-associative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two fully-associative 4-byte cache lines?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Cold (aka Compulsory)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The line is being referenced for the first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Capacity</a:t>
            </a:r>
          </a:p>
          <a:p>
            <a:pPr lvl="1"/>
            <a:r>
              <a:rPr lang="en-US" dirty="0"/>
              <a:t>The line was evicted because the cache was </a:t>
            </a:r>
            <a:r>
              <a:rPr lang="en-US" dirty="0" smtClean="0"/>
              <a:t>too small</a:t>
            </a:r>
          </a:p>
          <a:p>
            <a:pPr lvl="1"/>
            <a:r>
              <a:rPr lang="en-US" dirty="0" smtClean="0"/>
              <a:t>i.e. the </a:t>
            </a:r>
            <a:r>
              <a:rPr lang="en-US" i="1" dirty="0" smtClean="0">
                <a:solidFill>
                  <a:schemeClr val="accent1"/>
                </a:solidFill>
              </a:rPr>
              <a:t>working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program is larger than the cache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Conflict</a:t>
            </a:r>
          </a:p>
          <a:p>
            <a:pPr lvl="1"/>
            <a:r>
              <a:rPr lang="en-US" dirty="0" smtClean="0"/>
              <a:t>The line was evicted because of another access whose index conflicted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Memory Hierarchy Overview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The Principle of Locality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Direct-Mapped Cache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Fully Associative 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57200"/>
            <a:ext cx="85344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Caching assumptions</a:t>
            </a:r>
          </a:p>
          <a:p>
            <a:pPr lvl="1"/>
            <a:r>
              <a:rPr lang="en-US" dirty="0" smtClean="0"/>
              <a:t>small working set: 90/10 rule</a:t>
            </a:r>
          </a:p>
          <a:p>
            <a:pPr lvl="1"/>
            <a:r>
              <a:rPr lang="en-US" dirty="0" smtClean="0"/>
              <a:t>can predict future: spatial &amp; temporal locality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Benefits</a:t>
            </a:r>
          </a:p>
          <a:p>
            <a:pPr lvl="1"/>
            <a:r>
              <a:rPr lang="en-US" dirty="0" smtClean="0"/>
              <a:t>big &amp; fast memory built from (big &amp; slow) + (small &amp; fast)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Tradeoffs: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associativity, line size, hit cost, miss penalty, hit rate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Fully Associative  higher hit cost, higher hit rate</a:t>
            </a:r>
          </a:p>
          <a:p>
            <a:pPr lvl="1"/>
            <a:r>
              <a:rPr lang="en-US" dirty="0" smtClean="0"/>
              <a:t>Larger block size </a:t>
            </a:r>
            <a:r>
              <a:rPr lang="en-US" dirty="0" smtClean="0">
                <a:sym typeface="Wingdings" pitchFamily="2" charset="2"/>
              </a:rPr>
              <a:t> lower hit cost, higher miss penalty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Next up: other designs; writing to caches</a:t>
            </a:r>
          </a:p>
        </p:txBody>
      </p:sp>
      <p:pic>
        <p:nvPicPr>
          <p:cNvPr id="23554" name="CP3 Ink 5b73f79e-63eb-4b4f-ac36-804d6c38860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90" y="1521900"/>
            <a:ext cx="101700" cy="11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Performance</a:t>
            </a:r>
            <a:endParaRPr lang="en-US"/>
          </a:p>
        </p:txBody>
      </p:sp>
      <p:sp>
        <p:nvSpPr>
          <p:cNvPr id="31866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33400"/>
            <a:ext cx="8686800" cy="6172200"/>
          </a:xfrm>
        </p:spPr>
        <p:txBody>
          <a:bodyPr>
            <a:noAutofit/>
          </a:bodyPr>
          <a:lstStyle/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/>
              <a:t>CPU clock rates ~0.2ns – 2ns (5GHz-500MHz)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>
                <a:solidFill>
                  <a:schemeClr val="accent1"/>
                </a:solidFill>
              </a:rPr>
              <a:t>Technology 	Capacity	$/GB	Latency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Tape	1 TB	$.17	100s of seconds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Disk	2 TB	$.03	Millions of cycles (ms)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SSD (Flash)	128 GB	$2	Thousands of cycles (us)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DRAM 	8 GB	$10	                          (10s of ns)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SRAM off-chip	8 MB	$4000 	5-15 cycles (few ns)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SRAM on-chip	256 KB	???	1-3 cycles (ns)</a:t>
            </a:r>
          </a:p>
          <a:p>
            <a:pPr>
              <a:tabLst>
                <a:tab pos="2230438" algn="l"/>
                <a:tab pos="3425825" algn="l"/>
              </a:tabLst>
            </a:pPr>
            <a:endParaRPr lang="en-US" sz="2800" dirty="0" smtClean="0"/>
          </a:p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/>
              <a:t>Others: </a:t>
            </a:r>
            <a:r>
              <a:rPr lang="en-US" sz="2800" dirty="0" err="1" smtClean="0">
                <a:solidFill>
                  <a:schemeClr val="accent1"/>
                </a:solidFill>
              </a:rPr>
              <a:t>eDRAM</a:t>
            </a:r>
            <a:r>
              <a:rPr lang="en-US" sz="2800" dirty="0" smtClean="0"/>
              <a:t> aka</a:t>
            </a:r>
            <a:r>
              <a:rPr lang="en-US" sz="2800" dirty="0" smtClean="0">
                <a:solidFill>
                  <a:schemeClr val="accent1"/>
                </a:solidFill>
              </a:rPr>
              <a:t> 1-T SRAM</a:t>
            </a:r>
            <a:r>
              <a:rPr lang="en-US" sz="2800" dirty="0" smtClean="0"/>
              <a:t>, </a:t>
            </a:r>
            <a:r>
              <a:rPr lang="en-US" sz="2800" dirty="0" err="1" smtClean="0"/>
              <a:t>FeRAM</a:t>
            </a:r>
            <a:r>
              <a:rPr lang="en-US" sz="2800" dirty="0" smtClean="0"/>
              <a:t>, CD, DVD, …</a:t>
            </a:r>
          </a:p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/>
              <a:t>Q: Can we create illusion of cheap + large + fast?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257800" y="3090836"/>
            <a:ext cx="215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SzPct val="80000"/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50-300 cycles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>
            <p:custDataLst>
              <p:tags r:id="rId1"/>
            </p:custDataLst>
          </p:nvPr>
        </p:nvSpPr>
        <p:spPr>
          <a:xfrm>
            <a:off x="3124200" y="3131403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Memory Pyramid</a:t>
            </a:r>
          </a:p>
        </p:txBody>
      </p:sp>
      <p:grpSp>
        <p:nvGrpSpPr>
          <p:cNvPr id="55" name="Group 54"/>
          <p:cNvGrpSpPr/>
          <p:nvPr>
            <p:custDataLst>
              <p:tags r:id="rId2"/>
            </p:custDataLst>
          </p:nvPr>
        </p:nvGrpSpPr>
        <p:grpSpPr>
          <a:xfrm>
            <a:off x="609600" y="4731603"/>
            <a:ext cx="6858000" cy="1066800"/>
            <a:chOff x="685800" y="4495800"/>
            <a:chExt cx="6858000" cy="1066800"/>
          </a:xfrm>
        </p:grpSpPr>
        <p:sp>
          <p:nvSpPr>
            <p:cNvPr id="3190789" name="AutoShape 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blackGray">
            <a:xfrm>
              <a:off x="6324600" y="4714875"/>
              <a:ext cx="1066800" cy="8382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ltGray">
            <a:xfrm>
              <a:off x="34290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1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ltGray">
            <a:xfrm>
              <a:off x="6858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1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ltGray">
            <a:xfrm>
              <a:off x="48006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1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ltGray">
            <a:xfrm>
              <a:off x="20574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ltGray">
            <a:xfrm>
              <a:off x="61722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71600" y="4495800"/>
              <a:ext cx="5486400" cy="1066800"/>
            </a:xfrm>
            <a:prstGeom prst="rect">
              <a:avLst/>
            </a:prstGeom>
            <a:solidFill>
              <a:srgbClr val="000099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Disk (Many GB – few TB)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3190810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3207603"/>
            <a:ext cx="609600" cy="3810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295400" y="3664803"/>
            <a:ext cx="5486400" cy="1066800"/>
            <a:chOff x="1371600" y="3429000"/>
            <a:chExt cx="5486400" cy="1066800"/>
          </a:xfrm>
        </p:grpSpPr>
        <p:sp>
          <p:nvSpPr>
            <p:cNvPr id="37" name="AutoShape 1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ltGray">
            <a:xfrm>
              <a:off x="41148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ltGray">
            <a:xfrm>
              <a:off x="13716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ltGray">
            <a:xfrm>
              <a:off x="54864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1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ltGray">
            <a:xfrm>
              <a:off x="27432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794" name="Rectangle 1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429000"/>
              <a:ext cx="4114800" cy="1066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Memory (128MB – few GB)</a:t>
              </a:r>
            </a:p>
          </p:txBody>
        </p:sp>
      </p:grpSp>
      <p:grpSp>
        <p:nvGrpSpPr>
          <p:cNvPr id="53" name="Group 52"/>
          <p:cNvGrpSpPr/>
          <p:nvPr>
            <p:custDataLst>
              <p:tags r:id="rId5"/>
            </p:custDataLst>
          </p:nvPr>
        </p:nvGrpSpPr>
        <p:grpSpPr>
          <a:xfrm>
            <a:off x="1981200" y="2598003"/>
            <a:ext cx="4114800" cy="1066800"/>
            <a:chOff x="2057400" y="2362200"/>
            <a:chExt cx="4114800" cy="1066800"/>
          </a:xfrm>
        </p:grpSpPr>
        <p:sp>
          <p:nvSpPr>
            <p:cNvPr id="3190797" name="AutoShape 1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ltGray">
            <a:xfrm>
              <a:off x="48006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ltGray">
            <a:xfrm>
              <a:off x="20574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ltGray">
            <a:xfrm>
              <a:off x="34290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ltGray">
            <a:xfrm>
              <a:off x="2743201" y="2362200"/>
              <a:ext cx="2743200" cy="1066800"/>
            </a:xfrm>
            <a:prstGeom prst="rect">
              <a:avLst/>
            </a:prstGeom>
            <a:solidFill>
              <a:srgbClr val="006600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L2 Cache  (½-32MB)</a:t>
              </a:r>
            </a:p>
          </p:txBody>
        </p:sp>
      </p:grpSp>
      <p:sp>
        <p:nvSpPr>
          <p:cNvPr id="3190786" name="AutoShap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464403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3" name="AutoShap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52800" y="464403"/>
            <a:ext cx="1371600" cy="105727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RegFile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  <a:p>
            <a:pPr algn="ctr" eaLnBrk="1" hangingPunct="1"/>
            <a:r>
              <a:rPr lang="en-US" sz="2000" dirty="0">
                <a:solidFill>
                  <a:srgbClr val="FFFFFF"/>
                </a:solidFill>
                <a:latin typeface="Calibri"/>
              </a:rPr>
              <a:t>100s bytes</a:t>
            </a:r>
          </a:p>
        </p:txBody>
      </p:sp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Memory Pyramid</a:t>
            </a:r>
            <a:endParaRPr lang="en-US" dirty="0"/>
          </a:p>
        </p:txBody>
      </p:sp>
      <p:sp>
        <p:nvSpPr>
          <p:cNvPr id="3190805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0" y="693003"/>
            <a:ext cx="2121991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&lt; 1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access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6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1683603"/>
            <a:ext cx="214924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1-3 cycle access</a:t>
            </a:r>
          </a:p>
        </p:txBody>
      </p:sp>
      <p:sp>
        <p:nvSpPr>
          <p:cNvPr id="3190807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67400" y="2750403"/>
            <a:ext cx="230473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5-15 cycle access</a:t>
            </a:r>
          </a:p>
        </p:txBody>
      </p:sp>
      <p:sp>
        <p:nvSpPr>
          <p:cNvPr id="3190808" name="Text Box 2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52084" y="3893403"/>
            <a:ext cx="2615716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50-300 cycle access</a:t>
            </a:r>
          </a:p>
        </p:txBody>
      </p:sp>
      <p:sp>
        <p:nvSpPr>
          <p:cNvPr id="3190809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" y="2140803"/>
            <a:ext cx="2438400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L3 becoming more common</a:t>
            </a:r>
            <a:br>
              <a:rPr lang="en-US" sz="2400" dirty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?)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11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3400" y="5950803"/>
            <a:ext cx="8382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These are rough numbers: mileage may vary for latest/greatest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Caches usually made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SRAM (or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)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52" name="Group 51"/>
          <p:cNvGrpSpPr/>
          <p:nvPr>
            <p:custDataLst>
              <p:tags r:id="rId15"/>
            </p:custDataLst>
          </p:nvPr>
        </p:nvGrpSpPr>
        <p:grpSpPr>
          <a:xfrm>
            <a:off x="2667000" y="1531203"/>
            <a:ext cx="2743200" cy="1066800"/>
            <a:chOff x="2743200" y="1295400"/>
            <a:chExt cx="2743200" cy="1066800"/>
          </a:xfrm>
        </p:grpSpPr>
        <p:sp>
          <p:nvSpPr>
            <p:cNvPr id="3190801" name="AutoShap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8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7432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29000" y="1295400"/>
              <a:ext cx="1381760" cy="1066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L1 Cache</a:t>
              </a:r>
            </a:p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(several KB)</a:t>
              </a:r>
            </a:p>
          </p:txBody>
        </p:sp>
      </p:grpSp>
      <p:sp>
        <p:nvSpPr>
          <p:cNvPr id="51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24601" y="4884003"/>
            <a:ext cx="1943199" cy="8309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1000000+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access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293977" y="723456"/>
            <a:ext cx="10755874" cy="4036068"/>
            <a:chOff x="-293977" y="723456"/>
            <a:chExt cx="10755874" cy="4036068"/>
          </a:xfrm>
        </p:grpSpPr>
        <p:sp>
          <p:nvSpPr>
            <p:cNvPr id="2" name="SMARTInkAnnotation920"/>
            <p:cNvSpPr/>
            <p:nvPr/>
          </p:nvSpPr>
          <p:spPr>
            <a:xfrm>
              <a:off x="648382" y="3589734"/>
              <a:ext cx="1202792" cy="44650"/>
            </a:xfrm>
            <a:custGeom>
              <a:avLst/>
              <a:gdLst/>
              <a:ahLst/>
              <a:cxnLst/>
              <a:rect l="0" t="0" r="0" b="0"/>
              <a:pathLst>
                <a:path w="1202792" h="44650">
                  <a:moveTo>
                    <a:pt x="1179767" y="44649"/>
                  </a:moveTo>
                  <a:lnTo>
                    <a:pt x="1179767" y="36960"/>
                  </a:lnTo>
                  <a:lnTo>
                    <a:pt x="1180760" y="35554"/>
                  </a:lnTo>
                  <a:lnTo>
                    <a:pt x="1182415" y="33625"/>
                  </a:lnTo>
                  <a:lnTo>
                    <a:pt x="1184512" y="31346"/>
                  </a:lnTo>
                  <a:lnTo>
                    <a:pt x="1185910" y="28835"/>
                  </a:lnTo>
                  <a:lnTo>
                    <a:pt x="1186841" y="26169"/>
                  </a:lnTo>
                  <a:lnTo>
                    <a:pt x="1188337" y="19501"/>
                  </a:lnTo>
                  <a:lnTo>
                    <a:pt x="1188460" y="17962"/>
                  </a:lnTo>
                  <a:lnTo>
                    <a:pt x="1188541" y="15943"/>
                  </a:lnTo>
                  <a:lnTo>
                    <a:pt x="1188673" y="10315"/>
                  </a:lnTo>
                  <a:lnTo>
                    <a:pt x="1189677" y="9854"/>
                  </a:lnTo>
                  <a:lnTo>
                    <a:pt x="1193440" y="9340"/>
                  </a:lnTo>
                  <a:lnTo>
                    <a:pt x="1194841" y="8211"/>
                  </a:lnTo>
                  <a:lnTo>
                    <a:pt x="1195775" y="6467"/>
                  </a:lnTo>
                  <a:lnTo>
                    <a:pt x="1197640" y="10"/>
                  </a:lnTo>
                  <a:lnTo>
                    <a:pt x="1202791" y="2"/>
                  </a:lnTo>
                  <a:lnTo>
                    <a:pt x="1137422" y="0"/>
                  </a:lnTo>
                  <a:lnTo>
                    <a:pt x="1131676" y="993"/>
                  </a:lnTo>
                  <a:lnTo>
                    <a:pt x="1125859" y="2646"/>
                  </a:lnTo>
                  <a:lnTo>
                    <a:pt x="1119995" y="4741"/>
                  </a:lnTo>
                  <a:lnTo>
                    <a:pt x="1113106" y="6137"/>
                  </a:lnTo>
                  <a:lnTo>
                    <a:pt x="1105534" y="7068"/>
                  </a:lnTo>
                  <a:lnTo>
                    <a:pt x="1080644" y="8379"/>
                  </a:lnTo>
                  <a:lnTo>
                    <a:pt x="1062225" y="9677"/>
                  </a:lnTo>
                  <a:lnTo>
                    <a:pt x="1051752" y="11412"/>
                  </a:lnTo>
                  <a:lnTo>
                    <a:pt x="1040798" y="13562"/>
                  </a:lnTo>
                  <a:lnTo>
                    <a:pt x="1030516" y="14994"/>
                  </a:lnTo>
                  <a:lnTo>
                    <a:pt x="1020683" y="15949"/>
                  </a:lnTo>
                  <a:lnTo>
                    <a:pt x="1011147" y="16586"/>
                  </a:lnTo>
                  <a:lnTo>
                    <a:pt x="1000818" y="18003"/>
                  </a:lnTo>
                  <a:lnTo>
                    <a:pt x="989960" y="19939"/>
                  </a:lnTo>
                  <a:lnTo>
                    <a:pt x="978749" y="22223"/>
                  </a:lnTo>
                  <a:lnTo>
                    <a:pt x="967303" y="23745"/>
                  </a:lnTo>
                  <a:lnTo>
                    <a:pt x="955700" y="24760"/>
                  </a:lnTo>
                  <a:lnTo>
                    <a:pt x="932214" y="25888"/>
                  </a:lnTo>
                  <a:lnTo>
                    <a:pt x="896660" y="26522"/>
                  </a:lnTo>
                  <a:lnTo>
                    <a:pt x="859974" y="27702"/>
                  </a:lnTo>
                  <a:lnTo>
                    <a:pt x="846411" y="29383"/>
                  </a:lnTo>
                  <a:lnTo>
                    <a:pt x="832403" y="31494"/>
                  </a:lnTo>
                  <a:lnTo>
                    <a:pt x="819092" y="32903"/>
                  </a:lnTo>
                  <a:lnTo>
                    <a:pt x="806246" y="33841"/>
                  </a:lnTo>
                  <a:lnTo>
                    <a:pt x="780386" y="34885"/>
                  </a:lnTo>
                  <a:lnTo>
                    <a:pt x="752342" y="35348"/>
                  </a:lnTo>
                  <a:lnTo>
                    <a:pt x="737912" y="36464"/>
                  </a:lnTo>
                  <a:lnTo>
                    <a:pt x="723327" y="38200"/>
                  </a:lnTo>
                  <a:lnTo>
                    <a:pt x="708638" y="40349"/>
                  </a:lnTo>
                  <a:lnTo>
                    <a:pt x="693880" y="41783"/>
                  </a:lnTo>
                  <a:lnTo>
                    <a:pt x="679076" y="42738"/>
                  </a:lnTo>
                  <a:lnTo>
                    <a:pt x="649386" y="43799"/>
                  </a:lnTo>
                  <a:lnTo>
                    <a:pt x="592516" y="44481"/>
                  </a:lnTo>
                  <a:lnTo>
                    <a:pt x="0" y="44649"/>
                  </a:lnTo>
                  <a:lnTo>
                    <a:pt x="4745" y="39908"/>
                  </a:lnTo>
                  <a:lnTo>
                    <a:pt x="7136" y="38512"/>
                  </a:lnTo>
                  <a:lnTo>
                    <a:pt x="9722" y="37581"/>
                  </a:lnTo>
                  <a:lnTo>
                    <a:pt x="17876" y="357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921"/>
            <p:cNvSpPr/>
            <p:nvPr/>
          </p:nvSpPr>
          <p:spPr>
            <a:xfrm>
              <a:off x="479094" y="1053858"/>
              <a:ext cx="339105" cy="2509088"/>
            </a:xfrm>
            <a:custGeom>
              <a:avLst/>
              <a:gdLst/>
              <a:ahLst/>
              <a:cxnLst/>
              <a:rect l="0" t="0" r="0" b="0"/>
              <a:pathLst>
                <a:path w="339105" h="2509088">
                  <a:moveTo>
                    <a:pt x="267602" y="2509087"/>
                  </a:moveTo>
                  <a:lnTo>
                    <a:pt x="228501" y="2509087"/>
                  </a:lnTo>
                  <a:lnTo>
                    <a:pt x="226639" y="2508095"/>
                  </a:lnTo>
                  <a:lnTo>
                    <a:pt x="225397" y="2506441"/>
                  </a:lnTo>
                  <a:lnTo>
                    <a:pt x="223405" y="2501398"/>
                  </a:lnTo>
                  <a:lnTo>
                    <a:pt x="225781" y="2498063"/>
                  </a:lnTo>
                  <a:lnTo>
                    <a:pt x="227804" y="2495784"/>
                  </a:lnTo>
                  <a:lnTo>
                    <a:pt x="229154" y="2493273"/>
                  </a:lnTo>
                  <a:lnTo>
                    <a:pt x="230653" y="2487837"/>
                  </a:lnTo>
                  <a:lnTo>
                    <a:pt x="234486" y="2437412"/>
                  </a:lnTo>
                  <a:lnTo>
                    <a:pt x="237988" y="2424646"/>
                  </a:lnTo>
                  <a:lnTo>
                    <a:pt x="240626" y="2356260"/>
                  </a:lnTo>
                  <a:lnTo>
                    <a:pt x="241761" y="2290487"/>
                  </a:lnTo>
                  <a:lnTo>
                    <a:pt x="248482" y="2217211"/>
                  </a:lnTo>
                  <a:lnTo>
                    <a:pt x="248488" y="2150689"/>
                  </a:lnTo>
                  <a:lnTo>
                    <a:pt x="242604" y="2077577"/>
                  </a:lnTo>
                  <a:lnTo>
                    <a:pt x="238679" y="2017099"/>
                  </a:lnTo>
                  <a:lnTo>
                    <a:pt x="210961" y="1788589"/>
                  </a:lnTo>
                  <a:lnTo>
                    <a:pt x="206794" y="1712531"/>
                  </a:lnTo>
                  <a:lnTo>
                    <a:pt x="200523" y="1662606"/>
                  </a:lnTo>
                  <a:lnTo>
                    <a:pt x="192108" y="1612967"/>
                  </a:lnTo>
                  <a:lnTo>
                    <a:pt x="182781" y="1534818"/>
                  </a:lnTo>
                  <a:lnTo>
                    <a:pt x="178583" y="1455107"/>
                  </a:lnTo>
                  <a:lnTo>
                    <a:pt x="174081" y="1401683"/>
                  </a:lnTo>
                  <a:lnTo>
                    <a:pt x="139487" y="1080336"/>
                  </a:lnTo>
                  <a:lnTo>
                    <a:pt x="136182" y="1026758"/>
                  </a:lnTo>
                  <a:lnTo>
                    <a:pt x="133720" y="973181"/>
                  </a:lnTo>
                  <a:lnTo>
                    <a:pt x="129316" y="919603"/>
                  </a:lnTo>
                  <a:lnTo>
                    <a:pt x="124539" y="819576"/>
                  </a:lnTo>
                  <a:lnTo>
                    <a:pt x="118734" y="747311"/>
                  </a:lnTo>
                  <a:lnTo>
                    <a:pt x="115580" y="676620"/>
                  </a:lnTo>
                  <a:lnTo>
                    <a:pt x="109790" y="611247"/>
                  </a:lnTo>
                  <a:lnTo>
                    <a:pt x="106640" y="547890"/>
                  </a:lnTo>
                  <a:lnTo>
                    <a:pt x="100852" y="486123"/>
                  </a:lnTo>
                  <a:lnTo>
                    <a:pt x="98393" y="408770"/>
                  </a:lnTo>
                  <a:lnTo>
                    <a:pt x="97788" y="162923"/>
                  </a:lnTo>
                  <a:lnTo>
                    <a:pt x="106480" y="86554"/>
                  </a:lnTo>
                  <a:lnTo>
                    <a:pt x="106725" y="1613"/>
                  </a:lnTo>
                  <a:lnTo>
                    <a:pt x="105732" y="1024"/>
                  </a:lnTo>
                  <a:lnTo>
                    <a:pt x="99030" y="0"/>
                  </a:lnTo>
                  <a:lnTo>
                    <a:pt x="98616" y="941"/>
                  </a:lnTo>
                  <a:lnTo>
                    <a:pt x="98156" y="4632"/>
                  </a:lnTo>
                  <a:lnTo>
                    <a:pt x="88114" y="27657"/>
                  </a:lnTo>
                  <a:lnTo>
                    <a:pt x="72043" y="60130"/>
                  </a:lnTo>
                  <a:lnTo>
                    <a:pt x="63836" y="79224"/>
                  </a:lnTo>
                  <a:lnTo>
                    <a:pt x="55885" y="97632"/>
                  </a:lnTo>
                  <a:lnTo>
                    <a:pt x="45731" y="115736"/>
                  </a:lnTo>
                  <a:lnTo>
                    <a:pt x="37246" y="133704"/>
                  </a:lnTo>
                  <a:lnTo>
                    <a:pt x="26886" y="160554"/>
                  </a:lnTo>
                  <a:lnTo>
                    <a:pt x="17526" y="184715"/>
                  </a:lnTo>
                  <a:lnTo>
                    <a:pt x="8464" y="204442"/>
                  </a:lnTo>
                  <a:lnTo>
                    <a:pt x="3469" y="215793"/>
                  </a:lnTo>
                  <a:lnTo>
                    <a:pt x="0" y="229684"/>
                  </a:lnTo>
                  <a:lnTo>
                    <a:pt x="1811" y="229470"/>
                  </a:lnTo>
                  <a:lnTo>
                    <a:pt x="9119" y="226585"/>
                  </a:lnTo>
                  <a:lnTo>
                    <a:pt x="18987" y="219350"/>
                  </a:lnTo>
                  <a:lnTo>
                    <a:pt x="24400" y="214643"/>
                  </a:lnTo>
                  <a:lnTo>
                    <a:pt x="29994" y="207536"/>
                  </a:lnTo>
                  <a:lnTo>
                    <a:pt x="35710" y="198829"/>
                  </a:lnTo>
                  <a:lnTo>
                    <a:pt x="41506" y="189056"/>
                  </a:lnTo>
                  <a:lnTo>
                    <a:pt x="47357" y="178571"/>
                  </a:lnTo>
                  <a:lnTo>
                    <a:pt x="59154" y="156339"/>
                  </a:lnTo>
                  <a:lnTo>
                    <a:pt x="76961" y="121510"/>
                  </a:lnTo>
                  <a:lnTo>
                    <a:pt x="86214" y="100551"/>
                  </a:lnTo>
                  <a:lnTo>
                    <a:pt x="94358" y="77309"/>
                  </a:lnTo>
                  <a:lnTo>
                    <a:pt x="96771" y="61493"/>
                  </a:lnTo>
                  <a:lnTo>
                    <a:pt x="97587" y="47851"/>
                  </a:lnTo>
                  <a:lnTo>
                    <a:pt x="99640" y="46732"/>
                  </a:lnTo>
                  <a:lnTo>
                    <a:pt x="107217" y="45488"/>
                  </a:lnTo>
                  <a:lnTo>
                    <a:pt x="113012" y="46149"/>
                  </a:lnTo>
                  <a:lnTo>
                    <a:pt x="119854" y="47582"/>
                  </a:lnTo>
                  <a:lnTo>
                    <a:pt x="127394" y="49529"/>
                  </a:lnTo>
                  <a:lnTo>
                    <a:pt x="136394" y="52811"/>
                  </a:lnTo>
                  <a:lnTo>
                    <a:pt x="146365" y="56984"/>
                  </a:lnTo>
                  <a:lnTo>
                    <a:pt x="156986" y="61750"/>
                  </a:lnTo>
                  <a:lnTo>
                    <a:pt x="169031" y="67904"/>
                  </a:lnTo>
                  <a:lnTo>
                    <a:pt x="182027" y="74984"/>
                  </a:lnTo>
                  <a:lnTo>
                    <a:pt x="195656" y="82680"/>
                  </a:lnTo>
                  <a:lnTo>
                    <a:pt x="210701" y="91779"/>
                  </a:lnTo>
                  <a:lnTo>
                    <a:pt x="243306" y="112473"/>
                  </a:lnTo>
                  <a:lnTo>
                    <a:pt x="258356" y="123548"/>
                  </a:lnTo>
                  <a:lnTo>
                    <a:pt x="272362" y="134899"/>
                  </a:lnTo>
                  <a:lnTo>
                    <a:pt x="285672" y="146436"/>
                  </a:lnTo>
                  <a:lnTo>
                    <a:pt x="297524" y="159088"/>
                  </a:lnTo>
                  <a:lnTo>
                    <a:pt x="308404" y="172484"/>
                  </a:lnTo>
                  <a:lnTo>
                    <a:pt x="318637" y="186375"/>
                  </a:lnTo>
                  <a:lnTo>
                    <a:pt x="325460" y="198612"/>
                  </a:lnTo>
                  <a:lnTo>
                    <a:pt x="330008" y="209747"/>
                  </a:lnTo>
                  <a:lnTo>
                    <a:pt x="339104" y="2409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922"/>
            <p:cNvSpPr/>
            <p:nvPr/>
          </p:nvSpPr>
          <p:spPr>
            <a:xfrm>
              <a:off x="1014825" y="1920537"/>
              <a:ext cx="167483" cy="110481"/>
            </a:xfrm>
            <a:custGeom>
              <a:avLst/>
              <a:gdLst/>
              <a:ahLst/>
              <a:cxnLst/>
              <a:rect l="0" t="0" r="0" b="0"/>
              <a:pathLst>
                <a:path w="167483" h="110481">
                  <a:moveTo>
                    <a:pt x="8938" y="70783"/>
                  </a:moveTo>
                  <a:lnTo>
                    <a:pt x="8938" y="75524"/>
                  </a:lnTo>
                  <a:lnTo>
                    <a:pt x="9931" y="77912"/>
                  </a:lnTo>
                  <a:lnTo>
                    <a:pt x="11586" y="80497"/>
                  </a:lnTo>
                  <a:lnTo>
                    <a:pt x="13683" y="83212"/>
                  </a:lnTo>
                  <a:lnTo>
                    <a:pt x="16073" y="86015"/>
                  </a:lnTo>
                  <a:lnTo>
                    <a:pt x="18660" y="88875"/>
                  </a:lnTo>
                  <a:lnTo>
                    <a:pt x="21377" y="91774"/>
                  </a:lnTo>
                  <a:lnTo>
                    <a:pt x="25176" y="94699"/>
                  </a:lnTo>
                  <a:lnTo>
                    <a:pt x="29694" y="97641"/>
                  </a:lnTo>
                  <a:lnTo>
                    <a:pt x="34692" y="100595"/>
                  </a:lnTo>
                  <a:lnTo>
                    <a:pt x="41003" y="103556"/>
                  </a:lnTo>
                  <a:lnTo>
                    <a:pt x="48190" y="106522"/>
                  </a:lnTo>
                  <a:lnTo>
                    <a:pt x="55960" y="109492"/>
                  </a:lnTo>
                  <a:lnTo>
                    <a:pt x="64120" y="110480"/>
                  </a:lnTo>
                  <a:lnTo>
                    <a:pt x="72539" y="110146"/>
                  </a:lnTo>
                  <a:lnTo>
                    <a:pt x="81130" y="108931"/>
                  </a:lnTo>
                  <a:lnTo>
                    <a:pt x="89837" y="107129"/>
                  </a:lnTo>
                  <a:lnTo>
                    <a:pt x="98621" y="104936"/>
                  </a:lnTo>
                  <a:lnTo>
                    <a:pt x="107456" y="102481"/>
                  </a:lnTo>
                  <a:lnTo>
                    <a:pt x="115333" y="98861"/>
                  </a:lnTo>
                  <a:lnTo>
                    <a:pt x="122570" y="94462"/>
                  </a:lnTo>
                  <a:lnTo>
                    <a:pt x="129381" y="89546"/>
                  </a:lnTo>
                  <a:lnTo>
                    <a:pt x="135907" y="84284"/>
                  </a:lnTo>
                  <a:lnTo>
                    <a:pt x="142244" y="78792"/>
                  </a:lnTo>
                  <a:lnTo>
                    <a:pt x="148455" y="73146"/>
                  </a:lnTo>
                  <a:lnTo>
                    <a:pt x="153589" y="66405"/>
                  </a:lnTo>
                  <a:lnTo>
                    <a:pt x="158005" y="58935"/>
                  </a:lnTo>
                  <a:lnTo>
                    <a:pt x="161941" y="50978"/>
                  </a:lnTo>
                  <a:lnTo>
                    <a:pt x="164566" y="44681"/>
                  </a:lnTo>
                  <a:lnTo>
                    <a:pt x="166316" y="39491"/>
                  </a:lnTo>
                  <a:lnTo>
                    <a:pt x="167482" y="35039"/>
                  </a:lnTo>
                  <a:lnTo>
                    <a:pt x="167267" y="30087"/>
                  </a:lnTo>
                  <a:lnTo>
                    <a:pt x="166130" y="24800"/>
                  </a:lnTo>
                  <a:lnTo>
                    <a:pt x="164379" y="19292"/>
                  </a:lnTo>
                  <a:lnTo>
                    <a:pt x="161226" y="14628"/>
                  </a:lnTo>
                  <a:lnTo>
                    <a:pt x="157137" y="10526"/>
                  </a:lnTo>
                  <a:lnTo>
                    <a:pt x="152425" y="6799"/>
                  </a:lnTo>
                  <a:lnTo>
                    <a:pt x="146305" y="4315"/>
                  </a:lnTo>
                  <a:lnTo>
                    <a:pt x="139246" y="2658"/>
                  </a:lnTo>
                  <a:lnTo>
                    <a:pt x="131560" y="1554"/>
                  </a:lnTo>
                  <a:lnTo>
                    <a:pt x="123457" y="818"/>
                  </a:lnTo>
                  <a:lnTo>
                    <a:pt x="115076" y="327"/>
                  </a:lnTo>
                  <a:lnTo>
                    <a:pt x="106509" y="0"/>
                  </a:lnTo>
                  <a:lnTo>
                    <a:pt x="97819" y="774"/>
                  </a:lnTo>
                  <a:lnTo>
                    <a:pt x="89047" y="2283"/>
                  </a:lnTo>
                  <a:lnTo>
                    <a:pt x="80219" y="4280"/>
                  </a:lnTo>
                  <a:lnTo>
                    <a:pt x="72348" y="7596"/>
                  </a:lnTo>
                  <a:lnTo>
                    <a:pt x="65114" y="11792"/>
                  </a:lnTo>
                  <a:lnTo>
                    <a:pt x="58305" y="16573"/>
                  </a:lnTo>
                  <a:lnTo>
                    <a:pt x="51780" y="20752"/>
                  </a:lnTo>
                  <a:lnTo>
                    <a:pt x="45444" y="24531"/>
                  </a:lnTo>
                  <a:lnTo>
                    <a:pt x="39234" y="28042"/>
                  </a:lnTo>
                  <a:lnTo>
                    <a:pt x="33107" y="32367"/>
                  </a:lnTo>
                  <a:lnTo>
                    <a:pt x="27037" y="37235"/>
                  </a:lnTo>
                  <a:lnTo>
                    <a:pt x="21004" y="42465"/>
                  </a:lnTo>
                  <a:lnTo>
                    <a:pt x="15989" y="45951"/>
                  </a:lnTo>
                  <a:lnTo>
                    <a:pt x="11652" y="48275"/>
                  </a:lnTo>
                  <a:lnTo>
                    <a:pt x="0" y="529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923"/>
            <p:cNvSpPr/>
            <p:nvPr/>
          </p:nvSpPr>
          <p:spPr>
            <a:xfrm>
              <a:off x="1220759" y="1777008"/>
              <a:ext cx="205198" cy="195759"/>
            </a:xfrm>
            <a:custGeom>
              <a:avLst/>
              <a:gdLst/>
              <a:ahLst/>
              <a:cxnLst/>
              <a:rect l="0" t="0" r="0" b="0"/>
              <a:pathLst>
                <a:path w="205198" h="195759">
                  <a:moveTo>
                    <a:pt x="8569" y="0"/>
                  </a:moveTo>
                  <a:lnTo>
                    <a:pt x="874" y="0"/>
                  </a:lnTo>
                  <a:lnTo>
                    <a:pt x="460" y="992"/>
                  </a:lnTo>
                  <a:lnTo>
                    <a:pt x="0" y="4740"/>
                  </a:lnTo>
                  <a:lnTo>
                    <a:pt x="870" y="8121"/>
                  </a:lnTo>
                  <a:lnTo>
                    <a:pt x="2443" y="12359"/>
                  </a:lnTo>
                  <a:lnTo>
                    <a:pt x="4485" y="17169"/>
                  </a:lnTo>
                  <a:lnTo>
                    <a:pt x="6840" y="23352"/>
                  </a:lnTo>
                  <a:lnTo>
                    <a:pt x="12104" y="38160"/>
                  </a:lnTo>
                  <a:lnTo>
                    <a:pt x="14898" y="47268"/>
                  </a:lnTo>
                  <a:lnTo>
                    <a:pt x="20651" y="67971"/>
                  </a:lnTo>
                  <a:lnTo>
                    <a:pt x="32436" y="112608"/>
                  </a:lnTo>
                  <a:lnTo>
                    <a:pt x="38376" y="132399"/>
                  </a:lnTo>
                  <a:lnTo>
                    <a:pt x="41350" y="140852"/>
                  </a:lnTo>
                  <a:lnTo>
                    <a:pt x="44326" y="148472"/>
                  </a:lnTo>
                  <a:lnTo>
                    <a:pt x="47303" y="155535"/>
                  </a:lnTo>
                  <a:lnTo>
                    <a:pt x="50281" y="162229"/>
                  </a:lnTo>
                  <a:lnTo>
                    <a:pt x="56238" y="174959"/>
                  </a:lnTo>
                  <a:lnTo>
                    <a:pt x="58224" y="180139"/>
                  </a:lnTo>
                  <a:lnTo>
                    <a:pt x="59547" y="184585"/>
                  </a:lnTo>
                  <a:lnTo>
                    <a:pt x="62040" y="195758"/>
                  </a:lnTo>
                  <a:lnTo>
                    <a:pt x="57405" y="191507"/>
                  </a:lnTo>
                  <a:lnTo>
                    <a:pt x="56022" y="188194"/>
                  </a:lnTo>
                  <a:lnTo>
                    <a:pt x="55100" y="184002"/>
                  </a:lnTo>
                  <a:lnTo>
                    <a:pt x="54486" y="179222"/>
                  </a:lnTo>
                  <a:lnTo>
                    <a:pt x="54076" y="173060"/>
                  </a:lnTo>
                  <a:lnTo>
                    <a:pt x="53804" y="165974"/>
                  </a:lnTo>
                  <a:lnTo>
                    <a:pt x="53419" y="144427"/>
                  </a:lnTo>
                  <a:lnTo>
                    <a:pt x="53365" y="137957"/>
                  </a:lnTo>
                  <a:lnTo>
                    <a:pt x="54322" y="130666"/>
                  </a:lnTo>
                  <a:lnTo>
                    <a:pt x="55953" y="122830"/>
                  </a:lnTo>
                  <a:lnTo>
                    <a:pt x="58034" y="114628"/>
                  </a:lnTo>
                  <a:lnTo>
                    <a:pt x="61407" y="107177"/>
                  </a:lnTo>
                  <a:lnTo>
                    <a:pt x="65642" y="100224"/>
                  </a:lnTo>
                  <a:lnTo>
                    <a:pt x="70451" y="93605"/>
                  </a:lnTo>
                  <a:lnTo>
                    <a:pt x="74651" y="87208"/>
                  </a:lnTo>
                  <a:lnTo>
                    <a:pt x="78444" y="80959"/>
                  </a:lnTo>
                  <a:lnTo>
                    <a:pt x="81965" y="74808"/>
                  </a:lnTo>
                  <a:lnTo>
                    <a:pt x="87292" y="69716"/>
                  </a:lnTo>
                  <a:lnTo>
                    <a:pt x="93822" y="65329"/>
                  </a:lnTo>
                  <a:lnTo>
                    <a:pt x="101155" y="61412"/>
                  </a:lnTo>
                  <a:lnTo>
                    <a:pt x="107037" y="57808"/>
                  </a:lnTo>
                  <a:lnTo>
                    <a:pt x="111951" y="54414"/>
                  </a:lnTo>
                  <a:lnTo>
                    <a:pt x="116220" y="51159"/>
                  </a:lnTo>
                  <a:lnTo>
                    <a:pt x="121052" y="47996"/>
                  </a:lnTo>
                  <a:lnTo>
                    <a:pt x="126260" y="44896"/>
                  </a:lnTo>
                  <a:lnTo>
                    <a:pt x="131718" y="41837"/>
                  </a:lnTo>
                  <a:lnTo>
                    <a:pt x="136349" y="39797"/>
                  </a:lnTo>
                  <a:lnTo>
                    <a:pt x="140430" y="38438"/>
                  </a:lnTo>
                  <a:lnTo>
                    <a:pt x="144144" y="37531"/>
                  </a:lnTo>
                  <a:lnTo>
                    <a:pt x="147613" y="37919"/>
                  </a:lnTo>
                  <a:lnTo>
                    <a:pt x="150918" y="39170"/>
                  </a:lnTo>
                  <a:lnTo>
                    <a:pt x="154115" y="40996"/>
                  </a:lnTo>
                  <a:lnTo>
                    <a:pt x="156246" y="43206"/>
                  </a:lnTo>
                  <a:lnTo>
                    <a:pt x="157667" y="45671"/>
                  </a:lnTo>
                  <a:lnTo>
                    <a:pt x="158614" y="48306"/>
                  </a:lnTo>
                  <a:lnTo>
                    <a:pt x="162315" y="53881"/>
                  </a:lnTo>
                  <a:lnTo>
                    <a:pt x="164692" y="56756"/>
                  </a:lnTo>
                  <a:lnTo>
                    <a:pt x="166277" y="60658"/>
                  </a:lnTo>
                  <a:lnTo>
                    <a:pt x="167333" y="65243"/>
                  </a:lnTo>
                  <a:lnTo>
                    <a:pt x="168038" y="70284"/>
                  </a:lnTo>
                  <a:lnTo>
                    <a:pt x="169500" y="75629"/>
                  </a:lnTo>
                  <a:lnTo>
                    <a:pt x="171468" y="81177"/>
                  </a:lnTo>
                  <a:lnTo>
                    <a:pt x="173774" y="86860"/>
                  </a:lnTo>
                  <a:lnTo>
                    <a:pt x="176303" y="90649"/>
                  </a:lnTo>
                  <a:lnTo>
                    <a:pt x="178983" y="93175"/>
                  </a:lnTo>
                  <a:lnTo>
                    <a:pt x="181763" y="94859"/>
                  </a:lnTo>
                  <a:lnTo>
                    <a:pt x="185602" y="95981"/>
                  </a:lnTo>
                  <a:lnTo>
                    <a:pt x="190147" y="96730"/>
                  </a:lnTo>
                  <a:lnTo>
                    <a:pt x="205197" y="982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924"/>
            <p:cNvSpPr/>
            <p:nvPr/>
          </p:nvSpPr>
          <p:spPr>
            <a:xfrm>
              <a:off x="1627619" y="1750219"/>
              <a:ext cx="218406" cy="121652"/>
            </a:xfrm>
            <a:custGeom>
              <a:avLst/>
              <a:gdLst/>
              <a:ahLst/>
              <a:cxnLst/>
              <a:rect l="0" t="0" r="0" b="0"/>
              <a:pathLst>
                <a:path w="218406" h="121652">
                  <a:moveTo>
                    <a:pt x="57528" y="0"/>
                  </a:moveTo>
                  <a:lnTo>
                    <a:pt x="31774" y="0"/>
                  </a:lnTo>
                  <a:lnTo>
                    <a:pt x="27449" y="992"/>
                  </a:lnTo>
                  <a:lnTo>
                    <a:pt x="23572" y="2645"/>
                  </a:lnTo>
                  <a:lnTo>
                    <a:pt x="19995" y="4740"/>
                  </a:lnTo>
                  <a:lnTo>
                    <a:pt x="16617" y="8121"/>
                  </a:lnTo>
                  <a:lnTo>
                    <a:pt x="13372" y="12359"/>
                  </a:lnTo>
                  <a:lnTo>
                    <a:pt x="10215" y="17169"/>
                  </a:lnTo>
                  <a:lnTo>
                    <a:pt x="7118" y="22360"/>
                  </a:lnTo>
                  <a:lnTo>
                    <a:pt x="4060" y="27805"/>
                  </a:lnTo>
                  <a:lnTo>
                    <a:pt x="1028" y="33419"/>
                  </a:lnTo>
                  <a:lnTo>
                    <a:pt x="0" y="40139"/>
                  </a:lnTo>
                  <a:lnTo>
                    <a:pt x="308" y="47595"/>
                  </a:lnTo>
                  <a:lnTo>
                    <a:pt x="1506" y="55542"/>
                  </a:lnTo>
                  <a:lnTo>
                    <a:pt x="4291" y="62825"/>
                  </a:lnTo>
                  <a:lnTo>
                    <a:pt x="8133" y="69664"/>
                  </a:lnTo>
                  <a:lnTo>
                    <a:pt x="12681" y="76208"/>
                  </a:lnTo>
                  <a:lnTo>
                    <a:pt x="18693" y="82556"/>
                  </a:lnTo>
                  <a:lnTo>
                    <a:pt x="25680" y="88771"/>
                  </a:lnTo>
                  <a:lnTo>
                    <a:pt x="33316" y="94900"/>
                  </a:lnTo>
                  <a:lnTo>
                    <a:pt x="41387" y="100969"/>
                  </a:lnTo>
                  <a:lnTo>
                    <a:pt x="58299" y="113005"/>
                  </a:lnTo>
                  <a:lnTo>
                    <a:pt x="67973" y="117008"/>
                  </a:lnTo>
                  <a:lnTo>
                    <a:pt x="78394" y="119678"/>
                  </a:lnTo>
                  <a:lnTo>
                    <a:pt x="89314" y="121457"/>
                  </a:lnTo>
                  <a:lnTo>
                    <a:pt x="100566" y="121651"/>
                  </a:lnTo>
                  <a:lnTo>
                    <a:pt x="112040" y="120788"/>
                  </a:lnTo>
                  <a:lnTo>
                    <a:pt x="123662" y="119220"/>
                  </a:lnTo>
                  <a:lnTo>
                    <a:pt x="134388" y="116191"/>
                  </a:lnTo>
                  <a:lnTo>
                    <a:pt x="144519" y="112187"/>
                  </a:lnTo>
                  <a:lnTo>
                    <a:pt x="154252" y="107533"/>
                  </a:lnTo>
                  <a:lnTo>
                    <a:pt x="163720" y="100462"/>
                  </a:lnTo>
                  <a:lnTo>
                    <a:pt x="173010" y="91779"/>
                  </a:lnTo>
                  <a:lnTo>
                    <a:pt x="182184" y="82022"/>
                  </a:lnTo>
                  <a:lnTo>
                    <a:pt x="190285" y="70556"/>
                  </a:lnTo>
                  <a:lnTo>
                    <a:pt x="197672" y="57951"/>
                  </a:lnTo>
                  <a:lnTo>
                    <a:pt x="218405" y="178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925"/>
            <p:cNvSpPr/>
            <p:nvPr/>
          </p:nvSpPr>
          <p:spPr>
            <a:xfrm>
              <a:off x="1783948" y="1482328"/>
              <a:ext cx="464270" cy="301075"/>
            </a:xfrm>
            <a:custGeom>
              <a:avLst/>
              <a:gdLst/>
              <a:ahLst/>
              <a:cxnLst/>
              <a:rect l="0" t="0" r="0" b="0"/>
              <a:pathLst>
                <a:path w="464270" h="301075">
                  <a:moveTo>
                    <a:pt x="26326" y="0"/>
                  </a:moveTo>
                  <a:lnTo>
                    <a:pt x="5057" y="0"/>
                  </a:lnTo>
                  <a:lnTo>
                    <a:pt x="3209" y="992"/>
                  </a:lnTo>
                  <a:lnTo>
                    <a:pt x="1977" y="2646"/>
                  </a:lnTo>
                  <a:lnTo>
                    <a:pt x="1156" y="4740"/>
                  </a:lnTo>
                  <a:lnTo>
                    <a:pt x="243" y="12360"/>
                  </a:lnTo>
                  <a:lnTo>
                    <a:pt x="0" y="17169"/>
                  </a:lnTo>
                  <a:lnTo>
                    <a:pt x="831" y="24345"/>
                  </a:lnTo>
                  <a:lnTo>
                    <a:pt x="2377" y="33097"/>
                  </a:lnTo>
                  <a:lnTo>
                    <a:pt x="4402" y="42901"/>
                  </a:lnTo>
                  <a:lnTo>
                    <a:pt x="7738" y="54397"/>
                  </a:lnTo>
                  <a:lnTo>
                    <a:pt x="11947" y="67023"/>
                  </a:lnTo>
                  <a:lnTo>
                    <a:pt x="16740" y="80401"/>
                  </a:lnTo>
                  <a:lnTo>
                    <a:pt x="20928" y="95272"/>
                  </a:lnTo>
                  <a:lnTo>
                    <a:pt x="24714" y="111140"/>
                  </a:lnTo>
                  <a:lnTo>
                    <a:pt x="28231" y="127671"/>
                  </a:lnTo>
                  <a:lnTo>
                    <a:pt x="32561" y="143653"/>
                  </a:lnTo>
                  <a:lnTo>
                    <a:pt x="37434" y="159269"/>
                  </a:lnTo>
                  <a:lnTo>
                    <a:pt x="42669" y="174640"/>
                  </a:lnTo>
                  <a:lnTo>
                    <a:pt x="53782" y="204949"/>
                  </a:lnTo>
                  <a:lnTo>
                    <a:pt x="59526" y="219976"/>
                  </a:lnTo>
                  <a:lnTo>
                    <a:pt x="65341" y="232971"/>
                  </a:lnTo>
                  <a:lnTo>
                    <a:pt x="71205" y="244611"/>
                  </a:lnTo>
                  <a:lnTo>
                    <a:pt x="77099" y="255348"/>
                  </a:lnTo>
                  <a:lnTo>
                    <a:pt x="83015" y="264489"/>
                  </a:lnTo>
                  <a:lnTo>
                    <a:pt x="88946" y="272569"/>
                  </a:lnTo>
                  <a:lnTo>
                    <a:pt x="94885" y="279939"/>
                  </a:lnTo>
                  <a:lnTo>
                    <a:pt x="99838" y="285845"/>
                  </a:lnTo>
                  <a:lnTo>
                    <a:pt x="107989" y="295052"/>
                  </a:lnTo>
                  <a:lnTo>
                    <a:pt x="111553" y="297905"/>
                  </a:lnTo>
                  <a:lnTo>
                    <a:pt x="118161" y="301074"/>
                  </a:lnTo>
                  <a:lnTo>
                    <a:pt x="121314" y="300927"/>
                  </a:lnTo>
                  <a:lnTo>
                    <a:pt x="124409" y="299837"/>
                  </a:lnTo>
                  <a:lnTo>
                    <a:pt x="127465" y="298118"/>
                  </a:lnTo>
                  <a:lnTo>
                    <a:pt x="130496" y="293995"/>
                  </a:lnTo>
                  <a:lnTo>
                    <a:pt x="133509" y="288270"/>
                  </a:lnTo>
                  <a:lnTo>
                    <a:pt x="136511" y="281477"/>
                  </a:lnTo>
                  <a:lnTo>
                    <a:pt x="139505" y="273972"/>
                  </a:lnTo>
                  <a:lnTo>
                    <a:pt x="145481" y="257695"/>
                  </a:lnTo>
                  <a:lnTo>
                    <a:pt x="163368" y="205272"/>
                  </a:lnTo>
                  <a:lnTo>
                    <a:pt x="165355" y="197371"/>
                  </a:lnTo>
                  <a:lnTo>
                    <a:pt x="166679" y="190120"/>
                  </a:lnTo>
                  <a:lnTo>
                    <a:pt x="167562" y="183301"/>
                  </a:lnTo>
                  <a:lnTo>
                    <a:pt x="169144" y="177763"/>
                  </a:lnTo>
                  <a:lnTo>
                    <a:pt x="175121" y="165229"/>
                  </a:lnTo>
                  <a:lnTo>
                    <a:pt x="177334" y="156223"/>
                  </a:lnTo>
                  <a:lnTo>
                    <a:pt x="177851" y="153768"/>
                  </a:lnTo>
                  <a:lnTo>
                    <a:pt x="178982" y="154106"/>
                  </a:lnTo>
                  <a:lnTo>
                    <a:pt x="182888" y="157127"/>
                  </a:lnTo>
                  <a:lnTo>
                    <a:pt x="185319" y="158329"/>
                  </a:lnTo>
                  <a:lnTo>
                    <a:pt x="190669" y="159666"/>
                  </a:lnTo>
                  <a:lnTo>
                    <a:pt x="192493" y="161014"/>
                  </a:lnTo>
                  <a:lnTo>
                    <a:pt x="193709" y="162905"/>
                  </a:lnTo>
                  <a:lnTo>
                    <a:pt x="194520" y="165158"/>
                  </a:lnTo>
                  <a:lnTo>
                    <a:pt x="198068" y="170307"/>
                  </a:lnTo>
                  <a:lnTo>
                    <a:pt x="205148" y="178495"/>
                  </a:lnTo>
                  <a:lnTo>
                    <a:pt x="212652" y="186138"/>
                  </a:lnTo>
                  <a:lnTo>
                    <a:pt x="214100" y="186600"/>
                  </a:lnTo>
                  <a:lnTo>
                    <a:pt x="218356" y="187113"/>
                  </a:lnTo>
                  <a:lnTo>
                    <a:pt x="220882" y="186258"/>
                  </a:lnTo>
                  <a:lnTo>
                    <a:pt x="226336" y="182661"/>
                  </a:lnTo>
                  <a:lnTo>
                    <a:pt x="232070" y="175110"/>
                  </a:lnTo>
                  <a:lnTo>
                    <a:pt x="237929" y="166131"/>
                  </a:lnTo>
                  <a:lnTo>
                    <a:pt x="243844" y="158834"/>
                  </a:lnTo>
                  <a:lnTo>
                    <a:pt x="252430" y="149637"/>
                  </a:lnTo>
                  <a:lnTo>
                    <a:pt x="269382" y="132304"/>
                  </a:lnTo>
                  <a:lnTo>
                    <a:pt x="273767" y="129875"/>
                  </a:lnTo>
                  <a:lnTo>
                    <a:pt x="283936" y="127175"/>
                  </a:lnTo>
                  <a:lnTo>
                    <a:pt x="295076" y="125975"/>
                  </a:lnTo>
                  <a:lnTo>
                    <a:pt x="300827" y="125655"/>
                  </a:lnTo>
                  <a:lnTo>
                    <a:pt x="305654" y="126434"/>
                  </a:lnTo>
                  <a:lnTo>
                    <a:pt x="313666" y="129946"/>
                  </a:lnTo>
                  <a:lnTo>
                    <a:pt x="323186" y="137459"/>
                  </a:lnTo>
                  <a:lnTo>
                    <a:pt x="328504" y="142241"/>
                  </a:lnTo>
                  <a:lnTo>
                    <a:pt x="339711" y="152846"/>
                  </a:lnTo>
                  <a:lnTo>
                    <a:pt x="345480" y="158452"/>
                  </a:lnTo>
                  <a:lnTo>
                    <a:pt x="359835" y="167327"/>
                  </a:lnTo>
                  <a:lnTo>
                    <a:pt x="367833" y="171083"/>
                  </a:lnTo>
                  <a:lnTo>
                    <a:pt x="376145" y="173586"/>
                  </a:lnTo>
                  <a:lnTo>
                    <a:pt x="384665" y="175255"/>
                  </a:lnTo>
                  <a:lnTo>
                    <a:pt x="393325" y="176368"/>
                  </a:lnTo>
                  <a:lnTo>
                    <a:pt x="401084" y="175126"/>
                  </a:lnTo>
                  <a:lnTo>
                    <a:pt x="415001" y="168453"/>
                  </a:lnTo>
                  <a:lnTo>
                    <a:pt x="422486" y="164888"/>
                  </a:lnTo>
                  <a:lnTo>
                    <a:pt x="430455" y="161519"/>
                  </a:lnTo>
                  <a:lnTo>
                    <a:pt x="438748" y="158281"/>
                  </a:lnTo>
                  <a:lnTo>
                    <a:pt x="445269" y="153146"/>
                  </a:lnTo>
                  <a:lnTo>
                    <a:pt x="450609" y="146746"/>
                  </a:lnTo>
                  <a:lnTo>
                    <a:pt x="464269" y="1250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926"/>
            <p:cNvSpPr/>
            <p:nvPr/>
          </p:nvSpPr>
          <p:spPr>
            <a:xfrm>
              <a:off x="2051699" y="1464469"/>
              <a:ext cx="44580" cy="1"/>
            </a:xfrm>
            <a:custGeom>
              <a:avLst/>
              <a:gdLst/>
              <a:ahLst/>
              <a:cxnLst/>
              <a:rect l="0" t="0" r="0" b="0"/>
              <a:pathLst>
                <a:path w="44580" h="1">
                  <a:moveTo>
                    <a:pt x="8828" y="0"/>
                  </a:moveTo>
                  <a:lnTo>
                    <a:pt x="0" y="0"/>
                  </a:lnTo>
                  <a:lnTo>
                    <a:pt x="4457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927"/>
            <p:cNvSpPr/>
            <p:nvPr/>
          </p:nvSpPr>
          <p:spPr>
            <a:xfrm>
              <a:off x="2272752" y="1482531"/>
              <a:ext cx="160833" cy="350587"/>
            </a:xfrm>
            <a:custGeom>
              <a:avLst/>
              <a:gdLst/>
              <a:ahLst/>
              <a:cxnLst/>
              <a:rect l="0" t="0" r="0" b="0"/>
              <a:pathLst>
                <a:path w="160833" h="350587">
                  <a:moveTo>
                    <a:pt x="20154" y="26586"/>
                  </a:moveTo>
                  <a:lnTo>
                    <a:pt x="20154" y="43755"/>
                  </a:lnTo>
                  <a:lnTo>
                    <a:pt x="21147" y="49939"/>
                  </a:lnTo>
                  <a:lnTo>
                    <a:pt x="22802" y="57037"/>
                  </a:lnTo>
                  <a:lnTo>
                    <a:pt x="24898" y="64746"/>
                  </a:lnTo>
                  <a:lnTo>
                    <a:pt x="28282" y="74847"/>
                  </a:lnTo>
                  <a:lnTo>
                    <a:pt x="37338" y="99298"/>
                  </a:lnTo>
                  <a:lnTo>
                    <a:pt x="43527" y="113756"/>
                  </a:lnTo>
                  <a:lnTo>
                    <a:pt x="65478" y="161555"/>
                  </a:lnTo>
                  <a:lnTo>
                    <a:pt x="78696" y="192406"/>
                  </a:lnTo>
                  <a:lnTo>
                    <a:pt x="85995" y="207578"/>
                  </a:lnTo>
                  <a:lnTo>
                    <a:pt x="93840" y="222653"/>
                  </a:lnTo>
                  <a:lnTo>
                    <a:pt x="109508" y="251641"/>
                  </a:lnTo>
                  <a:lnTo>
                    <a:pt x="123092" y="277754"/>
                  </a:lnTo>
                  <a:lnTo>
                    <a:pt x="129495" y="289281"/>
                  </a:lnTo>
                  <a:lnTo>
                    <a:pt x="135750" y="299943"/>
                  </a:lnTo>
                  <a:lnTo>
                    <a:pt x="141906" y="310027"/>
                  </a:lnTo>
                  <a:lnTo>
                    <a:pt x="147003" y="318734"/>
                  </a:lnTo>
                  <a:lnTo>
                    <a:pt x="155315" y="333701"/>
                  </a:lnTo>
                  <a:lnTo>
                    <a:pt x="159671" y="344321"/>
                  </a:lnTo>
                  <a:lnTo>
                    <a:pt x="160832" y="348542"/>
                  </a:lnTo>
                  <a:lnTo>
                    <a:pt x="159621" y="350364"/>
                  </a:lnTo>
                  <a:lnTo>
                    <a:pt x="156827" y="350586"/>
                  </a:lnTo>
                  <a:lnTo>
                    <a:pt x="152978" y="349743"/>
                  </a:lnTo>
                  <a:lnTo>
                    <a:pt x="148426" y="346204"/>
                  </a:lnTo>
                  <a:lnTo>
                    <a:pt x="143405" y="340868"/>
                  </a:lnTo>
                  <a:lnTo>
                    <a:pt x="138072" y="334334"/>
                  </a:lnTo>
                  <a:lnTo>
                    <a:pt x="130544" y="326009"/>
                  </a:lnTo>
                  <a:lnTo>
                    <a:pt x="111587" y="306176"/>
                  </a:lnTo>
                  <a:lnTo>
                    <a:pt x="101964" y="294339"/>
                  </a:lnTo>
                  <a:lnTo>
                    <a:pt x="92569" y="281486"/>
                  </a:lnTo>
                  <a:lnTo>
                    <a:pt x="83327" y="267957"/>
                  </a:lnTo>
                  <a:lnTo>
                    <a:pt x="74186" y="251992"/>
                  </a:lnTo>
                  <a:lnTo>
                    <a:pt x="65112" y="234404"/>
                  </a:lnTo>
                  <a:lnTo>
                    <a:pt x="56085" y="215733"/>
                  </a:lnTo>
                  <a:lnTo>
                    <a:pt x="47087" y="198324"/>
                  </a:lnTo>
                  <a:lnTo>
                    <a:pt x="29145" y="165753"/>
                  </a:lnTo>
                  <a:lnTo>
                    <a:pt x="22176" y="151114"/>
                  </a:lnTo>
                  <a:lnTo>
                    <a:pt x="16536" y="137386"/>
                  </a:lnTo>
                  <a:lnTo>
                    <a:pt x="11784" y="124265"/>
                  </a:lnTo>
                  <a:lnTo>
                    <a:pt x="7622" y="111549"/>
                  </a:lnTo>
                  <a:lnTo>
                    <a:pt x="3855" y="99103"/>
                  </a:lnTo>
                  <a:lnTo>
                    <a:pt x="350" y="86837"/>
                  </a:lnTo>
                  <a:lnTo>
                    <a:pt x="0" y="76675"/>
                  </a:lnTo>
                  <a:lnTo>
                    <a:pt x="1753" y="67916"/>
                  </a:lnTo>
                  <a:lnTo>
                    <a:pt x="4907" y="60093"/>
                  </a:lnTo>
                  <a:lnTo>
                    <a:pt x="8996" y="52893"/>
                  </a:lnTo>
                  <a:lnTo>
                    <a:pt x="13708" y="46108"/>
                  </a:lnTo>
                  <a:lnTo>
                    <a:pt x="18836" y="39601"/>
                  </a:lnTo>
                  <a:lnTo>
                    <a:pt x="25234" y="33278"/>
                  </a:lnTo>
                  <a:lnTo>
                    <a:pt x="32478" y="27079"/>
                  </a:lnTo>
                  <a:lnTo>
                    <a:pt x="40287" y="20961"/>
                  </a:lnTo>
                  <a:lnTo>
                    <a:pt x="49465" y="15891"/>
                  </a:lnTo>
                  <a:lnTo>
                    <a:pt x="59556" y="11519"/>
                  </a:lnTo>
                  <a:lnTo>
                    <a:pt x="70256" y="7611"/>
                  </a:lnTo>
                  <a:lnTo>
                    <a:pt x="80368" y="5007"/>
                  </a:lnTo>
                  <a:lnTo>
                    <a:pt x="90088" y="3270"/>
                  </a:lnTo>
                  <a:lnTo>
                    <a:pt x="99548" y="2112"/>
                  </a:lnTo>
                  <a:lnTo>
                    <a:pt x="107841" y="1341"/>
                  </a:lnTo>
                  <a:lnTo>
                    <a:pt x="115355" y="826"/>
                  </a:lnTo>
                  <a:lnTo>
                    <a:pt x="132197" y="0"/>
                  </a:lnTo>
                  <a:lnTo>
                    <a:pt x="132586" y="1917"/>
                  </a:lnTo>
                  <a:lnTo>
                    <a:pt x="130370" y="9338"/>
                  </a:lnTo>
                  <a:lnTo>
                    <a:pt x="127395" y="14095"/>
                  </a:lnTo>
                  <a:lnTo>
                    <a:pt x="123426" y="19251"/>
                  </a:lnTo>
                  <a:lnTo>
                    <a:pt x="118794" y="24673"/>
                  </a:lnTo>
                  <a:lnTo>
                    <a:pt x="112727" y="30271"/>
                  </a:lnTo>
                  <a:lnTo>
                    <a:pt x="105703" y="35988"/>
                  </a:lnTo>
                  <a:lnTo>
                    <a:pt x="98041" y="41784"/>
                  </a:lnTo>
                  <a:lnTo>
                    <a:pt x="89954" y="48624"/>
                  </a:lnTo>
                  <a:lnTo>
                    <a:pt x="81583" y="56161"/>
                  </a:lnTo>
                  <a:lnTo>
                    <a:pt x="73023" y="64162"/>
                  </a:lnTo>
                  <a:lnTo>
                    <a:pt x="64338" y="70488"/>
                  </a:lnTo>
                  <a:lnTo>
                    <a:pt x="55568" y="75698"/>
                  </a:lnTo>
                  <a:lnTo>
                    <a:pt x="29091" y="890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928"/>
            <p:cNvSpPr/>
            <p:nvPr/>
          </p:nvSpPr>
          <p:spPr>
            <a:xfrm>
              <a:off x="2426970" y="1473398"/>
              <a:ext cx="17877" cy="44650"/>
            </a:xfrm>
            <a:custGeom>
              <a:avLst/>
              <a:gdLst/>
              <a:ahLst/>
              <a:cxnLst/>
              <a:rect l="0" t="0" r="0" b="0"/>
              <a:pathLst>
                <a:path w="17877" h="44650">
                  <a:moveTo>
                    <a:pt x="17876" y="44649"/>
                  </a:moveTo>
                  <a:lnTo>
                    <a:pt x="17876" y="35168"/>
                  </a:lnTo>
                  <a:lnTo>
                    <a:pt x="15889" y="29398"/>
                  </a:lnTo>
                  <a:lnTo>
                    <a:pt x="12579" y="22576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929"/>
            <p:cNvSpPr/>
            <p:nvPr/>
          </p:nvSpPr>
          <p:spPr>
            <a:xfrm>
              <a:off x="585819" y="3687961"/>
              <a:ext cx="89377" cy="1071563"/>
            </a:xfrm>
            <a:custGeom>
              <a:avLst/>
              <a:gdLst/>
              <a:ahLst/>
              <a:cxnLst/>
              <a:rect l="0" t="0" r="0" b="0"/>
              <a:pathLst>
                <a:path w="89377" h="1071563">
                  <a:moveTo>
                    <a:pt x="89376" y="0"/>
                  </a:moveTo>
                  <a:lnTo>
                    <a:pt x="76936" y="12429"/>
                  </a:lnTo>
                  <a:lnTo>
                    <a:pt x="74132" y="16223"/>
                  </a:lnTo>
                  <a:lnTo>
                    <a:pt x="71269" y="20737"/>
                  </a:lnTo>
                  <a:lnTo>
                    <a:pt x="68367" y="25731"/>
                  </a:lnTo>
                  <a:lnTo>
                    <a:pt x="62495" y="36571"/>
                  </a:lnTo>
                  <a:lnTo>
                    <a:pt x="59538" y="42240"/>
                  </a:lnTo>
                  <a:lnTo>
                    <a:pt x="57568" y="48004"/>
                  </a:lnTo>
                  <a:lnTo>
                    <a:pt x="55378" y="59699"/>
                  </a:lnTo>
                  <a:lnTo>
                    <a:pt x="57053" y="71512"/>
                  </a:lnTo>
                  <a:lnTo>
                    <a:pt x="58890" y="77440"/>
                  </a:lnTo>
                  <a:lnTo>
                    <a:pt x="61475" y="100005"/>
                  </a:lnTo>
                  <a:lnTo>
                    <a:pt x="63342" y="127168"/>
                  </a:lnTo>
                  <a:lnTo>
                    <a:pt x="65068" y="133395"/>
                  </a:lnTo>
                  <a:lnTo>
                    <a:pt x="67213" y="139532"/>
                  </a:lnTo>
                  <a:lnTo>
                    <a:pt x="69595" y="151642"/>
                  </a:lnTo>
                  <a:lnTo>
                    <a:pt x="71125" y="180325"/>
                  </a:lnTo>
                  <a:lnTo>
                    <a:pt x="71468" y="249493"/>
                  </a:lnTo>
                  <a:lnTo>
                    <a:pt x="70486" y="266539"/>
                  </a:lnTo>
                  <a:lnTo>
                    <a:pt x="68839" y="285841"/>
                  </a:lnTo>
                  <a:lnTo>
                    <a:pt x="66747" y="306647"/>
                  </a:lnTo>
                  <a:lnTo>
                    <a:pt x="65352" y="330439"/>
                  </a:lnTo>
                  <a:lnTo>
                    <a:pt x="62397" y="412321"/>
                  </a:lnTo>
                  <a:lnTo>
                    <a:pt x="50232" y="578993"/>
                  </a:lnTo>
                  <a:lnTo>
                    <a:pt x="41586" y="682420"/>
                  </a:lnTo>
                  <a:lnTo>
                    <a:pt x="39641" y="714900"/>
                  </a:lnTo>
                  <a:lnTo>
                    <a:pt x="35910" y="806032"/>
                  </a:lnTo>
                  <a:lnTo>
                    <a:pt x="33871" y="833027"/>
                  </a:lnTo>
                  <a:lnTo>
                    <a:pt x="31518" y="858960"/>
                  </a:lnTo>
                  <a:lnTo>
                    <a:pt x="29950" y="882203"/>
                  </a:lnTo>
                  <a:lnTo>
                    <a:pt x="28904" y="903651"/>
                  </a:lnTo>
                  <a:lnTo>
                    <a:pt x="28207" y="923902"/>
                  </a:lnTo>
                  <a:lnTo>
                    <a:pt x="26749" y="942365"/>
                  </a:lnTo>
                  <a:lnTo>
                    <a:pt x="24784" y="959634"/>
                  </a:lnTo>
                  <a:lnTo>
                    <a:pt x="22481" y="976107"/>
                  </a:lnTo>
                  <a:lnTo>
                    <a:pt x="19923" y="1004994"/>
                  </a:lnTo>
                  <a:lnTo>
                    <a:pt x="17792" y="1029078"/>
                  </a:lnTo>
                  <a:lnTo>
                    <a:pt x="15834" y="1038278"/>
                  </a:lnTo>
                  <a:lnTo>
                    <a:pt x="13535" y="1046396"/>
                  </a:lnTo>
                  <a:lnTo>
                    <a:pt x="11010" y="1052801"/>
                  </a:lnTo>
                  <a:lnTo>
                    <a:pt x="8333" y="1058062"/>
                  </a:lnTo>
                  <a:lnTo>
                    <a:pt x="0" y="10715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930"/>
            <p:cNvSpPr/>
            <p:nvPr/>
          </p:nvSpPr>
          <p:spPr>
            <a:xfrm>
              <a:off x="-293977" y="4042518"/>
              <a:ext cx="134794" cy="124485"/>
            </a:xfrm>
            <a:custGeom>
              <a:avLst/>
              <a:gdLst/>
              <a:ahLst/>
              <a:cxnLst/>
              <a:rect l="0" t="0" r="0" b="0"/>
              <a:pathLst>
                <a:path w="134794" h="124485">
                  <a:moveTo>
                    <a:pt x="48597" y="38349"/>
                  </a:moveTo>
                  <a:lnTo>
                    <a:pt x="43852" y="38349"/>
                  </a:lnTo>
                  <a:lnTo>
                    <a:pt x="40469" y="39341"/>
                  </a:lnTo>
                  <a:lnTo>
                    <a:pt x="36227" y="40994"/>
                  </a:lnTo>
                  <a:lnTo>
                    <a:pt x="31412" y="43089"/>
                  </a:lnTo>
                  <a:lnTo>
                    <a:pt x="27210" y="45478"/>
                  </a:lnTo>
                  <a:lnTo>
                    <a:pt x="23415" y="48063"/>
                  </a:lnTo>
                  <a:lnTo>
                    <a:pt x="19892" y="50777"/>
                  </a:lnTo>
                  <a:lnTo>
                    <a:pt x="16551" y="54572"/>
                  </a:lnTo>
                  <a:lnTo>
                    <a:pt x="13330" y="59087"/>
                  </a:lnTo>
                  <a:lnTo>
                    <a:pt x="10189" y="64080"/>
                  </a:lnTo>
                  <a:lnTo>
                    <a:pt x="7103" y="70386"/>
                  </a:lnTo>
                  <a:lnTo>
                    <a:pt x="4052" y="77567"/>
                  </a:lnTo>
                  <a:lnTo>
                    <a:pt x="1025" y="85330"/>
                  </a:lnTo>
                  <a:lnTo>
                    <a:pt x="0" y="91497"/>
                  </a:lnTo>
                  <a:lnTo>
                    <a:pt x="310" y="96602"/>
                  </a:lnTo>
                  <a:lnTo>
                    <a:pt x="1510" y="100997"/>
                  </a:lnTo>
                  <a:lnTo>
                    <a:pt x="4296" y="105911"/>
                  </a:lnTo>
                  <a:lnTo>
                    <a:pt x="8139" y="111172"/>
                  </a:lnTo>
                  <a:lnTo>
                    <a:pt x="12687" y="116663"/>
                  </a:lnTo>
                  <a:lnTo>
                    <a:pt x="17706" y="120324"/>
                  </a:lnTo>
                  <a:lnTo>
                    <a:pt x="23037" y="122765"/>
                  </a:lnTo>
                  <a:lnTo>
                    <a:pt x="28578" y="124392"/>
                  </a:lnTo>
                  <a:lnTo>
                    <a:pt x="35251" y="124484"/>
                  </a:lnTo>
                  <a:lnTo>
                    <a:pt x="42679" y="123554"/>
                  </a:lnTo>
                  <a:lnTo>
                    <a:pt x="50610" y="121941"/>
                  </a:lnTo>
                  <a:lnTo>
                    <a:pt x="57884" y="118882"/>
                  </a:lnTo>
                  <a:lnTo>
                    <a:pt x="64719" y="114858"/>
                  </a:lnTo>
                  <a:lnTo>
                    <a:pt x="71262" y="110191"/>
                  </a:lnTo>
                  <a:lnTo>
                    <a:pt x="78603" y="104103"/>
                  </a:lnTo>
                  <a:lnTo>
                    <a:pt x="86476" y="97068"/>
                  </a:lnTo>
                  <a:lnTo>
                    <a:pt x="94704" y="89401"/>
                  </a:lnTo>
                  <a:lnTo>
                    <a:pt x="101183" y="81314"/>
                  </a:lnTo>
                  <a:lnTo>
                    <a:pt x="106495" y="72945"/>
                  </a:lnTo>
                  <a:lnTo>
                    <a:pt x="111029" y="64389"/>
                  </a:lnTo>
                  <a:lnTo>
                    <a:pt x="116038" y="55709"/>
                  </a:lnTo>
                  <a:lnTo>
                    <a:pt x="121364" y="46946"/>
                  </a:lnTo>
                  <a:lnTo>
                    <a:pt x="126900" y="38127"/>
                  </a:lnTo>
                  <a:lnTo>
                    <a:pt x="130591" y="30264"/>
                  </a:lnTo>
                  <a:lnTo>
                    <a:pt x="133052" y="23037"/>
                  </a:lnTo>
                  <a:lnTo>
                    <a:pt x="134693" y="16234"/>
                  </a:lnTo>
                  <a:lnTo>
                    <a:pt x="134793" y="10708"/>
                  </a:lnTo>
                  <a:lnTo>
                    <a:pt x="133867" y="6031"/>
                  </a:lnTo>
                  <a:lnTo>
                    <a:pt x="132257" y="1920"/>
                  </a:lnTo>
                  <a:lnTo>
                    <a:pt x="130190" y="173"/>
                  </a:lnTo>
                  <a:lnTo>
                    <a:pt x="127819" y="0"/>
                  </a:lnTo>
                  <a:lnTo>
                    <a:pt x="125245" y="876"/>
                  </a:lnTo>
                  <a:lnTo>
                    <a:pt x="122536" y="3446"/>
                  </a:lnTo>
                  <a:lnTo>
                    <a:pt x="119738" y="7143"/>
                  </a:lnTo>
                  <a:lnTo>
                    <a:pt x="116878" y="11592"/>
                  </a:lnTo>
                  <a:lnTo>
                    <a:pt x="113979" y="16542"/>
                  </a:lnTo>
                  <a:lnTo>
                    <a:pt x="111054" y="21827"/>
                  </a:lnTo>
                  <a:lnTo>
                    <a:pt x="108110" y="27334"/>
                  </a:lnTo>
                  <a:lnTo>
                    <a:pt x="105154" y="33982"/>
                  </a:lnTo>
                  <a:lnTo>
                    <a:pt x="102191" y="41391"/>
                  </a:lnTo>
                  <a:lnTo>
                    <a:pt x="93285" y="651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931"/>
            <p:cNvSpPr/>
            <p:nvPr/>
          </p:nvSpPr>
          <p:spPr>
            <a:xfrm>
              <a:off x="41266" y="3790872"/>
              <a:ext cx="79798" cy="468590"/>
            </a:xfrm>
            <a:custGeom>
              <a:avLst/>
              <a:gdLst/>
              <a:ahLst/>
              <a:cxnLst/>
              <a:rect l="0" t="0" r="0" b="0"/>
              <a:pathLst>
                <a:path w="79798" h="468590">
                  <a:moveTo>
                    <a:pt x="79797" y="22104"/>
                  </a:moveTo>
                  <a:lnTo>
                    <a:pt x="79797" y="17364"/>
                  </a:lnTo>
                  <a:lnTo>
                    <a:pt x="78804" y="15967"/>
                  </a:lnTo>
                  <a:lnTo>
                    <a:pt x="77149" y="15036"/>
                  </a:lnTo>
                  <a:lnTo>
                    <a:pt x="75052" y="14416"/>
                  </a:lnTo>
                  <a:lnTo>
                    <a:pt x="73654" y="13010"/>
                  </a:lnTo>
                  <a:lnTo>
                    <a:pt x="72723" y="11081"/>
                  </a:lnTo>
                  <a:lnTo>
                    <a:pt x="72101" y="8802"/>
                  </a:lnTo>
                  <a:lnTo>
                    <a:pt x="70694" y="6291"/>
                  </a:lnTo>
                  <a:lnTo>
                    <a:pt x="68763" y="3625"/>
                  </a:lnTo>
                  <a:lnTo>
                    <a:pt x="66483" y="855"/>
                  </a:lnTo>
                  <a:lnTo>
                    <a:pt x="63969" y="0"/>
                  </a:lnTo>
                  <a:lnTo>
                    <a:pt x="61300" y="423"/>
                  </a:lnTo>
                  <a:lnTo>
                    <a:pt x="58528" y="1697"/>
                  </a:lnTo>
                  <a:lnTo>
                    <a:pt x="54694" y="4531"/>
                  </a:lnTo>
                  <a:lnTo>
                    <a:pt x="50152" y="8405"/>
                  </a:lnTo>
                  <a:lnTo>
                    <a:pt x="45137" y="12971"/>
                  </a:lnTo>
                  <a:lnTo>
                    <a:pt x="40801" y="20976"/>
                  </a:lnTo>
                  <a:lnTo>
                    <a:pt x="36918" y="31274"/>
                  </a:lnTo>
                  <a:lnTo>
                    <a:pt x="33335" y="43101"/>
                  </a:lnTo>
                  <a:lnTo>
                    <a:pt x="28961" y="55946"/>
                  </a:lnTo>
                  <a:lnTo>
                    <a:pt x="18804" y="83447"/>
                  </a:lnTo>
                  <a:lnTo>
                    <a:pt x="14308" y="100703"/>
                  </a:lnTo>
                  <a:lnTo>
                    <a:pt x="10318" y="120144"/>
                  </a:lnTo>
                  <a:lnTo>
                    <a:pt x="6665" y="141042"/>
                  </a:lnTo>
                  <a:lnTo>
                    <a:pt x="4229" y="162912"/>
                  </a:lnTo>
                  <a:lnTo>
                    <a:pt x="2606" y="185429"/>
                  </a:lnTo>
                  <a:lnTo>
                    <a:pt x="1523" y="208378"/>
                  </a:lnTo>
                  <a:lnTo>
                    <a:pt x="320" y="255044"/>
                  </a:lnTo>
                  <a:lnTo>
                    <a:pt x="0" y="278600"/>
                  </a:lnTo>
                  <a:lnTo>
                    <a:pt x="779" y="301250"/>
                  </a:lnTo>
                  <a:lnTo>
                    <a:pt x="2291" y="323295"/>
                  </a:lnTo>
                  <a:lnTo>
                    <a:pt x="4293" y="344937"/>
                  </a:lnTo>
                  <a:lnTo>
                    <a:pt x="6620" y="364326"/>
                  </a:lnTo>
                  <a:lnTo>
                    <a:pt x="9165" y="382213"/>
                  </a:lnTo>
                  <a:lnTo>
                    <a:pt x="11854" y="399099"/>
                  </a:lnTo>
                  <a:lnTo>
                    <a:pt x="15634" y="413333"/>
                  </a:lnTo>
                  <a:lnTo>
                    <a:pt x="20139" y="425798"/>
                  </a:lnTo>
                  <a:lnTo>
                    <a:pt x="25129" y="437085"/>
                  </a:lnTo>
                  <a:lnTo>
                    <a:pt x="28456" y="445602"/>
                  </a:lnTo>
                  <a:lnTo>
                    <a:pt x="30673" y="452272"/>
                  </a:lnTo>
                  <a:lnTo>
                    <a:pt x="35109" y="4685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932"/>
            <p:cNvSpPr/>
            <p:nvPr/>
          </p:nvSpPr>
          <p:spPr>
            <a:xfrm>
              <a:off x="-84025" y="4009430"/>
              <a:ext cx="285527" cy="71438"/>
            </a:xfrm>
            <a:custGeom>
              <a:avLst/>
              <a:gdLst/>
              <a:ahLst/>
              <a:cxnLst/>
              <a:rect l="0" t="0" r="0" b="0"/>
              <a:pathLst>
                <a:path w="285527" h="71438">
                  <a:moveTo>
                    <a:pt x="17398" y="71437"/>
                  </a:moveTo>
                  <a:lnTo>
                    <a:pt x="0" y="71437"/>
                  </a:lnTo>
                  <a:lnTo>
                    <a:pt x="21494" y="71437"/>
                  </a:lnTo>
                  <a:lnTo>
                    <a:pt x="31052" y="70445"/>
                  </a:lnTo>
                  <a:lnTo>
                    <a:pt x="42390" y="68792"/>
                  </a:lnTo>
                  <a:lnTo>
                    <a:pt x="54914" y="66697"/>
                  </a:lnTo>
                  <a:lnTo>
                    <a:pt x="68228" y="63316"/>
                  </a:lnTo>
                  <a:lnTo>
                    <a:pt x="82070" y="59078"/>
                  </a:lnTo>
                  <a:lnTo>
                    <a:pt x="96263" y="54268"/>
                  </a:lnTo>
                  <a:lnTo>
                    <a:pt x="111683" y="50069"/>
                  </a:lnTo>
                  <a:lnTo>
                    <a:pt x="127922" y="46277"/>
                  </a:lnTo>
                  <a:lnTo>
                    <a:pt x="144706" y="42758"/>
                  </a:lnTo>
                  <a:lnTo>
                    <a:pt x="161854" y="38427"/>
                  </a:lnTo>
                  <a:lnTo>
                    <a:pt x="179245" y="33555"/>
                  </a:lnTo>
                  <a:lnTo>
                    <a:pt x="214456" y="22851"/>
                  </a:lnTo>
                  <a:lnTo>
                    <a:pt x="28552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933"/>
            <p:cNvSpPr/>
            <p:nvPr/>
          </p:nvSpPr>
          <p:spPr>
            <a:xfrm>
              <a:off x="230223" y="3839765"/>
              <a:ext cx="87468" cy="339329"/>
            </a:xfrm>
            <a:custGeom>
              <a:avLst/>
              <a:gdLst/>
              <a:ahLst/>
              <a:cxnLst/>
              <a:rect l="0" t="0" r="0" b="0"/>
              <a:pathLst>
                <a:path w="87468" h="339329">
                  <a:moveTo>
                    <a:pt x="87467" y="0"/>
                  </a:moveTo>
                  <a:lnTo>
                    <a:pt x="82723" y="0"/>
                  </a:lnTo>
                  <a:lnTo>
                    <a:pt x="79339" y="992"/>
                  </a:lnTo>
                  <a:lnTo>
                    <a:pt x="75097" y="2646"/>
                  </a:lnTo>
                  <a:lnTo>
                    <a:pt x="70283" y="4741"/>
                  </a:lnTo>
                  <a:lnTo>
                    <a:pt x="66080" y="7130"/>
                  </a:lnTo>
                  <a:lnTo>
                    <a:pt x="62285" y="9714"/>
                  </a:lnTo>
                  <a:lnTo>
                    <a:pt x="58763" y="12429"/>
                  </a:lnTo>
                  <a:lnTo>
                    <a:pt x="54428" y="17216"/>
                  </a:lnTo>
                  <a:lnTo>
                    <a:pt x="49552" y="23383"/>
                  </a:lnTo>
                  <a:lnTo>
                    <a:pt x="44315" y="30472"/>
                  </a:lnTo>
                  <a:lnTo>
                    <a:pt x="38838" y="39166"/>
                  </a:lnTo>
                  <a:lnTo>
                    <a:pt x="33200" y="48931"/>
                  </a:lnTo>
                  <a:lnTo>
                    <a:pt x="27455" y="59410"/>
                  </a:lnTo>
                  <a:lnTo>
                    <a:pt x="22633" y="71357"/>
                  </a:lnTo>
                  <a:lnTo>
                    <a:pt x="18424" y="84282"/>
                  </a:lnTo>
                  <a:lnTo>
                    <a:pt x="14626" y="97860"/>
                  </a:lnTo>
                  <a:lnTo>
                    <a:pt x="11100" y="113858"/>
                  </a:lnTo>
                  <a:lnTo>
                    <a:pt x="7757" y="131467"/>
                  </a:lnTo>
                  <a:lnTo>
                    <a:pt x="4535" y="150153"/>
                  </a:lnTo>
                  <a:lnTo>
                    <a:pt x="2387" y="168563"/>
                  </a:lnTo>
                  <a:lnTo>
                    <a:pt x="955" y="186790"/>
                  </a:lnTo>
                  <a:lnTo>
                    <a:pt x="0" y="204894"/>
                  </a:lnTo>
                  <a:lnTo>
                    <a:pt x="357" y="221924"/>
                  </a:lnTo>
                  <a:lnTo>
                    <a:pt x="1588" y="238239"/>
                  </a:lnTo>
                  <a:lnTo>
                    <a:pt x="3401" y="254076"/>
                  </a:lnTo>
                  <a:lnTo>
                    <a:pt x="4610" y="268603"/>
                  </a:lnTo>
                  <a:lnTo>
                    <a:pt x="5417" y="282256"/>
                  </a:lnTo>
                  <a:lnTo>
                    <a:pt x="6312" y="306025"/>
                  </a:lnTo>
                  <a:lnTo>
                    <a:pt x="7029" y="3393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934"/>
            <p:cNvSpPr/>
            <p:nvPr/>
          </p:nvSpPr>
          <p:spPr>
            <a:xfrm>
              <a:off x="7789559" y="723456"/>
              <a:ext cx="62551" cy="1491107"/>
            </a:xfrm>
            <a:custGeom>
              <a:avLst/>
              <a:gdLst/>
              <a:ahLst/>
              <a:cxnLst/>
              <a:rect l="0" t="0" r="0" b="0"/>
              <a:pathLst>
                <a:path w="62551" h="1491107">
                  <a:moveTo>
                    <a:pt x="62550" y="26638"/>
                  </a:moveTo>
                  <a:lnTo>
                    <a:pt x="62550" y="0"/>
                  </a:lnTo>
                  <a:lnTo>
                    <a:pt x="62550" y="51315"/>
                  </a:lnTo>
                  <a:lnTo>
                    <a:pt x="61557" y="61941"/>
                  </a:lnTo>
                  <a:lnTo>
                    <a:pt x="59901" y="72993"/>
                  </a:lnTo>
                  <a:lnTo>
                    <a:pt x="57805" y="84331"/>
                  </a:lnTo>
                  <a:lnTo>
                    <a:pt x="56408" y="97842"/>
                  </a:lnTo>
                  <a:lnTo>
                    <a:pt x="54854" y="128729"/>
                  </a:lnTo>
                  <a:lnTo>
                    <a:pt x="53448" y="145300"/>
                  </a:lnTo>
                  <a:lnTo>
                    <a:pt x="51517" y="162301"/>
                  </a:lnTo>
                  <a:lnTo>
                    <a:pt x="46723" y="197065"/>
                  </a:lnTo>
                  <a:lnTo>
                    <a:pt x="41282" y="232360"/>
                  </a:lnTo>
                  <a:lnTo>
                    <a:pt x="39434" y="251098"/>
                  </a:lnTo>
                  <a:lnTo>
                    <a:pt x="38202" y="270536"/>
                  </a:lnTo>
                  <a:lnTo>
                    <a:pt x="36832" y="310654"/>
                  </a:lnTo>
                  <a:lnTo>
                    <a:pt x="36224" y="351635"/>
                  </a:lnTo>
                  <a:lnTo>
                    <a:pt x="35068" y="373279"/>
                  </a:lnTo>
                  <a:lnTo>
                    <a:pt x="33305" y="395646"/>
                  </a:lnTo>
                  <a:lnTo>
                    <a:pt x="31136" y="418495"/>
                  </a:lnTo>
                  <a:lnTo>
                    <a:pt x="29691" y="441665"/>
                  </a:lnTo>
                  <a:lnTo>
                    <a:pt x="28085" y="488576"/>
                  </a:lnTo>
                  <a:lnTo>
                    <a:pt x="27054" y="590497"/>
                  </a:lnTo>
                  <a:lnTo>
                    <a:pt x="26834" y="732804"/>
                  </a:lnTo>
                  <a:lnTo>
                    <a:pt x="25829" y="764313"/>
                  </a:lnTo>
                  <a:lnTo>
                    <a:pt x="22064" y="828429"/>
                  </a:lnTo>
                  <a:lnTo>
                    <a:pt x="14363" y="925884"/>
                  </a:lnTo>
                  <a:lnTo>
                    <a:pt x="5791" y="1019142"/>
                  </a:lnTo>
                  <a:lnTo>
                    <a:pt x="3857" y="1048471"/>
                  </a:lnTo>
                  <a:lnTo>
                    <a:pt x="2565" y="1076953"/>
                  </a:lnTo>
                  <a:lnTo>
                    <a:pt x="1133" y="1131421"/>
                  </a:lnTo>
                  <a:lnTo>
                    <a:pt x="16" y="1336807"/>
                  </a:lnTo>
                  <a:lnTo>
                    <a:pt x="0" y="1373912"/>
                  </a:lnTo>
                  <a:lnTo>
                    <a:pt x="988" y="1391148"/>
                  </a:lnTo>
                  <a:lnTo>
                    <a:pt x="2641" y="1407600"/>
                  </a:lnTo>
                  <a:lnTo>
                    <a:pt x="4736" y="1423529"/>
                  </a:lnTo>
                  <a:lnTo>
                    <a:pt x="6131" y="1438118"/>
                  </a:lnTo>
                  <a:lnTo>
                    <a:pt x="7061" y="1451811"/>
                  </a:lnTo>
                  <a:lnTo>
                    <a:pt x="8924" y="14911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935"/>
            <p:cNvSpPr/>
            <p:nvPr/>
          </p:nvSpPr>
          <p:spPr>
            <a:xfrm>
              <a:off x="7825296" y="2330648"/>
              <a:ext cx="2636601" cy="35352"/>
            </a:xfrm>
            <a:custGeom>
              <a:avLst/>
              <a:gdLst/>
              <a:ahLst/>
              <a:cxnLst/>
              <a:rect l="0" t="0" r="0" b="0"/>
              <a:pathLst>
                <a:path w="2636601" h="35352">
                  <a:moveTo>
                    <a:pt x="0" y="0"/>
                  </a:moveTo>
                  <a:lnTo>
                    <a:pt x="0" y="4741"/>
                  </a:lnTo>
                  <a:lnTo>
                    <a:pt x="993" y="6137"/>
                  </a:lnTo>
                  <a:lnTo>
                    <a:pt x="2649" y="7068"/>
                  </a:lnTo>
                  <a:lnTo>
                    <a:pt x="7136" y="8102"/>
                  </a:lnTo>
                  <a:lnTo>
                    <a:pt x="51767" y="8897"/>
                  </a:lnTo>
                  <a:lnTo>
                    <a:pt x="63311" y="9900"/>
                  </a:lnTo>
                  <a:lnTo>
                    <a:pt x="75971" y="11561"/>
                  </a:lnTo>
                  <a:lnTo>
                    <a:pt x="89377" y="13661"/>
                  </a:lnTo>
                  <a:lnTo>
                    <a:pt x="104273" y="15060"/>
                  </a:lnTo>
                  <a:lnTo>
                    <a:pt x="120162" y="15993"/>
                  </a:lnTo>
                  <a:lnTo>
                    <a:pt x="155691" y="17030"/>
                  </a:lnTo>
                  <a:lnTo>
                    <a:pt x="1006349" y="18852"/>
                  </a:lnTo>
                  <a:lnTo>
                    <a:pt x="1115144" y="23996"/>
                  </a:lnTo>
                  <a:lnTo>
                    <a:pt x="1215017" y="25962"/>
                  </a:lnTo>
                  <a:lnTo>
                    <a:pt x="1785684" y="27780"/>
                  </a:lnTo>
                  <a:lnTo>
                    <a:pt x="2065699" y="33857"/>
                  </a:lnTo>
                  <a:lnTo>
                    <a:pt x="2322346" y="35351"/>
                  </a:lnTo>
                  <a:lnTo>
                    <a:pt x="2371485" y="34481"/>
                  </a:lnTo>
                  <a:lnTo>
                    <a:pt x="2414176" y="32909"/>
                  </a:lnTo>
                  <a:lnTo>
                    <a:pt x="2485112" y="29509"/>
                  </a:lnTo>
                  <a:lnTo>
                    <a:pt x="2539811" y="27998"/>
                  </a:lnTo>
                  <a:lnTo>
                    <a:pt x="2562143" y="26603"/>
                  </a:lnTo>
                  <a:lnTo>
                    <a:pt x="2581996" y="24681"/>
                  </a:lnTo>
                  <a:lnTo>
                    <a:pt x="2636600" y="178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936"/>
            <p:cNvSpPr/>
            <p:nvPr/>
          </p:nvSpPr>
          <p:spPr>
            <a:xfrm>
              <a:off x="9300004" y="1187651"/>
              <a:ext cx="62157" cy="107155"/>
            </a:xfrm>
            <a:custGeom>
              <a:avLst/>
              <a:gdLst/>
              <a:ahLst/>
              <a:cxnLst/>
              <a:rect l="0" t="0" r="0" b="0"/>
              <a:pathLst>
                <a:path w="62157" h="107155">
                  <a:moveTo>
                    <a:pt x="17875" y="107154"/>
                  </a:moveTo>
                  <a:lnTo>
                    <a:pt x="17875" y="102413"/>
                  </a:lnTo>
                  <a:lnTo>
                    <a:pt x="18868" y="101017"/>
                  </a:lnTo>
                  <a:lnTo>
                    <a:pt x="20524" y="100086"/>
                  </a:lnTo>
                  <a:lnTo>
                    <a:pt x="22620" y="99465"/>
                  </a:lnTo>
                  <a:lnTo>
                    <a:pt x="26003" y="99051"/>
                  </a:lnTo>
                  <a:lnTo>
                    <a:pt x="30246" y="98776"/>
                  </a:lnTo>
                  <a:lnTo>
                    <a:pt x="41834" y="98333"/>
                  </a:lnTo>
                  <a:lnTo>
                    <a:pt x="43778" y="97304"/>
                  </a:lnTo>
                  <a:lnTo>
                    <a:pt x="46067" y="95627"/>
                  </a:lnTo>
                  <a:lnTo>
                    <a:pt x="48587" y="93516"/>
                  </a:lnTo>
                  <a:lnTo>
                    <a:pt x="50266" y="91116"/>
                  </a:lnTo>
                  <a:lnTo>
                    <a:pt x="51386" y="88525"/>
                  </a:lnTo>
                  <a:lnTo>
                    <a:pt x="52132" y="85805"/>
                  </a:lnTo>
                  <a:lnTo>
                    <a:pt x="53623" y="82999"/>
                  </a:lnTo>
                  <a:lnTo>
                    <a:pt x="55611" y="80136"/>
                  </a:lnTo>
                  <a:lnTo>
                    <a:pt x="57928" y="77236"/>
                  </a:lnTo>
                  <a:lnTo>
                    <a:pt x="59473" y="74310"/>
                  </a:lnTo>
                  <a:lnTo>
                    <a:pt x="60503" y="71367"/>
                  </a:lnTo>
                  <a:lnTo>
                    <a:pt x="61189" y="68413"/>
                  </a:lnTo>
                  <a:lnTo>
                    <a:pt x="61647" y="65452"/>
                  </a:lnTo>
                  <a:lnTo>
                    <a:pt x="61952" y="62485"/>
                  </a:lnTo>
                  <a:lnTo>
                    <a:pt x="62156" y="59515"/>
                  </a:lnTo>
                  <a:lnTo>
                    <a:pt x="61298" y="56543"/>
                  </a:lnTo>
                  <a:lnTo>
                    <a:pt x="59733" y="53569"/>
                  </a:lnTo>
                  <a:lnTo>
                    <a:pt x="57697" y="50595"/>
                  </a:lnTo>
                  <a:lnTo>
                    <a:pt x="55347" y="47620"/>
                  </a:lnTo>
                  <a:lnTo>
                    <a:pt x="52786" y="44644"/>
                  </a:lnTo>
                  <a:lnTo>
                    <a:pt x="50087" y="41668"/>
                  </a:lnTo>
                  <a:lnTo>
                    <a:pt x="44439" y="35716"/>
                  </a:lnTo>
                  <a:lnTo>
                    <a:pt x="41544" y="32739"/>
                  </a:lnTo>
                  <a:lnTo>
                    <a:pt x="38620" y="30755"/>
                  </a:lnTo>
                  <a:lnTo>
                    <a:pt x="35676" y="29432"/>
                  </a:lnTo>
                  <a:lnTo>
                    <a:pt x="32722" y="28550"/>
                  </a:lnTo>
                  <a:lnTo>
                    <a:pt x="29759" y="26970"/>
                  </a:lnTo>
                  <a:lnTo>
                    <a:pt x="26791" y="24924"/>
                  </a:lnTo>
                  <a:lnTo>
                    <a:pt x="23818" y="22569"/>
                  </a:lnTo>
                  <a:lnTo>
                    <a:pt x="20845" y="20998"/>
                  </a:lnTo>
                  <a:lnTo>
                    <a:pt x="17868" y="19951"/>
                  </a:lnTo>
                  <a:lnTo>
                    <a:pt x="14891" y="19253"/>
                  </a:lnTo>
                  <a:lnTo>
                    <a:pt x="11914" y="18787"/>
                  </a:lnTo>
                  <a:lnTo>
                    <a:pt x="8935" y="18477"/>
                  </a:lnTo>
                  <a:lnTo>
                    <a:pt x="523" y="17893"/>
                  </a:lnTo>
                  <a:lnTo>
                    <a:pt x="232" y="20519"/>
                  </a:lnTo>
                  <a:lnTo>
                    <a:pt x="46" y="25548"/>
                  </a:lnTo>
                  <a:lnTo>
                    <a:pt x="0" y="44243"/>
                  </a:lnTo>
                  <a:lnTo>
                    <a:pt x="993" y="44377"/>
                  </a:lnTo>
                  <a:lnTo>
                    <a:pt x="2649" y="44467"/>
                  </a:lnTo>
                  <a:lnTo>
                    <a:pt x="4745" y="44526"/>
                  </a:lnTo>
                  <a:lnTo>
                    <a:pt x="8129" y="43574"/>
                  </a:lnTo>
                  <a:lnTo>
                    <a:pt x="12371" y="41947"/>
                  </a:lnTo>
                  <a:lnTo>
                    <a:pt x="17185" y="39870"/>
                  </a:lnTo>
                  <a:lnTo>
                    <a:pt x="21387" y="38485"/>
                  </a:lnTo>
                  <a:lnTo>
                    <a:pt x="25181" y="37562"/>
                  </a:lnTo>
                  <a:lnTo>
                    <a:pt x="28704" y="36947"/>
                  </a:lnTo>
                  <a:lnTo>
                    <a:pt x="32046" y="35544"/>
                  </a:lnTo>
                  <a:lnTo>
                    <a:pt x="35266" y="33617"/>
                  </a:lnTo>
                  <a:lnTo>
                    <a:pt x="38407" y="31340"/>
                  </a:lnTo>
                  <a:lnTo>
                    <a:pt x="41494" y="28830"/>
                  </a:lnTo>
                  <a:lnTo>
                    <a:pt x="44543" y="26164"/>
                  </a:lnTo>
                  <a:lnTo>
                    <a:pt x="47571" y="23395"/>
                  </a:lnTo>
                  <a:lnTo>
                    <a:pt x="48596" y="20557"/>
                  </a:lnTo>
                  <a:lnTo>
                    <a:pt x="48287" y="17672"/>
                  </a:lnTo>
                  <a:lnTo>
                    <a:pt x="45398" y="10655"/>
                  </a:lnTo>
                  <a:lnTo>
                    <a:pt x="45162" y="9087"/>
                  </a:lnTo>
                  <a:lnTo>
                    <a:pt x="45004" y="7049"/>
                  </a:lnTo>
                  <a:lnTo>
                    <a:pt x="44750" y="1390"/>
                  </a:lnTo>
                  <a:lnTo>
                    <a:pt x="45722" y="926"/>
                  </a:lnTo>
                  <a:lnTo>
                    <a:pt x="47363" y="616"/>
                  </a:lnTo>
                  <a:lnTo>
                    <a:pt x="52388" y="119"/>
                  </a:lnTo>
                  <a:lnTo>
                    <a:pt x="51807" y="79"/>
                  </a:lnTo>
                  <a:lnTo>
                    <a:pt x="45024" y="0"/>
                  </a:lnTo>
                  <a:lnTo>
                    <a:pt x="44837" y="2644"/>
                  </a:lnTo>
                  <a:lnTo>
                    <a:pt x="44754" y="7127"/>
                  </a:lnTo>
                  <a:lnTo>
                    <a:pt x="44696" y="20988"/>
                  </a:lnTo>
                  <a:lnTo>
                    <a:pt x="43700" y="22921"/>
                  </a:lnTo>
                  <a:lnTo>
                    <a:pt x="42043" y="24209"/>
                  </a:lnTo>
                  <a:lnTo>
                    <a:pt x="39945" y="25068"/>
                  </a:lnTo>
                  <a:lnTo>
                    <a:pt x="39540" y="26633"/>
                  </a:lnTo>
                  <a:lnTo>
                    <a:pt x="40262" y="28669"/>
                  </a:lnTo>
                  <a:lnTo>
                    <a:pt x="43814" y="34324"/>
                  </a:lnTo>
                  <a:lnTo>
                    <a:pt x="45098" y="34788"/>
                  </a:lnTo>
                  <a:lnTo>
                    <a:pt x="46946" y="35097"/>
                  </a:lnTo>
                  <a:lnTo>
                    <a:pt x="53624" y="357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0810" grpId="0" animBg="1"/>
      <p:bldP spid="3190806" grpId="0"/>
      <p:bldP spid="3190807" grpId="0"/>
      <p:bldP spid="3190808" grpId="0"/>
      <p:bldP spid="3190809" grpId="0"/>
      <p:bldP spid="3190811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7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Memory Hierarchy</a:t>
            </a:r>
            <a:endParaRPr lang="en-US"/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57150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Memory closer to processor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small &amp; fast</a:t>
            </a:r>
          </a:p>
          <a:p>
            <a:pPr lvl="1"/>
            <a:r>
              <a:rPr lang="en-US" dirty="0" smtClean="0"/>
              <a:t>stores active data</a:t>
            </a:r>
          </a:p>
          <a:p>
            <a:r>
              <a:rPr lang="en-US" dirty="0" smtClean="0"/>
              <a:t>Memory farther from processor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big &amp; slow</a:t>
            </a:r>
          </a:p>
          <a:p>
            <a:pPr lvl="1"/>
            <a:r>
              <a:rPr lang="en-US" dirty="0" smtClean="0"/>
              <a:t>stores inactive data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7391400" y="1600200"/>
            <a:ext cx="6096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7848600" y="19050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172200" y="3200400"/>
            <a:ext cx="22860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6"/>
            </p:custDataLst>
          </p:nvPr>
        </p:nvSpPr>
        <p:spPr>
          <a:xfrm>
            <a:off x="3962400" y="4800600"/>
            <a:ext cx="5029200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>
            <p:custDataLst>
              <p:tags r:id="rId8"/>
            </p:custDataLst>
          </p:nvPr>
        </p:nvCxnSpPr>
        <p:spPr>
          <a:xfrm rot="5400000">
            <a:off x="6896894" y="44569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9"/>
            </p:custDataLst>
          </p:nvPr>
        </p:nvCxnSpPr>
        <p:spPr>
          <a:xfrm rot="5400000">
            <a:off x="7354094" y="28567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>
            <p:custDataLst>
              <p:tags r:id="rId10"/>
            </p:custDataLst>
          </p:nvPr>
        </p:nvSpPr>
        <p:spPr>
          <a:xfrm>
            <a:off x="73914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7543800" y="20574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12"/>
            </p:custDataLst>
          </p:nvPr>
        </p:nvSpPr>
        <p:spPr>
          <a:xfrm>
            <a:off x="75438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76962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78486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5"/>
            </p:custDataLst>
          </p:nvPr>
        </p:nvSpPr>
        <p:spPr>
          <a:xfrm>
            <a:off x="73914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16"/>
            </p:custDataLst>
          </p:nvPr>
        </p:nvSpPr>
        <p:spPr>
          <a:xfrm>
            <a:off x="75438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17"/>
            </p:custDataLst>
          </p:nvPr>
        </p:nvSpPr>
        <p:spPr>
          <a:xfrm>
            <a:off x="76962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>
          <a:xfrm>
            <a:off x="73914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>
            <p:custDataLst>
              <p:tags r:id="rId19"/>
            </p:custDataLst>
          </p:nvPr>
        </p:nvSpPr>
        <p:spPr>
          <a:xfrm>
            <a:off x="78486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>
            <p:custDataLst>
              <p:tags r:id="rId20"/>
            </p:custDataLst>
          </p:nvPr>
        </p:nvSpPr>
        <p:spPr>
          <a:xfrm>
            <a:off x="75438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>
            <p:custDataLst>
              <p:tags r:id="rId21"/>
            </p:custDataLst>
          </p:nvPr>
        </p:nvSpPr>
        <p:spPr>
          <a:xfrm>
            <a:off x="73914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>
            <p:custDataLst>
              <p:tags r:id="rId23"/>
            </p:custDataLst>
          </p:nvPr>
        </p:nvSpPr>
        <p:spPr>
          <a:xfrm>
            <a:off x="76962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>
            <p:custDataLst>
              <p:tags r:id="rId24"/>
            </p:custDataLst>
          </p:nvPr>
        </p:nvSpPr>
        <p:spPr>
          <a:xfrm>
            <a:off x="7848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25"/>
            </p:custDataLst>
          </p:nvPr>
        </p:nvSpPr>
        <p:spPr>
          <a:xfrm>
            <a:off x="7696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>
          <a:xfrm>
            <a:off x="7848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7"/>
            </p:custDataLst>
          </p:nvPr>
        </p:nvSpPr>
        <p:spPr>
          <a:xfrm>
            <a:off x="8001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28"/>
            </p:custDataLst>
          </p:nvPr>
        </p:nvSpPr>
        <p:spPr>
          <a:xfrm>
            <a:off x="7543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9"/>
            </p:custDataLst>
          </p:nvPr>
        </p:nvSpPr>
        <p:spPr>
          <a:xfrm>
            <a:off x="8001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30"/>
            </p:custDataLst>
          </p:nvPr>
        </p:nvSpPr>
        <p:spPr>
          <a:xfrm>
            <a:off x="8153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31"/>
            </p:custDataLst>
          </p:nvPr>
        </p:nvSpPr>
        <p:spPr>
          <a:xfrm>
            <a:off x="83058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32"/>
            </p:custDataLst>
          </p:nvPr>
        </p:nvSpPr>
        <p:spPr>
          <a:xfrm>
            <a:off x="7848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33"/>
            </p:custDataLst>
          </p:nvPr>
        </p:nvSpPr>
        <p:spPr>
          <a:xfrm>
            <a:off x="8001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34"/>
            </p:custDataLst>
          </p:nvPr>
        </p:nvSpPr>
        <p:spPr>
          <a:xfrm>
            <a:off x="8153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35"/>
            </p:custDataLst>
          </p:nvPr>
        </p:nvSpPr>
        <p:spPr>
          <a:xfrm>
            <a:off x="8305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36"/>
            </p:custDataLst>
          </p:nvPr>
        </p:nvSpPr>
        <p:spPr>
          <a:xfrm>
            <a:off x="7848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37"/>
            </p:custDataLst>
          </p:nvPr>
        </p:nvSpPr>
        <p:spPr>
          <a:xfrm>
            <a:off x="7086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38"/>
            </p:custDataLst>
          </p:nvPr>
        </p:nvSpPr>
        <p:spPr>
          <a:xfrm>
            <a:off x="7239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39"/>
            </p:custDataLst>
          </p:nvPr>
        </p:nvSpPr>
        <p:spPr>
          <a:xfrm>
            <a:off x="7391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40"/>
            </p:custDataLst>
          </p:nvPr>
        </p:nvSpPr>
        <p:spPr>
          <a:xfrm>
            <a:off x="69342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41"/>
            </p:custDataLst>
          </p:nvPr>
        </p:nvSpPr>
        <p:spPr>
          <a:xfrm>
            <a:off x="7086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42"/>
            </p:custDataLst>
          </p:nvPr>
        </p:nvSpPr>
        <p:spPr>
          <a:xfrm>
            <a:off x="7239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43"/>
            </p:custDataLst>
          </p:nvPr>
        </p:nvSpPr>
        <p:spPr>
          <a:xfrm>
            <a:off x="7391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4"/>
            </p:custDataLst>
          </p:nvPr>
        </p:nvSpPr>
        <p:spPr>
          <a:xfrm>
            <a:off x="6934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45"/>
            </p:custDataLst>
          </p:nvPr>
        </p:nvSpPr>
        <p:spPr>
          <a:xfrm>
            <a:off x="6477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46"/>
            </p:custDataLst>
          </p:nvPr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47"/>
            </p:custDataLst>
          </p:nvPr>
        </p:nvSpPr>
        <p:spPr>
          <a:xfrm>
            <a:off x="6781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>
            <p:custDataLst>
              <p:tags r:id="rId48"/>
            </p:custDataLst>
          </p:nvPr>
        </p:nvSpPr>
        <p:spPr>
          <a:xfrm>
            <a:off x="6324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49"/>
            </p:custDataLst>
          </p:nvPr>
        </p:nvSpPr>
        <p:spPr>
          <a:xfrm>
            <a:off x="6477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50"/>
            </p:custDataLst>
          </p:nvPr>
        </p:nvSpPr>
        <p:spPr>
          <a:xfrm>
            <a:off x="6629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51"/>
            </p:custDataLst>
          </p:nvPr>
        </p:nvSpPr>
        <p:spPr>
          <a:xfrm>
            <a:off x="6781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52"/>
            </p:custDataLst>
          </p:nvPr>
        </p:nvSpPr>
        <p:spPr>
          <a:xfrm>
            <a:off x="6324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53"/>
            </p:custDataLst>
          </p:nvPr>
        </p:nvSpPr>
        <p:spPr>
          <a:xfrm>
            <a:off x="6781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54"/>
            </p:custDataLst>
          </p:nvPr>
        </p:nvSpPr>
        <p:spPr>
          <a:xfrm>
            <a:off x="6934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55"/>
            </p:custDataLst>
          </p:nvPr>
        </p:nvSpPr>
        <p:spPr>
          <a:xfrm>
            <a:off x="7086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56"/>
            </p:custDataLst>
          </p:nvPr>
        </p:nvSpPr>
        <p:spPr>
          <a:xfrm>
            <a:off x="6629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57"/>
            </p:custDataLst>
          </p:nvPr>
        </p:nvSpPr>
        <p:spPr>
          <a:xfrm>
            <a:off x="7696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58"/>
            </p:custDataLst>
          </p:nvPr>
        </p:nvSpPr>
        <p:spPr>
          <a:xfrm>
            <a:off x="7848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59"/>
            </p:custDataLst>
          </p:nvPr>
        </p:nvSpPr>
        <p:spPr>
          <a:xfrm>
            <a:off x="80010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60"/>
            </p:custDataLst>
          </p:nvPr>
        </p:nvSpPr>
        <p:spPr>
          <a:xfrm>
            <a:off x="7543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>
            <p:custDataLst>
              <p:tags r:id="rId61"/>
            </p:custDataLst>
          </p:nvPr>
        </p:nvSpPr>
        <p:spPr>
          <a:xfrm>
            <a:off x="6477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>
            <p:custDataLst>
              <p:tags r:id="rId62"/>
            </p:custDataLst>
          </p:nvPr>
        </p:nvSpPr>
        <p:spPr>
          <a:xfrm>
            <a:off x="6629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>
            <p:custDataLst>
              <p:tags r:id="rId63"/>
            </p:custDataLst>
          </p:nvPr>
        </p:nvSpPr>
        <p:spPr>
          <a:xfrm>
            <a:off x="6781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>
            <p:custDataLst>
              <p:tags r:id="rId64"/>
            </p:custDataLst>
          </p:nvPr>
        </p:nvSpPr>
        <p:spPr>
          <a:xfrm>
            <a:off x="6324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>
            <p:custDataLst>
              <p:tags r:id="rId65"/>
            </p:custDataLst>
          </p:nvPr>
        </p:nvSpPr>
        <p:spPr>
          <a:xfrm>
            <a:off x="7086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66"/>
            </p:custDataLst>
          </p:nvPr>
        </p:nvSpPr>
        <p:spPr>
          <a:xfrm>
            <a:off x="7239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67"/>
            </p:custDataLst>
          </p:nvPr>
        </p:nvSpPr>
        <p:spPr>
          <a:xfrm>
            <a:off x="7391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>
            <p:custDataLst>
              <p:tags r:id="rId68"/>
            </p:custDataLst>
          </p:nvPr>
        </p:nvSpPr>
        <p:spPr>
          <a:xfrm>
            <a:off x="69342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>
            <p:custDataLst>
              <p:tags r:id="rId69"/>
            </p:custDataLst>
          </p:nvPr>
        </p:nvSpPr>
        <p:spPr>
          <a:xfrm>
            <a:off x="63246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>
            <p:custDataLst>
              <p:tags r:id="rId70"/>
            </p:custDataLst>
          </p:nvPr>
        </p:nvSpPr>
        <p:spPr>
          <a:xfrm>
            <a:off x="6477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>
            <p:custDataLst>
              <p:tags r:id="rId71"/>
            </p:custDataLst>
          </p:nvPr>
        </p:nvSpPr>
        <p:spPr>
          <a:xfrm>
            <a:off x="6629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>
            <p:custDataLst>
              <p:tags r:id="rId72"/>
            </p:custDataLst>
          </p:nvPr>
        </p:nvSpPr>
        <p:spPr>
          <a:xfrm>
            <a:off x="61722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>
            <p:custDataLst>
              <p:tags r:id="rId73"/>
            </p:custDataLst>
          </p:nvPr>
        </p:nvSpPr>
        <p:spPr>
          <a:xfrm>
            <a:off x="8153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>
            <p:custDataLst>
              <p:tags r:id="rId74"/>
            </p:custDataLst>
          </p:nvPr>
        </p:nvSpPr>
        <p:spPr>
          <a:xfrm>
            <a:off x="8153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>
            <p:custDataLst>
              <p:tags r:id="rId75"/>
            </p:custDataLst>
          </p:nvPr>
        </p:nvSpPr>
        <p:spPr>
          <a:xfrm>
            <a:off x="8305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>
            <p:custDataLst>
              <p:tags r:id="rId76"/>
            </p:custDataLst>
          </p:nvPr>
        </p:nvSpPr>
        <p:spPr>
          <a:xfrm>
            <a:off x="8001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>
            <p:custDataLst>
              <p:tags r:id="rId77"/>
            </p:custDataLst>
          </p:nvPr>
        </p:nvSpPr>
        <p:spPr>
          <a:xfrm>
            <a:off x="8153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>
            <p:custDataLst>
              <p:tags r:id="rId78"/>
            </p:custDataLst>
          </p:nvPr>
        </p:nvSpPr>
        <p:spPr>
          <a:xfrm>
            <a:off x="8305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>
            <p:custDataLst>
              <p:tags r:id="rId79"/>
            </p:custDataLst>
          </p:nvPr>
        </p:nvSpPr>
        <p:spPr>
          <a:xfrm>
            <a:off x="853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>
            <p:custDataLst>
              <p:tags r:id="rId80"/>
            </p:custDataLst>
          </p:nvPr>
        </p:nvSpPr>
        <p:spPr>
          <a:xfrm>
            <a:off x="8077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>
            <p:custDataLst>
              <p:tags r:id="rId81"/>
            </p:custDataLst>
          </p:nvPr>
        </p:nvSpPr>
        <p:spPr>
          <a:xfrm>
            <a:off x="8229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>
            <p:custDataLst>
              <p:tags r:id="rId82"/>
            </p:custDataLst>
          </p:nvPr>
        </p:nvSpPr>
        <p:spPr>
          <a:xfrm>
            <a:off x="8382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>
            <p:custDataLst>
              <p:tags r:id="rId83"/>
            </p:custDataLst>
          </p:nvPr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>
            <p:custDataLst>
              <p:tags r:id="rId84"/>
            </p:custDataLst>
          </p:nvPr>
        </p:nvSpPr>
        <p:spPr>
          <a:xfrm>
            <a:off x="838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>
            <p:custDataLst>
              <p:tags r:id="rId85"/>
            </p:custDataLst>
          </p:nvPr>
        </p:nvSpPr>
        <p:spPr>
          <a:xfrm>
            <a:off x="853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>
            <p:custDataLst>
              <p:tags r:id="rId86"/>
            </p:custDataLst>
          </p:nvPr>
        </p:nvSpPr>
        <p:spPr>
          <a:xfrm>
            <a:off x="807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>
            <p:custDataLst>
              <p:tags r:id="rId87"/>
            </p:custDataLst>
          </p:nvPr>
        </p:nvSpPr>
        <p:spPr>
          <a:xfrm>
            <a:off x="853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88"/>
            </p:custDataLst>
          </p:nvPr>
        </p:nvSpPr>
        <p:spPr>
          <a:xfrm>
            <a:off x="868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89"/>
            </p:custDataLst>
          </p:nvPr>
        </p:nvSpPr>
        <p:spPr>
          <a:xfrm>
            <a:off x="883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>
            <p:custDataLst>
              <p:tags r:id="rId90"/>
            </p:custDataLst>
          </p:nvPr>
        </p:nvSpPr>
        <p:spPr>
          <a:xfrm>
            <a:off x="838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91"/>
            </p:custDataLst>
          </p:nvPr>
        </p:nvSpPr>
        <p:spPr>
          <a:xfrm>
            <a:off x="7620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92"/>
            </p:custDataLst>
          </p:nvPr>
        </p:nvSpPr>
        <p:spPr>
          <a:xfrm>
            <a:off x="7772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93"/>
            </p:custDataLst>
          </p:nvPr>
        </p:nvSpPr>
        <p:spPr>
          <a:xfrm>
            <a:off x="7924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94"/>
            </p:custDataLst>
          </p:nvPr>
        </p:nvSpPr>
        <p:spPr>
          <a:xfrm>
            <a:off x="7467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>
            <p:custDataLst>
              <p:tags r:id="rId95"/>
            </p:custDataLst>
          </p:nvPr>
        </p:nvSpPr>
        <p:spPr>
          <a:xfrm>
            <a:off x="7620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>
            <p:custDataLst>
              <p:tags r:id="rId96"/>
            </p:custDataLst>
          </p:nvPr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>
            <p:custDataLst>
              <p:tags r:id="rId97"/>
            </p:custDataLst>
          </p:nvPr>
        </p:nvSpPr>
        <p:spPr>
          <a:xfrm>
            <a:off x="792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98"/>
            </p:custDataLst>
          </p:nvPr>
        </p:nvSpPr>
        <p:spPr>
          <a:xfrm>
            <a:off x="7467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99"/>
            </p:custDataLst>
          </p:nvPr>
        </p:nvSpPr>
        <p:spPr>
          <a:xfrm>
            <a:off x="7010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100"/>
            </p:custDataLst>
          </p:nvPr>
        </p:nvSpPr>
        <p:spPr>
          <a:xfrm>
            <a:off x="7162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>
            <p:custDataLst>
              <p:tags r:id="rId101"/>
            </p:custDataLst>
          </p:nvPr>
        </p:nvSpPr>
        <p:spPr>
          <a:xfrm>
            <a:off x="7315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>
            <p:custDataLst>
              <p:tags r:id="rId102"/>
            </p:custDataLst>
          </p:nvPr>
        </p:nvSpPr>
        <p:spPr>
          <a:xfrm>
            <a:off x="7010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>
            <p:custDataLst>
              <p:tags r:id="rId103"/>
            </p:custDataLst>
          </p:nvPr>
        </p:nvSpPr>
        <p:spPr>
          <a:xfrm>
            <a:off x="7162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>
            <p:custDataLst>
              <p:tags r:id="rId104"/>
            </p:custDataLst>
          </p:nvPr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105"/>
            </p:custDataLst>
          </p:nvPr>
        </p:nvSpPr>
        <p:spPr>
          <a:xfrm>
            <a:off x="7315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>
            <p:custDataLst>
              <p:tags r:id="rId106"/>
            </p:custDataLst>
          </p:nvPr>
        </p:nvSpPr>
        <p:spPr>
          <a:xfrm>
            <a:off x="7467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>
            <p:custDataLst>
              <p:tags r:id="rId107"/>
            </p:custDataLst>
          </p:nvPr>
        </p:nvSpPr>
        <p:spPr>
          <a:xfrm>
            <a:off x="7620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108"/>
            </p:custDataLst>
          </p:nvPr>
        </p:nvSpPr>
        <p:spPr>
          <a:xfrm>
            <a:off x="7162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109"/>
            </p:custDataLst>
          </p:nvPr>
        </p:nvSpPr>
        <p:spPr>
          <a:xfrm>
            <a:off x="8229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110"/>
            </p:custDataLst>
          </p:nvPr>
        </p:nvSpPr>
        <p:spPr>
          <a:xfrm>
            <a:off x="8382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111"/>
            </p:custDataLst>
          </p:nvPr>
        </p:nvSpPr>
        <p:spPr>
          <a:xfrm>
            <a:off x="8534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112"/>
            </p:custDataLst>
          </p:nvPr>
        </p:nvSpPr>
        <p:spPr>
          <a:xfrm>
            <a:off x="8077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113"/>
            </p:custDataLst>
          </p:nvPr>
        </p:nvSpPr>
        <p:spPr>
          <a:xfrm>
            <a:off x="7010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>
            <p:custDataLst>
              <p:tags r:id="rId114"/>
            </p:custDataLst>
          </p:nvPr>
        </p:nvSpPr>
        <p:spPr>
          <a:xfrm>
            <a:off x="7162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>
            <p:custDataLst>
              <p:tags r:id="rId115"/>
            </p:custDataLst>
          </p:nvPr>
        </p:nvSpPr>
        <p:spPr>
          <a:xfrm>
            <a:off x="8686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>
            <p:custDataLst>
              <p:tags r:id="rId116"/>
            </p:custDataLst>
          </p:nvPr>
        </p:nvSpPr>
        <p:spPr>
          <a:xfrm>
            <a:off x="8686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>
            <p:custDataLst>
              <p:tags r:id="rId117"/>
            </p:custDataLst>
          </p:nvPr>
        </p:nvSpPr>
        <p:spPr>
          <a:xfrm>
            <a:off x="883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118"/>
            </p:custDataLst>
          </p:nvPr>
        </p:nvSpPr>
        <p:spPr>
          <a:xfrm>
            <a:off x="8534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119"/>
            </p:custDataLst>
          </p:nvPr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120"/>
            </p:custDataLst>
          </p:nvPr>
        </p:nvSpPr>
        <p:spPr>
          <a:xfrm>
            <a:off x="8839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121"/>
            </p:custDataLst>
          </p:nvPr>
        </p:nvSpPr>
        <p:spPr>
          <a:xfrm>
            <a:off x="6553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22"/>
            </p:custDataLst>
          </p:nvPr>
        </p:nvSpPr>
        <p:spPr>
          <a:xfrm>
            <a:off x="6096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>
            <p:custDataLst>
              <p:tags r:id="rId123"/>
            </p:custDataLst>
          </p:nvPr>
        </p:nvSpPr>
        <p:spPr>
          <a:xfrm>
            <a:off x="6248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>
            <p:custDataLst>
              <p:tags r:id="rId124"/>
            </p:custDataLst>
          </p:nvPr>
        </p:nvSpPr>
        <p:spPr>
          <a:xfrm>
            <a:off x="6400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>
            <p:custDataLst>
              <p:tags r:id="rId125"/>
            </p:custDataLst>
          </p:nvPr>
        </p:nvSpPr>
        <p:spPr>
          <a:xfrm>
            <a:off x="6248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>
            <p:custDataLst>
              <p:tags r:id="rId126"/>
            </p:custDataLst>
          </p:nvPr>
        </p:nvSpPr>
        <p:spPr>
          <a:xfrm>
            <a:off x="6400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>
            <p:custDataLst>
              <p:tags r:id="rId127"/>
            </p:custDataLst>
          </p:nvPr>
        </p:nvSpPr>
        <p:spPr>
          <a:xfrm>
            <a:off x="6553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>
            <p:custDataLst>
              <p:tags r:id="rId128"/>
            </p:custDataLst>
          </p:nvPr>
        </p:nvSpPr>
        <p:spPr>
          <a:xfrm>
            <a:off x="6096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>
            <p:custDataLst>
              <p:tags r:id="rId129"/>
            </p:custDataLst>
          </p:nvPr>
        </p:nvSpPr>
        <p:spPr>
          <a:xfrm>
            <a:off x="6553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>
            <p:custDataLst>
              <p:tags r:id="rId130"/>
            </p:custDataLst>
          </p:nvPr>
        </p:nvSpPr>
        <p:spPr>
          <a:xfrm>
            <a:off x="6705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>
            <p:custDataLst>
              <p:tags r:id="rId131"/>
            </p:custDataLst>
          </p:nvPr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>
            <p:custDataLst>
              <p:tags r:id="rId132"/>
            </p:custDataLst>
          </p:nvPr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>
            <p:custDataLst>
              <p:tags r:id="rId133"/>
            </p:custDataLst>
          </p:nvPr>
        </p:nvSpPr>
        <p:spPr>
          <a:xfrm>
            <a:off x="5638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>
            <p:custDataLst>
              <p:tags r:id="rId134"/>
            </p:custDataLst>
          </p:nvPr>
        </p:nvSpPr>
        <p:spPr>
          <a:xfrm>
            <a:off x="5791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>
            <p:custDataLst>
              <p:tags r:id="rId135"/>
            </p:custDataLst>
          </p:nvPr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>
            <p:custDataLst>
              <p:tags r:id="rId136"/>
            </p:custDataLst>
          </p:nvPr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>
            <p:custDataLst>
              <p:tags r:id="rId137"/>
            </p:custDataLst>
          </p:nvPr>
        </p:nvSpPr>
        <p:spPr>
          <a:xfrm>
            <a:off x="5638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138"/>
            </p:custDataLst>
          </p:nvPr>
        </p:nvSpPr>
        <p:spPr>
          <a:xfrm>
            <a:off x="5791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139"/>
            </p:custDataLst>
          </p:nvPr>
        </p:nvSpPr>
        <p:spPr>
          <a:xfrm>
            <a:off x="5943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140"/>
            </p:custDataLst>
          </p:nvPr>
        </p:nvSpPr>
        <p:spPr>
          <a:xfrm>
            <a:off x="5486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>
            <p:custDataLst>
              <p:tags r:id="rId141"/>
            </p:custDataLst>
          </p:nvPr>
        </p:nvSpPr>
        <p:spPr>
          <a:xfrm>
            <a:off x="502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>
            <p:custDataLst>
              <p:tags r:id="rId142"/>
            </p:custDataLst>
          </p:nvPr>
        </p:nvSpPr>
        <p:spPr>
          <a:xfrm>
            <a:off x="5181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>
            <p:custDataLst>
              <p:tags r:id="rId143"/>
            </p:custDataLst>
          </p:nvPr>
        </p:nvSpPr>
        <p:spPr>
          <a:xfrm>
            <a:off x="5334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>
            <p:custDataLst>
              <p:tags r:id="rId144"/>
            </p:custDataLst>
          </p:nvPr>
        </p:nvSpPr>
        <p:spPr>
          <a:xfrm>
            <a:off x="5029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>
            <p:custDataLst>
              <p:tags r:id="rId145"/>
            </p:custDataLst>
          </p:nvPr>
        </p:nvSpPr>
        <p:spPr>
          <a:xfrm>
            <a:off x="5181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>
            <p:custDataLst>
              <p:tags r:id="rId146"/>
            </p:custDataLst>
          </p:nvPr>
        </p:nvSpPr>
        <p:spPr>
          <a:xfrm>
            <a:off x="5334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>
            <p:custDataLst>
              <p:tags r:id="rId147"/>
            </p:custDataLst>
          </p:nvPr>
        </p:nvSpPr>
        <p:spPr>
          <a:xfrm>
            <a:off x="5334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>
            <p:custDataLst>
              <p:tags r:id="rId148"/>
            </p:custDataLst>
          </p:nvPr>
        </p:nvSpPr>
        <p:spPr>
          <a:xfrm>
            <a:off x="5486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>
            <p:custDataLst>
              <p:tags r:id="rId149"/>
            </p:custDataLst>
          </p:nvPr>
        </p:nvSpPr>
        <p:spPr>
          <a:xfrm>
            <a:off x="5638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>
            <p:custDataLst>
              <p:tags r:id="rId150"/>
            </p:custDataLst>
          </p:nvPr>
        </p:nvSpPr>
        <p:spPr>
          <a:xfrm>
            <a:off x="5181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>
            <p:custDataLst>
              <p:tags r:id="rId151"/>
            </p:custDataLst>
          </p:nvPr>
        </p:nvSpPr>
        <p:spPr>
          <a:xfrm>
            <a:off x="6248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>
            <p:custDataLst>
              <p:tags r:id="rId152"/>
            </p:custDataLst>
          </p:nvPr>
        </p:nvSpPr>
        <p:spPr>
          <a:xfrm>
            <a:off x="6400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>
            <p:custDataLst>
              <p:tags r:id="rId153"/>
            </p:custDataLst>
          </p:nvPr>
        </p:nvSpPr>
        <p:spPr>
          <a:xfrm>
            <a:off x="6553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>
            <p:custDataLst>
              <p:tags r:id="rId154"/>
            </p:custDataLst>
          </p:nvPr>
        </p:nvSpPr>
        <p:spPr>
          <a:xfrm>
            <a:off x="6096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>
            <p:custDataLst>
              <p:tags r:id="rId155"/>
            </p:custDataLst>
          </p:nvPr>
        </p:nvSpPr>
        <p:spPr>
          <a:xfrm>
            <a:off x="5029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>
            <p:custDataLst>
              <p:tags r:id="rId156"/>
            </p:custDataLst>
          </p:nvPr>
        </p:nvSpPr>
        <p:spPr>
          <a:xfrm>
            <a:off x="5181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>
            <p:custDataLst>
              <p:tags r:id="rId157"/>
            </p:custDataLst>
          </p:nvPr>
        </p:nvSpPr>
        <p:spPr>
          <a:xfrm>
            <a:off x="6705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>
            <p:custDataLst>
              <p:tags r:id="rId158"/>
            </p:custDataLst>
          </p:nvPr>
        </p:nvSpPr>
        <p:spPr>
          <a:xfrm>
            <a:off x="6705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>
            <p:custDataLst>
              <p:tags r:id="rId159"/>
            </p:custDataLst>
          </p:nvPr>
        </p:nvSpPr>
        <p:spPr>
          <a:xfrm>
            <a:off x="6858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>
            <p:custDataLst>
              <p:tags r:id="rId160"/>
            </p:custDataLst>
          </p:nvPr>
        </p:nvSpPr>
        <p:spPr>
          <a:xfrm>
            <a:off x="6553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>
            <p:custDataLst>
              <p:tags r:id="rId161"/>
            </p:custDataLst>
          </p:nvPr>
        </p:nvSpPr>
        <p:spPr>
          <a:xfrm>
            <a:off x="6705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>
            <p:custDataLst>
              <p:tags r:id="rId162"/>
            </p:custDataLst>
          </p:nvPr>
        </p:nvSpPr>
        <p:spPr>
          <a:xfrm>
            <a:off x="6858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>
            <p:custDataLst>
              <p:tags r:id="rId163"/>
            </p:custDataLst>
          </p:nvPr>
        </p:nvSpPr>
        <p:spPr>
          <a:xfrm>
            <a:off x="6096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>
            <p:custDataLst>
              <p:tags r:id="rId164"/>
            </p:custDataLst>
          </p:nvPr>
        </p:nvSpPr>
        <p:spPr>
          <a:xfrm>
            <a:off x="5638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>
            <p:custDataLst>
              <p:tags r:id="rId165"/>
            </p:custDataLst>
          </p:nvPr>
        </p:nvSpPr>
        <p:spPr>
          <a:xfrm>
            <a:off x="5791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>
            <p:custDataLst>
              <p:tags r:id="rId166"/>
            </p:custDataLst>
          </p:nvPr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>
            <p:custDataLst>
              <p:tags r:id="rId167"/>
            </p:custDataLst>
          </p:nvPr>
        </p:nvSpPr>
        <p:spPr>
          <a:xfrm>
            <a:off x="5791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>
            <p:custDataLst>
              <p:tags r:id="rId168"/>
            </p:custDataLst>
          </p:nvPr>
        </p:nvSpPr>
        <p:spPr>
          <a:xfrm>
            <a:off x="5943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>
            <p:custDataLst>
              <p:tags r:id="rId169"/>
            </p:custDataLst>
          </p:nvPr>
        </p:nvSpPr>
        <p:spPr>
          <a:xfrm>
            <a:off x="6096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>
            <p:custDataLst>
              <p:tags r:id="rId170"/>
            </p:custDataLst>
          </p:nvPr>
        </p:nvSpPr>
        <p:spPr>
          <a:xfrm>
            <a:off x="5638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>
            <p:custDataLst>
              <p:tags r:id="rId171"/>
            </p:custDataLst>
          </p:nvPr>
        </p:nvSpPr>
        <p:spPr>
          <a:xfrm>
            <a:off x="6096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>
            <p:custDataLst>
              <p:tags r:id="rId172"/>
            </p:custDataLst>
          </p:nvPr>
        </p:nvSpPr>
        <p:spPr>
          <a:xfrm>
            <a:off x="6248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>
            <p:custDataLst>
              <p:tags r:id="rId173"/>
            </p:custDataLst>
          </p:nvPr>
        </p:nvSpPr>
        <p:spPr>
          <a:xfrm>
            <a:off x="64008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>
            <p:custDataLst>
              <p:tags r:id="rId174"/>
            </p:custDataLst>
          </p:nvPr>
        </p:nvSpPr>
        <p:spPr>
          <a:xfrm>
            <a:off x="5943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>
            <p:custDataLst>
              <p:tags r:id="rId175"/>
            </p:custDataLst>
          </p:nvPr>
        </p:nvSpPr>
        <p:spPr>
          <a:xfrm>
            <a:off x="5181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>
            <p:custDataLst>
              <p:tags r:id="rId176"/>
            </p:custDataLst>
          </p:nvPr>
        </p:nvSpPr>
        <p:spPr>
          <a:xfrm>
            <a:off x="5334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>
            <p:custDataLst>
              <p:tags r:id="rId177"/>
            </p:custDataLst>
          </p:nvPr>
        </p:nvSpPr>
        <p:spPr>
          <a:xfrm>
            <a:off x="5486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>
            <p:custDataLst>
              <p:tags r:id="rId178"/>
            </p:custDataLst>
          </p:nvPr>
        </p:nvSpPr>
        <p:spPr>
          <a:xfrm>
            <a:off x="5029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>
            <p:custDataLst>
              <p:tags r:id="rId179"/>
            </p:custDataLst>
          </p:nvPr>
        </p:nvSpPr>
        <p:spPr>
          <a:xfrm>
            <a:off x="5181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>
            <p:custDataLst>
              <p:tags r:id="rId180"/>
            </p:custDataLst>
          </p:nvPr>
        </p:nvSpPr>
        <p:spPr>
          <a:xfrm>
            <a:off x="5334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>
            <p:custDataLst>
              <p:tags r:id="rId181"/>
            </p:custDataLst>
          </p:nvPr>
        </p:nvSpPr>
        <p:spPr>
          <a:xfrm>
            <a:off x="5486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>
            <p:custDataLst>
              <p:tags r:id="rId182"/>
            </p:custDataLst>
          </p:nvPr>
        </p:nvSpPr>
        <p:spPr>
          <a:xfrm>
            <a:off x="502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>
            <p:custDataLst>
              <p:tags r:id="rId183"/>
            </p:custDataLst>
          </p:nvPr>
        </p:nvSpPr>
        <p:spPr>
          <a:xfrm>
            <a:off x="4572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>
            <p:custDataLst>
              <p:tags r:id="rId184"/>
            </p:custDataLst>
          </p:nvPr>
        </p:nvSpPr>
        <p:spPr>
          <a:xfrm>
            <a:off x="47244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>
            <p:custDataLst>
              <p:tags r:id="rId185"/>
            </p:custDataLst>
          </p:nvPr>
        </p:nvSpPr>
        <p:spPr>
          <a:xfrm>
            <a:off x="4876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>
            <p:custDataLst>
              <p:tags r:id="rId186"/>
            </p:custDataLst>
          </p:nvPr>
        </p:nvSpPr>
        <p:spPr>
          <a:xfrm>
            <a:off x="457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>
            <p:custDataLst>
              <p:tags r:id="rId187"/>
            </p:custDataLst>
          </p:nvPr>
        </p:nvSpPr>
        <p:spPr>
          <a:xfrm>
            <a:off x="472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>
            <p:custDataLst>
              <p:tags r:id="rId188"/>
            </p:custDataLst>
          </p:nvPr>
        </p:nvSpPr>
        <p:spPr>
          <a:xfrm>
            <a:off x="487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>
            <p:custDataLst>
              <p:tags r:id="rId189"/>
            </p:custDataLst>
          </p:nvPr>
        </p:nvSpPr>
        <p:spPr>
          <a:xfrm>
            <a:off x="4876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>
            <p:custDataLst>
              <p:tags r:id="rId190"/>
            </p:custDataLst>
          </p:nvPr>
        </p:nvSpPr>
        <p:spPr>
          <a:xfrm>
            <a:off x="5029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>
            <p:custDataLst>
              <p:tags r:id="rId191"/>
            </p:custDataLst>
          </p:nvPr>
        </p:nvSpPr>
        <p:spPr>
          <a:xfrm>
            <a:off x="5181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>
            <p:custDataLst>
              <p:tags r:id="rId192"/>
            </p:custDataLst>
          </p:nvPr>
        </p:nvSpPr>
        <p:spPr>
          <a:xfrm>
            <a:off x="472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>
            <p:custDataLst>
              <p:tags r:id="rId193"/>
            </p:custDataLst>
          </p:nvPr>
        </p:nvSpPr>
        <p:spPr>
          <a:xfrm>
            <a:off x="5791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>
            <p:custDataLst>
              <p:tags r:id="rId194"/>
            </p:custDataLst>
          </p:nvPr>
        </p:nvSpPr>
        <p:spPr>
          <a:xfrm>
            <a:off x="5943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>
            <p:custDataLst>
              <p:tags r:id="rId195"/>
            </p:custDataLst>
          </p:nvPr>
        </p:nvSpPr>
        <p:spPr>
          <a:xfrm>
            <a:off x="6096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>
            <p:custDataLst>
              <p:tags r:id="rId196"/>
            </p:custDataLst>
          </p:nvPr>
        </p:nvSpPr>
        <p:spPr>
          <a:xfrm>
            <a:off x="5638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>
            <p:custDataLst>
              <p:tags r:id="rId197"/>
            </p:custDataLst>
          </p:nvPr>
        </p:nvSpPr>
        <p:spPr>
          <a:xfrm>
            <a:off x="457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>
            <p:custDataLst>
              <p:tags r:id="rId198"/>
            </p:custDataLst>
          </p:nvPr>
        </p:nvSpPr>
        <p:spPr>
          <a:xfrm>
            <a:off x="472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>
            <p:custDataLst>
              <p:tags r:id="rId199"/>
            </p:custDataLst>
          </p:nvPr>
        </p:nvSpPr>
        <p:spPr>
          <a:xfrm>
            <a:off x="6248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>
            <p:custDataLst>
              <p:tags r:id="rId200"/>
            </p:custDataLst>
          </p:nvPr>
        </p:nvSpPr>
        <p:spPr>
          <a:xfrm>
            <a:off x="6248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>
            <p:custDataLst>
              <p:tags r:id="rId201"/>
            </p:custDataLst>
          </p:nvPr>
        </p:nvSpPr>
        <p:spPr>
          <a:xfrm>
            <a:off x="6400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>
            <p:custDataLst>
              <p:tags r:id="rId202"/>
            </p:custDataLst>
          </p:nvPr>
        </p:nvSpPr>
        <p:spPr>
          <a:xfrm>
            <a:off x="6096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>
            <p:custDataLst>
              <p:tags r:id="rId203"/>
            </p:custDataLst>
          </p:nvPr>
        </p:nvSpPr>
        <p:spPr>
          <a:xfrm>
            <a:off x="6248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>
            <p:custDataLst>
              <p:tags r:id="rId204"/>
            </p:custDataLst>
          </p:nvPr>
        </p:nvSpPr>
        <p:spPr>
          <a:xfrm>
            <a:off x="6400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>
            <p:custDataLst>
              <p:tags r:id="rId205"/>
            </p:custDataLst>
          </p:nvPr>
        </p:nvSpPr>
        <p:spPr>
          <a:xfrm>
            <a:off x="4114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>
            <p:custDataLst>
              <p:tags r:id="rId206"/>
            </p:custDataLst>
          </p:nvPr>
        </p:nvSpPr>
        <p:spPr>
          <a:xfrm>
            <a:off x="3962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>
            <p:custDataLst>
              <p:tags r:id="rId207"/>
            </p:custDataLst>
          </p:nvPr>
        </p:nvSpPr>
        <p:spPr>
          <a:xfrm>
            <a:off x="8458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>
            <p:custDataLst>
              <p:tags r:id="rId208"/>
            </p:custDataLst>
          </p:nvPr>
        </p:nvSpPr>
        <p:spPr>
          <a:xfrm>
            <a:off x="3962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>
            <p:custDataLst>
              <p:tags r:id="rId209"/>
            </p:custDataLst>
          </p:nvPr>
        </p:nvSpPr>
        <p:spPr>
          <a:xfrm>
            <a:off x="4114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>
            <p:custDataLst>
              <p:tags r:id="rId210"/>
            </p:custDataLst>
          </p:nvPr>
        </p:nvSpPr>
        <p:spPr>
          <a:xfrm>
            <a:off x="8305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>
            <p:custDataLst>
              <p:tags r:id="rId211"/>
            </p:custDataLst>
          </p:nvPr>
        </p:nvSpPr>
        <p:spPr>
          <a:xfrm>
            <a:off x="411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>
            <p:custDataLst>
              <p:tags r:id="rId212"/>
            </p:custDataLst>
          </p:nvPr>
        </p:nvSpPr>
        <p:spPr>
          <a:xfrm>
            <a:off x="426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>
            <p:custDataLst>
              <p:tags r:id="rId213"/>
            </p:custDataLst>
          </p:nvPr>
        </p:nvSpPr>
        <p:spPr>
          <a:xfrm>
            <a:off x="441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>
            <p:custDataLst>
              <p:tags r:id="rId214"/>
            </p:custDataLst>
          </p:nvPr>
        </p:nvSpPr>
        <p:spPr>
          <a:xfrm>
            <a:off x="396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>
            <p:custDataLst>
              <p:tags r:id="rId215"/>
            </p:custDataLst>
          </p:nvPr>
        </p:nvSpPr>
        <p:spPr>
          <a:xfrm>
            <a:off x="7848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>
            <p:custDataLst>
              <p:tags r:id="rId216"/>
            </p:custDataLst>
          </p:nvPr>
        </p:nvSpPr>
        <p:spPr>
          <a:xfrm>
            <a:off x="8001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>
            <p:custDataLst>
              <p:tags r:id="rId217"/>
            </p:custDataLst>
          </p:nvPr>
        </p:nvSpPr>
        <p:spPr>
          <a:xfrm>
            <a:off x="8153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>
            <p:custDataLst>
              <p:tags r:id="rId218"/>
            </p:custDataLst>
          </p:nvPr>
        </p:nvSpPr>
        <p:spPr>
          <a:xfrm>
            <a:off x="7696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>
            <p:custDataLst>
              <p:tags r:id="rId219"/>
            </p:custDataLst>
          </p:nvPr>
        </p:nvSpPr>
        <p:spPr>
          <a:xfrm>
            <a:off x="4114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>
            <p:custDataLst>
              <p:tags r:id="rId220"/>
            </p:custDataLst>
          </p:nvPr>
        </p:nvSpPr>
        <p:spPr>
          <a:xfrm>
            <a:off x="4267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>
            <p:custDataLst>
              <p:tags r:id="rId221"/>
            </p:custDataLst>
          </p:nvPr>
        </p:nvSpPr>
        <p:spPr>
          <a:xfrm>
            <a:off x="4419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>
            <p:custDataLst>
              <p:tags r:id="rId222"/>
            </p:custDataLst>
          </p:nvPr>
        </p:nvSpPr>
        <p:spPr>
          <a:xfrm>
            <a:off x="4419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>
            <p:custDataLst>
              <p:tags r:id="rId223"/>
            </p:custDataLst>
          </p:nvPr>
        </p:nvSpPr>
        <p:spPr>
          <a:xfrm>
            <a:off x="7696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>
            <p:custDataLst>
              <p:tags r:id="rId224"/>
            </p:custDataLst>
          </p:nvPr>
        </p:nvSpPr>
        <p:spPr>
          <a:xfrm>
            <a:off x="7848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>
            <p:custDataLst>
              <p:tags r:id="rId225"/>
            </p:custDataLst>
          </p:nvPr>
        </p:nvSpPr>
        <p:spPr>
          <a:xfrm>
            <a:off x="4267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>
            <p:custDataLst>
              <p:tags r:id="rId226"/>
            </p:custDataLst>
          </p:nvPr>
        </p:nvSpPr>
        <p:spPr>
          <a:xfrm>
            <a:off x="8458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>
            <p:custDataLst>
              <p:tags r:id="rId227"/>
            </p:custDataLst>
          </p:nvPr>
        </p:nvSpPr>
        <p:spPr>
          <a:xfrm>
            <a:off x="3962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>
            <p:custDataLst>
              <p:tags r:id="rId228"/>
            </p:custDataLst>
          </p:nvPr>
        </p:nvSpPr>
        <p:spPr>
          <a:xfrm>
            <a:off x="4114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>
            <p:custDataLst>
              <p:tags r:id="rId229"/>
            </p:custDataLst>
          </p:nvPr>
        </p:nvSpPr>
        <p:spPr>
          <a:xfrm>
            <a:off x="8305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>
            <p:custDataLst>
              <p:tags r:id="rId230"/>
            </p:custDataLst>
          </p:nvPr>
        </p:nvSpPr>
        <p:spPr>
          <a:xfrm>
            <a:off x="4114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>
            <p:custDataLst>
              <p:tags r:id="rId231"/>
            </p:custDataLst>
          </p:nvPr>
        </p:nvSpPr>
        <p:spPr>
          <a:xfrm>
            <a:off x="4267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>
            <p:custDataLst>
              <p:tags r:id="rId232"/>
            </p:custDataLst>
          </p:nvPr>
        </p:nvSpPr>
        <p:spPr>
          <a:xfrm>
            <a:off x="4267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>
            <p:custDataLst>
              <p:tags r:id="rId233"/>
            </p:custDataLst>
          </p:nvPr>
        </p:nvSpPr>
        <p:spPr>
          <a:xfrm>
            <a:off x="4267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>
            <p:custDataLst>
              <p:tags r:id="rId234"/>
            </p:custDataLst>
          </p:nvPr>
        </p:nvSpPr>
        <p:spPr>
          <a:xfrm>
            <a:off x="4419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>
            <p:custDataLst>
              <p:tags r:id="rId235"/>
            </p:custDataLst>
          </p:nvPr>
        </p:nvSpPr>
        <p:spPr>
          <a:xfrm>
            <a:off x="4114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>
            <p:custDataLst>
              <p:tags r:id="rId236"/>
            </p:custDataLst>
          </p:nvPr>
        </p:nvSpPr>
        <p:spPr>
          <a:xfrm>
            <a:off x="4267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>
            <p:custDataLst>
              <p:tags r:id="rId237"/>
            </p:custDataLst>
          </p:nvPr>
        </p:nvSpPr>
        <p:spPr>
          <a:xfrm>
            <a:off x="4419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>
            <p:custDataLst>
              <p:tags r:id="rId238"/>
            </p:custDataLst>
          </p:nvPr>
        </p:nvSpPr>
        <p:spPr>
          <a:xfrm>
            <a:off x="7620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>
            <p:custDataLst>
              <p:tags r:id="rId239"/>
            </p:custDataLst>
          </p:nvPr>
        </p:nvSpPr>
        <p:spPr>
          <a:xfrm>
            <a:off x="7772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>
            <p:custDataLst>
              <p:tags r:id="rId240"/>
            </p:custDataLst>
          </p:nvPr>
        </p:nvSpPr>
        <p:spPr>
          <a:xfrm>
            <a:off x="7162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>
            <p:custDataLst>
              <p:tags r:id="rId241"/>
            </p:custDataLst>
          </p:nvPr>
        </p:nvSpPr>
        <p:spPr>
          <a:xfrm>
            <a:off x="7315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>
            <p:custDataLst>
              <p:tags r:id="rId242"/>
            </p:custDataLst>
          </p:nvPr>
        </p:nvSpPr>
        <p:spPr>
          <a:xfrm>
            <a:off x="7467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>
            <p:custDataLst>
              <p:tags r:id="rId243"/>
            </p:custDataLst>
          </p:nvPr>
        </p:nvSpPr>
        <p:spPr>
          <a:xfrm>
            <a:off x="70104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>
            <p:custDataLst>
              <p:tags r:id="rId244"/>
            </p:custDataLst>
          </p:nvPr>
        </p:nvSpPr>
        <p:spPr>
          <a:xfrm>
            <a:off x="6553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>
            <p:custDataLst>
              <p:tags r:id="rId245"/>
            </p:custDataLst>
          </p:nvPr>
        </p:nvSpPr>
        <p:spPr>
          <a:xfrm>
            <a:off x="6705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>
            <p:custDataLst>
              <p:tags r:id="rId246"/>
            </p:custDataLst>
          </p:nvPr>
        </p:nvSpPr>
        <p:spPr>
          <a:xfrm>
            <a:off x="6858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989026" y="1875234"/>
            <a:ext cx="7293105" cy="4037875"/>
            <a:chOff x="1989026" y="1875234"/>
            <a:chExt cx="7293105" cy="4037875"/>
          </a:xfrm>
        </p:grpSpPr>
        <p:sp>
          <p:nvSpPr>
            <p:cNvPr id="2" name="SMARTInkAnnotation912"/>
            <p:cNvSpPr/>
            <p:nvPr/>
          </p:nvSpPr>
          <p:spPr>
            <a:xfrm>
              <a:off x="3287974" y="5386364"/>
              <a:ext cx="345577" cy="526745"/>
            </a:xfrm>
            <a:custGeom>
              <a:avLst/>
              <a:gdLst/>
              <a:ahLst/>
              <a:cxnLst/>
              <a:rect l="0" t="0" r="0" b="0"/>
              <a:pathLst>
                <a:path w="345577" h="526745">
                  <a:moveTo>
                    <a:pt x="345576" y="51815"/>
                  </a:moveTo>
                  <a:lnTo>
                    <a:pt x="340831" y="47075"/>
                  </a:lnTo>
                  <a:lnTo>
                    <a:pt x="333205" y="42102"/>
                  </a:lnTo>
                  <a:lnTo>
                    <a:pt x="328391" y="39387"/>
                  </a:lnTo>
                  <a:lnTo>
                    <a:pt x="322203" y="36584"/>
                  </a:lnTo>
                  <a:lnTo>
                    <a:pt x="315098" y="33724"/>
                  </a:lnTo>
                  <a:lnTo>
                    <a:pt x="307382" y="30825"/>
                  </a:lnTo>
                  <a:lnTo>
                    <a:pt x="300252" y="27900"/>
                  </a:lnTo>
                  <a:lnTo>
                    <a:pt x="293512" y="24958"/>
                  </a:lnTo>
                  <a:lnTo>
                    <a:pt x="287033" y="22004"/>
                  </a:lnTo>
                  <a:lnTo>
                    <a:pt x="279734" y="19043"/>
                  </a:lnTo>
                  <a:lnTo>
                    <a:pt x="271889" y="16077"/>
                  </a:lnTo>
                  <a:lnTo>
                    <a:pt x="255228" y="10135"/>
                  </a:lnTo>
                  <a:lnTo>
                    <a:pt x="237893" y="4187"/>
                  </a:lnTo>
                  <a:lnTo>
                    <a:pt x="228106" y="2204"/>
                  </a:lnTo>
                  <a:lnTo>
                    <a:pt x="217609" y="882"/>
                  </a:lnTo>
                  <a:lnTo>
                    <a:pt x="206639" y="0"/>
                  </a:lnTo>
                  <a:lnTo>
                    <a:pt x="195353" y="405"/>
                  </a:lnTo>
                  <a:lnTo>
                    <a:pt x="183857" y="1666"/>
                  </a:lnTo>
                  <a:lnTo>
                    <a:pt x="172221" y="3500"/>
                  </a:lnTo>
                  <a:lnTo>
                    <a:pt x="160491" y="6707"/>
                  </a:lnTo>
                  <a:lnTo>
                    <a:pt x="148698" y="10829"/>
                  </a:lnTo>
                  <a:lnTo>
                    <a:pt x="136865" y="15561"/>
                  </a:lnTo>
                  <a:lnTo>
                    <a:pt x="124010" y="22685"/>
                  </a:lnTo>
                  <a:lnTo>
                    <a:pt x="110475" y="31403"/>
                  </a:lnTo>
                  <a:lnTo>
                    <a:pt x="96487" y="41184"/>
                  </a:lnTo>
                  <a:lnTo>
                    <a:pt x="83188" y="53657"/>
                  </a:lnTo>
                  <a:lnTo>
                    <a:pt x="70350" y="67927"/>
                  </a:lnTo>
                  <a:lnTo>
                    <a:pt x="57820" y="83392"/>
                  </a:lnTo>
                  <a:lnTo>
                    <a:pt x="46487" y="101640"/>
                  </a:lnTo>
                  <a:lnTo>
                    <a:pt x="35953" y="121743"/>
                  </a:lnTo>
                  <a:lnTo>
                    <a:pt x="25950" y="143082"/>
                  </a:lnTo>
                  <a:lnTo>
                    <a:pt x="18289" y="165246"/>
                  </a:lnTo>
                  <a:lnTo>
                    <a:pt x="12189" y="187960"/>
                  </a:lnTo>
                  <a:lnTo>
                    <a:pt x="7128" y="211039"/>
                  </a:lnTo>
                  <a:lnTo>
                    <a:pt x="3755" y="235355"/>
                  </a:lnTo>
                  <a:lnTo>
                    <a:pt x="1506" y="260496"/>
                  </a:lnTo>
                  <a:lnTo>
                    <a:pt x="7" y="286185"/>
                  </a:lnTo>
                  <a:lnTo>
                    <a:pt x="0" y="311250"/>
                  </a:lnTo>
                  <a:lnTo>
                    <a:pt x="989" y="335897"/>
                  </a:lnTo>
                  <a:lnTo>
                    <a:pt x="2642" y="360265"/>
                  </a:lnTo>
                  <a:lnTo>
                    <a:pt x="5729" y="382464"/>
                  </a:lnTo>
                  <a:lnTo>
                    <a:pt x="9774" y="403217"/>
                  </a:lnTo>
                  <a:lnTo>
                    <a:pt x="14456" y="423005"/>
                  </a:lnTo>
                  <a:lnTo>
                    <a:pt x="20557" y="440166"/>
                  </a:lnTo>
                  <a:lnTo>
                    <a:pt x="27603" y="455576"/>
                  </a:lnTo>
                  <a:lnTo>
                    <a:pt x="35280" y="469817"/>
                  </a:lnTo>
                  <a:lnTo>
                    <a:pt x="43377" y="482287"/>
                  </a:lnTo>
                  <a:lnTo>
                    <a:pt x="51755" y="493578"/>
                  </a:lnTo>
                  <a:lnTo>
                    <a:pt x="60319" y="504082"/>
                  </a:lnTo>
                  <a:lnTo>
                    <a:pt x="70000" y="512077"/>
                  </a:lnTo>
                  <a:lnTo>
                    <a:pt x="80427" y="518398"/>
                  </a:lnTo>
                  <a:lnTo>
                    <a:pt x="91350" y="523605"/>
                  </a:lnTo>
                  <a:lnTo>
                    <a:pt x="102605" y="526084"/>
                  </a:lnTo>
                  <a:lnTo>
                    <a:pt x="114080" y="526744"/>
                  </a:lnTo>
                  <a:lnTo>
                    <a:pt x="125703" y="526193"/>
                  </a:lnTo>
                  <a:lnTo>
                    <a:pt x="137424" y="522849"/>
                  </a:lnTo>
                  <a:lnTo>
                    <a:pt x="149210" y="517642"/>
                  </a:lnTo>
                  <a:lnTo>
                    <a:pt x="161039" y="511195"/>
                  </a:lnTo>
                  <a:lnTo>
                    <a:pt x="171905" y="502928"/>
                  </a:lnTo>
                  <a:lnTo>
                    <a:pt x="182128" y="493448"/>
                  </a:lnTo>
                  <a:lnTo>
                    <a:pt x="191923" y="483159"/>
                  </a:lnTo>
                  <a:lnTo>
                    <a:pt x="200438" y="470347"/>
                  </a:lnTo>
                  <a:lnTo>
                    <a:pt x="208101" y="455852"/>
                  </a:lnTo>
                  <a:lnTo>
                    <a:pt x="215197" y="440236"/>
                  </a:lnTo>
                  <a:lnTo>
                    <a:pt x="221913" y="422879"/>
                  </a:lnTo>
                  <a:lnTo>
                    <a:pt x="228376" y="404364"/>
                  </a:lnTo>
                  <a:lnTo>
                    <a:pt x="234671" y="385074"/>
                  </a:lnTo>
                  <a:lnTo>
                    <a:pt x="238868" y="366261"/>
                  </a:lnTo>
                  <a:lnTo>
                    <a:pt x="241666" y="347767"/>
                  </a:lnTo>
                  <a:lnTo>
                    <a:pt x="243531" y="329484"/>
                  </a:lnTo>
                  <a:lnTo>
                    <a:pt x="244775" y="312334"/>
                  </a:lnTo>
                  <a:lnTo>
                    <a:pt x="245604" y="295940"/>
                  </a:lnTo>
                  <a:lnTo>
                    <a:pt x="246525" y="266479"/>
                  </a:lnTo>
                  <a:lnTo>
                    <a:pt x="247164" y="218512"/>
                  </a:lnTo>
                  <a:lnTo>
                    <a:pt x="246204" y="212556"/>
                  </a:lnTo>
                  <a:lnTo>
                    <a:pt x="241100" y="199433"/>
                  </a:lnTo>
                  <a:lnTo>
                    <a:pt x="239558" y="192499"/>
                  </a:lnTo>
                  <a:lnTo>
                    <a:pt x="236224" y="186110"/>
                  </a:lnTo>
                  <a:lnTo>
                    <a:pt x="233945" y="183017"/>
                  </a:lnTo>
                  <a:lnTo>
                    <a:pt x="230439" y="180955"/>
                  </a:lnTo>
                  <a:lnTo>
                    <a:pt x="221248" y="178664"/>
                  </a:lnTo>
                  <a:lnTo>
                    <a:pt x="215023" y="178053"/>
                  </a:lnTo>
                  <a:lnTo>
                    <a:pt x="207894" y="177646"/>
                  </a:lnTo>
                  <a:lnTo>
                    <a:pt x="184698" y="1768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913"/>
            <p:cNvSpPr/>
            <p:nvPr/>
          </p:nvSpPr>
          <p:spPr>
            <a:xfrm>
              <a:off x="6736592" y="2024538"/>
              <a:ext cx="225443" cy="434601"/>
            </a:xfrm>
            <a:custGeom>
              <a:avLst/>
              <a:gdLst/>
              <a:ahLst/>
              <a:cxnLst/>
              <a:rect l="0" t="0" r="0" b="0"/>
              <a:pathLst>
                <a:path w="225443" h="434601">
                  <a:moveTo>
                    <a:pt x="177067" y="315040"/>
                  </a:moveTo>
                  <a:lnTo>
                    <a:pt x="172322" y="315040"/>
                  </a:lnTo>
                  <a:lnTo>
                    <a:pt x="169931" y="314048"/>
                  </a:lnTo>
                  <a:lnTo>
                    <a:pt x="164626" y="310299"/>
                  </a:lnTo>
                  <a:lnTo>
                    <a:pt x="160828" y="306919"/>
                  </a:lnTo>
                  <a:lnTo>
                    <a:pt x="151312" y="297870"/>
                  </a:lnTo>
                  <a:lnTo>
                    <a:pt x="145994" y="293672"/>
                  </a:lnTo>
                  <a:lnTo>
                    <a:pt x="140463" y="289881"/>
                  </a:lnTo>
                  <a:lnTo>
                    <a:pt x="134788" y="286361"/>
                  </a:lnTo>
                  <a:lnTo>
                    <a:pt x="129019" y="282030"/>
                  </a:lnTo>
                  <a:lnTo>
                    <a:pt x="123188" y="277158"/>
                  </a:lnTo>
                  <a:lnTo>
                    <a:pt x="117313" y="271926"/>
                  </a:lnTo>
                  <a:lnTo>
                    <a:pt x="110418" y="267446"/>
                  </a:lnTo>
                  <a:lnTo>
                    <a:pt x="102842" y="263467"/>
                  </a:lnTo>
                  <a:lnTo>
                    <a:pt x="94812" y="259822"/>
                  </a:lnTo>
                  <a:lnTo>
                    <a:pt x="88466" y="254415"/>
                  </a:lnTo>
                  <a:lnTo>
                    <a:pt x="83241" y="247835"/>
                  </a:lnTo>
                  <a:lnTo>
                    <a:pt x="78766" y="240471"/>
                  </a:lnTo>
                  <a:lnTo>
                    <a:pt x="73796" y="233577"/>
                  </a:lnTo>
                  <a:lnTo>
                    <a:pt x="68497" y="226997"/>
                  </a:lnTo>
                  <a:lnTo>
                    <a:pt x="62977" y="220626"/>
                  </a:lnTo>
                  <a:lnTo>
                    <a:pt x="59299" y="212410"/>
                  </a:lnTo>
                  <a:lnTo>
                    <a:pt x="56846" y="202964"/>
                  </a:lnTo>
                  <a:lnTo>
                    <a:pt x="55210" y="192697"/>
                  </a:lnTo>
                  <a:lnTo>
                    <a:pt x="56107" y="180892"/>
                  </a:lnTo>
                  <a:lnTo>
                    <a:pt x="58689" y="168061"/>
                  </a:lnTo>
                  <a:lnTo>
                    <a:pt x="62398" y="154546"/>
                  </a:lnTo>
                  <a:lnTo>
                    <a:pt x="67849" y="141568"/>
                  </a:lnTo>
                  <a:lnTo>
                    <a:pt x="74463" y="128946"/>
                  </a:lnTo>
                  <a:lnTo>
                    <a:pt x="81851" y="116563"/>
                  </a:lnTo>
                  <a:lnTo>
                    <a:pt x="88763" y="103347"/>
                  </a:lnTo>
                  <a:lnTo>
                    <a:pt x="95356" y="89576"/>
                  </a:lnTo>
                  <a:lnTo>
                    <a:pt x="101739" y="75433"/>
                  </a:lnTo>
                  <a:lnTo>
                    <a:pt x="108972" y="63029"/>
                  </a:lnTo>
                  <a:lnTo>
                    <a:pt x="116774" y="51783"/>
                  </a:lnTo>
                  <a:lnTo>
                    <a:pt x="124955" y="41309"/>
                  </a:lnTo>
                  <a:lnTo>
                    <a:pt x="133387" y="32341"/>
                  </a:lnTo>
                  <a:lnTo>
                    <a:pt x="141989" y="24379"/>
                  </a:lnTo>
                  <a:lnTo>
                    <a:pt x="150702" y="17086"/>
                  </a:lnTo>
                  <a:lnTo>
                    <a:pt x="158497" y="11232"/>
                  </a:lnTo>
                  <a:lnTo>
                    <a:pt x="165680" y="6337"/>
                  </a:lnTo>
                  <a:lnTo>
                    <a:pt x="172454" y="2082"/>
                  </a:lnTo>
                  <a:lnTo>
                    <a:pt x="177964" y="237"/>
                  </a:lnTo>
                  <a:lnTo>
                    <a:pt x="182630" y="0"/>
                  </a:lnTo>
                  <a:lnTo>
                    <a:pt x="186734" y="834"/>
                  </a:lnTo>
                  <a:lnTo>
                    <a:pt x="191456" y="5358"/>
                  </a:lnTo>
                  <a:lnTo>
                    <a:pt x="196590" y="12343"/>
                  </a:lnTo>
                  <a:lnTo>
                    <a:pt x="201998" y="20969"/>
                  </a:lnTo>
                  <a:lnTo>
                    <a:pt x="206598" y="32672"/>
                  </a:lnTo>
                  <a:lnTo>
                    <a:pt x="210658" y="46427"/>
                  </a:lnTo>
                  <a:lnTo>
                    <a:pt x="214356" y="61551"/>
                  </a:lnTo>
                  <a:lnTo>
                    <a:pt x="217815" y="78578"/>
                  </a:lnTo>
                  <a:lnTo>
                    <a:pt x="224306" y="116019"/>
                  </a:lnTo>
                  <a:lnTo>
                    <a:pt x="225442" y="137711"/>
                  </a:lnTo>
                  <a:lnTo>
                    <a:pt x="225206" y="161102"/>
                  </a:lnTo>
                  <a:lnTo>
                    <a:pt x="224056" y="185625"/>
                  </a:lnTo>
                  <a:lnTo>
                    <a:pt x="222296" y="209912"/>
                  </a:lnTo>
                  <a:lnTo>
                    <a:pt x="217691" y="258064"/>
                  </a:lnTo>
                  <a:lnTo>
                    <a:pt x="214081" y="281025"/>
                  </a:lnTo>
                  <a:lnTo>
                    <a:pt x="209687" y="303277"/>
                  </a:lnTo>
                  <a:lnTo>
                    <a:pt x="204772" y="325058"/>
                  </a:lnTo>
                  <a:lnTo>
                    <a:pt x="198516" y="344539"/>
                  </a:lnTo>
                  <a:lnTo>
                    <a:pt x="191366" y="362487"/>
                  </a:lnTo>
                  <a:lnTo>
                    <a:pt x="183620" y="379413"/>
                  </a:lnTo>
                  <a:lnTo>
                    <a:pt x="174484" y="393674"/>
                  </a:lnTo>
                  <a:lnTo>
                    <a:pt x="164421" y="406158"/>
                  </a:lnTo>
                  <a:lnTo>
                    <a:pt x="153740" y="417457"/>
                  </a:lnTo>
                  <a:lnTo>
                    <a:pt x="142648" y="424990"/>
                  </a:lnTo>
                  <a:lnTo>
                    <a:pt x="131279" y="430012"/>
                  </a:lnTo>
                  <a:lnTo>
                    <a:pt x="119729" y="433360"/>
                  </a:lnTo>
                  <a:lnTo>
                    <a:pt x="108056" y="434600"/>
                  </a:lnTo>
                  <a:lnTo>
                    <a:pt x="96302" y="434434"/>
                  </a:lnTo>
                  <a:lnTo>
                    <a:pt x="84493" y="433331"/>
                  </a:lnTo>
                  <a:lnTo>
                    <a:pt x="72649" y="429619"/>
                  </a:lnTo>
                  <a:lnTo>
                    <a:pt x="60780" y="424168"/>
                  </a:lnTo>
                  <a:lnTo>
                    <a:pt x="48895" y="417558"/>
                  </a:lnTo>
                  <a:lnTo>
                    <a:pt x="38987" y="409182"/>
                  </a:lnTo>
                  <a:lnTo>
                    <a:pt x="30395" y="399630"/>
                  </a:lnTo>
                  <a:lnTo>
                    <a:pt x="22680" y="389292"/>
                  </a:lnTo>
                  <a:lnTo>
                    <a:pt x="15551" y="377440"/>
                  </a:lnTo>
                  <a:lnTo>
                    <a:pt x="8812" y="364577"/>
                  </a:lnTo>
                  <a:lnTo>
                    <a:pt x="2333" y="351042"/>
                  </a:lnTo>
                  <a:lnTo>
                    <a:pt x="0" y="334080"/>
                  </a:lnTo>
                  <a:lnTo>
                    <a:pt x="430" y="314835"/>
                  </a:lnTo>
                  <a:lnTo>
                    <a:pt x="2704" y="294067"/>
                  </a:lnTo>
                  <a:lnTo>
                    <a:pt x="7199" y="272285"/>
                  </a:lnTo>
                  <a:lnTo>
                    <a:pt x="13174" y="249825"/>
                  </a:lnTo>
                  <a:lnTo>
                    <a:pt x="20137" y="226915"/>
                  </a:lnTo>
                  <a:lnTo>
                    <a:pt x="30738" y="203704"/>
                  </a:lnTo>
                  <a:lnTo>
                    <a:pt x="43764" y="180293"/>
                  </a:lnTo>
                  <a:lnTo>
                    <a:pt x="132379" y="38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914"/>
            <p:cNvSpPr/>
            <p:nvPr/>
          </p:nvSpPr>
          <p:spPr>
            <a:xfrm>
              <a:off x="1989026" y="1928813"/>
              <a:ext cx="2053549" cy="151805"/>
            </a:xfrm>
            <a:custGeom>
              <a:avLst/>
              <a:gdLst/>
              <a:ahLst/>
              <a:cxnLst/>
              <a:rect l="0" t="0" r="0" b="0"/>
              <a:pathLst>
                <a:path w="2053549" h="151805">
                  <a:moveTo>
                    <a:pt x="0" y="151804"/>
                  </a:moveTo>
                  <a:lnTo>
                    <a:pt x="24366" y="150812"/>
                  </a:lnTo>
                  <a:lnTo>
                    <a:pt x="42939" y="147064"/>
                  </a:lnTo>
                  <a:lnTo>
                    <a:pt x="89962" y="144116"/>
                  </a:lnTo>
                  <a:lnTo>
                    <a:pt x="135980" y="140780"/>
                  </a:lnTo>
                  <a:lnTo>
                    <a:pt x="368676" y="121916"/>
                  </a:lnTo>
                  <a:lnTo>
                    <a:pt x="948567" y="86319"/>
                  </a:lnTo>
                  <a:lnTo>
                    <a:pt x="1052516" y="83012"/>
                  </a:lnTo>
                  <a:lnTo>
                    <a:pt x="1154989" y="80550"/>
                  </a:lnTo>
                  <a:lnTo>
                    <a:pt x="1306600" y="73586"/>
                  </a:lnTo>
                  <a:lnTo>
                    <a:pt x="1682536" y="50569"/>
                  </a:lnTo>
                  <a:lnTo>
                    <a:pt x="1841231" y="38688"/>
                  </a:lnTo>
                  <a:lnTo>
                    <a:pt x="1904743" y="32739"/>
                  </a:lnTo>
                  <a:lnTo>
                    <a:pt x="1957467" y="26787"/>
                  </a:lnTo>
                  <a:lnTo>
                    <a:pt x="1981258" y="23811"/>
                  </a:lnTo>
                  <a:lnTo>
                    <a:pt x="2028977" y="19623"/>
                  </a:lnTo>
                  <a:lnTo>
                    <a:pt x="2052494" y="18381"/>
                  </a:lnTo>
                  <a:lnTo>
                    <a:pt x="2053548" y="17215"/>
                  </a:lnTo>
                  <a:lnTo>
                    <a:pt x="2051271" y="15445"/>
                  </a:lnTo>
                  <a:lnTo>
                    <a:pt x="2046774" y="13273"/>
                  </a:lnTo>
                  <a:lnTo>
                    <a:pt x="2037817" y="10833"/>
                  </a:lnTo>
                  <a:lnTo>
                    <a:pt x="2025888" y="8214"/>
                  </a:lnTo>
                  <a:lnTo>
                    <a:pt x="198415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915"/>
            <p:cNvSpPr/>
            <p:nvPr/>
          </p:nvSpPr>
          <p:spPr>
            <a:xfrm>
              <a:off x="8309856" y="1946672"/>
              <a:ext cx="465471" cy="196454"/>
            </a:xfrm>
            <a:custGeom>
              <a:avLst/>
              <a:gdLst/>
              <a:ahLst/>
              <a:cxnLst/>
              <a:rect l="0" t="0" r="0" b="0"/>
              <a:pathLst>
                <a:path w="465471" h="196454">
                  <a:moveTo>
                    <a:pt x="105323" y="196453"/>
                  </a:moveTo>
                  <a:lnTo>
                    <a:pt x="100578" y="196453"/>
                  </a:lnTo>
                  <a:lnTo>
                    <a:pt x="88138" y="191712"/>
                  </a:lnTo>
                  <a:lnTo>
                    <a:pt x="74845" y="186739"/>
                  </a:lnTo>
                  <a:lnTo>
                    <a:pt x="67129" y="184024"/>
                  </a:lnTo>
                  <a:lnTo>
                    <a:pt x="53260" y="178361"/>
                  </a:lnTo>
                  <a:lnTo>
                    <a:pt x="40475" y="172537"/>
                  </a:lnTo>
                  <a:lnTo>
                    <a:pt x="28171" y="166641"/>
                  </a:lnTo>
                  <a:lnTo>
                    <a:pt x="18732" y="160714"/>
                  </a:lnTo>
                  <a:lnTo>
                    <a:pt x="11226" y="155764"/>
                  </a:lnTo>
                  <a:lnTo>
                    <a:pt x="4581" y="153564"/>
                  </a:lnTo>
                  <a:lnTo>
                    <a:pt x="2411" y="151985"/>
                  </a:lnTo>
                  <a:lnTo>
                    <a:pt x="965" y="149941"/>
                  </a:lnTo>
                  <a:lnTo>
                    <a:pt x="0" y="147585"/>
                  </a:lnTo>
                  <a:lnTo>
                    <a:pt x="1344" y="146015"/>
                  </a:lnTo>
                  <a:lnTo>
                    <a:pt x="4225" y="144968"/>
                  </a:lnTo>
                  <a:lnTo>
                    <a:pt x="14710" y="142813"/>
                  </a:lnTo>
                  <a:lnTo>
                    <a:pt x="32610" y="138548"/>
                  </a:lnTo>
                  <a:lnTo>
                    <a:pt x="44931" y="135029"/>
                  </a:lnTo>
                  <a:lnTo>
                    <a:pt x="74509" y="125828"/>
                  </a:lnTo>
                  <a:lnTo>
                    <a:pt x="143041" y="103752"/>
                  </a:lnTo>
                  <a:lnTo>
                    <a:pt x="281716" y="62482"/>
                  </a:lnTo>
                  <a:lnTo>
                    <a:pt x="300378" y="56538"/>
                  </a:lnTo>
                  <a:lnTo>
                    <a:pt x="317784" y="51582"/>
                  </a:lnTo>
                  <a:lnTo>
                    <a:pt x="334354" y="47287"/>
                  </a:lnTo>
                  <a:lnTo>
                    <a:pt x="366005" y="39868"/>
                  </a:lnTo>
                  <a:lnTo>
                    <a:pt x="396624" y="33263"/>
                  </a:lnTo>
                  <a:lnTo>
                    <a:pt x="408761" y="31105"/>
                  </a:lnTo>
                  <a:lnTo>
                    <a:pt x="418839" y="29666"/>
                  </a:lnTo>
                  <a:lnTo>
                    <a:pt x="427543" y="28707"/>
                  </a:lnTo>
                  <a:lnTo>
                    <a:pt x="435333" y="27075"/>
                  </a:lnTo>
                  <a:lnTo>
                    <a:pt x="449284" y="22617"/>
                  </a:lnTo>
                  <a:lnTo>
                    <a:pt x="459457" y="17328"/>
                  </a:lnTo>
                  <a:lnTo>
                    <a:pt x="463560" y="14528"/>
                  </a:lnTo>
                  <a:lnTo>
                    <a:pt x="465302" y="11670"/>
                  </a:lnTo>
                  <a:lnTo>
                    <a:pt x="465470" y="8772"/>
                  </a:lnTo>
                  <a:lnTo>
                    <a:pt x="46282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916"/>
            <p:cNvSpPr/>
            <p:nvPr/>
          </p:nvSpPr>
          <p:spPr>
            <a:xfrm>
              <a:off x="8464042" y="1875234"/>
              <a:ext cx="192454" cy="293940"/>
            </a:xfrm>
            <a:custGeom>
              <a:avLst/>
              <a:gdLst/>
              <a:ahLst/>
              <a:cxnLst/>
              <a:rect l="0" t="0" r="0" b="0"/>
              <a:pathLst>
                <a:path w="192454" h="293940">
                  <a:moveTo>
                    <a:pt x="138827" y="0"/>
                  </a:moveTo>
                  <a:lnTo>
                    <a:pt x="134083" y="0"/>
                  </a:lnTo>
                  <a:lnTo>
                    <a:pt x="132685" y="1985"/>
                  </a:lnTo>
                  <a:lnTo>
                    <a:pt x="131132" y="9481"/>
                  </a:lnTo>
                  <a:lnTo>
                    <a:pt x="128731" y="14258"/>
                  </a:lnTo>
                  <a:lnTo>
                    <a:pt x="125146" y="19428"/>
                  </a:lnTo>
                  <a:lnTo>
                    <a:pt x="120769" y="24858"/>
                  </a:lnTo>
                  <a:lnTo>
                    <a:pt x="113878" y="32447"/>
                  </a:lnTo>
                  <a:lnTo>
                    <a:pt x="95630" y="51463"/>
                  </a:lnTo>
                  <a:lnTo>
                    <a:pt x="85202" y="63082"/>
                  </a:lnTo>
                  <a:lnTo>
                    <a:pt x="63024" y="89221"/>
                  </a:lnTo>
                  <a:lnTo>
                    <a:pt x="52541" y="103137"/>
                  </a:lnTo>
                  <a:lnTo>
                    <a:pt x="42574" y="117375"/>
                  </a:lnTo>
                  <a:lnTo>
                    <a:pt x="32949" y="131829"/>
                  </a:lnTo>
                  <a:lnTo>
                    <a:pt x="24547" y="146425"/>
                  </a:lnTo>
                  <a:lnTo>
                    <a:pt x="16960" y="161117"/>
                  </a:lnTo>
                  <a:lnTo>
                    <a:pt x="9914" y="175872"/>
                  </a:lnTo>
                  <a:lnTo>
                    <a:pt x="5219" y="189678"/>
                  </a:lnTo>
                  <a:lnTo>
                    <a:pt x="2088" y="202851"/>
                  </a:lnTo>
                  <a:lnTo>
                    <a:pt x="0" y="215601"/>
                  </a:lnTo>
                  <a:lnTo>
                    <a:pt x="594" y="227078"/>
                  </a:lnTo>
                  <a:lnTo>
                    <a:pt x="2978" y="237706"/>
                  </a:lnTo>
                  <a:lnTo>
                    <a:pt x="6553" y="247767"/>
                  </a:lnTo>
                  <a:lnTo>
                    <a:pt x="11914" y="256460"/>
                  </a:lnTo>
                  <a:lnTo>
                    <a:pt x="18469" y="264239"/>
                  </a:lnTo>
                  <a:lnTo>
                    <a:pt x="25817" y="271409"/>
                  </a:lnTo>
                  <a:lnTo>
                    <a:pt x="34688" y="277182"/>
                  </a:lnTo>
                  <a:lnTo>
                    <a:pt x="44574" y="282022"/>
                  </a:lnTo>
                  <a:lnTo>
                    <a:pt x="55138" y="286241"/>
                  </a:lnTo>
                  <a:lnTo>
                    <a:pt x="67145" y="289054"/>
                  </a:lnTo>
                  <a:lnTo>
                    <a:pt x="80116" y="290930"/>
                  </a:lnTo>
                  <a:lnTo>
                    <a:pt x="93728" y="292180"/>
                  </a:lnTo>
                  <a:lnTo>
                    <a:pt x="106774" y="293013"/>
                  </a:lnTo>
                  <a:lnTo>
                    <a:pt x="131864" y="293939"/>
                  </a:lnTo>
                  <a:lnTo>
                    <a:pt x="144116" y="293194"/>
                  </a:lnTo>
                  <a:lnTo>
                    <a:pt x="156257" y="291705"/>
                  </a:lnTo>
                  <a:lnTo>
                    <a:pt x="192453" y="285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917"/>
            <p:cNvSpPr/>
            <p:nvPr/>
          </p:nvSpPr>
          <p:spPr>
            <a:xfrm>
              <a:off x="8648909" y="2593473"/>
              <a:ext cx="429534" cy="601267"/>
            </a:xfrm>
            <a:custGeom>
              <a:avLst/>
              <a:gdLst/>
              <a:ahLst/>
              <a:cxnLst/>
              <a:rect l="0" t="0" r="0" b="0"/>
              <a:pathLst>
                <a:path w="429534" h="601267">
                  <a:moveTo>
                    <a:pt x="16523" y="22925"/>
                  </a:moveTo>
                  <a:lnTo>
                    <a:pt x="0" y="6416"/>
                  </a:lnTo>
                  <a:lnTo>
                    <a:pt x="542" y="5966"/>
                  </a:lnTo>
                  <a:lnTo>
                    <a:pt x="13844" y="2598"/>
                  </a:lnTo>
                  <a:lnTo>
                    <a:pt x="20697" y="444"/>
                  </a:lnTo>
                  <a:lnTo>
                    <a:pt x="28243" y="0"/>
                  </a:lnTo>
                  <a:lnTo>
                    <a:pt x="36253" y="697"/>
                  </a:lnTo>
                  <a:lnTo>
                    <a:pt x="44572" y="2153"/>
                  </a:lnTo>
                  <a:lnTo>
                    <a:pt x="55084" y="3124"/>
                  </a:lnTo>
                  <a:lnTo>
                    <a:pt x="67057" y="3771"/>
                  </a:lnTo>
                  <a:lnTo>
                    <a:pt x="80005" y="4203"/>
                  </a:lnTo>
                  <a:lnTo>
                    <a:pt x="94594" y="6475"/>
                  </a:lnTo>
                  <a:lnTo>
                    <a:pt x="110280" y="9974"/>
                  </a:lnTo>
                  <a:lnTo>
                    <a:pt x="163472" y="24380"/>
                  </a:lnTo>
                  <a:lnTo>
                    <a:pt x="183011" y="29848"/>
                  </a:lnTo>
                  <a:lnTo>
                    <a:pt x="201995" y="37462"/>
                  </a:lnTo>
                  <a:lnTo>
                    <a:pt x="220609" y="46507"/>
                  </a:lnTo>
                  <a:lnTo>
                    <a:pt x="238978" y="56506"/>
                  </a:lnTo>
                  <a:lnTo>
                    <a:pt x="256189" y="67141"/>
                  </a:lnTo>
                  <a:lnTo>
                    <a:pt x="272629" y="78199"/>
                  </a:lnTo>
                  <a:lnTo>
                    <a:pt x="305128" y="101070"/>
                  </a:lnTo>
                  <a:lnTo>
                    <a:pt x="339435" y="124463"/>
                  </a:lnTo>
                  <a:lnTo>
                    <a:pt x="353945" y="138242"/>
                  </a:lnTo>
                  <a:lnTo>
                    <a:pt x="366597" y="153381"/>
                  </a:lnTo>
                  <a:lnTo>
                    <a:pt x="378014" y="169427"/>
                  </a:lnTo>
                  <a:lnTo>
                    <a:pt x="388602" y="185086"/>
                  </a:lnTo>
                  <a:lnTo>
                    <a:pt x="408312" y="215713"/>
                  </a:lnTo>
                  <a:lnTo>
                    <a:pt x="415752" y="232809"/>
                  </a:lnTo>
                  <a:lnTo>
                    <a:pt x="421706" y="251153"/>
                  </a:lnTo>
                  <a:lnTo>
                    <a:pt x="426668" y="270327"/>
                  </a:lnTo>
                  <a:lnTo>
                    <a:pt x="428983" y="289063"/>
                  </a:lnTo>
                  <a:lnTo>
                    <a:pt x="429533" y="307506"/>
                  </a:lnTo>
                  <a:lnTo>
                    <a:pt x="428907" y="325756"/>
                  </a:lnTo>
                  <a:lnTo>
                    <a:pt x="427497" y="343874"/>
                  </a:lnTo>
                  <a:lnTo>
                    <a:pt x="425563" y="361907"/>
                  </a:lnTo>
                  <a:lnTo>
                    <a:pt x="423281" y="379882"/>
                  </a:lnTo>
                  <a:lnTo>
                    <a:pt x="420767" y="396826"/>
                  </a:lnTo>
                  <a:lnTo>
                    <a:pt x="415325" y="428882"/>
                  </a:lnTo>
                  <a:lnTo>
                    <a:pt x="411490" y="443383"/>
                  </a:lnTo>
                  <a:lnTo>
                    <a:pt x="406947" y="457020"/>
                  </a:lnTo>
                  <a:lnTo>
                    <a:pt x="401932" y="470079"/>
                  </a:lnTo>
                  <a:lnTo>
                    <a:pt x="398590" y="482755"/>
                  </a:lnTo>
                  <a:lnTo>
                    <a:pt x="396361" y="495173"/>
                  </a:lnTo>
                  <a:lnTo>
                    <a:pt x="394875" y="507421"/>
                  </a:lnTo>
                  <a:lnTo>
                    <a:pt x="392891" y="518564"/>
                  </a:lnTo>
                  <a:lnTo>
                    <a:pt x="390576" y="528968"/>
                  </a:lnTo>
                  <a:lnTo>
                    <a:pt x="388039" y="538881"/>
                  </a:lnTo>
                  <a:lnTo>
                    <a:pt x="386349" y="548466"/>
                  </a:lnTo>
                  <a:lnTo>
                    <a:pt x="384470" y="567053"/>
                  </a:lnTo>
                  <a:lnTo>
                    <a:pt x="383412" y="584772"/>
                  </a:lnTo>
                  <a:lnTo>
                    <a:pt x="383006" y="601266"/>
                  </a:lnTo>
                  <a:lnTo>
                    <a:pt x="382967" y="5944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918"/>
            <p:cNvSpPr/>
            <p:nvPr/>
          </p:nvSpPr>
          <p:spPr>
            <a:xfrm>
              <a:off x="8897811" y="3134320"/>
              <a:ext cx="384320" cy="178439"/>
            </a:xfrm>
            <a:custGeom>
              <a:avLst/>
              <a:gdLst/>
              <a:ahLst/>
              <a:cxnLst/>
              <a:rect l="0" t="0" r="0" b="0"/>
              <a:pathLst>
                <a:path w="384320" h="178439">
                  <a:moveTo>
                    <a:pt x="0" y="44649"/>
                  </a:moveTo>
                  <a:lnTo>
                    <a:pt x="4745" y="44649"/>
                  </a:lnTo>
                  <a:lnTo>
                    <a:pt x="7135" y="45641"/>
                  </a:lnTo>
                  <a:lnTo>
                    <a:pt x="16238" y="51778"/>
                  </a:lnTo>
                  <a:lnTo>
                    <a:pt x="25754" y="57077"/>
                  </a:lnTo>
                  <a:lnTo>
                    <a:pt x="32065" y="60872"/>
                  </a:lnTo>
                  <a:lnTo>
                    <a:pt x="47023" y="70380"/>
                  </a:lnTo>
                  <a:lnTo>
                    <a:pt x="54189" y="74701"/>
                  </a:lnTo>
                  <a:lnTo>
                    <a:pt x="60953" y="78574"/>
                  </a:lnTo>
                  <a:lnTo>
                    <a:pt x="67448" y="82148"/>
                  </a:lnTo>
                  <a:lnTo>
                    <a:pt x="74758" y="87508"/>
                  </a:lnTo>
                  <a:lnTo>
                    <a:pt x="82610" y="94057"/>
                  </a:lnTo>
                  <a:lnTo>
                    <a:pt x="90824" y="101400"/>
                  </a:lnTo>
                  <a:lnTo>
                    <a:pt x="98286" y="107288"/>
                  </a:lnTo>
                  <a:lnTo>
                    <a:pt x="105248" y="112205"/>
                  </a:lnTo>
                  <a:lnTo>
                    <a:pt x="111873" y="116475"/>
                  </a:lnTo>
                  <a:lnTo>
                    <a:pt x="118277" y="121306"/>
                  </a:lnTo>
                  <a:lnTo>
                    <a:pt x="124534" y="126512"/>
                  </a:lnTo>
                  <a:lnTo>
                    <a:pt x="135787" y="136594"/>
                  </a:lnTo>
                  <a:lnTo>
                    <a:pt x="144098" y="144383"/>
                  </a:lnTo>
                  <a:lnTo>
                    <a:pt x="154361" y="154346"/>
                  </a:lnTo>
                  <a:lnTo>
                    <a:pt x="156533" y="157468"/>
                  </a:lnTo>
                  <a:lnTo>
                    <a:pt x="157982" y="160541"/>
                  </a:lnTo>
                  <a:lnTo>
                    <a:pt x="158948" y="163582"/>
                  </a:lnTo>
                  <a:lnTo>
                    <a:pt x="160584" y="166602"/>
                  </a:lnTo>
                  <a:lnTo>
                    <a:pt x="162668" y="169607"/>
                  </a:lnTo>
                  <a:lnTo>
                    <a:pt x="168404" y="176819"/>
                  </a:lnTo>
                  <a:lnTo>
                    <a:pt x="169867" y="177410"/>
                  </a:lnTo>
                  <a:lnTo>
                    <a:pt x="177387" y="178438"/>
                  </a:lnTo>
                  <a:lnTo>
                    <a:pt x="186090" y="175878"/>
                  </a:lnTo>
                  <a:lnTo>
                    <a:pt x="192582" y="173807"/>
                  </a:lnTo>
                  <a:lnTo>
                    <a:pt x="199889" y="172426"/>
                  </a:lnTo>
                  <a:lnTo>
                    <a:pt x="207740" y="171505"/>
                  </a:lnTo>
                  <a:lnTo>
                    <a:pt x="215954" y="170891"/>
                  </a:lnTo>
                  <a:lnTo>
                    <a:pt x="225400" y="168498"/>
                  </a:lnTo>
                  <a:lnTo>
                    <a:pt x="235671" y="164918"/>
                  </a:lnTo>
                  <a:lnTo>
                    <a:pt x="246491" y="160547"/>
                  </a:lnTo>
                  <a:lnTo>
                    <a:pt x="257676" y="155649"/>
                  </a:lnTo>
                  <a:lnTo>
                    <a:pt x="280697" y="144914"/>
                  </a:lnTo>
                  <a:lnTo>
                    <a:pt x="291404" y="138281"/>
                  </a:lnTo>
                  <a:lnTo>
                    <a:pt x="301520" y="130883"/>
                  </a:lnTo>
                  <a:lnTo>
                    <a:pt x="311244" y="122974"/>
                  </a:lnTo>
                  <a:lnTo>
                    <a:pt x="320706" y="114725"/>
                  </a:lnTo>
                  <a:lnTo>
                    <a:pt x="329993" y="106249"/>
                  </a:lnTo>
                  <a:lnTo>
                    <a:pt x="354650" y="82744"/>
                  </a:lnTo>
                  <a:lnTo>
                    <a:pt x="376031" y="61765"/>
                  </a:lnTo>
                  <a:lnTo>
                    <a:pt x="378793" y="58044"/>
                  </a:lnTo>
                  <a:lnTo>
                    <a:pt x="380635" y="54571"/>
                  </a:lnTo>
                  <a:lnTo>
                    <a:pt x="381863" y="51263"/>
                  </a:lnTo>
                  <a:lnTo>
                    <a:pt x="382682" y="47074"/>
                  </a:lnTo>
                  <a:lnTo>
                    <a:pt x="383227" y="42297"/>
                  </a:lnTo>
                  <a:lnTo>
                    <a:pt x="383591" y="37128"/>
                  </a:lnTo>
                  <a:lnTo>
                    <a:pt x="383995" y="28738"/>
                  </a:lnTo>
                  <a:lnTo>
                    <a:pt x="384174" y="20710"/>
                  </a:lnTo>
                  <a:lnTo>
                    <a:pt x="38431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919"/>
            <p:cNvSpPr/>
            <p:nvPr/>
          </p:nvSpPr>
          <p:spPr>
            <a:xfrm>
              <a:off x="8907117" y="3795238"/>
              <a:ext cx="374808" cy="1035034"/>
            </a:xfrm>
            <a:custGeom>
              <a:avLst/>
              <a:gdLst/>
              <a:ahLst/>
              <a:cxnLst/>
              <a:rect l="0" t="0" r="0" b="0"/>
              <a:pathLst>
                <a:path w="374808" h="1035034">
                  <a:moveTo>
                    <a:pt x="8570" y="35598"/>
                  </a:moveTo>
                  <a:lnTo>
                    <a:pt x="873" y="27909"/>
                  </a:lnTo>
                  <a:lnTo>
                    <a:pt x="184" y="24574"/>
                  </a:lnTo>
                  <a:lnTo>
                    <a:pt x="0" y="22295"/>
                  </a:lnTo>
                  <a:lnTo>
                    <a:pt x="1863" y="19784"/>
                  </a:lnTo>
                  <a:lnTo>
                    <a:pt x="9231" y="14348"/>
                  </a:lnTo>
                  <a:lnTo>
                    <a:pt x="19126" y="11271"/>
                  </a:lnTo>
                  <a:lnTo>
                    <a:pt x="24544" y="10450"/>
                  </a:lnTo>
                  <a:lnTo>
                    <a:pt x="31136" y="8911"/>
                  </a:lnTo>
                  <a:lnTo>
                    <a:pt x="38511" y="6892"/>
                  </a:lnTo>
                  <a:lnTo>
                    <a:pt x="46405" y="4554"/>
                  </a:lnTo>
                  <a:lnTo>
                    <a:pt x="55641" y="2996"/>
                  </a:lnTo>
                  <a:lnTo>
                    <a:pt x="65769" y="1957"/>
                  </a:lnTo>
                  <a:lnTo>
                    <a:pt x="76495" y="1265"/>
                  </a:lnTo>
                  <a:lnTo>
                    <a:pt x="87618" y="802"/>
                  </a:lnTo>
                  <a:lnTo>
                    <a:pt x="110568" y="290"/>
                  </a:lnTo>
                  <a:lnTo>
                    <a:pt x="145823" y="0"/>
                  </a:lnTo>
                  <a:lnTo>
                    <a:pt x="157668" y="952"/>
                  </a:lnTo>
                  <a:lnTo>
                    <a:pt x="169539" y="2579"/>
                  </a:lnTo>
                  <a:lnTo>
                    <a:pt x="181426" y="4656"/>
                  </a:lnTo>
                  <a:lnTo>
                    <a:pt x="193321" y="7032"/>
                  </a:lnTo>
                  <a:lnTo>
                    <a:pt x="217131" y="12319"/>
                  </a:lnTo>
                  <a:lnTo>
                    <a:pt x="229042" y="16110"/>
                  </a:lnTo>
                  <a:lnTo>
                    <a:pt x="240956" y="20621"/>
                  </a:lnTo>
                  <a:lnTo>
                    <a:pt x="252869" y="25614"/>
                  </a:lnTo>
                  <a:lnTo>
                    <a:pt x="263791" y="31918"/>
                  </a:lnTo>
                  <a:lnTo>
                    <a:pt x="274052" y="39098"/>
                  </a:lnTo>
                  <a:lnTo>
                    <a:pt x="283872" y="46861"/>
                  </a:lnTo>
                  <a:lnTo>
                    <a:pt x="293397" y="55013"/>
                  </a:lnTo>
                  <a:lnTo>
                    <a:pt x="302728" y="63424"/>
                  </a:lnTo>
                  <a:lnTo>
                    <a:pt x="311926" y="72008"/>
                  </a:lnTo>
                  <a:lnTo>
                    <a:pt x="320045" y="82692"/>
                  </a:lnTo>
                  <a:lnTo>
                    <a:pt x="327444" y="94775"/>
                  </a:lnTo>
                  <a:lnTo>
                    <a:pt x="347346" y="132838"/>
                  </a:lnTo>
                  <a:lnTo>
                    <a:pt x="358744" y="159183"/>
                  </a:lnTo>
                  <a:lnTo>
                    <a:pt x="367120" y="190736"/>
                  </a:lnTo>
                  <a:lnTo>
                    <a:pt x="369749" y="208476"/>
                  </a:lnTo>
                  <a:lnTo>
                    <a:pt x="371504" y="227249"/>
                  </a:lnTo>
                  <a:lnTo>
                    <a:pt x="372674" y="246709"/>
                  </a:lnTo>
                  <a:lnTo>
                    <a:pt x="373972" y="289498"/>
                  </a:lnTo>
                  <a:lnTo>
                    <a:pt x="374807" y="386384"/>
                  </a:lnTo>
                  <a:lnTo>
                    <a:pt x="373882" y="413322"/>
                  </a:lnTo>
                  <a:lnTo>
                    <a:pt x="372272" y="441203"/>
                  </a:lnTo>
                  <a:lnTo>
                    <a:pt x="367836" y="497648"/>
                  </a:lnTo>
                  <a:lnTo>
                    <a:pt x="353997" y="633585"/>
                  </a:lnTo>
                  <a:lnTo>
                    <a:pt x="342210" y="732862"/>
                  </a:lnTo>
                  <a:lnTo>
                    <a:pt x="336268" y="777426"/>
                  </a:lnTo>
                  <a:lnTo>
                    <a:pt x="330318" y="815091"/>
                  </a:lnTo>
                  <a:lnTo>
                    <a:pt x="321384" y="864186"/>
                  </a:lnTo>
                  <a:lnTo>
                    <a:pt x="315427" y="894000"/>
                  </a:lnTo>
                  <a:lnTo>
                    <a:pt x="309469" y="920480"/>
                  </a:lnTo>
                  <a:lnTo>
                    <a:pt x="305276" y="948219"/>
                  </a:lnTo>
                  <a:lnTo>
                    <a:pt x="304034" y="964265"/>
                  </a:lnTo>
                  <a:lnTo>
                    <a:pt x="302867" y="968241"/>
                  </a:lnTo>
                  <a:lnTo>
                    <a:pt x="295862" y="980118"/>
                  </a:lnTo>
                  <a:lnTo>
                    <a:pt x="294439" y="980794"/>
                  </a:lnTo>
                  <a:lnTo>
                    <a:pt x="290211" y="981544"/>
                  </a:lnTo>
                  <a:lnTo>
                    <a:pt x="288685" y="980752"/>
                  </a:lnTo>
                  <a:lnTo>
                    <a:pt x="287670" y="979232"/>
                  </a:lnTo>
                  <a:lnTo>
                    <a:pt x="286539" y="974897"/>
                  </a:lnTo>
                  <a:lnTo>
                    <a:pt x="285754" y="961139"/>
                  </a:lnTo>
                  <a:lnTo>
                    <a:pt x="286708" y="958218"/>
                  </a:lnTo>
                  <a:lnTo>
                    <a:pt x="291801" y="949369"/>
                  </a:lnTo>
                  <a:lnTo>
                    <a:pt x="293342" y="943434"/>
                  </a:lnTo>
                  <a:lnTo>
                    <a:pt x="294563" y="920159"/>
                  </a:lnTo>
                  <a:lnTo>
                    <a:pt x="289826" y="915051"/>
                  </a:lnTo>
                  <a:lnTo>
                    <a:pt x="288429" y="914595"/>
                  </a:lnTo>
                  <a:lnTo>
                    <a:pt x="287499" y="915284"/>
                  </a:lnTo>
                  <a:lnTo>
                    <a:pt x="286878" y="916735"/>
                  </a:lnTo>
                  <a:lnTo>
                    <a:pt x="285470" y="917702"/>
                  </a:lnTo>
                  <a:lnTo>
                    <a:pt x="281259" y="918777"/>
                  </a:lnTo>
                  <a:lnTo>
                    <a:pt x="279739" y="921048"/>
                  </a:lnTo>
                  <a:lnTo>
                    <a:pt x="272354" y="949160"/>
                  </a:lnTo>
                  <a:lnTo>
                    <a:pt x="264377" y="974025"/>
                  </a:lnTo>
                  <a:lnTo>
                    <a:pt x="260468" y="995504"/>
                  </a:lnTo>
                  <a:lnTo>
                    <a:pt x="259310" y="1014435"/>
                  </a:lnTo>
                  <a:lnTo>
                    <a:pt x="260140" y="1019547"/>
                  </a:lnTo>
                  <a:lnTo>
                    <a:pt x="263712" y="1027872"/>
                  </a:lnTo>
                  <a:lnTo>
                    <a:pt x="267048" y="1030489"/>
                  </a:lnTo>
                  <a:lnTo>
                    <a:pt x="271258" y="1032234"/>
                  </a:lnTo>
                  <a:lnTo>
                    <a:pt x="280238" y="1034172"/>
                  </a:lnTo>
                  <a:lnTo>
                    <a:pt x="287540" y="1035033"/>
                  </a:lnTo>
                  <a:lnTo>
                    <a:pt x="290878" y="1033279"/>
                  </a:lnTo>
                  <a:lnTo>
                    <a:pt x="297234" y="1026037"/>
                  </a:lnTo>
                  <a:lnTo>
                    <a:pt x="306396" y="1010804"/>
                  </a:lnTo>
                  <a:lnTo>
                    <a:pt x="315054" y="996867"/>
                  </a:lnTo>
                  <a:lnTo>
                    <a:pt x="324530" y="979758"/>
                  </a:lnTo>
                  <a:lnTo>
                    <a:pt x="336441" y="947814"/>
                  </a:lnTo>
                  <a:lnTo>
                    <a:pt x="346615" y="924884"/>
                  </a:lnTo>
                  <a:lnTo>
                    <a:pt x="355108" y="901464"/>
                  </a:lnTo>
                  <a:lnTo>
                    <a:pt x="366074" y="8660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Active </a:t>
            </a:r>
            <a:r>
              <a:rPr lang="en-US" dirty="0" err="1" smtClean="0"/>
              <a:t>vs</a:t>
            </a:r>
            <a:r>
              <a:rPr lang="en-US" dirty="0" smtClean="0"/>
              <a:t> Inactive Data</a:t>
            </a:r>
            <a:endParaRPr lang="en-US" dirty="0"/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8534400" cy="6019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Assumption: Most data is not active.</a:t>
            </a:r>
          </a:p>
          <a:p>
            <a:r>
              <a:rPr lang="en-US" sz="2600" dirty="0" smtClean="0"/>
              <a:t>Q: How to decide what is active?</a:t>
            </a:r>
          </a:p>
          <a:p>
            <a:endParaRPr lang="en-US" sz="2600" dirty="0" smtClean="0"/>
          </a:p>
          <a:p>
            <a:r>
              <a:rPr lang="en-US" sz="2600" dirty="0" smtClean="0"/>
              <a:t>A: Programmer decides</a:t>
            </a:r>
          </a:p>
          <a:p>
            <a:endParaRPr lang="en-US" sz="2600" dirty="0" smtClean="0"/>
          </a:p>
          <a:p>
            <a:r>
              <a:rPr lang="en-US" sz="2600" dirty="0" smtClean="0"/>
              <a:t>A: Compiler decides</a:t>
            </a:r>
          </a:p>
          <a:p>
            <a:endParaRPr lang="en-US" sz="2600" dirty="0" smtClean="0"/>
          </a:p>
          <a:p>
            <a:r>
              <a:rPr lang="en-US" sz="2600" dirty="0" smtClean="0"/>
              <a:t>A: OS decides at run-time</a:t>
            </a:r>
          </a:p>
          <a:p>
            <a:endParaRPr lang="en-US" sz="2600" dirty="0" smtClean="0"/>
          </a:p>
          <a:p>
            <a:r>
              <a:rPr lang="en-US" sz="2600" dirty="0" smtClean="0"/>
              <a:t>A: Hardware decides</a:t>
            </a:r>
            <a:br>
              <a:rPr lang="en-US" sz="2600" dirty="0" smtClean="0"/>
            </a:br>
            <a:r>
              <a:rPr lang="en-US" sz="2600" dirty="0" smtClean="0"/>
              <a:t>at run-time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7391400" y="1600200"/>
            <a:ext cx="6096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7848600" y="19050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172200" y="3200400"/>
            <a:ext cx="22860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6"/>
            </p:custDataLst>
          </p:nvPr>
        </p:nvSpPr>
        <p:spPr>
          <a:xfrm>
            <a:off x="3962400" y="4800600"/>
            <a:ext cx="5029200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>
            <p:custDataLst>
              <p:tags r:id="rId8"/>
            </p:custDataLst>
          </p:nvPr>
        </p:nvCxnSpPr>
        <p:spPr>
          <a:xfrm rot="5400000">
            <a:off x="6896894" y="44569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9"/>
            </p:custDataLst>
          </p:nvPr>
        </p:nvCxnSpPr>
        <p:spPr>
          <a:xfrm rot="5400000">
            <a:off x="7354094" y="28567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>
            <p:custDataLst>
              <p:tags r:id="rId10"/>
            </p:custDataLst>
          </p:nvPr>
        </p:nvSpPr>
        <p:spPr>
          <a:xfrm>
            <a:off x="73914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7543800" y="20574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12"/>
            </p:custDataLst>
          </p:nvPr>
        </p:nvSpPr>
        <p:spPr>
          <a:xfrm>
            <a:off x="75438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76962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78486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5"/>
            </p:custDataLst>
          </p:nvPr>
        </p:nvSpPr>
        <p:spPr>
          <a:xfrm>
            <a:off x="73914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16"/>
            </p:custDataLst>
          </p:nvPr>
        </p:nvSpPr>
        <p:spPr>
          <a:xfrm>
            <a:off x="75438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17"/>
            </p:custDataLst>
          </p:nvPr>
        </p:nvSpPr>
        <p:spPr>
          <a:xfrm>
            <a:off x="76962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>
          <a:xfrm>
            <a:off x="73914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>
            <p:custDataLst>
              <p:tags r:id="rId19"/>
            </p:custDataLst>
          </p:nvPr>
        </p:nvSpPr>
        <p:spPr>
          <a:xfrm>
            <a:off x="78486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>
            <p:custDataLst>
              <p:tags r:id="rId20"/>
            </p:custDataLst>
          </p:nvPr>
        </p:nvSpPr>
        <p:spPr>
          <a:xfrm>
            <a:off x="75438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>
            <p:custDataLst>
              <p:tags r:id="rId21"/>
            </p:custDataLst>
          </p:nvPr>
        </p:nvSpPr>
        <p:spPr>
          <a:xfrm>
            <a:off x="73914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>
            <p:custDataLst>
              <p:tags r:id="rId23"/>
            </p:custDataLst>
          </p:nvPr>
        </p:nvSpPr>
        <p:spPr>
          <a:xfrm>
            <a:off x="76962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>
            <p:custDataLst>
              <p:tags r:id="rId24"/>
            </p:custDataLst>
          </p:nvPr>
        </p:nvSpPr>
        <p:spPr>
          <a:xfrm>
            <a:off x="7848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25"/>
            </p:custDataLst>
          </p:nvPr>
        </p:nvSpPr>
        <p:spPr>
          <a:xfrm>
            <a:off x="7696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>
          <a:xfrm>
            <a:off x="7848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7"/>
            </p:custDataLst>
          </p:nvPr>
        </p:nvSpPr>
        <p:spPr>
          <a:xfrm>
            <a:off x="8001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28"/>
            </p:custDataLst>
          </p:nvPr>
        </p:nvSpPr>
        <p:spPr>
          <a:xfrm>
            <a:off x="7543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9"/>
            </p:custDataLst>
          </p:nvPr>
        </p:nvSpPr>
        <p:spPr>
          <a:xfrm>
            <a:off x="8001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30"/>
            </p:custDataLst>
          </p:nvPr>
        </p:nvSpPr>
        <p:spPr>
          <a:xfrm>
            <a:off x="8153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31"/>
            </p:custDataLst>
          </p:nvPr>
        </p:nvSpPr>
        <p:spPr>
          <a:xfrm>
            <a:off x="83058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32"/>
            </p:custDataLst>
          </p:nvPr>
        </p:nvSpPr>
        <p:spPr>
          <a:xfrm>
            <a:off x="7848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33"/>
            </p:custDataLst>
          </p:nvPr>
        </p:nvSpPr>
        <p:spPr>
          <a:xfrm>
            <a:off x="8001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34"/>
            </p:custDataLst>
          </p:nvPr>
        </p:nvSpPr>
        <p:spPr>
          <a:xfrm>
            <a:off x="8153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35"/>
            </p:custDataLst>
          </p:nvPr>
        </p:nvSpPr>
        <p:spPr>
          <a:xfrm>
            <a:off x="8305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36"/>
            </p:custDataLst>
          </p:nvPr>
        </p:nvSpPr>
        <p:spPr>
          <a:xfrm>
            <a:off x="7848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37"/>
            </p:custDataLst>
          </p:nvPr>
        </p:nvSpPr>
        <p:spPr>
          <a:xfrm>
            <a:off x="7086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38"/>
            </p:custDataLst>
          </p:nvPr>
        </p:nvSpPr>
        <p:spPr>
          <a:xfrm>
            <a:off x="7239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39"/>
            </p:custDataLst>
          </p:nvPr>
        </p:nvSpPr>
        <p:spPr>
          <a:xfrm>
            <a:off x="7391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40"/>
            </p:custDataLst>
          </p:nvPr>
        </p:nvSpPr>
        <p:spPr>
          <a:xfrm>
            <a:off x="69342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41"/>
            </p:custDataLst>
          </p:nvPr>
        </p:nvSpPr>
        <p:spPr>
          <a:xfrm>
            <a:off x="7086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42"/>
            </p:custDataLst>
          </p:nvPr>
        </p:nvSpPr>
        <p:spPr>
          <a:xfrm>
            <a:off x="7239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43"/>
            </p:custDataLst>
          </p:nvPr>
        </p:nvSpPr>
        <p:spPr>
          <a:xfrm>
            <a:off x="7391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4"/>
            </p:custDataLst>
          </p:nvPr>
        </p:nvSpPr>
        <p:spPr>
          <a:xfrm>
            <a:off x="6934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45"/>
            </p:custDataLst>
          </p:nvPr>
        </p:nvSpPr>
        <p:spPr>
          <a:xfrm>
            <a:off x="6477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46"/>
            </p:custDataLst>
          </p:nvPr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47"/>
            </p:custDataLst>
          </p:nvPr>
        </p:nvSpPr>
        <p:spPr>
          <a:xfrm>
            <a:off x="6781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>
            <p:custDataLst>
              <p:tags r:id="rId48"/>
            </p:custDataLst>
          </p:nvPr>
        </p:nvSpPr>
        <p:spPr>
          <a:xfrm>
            <a:off x="6324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49"/>
            </p:custDataLst>
          </p:nvPr>
        </p:nvSpPr>
        <p:spPr>
          <a:xfrm>
            <a:off x="6477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50"/>
            </p:custDataLst>
          </p:nvPr>
        </p:nvSpPr>
        <p:spPr>
          <a:xfrm>
            <a:off x="6629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51"/>
            </p:custDataLst>
          </p:nvPr>
        </p:nvSpPr>
        <p:spPr>
          <a:xfrm>
            <a:off x="6781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52"/>
            </p:custDataLst>
          </p:nvPr>
        </p:nvSpPr>
        <p:spPr>
          <a:xfrm>
            <a:off x="6324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53"/>
            </p:custDataLst>
          </p:nvPr>
        </p:nvSpPr>
        <p:spPr>
          <a:xfrm>
            <a:off x="6781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54"/>
            </p:custDataLst>
          </p:nvPr>
        </p:nvSpPr>
        <p:spPr>
          <a:xfrm>
            <a:off x="6934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55"/>
            </p:custDataLst>
          </p:nvPr>
        </p:nvSpPr>
        <p:spPr>
          <a:xfrm>
            <a:off x="7086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56"/>
            </p:custDataLst>
          </p:nvPr>
        </p:nvSpPr>
        <p:spPr>
          <a:xfrm>
            <a:off x="6629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57"/>
            </p:custDataLst>
          </p:nvPr>
        </p:nvSpPr>
        <p:spPr>
          <a:xfrm>
            <a:off x="7696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58"/>
            </p:custDataLst>
          </p:nvPr>
        </p:nvSpPr>
        <p:spPr>
          <a:xfrm>
            <a:off x="7848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59"/>
            </p:custDataLst>
          </p:nvPr>
        </p:nvSpPr>
        <p:spPr>
          <a:xfrm>
            <a:off x="80010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60"/>
            </p:custDataLst>
          </p:nvPr>
        </p:nvSpPr>
        <p:spPr>
          <a:xfrm>
            <a:off x="7543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>
            <p:custDataLst>
              <p:tags r:id="rId61"/>
            </p:custDataLst>
          </p:nvPr>
        </p:nvSpPr>
        <p:spPr>
          <a:xfrm>
            <a:off x="6477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>
            <p:custDataLst>
              <p:tags r:id="rId62"/>
            </p:custDataLst>
          </p:nvPr>
        </p:nvSpPr>
        <p:spPr>
          <a:xfrm>
            <a:off x="6629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>
            <p:custDataLst>
              <p:tags r:id="rId63"/>
            </p:custDataLst>
          </p:nvPr>
        </p:nvSpPr>
        <p:spPr>
          <a:xfrm>
            <a:off x="6781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>
            <p:custDataLst>
              <p:tags r:id="rId64"/>
            </p:custDataLst>
          </p:nvPr>
        </p:nvSpPr>
        <p:spPr>
          <a:xfrm>
            <a:off x="6324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>
            <p:custDataLst>
              <p:tags r:id="rId65"/>
            </p:custDataLst>
          </p:nvPr>
        </p:nvSpPr>
        <p:spPr>
          <a:xfrm>
            <a:off x="7086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66"/>
            </p:custDataLst>
          </p:nvPr>
        </p:nvSpPr>
        <p:spPr>
          <a:xfrm>
            <a:off x="7239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67"/>
            </p:custDataLst>
          </p:nvPr>
        </p:nvSpPr>
        <p:spPr>
          <a:xfrm>
            <a:off x="7391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>
            <p:custDataLst>
              <p:tags r:id="rId68"/>
            </p:custDataLst>
          </p:nvPr>
        </p:nvSpPr>
        <p:spPr>
          <a:xfrm>
            <a:off x="69342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>
            <p:custDataLst>
              <p:tags r:id="rId69"/>
            </p:custDataLst>
          </p:nvPr>
        </p:nvSpPr>
        <p:spPr>
          <a:xfrm>
            <a:off x="63246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>
            <p:custDataLst>
              <p:tags r:id="rId70"/>
            </p:custDataLst>
          </p:nvPr>
        </p:nvSpPr>
        <p:spPr>
          <a:xfrm>
            <a:off x="6477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>
            <p:custDataLst>
              <p:tags r:id="rId71"/>
            </p:custDataLst>
          </p:nvPr>
        </p:nvSpPr>
        <p:spPr>
          <a:xfrm>
            <a:off x="6629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>
            <p:custDataLst>
              <p:tags r:id="rId72"/>
            </p:custDataLst>
          </p:nvPr>
        </p:nvSpPr>
        <p:spPr>
          <a:xfrm>
            <a:off x="61722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>
            <p:custDataLst>
              <p:tags r:id="rId73"/>
            </p:custDataLst>
          </p:nvPr>
        </p:nvSpPr>
        <p:spPr>
          <a:xfrm>
            <a:off x="8153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>
            <p:custDataLst>
              <p:tags r:id="rId74"/>
            </p:custDataLst>
          </p:nvPr>
        </p:nvSpPr>
        <p:spPr>
          <a:xfrm>
            <a:off x="8153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>
            <p:custDataLst>
              <p:tags r:id="rId75"/>
            </p:custDataLst>
          </p:nvPr>
        </p:nvSpPr>
        <p:spPr>
          <a:xfrm>
            <a:off x="8305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>
            <p:custDataLst>
              <p:tags r:id="rId76"/>
            </p:custDataLst>
          </p:nvPr>
        </p:nvSpPr>
        <p:spPr>
          <a:xfrm>
            <a:off x="8001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>
            <p:custDataLst>
              <p:tags r:id="rId77"/>
            </p:custDataLst>
          </p:nvPr>
        </p:nvSpPr>
        <p:spPr>
          <a:xfrm>
            <a:off x="8153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>
            <p:custDataLst>
              <p:tags r:id="rId78"/>
            </p:custDataLst>
          </p:nvPr>
        </p:nvSpPr>
        <p:spPr>
          <a:xfrm>
            <a:off x="8305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>
            <p:custDataLst>
              <p:tags r:id="rId79"/>
            </p:custDataLst>
          </p:nvPr>
        </p:nvSpPr>
        <p:spPr>
          <a:xfrm>
            <a:off x="853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>
            <p:custDataLst>
              <p:tags r:id="rId80"/>
            </p:custDataLst>
          </p:nvPr>
        </p:nvSpPr>
        <p:spPr>
          <a:xfrm>
            <a:off x="8077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>
            <p:custDataLst>
              <p:tags r:id="rId81"/>
            </p:custDataLst>
          </p:nvPr>
        </p:nvSpPr>
        <p:spPr>
          <a:xfrm>
            <a:off x="8229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>
            <p:custDataLst>
              <p:tags r:id="rId82"/>
            </p:custDataLst>
          </p:nvPr>
        </p:nvSpPr>
        <p:spPr>
          <a:xfrm>
            <a:off x="8382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>
            <p:custDataLst>
              <p:tags r:id="rId83"/>
            </p:custDataLst>
          </p:nvPr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>
            <p:custDataLst>
              <p:tags r:id="rId84"/>
            </p:custDataLst>
          </p:nvPr>
        </p:nvSpPr>
        <p:spPr>
          <a:xfrm>
            <a:off x="838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>
            <p:custDataLst>
              <p:tags r:id="rId85"/>
            </p:custDataLst>
          </p:nvPr>
        </p:nvSpPr>
        <p:spPr>
          <a:xfrm>
            <a:off x="853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>
            <p:custDataLst>
              <p:tags r:id="rId86"/>
            </p:custDataLst>
          </p:nvPr>
        </p:nvSpPr>
        <p:spPr>
          <a:xfrm>
            <a:off x="807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>
            <p:custDataLst>
              <p:tags r:id="rId87"/>
            </p:custDataLst>
          </p:nvPr>
        </p:nvSpPr>
        <p:spPr>
          <a:xfrm>
            <a:off x="853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88"/>
            </p:custDataLst>
          </p:nvPr>
        </p:nvSpPr>
        <p:spPr>
          <a:xfrm>
            <a:off x="868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89"/>
            </p:custDataLst>
          </p:nvPr>
        </p:nvSpPr>
        <p:spPr>
          <a:xfrm>
            <a:off x="883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>
            <p:custDataLst>
              <p:tags r:id="rId90"/>
            </p:custDataLst>
          </p:nvPr>
        </p:nvSpPr>
        <p:spPr>
          <a:xfrm>
            <a:off x="838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91"/>
            </p:custDataLst>
          </p:nvPr>
        </p:nvSpPr>
        <p:spPr>
          <a:xfrm>
            <a:off x="7620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92"/>
            </p:custDataLst>
          </p:nvPr>
        </p:nvSpPr>
        <p:spPr>
          <a:xfrm>
            <a:off x="7772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93"/>
            </p:custDataLst>
          </p:nvPr>
        </p:nvSpPr>
        <p:spPr>
          <a:xfrm>
            <a:off x="7924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94"/>
            </p:custDataLst>
          </p:nvPr>
        </p:nvSpPr>
        <p:spPr>
          <a:xfrm>
            <a:off x="7467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>
            <p:custDataLst>
              <p:tags r:id="rId95"/>
            </p:custDataLst>
          </p:nvPr>
        </p:nvSpPr>
        <p:spPr>
          <a:xfrm>
            <a:off x="7620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>
            <p:custDataLst>
              <p:tags r:id="rId96"/>
            </p:custDataLst>
          </p:nvPr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>
            <p:custDataLst>
              <p:tags r:id="rId97"/>
            </p:custDataLst>
          </p:nvPr>
        </p:nvSpPr>
        <p:spPr>
          <a:xfrm>
            <a:off x="792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98"/>
            </p:custDataLst>
          </p:nvPr>
        </p:nvSpPr>
        <p:spPr>
          <a:xfrm>
            <a:off x="7467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99"/>
            </p:custDataLst>
          </p:nvPr>
        </p:nvSpPr>
        <p:spPr>
          <a:xfrm>
            <a:off x="7010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100"/>
            </p:custDataLst>
          </p:nvPr>
        </p:nvSpPr>
        <p:spPr>
          <a:xfrm>
            <a:off x="7162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>
            <p:custDataLst>
              <p:tags r:id="rId101"/>
            </p:custDataLst>
          </p:nvPr>
        </p:nvSpPr>
        <p:spPr>
          <a:xfrm>
            <a:off x="7315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>
            <p:custDataLst>
              <p:tags r:id="rId102"/>
            </p:custDataLst>
          </p:nvPr>
        </p:nvSpPr>
        <p:spPr>
          <a:xfrm>
            <a:off x="7010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>
            <p:custDataLst>
              <p:tags r:id="rId103"/>
            </p:custDataLst>
          </p:nvPr>
        </p:nvSpPr>
        <p:spPr>
          <a:xfrm>
            <a:off x="7162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>
            <p:custDataLst>
              <p:tags r:id="rId104"/>
            </p:custDataLst>
          </p:nvPr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105"/>
            </p:custDataLst>
          </p:nvPr>
        </p:nvSpPr>
        <p:spPr>
          <a:xfrm>
            <a:off x="7315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>
            <p:custDataLst>
              <p:tags r:id="rId106"/>
            </p:custDataLst>
          </p:nvPr>
        </p:nvSpPr>
        <p:spPr>
          <a:xfrm>
            <a:off x="7467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>
            <p:custDataLst>
              <p:tags r:id="rId107"/>
            </p:custDataLst>
          </p:nvPr>
        </p:nvSpPr>
        <p:spPr>
          <a:xfrm>
            <a:off x="7620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108"/>
            </p:custDataLst>
          </p:nvPr>
        </p:nvSpPr>
        <p:spPr>
          <a:xfrm>
            <a:off x="7162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109"/>
            </p:custDataLst>
          </p:nvPr>
        </p:nvSpPr>
        <p:spPr>
          <a:xfrm>
            <a:off x="8229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110"/>
            </p:custDataLst>
          </p:nvPr>
        </p:nvSpPr>
        <p:spPr>
          <a:xfrm>
            <a:off x="8382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111"/>
            </p:custDataLst>
          </p:nvPr>
        </p:nvSpPr>
        <p:spPr>
          <a:xfrm>
            <a:off x="8534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112"/>
            </p:custDataLst>
          </p:nvPr>
        </p:nvSpPr>
        <p:spPr>
          <a:xfrm>
            <a:off x="8077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113"/>
            </p:custDataLst>
          </p:nvPr>
        </p:nvSpPr>
        <p:spPr>
          <a:xfrm>
            <a:off x="7010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>
            <p:custDataLst>
              <p:tags r:id="rId114"/>
            </p:custDataLst>
          </p:nvPr>
        </p:nvSpPr>
        <p:spPr>
          <a:xfrm>
            <a:off x="7162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>
            <p:custDataLst>
              <p:tags r:id="rId115"/>
            </p:custDataLst>
          </p:nvPr>
        </p:nvSpPr>
        <p:spPr>
          <a:xfrm>
            <a:off x="8686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>
            <p:custDataLst>
              <p:tags r:id="rId116"/>
            </p:custDataLst>
          </p:nvPr>
        </p:nvSpPr>
        <p:spPr>
          <a:xfrm>
            <a:off x="8686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>
            <p:custDataLst>
              <p:tags r:id="rId117"/>
            </p:custDataLst>
          </p:nvPr>
        </p:nvSpPr>
        <p:spPr>
          <a:xfrm>
            <a:off x="883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118"/>
            </p:custDataLst>
          </p:nvPr>
        </p:nvSpPr>
        <p:spPr>
          <a:xfrm>
            <a:off x="8534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119"/>
            </p:custDataLst>
          </p:nvPr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120"/>
            </p:custDataLst>
          </p:nvPr>
        </p:nvSpPr>
        <p:spPr>
          <a:xfrm>
            <a:off x="8839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121"/>
            </p:custDataLst>
          </p:nvPr>
        </p:nvSpPr>
        <p:spPr>
          <a:xfrm>
            <a:off x="6553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22"/>
            </p:custDataLst>
          </p:nvPr>
        </p:nvSpPr>
        <p:spPr>
          <a:xfrm>
            <a:off x="6096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>
            <p:custDataLst>
              <p:tags r:id="rId123"/>
            </p:custDataLst>
          </p:nvPr>
        </p:nvSpPr>
        <p:spPr>
          <a:xfrm>
            <a:off x="6248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>
            <p:custDataLst>
              <p:tags r:id="rId124"/>
            </p:custDataLst>
          </p:nvPr>
        </p:nvSpPr>
        <p:spPr>
          <a:xfrm>
            <a:off x="6400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>
            <p:custDataLst>
              <p:tags r:id="rId125"/>
            </p:custDataLst>
          </p:nvPr>
        </p:nvSpPr>
        <p:spPr>
          <a:xfrm>
            <a:off x="6248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>
            <p:custDataLst>
              <p:tags r:id="rId126"/>
            </p:custDataLst>
          </p:nvPr>
        </p:nvSpPr>
        <p:spPr>
          <a:xfrm>
            <a:off x="6400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>
            <p:custDataLst>
              <p:tags r:id="rId127"/>
            </p:custDataLst>
          </p:nvPr>
        </p:nvSpPr>
        <p:spPr>
          <a:xfrm>
            <a:off x="6553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>
            <p:custDataLst>
              <p:tags r:id="rId128"/>
            </p:custDataLst>
          </p:nvPr>
        </p:nvSpPr>
        <p:spPr>
          <a:xfrm>
            <a:off x="6096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>
            <p:custDataLst>
              <p:tags r:id="rId129"/>
            </p:custDataLst>
          </p:nvPr>
        </p:nvSpPr>
        <p:spPr>
          <a:xfrm>
            <a:off x="6553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>
            <p:custDataLst>
              <p:tags r:id="rId130"/>
            </p:custDataLst>
          </p:nvPr>
        </p:nvSpPr>
        <p:spPr>
          <a:xfrm>
            <a:off x="6705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>
            <p:custDataLst>
              <p:tags r:id="rId131"/>
            </p:custDataLst>
          </p:nvPr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>
            <p:custDataLst>
              <p:tags r:id="rId132"/>
            </p:custDataLst>
          </p:nvPr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>
            <p:custDataLst>
              <p:tags r:id="rId133"/>
            </p:custDataLst>
          </p:nvPr>
        </p:nvSpPr>
        <p:spPr>
          <a:xfrm>
            <a:off x="5638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>
            <p:custDataLst>
              <p:tags r:id="rId134"/>
            </p:custDataLst>
          </p:nvPr>
        </p:nvSpPr>
        <p:spPr>
          <a:xfrm>
            <a:off x="5791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>
            <p:custDataLst>
              <p:tags r:id="rId135"/>
            </p:custDataLst>
          </p:nvPr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>
            <p:custDataLst>
              <p:tags r:id="rId136"/>
            </p:custDataLst>
          </p:nvPr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>
            <p:custDataLst>
              <p:tags r:id="rId137"/>
            </p:custDataLst>
          </p:nvPr>
        </p:nvSpPr>
        <p:spPr>
          <a:xfrm>
            <a:off x="5638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138"/>
            </p:custDataLst>
          </p:nvPr>
        </p:nvSpPr>
        <p:spPr>
          <a:xfrm>
            <a:off x="5791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139"/>
            </p:custDataLst>
          </p:nvPr>
        </p:nvSpPr>
        <p:spPr>
          <a:xfrm>
            <a:off x="5943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140"/>
            </p:custDataLst>
          </p:nvPr>
        </p:nvSpPr>
        <p:spPr>
          <a:xfrm>
            <a:off x="5486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>
            <p:custDataLst>
              <p:tags r:id="rId141"/>
            </p:custDataLst>
          </p:nvPr>
        </p:nvSpPr>
        <p:spPr>
          <a:xfrm>
            <a:off x="502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>
            <p:custDataLst>
              <p:tags r:id="rId142"/>
            </p:custDataLst>
          </p:nvPr>
        </p:nvSpPr>
        <p:spPr>
          <a:xfrm>
            <a:off x="5181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>
            <p:custDataLst>
              <p:tags r:id="rId143"/>
            </p:custDataLst>
          </p:nvPr>
        </p:nvSpPr>
        <p:spPr>
          <a:xfrm>
            <a:off x="5334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>
            <p:custDataLst>
              <p:tags r:id="rId144"/>
            </p:custDataLst>
          </p:nvPr>
        </p:nvSpPr>
        <p:spPr>
          <a:xfrm>
            <a:off x="5029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>
            <p:custDataLst>
              <p:tags r:id="rId145"/>
            </p:custDataLst>
          </p:nvPr>
        </p:nvSpPr>
        <p:spPr>
          <a:xfrm>
            <a:off x="5181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>
            <p:custDataLst>
              <p:tags r:id="rId146"/>
            </p:custDataLst>
          </p:nvPr>
        </p:nvSpPr>
        <p:spPr>
          <a:xfrm>
            <a:off x="5334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>
            <p:custDataLst>
              <p:tags r:id="rId147"/>
            </p:custDataLst>
          </p:nvPr>
        </p:nvSpPr>
        <p:spPr>
          <a:xfrm>
            <a:off x="5334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>
            <p:custDataLst>
              <p:tags r:id="rId148"/>
            </p:custDataLst>
          </p:nvPr>
        </p:nvSpPr>
        <p:spPr>
          <a:xfrm>
            <a:off x="5486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>
            <p:custDataLst>
              <p:tags r:id="rId149"/>
            </p:custDataLst>
          </p:nvPr>
        </p:nvSpPr>
        <p:spPr>
          <a:xfrm>
            <a:off x="5638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>
            <p:custDataLst>
              <p:tags r:id="rId150"/>
            </p:custDataLst>
          </p:nvPr>
        </p:nvSpPr>
        <p:spPr>
          <a:xfrm>
            <a:off x="5181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>
            <p:custDataLst>
              <p:tags r:id="rId151"/>
            </p:custDataLst>
          </p:nvPr>
        </p:nvSpPr>
        <p:spPr>
          <a:xfrm>
            <a:off x="6248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>
            <p:custDataLst>
              <p:tags r:id="rId152"/>
            </p:custDataLst>
          </p:nvPr>
        </p:nvSpPr>
        <p:spPr>
          <a:xfrm>
            <a:off x="6400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>
            <p:custDataLst>
              <p:tags r:id="rId153"/>
            </p:custDataLst>
          </p:nvPr>
        </p:nvSpPr>
        <p:spPr>
          <a:xfrm>
            <a:off x="6553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>
            <p:custDataLst>
              <p:tags r:id="rId154"/>
            </p:custDataLst>
          </p:nvPr>
        </p:nvSpPr>
        <p:spPr>
          <a:xfrm>
            <a:off x="6096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>
            <p:custDataLst>
              <p:tags r:id="rId155"/>
            </p:custDataLst>
          </p:nvPr>
        </p:nvSpPr>
        <p:spPr>
          <a:xfrm>
            <a:off x="5029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>
            <p:custDataLst>
              <p:tags r:id="rId156"/>
            </p:custDataLst>
          </p:nvPr>
        </p:nvSpPr>
        <p:spPr>
          <a:xfrm>
            <a:off x="5181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>
            <p:custDataLst>
              <p:tags r:id="rId157"/>
            </p:custDataLst>
          </p:nvPr>
        </p:nvSpPr>
        <p:spPr>
          <a:xfrm>
            <a:off x="6705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>
            <p:custDataLst>
              <p:tags r:id="rId158"/>
            </p:custDataLst>
          </p:nvPr>
        </p:nvSpPr>
        <p:spPr>
          <a:xfrm>
            <a:off x="6705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>
            <p:custDataLst>
              <p:tags r:id="rId159"/>
            </p:custDataLst>
          </p:nvPr>
        </p:nvSpPr>
        <p:spPr>
          <a:xfrm>
            <a:off x="6858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>
            <p:custDataLst>
              <p:tags r:id="rId160"/>
            </p:custDataLst>
          </p:nvPr>
        </p:nvSpPr>
        <p:spPr>
          <a:xfrm>
            <a:off x="6553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>
            <p:custDataLst>
              <p:tags r:id="rId161"/>
            </p:custDataLst>
          </p:nvPr>
        </p:nvSpPr>
        <p:spPr>
          <a:xfrm>
            <a:off x="6705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>
            <p:custDataLst>
              <p:tags r:id="rId162"/>
            </p:custDataLst>
          </p:nvPr>
        </p:nvSpPr>
        <p:spPr>
          <a:xfrm>
            <a:off x="6858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>
            <p:custDataLst>
              <p:tags r:id="rId163"/>
            </p:custDataLst>
          </p:nvPr>
        </p:nvSpPr>
        <p:spPr>
          <a:xfrm>
            <a:off x="6096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>
            <p:custDataLst>
              <p:tags r:id="rId164"/>
            </p:custDataLst>
          </p:nvPr>
        </p:nvSpPr>
        <p:spPr>
          <a:xfrm>
            <a:off x="5638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>
            <p:custDataLst>
              <p:tags r:id="rId165"/>
            </p:custDataLst>
          </p:nvPr>
        </p:nvSpPr>
        <p:spPr>
          <a:xfrm>
            <a:off x="5791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>
            <p:custDataLst>
              <p:tags r:id="rId166"/>
            </p:custDataLst>
          </p:nvPr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>
            <p:custDataLst>
              <p:tags r:id="rId167"/>
            </p:custDataLst>
          </p:nvPr>
        </p:nvSpPr>
        <p:spPr>
          <a:xfrm>
            <a:off x="5791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>
            <p:custDataLst>
              <p:tags r:id="rId168"/>
            </p:custDataLst>
          </p:nvPr>
        </p:nvSpPr>
        <p:spPr>
          <a:xfrm>
            <a:off x="5943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>
            <p:custDataLst>
              <p:tags r:id="rId169"/>
            </p:custDataLst>
          </p:nvPr>
        </p:nvSpPr>
        <p:spPr>
          <a:xfrm>
            <a:off x="6096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>
            <p:custDataLst>
              <p:tags r:id="rId170"/>
            </p:custDataLst>
          </p:nvPr>
        </p:nvSpPr>
        <p:spPr>
          <a:xfrm>
            <a:off x="5638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>
            <p:custDataLst>
              <p:tags r:id="rId171"/>
            </p:custDataLst>
          </p:nvPr>
        </p:nvSpPr>
        <p:spPr>
          <a:xfrm>
            <a:off x="6096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>
            <p:custDataLst>
              <p:tags r:id="rId172"/>
            </p:custDataLst>
          </p:nvPr>
        </p:nvSpPr>
        <p:spPr>
          <a:xfrm>
            <a:off x="6248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>
            <p:custDataLst>
              <p:tags r:id="rId173"/>
            </p:custDataLst>
          </p:nvPr>
        </p:nvSpPr>
        <p:spPr>
          <a:xfrm>
            <a:off x="64008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>
            <p:custDataLst>
              <p:tags r:id="rId174"/>
            </p:custDataLst>
          </p:nvPr>
        </p:nvSpPr>
        <p:spPr>
          <a:xfrm>
            <a:off x="5943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>
            <p:custDataLst>
              <p:tags r:id="rId175"/>
            </p:custDataLst>
          </p:nvPr>
        </p:nvSpPr>
        <p:spPr>
          <a:xfrm>
            <a:off x="5181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>
            <p:custDataLst>
              <p:tags r:id="rId176"/>
            </p:custDataLst>
          </p:nvPr>
        </p:nvSpPr>
        <p:spPr>
          <a:xfrm>
            <a:off x="5334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>
            <p:custDataLst>
              <p:tags r:id="rId177"/>
            </p:custDataLst>
          </p:nvPr>
        </p:nvSpPr>
        <p:spPr>
          <a:xfrm>
            <a:off x="5486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>
            <p:custDataLst>
              <p:tags r:id="rId178"/>
            </p:custDataLst>
          </p:nvPr>
        </p:nvSpPr>
        <p:spPr>
          <a:xfrm>
            <a:off x="5029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>
            <p:custDataLst>
              <p:tags r:id="rId179"/>
            </p:custDataLst>
          </p:nvPr>
        </p:nvSpPr>
        <p:spPr>
          <a:xfrm>
            <a:off x="5181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>
            <p:custDataLst>
              <p:tags r:id="rId180"/>
            </p:custDataLst>
          </p:nvPr>
        </p:nvSpPr>
        <p:spPr>
          <a:xfrm>
            <a:off x="5334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>
            <p:custDataLst>
              <p:tags r:id="rId181"/>
            </p:custDataLst>
          </p:nvPr>
        </p:nvSpPr>
        <p:spPr>
          <a:xfrm>
            <a:off x="5486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>
            <p:custDataLst>
              <p:tags r:id="rId182"/>
            </p:custDataLst>
          </p:nvPr>
        </p:nvSpPr>
        <p:spPr>
          <a:xfrm>
            <a:off x="502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>
            <p:custDataLst>
              <p:tags r:id="rId183"/>
            </p:custDataLst>
          </p:nvPr>
        </p:nvSpPr>
        <p:spPr>
          <a:xfrm>
            <a:off x="4572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>
            <p:custDataLst>
              <p:tags r:id="rId184"/>
            </p:custDataLst>
          </p:nvPr>
        </p:nvSpPr>
        <p:spPr>
          <a:xfrm>
            <a:off x="47244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>
            <p:custDataLst>
              <p:tags r:id="rId185"/>
            </p:custDataLst>
          </p:nvPr>
        </p:nvSpPr>
        <p:spPr>
          <a:xfrm>
            <a:off x="4876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>
            <p:custDataLst>
              <p:tags r:id="rId186"/>
            </p:custDataLst>
          </p:nvPr>
        </p:nvSpPr>
        <p:spPr>
          <a:xfrm>
            <a:off x="457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>
            <p:custDataLst>
              <p:tags r:id="rId187"/>
            </p:custDataLst>
          </p:nvPr>
        </p:nvSpPr>
        <p:spPr>
          <a:xfrm>
            <a:off x="472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>
            <p:custDataLst>
              <p:tags r:id="rId188"/>
            </p:custDataLst>
          </p:nvPr>
        </p:nvSpPr>
        <p:spPr>
          <a:xfrm>
            <a:off x="487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>
            <p:custDataLst>
              <p:tags r:id="rId189"/>
            </p:custDataLst>
          </p:nvPr>
        </p:nvSpPr>
        <p:spPr>
          <a:xfrm>
            <a:off x="4876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>
            <p:custDataLst>
              <p:tags r:id="rId190"/>
            </p:custDataLst>
          </p:nvPr>
        </p:nvSpPr>
        <p:spPr>
          <a:xfrm>
            <a:off x="5029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>
            <p:custDataLst>
              <p:tags r:id="rId191"/>
            </p:custDataLst>
          </p:nvPr>
        </p:nvSpPr>
        <p:spPr>
          <a:xfrm>
            <a:off x="5181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>
            <p:custDataLst>
              <p:tags r:id="rId192"/>
            </p:custDataLst>
          </p:nvPr>
        </p:nvSpPr>
        <p:spPr>
          <a:xfrm>
            <a:off x="472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>
            <p:custDataLst>
              <p:tags r:id="rId193"/>
            </p:custDataLst>
          </p:nvPr>
        </p:nvSpPr>
        <p:spPr>
          <a:xfrm>
            <a:off x="5791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>
            <p:custDataLst>
              <p:tags r:id="rId194"/>
            </p:custDataLst>
          </p:nvPr>
        </p:nvSpPr>
        <p:spPr>
          <a:xfrm>
            <a:off x="5943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>
            <p:custDataLst>
              <p:tags r:id="rId195"/>
            </p:custDataLst>
          </p:nvPr>
        </p:nvSpPr>
        <p:spPr>
          <a:xfrm>
            <a:off x="6096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>
            <p:custDataLst>
              <p:tags r:id="rId196"/>
            </p:custDataLst>
          </p:nvPr>
        </p:nvSpPr>
        <p:spPr>
          <a:xfrm>
            <a:off x="5638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>
            <p:custDataLst>
              <p:tags r:id="rId197"/>
            </p:custDataLst>
          </p:nvPr>
        </p:nvSpPr>
        <p:spPr>
          <a:xfrm>
            <a:off x="457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>
            <p:custDataLst>
              <p:tags r:id="rId198"/>
            </p:custDataLst>
          </p:nvPr>
        </p:nvSpPr>
        <p:spPr>
          <a:xfrm>
            <a:off x="472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>
            <p:custDataLst>
              <p:tags r:id="rId199"/>
            </p:custDataLst>
          </p:nvPr>
        </p:nvSpPr>
        <p:spPr>
          <a:xfrm>
            <a:off x="6248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>
            <p:custDataLst>
              <p:tags r:id="rId200"/>
            </p:custDataLst>
          </p:nvPr>
        </p:nvSpPr>
        <p:spPr>
          <a:xfrm>
            <a:off x="6248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>
            <p:custDataLst>
              <p:tags r:id="rId201"/>
            </p:custDataLst>
          </p:nvPr>
        </p:nvSpPr>
        <p:spPr>
          <a:xfrm>
            <a:off x="6400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>
            <p:custDataLst>
              <p:tags r:id="rId202"/>
            </p:custDataLst>
          </p:nvPr>
        </p:nvSpPr>
        <p:spPr>
          <a:xfrm>
            <a:off x="6096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>
            <p:custDataLst>
              <p:tags r:id="rId203"/>
            </p:custDataLst>
          </p:nvPr>
        </p:nvSpPr>
        <p:spPr>
          <a:xfrm>
            <a:off x="6248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>
            <p:custDataLst>
              <p:tags r:id="rId204"/>
            </p:custDataLst>
          </p:nvPr>
        </p:nvSpPr>
        <p:spPr>
          <a:xfrm>
            <a:off x="6400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>
            <p:custDataLst>
              <p:tags r:id="rId205"/>
            </p:custDataLst>
          </p:nvPr>
        </p:nvSpPr>
        <p:spPr>
          <a:xfrm>
            <a:off x="4114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>
            <p:custDataLst>
              <p:tags r:id="rId206"/>
            </p:custDataLst>
          </p:nvPr>
        </p:nvSpPr>
        <p:spPr>
          <a:xfrm>
            <a:off x="3962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>
            <p:custDataLst>
              <p:tags r:id="rId207"/>
            </p:custDataLst>
          </p:nvPr>
        </p:nvSpPr>
        <p:spPr>
          <a:xfrm>
            <a:off x="8458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>
            <p:custDataLst>
              <p:tags r:id="rId208"/>
            </p:custDataLst>
          </p:nvPr>
        </p:nvSpPr>
        <p:spPr>
          <a:xfrm>
            <a:off x="3962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>
            <p:custDataLst>
              <p:tags r:id="rId209"/>
            </p:custDataLst>
          </p:nvPr>
        </p:nvSpPr>
        <p:spPr>
          <a:xfrm>
            <a:off x="4114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>
            <p:custDataLst>
              <p:tags r:id="rId210"/>
            </p:custDataLst>
          </p:nvPr>
        </p:nvSpPr>
        <p:spPr>
          <a:xfrm>
            <a:off x="8305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>
            <p:custDataLst>
              <p:tags r:id="rId211"/>
            </p:custDataLst>
          </p:nvPr>
        </p:nvSpPr>
        <p:spPr>
          <a:xfrm>
            <a:off x="411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>
            <p:custDataLst>
              <p:tags r:id="rId212"/>
            </p:custDataLst>
          </p:nvPr>
        </p:nvSpPr>
        <p:spPr>
          <a:xfrm>
            <a:off x="426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>
            <p:custDataLst>
              <p:tags r:id="rId213"/>
            </p:custDataLst>
          </p:nvPr>
        </p:nvSpPr>
        <p:spPr>
          <a:xfrm>
            <a:off x="441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>
            <p:custDataLst>
              <p:tags r:id="rId214"/>
            </p:custDataLst>
          </p:nvPr>
        </p:nvSpPr>
        <p:spPr>
          <a:xfrm>
            <a:off x="396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>
            <p:custDataLst>
              <p:tags r:id="rId215"/>
            </p:custDataLst>
          </p:nvPr>
        </p:nvSpPr>
        <p:spPr>
          <a:xfrm>
            <a:off x="7848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>
            <p:custDataLst>
              <p:tags r:id="rId216"/>
            </p:custDataLst>
          </p:nvPr>
        </p:nvSpPr>
        <p:spPr>
          <a:xfrm>
            <a:off x="8001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>
            <p:custDataLst>
              <p:tags r:id="rId217"/>
            </p:custDataLst>
          </p:nvPr>
        </p:nvSpPr>
        <p:spPr>
          <a:xfrm>
            <a:off x="8153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>
            <p:custDataLst>
              <p:tags r:id="rId218"/>
            </p:custDataLst>
          </p:nvPr>
        </p:nvSpPr>
        <p:spPr>
          <a:xfrm>
            <a:off x="7696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>
            <p:custDataLst>
              <p:tags r:id="rId219"/>
            </p:custDataLst>
          </p:nvPr>
        </p:nvSpPr>
        <p:spPr>
          <a:xfrm>
            <a:off x="4114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>
            <p:custDataLst>
              <p:tags r:id="rId220"/>
            </p:custDataLst>
          </p:nvPr>
        </p:nvSpPr>
        <p:spPr>
          <a:xfrm>
            <a:off x="4267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>
            <p:custDataLst>
              <p:tags r:id="rId221"/>
            </p:custDataLst>
          </p:nvPr>
        </p:nvSpPr>
        <p:spPr>
          <a:xfrm>
            <a:off x="4419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>
            <p:custDataLst>
              <p:tags r:id="rId222"/>
            </p:custDataLst>
          </p:nvPr>
        </p:nvSpPr>
        <p:spPr>
          <a:xfrm>
            <a:off x="4419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>
            <p:custDataLst>
              <p:tags r:id="rId223"/>
            </p:custDataLst>
          </p:nvPr>
        </p:nvSpPr>
        <p:spPr>
          <a:xfrm>
            <a:off x="7696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>
            <p:custDataLst>
              <p:tags r:id="rId224"/>
            </p:custDataLst>
          </p:nvPr>
        </p:nvSpPr>
        <p:spPr>
          <a:xfrm>
            <a:off x="7848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>
            <p:custDataLst>
              <p:tags r:id="rId225"/>
            </p:custDataLst>
          </p:nvPr>
        </p:nvSpPr>
        <p:spPr>
          <a:xfrm>
            <a:off x="4267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>
            <p:custDataLst>
              <p:tags r:id="rId226"/>
            </p:custDataLst>
          </p:nvPr>
        </p:nvSpPr>
        <p:spPr>
          <a:xfrm>
            <a:off x="8458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>
            <p:custDataLst>
              <p:tags r:id="rId227"/>
            </p:custDataLst>
          </p:nvPr>
        </p:nvSpPr>
        <p:spPr>
          <a:xfrm>
            <a:off x="3962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>
            <p:custDataLst>
              <p:tags r:id="rId228"/>
            </p:custDataLst>
          </p:nvPr>
        </p:nvSpPr>
        <p:spPr>
          <a:xfrm>
            <a:off x="4114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>
            <p:custDataLst>
              <p:tags r:id="rId229"/>
            </p:custDataLst>
          </p:nvPr>
        </p:nvSpPr>
        <p:spPr>
          <a:xfrm>
            <a:off x="8305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>
            <p:custDataLst>
              <p:tags r:id="rId230"/>
            </p:custDataLst>
          </p:nvPr>
        </p:nvSpPr>
        <p:spPr>
          <a:xfrm>
            <a:off x="4114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>
            <p:custDataLst>
              <p:tags r:id="rId231"/>
            </p:custDataLst>
          </p:nvPr>
        </p:nvSpPr>
        <p:spPr>
          <a:xfrm>
            <a:off x="4267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>
            <p:custDataLst>
              <p:tags r:id="rId232"/>
            </p:custDataLst>
          </p:nvPr>
        </p:nvSpPr>
        <p:spPr>
          <a:xfrm>
            <a:off x="4267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>
            <p:custDataLst>
              <p:tags r:id="rId233"/>
            </p:custDataLst>
          </p:nvPr>
        </p:nvSpPr>
        <p:spPr>
          <a:xfrm>
            <a:off x="4267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>
            <p:custDataLst>
              <p:tags r:id="rId234"/>
            </p:custDataLst>
          </p:nvPr>
        </p:nvSpPr>
        <p:spPr>
          <a:xfrm>
            <a:off x="4419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>
            <p:custDataLst>
              <p:tags r:id="rId235"/>
            </p:custDataLst>
          </p:nvPr>
        </p:nvSpPr>
        <p:spPr>
          <a:xfrm>
            <a:off x="4114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>
            <p:custDataLst>
              <p:tags r:id="rId236"/>
            </p:custDataLst>
          </p:nvPr>
        </p:nvSpPr>
        <p:spPr>
          <a:xfrm>
            <a:off x="4267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>
            <p:custDataLst>
              <p:tags r:id="rId237"/>
            </p:custDataLst>
          </p:nvPr>
        </p:nvSpPr>
        <p:spPr>
          <a:xfrm>
            <a:off x="4419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>
            <p:custDataLst>
              <p:tags r:id="rId238"/>
            </p:custDataLst>
          </p:nvPr>
        </p:nvSpPr>
        <p:spPr>
          <a:xfrm>
            <a:off x="7620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>
            <p:custDataLst>
              <p:tags r:id="rId239"/>
            </p:custDataLst>
          </p:nvPr>
        </p:nvSpPr>
        <p:spPr>
          <a:xfrm>
            <a:off x="7772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>
            <p:custDataLst>
              <p:tags r:id="rId240"/>
            </p:custDataLst>
          </p:nvPr>
        </p:nvSpPr>
        <p:spPr>
          <a:xfrm>
            <a:off x="7162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>
            <p:custDataLst>
              <p:tags r:id="rId241"/>
            </p:custDataLst>
          </p:nvPr>
        </p:nvSpPr>
        <p:spPr>
          <a:xfrm>
            <a:off x="7315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>
            <p:custDataLst>
              <p:tags r:id="rId242"/>
            </p:custDataLst>
          </p:nvPr>
        </p:nvSpPr>
        <p:spPr>
          <a:xfrm>
            <a:off x="7467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>
            <p:custDataLst>
              <p:tags r:id="rId243"/>
            </p:custDataLst>
          </p:nvPr>
        </p:nvSpPr>
        <p:spPr>
          <a:xfrm>
            <a:off x="70104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>
            <p:custDataLst>
              <p:tags r:id="rId244"/>
            </p:custDataLst>
          </p:nvPr>
        </p:nvSpPr>
        <p:spPr>
          <a:xfrm>
            <a:off x="6553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>
            <p:custDataLst>
              <p:tags r:id="rId245"/>
            </p:custDataLst>
          </p:nvPr>
        </p:nvSpPr>
        <p:spPr>
          <a:xfrm>
            <a:off x="6705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>
            <p:custDataLst>
              <p:tags r:id="rId246"/>
            </p:custDataLst>
          </p:nvPr>
        </p:nvSpPr>
        <p:spPr>
          <a:xfrm>
            <a:off x="6858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AYBEIJmvJ2lzthNt6obIFBnD4oDC0gQRP///wdFKEYoBQILZBkUMggA8BUCfLjiQTMIALQQAusG40ERq6rTQQoxA4L+EBv4QHCC/bn7boAhNhGJhmY4sWVutct8Tla0xOGq3E0bZlrVhmatmLBlhaNswA=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2414</TotalTime>
  <Words>2213</Words>
  <Application>Microsoft Office PowerPoint</Application>
  <PresentationFormat>On-screen Show (4:3)</PresentationFormat>
  <Paragraphs>635</Paragraphs>
  <Slides>40</Slides>
  <Notes>30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Dark 3410</vt:lpstr>
      <vt:lpstr>Caches</vt:lpstr>
      <vt:lpstr>Announcements</vt:lpstr>
      <vt:lpstr>Goals for Today: caches</vt:lpstr>
      <vt:lpstr>Agenda</vt:lpstr>
      <vt:lpstr>Performance</vt:lpstr>
      <vt:lpstr>Memory Pyramid</vt:lpstr>
      <vt:lpstr>A Typical System</vt:lpstr>
      <vt:lpstr>Memory Hierarchy</vt:lpstr>
      <vt:lpstr>Active vs Inactive Data</vt:lpstr>
      <vt:lpstr>Insight of Caches</vt:lpstr>
      <vt:lpstr>Locality Analogy</vt:lpstr>
      <vt:lpstr>Two types of Locality</vt:lpstr>
      <vt:lpstr>Locality</vt:lpstr>
      <vt:lpstr>Memory Hierarchy</vt:lpstr>
      <vt:lpstr>Cache Lookups (Read)</vt:lpstr>
      <vt:lpstr>Cache Organization</vt:lpstr>
      <vt:lpstr>Three common designs</vt:lpstr>
      <vt:lpstr>Three common designs</vt:lpstr>
      <vt:lpstr>Three common designs</vt:lpstr>
      <vt:lpstr>TIO: Mapping the Memory Address</vt:lpstr>
      <vt:lpstr>Direct Mapped Cache</vt:lpstr>
      <vt:lpstr>Direct Mapped Cache</vt:lpstr>
      <vt:lpstr>Tags and Offsets</vt:lpstr>
      <vt:lpstr>A Simple Direct Mapped Cache</vt:lpstr>
      <vt:lpstr>Direct Mapped Cache (Reading)</vt:lpstr>
      <vt:lpstr>Direct Mapped Cache Size</vt:lpstr>
      <vt:lpstr>Cache Performance</vt:lpstr>
      <vt:lpstr>Misses</vt:lpstr>
      <vt:lpstr>Avoiding Misses</vt:lpstr>
      <vt:lpstr>PowerPoint Presentation</vt:lpstr>
      <vt:lpstr>Misses</vt:lpstr>
      <vt:lpstr>Avoiding Misses</vt:lpstr>
      <vt:lpstr>Three common designs</vt:lpstr>
      <vt:lpstr>A Simple Fully Associative Cache</vt:lpstr>
      <vt:lpstr>Fully Associative Cache (Reading)</vt:lpstr>
      <vt:lpstr>Fully Associative Cache Size</vt:lpstr>
      <vt:lpstr>PowerPoint Presentation</vt:lpstr>
      <vt:lpstr>PowerPoint Presentation</vt:lpstr>
      <vt:lpstr>Misses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</dc:title>
  <dc:creator>Hakim Weatherspoon</dc:creator>
  <cp:lastModifiedBy>HollisterB14</cp:lastModifiedBy>
  <cp:revision>310</cp:revision>
  <dcterms:created xsi:type="dcterms:W3CDTF">2006-08-16T00:00:00Z</dcterms:created>
  <dcterms:modified xsi:type="dcterms:W3CDTF">2012-03-15T18:48:04Z</dcterms:modified>
</cp:coreProperties>
</file>