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3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4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5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6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7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8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9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0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11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12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13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14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15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16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17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18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19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notesSlides/notesSlide20.xml" ContentType="application/vnd.openxmlformats-officedocument.presentationml.notesSlide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notesSlides/notesSlide21.xml" ContentType="application/vnd.openxmlformats-officedocument.presentationml.notesSlide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notesSlides/notesSlide22.xml" ContentType="application/vnd.openxmlformats-officedocument.presentationml.notesSlid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23.xml" ContentType="application/vnd.openxmlformats-officedocument.presentationml.notesSlide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notesSlides/notesSlide24.xml" ContentType="application/vnd.openxmlformats-officedocument.presentationml.notesSlide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notesSlides/notesSlide25.xml" ContentType="application/vnd.openxmlformats-officedocument.presentationml.notesSlide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notesSlides/notesSlide26.xml" ContentType="application/vnd.openxmlformats-officedocument.presentationml.notesSlide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notesSlides/notesSlide2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notesSlides/notesSlide28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notesSlides/notesSlide29.xml" ContentType="application/vnd.openxmlformats-officedocument.presentationml.notesSlide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notesSlides/notesSlide30.xml" ContentType="application/vnd.openxmlformats-officedocument.presentationml.notesSlide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notesSlides/notesSlide31.xml" ContentType="application/vnd.openxmlformats-officedocument.presentationml.notesSlide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notesSlides/notesSlide32.xml" ContentType="application/vnd.openxmlformats-officedocument.presentationml.notesSlide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60" r:id="rId3"/>
    <p:sldId id="327" r:id="rId4"/>
    <p:sldId id="329" r:id="rId5"/>
    <p:sldId id="328" r:id="rId6"/>
    <p:sldId id="323" r:id="rId7"/>
    <p:sldId id="299" r:id="rId8"/>
    <p:sldId id="298" r:id="rId9"/>
    <p:sldId id="317" r:id="rId10"/>
    <p:sldId id="318" r:id="rId11"/>
    <p:sldId id="301" r:id="rId12"/>
    <p:sldId id="324" r:id="rId13"/>
    <p:sldId id="311" r:id="rId14"/>
    <p:sldId id="289" r:id="rId15"/>
    <p:sldId id="315" r:id="rId16"/>
    <p:sldId id="262" r:id="rId17"/>
    <p:sldId id="296" r:id="rId18"/>
    <p:sldId id="290" r:id="rId19"/>
    <p:sldId id="291" r:id="rId20"/>
    <p:sldId id="292" r:id="rId21"/>
    <p:sldId id="269" r:id="rId22"/>
    <p:sldId id="302" r:id="rId23"/>
    <p:sldId id="313" r:id="rId24"/>
    <p:sldId id="271" r:id="rId25"/>
    <p:sldId id="293" r:id="rId26"/>
    <p:sldId id="321" r:id="rId27"/>
    <p:sldId id="294" r:id="rId28"/>
    <p:sldId id="273" r:id="rId29"/>
    <p:sldId id="303" r:id="rId30"/>
    <p:sldId id="314" r:id="rId31"/>
    <p:sldId id="295" r:id="rId32"/>
    <p:sldId id="274" r:id="rId33"/>
    <p:sldId id="275" r:id="rId34"/>
    <p:sldId id="304" r:id="rId35"/>
    <p:sldId id="306" r:id="rId36"/>
    <p:sldId id="307" r:id="rId37"/>
    <p:sldId id="309" r:id="rId38"/>
    <p:sldId id="316" r:id="rId39"/>
    <p:sldId id="277" r:id="rId40"/>
    <p:sldId id="322" r:id="rId41"/>
    <p:sldId id="326" r:id="rId42"/>
    <p:sldId id="325" r:id="rId43"/>
  </p:sldIdLst>
  <p:sldSz cx="9144000" cy="6858000" type="screen4x3"/>
  <p:notesSz cx="6985000" cy="92837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22" autoAdjust="0"/>
    <p:restoredTop sz="77336" autoAdjust="0"/>
  </p:normalViewPr>
  <p:slideViewPr>
    <p:cSldViewPr>
      <p:cViewPr varScale="1">
        <p:scale>
          <a:sx n="50" d="100"/>
          <a:sy n="50" d="100"/>
        </p:scale>
        <p:origin x="-11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14T09:02:36.417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8EA2087E-9E65-47B3-A13F-C03319B188C8}" emma:medium="tactile" emma:mode="ink">
          <msink:context xmlns:msink="http://schemas.microsoft.com/ink/2010/main" type="inkDrawing" rotatedBoundingBox="3866,5080 10197,4999 10222,6978 3891,7060" hotPoints="10098,5384 10013,7014 3902,6696 3987,5067" semanticType="enclosure" shapeName="Rectangle">
            <msink:destinationLink direction="with" ref="{53C71FE0-0140-47F9-88B2-BAC21BDA247D}"/>
          </msink:context>
        </emma:interpretation>
      </emma:emma>
    </inkml:annotationXML>
    <inkml:trace contextRef="#ctx0" brushRef="#br0">100 447 5,'0'0'8,"0"0"-2,0 0-2,0 0-2,5 33-2,-5-33 0,-5 31 0,5-31 1,-8 36-1,8-36 0,-10 44 1,10-44-1,-8 38 1,8-38-1,-8 41 1,8-41-1,-5 36 1,5-36-1,-5 38 1,5-38 0,-10 44 0,2-21 0,3 3 0,0 2-1,0-3 1,5 4 0,0-4 0,0-2-1,0-23 0,7 41 0,-7-41 0,11 34 0,-11-34 1,5 25-1,-5-25 1,5 31-1,-5-31 1,0 36-1,0-10 1,0-26 0,-3 48-1,3-20 0,0 1 1,0-1-1,3 0 1,0-2-1,2-1 0,0 1 0,3-3 1,-3 3-1,2-1 0,-7-25 1,11 41-1,-11-41 1,5 33 0,-5-33 1,0 0-1,0 29 0,0-29 0,0 0 0,0 23 0,0-23-1,0 0 1,-5 23-1,5-23 1,0 0-1,-16 36 1,16-36 0,-15 30 0,15-30 0,-21 34 0,21-34 0,-18 28 0,18-28 0,0 0 0,-15 28 0,15-28 0,0 0-2,0 0 1,0 0 0,0 0 0,-10 26-1,10-26 1,0 0 0,0 0 0,0 0 0,0 0 0,28 23 0,-28-23 0,28 10 1,-28-10-1,41 10 0,-15-5 0,0 1 1,7 1-1,-2-2 1,8 3-1,-1-5 1,4 2 0,7-5-1,-3-3 1,5-5-1,1 1 1,4-3-1,1 2 0,2-5 0,-2 3 0,2 0 0,-2 2 0,2 3 0,-5 0 1,3-1-1,-6 4 0,-2 2 0,3 0 0,-9 2 1,4 4-1,-9-1 0,3 0 0,-5 0 1,3 3-1,2-3 0,-2 0 0,2 0 1,-2-2-1,4-3 0,-1 2 0,1-4 0,-1 2 0,-6-3 0,2 3 0,-2 0 0,0 0 0,-2 3 0,-3-1 0,2 1 0,-5-1 1,3 3-1,0-5 0,0 3 0,0 0 1,-3-1-1,6 1 0,-3-1 0,2 1 1,3 2-1,-2-3 0,4 1 1,-2 2-1,8-2 0,-3-1 0,3-2 0,0 3 1,0-1-1,2-2 0,-5 3 0,3 0 2,-3-1-2,5 3 1,-2-2-1,5 2 0,-3-3 0,6 4 0,2-4 0,0 1 0,3-3 0,-1 2-1,1-2 1,-3 0 0,0 0 0,0-2 0,-5-3 0,2-1 0,-2 1 0,0-2 0,5-1 1,-2 0-1,2-2-1,0 2 1,3 3 0,-3 0 1,5 3-1,-5-1 0,0 3 1,0 0-1,0 0 0,-8 3 0,-2-1 0,0 1 0,-8-1 0,0 1 0,-5-1 0,2 3 1,-2 1-1,0-1 1,3 0-1,-1 0 0,-2 0 0,0-2-1,5-1 1,-5 1 0,2-3 0,-7 2 0,5-2 0,-8 3 0,3-3 0,2 2 0,-28-2 1,46 6-1,-46-6 0,47 2-1,-47-2 1,38 3 0,-38-3 0,29 2 0,-29-2 0,25 0 0,-25 0 0,24 3 0,-24-3 0,0 0 0,31 5 0,-31-5 0,23 3 0,-23-3 0,25 12 0,-25-12 1,34 16-1,-11-9 0,0 4 1,3-4-1,0 1 0,-1 0 1,4-3-1,-1-3-1,3 1 1,-3-3 0,3 3 0,0-6-1,-3 6 1,3-6 1,-8 3-1,-23 0 0,42-3 0,-42 3 0,23-2 0,-23 2 0,0 0 0,0 0 0,23 2 0,-23-2 0,0 0 0,31 6 0,-31-6 0,0 0 0,33 2 0,-33-2 0,0 0 0,0 0 0,0 0 1,24-5-1,-24 5 0,0 0 0,0 0 0,0 0 1,0 0-1,7-33-1,-7 33 1,13-44 0,-3 11-1,3-3 1,0-10 0,0 0-1,2-3 1,3-7 0,-2-3 1,2-8-1,0 0 1,3-2-1,2 3 0,0-4 0,3 1 0,-1 5 0,-1-2 0,1 4 0,-4 1 0,-1 7 0,-4-5 1,-3 10-1,-3 0 1,0 6-1,-2 2 0,-3 5 0,-2 0 0,-1 0 1,-2 0 0,3 0 0,-3 3-1,3 0 1,-3-1-1,0 1 1,0 2-2,0 8 1,0 0-1,0 23 1,-3-41-1,3 41 0,-3-36 1,3 36 0,-5-33 0,5 33 0,-5-31 0,5 31 1,-8-25-1,8 25 0,0 0 1,-5-23-1,5 23 1,0 0-1,0 0 1,0 0 0,0 0-1,0 0 1,0 0 0,-28-18 0,28 18 0,0 0-1,-34-5 0,34 5 1,-30-3-1,30 3 0,-39-3 0,39 3 0,-49-5 1,18 3-1,-5 2 1,-3-3-1,-7 3 1,0 3-1,-8-3 0,-3 5 0,-2 0 1,0 0-1,-6 0 0,1 0 0,-3 1 0,0-4 0,0 3 0,-7 0 0,-4-2 1,1 5-1,-3-3 0,1 2 0,-4 1 0,-2 2 0,0-2 0,0 2 0,-2 1 0,-3-4 0,-3 1 0,-2 2 0,-1-2 0,1-3 1,0 3-1,5-3 0,-3 0 0,8 0 0,3-2 0,2-1 1,-2 1-1,4-1 0,4 1 1,2-1-1,2 4 1,-2-1-1,3 0 0,-1 0 0,3 5 0,-5-2 0,0 2 1,0-5-1,-5 5 0,7-4 1,-4 1 0,7-2-1,-5-2 1,10 0-1,-3 2 0,6 0 1,5 0-2,3 0 2,4 3-2,4-3 1,4 0 0,-2 0 0,5 3 0,-3-6 0,3 3 0,-2 1 0,1-4 0,-1 8-1,4-7 1,1 7 0,2-7 0,-2 4-1,7-4 1,-5 5-1,8-8 1,-6 2 1,1-2-1,2 3-1,-2-3 1,2 2 1,1-2-1,-1 3 0,0 0 0,3-3 1,-3 2-1,3 1 0,-3-1 1,3 3-1,-3-2 0,3 2 0,0 0 0,-3 0 0,1-2 1,-6-1-1,2 4 0,1-1 0,-5-3 0,-1 6 0,1-3 1,-3 3-1,-6 2 1,4-2-1,-9 4 0,1-1 1,0 2-1,2-1 1,-5 1-1,8-3 0,0 3 0,5 0 1,7-5-2,1-1 0,28-7-1,-39 11-1,39-11-2,-28 7-3,28-7-5,-23 8-6,23-8-5,-8 33-6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14T09:03:04.219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F651AABF-B763-4AD8-8ACF-F6EF419C7087}" emma:medium="tactile" emma:mode="ink">
          <msink:context xmlns:msink="http://schemas.microsoft.com/ink/2010/main" type="writingRegion" rotatedBoundingBox="6001,15360 6547,15360 6547,16305 6001,16305"/>
        </emma:interpretation>
      </emma:emma>
    </inkml:annotationXML>
    <inkml:traceGroup>
      <inkml:annotationXML>
        <emma:emma xmlns:emma="http://www.w3.org/2003/04/emma" version="1.0">
          <emma:interpretation id="{192BA3F6-5509-435B-AE61-3A42D3F4F405}" emma:medium="tactile" emma:mode="ink">
            <msink:context xmlns:msink="http://schemas.microsoft.com/ink/2010/main" type="paragraph" rotatedBoundingBox="6001,15360 6547,15360 6547,16305 6001,163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5D2E38-78B3-4F39-8BAF-751C05610A6F}" emma:medium="tactile" emma:mode="ink">
              <msink:context xmlns:msink="http://schemas.microsoft.com/ink/2010/main" type="line" rotatedBoundingBox="6001,15360 6547,15360 6547,16305 6001,16305"/>
            </emma:interpretation>
          </emma:emma>
        </inkml:annotationXML>
        <inkml:traceGroup>
          <inkml:annotationXML>
            <emma:emma xmlns:emma="http://www.w3.org/2003/04/emma" version="1.0">
              <emma:interpretation id="{0142BAE8-6579-4F15-8933-EC7620695DD8}" emma:medium="tactile" emma:mode="ink">
                <msink:context xmlns:msink="http://schemas.microsoft.com/ink/2010/main" type="inkWord" rotatedBoundingBox="6001,15360 6547,15360 6547,16305 6001,16305">
                  <msink:destinationLink direction="with" ref="{53C71FE0-0140-47F9-88B2-BAC21BDA247D}"/>
                  <msink:destinationLink direction="with" ref="{79929E8A-FF98-4CBD-89A7-3DE17C63A82C}"/>
                </msink:context>
              </emma:interpretation>
            </emma:emma>
          </inkml:annotationXML>
          <inkml:trace contextRef="#ctx0" brushRef="#br0">-3 945 9,'0'0'6,"3"-23"1,-3 23-2,2-36 1,-4 11-1,7 1-1,-3-11-1,3 4 0,3-8-1,5 6 0,2-3-1,6 3 1,2-3-1,11-2-1,2-1 1,5-4 0,5-4-1,1-6 0,7-9 0,-3-4-2,3-9-4,-10-7-4,0-7-13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14T09:03:52.066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585B7553-C9B7-4B85-8A8D-B61493BC1280}" emma:medium="tactile" emma:mode="ink">
          <msink:context xmlns:msink="http://schemas.microsoft.com/ink/2010/main" type="writingRegion" rotatedBoundingBox="16021,4606 23923,4601 23926,8658 16023,8662"/>
        </emma:interpretation>
      </emma:emma>
    </inkml:annotationXML>
    <inkml:traceGroup>
      <inkml:annotationXML>
        <emma:emma xmlns:emma="http://www.w3.org/2003/04/emma" version="1.0">
          <emma:interpretation id="{660713F2-D31E-4C27-96A5-371E346D679D}" emma:medium="tactile" emma:mode="ink">
            <msink:context xmlns:msink="http://schemas.microsoft.com/ink/2010/main" type="paragraph" rotatedBoundingBox="16024,4586 23454,4617 23450,5723 16019,56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5C42F8-8AE4-472D-8428-149AA5E45EC9}" emma:medium="tactile" emma:mode="ink">
              <msink:context xmlns:msink="http://schemas.microsoft.com/ink/2010/main" type="line" rotatedBoundingBox="16024,4586 23454,4617 23450,5723 16019,5691"/>
            </emma:interpretation>
          </emma:emma>
        </inkml:annotationXML>
        <inkml:traceGroup>
          <inkml:annotationXML>
            <emma:emma xmlns:emma="http://www.w3.org/2003/04/emma" version="1.0">
              <emma:interpretation id="{82C0E776-1BC8-48C0-BF4D-D71654FCF71A}" emma:medium="tactile" emma:mode="ink">
                <msink:context xmlns:msink="http://schemas.microsoft.com/ink/2010/main" type="inkWord" rotatedBoundingBox="16024,4586 23454,4617 23450,5723 16019,5691"/>
              </emma:interpretation>
              <emma:one-of disjunction-type="recognition" id="oneOf0">
                <emma:interpretation id="interp0" emma:lang="en-US" emma:confidence="0">
                  <emma:literal>00400010</emma:literal>
                </emma:interpretation>
                <emma:interpretation id="interp1" emma:lang="en-US" emma:confidence="0">
                  <emma:literal>00400000</emma:literal>
                </emma:interpretation>
                <emma:interpretation id="interp2" emma:lang="en-US" emma:confidence="0">
                  <emma:literal>00400040</emma:literal>
                </emma:interpretation>
                <emma:interpretation id="interp3" emma:lang="en-US" emma:confidence="0">
                  <emma:literal>00400070</emma:literal>
                </emma:interpretation>
                <emma:interpretation id="interp4" emma:lang="en-US" emma:confidence="0">
                  <emma:literal>0400010</emma:literal>
                </emma:interpretation>
              </emma:one-of>
            </emma:emma>
          </inkml:annotationXML>
          <inkml:trace contextRef="#ctx0" brushRef="#br0">595 4 14,'0'0'10,"0"0"-1,0 0-1,0 0-1,-31-10-2,31 10 0,-26 5-3,26-5 1,-41 16 0,15-4-1,-5 1 0,-5 5 0,-3 3-1,-2 4 0,-8 1 0,3 7 0,-3-2 0,5 5 0,3 0 0,5 5 0,8-5 0,7 5 0,13-5-1,8-3 0,6 10 1,12-9-2,2 7 2,9-11-2,-1 6 2,5 3-3,1-8 2,2 2-1,8-15 1,-11 2-1,11-12 1,-8-5 0,2-3 0,4-16 1,-6 6-2,2-11 2,-4 3-1,2-5 1,-5 3-1,2 2 0,-2-10-1,-5 2 2,-3-5-1,0 8 1,-5-13-1,-2 8 0,-1-10 1,-5 5 1,1-3-1,-4 5-1,-1-5 2,-4 5-1,-2-2 0,-2 5 0,-6 0 1,-2 5-1,10 23 1,-31-39-1,7 21 0,-1 3-1,-1 5 1,0-1-1,3 1 0,23 10 0,-36-5-2,36 5-1,0 0-5,-36-8-5,36 8-8,0 0-8</inkml:trace>
          <inkml:trace contextRef="#ctx0" brushRef="#br0" timeOffset="722.0413">1439 284 5,'0'0'29,"0"0"-2,0 0-20,0 0-4,0 0 0,-28-23 0,28 23-2,-34 2 0,34-2-1,-46 16 1,20-4-1,-5 6 0,3 3 1,-3 4-1,-3-1 0,9 1 0,-1 3 0,11 8 0,9-2 0,4 4 1,10-2-1,2 7 0,13 1-1,3 2 1,7-2-1,1-6 1,2 1-1,5-9 1,3 4-1,10-9 0,-3-4 1,6-6 0,-1-7 0,9-6 0,-6-7 0,0-8 1,0-10 0,-7-5 0,-1-13 1,-9-2-1,-6-6 2,-8-2-2,-5 2 0,-15-2 0,0 2 1,-14 3-2,-4 5 1,-8-3-1,-10 6 1,-3 2-1,-5-2-1,-8 7 0,-5 0 0,-2 11-1,-3-1 0,-3 11-1,0 2 1,1 11 1,4-1-2,11 9-1,2-6-3,16 13-8,13 5-12</inkml:trace>
          <inkml:trace contextRef="#ctx0" brushRef="#br0" timeOffset="1515.0867">2438 25 6,'0'0'23,"0"0"-19,0 0-3,0 0 1,0 0 0,0 0 1,23 20 1,-23-20-1,0 0 0,-3 23 1,3-23-1,-5 31 0,3-8 0,-9 0-2,6 3 1,-5-3-1,0 5 0,-6-2 1,1 7-1,-3-7 1,5 2 0,13-28-1,-23 44 1,23-44-1,-16 28 0,16-28 0,0 0-1,0 0 0,0 0 1,0 0 1,16 23-1,-16-23 0,0 0 1,28 2-1,-28-2 1,36 5 0,-5-5 0,-3 0 0,11 0-1,-1-2 0,4-3 0,-1 0 0,0 0-1,-2-1 0,-3-1 0,-3-1 0,-5 3 0,-2 0 0,0-3-1,-26 8 0,38-13 0,-38 13-2,34-15-2,-34 15 0,26-15-2,-26 15-2,0 0-5,0 0-8,28-16-6</inkml:trace>
          <inkml:trace contextRef="#ctx0" brushRef="#br0" timeOffset="2050.1173">3205-37 19,'0'0'20,"0"0"-15,0 0 0,0 0 0,0 0 1,0 0 0,0 0 0,0 0 0,0 0 1,0 0-2,-21 39-1,21-39-1,-7 33 0,-4-10-2,6 8 1,-8-3 0,5 11 0,-10-4 0,8 12 0,-10-1-1,4 8 1,-10-1-1,6 4 1,-1 2-1,1 0-1,-1-3 1,3-5-2,3-5 2,2-5-2,2-10 2,4 2-3,-1-7 2,8-26-1,-13 41 0,13-41 0,-13 36-1,13-36-2,-13 31-1,13-31-2,-7 23-2,7-23-3,0 0-5,-8 23-6,8-23-7</inkml:trace>
          <inkml:trace contextRef="#ctx0" brushRef="#br0" timeOffset="2857.1634">4005-11 13,'0'0'28,"0"0"0,0 0-24,0 0-4,0 0 0,0 0 1,0 0-1,0 0 2,-23 18-1,23-18 0,-23 13 1,23-13-1,-31 20 0,31-20-1,-38 41 0,14-13 0,1 6 0,-2 7 0,-1 2 0,0 6 0,5 0 0,-2-1 0,8 6 0,2-8 0,5 0 1,6-10-1,7 5 2,5-7-4,6-4 4,4-1-4,-20-29 4,46 41-4,-20-29 2,3 1-1,-1-10 1,3-13 0,2 2 1,1-13-1,-1 1-1,1-11 1,2-10 0,0 0-1,2-5 0,-2 8 1,0-11-1,-2 5 1,-3-2 1,-6 3-1,1 4 1,0 6-1,-16-3 1,-2-2-1,-5 4 1,-6-2-1,-7 6 0,-3-1 2,-5 3-2,-5-3 0,-6 10-2,4 1 1,-6 7-1,0 0 0,0 8-1,-3-3-2,9 14-2,-9-12-4,34 6-10,-28 18-5</inkml:trace>
          <inkml:trace contextRef="#ctx0" brushRef="#br0" timeOffset="3680.2105">4873-21 2,'0'0'27,"13"23"0,-13-23-21,0 0-4,0 0 1,0 0-1,0 0 0,0 0 0,0 0 0,-26 18-1,26-18 0,-21 23-1,21-23 0,-23 38 0,13-15-1,2 6 0,3 1 0,3 1-2,-1 2 1,8 8-1,-5-5 1,3 3 0,-3-3 0,2 7 1,-4-7 0,2 2 2,2-7 0,3 0 0,6-3 0,4 0 0,3 3-1,8-10 1,10 4-1,5-4 1,3-3-1,7-13 0,-2-5 0,3-5 1,2-16 0,-5 1-2,0-9 2,-6 1-1,-1-5 0,-6 0 0,2 2 0,-7-5 0,0 8 1,-8-8 1,0 5 0,-5-7 0,0 7 0,-10-2 1,2 2-1,-12-2 2,2 4-2,-10-4 0,-3 2 0,-8 1 0,-2 4 0,-5-2-1,-6 5 0,-2 5 0,-8 0-1,6 5-1,-9 3 0,11 5-1,-5-6-1,8 11-1,-6-12-2,13 14 0,-7-15-1,33 13-5,-41 5-11,10-10-5</inkml:trace>
          <inkml:trace contextRef="#ctx0" brushRef="#br0" timeOffset="8767.5015">6235 184 5,'0'0'9,"0"0"-1,0 0-2,0 0 0,-26-13-1,26 13-1,-33 0 0,9-3 0,24 3 1,-46 11-2,20 1 0,-2-4 0,2 10 1,-7-5-2,7 2 0,-2 3-1,5 0-1,-1 0 1,24-18-1,-38 41 1,27-18-1,1 0-1,5 3 1,0 7 0,2-2 0,1 7 1,2-2-1,0 5 1,0 0-2,5-2 2,0-3-2,8-8 1,0-3-2,-13-25 1,38 36-1,-12-28 1,-26-8 0,44 5 1,-44-5 1,33-3-1,-33 3 0,34-5 1,-34 5 0,38-10-1,-9 5 1,-4-5 0,14-8-1,-5 0 0,4-10 1,-2 2-2,0-7 2,-2-3-2,-3-3 1,-8 4 0,-3 6 0,-7-1 1,-13 30-1,21-44 2,-21 44-1,5-26 1,-5 26-1,0 0 1,3-28 0,-3 28-1,0 0 0,-13-36 0,13 36 1,-18-25-1,18 25 0,-34-26 0,34 26 0,-41-26-1,18 16 1,-6-3-1,4 3 0,2 2-1,23 8 0,-36-15-1,36 15-2,0 0-2,-34-15-1,34 15-3,0 0-3,0 0-8,0 0-7</inkml:trace>
          <inkml:trace contextRef="#ctx0" brushRef="#br0" timeOffset="9366.5357">6680 43 7,'0'0'7,"0"0"0,0 0 0,0 0-1,8 23-2,-8-23 0,0 0-1,0 0 1,10 31 0,-10-31 1,0 0 0,-5 25-1,5-25 1,-10 34 0,10-6 0,-11-5 0,6 13-2,-5-3-1,2 11 0,-2-6-1,-3 13 1,0 1-1,0 4 0,-5-2 0,0 0-1,0-6 1,3-2-2,-1-2 2,6-8-2,0-8-1,10-28-2,-8 44 0,8-44-1,-5 30-2,5-30-2,0 0-2,0 0-2,8 29-7,-8-29-4</inkml:trace>
          <inkml:trace contextRef="#ctx0" brushRef="#br0" timeOffset="10210.584">7231 217 27,'0'0'23,"0"0"-16,0 0-1,0 0 0,-26-5-1,26 5-1,-31 8 0,31-8 0,-43 10-1,43-10-1,-52 18 1,26-5-1,-2-3 1,2 8-2,1-3 1,25-15-2,-37 41 1,19-18-1,6 3-1,-1 2 0,2 11 1,1-4-1,5 14 2,0 0-2,5 2 2,0 3-2,10-3 2,0-5-2,6-5 2,2-5-2,2-10 0,-20-26 1,42 41-1,-42-41 0,41 23 1,-41-23-1,38 13 1,-38-13 0,37 0 1,-37 0-1,41-13 0,-16 0 0,1-2 0,2-1 0,3-7 0,0 0 0,-2 0 0,1-5 1,-4-3-1,-3-5 2,-5 3-3,-5-6 3,-5 1-2,0 2 1,-8 0-1,0 3 0,-5 0 0,2 10 0,-2-6 0,2 6 0,3 23 1,-13-38 0,13 38 0,-18-39-1,18 39 1,-25-41-1,7 18 1,0 0-1,-8 0 1,3 3-2,-3-1 2,-2 3-2,2 8 0,-2-3 0,4 13-2,-6-13-3,30 13-4,-44 0-10,18-2-11,26 2-1</inkml:trace>
        </inkml:traceGroup>
      </inkml:traceGroup>
    </inkml:traceGroup>
    <inkml:traceGroup>
      <inkml:annotationXML>
        <emma:emma xmlns:emma="http://www.w3.org/2003/04/emma" version="1.0">
          <emma:interpretation id="{69E9FD00-58A0-44E8-8568-75DDA2080877}" emma:medium="tactile" emma:mode="ink">
            <msink:context xmlns:msink="http://schemas.microsoft.com/ink/2010/main" type="paragraph" rotatedBoundingBox="16030,5820 23922,5791 23926,7019 16035,70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A99672-8000-4C2D-A099-A7F4E6D74193}" emma:medium="tactile" emma:mode="ink">
              <msink:context xmlns:msink="http://schemas.microsoft.com/ink/2010/main" type="line" rotatedBoundingBox="16030,5820 23922,5791 23926,7019 16035,7047"/>
            </emma:interpretation>
          </emma:emma>
        </inkml:annotationXML>
        <inkml:traceGroup>
          <inkml:annotationXML>
            <emma:emma xmlns:emma="http://www.w3.org/2003/04/emma" version="1.0">
              <emma:interpretation id="{E3D2DAAF-F0E7-4787-AFCE-5505B8A5093E}" emma:medium="tactile" emma:mode="ink">
                <msink:context xmlns:msink="http://schemas.microsoft.com/ink/2010/main" type="inkWord" rotatedBoundingBox="16030,5820 23922,5791 23926,7019 16035,7047"/>
              </emma:interpretation>
              <emma:one-of disjunction-type="recognition" id="oneOf1">
                <emma:interpretation id="interp5" emma:lang="en-US" emma:confidence="1">
                  <emma:literal>00400330</emma:literal>
                </emma:interpretation>
                <emma:interpretation id="interp6" emma:lang="en-US" emma:confidence="0">
                  <emma:literal>60400330</emma:literal>
                </emma:interpretation>
                <emma:interpretation id="interp7" emma:lang="en-US" emma:confidence="0">
                  <emma:literal>00460330</emma:literal>
                </emma:interpretation>
                <emma:interpretation id="interp8" emma:lang="en-US" emma:confidence="0">
                  <emma:literal>#0400330</emma:literal>
                </emma:interpretation>
                <emma:interpretation id="interp9" emma:lang="en-US" emma:confidence="0">
                  <emma:literal>80400330</emma:literal>
                </emma:interpretation>
              </emma:one-of>
            </emma:emma>
          </inkml:annotationXML>
          <inkml:trace contextRef="#ctx0" brushRef="#br0" timeOffset="20517.1735">484 1509 3,'23'-5'10,"-23"5"-3,0 0-1,0 0-1,0 0-1,0 0 0,-28-21 0,28 21-2,-31-5 0,31 5 0,-49 5-1,21 3-1,-8 5 0,-3-1 0,-5 9 0,3-6 0,-3 13 0,6-5 0,2 6 1,5-1 0,8 0-1,5 3 1,10 0-2,8 4 1,10 1-1,8 0 1,8 0-1,7 0 0,6 0 1,5 2-1,7-2 0,-2-3 1,3 3 0,4-2 0,-4-6 0,7-5 1,-8-3-1,9-7 1,-1 0-1,3-10 1,-1-9-1,-4-1 1,5-9 0,-3 1-1,-2-8 0,-6 2 1,-5-9 0,1-1 0,-6-8 0,0 4-1,-5-1 1,-2-5 0,-6-3 0,-2 1 0,-11 2 2,1 0 0,-11 0 0,-3 5 1,-12-10 0,2 10-1,-7-5 2,2 7-3,-5-1 0,3 4-1,-1 3-1,3 2 0,13 26 0,-20-33 0,20 33 0,-21-29 0,21 29 0,-23-23 0,23 23-1,-31-18-1,31 18-2,-46-7 1,46 7-2,-54 5-1,54-5-2,-57 13-3,57-13-8,-44 36-7</inkml:trace>
          <inkml:trace contextRef="#ctx0" brushRef="#br0" timeOffset="21383.223">2111 1611 2,'0'0'10,"0"0"0,0 0-1,0 0-2,0 0-1,0 0 0,0 0-1,0 0-1,0 0 0,0 0-1,0 0-3,-16 33 0,16-33-1,-25 47 0,4-17 1,0 6 0,-4 3 0,1-3 0,4 5 0,4-3 1,4 6 0,6-6-1,4 3 0,10 5 0,2-2-1,3-1 0,2-9 0,3-4 0,3-7 0,2-2-1,-23-21 2,44 15-1,-21-12 1,0-6 0,3-2 0,-3 0 2,5-3 0,-5-10 1,11 6-1,-3-14 0,5 3 0,-3-13 0,9 3 0,6-13-2,-4 2-1,8-2 1,-6-5-1,3-1 1,-5-1-1,-6 4 2,-4 0-1,-14 8 1,-2 3 0,-12 2 1,-6 10 0,-6-2 0,-4 5-1,10 23 0,-26-36 1,26 36-2,-33-31-2,33 31 1,-36-18-1,13 18 0,-3-2-1,0 7-1,-2-8-1,2 11-2,-5-10-2,5 7-3,-2-10-1,28 5-1</inkml:trace>
          <inkml:trace contextRef="#ctx0" brushRef="#br0" timeOffset="22083.2631">3187 1263 0,'15'36'22,"-15"-36"-14,0 0-9,-13 23-1,13-23 1,-5 28 2,5-28-1,-7 38 1,7-38 1,-11 41 0,1-18 0,5 5 0,-6-4 1,6 1 0,-5 3-1,2 6 1,-5-4-1,8 4 0,-5-6 0,7 0 0,1-2-1,2-3-1,0-23 1,5 28-1,-5-28-1,0 0 1,0 0 1,0 0 0,28 18 1,-28-18 0,29-3 1,-6 3 0,5-10-1,6 5 1,-1-8-1,6 3-1,4-3 0,1-2-1,5-1 1,3-4-2,-1 2 1,1-3-2,2 3 0,-5-5 0,-1 3-2,-9-6-1,0 8-2,-19-5-3,3 8-5,-23 15-6</inkml:trace>
          <inkml:trace contextRef="#ctx0" brushRef="#br0" timeOffset="22539.2892">3962 1106 15,'20'36'21,"-17"-10"-15,-8 5-3,0 7 0,-6 0 1,4 11 1,-9 0-1,3 7 2,-10-5-1,8 11-1,-16-11 1,8 13 0,-8-7-2,2 2 0,-2-8-1,6 0-1,-1-10-1,3-2-1,7-9 1,-2-7-2,11 0 1,7-23-1,-13 31-1,13-31-2,0 0-1,-16 23-1,16-23-5,-5 23-12,5-23-4</inkml:trace>
          <inkml:trace contextRef="#ctx0" brushRef="#br0" timeOffset="23328.3343">4597 1340 7,'0'0'27,"0"0"0,-20 30-24,20-30-4,-26 13 1,26-13 0,-23 18 1,23-18 0,-23 28 0,23-28 1,-39 39 0,13-11 0,1 5 0,-4 3-1,1 5 1,-8 3-1,0 2 0,3 0-1,4 3 1,3-6-1,3 3 0,0-2 0,8-6-1,7-2 1,0-3-1,6-2 1,4-8-1,-2-23 1,11 39-1,-11-39 0,23 33 1,0-15-1,3-5 1,10-6 0,5-4 0,8-8 1,5-5-1,2-11 0,9-7-1,-6-13 1,3-3 0,-6 1 0,-7-6 0,-2 0 0,-11 3 1,-11 5 2,-4 8 0,-11 0 1,-4 4-1,-14 4 1,8 25-2,-23-39 1,23 39-2,-29-35-1,29 35 0,-36-31-1,36 31 0,-38-23-1,38 23 1,-39-13-1,39 13-1,-33 0-3,33 0 0,-24 8-4,24-8-4,0 0-6,0 0-4</inkml:trace>
          <inkml:trace contextRef="#ctx0" brushRef="#br0" timeOffset="24178.3829">5238 1501 12,'0'0'4,"0"0"-3,0 0 1,0 0 1,0 0 1,0 0 1,0 0 1,0 0 2,0 0 0,0 0 0,0 0-1,0 0-2,0 0 0,0 0-2,-36 28-1,36-28 0,-33 41-2,10-15 0,-8 7-2,8 0 4,-6 6-2,4 4 0,4-2 0,-2 3 0,10 0-2,-2-3 2,9 0 0,1 0-1,8-3 0,-1 0 1,6 3 0,5-2-1,5-1 0,3-4 1,4-1-1,1-10 0,5 3-1,-3-14 1,6-1 0,-6-11 0,6-5 1,-4-6 1,1-4 0,5-3 0,-2-10 0,10 2 0,-11-12 1,8 4 0,-7-12 0,2 5 0,-8-10 0,-2 2-1,-8 1 0,-3-1-1,-4 0 1,-6-2-1,-8 7-1,-5-4 1,-4 9 0,-6 3 0,-6 6-1,-1 2-1,-1 10-1,-5 0 0,8 13-2,-8-8-2,31 13-5,-41 2-5,41-2-5</inkml:trace>
          <inkml:trace contextRef="#ctx0" brushRef="#br0" timeOffset="25819.4768">5882 1532 3,'0'0'8,"-26"-5"0,26 5-1,0 0-1,0 0-1,-31 2-1,31-2 0,0 0-2,0 0 0,29-10-1,-29 10-1,28-15 1,-28 15 1,34-24 0,-34 24 0,36-23 1,-36 23-1,33-25 0,-33 25 0,36-18 0,-13 13 0,-23 5-1,49-13 0,-26 8 0,6 2 0,-4-2 0,4 3-1,-4 4 0,-25-2 1,39 5-1,-39-5 2,26 13-1,-26-13 1,13 26-1,-13-26 2,7 30-2,-7-30 0,6 34-1,-6-34 0,-3 33-1,3-33 0,-5 28-1,5-28 1,-18 26 0,18-26 0,-31 25 1,31-25-1,-41 29 1,18-11 1,-1-8 0,24-10-1,-38 23 0,38-23 1,-21 23-1,21-23 0,0 0-1,0 0 1,8 26-1,-8-26 0,0 0 1,23 15 0,-23-15 0,0 0 0,26 10 0,-26-10 0,23 16 0,-23-16 0,26 20 0,-26-20 1,33 26-1,-33-26 0,34 28 0,-34-28 1,28 28-1,-28-28 1,18 28-1,-18-28 0,8 34 1,-8-34-1,0 35 0,0-35 2,-5 39-2,5-39 0,-11 38 1,11-38-1,-18 31 1,18-31-1,-31 28 1,31-28 0,-43 23 1,19-10 0,-6-5-1,-1 5 2,0-8-1,0 2 0,3-4-1,2 2-1,26-5 0,-41 5-1,41-5-1,0 0 0,0 0-2,-29 0 0,29 0-2,0 0 0,0 0 1,0 0-1,0 0-2,0 0-4,11-25-9</inkml:trace>
          <inkml:trace contextRef="#ctx0" brushRef="#br0" timeOffset="26803.5331">6520 1422 12,'0'0'8,"0"0"-6,0 0-1,0 0 0,0 0-2,0 0 1,0 0 1,26 2 1,-26-2 1,0 0 1,39-10 1,-39 10 0,36-16 0,-36 16-1,49-20-1,-26 10-1,8-3 0,2 3 0,1-1-1,-3 1 1,2 5 0,-7 2 0,0 6 1,-3-3 0,5 13 0,-28-13-1,39 25 1,-39-25 0,36 41-2,-36-41 1,23 44-1,-23-44-1,5 44 1,-5-44 0,-18 41 0,0-18 0,-5-5-1,-3 5 1,-5-5-1,0 2 0,3-2 0,0-3 0,5 1 0,23-16-1,-31 18 1,31-18-1,0 0 0,0 0 0,0 0 0,0 0-1,0 0 1,0 0 0,0 0-1,0 0 2,0 0-1,25 20 1,-25-20 0,0 0 1,26 34-1,-26-34 2,28 48-2,-7-20 0,0 3 0,-1 2 0,1-4-2,-3-1 2,-5-5 0,-13-23-1,13 36 1,-13-36 0,-8 28 0,8-28 1,0 0 1,-26 31-2,26-31 1,-26 15-1,26-15 1,-38 13-1,38-13 1,-49 18-1,18-10 1,-5 2-1,2-3 0,-2 4 0,3-1-1,-1 5 0,1-4 0,5 1-2,-1-1 2,29-11-1,-41 20-1,41-20-2,-31 18-5,31-18-12,0 0-6</inkml:trace>
          <inkml:trace contextRef="#ctx0" brushRef="#br0" timeOffset="27592.5782">7432 1555 18,'0'0'26,"0"0"-12,0 0-13,0 0-1,-23-3 1,23 3 0,-26 3 1,26-3 0,-36 13 0,36-13 0,-41 20 0,41-20 0,-42 39 0,24-16-1,18-23 0,-31 48 0,16-22-1,2 5 0,5-3 0,-2 0 0,5 3-1,5 2 1,3-2 0,4 2-1,6 0 1,3-4 0,4-1-1,3-3 1,1-4 0,1-6 0,-2-4 0,-23-11 1,39 12-1,-39-12 1,34 0-1,-34 0 1,46-5 0,-18 8 0,6-8 0,9 2-1,1-2 1,5-3-1,0-4 1,2-4-1,-12-4 0,0-6 2,-11-5-1,-5 1 0,-5-4 0,-5 3 0,-8-2 0,0 5 1,-7 0 0,-1 2-1,-4-2 0,-1 0 1,-10 0-2,0-3 1,-5-2-1,-3 4 1,-5-4-1,-3 7 1,1 3-1,0 11 0,2 1 0,0 6-1,8 8-2,-6-8-1,29 5-2,-49 7-3,49-7-1,-41 8-4,41-8-12</inkml:trace>
        </inkml:traceGroup>
      </inkml:traceGroup>
    </inkml:traceGroup>
    <inkml:traceGroup>
      <inkml:annotationXML>
        <emma:emma xmlns:emma="http://www.w3.org/2003/04/emma" version="1.0">
          <emma:interpretation id="{B4F448BE-6A0C-4283-9E2A-89E48FDBCE2C}" emma:medium="tactile" emma:mode="ink">
            <msink:context xmlns:msink="http://schemas.microsoft.com/ink/2010/main" type="paragraph" rotatedBoundingBox="16034,7480 21474,7477 21475,8659 16035,86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53E9CD-0101-422C-AA9F-9ABD3270C385}" emma:medium="tactile" emma:mode="ink">
              <msink:context xmlns:msink="http://schemas.microsoft.com/ink/2010/main" type="line" rotatedBoundingBox="16034,7480 21474,7477 21475,8659 16035,8662"/>
            </emma:interpretation>
          </emma:emma>
        </inkml:annotationXML>
        <inkml:traceGroup>
          <inkml:annotationXML>
            <emma:emma xmlns:emma="http://www.w3.org/2003/04/emma" version="1.0">
              <emma:interpretation id="{0A4249FC-346E-4DAF-AEAF-8882E08F3688}" emma:medium="tactile" emma:mode="ink">
                <msink:context xmlns:msink="http://schemas.microsoft.com/ink/2010/main" type="inkWord" rotatedBoundingBox="16034,7480 21474,7477 21475,8659 16035,8662"/>
              </emma:interpretation>
              <emma:one-of disjunction-type="recognition" id="oneOf2">
                <emma:interpretation id="interp10" emma:lang="en-US" emma:confidence="0">
                  <emma:literal>00400</emma:literal>
                </emma:interpretation>
                <emma:interpretation id="interp11" emma:lang="en-US" emma:confidence="0.5">
                  <emma:literal>004 00</emma:literal>
                </emma:interpretation>
                <emma:interpretation id="interp12" emma:lang="en-US" emma:confidence="0">
                  <emma:literal>U 04 00</emma:literal>
                </emma:interpretation>
                <emma:interpretation id="interp13" emma:lang="en-US" emma:confidence="0">
                  <emma:literal>U 0400</emma:literal>
                </emma:interpretation>
                <emma:interpretation id="interp14" emma:lang="en-US" emma:confidence="0">
                  <emma:literal>u 04 00</emma:literal>
                </emma:interpretation>
              </emma:one-of>
            </emma:emma>
          </inkml:annotationXML>
          <inkml:trace contextRef="#ctx0" brushRef="#br0" timeOffset="31234.7865">479 2962 13,'0'0'10,"0"0"0,0 0-1,-26-18-2,26 18-3,0 0-1,0 0-2,-33 5-2,33-5 0,-34 13 0,6-1 0,5 4-1,-6 4 1,-2 3 1,-2 8-1,-3 0 1,2 2 0,-7 13 0,10-5 0,-2 3 0,10-3 0,2 2 0,13-2 1,11-5-1,10 5-1,15-10 1,6 2-1,7-2 0,3 0 0,10 0 0,-3-6 0,1 3 0,-1-2 0,1-5 0,-4-4 1,-4-6 0,3-4 1,-11-7 0,0-2 0,-8-8 0,3-1 0,-31 11 1,44-38-1,-24 12 0,-2 1-1,5-6 1,1-5-1,1-5 1,-2-8-1,8-4-1,-5-6 1,2-5 0,-4-1-1,-6 4 2,-6-1-1,-1 1 0,-9 10 1,-4-1 0,-3 14 1,-3 2-1,-2 8 1,-3 2-1,13 26 0,-21-28-1,21 28 0,0 0 0,-23-18 0,23 18-1,0 0-1,0 0-1,-28-2 0,28 2-1,-29 2-2,29-2-1,-43 10-4,17-4-6</inkml:trace>
          <inkml:trace contextRef="#ctx0" brushRef="#br0" timeOffset="32028.8319">1889 3010 26,'0'0'27,"0"0"-16,0 0-12,0 0-1,0 0 0,0 0 0,-33 5 1,33-5 0,-21 29 1,11-4 0,-3 3 1,3 6-1,0 4 1,-1 6-1,1 2 0,-3 5 0,0-2 0,3 5 0,0-3 0,2 3-1,5-1 1,8-4 1,8-3-1,8-2 1,5-6-1,7 3 2,8-7-1,1-9 1,4-4 0,-2-16 0,2-3 0,-7-7-1,4-2 2,-9-19-2,4 3 1,-4-10-1,5-3 0,-6-3-1,8-4 2,-7-9-1,4-1 0,-2-6 0,-2-3 1,-9 1-1,1 7 1,-13-2 0,3 12 0,-14-2 1,-2 15-1,-10 0 0,10 31-1,-36-41 0,10 21-1,-5 4 0,-7-1 0,-1 9-1,-2-5 0,5 8 1,-3 0-1,8 7-1,3-7-2,28 5-3,-39 3-6,39-3-2,0 0-3,0 0-5</inkml:trace>
          <inkml:trace contextRef="#ctx0" brushRef="#br0" timeOffset="32659.868">2927 2849 23,'0'0'17,"0"0"-17,0 0 0,0 0 1,0 0 1,-5 31 0,5-31 0,2 30 1,-2-30-1,3 39-1,2-11 1,-5-28-1,5 49 1,-7-24 0,4 11 0,-10-10 1,3 10 0,-2 0 1,1-3-1,-4-5 0,5 3 0,5-31-1,0 38 0,0-38-1,13 26 0,-13-26-2,26 10 1,-26-10 1,30 3-1,-30-3 1,39-3 0,-16-2-1,3 0 1,5-5 0,5-1 0,8-4-1,-3-3 0,5 0-2,1 0 0,-1 3-3,-10-11 0,10 13-3,-20-12-1,13 17-2,-24-15-1,21 10-4,-36 13-4</inkml:trace>
          <inkml:trace contextRef="#ctx0" brushRef="#br0" timeOffset="33074.8918">3715 2785 8,'0'0'8,"0"0"0,0 0 0,10 23-1,-10-23 0,0 0-1,0 0 0,0 0 0,0 0-1,5 33 0,-5-33-1,-3 41 1,-4-18-1,7 18-1,-13-5 0,8 13 0,-11-1-1,3 14 0,-5 2-1,-2 8 0,-1 5-1,-2-3 1,-5 5-2,2-2 2,-5-5-1,3-5 0,-1-6 1,11-12-1,-2-6-1,2-14-2,10 1-1,8-30-3,-10 26-5,10-26-1,0 0-6,0 0-7</inkml:trace>
          <inkml:trace contextRef="#ctx0" brushRef="#br0" timeOffset="33727.9291">4281 2954 16,'0'0'27,"0"0"-14,-26 8-7,3-1-4,5 19 0,-10 2-1,2 5-1,-8 11 0,1 2 1,-1 5 0,4 6 1,-4-1 0,8 3 0,-2-8 0,13 8 0,2-13 0,8 0-1,5-7-1,5-6 0,2-7 0,6-1 0,-13-25 0,36 36 0,-36-36 0,44 26 0,-16-18 0,3-1 1,11-7 1,-1-2-2,2-11 1,1-8-1,0-7 0,2-10 0,-4-8 1,-4-3-2,-10-5 2,-2 0-1,-8 1 1,0 4-1,-10 3 2,-3 10-1,-5 0 0,-2 5-1,-6-5 1,0 8-2,0 0 0,-2 5-1,10 23-1,-23-46-2,23 46-2,-18-28-1,18 28-2,0 0-3,0 0-3,-23-23-3</inkml:trace>
          <inkml:trace contextRef="#ctx0" brushRef="#br0" timeOffset="34360.9653">4976 3126 17,'0'0'19,"10"-26"-4,-10 26-5,0 0-3,0 0-3,0 0-2,-23 10 0,23-10-1,-33 16 0,9 2 0,1-1 1,-8 9-1,3 2 2,-3 0-2,8 8 0,0 0 0,7 5 0,1 0-1,10 3 0,2 2-1,6 3 1,7 2-1,3 0 0,10-2 0,-2-6 1,10-2-2,-3-7 2,3-11 0,-3-10-1,3-6 1,0-9 0,-5-9 0,2-4 1,-5-11-1,0-4 2,8-14-2,0-2 1,5-13-1,3-8 0,4-4 0,-1-4 0,1-2 0,-1 3 0,-9 2 0,-5 8-1,-10 8 1,-7 7 0,-11 6 0,-11 7 0,-7 10-2,-12 1-1,-1 9-1,-13 3 0,8 16-1,-11-8-2,11 20-5,-12-10-5,4 0-9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14T09:04:28.699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 contextRef="#ctx0" brushRef="#br0">518 0 7,'0'0'22,"0"0"-21,0 0-1,0 0 0,0 0 0,3 26 1,-3-26 1,0 0 1,-24 13 1,24-13 0,-28 17 0,28-17 1,-33 29 0,33-29-2,-44 33 0,23-7-1,-7-6-1,2 8 0,-2 3-1,0-3 1,-6 8-1,6 5 1,-1 5 0,1 3 0,0 5-1,2 0 1,3-1 0,2 4-1,3-3 0,5-3 0,6-5-1,2 0 1,7-2 0,8-6 0,6 0 0,2-4 1,8-1 0,2-10-1,0-2 1,3-9 0,3-1 0,-3-9-1,7-9 0,-2-6-1,3-5 0,-1 0 1,4-8-1,-1 3 1,3-10-1,-3 2 1,-5 0-1,2-2 1,-7-3-1,-2-2 1,-1-1 0,-8-2 0,-1 3 0,-4 2 0,-5 0 1,-2 5-1,-5 3 2,-1 5-1,-2 23 1,-8-33 0,8 33 0,0 0-1,-33-21 1,33 21-1,-31 13-1,31-13 0,-36 39 0,18-11-1,0 3 2,-3 4-1,3 4 0,0 2 0,3 2 0,-1-4-1,4 2-1,-4-5 0,11 2 0,-10-7-1,17 7-1,-10-15-1,16 8 0,-8-31-3,3 36-4,-3-36-4,0 0-5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14T09:04:29.610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 contextRef="#ctx0" brushRef="#br0">8 429 8,'-11'29'24,"11"-29"-19,0 0-3,0 0 0,0 0 0,5-31-1,-5 31 0,16-36 1,-8 13 0,-8 23 1,33-51-1,-10 28 1,0-8-1,8 3 1,-2-3-1,4 5 0,6-7 0,-3 7-1,0-4 1,-3 4-2,-4 3 1,-4 5-1,-25 18 1,39-23 1,-39 23 0,0 0 1,0 0-1,31 20 1,-31-20-1,13 41 0,-6-15-2,4 5 0,-6 2 0,-3 6-1,1 2 0,-11 0 1,3 10 0,-8 0 0,-2 5 0,-1 1 0,-2 4 0,0-4 1,-2-1-2,-3-5 1,-3-2 0,3-8 0,-8-5-1,2 0 2,-4-8-1,5-2 1,-1-6 1,6-2-1,23-18 0,-36 21 0,36-21-1,0 0 0,0 0 0,0 0-1,0 0 0,0 0 1,0 0 0,0 0 0,0 0 1,0-24 0,0 24-1,0 0 1,0 0-1,0 0 1,0 0-1,34-2 1,-34 2-1,30 10 0,-6-5 0,4 3 0,5-3 0,1 0 0,5 3 0,-6-3-2,6 5 1,-1 1 0,1 6-1,-3-9-5,13 25 0,-13-20-4,15 15-3,-15-15-7,-2-13-5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14T09:04:30.300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 contextRef="#ctx0" brushRef="#br0">421 0 8,'0'0'28,"0"0"-1,-31 10-26,31-10-1,-30 18 0,6-5 0,-4 7 1,-3 6 0,-7 0 2,4 9 0,-7 1-1,10 8 1,0-1-1,5 6 0,3 0-1,8 5 0,-1-3-1,3 3 2,8-3-4,0-2 4,8-3-4,4 0 4,6-8-2,5-7 0,3-8 0,5-2 0,2-6 1,0-7-1,-2-3 1,2-8 0,6-2 0,-1-3-1,3-2 1,6-3 0,-1-5-1,5 0 1,0-7-1,3-3 0,-2-1 0,-1-6 0,-2-1 0,-6-8 0,1-2 0,-6 0 0,-2 0 0,-8 2 0,-4 1 1,-7 2-1,-4 0 1,-8 10-1,-8-2 1,-7 4-1,-6 6 1,-2 0 0,-8 0-1,-2 5-1,-1 8-1,-7-5-2,8 12-3,-14-10-2,19 13-13,-5 8-8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14T09:05:02.477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1C8671C9-8FA5-4763-B106-A60D4D507856}" emma:medium="tactile" emma:mode="ink">
          <msink:context xmlns:msink="http://schemas.microsoft.com/ink/2010/main" type="inkDrawing" rotatedBoundingBox="11823,13030 25231,12964 25234,13537 11826,13603" shapeName="Other"/>
        </emma:interpretation>
      </emma:emma>
    </inkml:annotationXML>
    <inkml:trace contextRef="#ctx0" brushRef="#br0">0 0 20,'2'36'5,"-2"-36"-5,24 15-1,-24-15 1,28 16 1,-28-16-1,28 15 1,-28-15-1,23 13 1,-23-13 1,0 0-1,26 10 1,-26-10 1,29 10-1,-29-10 1,43 11-1,-17-1 0,5-7 0,5 4 0,3-4 0,4 4-1,-4-4 0,7 5 1,-2-3-1,8 5 0,-4-5 1,9 3-1,-3 0 1,5-1 0,3-4-1,5 2 1,3-2-1,2-1 0,0 1 0,2-1 0,-4 3 0,-1 0-1,1 1 0,-6 1 0,-2 6 1,0 0-1,0 0 1,2 0-1,-2-1 2,7-1-1,-4 1 0,4-1 1,-2-6-1,8 5 1,-8-5 1,10 5-2,-3-2 0,4 5 0,4-5 0,0 4 0,3-4 0,3 5-2,-1-5 2,1 4-1,2-6 0,-2 4 0,-3-5 1,-1 5-1,1-5 0,3 6 1,-3-4-1,0-2 0,0 3 1,0 0-1,2-6 0,3 3 1,-5-5-1,-2 0 0,4 0 1,-4 0-1,2-2 0,-3 2 1,-2-3-1,-3 6 0,-2-3 0,-1 2 0,-4 1 0,-1-3 0,3 3 1,0-11-1,3 5 0,-3-4 0,3 1 0,-3-4 0,5 0 0,-7 0 1,4-1-1,-7 4 0,5-1 0,-2 0 0,4 1 1,1 2-1,0-1 0,5 1 0,-3 3 0,8-1 0,-3 1 1,6-3-1,-6-1 0,6 1 1,2-5-2,5 2 1,-8 1-1,6-1 0,-3 0 0,3 3 1,0-3-1,2 6 1,-8 2 0,1 0 0,4 0 1,1-3-1,2 3 0,1-2 0,-4-1 0,1 1 0,-3-6 0,-2 5 0,-3-4 0,-3 4 0,-5-2 0,-2 5 0,-1-3 0,-1 1 0,1 2 0,3-3 0,-2 3 0,0 0 0,2-2 0,0-1 0,3 1 0,0-1 0,2 1 0,-2-4 0,-3 1 1,0 3-1,1-3 0,-1 2 1,-2-5-1,-1 6 1,-2-6-1,0 3 0,0 0 0,0 0 0,1-6 0,1 4 0,-2-1 0,6-5 0,-6 8 0,2-5 0,1 2 0,-3 1 0,3 4 0,-6-2 0,1 5 0,-1 0 0,1 2 0,-1-2 0,-2 3 0,0-3 0,-3 0 0,-2 3 0,5-6 0,0 3 0,-5 0 0,2 0 0,-5-3 0,1 3 0,-1 0 0,0 0 0,-8 0 0,1 3 0,-1 0 0,-2-1 0,3 1 0,-6 2 0,6 0 0,2 0 0,2 3 0,9 2 0,7 3 0,10 0 0,3-1 0,10 1-1,1 0 0,-6-8-2,5 5-1,-23-12-3,5 10-3,-33-19-4,0-7-16,-16 16-1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14T09:05:04.945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01832B43-4AFD-4215-B8E1-F5083CFF555F}" emma:medium="tactile" emma:mode="ink">
          <msink:context xmlns:msink="http://schemas.microsoft.com/ink/2010/main" type="inkDrawing" rotatedBoundingBox="11497,14498 24739,14641 24736,14955 11493,14812" shapeName="Other"/>
        </emma:interpretation>
      </emma:emma>
    </inkml:annotationXML>
    <inkml:trace contextRef="#ctx0" brushRef="#br0">58 32 4,'-31'-23'6,"31"23"1,0 0-1,0 0 0,-28-10 0,28 10-1,0 0-1,0 0-1,0 0-1,0 0-3,0 0 1,0 0-1,0 0 0,0 0 1,0 0 0,23 18 0,-23-18 0,26 15 0,-26-15 1,38 15-1,-14-7 0,1 2 1,4 1-1,4-4 0,3 4 1,5-1-1,3 0 1,5 3-1,8 2 1,5 1-1,4 2 1,7 2 0,4-2 0,3 2 1,7-7-1,1 0 1,2-8 0,5 0 0,0-5 0,3 3 0,2-6-1,1 6 1,-3-6-1,5 6 0,-8-1-1,5 1 1,-2-3 0,8 3 0,-9-3 1,6 0-1,3-3 0,-1-2 0,4 0-1,-1 0 1,0-3-1,-3 0 1,3 3-1,-2 0 0,-3 2 0,-3 6 1,3 0-1,-2 4 0,-1 1 2,3 2-2,-2 0 0,1 1 0,9-4 0,-3 1 0,3-3 1,-3-5-1,3 0 0,-3 0 0,-3-2 0,-2 2 0,-7-3 0,-1 1 0,-10-4 1,2 6-1,-2-5 0,0 0 0,0-3 0,-2-2 0,-1 0 0,0 0 0,-2 2 1,-3 0-1,-2 3 0,-3 3 1,3 2 0,-1 2-1,4 1 1,1 2 0,4-3 0,2 6 0,-5-5 0,5-1-1,-6 3 1,1 1-1,-8-4 1,0 3-1,0-2 0,3-1 1,0-2-1,-1 0 0,1-2 0,5-3 1,5 0-1,5-1 1,-3-4-1,1 2 0,7-4 1,0 1-1,1 1 0,-4-3 0,-2 3 0,-2-3 0,-6 6 0,-2-1 0,0 0 0,-5 1 0,2-1 0,-3 3 0,4 0 0,-1-1 0,0 1 0,0-2 0,1 4 0,-4 1 0,-7-1 0,0 3 0,-3 0 0,-7 3 1,-3-1-1,-5 3 0,0 0 0,-3 0 0,6 6 1,-1-4-1,1 4 1,7-4-1,-2 1 0,7 2 1,-2-5-1,0 3 1,-1-3-1,-4 0 0,-3 0 0,-5 1 0,0-1 0,-5 0 0,-3 0 0,-3 0 0,-2 0 0,3 0 0,-3 0 0,3 1 0,-1-1 0,-2-3 0,3 1 0,-3 2 0,0-2 0,-3 2 1,4 0-1,-4 0 0,3 0 0,-3 0 0,1 3 0,-1-3 0,1 3 0,-1-6 0,3 3 0,3-2 0,-3-1 0,5-2 0,3 3 0,0-6 0,2 6 0,0-3 0,1 0 0,2 0 0,-6 3 0,1-3 0,0 2 0,-3 1 0,-2-3 0,-1 2 0,6-2 0,-5 0 0,2 3 0,0-3 0,0 2-1,1 1 1,-1-3 0,0 3 0,-3-1 0,4 3 0,-4-2 0,1-3 0,0 2 0,-6 1 0,6-1 0,-6 1 0,1 0 0,-4-3 0,1 2 0,-2 1 0,2-1 0,2 1 0,-7 2 0,10-2 0,-3 2 0,3-3 0,3 1 0,-1 2 0,1-5 0,-3 2 0,0 1 0,-7-3 0,-4 0 0,-25 0-1,36 5 2,-36-5-2,0 0 1,29 8 0,-29-8 0,0 0 0,25 13 0,-25-13 0,0 0-1,34 10-2,-34-10-3,0 0-4,33 8-13,-33-8-9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14T09:05:19.726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D1DDFF93-D0FE-4214-B679-0F611C2CB81B}" emma:medium="tactile" emma:mode="ink">
          <msink:context xmlns:msink="http://schemas.microsoft.com/ink/2010/main" type="inkDrawing" rotatedBoundingBox="14415,9759 20195,9840 20183,10651 14404,10571" semanticType="callout" shapeName="Other">
            <msink:sourceLink direction="with" ref="{977A4F54-FB47-4CBD-9D6D-3B646E2C6196}"/>
          </msink:context>
        </emma:interpretation>
      </emma:emma>
    </inkml:annotationXML>
    <inkml:trace contextRef="#ctx0" brushRef="#br0">226 48 10,'0'0'7,"0"0"-2,0 0-1,0 0-2,0 0 0,0 0-2,0 0 2,0 0 0,0 0 2,-18-23 1,18 23 0,0 0 0,0 0 0,0 0 0,0 0-1,0 0-2,0 0-1,-10 26-1,10-26 0,-15 23-1,15-23 1,-26 33-1,26-33 1,-28 36 0,28-36 0,-29 41-1,29-41 2,-20 41-1,20-41 0,-18 39 0,18-39 1,-16 36-1,16-36 1,-13 38 0,13-38-1,-13 33 1,13-33-1,-10 34 0,10-34 0,-5 28 0,5-28 0,-3 25 0,3-25 0,0 0 1,0 0-1,0 26 0,0-26 1,0 0-1,0 0 0,6 26 0,-6-26 0,0 0 0,18 25 1,-18-25-1,23 13 0,-23-13 1,31 16-2,-31-16 2,33 12-1,-33-12 0,34 21 0,-34-21 0,28 18 1,-28-18-1,33 18 2,-33-18-1,42 15 0,-19-7 1,5-1 0,0-1 0,8-1-1,-5 2 0,5-1-1,-2-1 1,2 0-1,0-3 0,2 3 1,-1-2-1,-1 5 1,2-8-1,1 5 1,-1-5-1,1-3 1,7 3-1,-4-2 0,1-1 1,6-2-1,-8 5 0,3-3 0,0 3 0,0 0 0,-6 0 0,3 0 0,-2 3 1,0-3-1,4-3 0,1 1 0,5 2 0,0-5 0,3 0 0,-1 0 0,1 2 0,-1-2 0,0 0 0,-2 2 0,-2 1 0,2 2 0,-3 0 0,0 0 0,1 0 0,2 2 0,-3-2 0,3 0 0,0 3 0,-3-3 1,-2 0-1,0 2 0,-1-2 0,-4 0 0,2 3 0,-7-3 0,2 2 0,0 1-1,-5 0 1,2-1 0,-5 3 0,3 0 0,0-2 0,3 5 0,-3-6 1,-1 1-1,4 2-1,-1-3 2,3-2-1,-5 0-1,3 3 1,-3-3 0,-1 0 0,1 0 0,-2 3 1,-1-1-1,0-2 0,1 3 0,-4-1 0,6 1 0,0-1 0,0 3 0,3-2 0,-4 0 0,4 2 0,-3-3 0,5 1 0,-5-1 0,0 4 0,-1-6 0,1 2 0,3 1 0,-3-1 0,2-2 0,-2 3 0,0-1 0,0-2 0,2 0 0,-2 3 0,3-3 0,-3-3 0,2 3 0,1 3 0,-4-3 0,4 2 1,-3-2-1,7 0 0,-4 3 0,-1-3-1,1 0 1,2 0 0,2-3 0,1 3 0,0-2 0,-8 2 0,7 2 0,-4-2 0,2 0 0,-3 0 0,-2 3 0,-3-3 0,1-3 0,2 3 0,-8-5 0,2 3 0,-1-3 1,-24 5-1,41-5 0,-41 5 0,36-8 0,-36 8 0,36-5 0,-36 5 0,33 0 0,-33 0 0,34-3 0,-34 3 0,26-2 0,-26 2 1,30 0-1,-30 0 0,31 0 0,-7-3 0,-24 3 0,43 0 0,-43 0-1,44-3 1,-44 3 0,39-2 0,-39 2 0,33 2 1,-33-2-1,34-2 0,-34 2 0,41 0 0,-41 0 0,46 0 0,-20 0 0,0-3 0,-3 1 0,-23 2 0,38-3 0,-38 3 1,24-5-1,-24 5 1,0 0-1,0 0 1,0 0-1,0 0 0,25-8 0,-25 8 0,0 0 0,0 0 0,0 0 0,23-5 0,-23 5 1,0 0-1,0 0 0,0 0 0,0 0 0,0 0 0,0 0 0,24 3 0,-24-3 0,0 0 0,28 2 0,-28-2 0,0 0 0,31 0 0,-31 0 0,0 0 0,0 0 0,0 0 0,0 0 0,0 0 0,0 0 0,0 0 0,23-5 0,-23 5 0,0 0 0,0 0 0,0 0 0,0 0 1,0 0 0,0 0-1,0 0 1,0 0-1,0 0 1,0 0 0,0 0-1,0 0 0,0 0 0,0 0 1,0 0-1,0 0 1,0 0-1,0 0 1,0 0 0,0 0 0,0 0 0,23-20 0,-23 20 0,0 0-1,5-36 0,-5 36 0,11-44 0,-6 16 0,2-3 1,-1-2-1,1-3 1,1-2-2,0-6 1,0 3 0,-1-2 0,1 2 0,0 2-1,-1 1 1,1 4-2,0 6 2,0 0-1,-1 5 0,-4 0-1,-3 23-1,10-38-1,-10 38-4,5-31-4,-5 31-10,0 0-11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14T09:07:42.764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D8647C09-D5FA-4BAC-A067-D2AC651F3863}" emma:medium="tactile" emma:mode="ink">
          <msink:context xmlns:msink="http://schemas.microsoft.com/ink/2010/main" type="inkDrawing" rotatedBoundingBox="21762,5220 22088,10941 21942,10950 21616,5228" semanticType="callout" shapeName="Other">
            <msink:sourceLink direction="with" ref="{E36B8BCE-8815-46D8-959E-4C895FCCEE5B}"/>
          </msink:context>
        </emma:interpretation>
      </emma:emma>
    </inkml:annotationXML>
    <inkml:trace contextRef="#ctx0" brushRef="#br0">0 0 9,'0'0'4,"0"0"-1,7 23 2,-7-23 1,8 34 0,-8-34 1,8 56-1,-6-25 0,6 15-2,-5-5 0,4 15-1,-1-2-1,1 10 1,-4 0-1,5 8 0,-6 2 0,3 11 0,-2 2-1,2 5 0,-2-2-1,2 2 1,2 0-1,1 1 0,2-9 0,1-2 1,-1 0-1,0-2 1,-2 4-1,0 3 0,-3 3 0,-8 7 0,1 3 0,-3 3 0,-3-3-1,3 2 1,0 1-1,-1-8 1,4 2 0,2-10 0,2 0 0,1-7 0,5-1-1,-1-2 1,1 2 1,5-2-1,0 0 0,5 3-1,0-4 2,0 4-2,8-1 1,-6 1 0,1-6 0,-6-2-1,-2-3 1,-5-5 0,-3 5 0,-2-2 1,-14-3-1,4 0 0,-4-2 0,4 2 0,-4-5 0,6 2 0,-2-7 0,1-3 0,6 0 0,-2-2 0,-1 2 0,3-2 1,-2 0-1,2-6 1,-3 3-1,3 0-1,0 1 1,3-4 0,-1-10-1,3 8 0,8-5 1,-5 3-1,2-3 1,1-8 0,-1-5 0,-2 0 0,-8-23 0,15 33-1,-15-33 1,0 0 0,8 31 0,-8-31 0,0 33 0,-3-7 0,-5 5 1,1 2-1,-4 3 0,4 0 0,-4 0 0,6-3 0,3 0-1,2-33-1,2 39-2,-2-39 0,13 23-2,-13-23-1,0 0-2,26 0-1,-26 0-2,0 0-2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14T09:07:41.361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1B4750E1-4859-4CAD-ADFE-F5CD1CDD3538}" emma:medium="tactile" emma:mode="ink">
          <msink:context xmlns:msink="http://schemas.microsoft.com/ink/2010/main" type="inkDrawing" rotatedBoundingBox="23743,6774 25039,6444 26158,10831 24862,11162" rotationAngle="1717119776" semanticType="callout">
            <msink:sourceLink direction="with" ref="{977A4F54-FB47-4CBD-9D6D-3B646E2C6196}"/>
            <msink:sourceLink direction="with" ref="{CF078165-73B1-4D40-AC04-ECEED9AC98E4}"/>
          </msink:context>
        </emma:interpretation>
      </emma:emma>
    </inkml:annotationXML>
    <inkml:trace contextRef="#ctx0" brushRef="#br0">189 0 20,'0'0'10,"0"0"1,0 0-3,0 0-2,0 0-3,0 0-1,0 0-1,-21 31 0,14-8 0,-1 11 1,0 1-1,-2 12 0,0-1 0,5 7 1,-6 1 0,4 5 0,-4 0 0,6 3-1,-3-6 0,1 6-1,-4-4 1,1 1 0,-3-5 0,5 5-1,-2-2 1,2-4 0,1 1-1,2 3 2,2-6-1,3 3-1,0-1 1,3-1-1,-1 1-1,-2 1 2,0 0-2,0 2 2,-2 3-2,-1-2 2,0-1-1,3 3 0,0-5 0,0-3 0,3 0-1,2-4 1,0-6 0,0-3 0,3 3 0,-3-3 0,0 1 1,-2-3-2,0 5 2,-1 2-2,-2 3 2,3 1-2,-3-6 1,-3 5-3,3-5 3,-2 5 2,-1-5-4,0 0 4,1 2-2,-1 1 0,1 2 0,-1 0 0,1 5 0,-1 1 0,3-1 0,0 0 0,3 3-2,-1-3 2,3-2 0,3-3 0,-3-7 0,0 2 0,0-6 0,-2 1 0,0-2 0,-3-1 2,0 0-2,-3 6 0,3 4 0,3 1 0,-6 2 0,3 3 0,3-1 0,-1 1-2,-2 0 2,3 4 0,-6-4 0,1 10-1,-4 0 1,4 5 0,-3 8 0,-3 2 0,3 0 0,0 3 0,0-2 0,2-9 0,0-9 0,1-9-1,4-9 0,-4-16-1,4 5-3,-2-28 0,0 0-3,0 0-5,0 0-16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14T09:02:39.543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C313E5C7-282D-4B3B-BF63-00FB713B6576}" emma:medium="tactile" emma:mode="ink">
          <msink:context xmlns:msink="http://schemas.microsoft.com/ink/2010/main" type="inkDrawing" rotatedBoundingBox="3618,7304 10035,7867 9873,9716 3456,9153" hotPoints="9952,8081 9844,9547 3501,9080 3609,7614" semanticType="enclosure" shapeName="Rectangle">
            <msink:destinationLink direction="with" ref="{4001B38A-4D6D-45EC-B1DD-FD73F00E6C63}"/>
          </msink:context>
        </emma:interpretation>
      </emma:emma>
    </inkml:annotationXML>
    <inkml:trace contextRef="#ctx0" brushRef="#br0">122 0 6,'0'0'7,"-3"44"-1,6-16 0,-6 0-1,6 8 0,-3-3-1,5 1-2,-5-1 0,2 0-1,-2-2-1,0 2 0,-2 1 0,-3-4 1,-3 6-1,0-2 1,-2 4-1,-3 0 1,0 1-1,3-1 1,-1 1 0,4 4-1,-1-4 1,5 4-1,1-2 1,-1 0-1,3 8 0,0-3 0,0 3 1,-2-6-1,2 1 0,-3-8 1,1 2-1,2-7-1,0-5 1,0-26-1,5 38 0,-5-38 0,13 28 1,-13-28-2,18 28 2,-18-28 0,23 31 0,-23-31 0,20 28 0,-20-28 0,18 29 0,-18-29 0,16 25 0,-16-25 1,0 0-1,18 26 0,-18-26 0,0 0 0,23 23 0,-23-23 0,0 0 0,28 20 0,-28-20 0,0 0 1,36 18 0,-36-18 0,36 13 1,-36-13-1,44 13 1,-18-5-1,0-1 1,7 1-1,-2 0 0,8-1 0,-1-1 0,9-1-1,-1 0 1,11-3-1,-1-2 1,6 0-1,2-2 0,3 2 1,8 0-1,-3 0 0,8 2 1,0 1-1,-1 5 0,4-3 1,-3 2-1,-1 1 0,-1 0 0,1-1 0,1 1 1,-3-3-1,1 0 1,4 3 0,-5 0 0,3-3 0,0 3-1,0-1 1,-6-2 0,4 3-1,-6 0 0,-3-1 0,1-1 1,-6 1-1,0-2 0,-4 6 1,-6-1-1,0 0 1,-5 0-1,-1 3 1,-1 3-1,4-1 1,-7-5-1,5 6 1,0-6-1,0 3 1,-3-6 0,3 4-1,0-4 2,0 4-2,0 1 1,0-1-1,0 4 0,2-2 0,1 0 0,-1-3 0,-2-2 0,5 2 1,-3-5-1,1 3 1,2-6-1,0 3 1,0-2-1,3 5 1,2-3-1,0-3 1,3 6-1,2-3 0,-2 5 0,5-2 1,0 5-1,0-3 0,-3 3 0,3-3 0,-5-2 0,0-1 0,0-1 0,-6-4 0,1-2 0,-1 0 0,-1-5 0,-1 2 0,2-2 1,1 0-1,-8 0 0,5 0 0,-3 0 0,-2 2 0,5 3 0,-5 0 0,-2 3 0,4 5 1,-2-3-1,-3 5 0,3-2 0,-8-1 0,-2-4 0,-8-1 0,0-2 0,-31 0 0,36-2 0,-36 2 0,0 0 0,26-10 0,-26 10 0,0 0 0,0 0 0,0 0 0,28-21 0,-28 21 1,15-23-1,-15 23 0,18-36 0,-7 11 0,-1-9 1,3-4-1,-3-13 0,3-1 0,-3-12 1,1-8-1,-1-4 1,3-6-1,-3-8 0,0 3 2,-2-8-1,2 5 0,-5 1-1,3 4 2,-3 8-2,0 5 1,-2 6 0,-3 7-1,0 10 0,-3 6 0,-2 7 1,0 5-1,0 3 0,0 5 0,0 0 0,5 23 0,-8-31 0,8 31 1,-3-28-1,3 28 0,-2-23 1,2 23-1,0 0 1,0 0-1,-10-26 1,10 26 0,0 0 0,0 0 1,0 0-1,0 0 0,-24-10 0,24 10 1,0 0-1,-28-8 0,28 8-1,-33-8 1,9 6-1,-1-1 1,-6 1-1,-3-3 0,-9 2 0,-4-2 0,-7 0 1,0 0-1,-8-1 1,1-1 0,-6 2 0,0 0-1,-5-1 1,0 1 0,-8 5-1,0-2 1,-5 2-2,-3 5 1,-7-3 0,-3 4-1,-10 6 1,0-4 0,-8 5 0,-5 2-1,0 6 1,-7-6-1,1 11 0,-4-8 1,5 2-1,3-2 0,2 3 1,5-9-1,5 1 1,0-5 0,3-6-1,8 1 1,5-6 0,2-2 0,8-2 0,3-1 0,2 0 0,8-2 0,5 2-1,2-2 1,6 2 0,0-2 0,2 2 0,6-2 0,-3 3 0,0-9 0,0 6 0,0 0 0,0-3 0,2 3 0,-2-3 0,0 5 0,0-2 0,2 7 0,3-4 0,-2 1 0,2 4 1,-5-1-1,-3 1 0,-2 2 0,-3 0 0,-5 0 0,-5 0 0,-2 5 1,-6 3-1,5-3 0,-2 5 1,8-2-1,-1 2 0,11 0 0,2 3 0,11-5 0,5-1 0,5 1 0,2-3-1,6 0 1,5 0 1,23-5-1,-39 6 0,39-6 0,-39 10 0,16-5 0,-2 3-1,-1-3 1,0 2-1,-2-1 1,5 1-1,23-7-1,-36 8 0,36-8 0,-24 2 0,24-2 0,0 0 0,-33-5 1,33 5 0,-23 3 0,23-3 1,0 0 0,-31 0 0,31 0 0,0 0-1,0 0 0,0 0-2,0 0-1,0 0-1,0 0 0,0 0-1,0 0 1,0 0-1,0 0-1,0 0 0,0 0-1,0 0 1,0 0-3,0 0-3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14T09:07:44.199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CF078165-73B1-4D40-AC04-ECEED9AC98E4}" emma:medium="tactile" emma:mode="ink">
          <msink:context xmlns:msink="http://schemas.microsoft.com/ink/2010/main" type="inkDrawing" rotatedBoundingBox="22035,7324 25077,7268 25081,7444 22038,7500" shapeName="Other">
            <msink:destinationLink direction="with" ref="{FF5ED339-D319-458C-9103-3056ED5EE10B}"/>
            <msink:destinationLink direction="with" ref="{1B4750E1-4859-4CAD-ADFE-F5CD1CDD3538}"/>
          </msink:context>
        </emma:interpretation>
      </emma:emma>
    </inkml:annotationXML>
    <inkml:trace contextRef="#ctx0" brushRef="#br0">47 50 8,'0'0'12,"0"0"-3,0 0-2,0 0-1,0 0-2,0 0 0,0 0-1,0 0 0,0 0-1,-26 13-1,26-13 0,0 0 0,0 0 0,0 0 0,0 0 0,-23 10 2,23-10-1,0 0 1,0 0-1,0 0 0,0 0 1,0 0-2,0 0 1,0 0-2,0 0 0,0 0 0,0 0-1,0 0 1,0 0 0,0 0 0,31 16 0,-31-16 1,36 10-1,-36-10 1,46 10 1,-23-5-1,11 3 0,-6-5 0,3 2 0,2 0 0,4 0 0,-1-2 0,0 2 0,5-3 0,-3 1-1,4-3 1,4 0 0,3-3-1,0 1 0,5-3 1,0-1-1,0 1 1,0 0-1,3-3 1,-3 3-1,-3 0 0,6 0 0,-3 0 1,0 0-1,0-5 0,5-1 0,0 4 0,-2-6 0,0 3 0,-1-1 1,-4 4-1,-1-4 0,-2 6 0,0 3 0,-8-3 0,6 5 0,-4-3 0,-1 3 0,4 0 0,-5 3 0,5-1 0,-4 1 1,1-1-1,1 3 1,-5-2-1,4 0 0,-4-1 0,-3 3 1,0 0-1,-2-2 0,-3 5 0,-1-3 0,6 2 0,-2 1 1,2 2-1,5 1 1,-5-4-1,3 1 0,-1 0 0,-2-6 1,-5 1-1,-2-1 0,-6-2 0,-23 0 0,38-2 0,-38 2 1,34-3-1,-34 3 0,31-2 1,-31 2-1,36 0-1,-36 0 0,36 0-2,-36 0-1,28 5-1,-28-5-4,0 0-7,18 41-13,-18-41-2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14T09:07:45.621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E36B8BCE-8815-46D8-959E-4C895FCCEE5B}" emma:medium="tactile" emma:mode="ink">
          <msink:context xmlns:msink="http://schemas.microsoft.com/ink/2010/main" type="inkDrawing" rotatedBoundingBox="22091,10013 24855,10233 24832,10518 22069,10298" semanticType="underline" shapeName="Other">
            <msink:destinationLink direction="with" ref="{D8647C09-D5FA-4BAC-A067-D2AC651F3863}"/>
            <msink:destinationLink direction="with" ref="{01228591-CDA7-4934-B613-290D20FD8E0F}"/>
          </msink:context>
        </emma:interpretation>
      </emma:emma>
    </inkml:annotationXML>
    <inkml:trace contextRef="#ctx0" brushRef="#br0">0 223 7,'0'0'11,"0"0"-8,0 0 0,0 0-1,0 0 0,0 0-1,0 0 1,0 0 1,0 0-1,0 0 1,0 0 1,36-20-1,-36 20 0,42-13-1,-17 0 0,11 3 0,-2-8 0,10 0-1,-3-2 0,0 2 0,3-3-1,-3 3 0,3 3 1,-3 2-1,-5 5 1,5 1-1,-5-1 1,5 6 0,-2-1 0,0 6 0,-3-6 0,2 8 1,3-5 0,3 3 0,-5-1 0,2 3 0,-2-2-1,7 2 1,-7-2 0,4 4 1,-4 1-2,2 0 1,-5-1-1,3 1 0,-6-3 0,3 3 0,-2-6 0,-1 6-1,3-5 1,-2 4-1,-1-2 0,1 11 0,-1-8 1,-2 4-1,2-1 0,-4 1 0,-1-6 0,0 6 0,1-7 0,-4-2 0,1 0 0,0-3 0,-3 2 0,0 1 0,0 2 1,1-3-2,-24-2 1,38 8-1,-15-3 1,-23-5 0,44 10 0,-21-4-1,3-4 1,-3 1 1,3-1-1,0 3 0,-26-5 0,46 3 1,-46-3-1,46 3 0,-46-3 1,44 5-1,-21-8 0,0 3 1,8-2-1,-5 4 0,5-7 1,-3 8-1,3-9 0,0 4 1,-3-1-1,3 1 1,-5-1-1,5 3 1,-8-2 0,3 2-1,-3 0 0,-23 0 0,36 2 1,-36-2-3,28 3 2,-28-3-3,0 0 0,0 0 0,0 0-3,0 0-5,0 0-6,21 30-13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14T09:07:53.626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89EA65E5-972D-4787-B179-50FB255F8EB5}" emma:medium="tactile" emma:mode="ink">
          <msink:context xmlns:msink="http://schemas.microsoft.com/ink/2010/main" type="inkDrawing" rotatedBoundingBox="19828,9189 21391,8310 21693,8847 20130,9726" semanticType="callout" shapeName="Other"/>
        </emma:interpretation>
      </emma:emma>
    </inkml:annotationXML>
    <inkml:trace contextRef="#ctx0" brushRef="#br0">19 1077 2,'-25'13'11,"25"-13"-1,0 0-3,0 0-2,0 0-1,0 0-2,0 0 0,0 0 1,0 0 0,0 0 0,0 0 0,0 0 1,0 0-1,0 0 0,-3-28-1,3 28 0,13-33-1,-3 10 0,0-11 0,6 4 0,-1-4 0,3-2-1,-2-5 1,4 0-1,-2 3 1,0 0-1,1-1 1,-1 6-1,2-6 1,-2 9 0,3-6-1,-1 8 1,1-6 0,-3 6 0,3 0-1,2 2 1,-5 1 1,-18 25-2,38-41 1,-14 25-1,-24 16 0,41-36 1,-41 36-1,43-33 1,-17 20-1,0-2 2,5-1-2,-3 1 1,6 0 0,-1 2 0,3 0-1,-5 0 0,0 3 0,-3 0 0,-5 5 0,-23 5 0,39-11 0,-39 11 0,26-2 0,-26 2 0,25-3 1,-25 3-1,37-7 0,-14-1-1,2 0 2,-25 8-2,47-13 1,-47 13 0,38-15 0,-38 15 0,29-8-1,-29 8 1,0 0-1,31-5 1,-31 5 0,30 0-1,-30 0 2,37 0-2,-37 0 1,38-2 0,-38 2 0,31 0 1,-31 0-1,0 0 0,26-5-1,-26 5 1,0 0 1,0 0-1,0 0 0,26-8 0,-26 8 0,0 0 0,23-8-1,-23 8 1,0 0 1,23-2-1,-23 2 1,0 0-1,0 0 1,0 0-1,0 0 1,0 0-1,0 0 0,0 0 0,0 0 0,0 0 0,0 0 0,0 0 0,0 0 0,0 0 0,0 0 0,0 0 0,26 0 0,-26 0 0,0 0 0,0 0 0,0 0 0,23 0 1,-23 0 0,0 0 1,0 0 0,0 0 0,0 0-1,0 0 1,0 0-1,0 0-1,0 0 0,0 0 0,0 0 0,0 0 0,0 0 0,0 0 0,0 0 0,0 0 0,0 0 0,0 0 0,0 0 0,0 0 0,0 0 0,0 0 0,0 0-1,0 0 1,0 0 0,0 0 0,0 0 2,5 28-2,-5-28 0,0 0 0,-8 33 2,8-33-2,-10 36 1,10-36-2,-13 38 1,5-15 0,-2 1 1,0 1-2,10-25 1,-26 44-1,26-44 1,-28 41 0,28-41 0,-29 41 0,29-41 0,-25 38 0,12-15 0,13-23 0,-23 44 0,10-21 0,13-23 0,-31 43 0,31-43 1,-26 39-1,26-39 0,-28 33 0,28-33 0,0 0 0,-23 31 0,23-31-1,0 0 1,0 0 0,0 0 0,0 0 1,0 0-1,0 0 0,0 0 0,0 0 0,0 0 0,0 0 0,0 0-1,-24 10-2,24-10-2,0 0-4,0 0-7,0 0-11,0 0-5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14T09:07:37.391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FF5ED339-D319-458C-9103-3056ED5EE10B}" emma:medium="tactile" emma:mode="ink">
          <msink:context xmlns:msink="http://schemas.microsoft.com/ink/2010/main" type="inkDrawing" rotatedBoundingBox="22143,9723 22686,7686 23660,7946 23117,9982" semanticType="callout" shapeName="Other">
            <msink:sourceLink direction="with" ref="{CF078165-73B1-4D40-AC04-ECEED9AC98E4}"/>
          </msink:context>
        </emma:interpretation>
      </emma:emma>
    </inkml:annotationXML>
    <inkml:trace contextRef="#ctx0" brushRef="#br0">381 1342 15,'0'0'10,"0"0"0,2-29 0,-2 29-1,0 0-2,0 0-3,0 0 0,0 0-2,0 0 0,-23-17 1,23 17-2,-26-16 1,26 16-1,-28-15 0,28 15 0,-38-10 0,38 10 1,-37-6-1,37 6 0,-36 3-1,36-3 1,-33 10-1,33-10 0,-28 18-1,28-18 1,-26 36-1,16-10 1,-3-1-1,0 14-1,0-1 2,3 11-1,-1 0 1,1 2-1,0-3 1,5 4-1,0-4 1,5-1 0,2 1-1,6-4 1,0-8 0,4-3-1,4-5 0,4-5 0,-20-23 1,44 21-1,-44-21 1,47-16-1,-24 1 1,0-6 0,-3-2 0,1-5 0,0-3 1,-3-4-1,2-6 1,-4-8-1,-6-2 1,0-13 0,1-3-1,-4-10 1,1-2-1,0-8 0,0-6 2,-1-7-3,9 3 2,-1-3-1,8 0 1,0 3-2,3-1 2,3 3-1,-1 6-1,5 4 2,-7 6-1,0 7 0,-6 8 0,-2 10 1,-5 13 1,-2 5-1,-11 36 1,12-38 0,-12 38 0,0 0 0,0 0 0,0 0-1,0 0 1,-2 38-1,-3-10-1,-3 16 0,-2 7 0,-1 13 0,-4 11 0,5 7 0,-3 2 0,3 8 1,2-2-1,5 0 0,1 0-1,4-8 1,3-6-1,1 1 2,4-5-2,-5-5 0,3-3 0,-1-5 1,1-8 0,0 0 0,2-7 0,-2-6-1,2-10 1,6-5-1,-16-23 1,30 34-1,-30-34 1,31 20-1,-31-20 1,31 13 0,-31-13 0,31 13 0,-31-13 0,26 8 0,-26-8 0,28 5 0,-28-5 0,34 2 0,-34-2-3,38 0-1,-38 0-5,44-7-2,-44 7-5,41-23-7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14T09:07:39.069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EEB53FCE-CA3B-490C-B3AD-CF7FFBB64D4F}" emma:medium="tactile" emma:mode="ink">
          <msink:context xmlns:msink="http://schemas.microsoft.com/ink/2010/main" type="inkDrawing" rotatedBoundingBox="23616,9006 24133,8867 24139,8888 23622,9027" shapeName="Other"/>
        </emma:interpretation>
      </emma:emma>
    </inkml:annotationXML>
    <inkml:trace contextRef="#ctx0" brushRef="#br0">1398 1272 16,'0'0'15,"0"0"-10,0 0-1,0 0 0,25-12 0,-25 12 0,31-16 0,-5 11-1,-26 5 1,54-20-2,-26 7 0,11 5-1,-3-2 0,5 2 0,-5 1 0,3-4-1,2 4-2,-7-4-1,4 11-4,-15-10-7,0-3-11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14T09:07:38.167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01228591-CDA7-4934-B613-290D20FD8E0F}" emma:medium="tactile" emma:mode="ink">
          <msink:context xmlns:msink="http://schemas.microsoft.com/ink/2010/main" type="inkDrawing" rotatedBoundingBox="23582,8996 23886,9819 23287,10040 22983,9217" semanticType="callout" shapeName="Other">
            <msink:sourceLink direction="with" ref="{E36B8BCE-8815-46D8-959E-4C895FCCEE5B}"/>
          </msink:context>
        </emma:interpretation>
      </emma:emma>
    </inkml:annotationXML>
    <inkml:trace contextRef="#ctx0" brushRef="#br0">1344 1401 19,'-21'-26'12,"21"26"-1,-18-26 0,18 26-3,-26-23-1,26 23-3,-28-20-2,28 20 0,-34-8 0,34 8-1,-33 8-1,10 5 0,2 10-1,-5 10 0,1 13 0,-4 13 1,1 5-1,0 5 0,5 0 1,-1-4 0,9-4-1,5-15 1,5-7-1,7-11 0,-2-28 0,21 28 0,-21-28 1,43 0-1,-14-10 1,2-3 0,2-2-1,1-9 1,2-1 0,-3-3 0,6-1 0,-8-4 0,2 0 0,-5-3 1,1 0-1,-9-2 1,1 2 0,-3 0 0,-13 3 1,3 10 1,-8-3 0,0 26 0,0-28 2,0 28-3,0 0 0,0 0-1,-8 30-1,6 1-1,2 10 0,2 5-1,3 11 1,0-1 0,6 3 0,4-5 1,-2 0-2,5-8 2,-3-5 0,6-5-1,-6-11 1,6 1-1,-21-26 0,34 31 0,-34-31-2,28 2-2,-28-2-4,28-23-12,-25-18-8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14T09:07:38.714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A40CC2F1-4CE9-42A1-966B-DF64652FE2B0}" emma:medium="tactile" emma:mode="ink">
          <msink:context xmlns:msink="http://schemas.microsoft.com/ink/2010/main" type="inkDrawing" rotatedBoundingBox="24234,7953 24302,9571 23965,9585 23897,7967" shapeName="Other">
            <msink:destinationLink direction="with" ref="{E350CBD4-5088-4C32-B413-47FD6DBED3B1}"/>
          </msink:context>
        </emma:interpretation>
      </emma:emma>
    </inkml:annotationXML>
    <inkml:trace contextRef="#ctx0" brushRef="#br0">1943 201 26,'0'0'20,"-38"16"-13,38-16 0,-36 28-1,28 0 0,-13-5-3,9 16 0,-1 2-2,2 10-1,1 5 0,0 8 0,-1 11 1,1-1 0,0 8 0,2 5-2,-2-2 2,2 2-1,3 0 1,2-3-1,3-4 0,3-1-1,2-10 1,0-7 0,3-3 0,2-5-1,1-8 1,-1-8 0,3-4 0,0-11-1,0 2 0,-13-25 1,30 34-1,-30-34 1,39 10-1,-16-8 1,5-2-1,-2-5 0,5 0 0,-5-10-4,7 5-6,-9-1-17,-19-27 0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14T09:07:39.903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E350CBD4-5088-4C32-B413-47FD6DBED3B1}" emma:medium="tactile" emma:mode="ink">
          <msink:context xmlns:msink="http://schemas.microsoft.com/ink/2010/main" type="inkDrawing" rotatedBoundingBox="24594,8840 25018,9685 24470,9961 24045,9116" semanticType="callout" shapeName="Other">
            <msink:sourceLink direction="with" ref="{A40CC2F1-4CE9-42A1-966B-DF64652FE2B0}"/>
          </msink:context>
        </emma:interpretation>
      </emma:emma>
    </inkml:annotationXML>
    <inkml:trace contextRef="#ctx0" brushRef="#br0">2314 1147 7,'0'0'24,"0"0"-17,0 0-1,0 0 1,0 0 0,0 0-1,0 0-1,-26-3 0,26 3-1,-23-2-1,23 2 1,-33 13-3,10 2-1,-8 11 0,0 4 0,2 16-1,4 1-1,-1 9 1,0 0 1,13 3-1,-2-7 0,7-4 1,3-7-1,2-5 0,3-5 1,6-8-1,-6-23 0,15 31 0,-15-31 0,26 10 1,-26-10-1,38-10 0,-14-6 1,4-2 0,-5-10 0,5-3 0,3-12 1,3-1-1,-1-7 0,-2 0 1,0 0 0,-5 2-1,2 5 1,-10 3 0,3 16 0,-14-1 1,-7 26 0,0 0 1,0 0-1,0 0 0,0 0 0,0 0-1,0 0-1,13 41 0,-13-8 0,-2 13 0,2 1 0,2 12-1,1-1 1,2 1 0,3-7 0,2-1 0,0-5 0,6-2-1,2-3 1,0-6 0,2-1 0,1-3-2,-3-3 0,5-3-3,-23-25 0,39 31-5,-39-31-5,15-33-14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14T09:07:54.672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FFCA6868-DFBC-4332-BDCD-4A062AA13B3E}" emma:medium="tactile" emma:mode="ink">
          <msink:context xmlns:msink="http://schemas.microsoft.com/ink/2010/main" type="inkDrawing" rotatedBoundingBox="21015,8032 21593,8536 21566,8568 20988,8064" semanticType="callout" shapeName="Other"/>
        </emma:interpretation>
      </emma:emma>
    </inkml:annotationXML>
    <inkml:trace contextRef="#ctx0" brushRef="#br0">0 0 10,'0'0'8,"0"0"-1,0 0-2,0 0-1,0 0 0,0 0-2,0 0 1,0 0 0,0 0 0,0 0 1,0 0-1,0 0 0,0 0 0,0 0 0,0 0 0,36 20 0,-36-20 0,34 18-1,-34-18 0,41 16 0,-41-16 0,36 20 2,-36-20-2,31 26 0,-31-26 0,31 31 1,-31-31-2,33 33 1,-33-33-1,39 36 0,-39-36 0,36 33 0,-36-33 0,31 31 1,-31-31-1,25 33 0,-25-33 0,26 31 0,-26-31 0,29 33-1,-29-33 0,38 34 1,-38-34-1,44 30 0,-21-14 0,-23-16 1,41 20-1,-41-20-1,31 13-2,-31-13-3,0 0-8,0 0-19,0 0 1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14T09:08:24.296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54FB3319-132F-4AAE-B5B3-48673A9CF257}" emma:medium="tactile" emma:mode="ink">
          <msink:context xmlns:msink="http://schemas.microsoft.com/ink/2010/main" type="inkDrawing" rotatedBoundingBox="5439,6118 11122,5928 11134,6294 5452,6484" semanticType="underline" shapeName="Other">
            <msink:sourceLink direction="with" ref="{520FCA39-E246-4E65-A529-09E8A2AE8D06}"/>
          </msink:context>
        </emma:interpretation>
      </emma:emma>
    </inkml:annotationXML>
    <inkml:trace contextRef="#ctx0" brushRef="#br0">0 191 12,'0'0'15,"0"0"-3,0 0-2,0 0 0,0 0-2,0 0-2,0 0-1,0 0 0,0 0 0,0 0-2,0 0 0,0 0-1,0 0 0,0 0 0,0 0 0,0 0 0,26 12 1,-26-12-1,44 8 0,-18-3-1,7-2 0,-5 2 0,8-5 0,-10 2-1,8-4 0,-6 2 1,8 0-1,-3-3 0,1 6 0,2-6 1,3 6-1,-1-1 1,3 4-1,3-1 1,2 5 0,-2-5 0,5 5 0,-5 1 0,5 1-1,-3-1 1,6 4-1,-6-5 1,3 3-1,2-3 0,-2 1 0,3-9 1,-1 3-1,-4-7 0,-1-1 0,0-2 0,-2-3 0,2-2 0,-2 0 0,0 0 0,0 2 0,5-2 0,-1-1 0,-1 4 0,4-1 0,1 0 0,2 1 0,5-1 0,0 3 0,0 0 0,1-3 0,-1 0 0,-2 6 0,-1-8 1,3 2-1,-5-2 1,-5-3-1,-2-3 1,-4 1-1,1 0 0,-3-6 0,-2 6 0,-3-1 0,0 1 0,5 2 1,3 3-1,5 5 1,-3-3-1,6 6 1,-1-1-1,3 0 1,-2 1-1,-1 2 0,6-3 0,-3 3 0,0-2 0,-3 2 0,1 0 0,-1-3 0,-4 3 0,-3-2 0,-8 2 0,-3-3 0,3 1 0,3 2 0,2-3 0,3 3 0,-1 0 0,4 0 0,2 0 0,2 3 0,-5-1 0,1 3 0,-1-2 0,-2-1 0,0 1 0,-3-3 0,-3 0 0,-4 0 0,2 0 0,0 0 0,-5 0 0,5 2 0,-3 4 0,3 1 0,1 1 0,1 2 0,1 0 0,2-2 0,0 2 0,3-2 0,7 2 0,3-2 0,0-3 0,1 5 0,-4-4 0,1 4 0,-1 0-1,-5-2 1,-2 2 0,-8 0 0,3 0 0,-6-2 0,1 0 0,-6-6 0,0 6 0,-5-5 0,-23-3 0,39 5 0,-39-5 0,28 2 0,-28-2-1,31 5 1,-31-5 0,34 11 0,-34-11 0,38 13 0,-38-13 0,34 17-2,-11-4-1,-23-13-3,0 0-7,0 0-21,0 0 0,-36 21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14T09:02:43.244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CD8208A3-1A95-438C-BF5C-AAEC825EB392}" emma:medium="tactile" emma:mode="ink">
          <msink:context xmlns:msink="http://schemas.microsoft.com/ink/2010/main" type="inkDrawing" rotatedBoundingBox="3603,10775 10007,10148 10257,12707 3854,13334" hotPoints="9975,10596 10063,12024 4149,12389 4061,10962" semanticType="enclosure" shapeName="Rectangle">
            <msink:destinationLink direction="with" ref="{040A2677-FEA7-468C-92F1-AD0B18ADD3E7}"/>
          </msink:context>
        </emma:interpretation>
      </emma:emma>
    </inkml:annotationXML>
    <inkml:trace contextRef="#ctx0" brushRef="#br0">277 295 7,'-29'15'14,"29"-15"-11,-15 26-2,15-26 1,0 0-1,0 0-1,0 0 1,0 0 2,0 0 0,0 0 0,0 0 1,0 0 0,0 0-1,0 0 0,0 0-1,0 0 0,0 0-1,0 0-1,0 0 1,0 0 0,0 0 1,0 0-1,0 0 1,0 0 0,0 0 0,-10 28-1,10-28 0,-6 31 1,6-31-1,-10 38 0,10-38 1,-10 38 0,10-38-1,-13 34 0,13-34 0,0 36 0,0-36-1,3 43 0,-3-20 0,5 3 0,-3 2 0,1 0-1,-3 0 2,0-2-1,0 0 0,-5-1 0,0 4 0,-1-6 0,-1 7 1,-9-4-1,6 2 0,-6 3-1,4 0 1,-4-1 0,3 1 0,-2 0-1,5 0 1,-1 2 0,1-2 0,0-1-1,2 1 2,-2 3-1,2-9-1,0 6 2,3-8-2,0 3 1,5-26-1,0 41 2,0-41-2,8 28 0,-8-28 2,7 25-2,-7-25 1,11 23 0,-11-23 0,7 26 0,-7-26 0,0 0 0,11 33 0,-11-33 0,0 0 0,0 0 0,10 26 0,-10-26 0,0 0 0,8 31 0,-8-31-1,7 23 1,-7-23-1,21 23 1,-21-23-1,26 15 0,-26-15 0,33 5 1,-33-5-1,39 3 1,-13-3 0,-1 0 0,6-3 0,0 6 0,10-6 1,-2 3-1,7 0 1,3 0-1,3 0 0,4 0 0,3-2 0,8 4 0,0-2 0,11 0 0,1 3 0,6-3 0,3 3 0,-1-1 0,6 3 0,-5-2 0,7-1 0,-3 4 1,6-1-1,-2-5 0,4 0 0,-2 0 0,7-5 0,-2-6 1,8 1-1,-3-5 0,-5 2 0,5-3 0,-2 6 0,-6-3 1,0 8-1,1 3 0,-8 2 0,2 0 0,-3 5 1,1 3-1,0-6 0,-3 3 0,0-2 0,-5-1 0,0 1 0,-8 2 0,-2-2 1,-11 2-1,1 0 0,-6 3 0,-5 4 1,5 1-1,-5 3 0,0-1 0,0 0 0,5 6 1,-5-3-1,3 0 0,0-3 0,-8 0 0,0-2 0,-6 0 0,-4-5 0,-6-1 0,-2-1 0,-2-1 1,-4-3-1,6 1-1,-5-1 1,5 1 1,2 2-1,6 0 0,2 0 0,3 0 0,5 1 0,-3-4 0,6 1 0,-3 2 1,5-5-1,-6 0 0,-4 0 0,5-3-1,-8 1 1,1 2 1,-4 0-1,3-3 0,1 1 0,1-4 0,-4-4-1,2 0 1,-5-3 0,3-5 0,-6 3 0,-4-1 0,-4 1 0,-25 15 0,39-20 0,-39 20 0,33-11 0,-33 11 0,26-5 0,-26 5 0,23-5 1,-23 5-2,0 0 1,23-10 0,-23 10 0,0 0 0,13-23 0,-13 23 1,8-26-1,-8 26 0,10-38 0,-2 9 2,2-9-4,-5-6 2,3-9 0,-3-6 0,-2-3 0,2-10 0,-2-4 0,-3-6 0,0-3 2,0 0-2,2-4 0,-2-4 0,0-1 0,3-1 0,-3 3 0,2 2 0,-2 8 0,3 5 0,2 10 0,-5 8 0,5 16 0,-2 4 1,-1 16-1,-2 23 1,0-30 0,0 30 1,0 0-1,0 0 0,0 0 0,-31-11-1,31 11 1,-33 0-1,10 0 1,-3 0-1,-10 0 0,0 0 1,-8 3-1,-7-3 0,-6 0 0,-7 0 0,-6-3 0,-10 3 0,1-2 0,-9-1 0,-7 3 0,-3 3 0,-2 2 0,-6 5 0,1 3 0,-1 2 0,-7 3-1,0 3 1,-1 2-1,-2 0 0,-2-3 1,0 4 0,-1-4-1,1 1 1,2-4 0,0 4 0,8-6 0,2-2 0,3-3 0,3 3 0,2-5 0,0 7 0,3-4 0,5 1 0,-3-1 0,3 1 0,0-1-1,3-1 1,2-5 0,2-2 0,4-3 0,-1 0 0,5 0 0,0 2-1,1 6 1,-3 5 0,2 5 0,3 5 0,2-3 1,3 3-2,3 0 2,5-2-1,2-3 0,6-3 0,-1 0 0,3-7 0,-2 2 0,2 1 1,-5 1-1,5-1 0,-3 4 0,6-5 1,5 3-1,0-3 0,5 3 1,2-3-1,6-2 0,2 0 1,26-8-1,-41 8 0,41-8 0,-39 5 0,39-5 1,-30 2-1,30-2 0,-31 3 0,31-3 0,-26 0 0,26 0 0,-23 2 0,23-2 0,-23 3 0,23-3 0,-24 0 0,24 0 0,-31 0 0,31 0 1,-30 0-1,30 0 0,-29-3 1,29 3-1,-28 3 0,28-3 0,0 0 1,-28 2-1,28-2-1,0 0 1,0 0-1,0 0 0,0 0 0,0 0 0,0 0 0,-24 13-1,24-13 0,0 0 0,0 0-4,0 0-2,0 0-11,0 0-11</inkml:trace>
    <inkml:trace contextRef="#ctx0" brushRef="#br0" timeOffset="13912.7958">1409 1563 11,'0'0'10,"0"0"-1,0 0-1,0 0-2,0 0-1,0 0-1,0 0-1,-13 26-1,13-26 0,0 0-1,-30 36 0,30-36-1,-36 25 1,12-9 0,-1 2 1,-4 0 0,4 5 0,-4-3 0,1 6 1,-3-3-1,8 2 0,-8 4-1,5 1 1,-5 4-2,3-4 0,0 9 1,-3-3-1,0 2 2,3 1-1,-3-4-1,8 1 1,-1-5 0,6 5 0,0-8 0,3 3-1,2-3 1,0 3-1,0-3 0,3 3 0,-3-3 1,3 0-1,0-2 0,-1-1 1,1-2-1,2 1 0,8-24 0,-10 33 0,10-33 0,-5 31 1,5-31-2,-3 23 2,3-23-1,0 23 0,0-23 0,-5 25 0,5-25 0,-8 29 1,8-29-1,-13 33 0,13-33 0,-12 31 1,12-31-1,-8 28 0,8-28 0,0 0 0,-13 31 1,13-31-1,0 0 0,0 0 0,0 0 0,0 0-1,0 0 1,0 0-1,0 0 1,0 0 0,0 0-1,0 0 1,0 0 0,0 0 0,0 0-1,0 0 1,0 0 0,0 0 0,0 0 0,0 0 0,0 0 0,0 0-1,0 0 2,0 0-1,0 0-1,0 0 1,0 0-1,0 0 1,0 0-1,0 0 0,23-6 0,-23 6 1,31-20 0,-31 20 0,44-31-1,-18 11 1,4-1 0,-1 1 0,-4-1 0,4 1 0,-3 4 1,2 1-2,0 0 1,3 2 0,0-3 0,2-2 0,9 0 1,-1-5-1,0 3 0,-2-8-1,-3 7 1,-8-2 0,-5 5 0,-23 18-1,28-23 0,-28 23-2,0 0 0,0 0-3,0 0-3,0 0-4,0 0-5,0 0-5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14T09:08:26.850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029BA529-3E18-408D-9B00-9318DF42079D}" emma:medium="tactile" emma:mode="ink">
          <msink:context xmlns:msink="http://schemas.microsoft.com/ink/2010/main" type="writingRegion" rotatedBoundingBox="4025,3407 12170,3871 11455,16430 3310,15966">
            <msink:destinationLink direction="with" ref="{2206C81A-EDB7-4BAF-AEDA-2B190F1CC395}"/>
          </msink:context>
        </emma:interpretation>
      </emma:emma>
    </inkml:annotationXML>
    <inkml:traceGroup>
      <inkml:annotationXML>
        <emma:emma xmlns:emma="http://www.w3.org/2003/04/emma" version="1.0">
          <emma:interpretation id="{030A9E00-CBAC-4E93-8263-800D1046461C}" emma:medium="tactile" emma:mode="ink">
            <msink:context xmlns:msink="http://schemas.microsoft.com/ink/2010/main" type="paragraph" rotatedBoundingBox="3865,4001 11677,3791 11735,5920 3922,61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0FCA39-E246-4E65-A529-09E8A2AE8D06}" emma:medium="tactile" emma:mode="ink">
              <msink:context xmlns:msink="http://schemas.microsoft.com/ink/2010/main" type="line" rotatedBoundingBox="3865,4001 11677,3791 11735,5920 3922,6131">
                <msink:destinationLink direction="with" ref="{54FB3319-132F-4AAE-B5B3-48673A9CF25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297D3E9-1B24-4CFB-A7FF-DAA688C382D4}" emma:medium="tactile" emma:mode="ink">
                <msink:context xmlns:msink="http://schemas.microsoft.com/ink/2010/main" type="inkWord" rotatedBoundingBox="3865,4001 11677,3791 11735,5920 3922,6131"/>
              </emma:interpretation>
              <emma:one-of disjunction-type="recognition" id="oneOf0">
                <emma:interpretation id="interp0" emma:lang="en-US" emma:confidence="0">
                  <emma:literal>2~32708hgp)</emma:literal>
                </emma:interpretation>
                <emma:interpretation id="interp1" emma:lang="en-US" emma:confidence="0">
                  <emma:literal>2-327081 gp)</emma:literal>
                </emma:interpretation>
                <emma:interpretation id="interp2" emma:lang="en-US" emma:confidence="0">
                  <emma:literal>2-327081 go)</emma:literal>
                </emma:interpretation>
                <emma:interpretation id="interp3" emma:lang="en-US" emma:confidence="0">
                  <emma:literal>r-32708hgp)</emma:literal>
                </emma:interpretation>
                <emma:interpretation id="interp4" emma:lang="en-US" emma:confidence="0">
                  <emma:literal>2-327081 gap)</emma:literal>
                </emma:interpretation>
              </emma:one-of>
            </emma:emma>
          </inkml:annotationXML>
          <inkml:trace contextRef="#ctx0" brushRef="#br0">0 137 7,'0'0'6,"0"0"0,0 0-1,23-15-1,-23 15-1,0 0-1,0 0 0,8-34 0,-8 34 2,2-23-1,-2 23 1,0 0-1,0-23 0,0 23 0,0 0-2,0 0 0,0 0-1,0 0 0,0 0 0,0 0 1,0 0-1,0 0 1,0 0 0,0 0 0,0 0 0,0 0 0,0 0 0,0 0-1,0 0 0,0 0 0,0 0 0,0 0 0,0 0 0,0 0 0,0 0 0,0 0 0,0 0 1,0 0 0,0 0 1,0 0-1,0 0 1,0 0-1,0 0 1,0 0-1,0 0 1,0 0-2,0 0 1,0 0-1,0 0 1,0 0-1,0 0 0,0 0 0,26-7 0,-26 7 1,26-3 0,-26 3-1,39-3 2,-39 3-1,46-5 0,-20 3 0,2-3 0,0 0 0,6 2-1,-6 0 0,3 1 1,-3-1-1,3 3 1,-5 0-1,2 0 1,1 0 0,-1 3-1,-2-3 1,2-3 0,0 3-1,-2 0 1,0 0-1,-26 0 0,36-2 0,-36 2 0,23 0-1,-23 0 1,0 0 1,0 0-1,0 0-1,0 0-1,0 0-3,0 0-6,0 0-16,0 0-3</inkml:trace>
          <inkml:trace contextRef="#ctx0" brushRef="#br0" timeOffset="1637.0937">963-637 3,'0'0'8,"0"0"-1,0 0-1,0 0-2,0 0 0,0 0-1,0 0 0,0 0-1,0 0 0,0 0 0,0 0-1,0 0-1,0 0 1,0 0-1,0 0 0,0 0 1,0 0 0,0 0 0,0 0 0,0 0 2,0 0-1,0 0 1,0 0 0,33-18 1,-33 18-1,34-13 0,-34 13 0,49-17-1,-21 6-1,5 9 1,1-6-2,-3 8 1,5 3 0,-8-1-1,-2 3 1,-3 0-1,-23-5 0,39 13 1,-39-13-1,0 0 2,23 23-1,-23-23 0,2 28 0,-2-28 0,-10 36 0,-3-13 0,-2 3-1,-1 2 1,-4 0-2,-6 3 2,-2 2-2,-1 6 1,-2-6 0,3 1 0,2-4 0,3-4 0,23-26-1,-33 36 1,33-36-1,0 0 1,0 0-1,0 0 1,0 0-1,0 0 1,33 15 0,-33-15 0,31-2 0,-31 2 0,31 0 0,-31 0 0,31 12 0,-31-12 0,31 29 0,-31-29 1,33 38-1,-17-12 0,-1 2 0,1 3 0,-4-3 0,-1 0 0,-9 5 2,6-2-2,-13 0 2,7-6-2,-9 1 2,7-26-2,-13 44 2,13-44-1,-16 30 0,16-30 0,-25 31 0,25-31 0,-31 28 0,31-28 0,-34 26 0,34-26-1,-38 23 1,38-23-2,-44 15 1,21-7 1,-3-3-1,3 0 0,0-2 0,23-3 0,-39 10-1,39-10-2,0 0 0,-28 3-2,28-3-2,0 0-1,0 0-1,0 0 1,0 0-4,15-41-4,-12 18-10</inkml:trace>
          <inkml:trace contextRef="#ctx0" brushRef="#br0" timeOffset="2814.161">1676-401 0,'0'0'6,"33"-31"-1,-33 31-1,29-31 0,-19 8 1,-10 23-1,21-38 1,-21 38-1,12-31-1,-12 31 1,13-33-2,-13 33 0,0 0-1,26-31-1,-26 31 1,0 0-1,33-23 1,-33 23-1,37-18 0,-37 18 1,43-18-1,-20 11 0,1 1 1,1 4-1,1 2 0,0 0 1,0 5 0,2 3-1,-5 2 1,0 0-1,3 6 0,-26-16 1,41 41 0,-25-13-1,-6 5 1,-2 5 0,-8 6 0,0 5 0,-11 5 0,1 2 0,-8 3 0,-3 2-1,-7 9 1,2-4 0,-5-2 0,-2-2-1,0-3 1,-4-3-1,1-10 1,0-2-1,0-19 2,3 4-2,2-14 2,0 0-1,5-10 0,1 1 1,1-9-1,24 3 0,-38-8 0,38 8-1,-26-13 1,26 13 0,-13-30-1,13 30 2,8-41-2,5 13 1,-3-3-4,8-5 5,-2 3-4,2 4 2,2 1-1,-20 28 0,34-43 0,-34 43 1,31-21 1,-31 21-1,36-5 1,-13 8 0,-23-3-1,49 15 0,-21 0 3,3 1-3,0 2 1,5-3-1,-3 6 1,6-6-1,0 3 2,2-3-2,0-5 0,-2 3 0,-1-2 0,1-1 0,-8 3 0,0-3-1,-8 3 0,-23-13-1,38 23-2,-38-23-2,29 18-3,-29-18-4,0 0-6,0 0-6</inkml:trace>
          <inkml:trace contextRef="#ctx0" brushRef="#br0" timeOffset="4572.2615">2711-60 5,'0'0'3,"23"-3"1,-23 3 2,0 0 1,0 0 0,0 0 1,0 0 0,0 0 0,23-2 0,-23 2-2,33 7 0,-4 1-2,-1-5 1,11 2-2,2-5 0,10 2-2,-2-2 0,3-2 0,2-1-1,0-2 0,0 0 1,-3 0-1,-2 0 0,-5 0 0,-5 2 0,-3 0-2,-5 3-1,-31 0-2,46-2-2,-46 2-2,23-8-3,-23 8-5,3-25-10</inkml:trace>
          <inkml:trace contextRef="#ctx0" brushRef="#br0" timeOffset="4070.2328">2754-611 4,'0'0'9,"0"0"0,0 0-3,0 0-1,0 0-1,0 0 0,0 0-1,0 0 0,0 0 0,0 0-1,29-10-1,-29 10 1,23 2-1,-23-2 1,31 0-1,-31 0 0,38 3 1,-38-3-1,42 0 1,-17 5 0,-1-5-1,4 5 0,0-2 0,3 2 0,0 0 0,-3 0-1,8 0 1,-5 3-1,3-3 0,-3 0 0,2 3 0,0-6 0,-4 3 0,4-2 0,-10-1 0,1 1 1,-24-3 0,30 3 0,-30-3 2,0 0-1,0 0 2,0 0 0,0 0 0,0 0 0,0 0-1,0 0 0,0 0-1,0 0-1,-15 38 0,2-12 0,-7 2-1,-4 8 0,-4 2 0,-11 6 0,1-1-1,-1 6 1,-5-3 0,3 3 0,0-6 0,5 1 0,3-6 0,7 1 0,0 4 1,6-9-1,4 7 1,3-5-2,3 2 2,0-5-2,2 1 1,0-6-2,8-5-1,0-23-2,-2 36-2,2-36-3,0 0 0,0 0-1,0 0-3,0 0-1,0 0-5</inkml:trace>
          <inkml:trace contextRef="#ctx0" brushRef="#br0" timeOffset="5286.3024">3846-488 21,'0'0'11,"0"0"-5,0 0-1,0 0 0,0 0-2,0 0-1,0 0 0,0 0 0,-13 33-1,13-33-1,-23 46 1,7-10 0,-2 0 0,-2 10 0,-6-2 1,0 7 0,-2-5-1,2 0 1,3-2-1,8-3 0,-1-3 1,11-4-1,5-6 0,5-3-2,8-2 2,-13-23-1,34 34 0,-34-34 1,43 18-1,-20-16 0,3-2 0,0-5 1,0-3-1,2 1 0,5-14 0,1 3 0,2-7 0,0-1 0,3-5 0,2 1 0,0-9 0,0 3 0,-7 0 0,-1 0 1,-10 1-1,3-4 1,-13 3 0,-5-2 0,-11 2 0,1 5 2,-14-2 0,3 5-1,-5 2 0,18 26-1,-36-41 0,36 41 0,-33-23 0,33 23-2,-24-13-2,24 13 0,0 0-4,-25-13-2,25 13-3,0 0-7,0 0-3</inkml:trace>
          <inkml:trace contextRef="#ctx0" brushRef="#br0" timeOffset="6453.3691">4685-721 10,'10'23'10,"-10"-23"0,-2 33-2,4-5-3,-7-5-1,5 8 0,-7 2-2,1 8 1,-4 0-1,0 3 0,-3-3 0,0 2 0,-5-2 0,5 6 1,0-12-1,3 6 0,7-7 0,3-1-1,3-5-1,5-2 0,-8-26 0,18 38-1,-18-38 1,25 23-1,-25-23 0,0 0 1,29 16 0,-29-16 1,26 2-1,-26-2 1,28-5-1,-28 5 0,26-7 1,-26 7 0,0 0-1,25-31 1,-25 31-1,11-41 1,-9 13 0,3-1 0,1-4 0,1-5-1,1-1 0,0-2 0,-1 5 0,-1-2 0,-4 5 0,1-1 0,-3 6 0,-3 2 1,-2 3-1,5 23 2,-15-35-1,15 35-1,-24-24 1,24 24-2,-41-15 1,15 13-1,1-1 1,-4 3-2,-2-3 2,-2-2 0,0 3 2,2-1-1,0 1 1,2-4-1,-1-1 1,6 2-1,-1 0 0,25 5 0,-36-11 0,36 11-1,0 0 0,-26-10 0,26 10 0,0 0 0,0 0-1,0 0 1,0 0 1,0 0-1,-8-28 1,8 28 1,0 0-1,0 0 0,3-28 1,-3 28-1,0 0 0,10-26 0,-10 26-1,0 0 0,21-26 0,-21 26 0,0 0 0,28-30 0,-28 30 0,33-18 0,-9 10 0,4 0 0,5 1 1,3-4-1,0 4 0,6-1-1,-1 0 1,-8 3-1,8 3 0,-10-6-2,5 8-2,-36 0-2,57-3-3,-57 3-2,39-7-3,-39 7 0,25-5-2,-25 5 1</inkml:trace>
          <inkml:trace contextRef="#ctx0" brushRef="#br0" timeOffset="7241.4142">5236-857 13,'0'0'9,"0"0"-3,0 0-3,0 0-1,0 0-1,13 25 1,-13-25 0,0 0 2,0 0 0,8 26 0,-8-26 1,0 0 0,0 0 0,-16 31-1,16-31-1,-13 23 0,13-23-1,-13 38 0,13-38-1,-15 52 0,10-27-1,-3 9 1,-2-1-1,5 5 1,-3-2 1,5 3-1,1-4-1,2-1 1,-3-1 1,6 0-1,-3-4 0,5 1 0,-2-4 0,2 5 0,-5-6 0,5 4-1,-3-6 1,6 5-1,0-5 1,5 2-1,-13-25 1,28 39-1,-28-39 1,33 31-1,-33-31 0,31 23 0,-31-23 0,26 15 0,-26-15 0,0 0 0,23 13 0,-23-13 0,0 0 0,0 0 1,0 0-2,23 10 0,-23-10-1,0 0-1,0 0-2,0 0-4,21 26 0,-21-26-2,0 0-2,0 0 1,0 0 0,0 0-1</inkml:trace>
          <inkml:trace contextRef="#ctx0" brushRef="#br0" timeOffset="8420.4817">5818-562 11,'0'0'12,"0"0"-7,-23 0 1,23 0 0,0 0 0,0 0-2,-29 12 0,29-12 0,0 0-2,-15 29 0,15-29-1,-21 41-1,8-16 2,-2 6-1,-3-3 1,2 11-1,-2-9 1,8 9-1,-3-6 0,3 8 1,2-5-2,3 2 1,0-2-1,2-2-1,3-4 1,3-7 0,-3-23 0,13 36-1,-13-36 1,28 16 0,-28-16 0,36 0 1,-36 0 0,36-11 0,-36 11 1,34-18 0,-34 18-1,23-25 2,-23 25-2,23-28 0,-23 28 0,23-31-1,-23 31 1,21-33 0,-21 33 0,18-36-1,-18 36 1,13-34-1,-13 34 1,7-36 0,-7 36 0,6-28-1,-6 28 1,0-25 0,0 25-1,0 0 1,2-29-1,-2 29 1,0 0-1,0 0 0,0 0 1,5-25-1,-5 25 1,0 0-1,0 0 0,0 0 1,0 0 0,0 0-1,0 0 1,0 0-1,0 0 1,0 0-1,0 0 0,0 0 0,0 0 0,0 0 0,0 0 0,0 0 0,0 0 0,3 36 1,2-11-1,0 11 1,0 3-1,6 7 0,-1 2 0,3 6 0,2 3 1,-4 4-2,1 1 2,-1-1-2,-4-2 2,-4 0-1,-6-5 2,1 0-2,-11-13 0,3-3 1,-8-5 0,-3 1 0,-2-9 0,-5 1-1,-8 0 1,-3-1-1,-7-2 1,-1 0 0,-2-2-1,3-3 1,0 0-1,-1-5-1,9-3-1,2-8 0,13 6-1,-8-13-1,31 5-2,-42-8-1,42 8-3,-28-18 0,28 18-3,-13-36-3,18 11-6</inkml:trace>
          <inkml:trace contextRef="#ctx0" brushRef="#br0" timeOffset="9377.5364">6165-322 19,'0'0'26,"-33"-7"-21,33 7-1,0 0 0,0 0-1,-13 30-2,13-30-1,18 44 0,-10-13 0,5 2 0,-6 8 1,1 3 0,-3 4 1,0 4 2,-2 4-1,-3-5 1,5 6-2,-2-9 1,4 1-2,-2-11 3,6 1-4,-3-16 0,2 0 0,-10-23 0,13 23 1,-13-23 1,0 0 0,0 0 0,0 0 1,0 0-1,-18-23 0,18 23 0,-29-36-1,29 36 0,-33-49 0,15 19 0,2-6 0,1-3-2,0-7 2,2 0-2,5 0 2,-2-10-2,7 4 0,0-1 1,3 4-1,3-5 2,2 3-2,3 0 2,0-1-1,-1 6 0,1 5 1,2 0-1,-2 8 0,0 5 0,-8 28 0,10-39 0,-10 39-1,0 0 1,0 0-1,0 0 0,0 0 1,26-13-1,-26 13 1,0 0-1,28 21 0,-28-21 1,31 33-1,-15-7 1,-1-1 0,3 6 0,0-3 0,-3 8 0,3-2 0,-7-4 0,2 1 0,-3-5 0,-2-3 0,-6 0 0,-2-23 0,-5 36 0,5-36-1,-15 33 1,15-33 0,-18 26 0,18-26 0,0 0 0,-31 25 0,31-25-2,0 0 0,0 0-4,-36 8-3,36-8-1,0 0-4,0 0-2,-39-21-2,39 21-4</inkml:trace>
          <inkml:trace contextRef="#ctx0" brushRef="#br0" timeOffset="10086.5769">6214-1308 6,'-13'-33'25,"13"33"-14,0 0-4,0 0-3,0 0-1,0 0-1,0 0-1,0 0 0,3 25 1,-3-25 0,23 26 0,-23-26 0,26 31 0,-26-31 0,31 33 0,-31-33 0,28 31 0,-28-31 0,36 30-1,-36-30 0,36 34 2,-13-19-2,0 3 1,3 2-2,0 4 1,0 1 0,2 3-1,0 3 1,3 2 0,-5 6-1,5 2 1,-3-3-1,0 6 0,-2-1 0,0-2 0,-3 3 0,-2 2 1,-6-2-1,-2 4 1,-5-2 0,-3 1 0,-5 1 0,-3 6 1,-7-8-2,-3 5 1,-2-2-1,-1 0 1,-2-3-1,3 0 0,-1 3 0,-2-8-1,11 7-1,-11-12 0,12 8-1,-14-8-4,15 10-1,-26-15-3,21 5-2,-19-8-7,-2-15-8</inkml:trace>
          <inkml:trace contextRef="#ctx0" brushRef="#br0" timeOffset="70101.0096">-929 347 15,'-23'10'23,"23"-10"-14,0 0-7,0 0-1,25-2 0,-25 2 1,29-26 1,-29 26 0,33-30 1,-33 30 0,34-41 0,-34 41-1,36-44 0,-36 44-1,38-41 0,-9 8-1,-1 4 0,5-9 1,3 5-1,8-11-1,-3 3 1,8-5-1,-8 8 1,-2 2-1,2 2 1,-5 9-1,0 4 1,0 3 0,0 6 1,3 1-1,5 4 0,7-4 1,1 1-1,4-3 0,6-2 0,-3-3-1,3 0 0,-10 0 0,-1-5-2,-5 13-5,-17-6-17,-29 16-6,41-20-1</inkml:trace>
        </inkml:traceGroup>
      </inkml:traceGroup>
    </inkml:traceGroup>
    <inkml:traceGroup>
      <inkml:annotationXML>
        <emma:emma xmlns:emma="http://www.w3.org/2003/04/emma" version="1.0">
          <emma:interpretation id="{2A49838A-4299-4C34-9E0C-C68615D49F43}" emma:medium="tactile" emma:mode="ink">
            <msink:context xmlns:msink="http://schemas.microsoft.com/ink/2010/main" type="paragraph" rotatedBoundingBox="3963,7216 11954,7671 11721,11768 3730,113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0348F6-A43F-46A7-9026-1FEF3DF885C0}" emma:medium="tactile" emma:mode="ink">
              <msink:context xmlns:msink="http://schemas.microsoft.com/ink/2010/main" type="inkBullet" rotatedBoundingBox="3866,8921 4699,8969 4688,9160 3855,9112"/>
            </emma:interpretation>
            <emma:one-of disjunction-type="recognition" id="oneOf1">
              <emma:interpretation id="interp5" emma:lang="en-US" emma:confidence="0">
                <emma:literal>-</emma:literal>
              </emma:interpretation>
            </emma:one-of>
          </emma:emma>
        </inkml:annotationXML>
        <inkml:trace contextRef="#ctx0" brushRef="#br0" timeOffset="16969.9707">-1001 3937 5,'0'0'7,"0"0"-1,0 0-1,0 0 0,0 0 0,0 0 1,0 0-1,0 0 0,23 16-1,-23-16 0,28 7 0,-2 1 1,-26-8-1,49 3 1,-26-8-1,13 10 0,-5-16 0,10 11 0,-5-10-1,5 8-1,3-9 1,5 9-2,0-8 1,0 2-2,0 0 1,2 1 0,-4-1-1,-6-2 0,-3-1 0,-7 4-1,-8-1 0,-23 8-1,36-13-2,-36 13 0,0 0-7,0 0-8,-5-25-13</inkml:trace>
      </inkml:traceGroup>
      <inkml:traceGroup>
        <inkml:annotationXML>
          <emma:emma xmlns:emma="http://www.w3.org/2003/04/emma" version="1.0">
            <emma:interpretation id="{C93949D9-1194-4884-B197-A55B70FF3CCB}" emma:medium="tactile" emma:mode="ink">
              <msink:context xmlns:msink="http://schemas.microsoft.com/ink/2010/main" type="line" rotatedBoundingBox="5043,7278 11954,7671 11721,11768 4810,11374">
                <msink:destinationLink direction="with" ref="{819E8223-0811-45D9-8716-A6164179807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034C053-CBE0-4991-9793-419E59EC5793}" emma:medium="tactile" emma:mode="ink">
                <msink:context xmlns:msink="http://schemas.microsoft.com/ink/2010/main" type="inkWord" rotatedBoundingBox="6097,7338 11954,7671 11721,11768 5864,11434"/>
              </emma:interpretation>
              <emma:one-of disjunction-type="recognition" id="oneOf2">
                <emma:interpretation id="interp6" emma:lang="en-US" emma:confidence="0">
                  <emma:literal>32704/gp)</emma:literal>
                </emma:interpretation>
                <emma:interpretation id="interp7" emma:lang="en-US" emma:confidence="0">
                  <emma:literal>3270491)</emma:literal>
                </emma:interpretation>
                <emma:interpretation id="interp8" emma:lang="en-US" emma:confidence="0">
                  <emma:literal>32704\gp)</emma:literal>
                </emma:interpretation>
                <emma:interpretation id="interp9" emma:lang="en-US" emma:confidence="0">
                  <emma:literal>32704(gp)</emma:literal>
                </emma:interpretation>
                <emma:interpretation id="interp10" emma:lang="en-US" emma:confidence="0">
                  <emma:literal>3270499)</emma:literal>
                </emma:interpretation>
              </emma:one-of>
            </emma:emma>
          </inkml:annotationXML>
          <inkml:trace contextRef="#ctx0" brushRef="#br0" timeOffset="19204.0984">1179 3256 8,'0'0'5,"0"0"-2,0 0-2,10-23-1,-10 23 1,8-26-1,-8 26 1,8-26 0,-8 26 0,10-25 1,-10 25 1,13-28 0,-13 28 1,21-41 0,-6 18 1,-5-6-1,13-1-1,-7-1 0,10 0-1,-6 3 0,6 0-1,0 5 0,-1 7-1,4 1 0,-29 15 0,46-18 0,-23 18 0,3-3 1,0 3-1,2 6 0,3-1 0,0 5 1,2 3-1,-4 5 1,2 5-1,-8 2 1,2 11-1,-9-2 0,-3 9 1,-6 1 0,1 7-1,-8 0 1,-5 6-1,-3 9-1,-10 3 0,-5 6 1,-13 4-2,-3-5 3,-4 3-1,-6-5 0,0-3 1,-8-12-1,8-6 2,0-8-2,6-7 1,-1-5-1,3-8 1,5-5 0,2-3 1,6-9 0,28-6 0,-39 2-1,39-2 1,0 0-1,0 0-1,-18-36 1,18 36-2,16-38 0,-16 38 0,18-41 1,-5 18 0,-13 23 0,33-36 0,-33 36 0,44-26 0,-16 16 0,6 5 1,2 0-1,0 5 0,5 2 0,-3 3 0,9 3 0,-9 2 0,6 6 0,-3 2 0,-2 0 0,5 2 0,-3 1-1,-2-6-1,-1 16-2,-9-18-4,7 12-2,-36-25-4,48 21-2,-48-21-1</inkml:trace>
          <inkml:trace contextRef="#ctx0" brushRef="#br0" timeOffset="20165.1534">2286 2964 6,'0'0'9,"0"0"-5,0 0-1,-3 25-1,3-25-1,0 0 0,0 0 1,29 21 0,-29-21 1,23 7 0,-23-7 1,26 0 0,-26 0-1,33-2 1,-7 4-1,-26-2 0,49-5 0,-24-5 0,9 10-2,-3-8 1,5 6-1,0-3 1,-3 0-1,1 2-1,-3 3 1,0 3-1,-6-1 0,1 3 1,-3 3-1,3-3 0,0 0 1,-1 3-1,4-6 1,-1 1-1,6-3 1,-4-3 0,-1 1 0,-6-1 0,-23 3 0,33-7 2,-33 7 0,0 0 0,0 0 1,0 0-1,0 0 0,0 0-1,11 28 0,-11-28 0,-13 38-1,0-12-1,5 7 0,-5 6 0,-5 4 1,0 6-2,-2 5 2,-3 5-1,-6 7-1,1 1 1,-6 2-1,-2 5 2,-2 3-2,-3 0 1,5 0-1,-3-10 1,6-6 0,4-2 0,3-8 0,6-2-2,2-11 1,8 1-2,-3-8 1,8-1-2,5-30 0,-11 44-2,11-44-3,-7 28-3,7-28-1,0 0-3,0 0-7</inkml:trace>
          <inkml:trace contextRef="#ctx0" brushRef="#br0" timeOffset="20610.1789">2433 3855 16,'-8'-23'12,"8"23"-5,0 0 0,0 0-2,0 0-2,0 0-1,0 0 0,0 0 1,28-10 1,-28 10 0,31-2 0,3 4 1,-11-12 0,18 7-1,-5-10 1,10 8-2,3-5-1,3 0-1,2-6 0,2 6 0,4-5-1,-9 2-1,1 3 0,-14-8 0,1 8-1,-16-6 1,5 8-1,-28 8 0,29-20-2,-29 20 2,25-18-6,-25 18-9,16-33-12</inkml:trace>
          <inkml:trace contextRef="#ctx0" brushRef="#br0" timeOffset="75875.3398">2381 6364 10,'0'0'10,"0"0"-1,0 0-1,0 0 0,0 0 0,0 0-1,0 0 0,-26-8-2,26 8-1,0 0-1,0 0 0,0 0 1,0 0-3,0 0-1,0 0 1,0 0-1,0 0 0,0 0 0,0 0 0,16-28 2,-16 28 0,0 0 0,38-33 1,-38 33-1,49-41 1,-23 10 0,18-2-1,-3-8 0,16 0-1,-1-5 0,6-6-1,3-1 1,4-4-1,6-2 0,-6 3 0,6-3 0,-6 0-2,3 13-3,-20-13-9,7 5-20,-15 16 1</inkml:trace>
          <inkml:trace contextRef="#ctx0" brushRef="#br0" timeOffset="21319.2194">3534 3184 20,'0'0'24,"0"0"-22,0 0-1,-23 28-1,23-28 1,-20 23 1,20-23 0,-34 44 0,16-16 0,0 10 1,-2 1-1,2 7 0,-6 5 0,1 6-2,0-1 1,0 3-1,0-5 0,2 0 0,3-3 1,5-2-2,3-3 1,10-5 1,3 0-1,4-5 0,6-1-1,3-4 1,2-5 0,5 2 0,2-5 0,6 0 1,0-8 0,10-2 0,1-10 1,4-3-1,-5-5 0,6-8 1,-6-13-1,0-4 0,-8-6 0,-2-3 0,-2-4 0,-4-3 0,-4-8 0,2 2 0,0-4 1,-2-3 1,-3 0-2,-5-2 1,-8-1-1,-5 3 1,-8 5-2,-5 3 2,-10 5-1,-5 10-1,-8 3 0,0 5 0,-3 7 0,-2 8-1,2 8-1,1-2 0,9 14-1,-7-9-5,36 2-4,-41 33-12,41-33-5</inkml:trace>
          <inkml:trace contextRef="#ctx0" brushRef="#br0" timeOffset="21896.2524">4132 2982 20,'0'0'7,"-16"23"-3,16-23-1,-2 28 0,2-28-2,-8 51 1,-2-20 0,2 10 1,-5-3 1,3 13 1,-8-2 0,5 13 0,-8-14 0,11 11-1,-11-13 1,14 6-3,-6-11 0,8-3-1,2-12 1,0-1-4,3-25 2,3 29 0,-3-29 2,0 0-1,0 0 0,28 20 0,-28-20 1,34-2-1,-34 2 1,44-11 0,-21 1-1,8 2 0,-6-2-1,9 2 0,-6-2 1,0-5 0,1 4-2,-1-9 0,6 7-2,-9-12-1,11 9-3,-12-15 3,12 16-3,-16-16-3,16 16-4,-36 15-14</inkml:trace>
          <inkml:trace contextRef="#ctx0" brushRef="#br0" timeOffset="22399.2812">4690 3053 9,'0'0'9,"5"-25"1,-5 25 0,0 0 0,0 0-1,0 0-1,0 0-1,0 0-3,6 23 0,-6-23-2,5 30 1,-5-30-2,5 49 1,-3-16-1,4 11 0,-9 0 1,6 7 0,-14 3 0,4 12-2,-4-4 2,1 10-2,-8-6 2,3 9-2,-1-9 0,3 6 0,3-8 0,-3-3 0,0 1 0,3-3 0,0-5 0,-1-3 0,1-7 0,0-9-1,2-4-1,8-31-1,-13 36-3,13-36-3,0 0-4,0 0-12,-31-10-5</inkml:trace>
          <inkml:trace contextRef="#ctx0" brushRef="#br0" timeOffset="35632.0381">5560 3112 2,'0'0'2,"0"0"0,0 0 1,0 0 0,0 0 1,0 0-1,0 0 1,0 0 1,0 0 1,0 0 0,0 0 0,0 0 0,0 0-1,0 0 0,0 0-1,0 0-1,0 0-2,-23 18 0,23-18-1,0 0-1,-23 26 2,23-26-1,-18 25 0,18-25 0,-23 36 0,23-36 0,-28 44 1,12-21-1,1 0 0,-1 3 0,1-3 1,2 0 0,0 0 0,-2 2 0,7 4 0,-8-4 0,9 1 1,-6 2-1,5 0 0,-5 0 0,3 3-2,2-5 1,-5 2-1,3 0 2,-3 3-2,3-3 1,-6 3 0,4 0 1,-1-3-1,-3 0 1,3 0 1,-2 3-2,2-3 0,0 0 1,3 1-1,-3-4 0,5 3 1,-2-2-1,2-3 0,8-23 1,-7 41-1,7-41 0,-6 38 0,6-38 0,0 44 0,0-44-1,3 46 1,0-18 0,4-5 0,-2 6 0,3-6 1,0 0-1,2 0 0,-2 2 0,-8-25 0,18 41 0,-10-18 0,-1 1 0,1-1 0,-3 0 0,0 0 0,-5-23 0,11 46 0,-11-46 0,10 43 1,-10-43-1,10 39-1,-10-39 1,11 28 0,-11-28 0,0 0 0,10 28 0,-10-28 0,0 0-1,0 0-1,0 0-3,0 0-3,0 0-9,18 26-12</inkml:trace>
          <inkml:trace contextRef="#ctx0" brushRef="#br0" timeOffset="37012.117">5684 3591 3,'0'0'21,"0"0"-19,0 0 1,-23-10 2,23 10 1,0 0 1,0 0 0,0 0 0,0 0 0,0 0-1,0 0-2,0 0-2,-29 10-1,29-10 0,-23 23-2,23-23 2,-41 39-2,18-13 1,0 4-1,0 4 2,-3 7-2,-2 2 1,-1 3 0,6 0 0,0-5 0,2 0 0,3-2 1,3-6-1,2-5 0,5-2 0,6-3 0,2-23 0,2 31 0,-2-31 0,11 28-1,-11-28 1,0 0-1,28 18 1,-28-18 0,26 10 0,-26-10 0,36 0 0,-36 0 0,49-7 0,-24-1 1,4-2-1,-1-6 0,0-2 0,-5-2 1,3-3-1,-3-3 0,-5-7 1,8-1-1,-5-1 0,2-6 0,-5 0 1,5-3-2,-8 3 1,3-3 1,-10 6-1,-3 2 2,-5 5-2,-2 6 2,2 25-2,-16-34 2,16 34-1,0 0-1,-28-18 1,28 18-1,0 0 0,0 0 0,0 0 1,0 0-2,0 0 1,0 0 0,0 0 0,0 0 0,0 0-1,0 0 1,0 0-1,0 0-1,-23 31 2,23-31-2,-3 28 0,1-4 0,-1-1 2,-5 10-1,6 0 1,-6 6 0,6 4-1,-6 6 2,5 5-1,-4 5 0,4 5 0,11 5 0,-3 5-1,8 1 2,-6 1-1,11-1 0,-7-6 0,7-5 1,-8-8-1,-2-2 0,-3-13 0,-3-5 1,-2-5-1,0-6 0,0-25 0,-10 36 0,10-36 1,-13 28-1,13-28 2,-28 21-2,28-21 1,-41 15-1,15-2 1,-2-3 0,-8 1-1,0-1 1,-3 3-1,6-6 0,-3 9 0,2-6 1,3 3-1,3-3 0,5 0-1,-3-2-1,26-8-3,-41 15-5,41-15-16,0 0-4</inkml:trace>
          <inkml:trace contextRef="#ctx0" brushRef="#br0" timeOffset="38264.1886">5998 3845 5,'0'0'7,"-3"44"0,1-14-1,-3 9 0,2 7-1,-7 3-1,7 7 0,-4-2-1,1 5-1,4 0 1,2 0-1,0 0-1,2 2 0,4-4 0,-1 1 0,0-6-1,0 2 1,-5-13 0,3 0 1,-9-13-1,6-5 0,0-23 1,-5 23-1,5-23 0,0 0 0,0 0 0,0 0 0,0 0 1,0 0 2,0 0-1,0 0 2,-13-33 0,13 33-1,-7-47-1,4 17 0,-5-14-1,6-7-1,-1-8-1,3-5 0,5-8 0,-2-7-1,5-6 1,-1-2-1,4 0 1,-4 2-1,9 3 1,-3 3 2,5 5-2,5 4 1,5 4-2,1 4 2,7 6-2,-3 2 1,3 5-1,0 6-1,-2 7 1,-4 3-1,-4 12 1,-26 21 0,34-28 0,-34 28-1,25-3 2,-25 3-1,24 28 0,-24-28 0,33 49 1,-10-21 0,8 8 0,-3-5 1,1 0-1,-4-8 1,-4 0 0,-21-23 0,26 36-1,-26-36 1,2 25-1,-2-25-2,-20 34 3,2-11-3,-5 2 3,-1 6-2,-9 0 2,2 5-1,-8 0 0,1 0 1,-8-1 0,2 1 1,-8-5-1,6-3 0,-3-5 0,8-2 0,5-6-1,2-2 1,9-5-3,-1-6 0,26-2-1,-34 0-1,34 0 0,-30-7-3,30 7-1,0 0-3,0 0-4,-24-16-9</inkml:trace>
          <inkml:trace contextRef="#ctx0" brushRef="#br0" timeOffset="39256.2454">6804 2533 9,'0'0'8,"0"0"1,0 0 1,-18-28-1,18 28 0,0 0-2,0 0-1,0 0-1,0 0-2,0 0-1,0 0-1,0 0-1,0 0 0,0 0 0,5 23 0,-5-23 0,13 23 0,-13-23 1,20 38 0,-9-14-1,4 4 1,-2 0 0,5 3-1,-3 10 1,3 0-1,-2 5 2,2 0-2,-5 3 0,2-1 1,1 6-1,-3 0 1,-1-3-1,-1 0 1,-4-2-1,-1 2 1,-4 1-1,1 1 2,-6-1-2,1 7 0,-6-6 1,3 6-1,0-2 1,-1 2-1,-1-5 1,2-1-1,-1-1 0,4-1 1,-3-5 0,-1 0-1,4-5 0,-3-2 1,0-6-1,-3 3 1,0-6-1,0 4 0,-2-6 0,2 3 1,-4-1-1,-1 4 0,0-1 0,0 3 0,-2 0 0,-1-3 0,-2 6 0,-5 2 0,0-3 0,-6 3 0,-2 0 0,-2 0 0,-3 0 0,-5-3-1,5 3 0,-3-10-1,11 10-3,-11-20-5,19 17-6,-14-12-10,-2-6-5</inkml:trace>
          <inkml:trace contextRef="#ctx0" brushRef="#br0" timeOffset="18193.0406">126 3174 17,'0'0'1,"0"0"-1,0 0 0,0 0 1,0 0 0,0 0 1,0 0 1,0 0 1,0 0 0,0 0 0,0 0 1,0 0-1,0 0 1,0 0-1,0 0 0,0 0-1,18-28 0,-18 28-1,0 0 0,28-34-1,-28 34 0,31-28 0,-31 28 0,42-38-1,-19 17 1,5 1 0,0 2-1,3 2 1,0 3-1,3 6 0,-6 4 1,0 6-1,-2 2 0,-3 5 0,0 3 0,-23-13 0,29 38 1,-24-9-1,-5-1 0,-5 8 1,-3 2-1,-2 1 1,-11-1 0,6-2 0,-3-3-1,5-2 1,0-8-1,13-23 0,-21 33 0,21-33 0,0 0 0,-15 23-1,15-23 0,0 0 0,0 0 1,0 0-1,0 0 1,0 0-1,0 0 1,26 16 0,-26-16 0,0 0 0,30 25 0,-30-25 1,21 29-1,-21-29 1,33 43-1,-15-12 0,3 0 0,-3 10 0,5-11 1,-5 11-2,5-10 2,-7 5-1,-6-10 0,-5 4 1,-5-30 0,6 36 1,-6-36-2,-6 34 1,6-34 0,-10 30 0,10-30 0,-15 29 0,15-29 0,-26 30 0,26-30-1,-23 23 1,23-23 0,-31 26-1,31-26 1,-36 26 0,36-26 0,-41 23 0,12-13 0,-4 3-1,-3 0 1,-5-1-1,-1 1 0,4 3 0,-1-1 0,1-2 0,9 0-2,-2-6-1,31-7-1,-41 18-2,41-18-3,-28 3 0,28-3-6,0 0-7,-28-5-8</inkml:trace>
        </inkml:traceGroup>
      </inkml:traceGroup>
    </inkml:traceGroup>
    <inkml:traceGroup>
      <inkml:annotationXML>
        <emma:emma xmlns:emma="http://www.w3.org/2003/04/emma" version="1.0">
          <emma:interpretation id="{5F6DD115-D7C0-4B22-A3F7-9671FA24A745}" emma:medium="tactile" emma:mode="ink">
            <msink:context xmlns:msink="http://schemas.microsoft.com/ink/2010/main" type="paragraph" rotatedBoundingBox="10490,11864 11466,11864 11466,16397 10490,1639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92079AF-777E-4760-A95B-1EF6B8E0B048}" emma:medium="tactile" emma:mode="ink">
              <msink:context xmlns:msink="http://schemas.microsoft.com/ink/2010/main" type="inkBullet" rotatedBoundingBox="11492,11869 11409,16406 10468,16389 10550,11852"/>
            </emma:interpretation>
            <emma:one-of disjunction-type="recognition" id="oneOf3">
              <emma:interpretation id="interp11" emma:lang="en-US" emma:confidence="0">
                <emma:literal>it</emma:literal>
              </emma:interpretation>
              <emma:interpretation id="interp12" emma:lang="en-US" emma:confidence="0">
                <emma:literal>in,</emma:literal>
              </emma:interpretation>
              <emma:interpretation id="interp13" emma:lang="en-US" emma:confidence="0">
                <emma:literal>is,</emma:literal>
              </emma:interpretation>
              <emma:interpretation id="interp14" emma:lang="en-US" emma:confidence="0">
                <emma:literal>oil</emma:literal>
              </emma:interpretation>
              <emma:interpretation id="interp15" emma:lang="en-US" emma:confidence="0">
                <emma:literal>i!</emma:literal>
              </emma:interpretation>
            </emma:one-of>
          </emma:emma>
        </inkml:annotationXML>
        <inkml:trace contextRef="#ctx0" brushRef="#br0" timeOffset="-136859.8279">6075 6977 2,'0'0'6,"0"0"0,0 0 0,0 0 0,0 0 0,0 0-1,0 0 0,0 0-1,-26-18-1,26 18 0,0 0 0,0 0-1,-18-23-1,18 23 1,0 0-1,0 0 1,-33-23-2,33 23 1,-26-3 0,26 3 0,-33 8 0,33-8 0,-36 25-1,36-25 0,-39 41 1,19-13-1,4 1 0,-5 7 0,9-6 1,-1 4 0,2-1-1,6 0 1,3 3-1,4-8 1,6 8-1,2-3 0,6 1-1,2 2 1,5 0 0,-2-1 0,2 1-1,-3-2 1,6-6 0,-5 0 0,4-5 0,-25-23 0,47 33 0,-24-25 0,5 0 0,-5-6 0,6 3 0,-4-5 0,4 6 0,-6-6 0,0 0 0,0 2 0,-23-2 0,39 0 0,-39 0 0,31-5 0,-31 5 1,23-13 0,-23 13 0,15-33 0,-9 10 1,4-5-1,-5-3 0,5-5 0,1-2 0,1-6 0,1 0-1,3 1 0,4-3 0,-2 0 0,6-3 0,-4 5 0,1-2 0,2 5 0,-8-2 0,1-1 0,-11 6 0,0 2 0,-10 5 1,0 3 1,-11 5-1,-2-3 0,-10 3 0,5 10 0,-13-7 1,2 7-1,-2 0 0,-2 5 0,-4-2 0,4 13 0,-3-3 0,-1 2 0,4 11 0,4-3-1,-2 6 0,8-3-1,2 4-1,3-6-1,8 12-3,15-23-4,-23 28-4,23-28-9,-26 18-8</inkml:trace>
        <inkml:trace contextRef="#ctx0" brushRef="#br0" timeOffset="-133880.6575">6294 10177 5,'0'0'11,"0"0"-5,0 0-2,0 0 2,0 0 0,0 0 1,0 0 1,0 0 0,0 0 0,0 0-1,0 0-1,5 23-1,-5-23-3,0 0-1,0 0 0,-2 26 0,2-26-1,-13 38 0,5-9 0,-2 4 1,-3 8-1,0 2 0,-2 9 0,-1 4 1,1 6-1,-1 4 0,-2 3 0,3 1 1,-3 1-1,2-2 0,-2-2 0,3-8 1,-3-5 0,5-8 0,3-10-1,-1-8 0,11-28 0,-10 33 0,10-33 0,0 0-1,0 0 1,0 0-1,0 0 0,23-23 1,-23 23 0,31-41 0,-13 13 0,3-5 0,2-6 0,0-4-1,0-1 1,0-4 0,1-1 0,-4 0 0,-2 0 0,-2 3 0,-1 0 0,-7 8 0,-1-1 0,-1 9 1,-9-1-1,0 8 1,-4-3 0,7 26-1,-23-38 1,23 38 0,-34-39 0,34 39-1,-39-41 0,39 41 0,-41-38 0,18 17 0,0 1 0,-3 2 1,-2 0-1,2 3 0,-5-1 0,0 1 0,1-3 0,1 5 0,-2-2 0,3-1 0,-3 1 0,-2-6-1,7 9 1,-5-6 0,31 18 0,-46-28 0,46 28 0,-36-21-1,36 21 1,0 0 0,0 0 0,-24-18-1,24 18 1,0 0 0,3-26-1,-3 26 2,10-28-1,-10 28 1,21-36-2,-21 36 2,31-41-1,-31 41 1,38-30-1,-14 17 1,-1 3-1,0 4 0,8-1 0,2 4 0,6-2 1,2 0-1,5 0 0,-2 0 0,5-3 0,-5-5-2,2 8-1,-12-13-4,12 18-7,-18-5-13,-28 5-4</inkml:trace>
        <inkml:trace contextRef="#ctx0" brushRef="#br0" timeOffset="-135859.7707">5995 8389 3,'0'0'8,"0"0"-1,0 0-1,-28-8 0,28 8-1,0 0 0,-13 31-1,13-31-1,-5 25-1,5-25-1,-5 34 0,5-11 0,0 2-1,0 3 0,0 6 1,-3 7-1,3 0 0,-5 5 1,-3 0 0,3 0 1,0-2 0,-5-8 0,5-3 0,-3-8 0,8-25 1,-8 31-2,8-31 1,0 0-2,0 0 0,0 0 0,0 0 0,0 0 0,0 0 0,0 0 0,0 0 1,0 0 0,0 0 1,23 10 0,-23-10 0,37-7 0,-12 4 2,1-4-2,7-4-1,3-2 0,3 1 0,0-1 0,2 0-1,0-2 0,-2 2 0,-1 0-1,-4-5 0,2 8-2,-13-6-2,10 6 0,-33 10-2,44-28-2,-44 28-3,26-31-7,-26 31-7</inkml:trace>
        <inkml:trace contextRef="#ctx0" brushRef="#br0" timeOffset="-135317.7397">6608 8143 5,'0'0'16,"0"0"-2,0 0-1,-2-24-3,2 24 0,0 0-3,0 0-1,2 34 0,-2-34-4,-5 46 1,5-13-3,-5-2 1,0 10-2,2-3 2,-2 3-2,-3-5 2,0 10-1,-4-5 0,-1 3 0,-3 7 1,-2 6 0,-2 7-1,2 0 1,-3 5-1,8-2 1,-5-3-1,8 2 0,-6-7 0,11-8 0,-5-2-1,0 0 1,-1-8-1,1 0 0,0-3 0,-1-10-2,9 6-5,2-34-5,-13 30-12,13-30-5</inkml:trace>
        <inkml:trace contextRef="#ctx0" brushRef="#br0" timeOffset="-193907.0908">6382 9631 17,'0'0'13,"0"0"-6,0 0-1,-11 36-2,11-36 1,0 28-1,0-28 0,3 29 1,-3-29-1,0 28 0,0-28 0,0 36 0,0-36 0,-3 41 0,-2-18-1,8 10 0,-8 0-1,2 3-1,0 5 0,-2 3-1,-2 5 0,1 4 0,-1 6 0,-6 8-1,-3-3 2,3 8-1,-2 2 0,0-5 0,7 8-2,-8-13-1,11 10-4,-8-20-3,19 18-6,-12-5-13,-1-16-1</inkml:trace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14T09:08:42.020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819E8223-0811-45D9-8716-A61641798078}" emma:medium="tactile" emma:mode="ink">
          <msink:context xmlns:msink="http://schemas.microsoft.com/ink/2010/main" type="inkDrawing" rotatedBoundingBox="5319,9967 10336,10084 10330,10337 5313,10220" semanticType="underline" shapeName="Other">
            <msink:sourceLink direction="with" ref="{C93949D9-1194-4884-B197-A55B70FF3CCB}"/>
          </msink:context>
        </emma:interpretation>
      </emma:emma>
    </inkml:annotationXML>
    <inkml:trace contextRef="#ctx0" brushRef="#br0">0 0 17,'0'0'10,"0"0"0,0 0-3,0 0-3,0 0-2,0 0-1,0 0-1,28-5 1,-28 5-1,0 0 0,26 18 1,-26-18 0,28 15 0,-5-10 0,1 6 0,1-1 0,4-2 1,4-3-1,6 2 1,-3-2-1,7 1 0,-9 4 0,7-5 0,-5 0-1,8 0 1,-3 0-1,0 0 1,6 1-1,-4 1 0,6-2 1,0 1-1,5-4 0,0 6 1,6-3-1,-6 3 0,5-1 0,-3-2 1,4 6-1,-6-4 1,0 1-1,-5 2 1,-3-2 0,5 2 0,-7 0 0,8 8 0,-11-12 1,8 4-1,0-10 0,0 5-1,2-8 1,-2 3-1,3-7 0,-1-4 2,0 1-2,1 0 0,-6 2 0,1-2 1,-4 2-1,6 3 1,-7-3 0,4 6 0,0-3 0,1 2 0,1-2 0,9 3 0,0-4-1,-1 1 1,6 0 0,-3-3-1,-2 3 0,0 0 0,-3 3 1,-5-1-1,-6 1 0,6-1 0,-8-2 0,3 0 0,-3 0 0,6-1 0,-1-4 0,0 3 0,6-4 0,-6 6-1,3 3 2,0-1-1,-3 3 0,-2 0 0,0 3 0,0 2 0,-8 0 0,7 0 0,-4 0 0,2 0 0,3 3 0,0-3 1,0 3-1,2-1 1,-2 4-1,2-4 0,3 6 0,-3-5 1,8 0-2,-5-3 2,5 2-1,-2-2 0,4 3 0,-4-3 1,-1 3-1,1-3 1,-8 3-1,-3 2 0,-5 3 0,-3 2-2,-2-2 1,-8 0 0,3 0-1,-26-13 1,46 20-1,-20-12 0,18 0-5,-11 7-23,1-28-1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14T09:05:00.513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977A4F54-FB47-4CBD-9D6D-3B646E2C6196}" emma:medium="tactile" emma:mode="ink">
          <msink:context xmlns:msink="http://schemas.microsoft.com/ink/2010/main" type="inkDrawing" rotatedBoundingBox="11511,11366 25128,11055 25253,16538 11637,16850" semanticType="enclosure" shapeName="Other">
            <msink:destinationLink direction="with" ref="{1B4750E1-4859-4CAD-ADFE-F5CD1CDD3538}"/>
            <msink:destinationLink direction="with" ref="{D1DDFF93-D0FE-4214-B679-0F611C2CB81B}"/>
          </msink:context>
        </emma:interpretation>
      </emma:emma>
    </inkml:annotationXML>
    <inkml:trace contextRef="#ctx0" brushRef="#br0">-12659 5323 3,'0'0'7,"0"0"-1,-31 10 0,31-10-1,0 0 1,-36 8-2,36-8 1,0 0-1,0 0 0,-28 15-1,28-15-1,-8 26 0,8-26-2,-5 38 1,2-15-1,-4 8 0,-1-5 0,-2 12 0,2-2 1,-5-3-1,0 6 2,0-3-2,0 5 1,1 0 0,-1 7-1,0 1 1,0 0-1,-3 4 1,1 1-1,2 8 1,0 2 0,0 0-1,3 3 0,0 2 1,2 0-1,0 0 1,1 0-1,-1-2 0,3 0 1,-3 2-1,0-3 0,1 1 0,1 2 0,-1-5 0,2 5 0,-3-5 0,0 3 0,3-5 0,0 4 1,-3 1-1,3-1 0,0 11 1,-3-7-1,3 1 1,-3 4-1,0-4 1,1-1-1,-4-4 1,4-2-1,-1-10 0,-2 2 1,-1-2-1,4-5 0,-1-6 0,3 6 1,0-8-2,0-2 2,2-1-1,0 3 0,1 0 0,-1-3-1,6 3 1,-6 0-1,6 0 1,-3 6-1,2-4 1,-2 3-1,0-5 0,3 3 1,-3-3 0,0 0 0,-3 0 0,3-8 1,0 3-1,0-5 0,-2 5 0,2-8 0,0 5 0,0-5 1,0 3-1,0-3 0,2 3 0,-2-5 0,3-1 0,0 1 0,-3-26 0,5 44 0,-5-44 0,7 38 0,-7-38 0,6 26 0,-6-26 0,7 25 0,-7-25 0,0 0 0,13 26 0,-13-26 0,0 0 0,13 23 0,-13-23-1,0 0 1,0 0 0,0 0 0,23 23 0,-23-23 0,0 0 0,0 0 0,31 10 1,-31-10-1,23 10 0,-23-10 1,31 8-1,-8-5 1,-23-3-1,47 13 1,-24-8 0,5 0-1,0-3 1,1 6 0,2-5 0,0 7-1,2-5 1,-2 3-1,2-6 1,6 6-1,-3-3 2,3 3-2,-3-3 1,5 0-1,-3 3 1,6-1-1,-3 1 1,3 0-1,3-1 0,-1 1 0,0-3 1,6-2-1,2-1 0,0 1 0,5-1 0,3-2 0,2 3 0,-2-3 0,7 5 0,-4 0 0,2 0 0,2 1 1,-4-1-1,2 0 0,2 2 0,1-1 0,-1 1 0,3-2 0,0 1 0,0-4 1,0 3-1,0 0 0,3 0 0,0-2 0,2 0 0,3-1 0,2 1 0,3-1 0,0-2 0,3 0 0,-1 3 0,-2-3 0,3 2 0,-6-2 0,5 0 0,-4 3 0,2 0 1,-3-1-2,3-2 2,-5 3-1,2-1 0,-2-2 0,-3 3 0,3-1 0,-5-4 0,5 2 0,-1-3 0,1 3 0,3 0 0,-1 0 0,3-2 0,0 2 0,-3 0 0,1 0 1,-1 2-1,0 3 0,1-2 0,-1-3 0,-5 5 0,3-2 0,-3-1 1,1 1-1,-4-1 0,3-2 0,-7 0 0,7 0 0,0 0 1,-2-2-1,2 2 0,3 0 1,-3 0-1,3 0 1,0 0-1,-3 0 0,-5 2 0,5-2 1,1 0-1,-4 0 0,1 0 0,2 0 0,-2 0 1,-1 0-1,1 3 0,2-1 0,-2 4 0,5-1 1,0 0-1,2 2 0,8 1 0,5-3 0,3 0 0,3-2 0,2-3 0,-3 3 0,8-3 0,-2 0 0,-3 0 1,2-3-1,1 3 0,-1 0 0,3 0 0,0 0 0,1-3 0,6 1 0,-1-1 0,-1 1 0,3-3 0,-3-1 0,3 4 0,-5 2 0,2 0 0,0 0 0,-5 5 0,0 0-1,-5 3 1,0 2 0,-2 0 0,-1 1 0,-5-1-1,1 0 1,-1 0 0,-3 1 0,1-4 0,0-2 0,-8 3-1,0-5 1,-8 2-1,-5-3 1,-5 3-1,-5-2 1,-6 0-1,-2-3 1,-5 2 0,0-2 0,-5 0 0,-3-2-1,-2-1 1,-3-2 0,-5 0 0,-3-3 0,-2 3 0,-26 5 0,44-10 0,-44 10 0,38-11 1,-38 11-1,34-10 0,-34 10 0,41-13 0,-41 13 0,46-15 0,-23 7 0,6 1 0,-1-1 0,0 0 1,1 1-1,-4-1 0,6 3 0,-2-3 0,1 3 0,-1 0 0,2 0 0,0 2 0,-3-2 0,3 2 0,-6-2 0,1 3 0,-3-3 0,3 2 0,0-2 0,2 0 0,6 0 0,2-3 0,2 0 0,-2-2 0,0-5 0,-2-1 0,-1-2-1,-10-2 1,1-1 0,-24 21 0,31-38 1,-31 38-1,23-33 0,-23 33 0,0 0 0,23-34 1,-23 34-1,0 0 1,13-23-1,-13 23 1,0 0-1,2-33 2,-2 33-1,-2-54 0,-1 18 1,1-18-1,4-2 0,-2-18 1,5-6-1,-2-12 0,7-8 0,0-10 0,1-8 0,2-7-1,0-11 1,-1-10 0,1-3 0,-2-5 0,1 3-1,-1 0 1,-4 2-1,1 6 0,-5 4 0,-3 9 0,0 9 0,-3 11 0,1 5 0,-6 5 1,5 0-1,-2 0 0,0 8 0,-3-3 1,3-2-1,-5-3 1,0 2-2,-6 1 2,-2 7-1,3 3 0,-1 5 0,3 5 1,0-2-2,3 2 0,2 3 0,6 4 0,2 4 0,0 2 0,0 2 1,0 3-2,0 11 2,-3 7 0,3 2 0,0 3 0,-2-2 0,4 5 0,1-3 0,2 2 0,-2-1 0,-1 4 0,1 0 0,-1 5 0,-2 26 0,-2-33 1,2 33-1,-13-23 1,13 23-1,0 0 1,-31-15-1,31 15 0,-33-3 0,9 3 0,1 3-1,-3-1 1,-2 6 0,-3-3 1,-5 0-1,0 0 0,-5 3 0,-5-3 0,-6 0 0,-4 3 0,-9 0-1,-4-1 1,-9-2 0,-7 6-1,-5-1 1,-5 0 0,-10-2-1,-4 7 0,1-2 1,-5 2-1,-3 3 1,3-2 0,-11-1-1,3 0 1,0 1 0,0-6 0,-5 3 0,-2-3 0,-1 3 0,-10 2 0,5-2-1,-2 3 1,-6 1 0,3-1 0,-5-3 0,0-3 0,0-5 0,2 0 0,3-5 0,2 0 0,-2-2 0,3-1 0,2 3 0,5-3 0,-2 3 0,5-5 0,-5 0 0,-1 0 0,4-5 0,2 2 0,-6-5-1,4 1 1,-4 1 0,6 4-1,0-4 1,2 4 0,6-1 0,2 3 0,0 2 0,6-2 0,-1 0 0,-2 0 0,5 2 0,0 3 0,-3-2 0,3 2 0,0 0 0,2 0 1,3 2-1,3-2 0,-3 3 0,2-6 0,3 6 1,6-6-1,-1 3 0,0 0 1,1 0-1,-3 3 1,4-3-1,-1 2 0,-9 4 0,1-1 0,-3 2 0,0-1 0,3-1 0,-3-3 0,-3 3 0,3-2 0,3-3 1,-1 0-1,1 0 0,-3-3 0,-3 1 0,-2-1 0,3 1 0,-1-3 0,-4 2 0,-1-2 0,3 0 0,0 2 0,2-2 0,3 0 0,-2 2-1,2-2 1,0-2 0,2 1 0,-4-1 0,2 2 0,-5-1 0,0 4 0,-1-6 0,6 6 0,-2-1 1,-1 3-1,6-2 0,5 2 0,7-3 0,3 3-1,8 3 0,5-1 0,5-2-3,13 13-1,-8-16-4,24 24-5,-14-16-8,13 8-9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14T09:09:36.264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2206C81A-EDB7-4BAF-AEDA-2B190F1CC395}" emma:medium="tactile" emma:mode="ink">
          <msink:context xmlns:msink="http://schemas.microsoft.com/ink/2010/main" type="inkDrawing" rotatedBoundingBox="5072,3100 10119,13567 3405,16804 -1640,6336" semanticType="verticalRange" shapeName="Other">
            <msink:sourceLink direction="with" ref="{029BA529-3E18-408D-9B00-9318DF42079D}"/>
            <msink:destinationLink direction="with" ref="{DBFDADB4-4C1B-4E07-BA8B-9AAD7E1E2E66}"/>
          </msink:context>
        </emma:interpretation>
      </emma:emma>
    </inkml:annotationXML>
    <inkml:trace contextRef="#ctx0" brushRef="#br0">9591 9660 2,'0'0'4,"0"0"2,0 0-3,0 0 0,26 3 0,-26-3 0,0 0 0,0 0 2,0 0 0,10-23 0,-10 23-1,0 0 2,0 0-2,0 0 1,0 0-1,0 0-1,0 0-1,0 0 1,0 0-1,0 0 1,0 0-1,0 0 1,0 0 0,-23-23-1,23 23 0,-31-26 0,31 26 0,-44-33 0,13 12 0,-2-7-1,-3 3 2,-3-4-2,-5 4 1,-2-6-1,-3 5 0,-5-7 0,-2 7 0,-6 3 0,0 3-1,-10 2 1,2 3-1,-4 2 1,-11 3-1,-5-1 0,0 1 0,-6 2 1,-2 1-1,-2 2 0,-8-1 0,0 4 0,-5 4 0,-1 4 0,-2 4 0,-2 5 0,2 6 0,-2-3 0,5 5 0,-6-3 0,8 3 0,1-2 0,-1-1 0,0-4 1,-2 2-1,-5-3 0,-1-2 0,-2 0 0,-5-3 0,-3 0 1,-2 0-2,-3 1 1,-2-4-1,-1-2 1,1 0 0,0-2 0,2 0-1,-3-6 1,-4 3 0,-1-8 0,0 3 1,1 3-1,-3-3 0,2 2 0,-2-2 0,5 0 0,0-3 0,5 0-1,0-4 1,0-4-1,-2 1 0,2-8 1,-2-3-1,2-5 1,-3-5 0,6 1 0,0-6-1,5 0 1,7-8-1,6 0 1,10-5-1,5 3 1,6-10 0,1-1-1,6-7 1,3-8 0,-5 0-1,-1-5 2,1-7-2,-1-1 1,0-5 0,1-2-1,5 2 1,2 3 0,8-1 0,7 4-1,6-1 1,3 0 0,1 3 0,12 0 0,-1-5-1,5 2 1,3-5 0,3 0 0,2 1-1,8-4 1,2 3 0,3-2 0,3-8 1,7 0 0,0-3 0,6-4-1,-3-4 1,2-2 0,3-7 0,0-1-1,3 1 0,2-1 0,0-5 0,5 1 1,0-4-1,8-1 1,-7 4-1,4-2 1,-2 10 0,3 0-1,-6 2 1,-2 6-1,-1 12 0,1 6 0,5 2 0,-3 11 0,3-1 0,0 6 1,2 7-1,-2 5 0,5 1 0,-7 4 0,1 8 0,-1 1 0,2 4 0,-6 8 0,1 0 1,0 2-1,-1 4 0,4-1 0,-4 2 1,1 4-2,0 1 2,5 1-2,-3 3 1,-2-1 0,2 3 0,0-3 0,1 1 0,-4-4 0,1-1 0,2-4 0,1 1 0,-4-3 1,4-2-1,-1 2 0,0-5-1,3 2 2,-2 1-2,-1 2 2,3 3-1,-3-6 0,3 6 0,2-3 0,-2-2 0,3-3 0,-1-3 0,6-4 0,-3-4 0,5-2 1,0 3-1,0-5 0,0 7 0,-2 0 0,5 6 0,-3-1 0,3 6 0,-1-1 0,-2 4 1,6-4-1,-3-2 0,7 0-1,-2-2 2,2 2-1,1-6 0,2 4 0,5-1 0,-5 1-1,5 2 1,0 2 0,1 1 0,-1-1 0,0 4 0,0-1 0,0-3 0,3 1 1,-3-8-1,8 2 0,3-5 0,-1 1 0,3-9 0,0 4 0,3-1 0,-3 2 1,3 6-2,-6 5 2,-2 5-2,0 3 2,-5 10-2,2 5 1,-2 5 0,2 1 0,-2 4 0,0-2 0,-3-1 0,5 1 0,3 0 0,0-3 0,3 3 0,-4-6 0,4 6 0,-6 2 0,3 3 0,-8 0 1,-2 3-1,-6 4 0,-2 1 0,-5 4 0,0 1 0,-3 2 0,-23-10 0,41 23 1,-18-10-1,-23-13 0,42 28 0,-42-28 0,43 31 0,-20-10 0,3-1 0,8 3 0,-6 0 0,8 3 0,3-3 0,-3 0 0,2-2 0,1 2 0,0-5-1,-6-6 1,3 4 0,-8-3 0,3 5 0,-5-11 0,0 9 0,-26-16 0,41 15 0,-41-15 0,33 15 0,-33-15 0,31 11 0,-31-11 0,26 7 0,-26-7 0,23 5 0,-23-5 0,0 0 0,26 3 0,-26-3 0,0 0 0,0 0 0,0 0 0,23-3 0,-23 3 0,0 0 0,0 0 0,0 0 0,0 0 0,0 0 0,26-5 0,-26 5 0,0 0 0,28 0 1,-28 0-1,26 0 0,-26 0 0,28 5 0,-28-5 0,29 3 0,-29-3-1,23 3 1,-23-3 0,28 2 1,-28-2-1,28 3 0,-28-3 0,23 5 0,-23-5 0,29 5 0,-29-5 0,0 0 0,0 0-1,23 13 1,-23-13 1,0 0-1,0 0 0,0 0 0,0 0 0,0 0 0,0 0 0,0 0 0,0 0 0,0 0 0,0 0 0,0 0 0,0 0 0,0 0 0,0 0 0,0 0 0,0 0 0,0 0 1,0 0-1,0 0 0,0 0 0,0 0 1,0 0-1,0 0 0,0 0 0,0 0 0,0 0 0,0 0 0,0 0 0,23 15-1,-23-15 1,0 0 0,0 0 0,23 8 0,-23-8 0,0 0 0,0 0 0,0 0 1,0 0-1,0 0 0,0 0 0,26 15-1,-26-15 1,0 0 0,28 8 0,-28-8-1,0 0 1,0 0 1,26 5-1,-26-5 0,0 0 1,0 0-1,0 0 0,0 0 0,0 0 0,0 0 0,0 0-1,0 0 1,0 0 0,0 0 0,23 10 0,-23-10 1,0 0-1,0 0 0,0 0 1,0 0-1,0 0 0,0 0 0,0 0-1,0 0 1,0 0 0,0 0 0,0 0 1,0 0-1,0 0 1,0 0 0,0 0 0,0 0 0,0 0 0,0 0 0,0 0 0,0 0-1,0 0 0,-10-31 1,10 31-1,-18-25 0,18 25 0,-31-46 0,13 15 0,-3-2 0,-4-8 0,7 2 0,-5-4 0,-1-1 0,1 1 0,0 2 0,0 0 1,5 2-1,2 3 0,1 0-1,2 3 1,3 2 0,5 6 0,-1 2 0,6 23 0,-2-36 0,2 36 0,0 0 0,-3-23 0,3 23 0,0 0 0,0 0-1,0 0 0,0 0 0,0 0-1,0 0 1,0 0-1,0 0 0,0 0 0,0 0-1,0 0-2,-7-23-2,7 23-6,0 0-12,0 0-6,0 0 0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14T09:09:42.089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DBFDADB4-4C1B-4E07-BA8B-9AAD7E1E2E66}" emma:medium="tactile" emma:mode="ink">
          <msink:context xmlns:msink="http://schemas.microsoft.com/ink/2010/main" type="inkDrawing" rotatedBoundingBox="9296,10402 10076,15662 7589,16030 6809,10770" semanticType="callout" shapeName="Other">
            <msink:sourceLink direction="with" ref="{2206C81A-EDB7-4BAF-AEDA-2B190F1CC395}"/>
          </msink:context>
        </emma:interpretation>
      </emma:emma>
    </inkml:annotationXML>
    <inkml:trace contextRef="#ctx0" brushRef="#br0">2737 5082 5,'0'0'8,"0"0"1,0 0-1,0 0 0,0 0-1,0 0 0,0 0-1,0 0 0,0 0 0,0 0-2,-26 0 0,26 0-1,-31-3-1,8 3 0,-3 3-1,-4-3 0,-9 0-1,-2 2 1,-3 4 0,-7-6 0,-1 7 0,-7-4 1,2 5-1,-7-3 1,7 2-1,-10-2 0,8 1 1,-3-1-2,3-3 1,0-2 0,-3 0-1,5 0 1,-2 0-1,-3-7 1,6 1-1,-1-4 1,1 0-1,-4-5 1,9-3-1,-6-5 0,1-3 1,-1-2-1,-2-3-1,-3-2 2,-8-1-2,4-1 1,-4-1 0,1-3 0,2-2 0,0 5 0,5-5 0,0-2 0,8-3 1,5 2 0,3 3 0,2-3-1,5 3 2,3-10-2,3 5 1,5 0-1,2-5 0,0 2 0,3-7 0,5-1 0,0 3 0,2 1 0,4-6 0,4 0 0,0-3 0,3-2 0,2 0-1,3 0 1,3-3 0,0 1 0,2 2 0,0-3 0,3 3-1,-1 3 1,1-9 0,0 1 0,2 0 1,3-5-1,0 2 1,2-2-2,1-3 2,2 0-1,2 0 1,-2 3-2,3-3 1,-3 5 0,3-2 0,-1-1 0,1 1 0,-3 2 0,0 3-1,0 0 1,0 0 0,0-3 0,0 8 0,0-3 0,0 3-1,0 3 1,-3 2-1,1 5 1,-1 3 0,1 5-1,-6 5 1,3 2 0,-5 11 0,-3 0 1,2 2-2,-1 1 2,-1-1-1,-8-2 0,8-3 0,-5-2 0,8-3-1,-5 0 2,4-2-1,-2 2 0,1 2-1,1 4 2,-1-1-2,-4 3 1,3-1 1,-2 4-1,-1-3 0,-2-1 0,3-1 0,2-6 0,-2-8 0,7-4 0,-2-6-1,7-3 1,-2-4 0,8 2 0,-6 5 0,6 8 0,-8 10 0,-1 8 0,-12 28 0,18-26 0,-18 26 0,0 0 0,0 0 0,0 0-1,0 0 1,0 0-1,0 0 1,0 0-1,0 0 1,0 0 0,0 0 0,0 0 1,0 0-1,0 0 0,0 0 0,0 0 0,0 0 0,0 0 0,0 0 0,0 0 0,0 0-1,21 23 1,-21-23 0,21 26 0,-21-26 0,30 41 0,-9-15 0,0 2 0,-1 3 0,3 4 0,3 4 1,0 4-1,0 6 0,2 5 0,0 2 0,1-2 0,-1 3 1,-2-6-1,2 0 0,-2-5 0,-3-7 0,-3-4 0,4 1 0,-4-2 0,-2-1 0,0-5 0,-2 0 0,-3-2 0,-3 0 1,0-3-1,-10-23 0,13 33-1,-13-33 1,5 26-2,-5-26-2,0 0-4,0 0-6,0 0-17,-28 20-2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14T09:10:03.387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3847B298-570C-482A-B7B1-72510C1E43B3}" emma:medium="tactile" emma:mode="ink">
          <msink:context xmlns:msink="http://schemas.microsoft.com/ink/2010/main" type="inkDrawing" rotatedBoundingBox="16088,10273 23807,10637 23782,11155 16063,10791" shapeName="Other"/>
        </emma:interpretation>
      </emma:emma>
    </inkml:annotationXML>
    <inkml:trace contextRef="#ctx0" brushRef="#br0">0 160 6,'0'0'6,"0"0"-1,0 0-1,0 0-1,0 0-1,0 0 0,0 0 0,0 0 0,29 2-1,-29-2 1,0 0 0,28-7 0,-28 7 0,23-5-1,-23 5 0,23-3 1,-23 3-1,34-3 1,-34 3 0,38-2 0,-12-1-1,0-2 1,5 3 0,-3-3-1,3 2 0,-5-2 1,5 5-1,-8 0 0,8 0 0,-31 0 0,49 5 0,-26-2 1,5 2-1,-2 0 1,7 2 0,-4-1 0,7 1-1,-3-2 1,8 3 0,1-5 0,1 2 1,4-3-2,2 1 1,-3-3-1,3 2 1,-5-4-1,2 4 0,-8-4 0,6 4 1,-8-4-1,5 2 0,3-3 0,3 3 0,1 0 0,7 0-1,-4-2 1,6-1 0,2 1-1,-3-1 0,1 3 1,0-2-1,-6-1 1,3 0-1,0 3 1,0-2-1,-2-1 1,2 1-1,-3-3 1,4-1 0,-1-1-1,2 2 1,-2-6-1,-2 4 1,4-4-1,1 4 0,-3-1 1,-2 0-1,-1 3 0,1-2 0,-1 1 0,0 1 0,-2 3 1,0-1-1,5-2 1,3 0-1,2 2 0,3 1 0,2-3 1,1 2-1,2-5 0,0 3 0,0 3 0,-3-3 1,-2 2-1,-3 1 0,-3 2 0,4-3 0,-6 3 0,-3 0 1,-2-3-1,0 3 0,0-2 0,-3-1 0,3 3 0,0 0 0,-5 0 0,0 0 0,-1 5 0,-1-2 0,-4 5 0,3-3 0,-10 2 0,3-1 0,-3 1 0,2-2 0,-2 1 0,0-1 0,0 0 0,2 2 0,-2-1 0,3-1 0,2 2 0,0 4 1,-3-4-2,3 1 2,5 0-2,1-1 1,-1-1 1,3-1-1,-3 0 0,0 0 0,3 0 0,-1 0 0,-1-2 0,-1 2 0,-3 0 0,6 3 0,-3-3 0,3 0 0,-3-3 0,-2 4 0,0-1 0,-3 0 0,-6-3 0,1 4 0,-5-1 0,0 0 0,-3 5 0,0-5 0,5 3 0,3 2 0,0-2 0,3-1 0,-1 1 0,1 0 0,-1 0 0,1-3 0,-9 2 0,4-2 0,-4-2 0,-1 2 0,-1 0 0,2 0 0,1 1-1,3-1 2,-1 2-1,3 1 0,5 0 0,-3 2 0,6-2 0,-1-1 0,-1-2 0,4 3 0,-8-5 0,1 2 0,-3-3 0,-3 1 0,3 2 1,-3-2-1,3-1 0,0 3 0,0-2 0,5-1 0,0 1 0,2 2 1,-4-5-1,-1 3 0,-2-1 0,0 1 0,-5-1 0,-3 1 1,0 0-1,0-1 0,1 1 0,-1 2 0,2 0 0,1 0 0,3 3 0,-1-1 0,5 6 0,-4-8 1,4 6-1,-2-4 0,-5 4 0,2-4 0,-2-4 1,-3 4-1,-23-7 0,33 8 0,-33-8 0,24 8 0,-24-8 0,0 0 0,23 8 0,-23-8 0,0 0 0,0 0 0,28 12 0,-28-12 0,0 0 0,23 11 1,-23-11-2,0 0 1,0 0 0,0 0 0,23 7-1,-23-7 0,0 0-1,0 0-1,0 0-2,0 0 0,0 0-1,0 0-1,-7 23-4,7-23-7,-29 13-14,22 15 0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14T09:10:14.760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A3D3C003-3A9A-47AC-AFB6-EABB9E269E9C}" emma:medium="tactile" emma:mode="ink">
          <msink:context xmlns:msink="http://schemas.microsoft.com/ink/2010/main" type="inkDrawing" rotatedBoundingBox="15965,3458 21431,3626 21378,5351 15912,5184" hotPoints="21294,3883 21188,5317 15961,4931 16067,3496" semanticType="enclosure" shapeName="Rectangle"/>
        </emma:interpretation>
      </emma:emma>
    </inkml:annotationXML>
    <inkml:trace contextRef="#ctx0" brushRef="#br0">69 425 14,'0'0'8,"0"0"0,0 0-2,0 0 0,0 0-1,0 0-1,0 0 0,0 0 1,0 0 0,0 0-1,0 0 1,0 0 0,0 0-1,0 0-1,0 0-1,18 33-2,-18-33 0,-3 39 0,-2-11 0,0 5 0,-3 8-1,3 0 1,-3 3 0,0 4 1,6-1-2,-3 4 2,5-8-1,2-2 0,3-5-1,-2 0 1,2-3 0,0-2 0,-2 3 0,-3-6 0,-3 0 0,-2 5 0,0-5 0,0 1 0,0-4 0,2 1 0,3-26-1,3 41 1,-3-41 0,15 33-1,-15-33 1,18 26-2,-18-26 2,0 0 0,31 28 0,-31-28 0,26 15 0,-26-15 0,31 11 0,-31-11 0,41 7 0,-15-2 2,5-5-2,7 3 0,6-6 0,5 1 1,5-3 0,5 0 0,0-6 0,6 4-1,-4 2 0,4-3 0,2 3 1,-3 2-2,8-2 1,0 2 0,5-2 0,3 3 0,3-1 0,4-2 1,-2 3-1,5-1 0,0 3 0,0 0 0,3 3 0,0 2 0,-3 0 0,3 0 0,2 0-1,-5 0 1,0 3 1,-2 0-1,2 2 0,0 3 0,-5 2 0,2 3 0,-4-3 0,1 3 0,4-2 0,2-1-1,-8-5 1,1 0 1,4-4-1,-2-1 0,0-3 1,-5-2-1,-5 3 0,-3-3 0,-8 0 0,-2 2 0,-11 1 0,-2 0 0,-5 2 0,0-3 0,-6 3 0,-1 0 0,4 8 0,-5-5 1,2 2-1,4-2 0,-1 2 0,0 0 0,5 3-1,1-3 2,-4-4 0,6 1-2,-8 1 1,1-3 1,-4-2-1,-2-3 0,-5 0 0,-2-3 1,-6 1-2,2-1 1,-1-5 1,1 3-1,1-8 0,0 8 0,0-8 0,-1 6 0,1-4 1,-3 4-1,-23 7 1,31-18 0,-31 18 1,0 0-1,26-41 1,-16 13 0,-5-11-1,6-7 1,-1-13-1,5-10 0,6-10-1,-3-9 1,8-4-1,-6-8 0,9-2 1,-1-3-2,-2-3 2,-1 3-1,-1 8 0,-1 2 0,-5 13-1,-3 5 2,-4 18-1,-6 10 0,0 16 0,-3 7 0,-2 26 0,3-30 1,-3 30-2,0 0 1,0 0 0,0 0 0,0 0 0,0 0 0,0 0 0,-28 15 0,28-15 0,-31 3 1,8-3-1,-8 0 0,0 0 0,-5 0 0,-8-3 0,0 0 0,-10 1 0,0-1 0,-5 1 0,-3-1 0,-7 3 0,-3 0-1,-6 5 1,-7-2 0,0 2 0,-2-2-1,-3 2 1,0 0 0,-3-3 0,-7 3-1,-1 1 1,-2 6 0,-5-1-1,-5 1 1,-6 1-1,-4 5 0,-1 0 1,-2 0-1,3-3 1,2-2-1,5 3 1,5-6-1,6-2 1,-1-1-1,8-2 1,-2-2 0,5 2 0,-1-5 0,4 3 0,-1-3 0,3 0 0,5 0 0,0-3 0,10 1-1,1-1 2,4-2-1,3 0 0,0-3 0,8 3 0,2-3 0,9 1 0,-4-1 0,6-2-1,-1-1 1,4 1 0,4 2 0,-5-2 0,0 5 0,-2 0 0,0 2 1,-1 1-1,1 4 0,0-2 0,-1 3 1,1-3-1,0 2 1,-1-4-1,1 2 1,0-5-1,-1 2 1,1 1-1,5-1 0,2 3 0,3-2 0,3 4 0,5 1-1,4-1 1,1 3-1,23-5-2,-28 8-1,28-8-3,0 0-7,-10 31-12,17-6-4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14T09:10:16.627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748BDA4E-517B-4274-88FA-4A057EB9B0C1}" emma:medium="tactile" emma:mode="ink">
          <msink:context xmlns:msink="http://schemas.microsoft.com/ink/2010/main" type="writingRegion" rotatedBoundingBox="16851,2590 17670,2590 17670,3995 16851,3995"/>
        </emma:interpretation>
      </emma:emma>
    </inkml:annotationXML>
    <inkml:traceGroup>
      <inkml:annotationXML>
        <emma:emma xmlns:emma="http://www.w3.org/2003/04/emma" version="1.0">
          <emma:interpretation id="{08895990-B01A-4A33-82A8-C1501A9A13E2}" emma:medium="tactile" emma:mode="ink">
            <msink:context xmlns:msink="http://schemas.microsoft.com/ink/2010/main" type="paragraph" rotatedBoundingBox="16851,2590 17670,2590 17670,3995 16851,39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10FAC9-CCFD-420C-937D-C536B2356951}" emma:medium="tactile" emma:mode="ink">
              <msink:context xmlns:msink="http://schemas.microsoft.com/ink/2010/main" type="line" rotatedBoundingBox="16851,2590 17670,2590 17670,3995 16851,3995"/>
            </emma:interpretation>
          </emma:emma>
        </inkml:annotationXML>
        <inkml:traceGroup>
          <inkml:annotationXML>
            <emma:emma xmlns:emma="http://www.w3.org/2003/04/emma" version="1.0">
              <emma:interpretation id="{AB91A9C6-5F39-49F7-B185-1F52441F9287}" emma:medium="tactile" emma:mode="ink">
                <msink:context xmlns:msink="http://schemas.microsoft.com/ink/2010/main" type="inkWord" rotatedBoundingBox="16851,2590 17670,2590 17670,3995 16851,3995"/>
              </emma:interpretation>
              <emma:one-of disjunction-type="recognition" id="oneOf0">
                <emma:interpretation id="interp0" emma:lang="en-US" emma:confidence="0">
                  <emma:literal>t</emma:literal>
                </emma:interpretation>
                <emma:interpretation id="interp1" emma:lang="en-US" emma:confidence="0">
                  <emma:literal>4</emma:literal>
                </emma:interpretation>
                <emma:interpretation id="interp2" emma:lang="en-US" emma:confidence="0">
                  <emma:literal>y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a</emma:literal>
                </emma:interpretation>
              </emma:one-of>
            </emma:emma>
          </inkml:annotationXML>
          <inkml:trace contextRef="#ctx0" brushRef="#br0">-7 0 8,'0'0'8,"13"-23"-1,-13 23 1,0 0 0,0 0 0,0 0 0,0 0-1,0 0-1,0 0-1,0 0 0,0 0-2,0 0 1,0 0-2,0 0-1,0 0 0,5 31 0,-5-31-1,15 26 1,-15-26-1,16 41 0,-4-16 0,-4-2 0,0 8 0,0-3 0,-1 8 0,1-2 0,0 1 1,0 1-1,-3 5 0,0 0 0,3 0 0,-3 5 0,-3-2 0,3 0 0,1-1-1,-1-2 1,0 0 1,5-5-2,-2-5 1,2-3 0,0-5 0,-10-23 0,18 38 0,-18-38 0,18 29 0,-18-29 0,16 28 0,-16-28 0,13 31-1,-13-31 2,13 33-2,-13-33 1,15 36 0,-15-36 0,10 25 0,-10-25-1,0 0 1,16 23 1,-16-23-1,0 0 0,0 0 1,0 0 0,0 0-1,0 0 1,0 0 0,0 0-1,0 0 0,0 0 0,0 0 0,0 0 1,0 0-1,0 0 1,0 0 0,0 0 0,0 0-1,0 0 1,0 0-1,0 0 1,0 0 0,0 0 1,0 0-1,0 0 1,0 0 1,0 0-1,23-15 1,-23 15-1,13-31 0,-5 8 0,-8 23-1,23-46 0,-13 20 0,6-7-1,-6 2 1,3-2-1,0 0 0,-1-3 0,1 0 0,-2-2 0,1 2 0,-1 0 1,-1 0-2,0 0 2,1 0-2,-4 5 1,1 1 0,-3 4 0,0 0-1,-5 26 1,3-33-1,-3 33-1,0 0-1,0 0-2,0 0-1,0 0-2,0 0-3,0 0-5,0 0-6,0 0-8</inkml:trace>
          <inkml:trace contextRef="#ctx0" brushRef="#br0" timeOffset="658.0377">-260 703 4,'0'0'3,"0"0"-2,0 0 0,0 0 2,0 0-1,0 0 2,0 0-1,0 0 0,0 0 1,0 0-1,0 0 2,0 0 0,0 0 0,3 25 0,-3-25 1,0 0 1,23 23-1,-23-23 0,36 28-1,-13-7 0,1-6-2,1 8 0,-2 0-2,11 3 0,-8 2 0,5 0-1,-11 3 0,6 2 0,-3 1 1,5-3-1,-7-6 0,0 6 1,2-5-1,-3 2 0,3-3-1,-5-2-3,8 16-3,-18-11-10,0 8-13,5 13 0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14T09:10:28.636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979B5C1A-18B3-44EB-A116-B7F60A917FB6}" emma:medium="tactile" emma:mode="ink">
          <msink:context xmlns:msink="http://schemas.microsoft.com/ink/2010/main" type="inkDrawing" rotatedBoundingBox="13770,5549 24161,5738 24109,8590 13718,8400" hotPoints="24837,7078 19020,8451 13229,6974 19046,5601" semanticType="enclosure" shapeName="Ellipse"/>
        </emma:interpretation>
      </emma:emma>
    </inkml:annotationXML>
    <inkml:trace contextRef="#ctx0" brushRef="#br0">1631 132 10,'0'0'11,"0"0"-1,-20-26-1,20 26-1,0 0-2,-26-20-1,26 20-2,-34-21-1,11 14 0,23 7-1,-46-16 0,20 11 0,-7-3 1,2 1-1,-3-1 0,-2 5 1,-2-4-2,-3 4 0,-3 1 0,-5 2 0,-3 5 0,3 0-1,-7 5 1,-6 5-1,0 9 0,-5-1 0,3 10 0,-3 3 1,0 10-1,-2-3 0,2 9 0,2-1 1,4 8-1,1-3 1,4 6-1,4-6 1,8 3-1,6-3 1,7 6 0,3-8-1,12 0 0,1-3 1,10-5-1,2 3 0,6-8 0,2-3 0,5-2-1,3 0 2,5-5-1,5-1 0,3-1 0,5-1 1,2 8-1,3-1 2,3 6-2,2-2 1,5 4 0,-2 6-1,8-3 1,-6 6 0,8-6 0,0 2-1,3-4 1,-1 5 0,4-6 0,-1-2 0,0 5 0,5-5 0,1 0 0,2 0 0,-3 3 0,5 2 1,-2 3-1,3-3 1,-1 0-1,6 0 1,-3 3 0,5-6 0,1-4 0,1-3 0,4-6 0,-1 1 0,3-8 0,5 0 0,3-5 0,2 0-1,3 0 1,2-3-1,-2 3 0,5 0 1,0 0-2,-3 0 1,1-5 0,2 0 0,-3-3 0,1-5 0,4-2 0,-2-6 0,0-2 1,8 2-1,-3 1 1,3 2-1,-1 2 0,4 4 0,-4 4 0,1 3 0,2 2 0,-5 3-1,0-3 1,3 3 0,0-2 0,0-4 0,2-1 0,5-4 1,3-1-1,0-6 0,5-3 0,3-2 1,-3 0-1,3-3 0,0-2 1,2 0-1,-8-6 0,6 6 1,-5-3-1,-1 0 0,6 0-1,-5 1 1,2 1-1,0-4 1,3-3 0,-3-2-1,-3-3 1,-2-6 0,3 1 0,-1-3 0,-7 1 0,-3-4 0,-4 4 1,-1-1-1,-5 0 1,2 0-1,-10-5 0,-2 3 0,-3-8 0,-2 3 0,-3-6 1,-3 6-1,-2-8 0,-5 2 0,4 0 0,-4 1 0,0 2 0,2-3 0,-5 1-1,-3-1 1,1 1 0,-6 2-1,-12-3 2,-1 1 0,-15-4-1,-5 4 2,-8 2-1,-2 0 1,-3-8-1,-5 3 0,2-3-1,3 3 0,3-2-1,0-1 0,4-5 0,-7 3 1,3 5 0,-6-3 0,-4 5 1,-6 1 1,-10 2 1,2 5-1,-15-2-1,3 4 0,-11 1 2,3 5-3,-8-6-2,-5-1 1,-3-4-1,-5 3 1,-2 0 1,-8 3 0,-3 0 0,-7-3-1,-6 10 1,-4 1-1,-1 7 0,-7-3 1,2 6-2,-5 2 1,5 0 0,-5 3 1,5-3 0,-2 3 0,5 0 0,-5-1-1,2 4 1,-3 2-1,-2-3 0,0 0 0,0 3 0,-2 0 0,-3 0 0,2-3 1,-2 0 0,0-2 0,0 0 0,-3 2 0,1 1 0,-6 1 0,0 4 0,-7-1-1,-1 6 1,-5 2-1,1 3 0,-4 2 1,1 3-1,-5 0 1,-1 2 0,3-5-1,-2 3 1,0 0 1,-1 0-1,-7-3 0,0 5 0,0-2 0,0 0-1,-1 2 1,1 3 0,0-2 0,5-4 1,5-1-1,1-4 0,6-4 0,1-1 0,3-2 0,-1-2 1,1-1-2,-6 1 1,0-1 0,-2 6-1,-3 2 2,-2 3-1,4-3 0,-4 5 0,2-2 0,0-1 0,6 1 0,2-5 0,-1-1 1,1-4 0,-2-1 0,2 0 0,-1 1 0,4-3 0,-3 2 0,0 3 0,0 0-1,-1 5 1,4-5-2,-1 3 1,3 5 0,0-3-1,6 5 0,6 0 0,1-2-1,13 2-2,0-5-2,15 5-4,-2-10-6,7-10-9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14T09:10:41.592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9F0F8641-DDE6-4670-BDA3-AFB63DD665BC}" emma:medium="tactile" emma:mode="ink">
          <msink:context xmlns:msink="http://schemas.microsoft.com/ink/2010/main" type="inkDrawing" rotatedBoundingBox="1083,13789 11493,14120 11438,15827 1029,15497" hotPoints="11348,14905 11198,15983 1224,14598 1374,13520" semanticType="enclosure" shapeName="Rectangle"/>
        </emma:interpretation>
      </emma:emma>
    </inkml:annotationXML>
    <inkml:trace contextRef="#ctx0" brushRef="#br0">237 320 2,'0'0'3,"-3"23"0,3-23-2,-10 34 0,10-34 0,-13 46 0,8-23 1,-3 5 0,3 0 0,0 3 1,0 0-1,-5-1 1,2 4 0,-2-1-1,-1 3 1,1-8-1,-3 5-1,-2-7 0,4 5 1,4-8-2,-1 0 1,8-23-1,-13 38 0,13-38 0,-8 26 1,8-26-1,0 0-1,-5 23 1,5-23 0,0 0 0,0 0 0,11 31 0,-11-31 0,5 25 0,-5-25 0,7 31 0,-7-31 0,11 28 0,-11-28 0,13 23 1,-13-23 0,0 0 0,25 16 0,-25-16 0,26 2 1,-26-2-1,23-2 0,-23 2 0,26 0 0,-26 0-1,31 2 1,-31-2-1,41 0 1,-13 0-1,-4 0 2,9-2-1,3 2 0,3-8 0,4 6 0,-1-4 0,1 1 0,1 0 0,5 3-1,-5-1 0,2 0 0,-5 3 0,3-2 0,-5-1 0,4 1 0,4-1 0,2 1 0,0-3 0,0-1 0,2 4 1,3-1-1,0 1 0,0 2 0,-5 2 1,3 1-1,-1-1 0,1 4 0,2-1 1,-3 2-1,3-2 1,3 6-1,2-4 0,0 1 0,6-3 0,-1 3 1,0-3-1,6-2 0,-1-3 0,1 0 1,-3 0-1,5-3 0,-10 3 0,4-3 0,-4 6 0,-3 0 1,1 2-1,1 0 0,-4 0 0,0 0 1,-1 0-1,1 0 0,-6 3 0,6-5 1,-3 4-1,-2-2 0,2 6 0,-3-4 1,3 9-1,3-3-1,0 2 1,-1 0-1,6 3 1,0-2-1,0-1 1,4 0-1,-1-2 2,-1 0-1,1 0 0,-1 0 0,-5-3 1,0 8-1,3-3 0,-5 3 1,2 0-1,0 0 0,-2 0 0,2 2 0,-2-4 0,2-1 1,-3 1-1,4-1 0,-1-2 1,0 0-1,3-3 0,2 3 0,6-6 1,-6 4-1,8-4 0,0 1 0,0 2 0,3-2 0,0 0 0,-1-3 0,-2-3 0,6 1 0,-6-6 0,2 3 0,4-7 1,1 4-1,-4-5 0,0 3 0,-1 3 0,-2-3 0,0 2 1,3-2-1,-5 5 0,-1-3 0,3 3 0,-7-2 0,9 2 0,-4-3 0,2 3 0,-3-2 0,1-4 0,-1 4 0,-4-6 0,4 3 0,-10 0 0,1 0 0,-6 0 0,-3 2 0,3-2 0,-2 2 0,-1 1 0,6-3 0,-6 0 1,6 2-1,-1-2 0,4 0 1,-9 2-1,6-2 0,-6 0 1,-2 5-1,0-5 0,-5 5 0,0-5 0,-3 2 0,0 1 0,-5-1 0,0 3 0,0 0 0,-2-2 0,-1 2 0,3 0 1,-2 0-1,2 0 0,0-3 0,0 0 0,-3 1 0,1-3 0,2 2 0,-5 1 0,-1-1 0,-1 0 1,-1 1-2,-2 2 2,2-3-1,-2 1 0,2-1 0,1 1 0,-1 2 0,0-3 0,3 3 0,8 3 0,-3-3 0,7 2 0,4 1 1,-1-3-1,3 0 0,3-3 0,-1 1 2,-7-3-2,0 2 0,-3-2 0,-5 2 1,2 1-1,-7-1 0,3 1 0,-3 2 1,0 2-1,-3-2 0,3 3 0,-6-3 0,4 2 0,-6-2 0,-23 0 0,39 3 0,-39-3 1,28 0-1,-28 0 1,0 0 1,0 0-1,0 0 1,0 0 0,0 0 0,0 0 0,0 0 0,18-23-1,-18 23 0,10-44-1,0 11 0,1-6 0,7-7 1,2-7-1,-4-4 0,4-4 0,1 2 0,5-8 0,-6-2 0,4 2 0,-6-2-1,2 2 1,-2-2 0,0 8-1,-5 4 1,-3 4 0,1 9 0,-6 6 0,0 7 0,0 0 0,-2 8 0,-3-3 0,0 3 0,0 23 0,-3-38 0,3 38 0,-10-36 0,10 36 1,-21-28-2,21 28 1,-31-18 0,31 18-1,-43-13 0,14 8 1,1 0 0,-6 5-1,4-3 2,-4 1-1,3 2 1,-2-3-1,-3 8 1,5-5 0,-5 3-1,2-3 0,-2-3 0,-2 3 1,-1-2-1,-5-1 0,1-2 0,-6 0 0,-3 0 0,-5 0 0,-4 5 0,-6-3 0,-3 6-1,-4-3 1,-4 2 0,-4 3-1,-3 0 1,-5 1 0,0-4 0,-3 3 0,-10 0 0,0 6-1,-2-6 1,-3 5 0,-1-2 0,1 2-1,-7 0 1,1 0 0,1 1 0,2-4 0,-2 1 0,2-5 0,-4 2 0,4 0-1,3-5 1,5 0 0,0-3 0,2 1 1,6-3-1,0 2 0,7-2 0,1 0 0,-1 2-1,-2 1 1,3-1 0,2-2 0,0 2 0,0-4 0,-3-1 0,1-2 0,2 0 0,2-6 1,-2 1-1,1-3 0,-1 0 0,0 3 0,0-1 0,2 3 0,4 1 0,-1-1 0,5 8 0,-2-3 0,2 5 0,1-2 0,4 3-1,-2 2 2,2 2-2,1 1 1,-1-1 0,1 3 0,-1 3 0,3-3 0,-5 6 0,0-1 0,3 0 1,-3-2-1,0-1 0,5 4 0,-3-4 0,3 1 0,6 0 0,-4-1 0,3 1 0,3 2 0,3-2-1,-1 2 1,3 1 0,0-4 0,0 1 0,2 2 0,1-2 0,-3 0 0,2-1-1,1-2 1,-1 3 0,3 0 0,6-3 0,-6 0 0,7-2 0,1-1 0,0 3 0,2 0 0,-2-2 1,5-3-1,-2 0 0,-1 2 0,0-2 0,3 0 0,0-2 0,0-1 0,5 1 0,-2 2 1,2 0-1,0-3 0,3 3 0,-3 0 0,5 0 0,-5 0 1,-5 0-1,8 0 0,-8 0 0,0 0 1,0 3-1,-3-3 1,3 2-1,-2-4 1,-1 4-1,-2-2 1,5 3-1,-5-1 0,-3 1 0,3 0 0,-6 2 0,1 0 0,-3 0-1,3 3 1,-1-1 0,1 1 0,2 0 0,1 2 0,1-2 0,4-1 0,-1 1 0,3-5 0,0 2 0,0-3 0,0 1 0,0-6 0,-3 6 0,3-3 0,-5 0 0,2 0 0,-2 2 0,0-4 0,2 4 0,-2-2 0,5 0 0,-2-2 0,4 2 0,-4 2 0,1-7-1,4 8 0,-3-11-2,8 16-4,-11-21-13,8 13-13,31 0 1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14T09:02:49.307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D705D838-6E58-4E40-A34B-B74181FE602D}" emma:medium="tactile" emma:mode="ink">
          <msink:context xmlns:msink="http://schemas.microsoft.com/ink/2010/main" type="inkDrawing" rotatedBoundingBox="838,12927 5609,13346 5463,15008 692,14589" hotPoints="5558,13515 5438,14887 774,14481 893,13109" semanticType="enclosure" shapeName="Rectangle">
            <msink:destinationLink direction="with" ref="{040A2677-FEA7-468C-92F1-AD0B18ADD3E7}"/>
          </msink:context>
        </emma:interpretation>
      </emma:emma>
    </inkml:annotationXML>
    <inkml:trace contextRef="#ctx0" brushRef="#br0">218 0 9,'0'0'8,"0"0"-2,0 0-1,0 0-2,0 0-1,0 0-1,-8 23-1,8-23 0,0 0 0,-2 38 1,2-38-1,-3 46 1,3-17-2,0 1 2,0 1-1,0 2 1,0 1-1,0 2 0,-2 7 0,-3-4 0,-1 4 1,-4-2-1,2 10 2,-4-7 0,1 5-1,-2-8 1,3-3-1,0-2 1,2-3-1,0 1 0,-2-4-1,2 4 0,-5-4 0,6 9 0,-4-3 0,1 2 0,0 1 0,0-1 0,4 0 0,-1-2 0,1-2 1,4-9-1,-1-2-1,3-23 1,-2 39 0,2-39 0,7 23-1,-7-23 1,0 0 0,16 28-1,-16-28 1,0 0 0,0 0 0,21 26 0,-21-26 0,0 0 0,0 0 0,18 25 0,-18-25 0,0 0 0,30 23 0,-30-23-1,34 16 2,-8-9-1,2-1 0,3-1 0,5-3 1,5-2-1,3 3 1,0-3-1,5-3 1,2 1 0,6-1 0,4-2 0,1 2 0,3-4-1,4 2 1,3-1 0,0 1 0,-2 3 0,-1 2-1,-2 0 0,3 2 1,-3 3-1,0 3 1,2 0-1,1 0 0,-4-3 1,7-3-1,-4 1 1,1 2 0,-4-3-1,1 1 1,0 2-1,-7 0 0,4 3 1,-5 2-1,3 0 0,-5-2 0,4 0 0,-1 2 0,-1-5 1,3 0-1,-3 0 0,0-5 0,-5 0 0,3 0 0,-8 3 1,-1-3-1,-1 0 0,-1 3 0,-2-3 1,0 5-1,-1-3 0,-1 3 0,-1-2 1,5-3-1,-5 3 0,3 2 1,-5-3-1,2 3 0,-5 0 0,5 1 1,-5 1-1,0 4 0,3-1 0,-6 0 1,6 0-1,-3 1 0,5-1 0,-5-3 0,0-1 0,-2-1 0,-3-3 0,-1-2 0,1 3 0,-2-1 0,-4-2 0,1-2 0,5 2 0,-3 0 0,1 0 0,-4-3 0,4 1 0,-4-1 0,-25 3 0,44-2 0,-44 2 0,44 5 0,-44-5 0,41 2 0,-18 3 0,3-2 1,-3 2-1,6-2 0,-6-1 0,5-2 0,-2 3 0,-3-3 0,0 0 0,0 0 0,0-3-1,3 1 1,-3-1 0,1 1 0,1-4 0,-2 1 0,1 0 0,-24 5 0,43-10 0,-43 10 0,31-8 0,-31 8 0,0 0 1,0 0-1,26-10 1,-26 10 0,0 0-1,0 0 1,0 0-1,-18-23 0,18 23 0,-8-39 0,-2 11 0,5-8 0,0-5 0,-1-5 0,1-5 0,0-8 0,-3-2 0,6-9 0,-3 1 0,2 0-1,3-3 1,0-2 0,3 5 0,4 2 0,9-2 0,-1 10-1,6 0 1,0 0 0,-1 8 0,-2 2 0,3 11 0,-8 2 0,-3 10 0,-2 3 0,-8 23 1,0 0-1,10-25 0,-10 25 0,0 0 1,0 0-1,0 0 0,0 0 0,0 0 1,0 0-1,0 0 1,0 0-1,0 0 2,0 0-1,-23-16 0,23 16 2,0 0-1,-34-15 0,34 15-1,-33-13 2,10 0-2,23 13 1,-49-15-1,23 12 1,-2-2-1,-3 0-1,-3-3 1,-4 3 0,-6-2-1,-5-1 0,-5-2 0,-8-1 0,-5 4 0,-5-4 0,-8 6 0,1 3 1,-9-1-1,1 6 0,-4-1 1,1 6-1,0 0 1,-5 2-2,-5 0 1,2 0 0,0 1 0,0-4 0,-2 4 0,-3-6-1,5-3 1,-2-2 0,4-2 0,1-1 0,5-2 0,-3-3 0,6 1-1,4-1 1,-2 3 0,13 0 0,-2 0-1,-1 2 1,6-2-1,-3 5 1,5-3 0,2 3 0,3 0-1,3 0 1,5-2 0,3 2 0,-1-3 0,6 1 0,0 2 0,2-3 1,0 1-1,3 2 0,5-3 1,0 3-1,7 3 0,1-3 0,5 0-1,0 2 1,0-2 0,-8 3-1,2 2 1,1-3 0,-11 1 0,3-1 0,3 1 0,-3 0-1,8 4-1,-6-9-2,34 2-2,-56 7-3,56-7-2,-47 21-2,29 5 0,-18-19 0,13 24 1,-13-13-1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14T09:12:33.573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 contextRef="#ctx0" brushRef="#br0">630 0 1,'0'0'4,"-7"23"0,7-23-2,0 0 0,0 0-1,-16 23-1,16-23 1,-10 26-1,10-26 0,-18 35 1,18-35 0,-21 39 0,21-39 0,-18 41 0,10-16-1,-2 4 1,5 7 0,-5 5-1,2 7 0,-2 3 1,-1 11 0,-7-6 0,3 6 0,-1 4 2,1-1-2,0 1 1,2-4 0,-3 4 0,9 6 0,-1 0 0,5 5 0,-2-3-1,3 3 1,-1 5-1,0 5 1,1-2-1,2-3 0,-5 0-1,5 0 1,-6-11 0,6 4 0,-5-11 0,3-3 1,-3-7-1,2 5 0,0 0 0,1 0-1,-6-3 1,3 6 0,-3-8-1,3 2 0,0-7 1,-3-3-1,3-13 1,0 3 0,0-8-1,2-5 1,-4 0-1,7-23 1,-13 44 0,5-21 0,-2 0-1,-1 3 1,-2-1 0,3 3 0,0-5 0,2 3-1,0-3 1,3 0-1,5-23 1,-5 39-1,5-39 0,0 38 0,0-15 1,0-23-1,3 39 0,-3-39 0,2 38 1,1-15-1,-3-23 0,10 36 0,-10-36 0,13 31 0,-13-31 0,15 36 1,-15-36-1,16 28 0,-16-28 0,10 25 0,-10-25-1,0 0 1,0 0 0,0 0 1,0 0-1,0 0 0,0 0 1,11 23-1,-11-23 1,0 0-1,0 0 0,0 0 1,0 0-1,0 0 0,0 0 0,0 0 0,0 0 1,0 0-1,0 0 1,0 0 0,0 0 1,0 0 0,0 0-1,0 0 0,0 0 0,0 0 0,0 0 0,0 0 0,0 0 0,0 0-1,0 0 0,0 0 0,-24 23 0,24-23 0,0 0 0,0 0 0,-23 29 0,23-29 0,-20 23 1,20-23-1,-21 23 1,21-23 0,-23 18 0,23-18 0,0 0 0,-21 25-1,21-25 1,0 0-1,0 0 0,-23 26 0,23-26 0,0 0 1,-23 20-1,23-20 0,0 0 0,0 0 1,0 0-2,-23 18 1,23-18 0,0 0 0,0 0-1,0 0 1,0 0-1,0 0 0,0 0 0,0 0 0,0 0 0,0 0 0,0 0 0,0 0 1,0 0-1,25 0 1,-25 0 0,0 0 0,29 8 0,-29-8 0,0 0 0,28 13 0,-28-13 0,0 0 0,34 18 0,-34-18 0,25 13 0,-25-13 0,31 10 0,-31-10 0,29 5 0,-29-5 0,25 3 0,-25-3 1,0 0-2,23 0 1,-23 0 0,0 0 0,0 0 0,0 0 0,0 0 1,0 0-1,0 0 0,0 0 1,0 0-1,0 0 0,0 0 1,0 0-1,0 0 0,0 0 0,0 0 1,0 0-1,0 0 0,0 0 0,0 0 1,0 0-1,6 23 1,-6-23-1,0 0 0,-24 20 0,24-20 0,0 0 0,-28 31-1,28-31 1,-15 31 0,15-31 0,-21 43-1,8-17 1,0 5 0,-2-1 0,-1 1 0,1 0 1,-3 5-2,0 2 1,2 6 0,4-3-1,-1 5 1,2 5-1,1-2 1,5 5-1,0-3 1,2-2-1,1-3 1,-1 5 0,6 3 0,-6-3 0,3 5 0,3 3 0,-1 3 0,1 2 0,2 0 0,3 0 0,2 3-1,-2 2 1,5 5-1,-6-2 0,4 12 0,-6-4-1,0 12 1,-2 3-2,-3 2 1,0 3 1,0 0 0,2 5 0,-2 0 1,5 3-1,0-3 1,3 3 1,0 2-1,5-3 0,0 1 0,2-8 1,0-3-1,6-4 0,0-4 0,4-7-1,6 3-2,-2-8-4,20 10-9,10 3-13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14T09:02:55.501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79929E8A-FF98-4CBD-89A7-3DE17C63A82C}" emma:medium="tactile" emma:mode="ink">
          <msink:context xmlns:msink="http://schemas.microsoft.com/ink/2010/main" type="inkDrawing" rotatedBoundingBox="1046,12692 1599,13055 1560,13116 1007,12753" semanticType="callout" shapeName="Other">
            <msink:sourceLink direction="with" ref="{0142BAE8-6579-4F15-8933-EC7620695DD8}"/>
          </msink:context>
        </emma:interpretation>
      </emma:emma>
    </inkml:annotationXML>
    <inkml:trace contextRef="#ctx0" brushRef="#br0">556 359 5,'0'0'8,"0"0"0,0 0 0,-28-20-1,28 20 0,-23-29-1,-1 6-1,24 23-1,-46-51 0,25 23-1,-12-3 0,7 6 0,-10-4 0,3 11-1,-6-7 0,6 12 0,-6-5 0,8 13 1,-2-8-2,7 8 0,0-3-1,26 8 0,-33-7-4,33 7-1,0 0-4,-26-11-10,26 11-10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14T09:02:54.902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53C71FE0-0140-47F9-88B2-BAC21BDA247D}" emma:medium="tactile" emma:mode="ink">
          <msink:context xmlns:msink="http://schemas.microsoft.com/ink/2010/main" type="inkDrawing" rotatedBoundingBox="558,12765 2947,6124 4097,6538 1707,13178" semanticType="callout" shapeName="Other">
            <msink:sourceLink direction="with" ref="{8EA2087E-9E65-47B3-A13F-C03319B188C8}"/>
            <msink:sourceLink direction="with" ref="{0142BAE8-6579-4F15-8933-EC7620695DD8}"/>
          </msink:context>
        </emma:interpretation>
      </emma:emma>
    </inkml:annotationXML>
    <inkml:trace contextRef="#ctx0" brushRef="#br0">2821 0 5,'13'23'6,"-13"-23"-3,0 0-1,0 0 0,-10 26 2,10-26-1,0 0 1,-15 25 1,15-25 0,-24 21 0,24-21 0,-28 28-1,28-28-1,-33 28 0,33-28-1,-39 38 0,11-17-1,2 2 0,-8 3-1,4 2 2,-9 5-1,3 0 0,-8 3 1,8 3 0,-5-3 0,5 5 0,-5-3 0,5 6-1,-6-8 0,6 7 1,0-7 0,3 5-1,-3-3 0,-3 1-1,3 2 1,-2 5-1,-9 3 0,1 2 1,-3 8-2,-5 2 2,-5 6-1,2-3 1,-7 3-1,2-1 1,0 3-1,3-2 1,-3 2-1,0 3 0,1 2 1,1 3-1,-1 3 0,1 2-1,6-3 1,0 1-1,3-1 1,5-5-1,-1 3 1,3-5-1,6-3 1,2-2 1,2-3-1,3 0 0,3 0 0,5-5 1,2-3-1,1 1 0,2-4 0,0 6 0,5 0 0,-3 3 0,1-1 0,-6 9 0,3 6 0,-2 4-1,-1-1 0,-2 1 0,0-1 1,0 1-1,2-6 1,6 0-1,-3-7 1,2-3 1,1 3-1,4-3 1,-4 2-1,2-2 0,-2 0 1,-1 0-1,-2-2 0,3-3 0,-1 0 0,1-3 1,-1-5-1,4 3 0,4-3 0,-2 1 0,2-4 0,3 1 0,-1-5 0,4 2 1,2-8-2,0 3 1,0-7 1,5-1-1,-2 3 1,-3-11-1,2 6 0,-2-8 0,0 8 1,0 0-1,0-3 0,-2 0 0,2-28 0,0 49 0,0-49 0,0 48 0,0-48 0,0 39 0,0-16 0,0-23 0,0 41 0,0-18 0,0 0 0,0 0 1,0 3-1,0-26 0,0 41 0,0-41 0,0 36 0,0-36 0,-3 33 0,3-33 0,3 28 0,-3-28 0,2 31 0,-2-31-1,5 28 1,-5-28 0,8 26 0,-8-26 0,8 23 0,-8-23 0,0 0 0,13 31 0,-13-31 0,5 23 0,-5-23 0,10 28 0,-10-28 0,5 28 0,-5-28 0,8 28 0,-8-28 0,13 26 0,-13-26 0,10 31 0,-10-31 0,18 33 0,-18-33-1,21 38 1,-8-15 0,-13-23 0,25 31 0,-25-31-1,0 0 1,24 28 0,-24-28 0,0 0 0,0 0 0,0 0 0,0 0 0,20 23 1,-20-23-1,0 0 0,0 0 0,10 29 0,-10-29 0,0 0 0,0 0 0,0 0 0,0 0 0,16 23 0,-16-23 0,0 0 1,0 0-1,5 25 0,-5-25 0,3 23 0,-3-23 0,5 26 0,-5-26-1,0 0 1,13 26 0,-13-26-1,0 0 1,0 0 0,0 0 0,0 0 0,0 0 0,0 0 1,0 0-1,0 0 0,0 0 0,0 0 1,0 0-1,15 23 0,-15-23 0,0 0 0,10 25 0,-10-25-1,0 0 1,11 23 0,-11-23-1,0 0 1,0 0-1,0 0 1,0 0 0,0 0 0,0 0 0,0 0 0,0 0 1,0 0-1,0 0 0,0 0 0,0 0 0,0 0 0,0 0 0,0 0 0,0 0-1,0 0 1,0 0 0,0 0-1,0 0 1,0 0 0,0 0 0,0 0-1,0 0 1,20-28 0,-20 28 0,13-26 0,-13 26 1,21-46-2,-6 21 2,1-11-1,2 3 0,5-6 0,0-2 0,3-2 0,2 2 0,0-6 0,1 1 0,-4 0 0,4 0 0,-4-3 0,1 6 0,-3-1 0,1 3 0,-4 5-1,-2 6 1,-2 4 0,-16 26 0,25-36 0,-25 36 0,0 0-1,0 0 0,18-26-2,-18 26-1,0 0-2,0 0-2,0 0-2,0 0-5,0 0-6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14T09:02:51.944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C0698A98-A218-47BD-805E-2A5D93D50CD6}" emma:medium="tactile" emma:mode="ink">
          <msink:context xmlns:msink="http://schemas.microsoft.com/ink/2010/main" type="inkDrawing" rotatedBoundingBox="492,15503 5768,15878 5649,17547 374,17172" hotPoints="5613,15899 5543,17252 546,16997 615,15644" semanticType="enclosure" shapeName="Rectangle">
            <msink:destinationLink direction="with" ref="{4001B38A-4D6D-45EC-B1DD-FD73F00E6C63}"/>
          </msink:context>
        </emma:interpretation>
      </emma:emma>
    </inkml:annotationXML>
    <inkml:trace contextRef="#ctx0" brushRef="#br0">198 0 2,'0'0'8,"0"0"-2,15 23-1,-15-23-2,0 0-1,6 33 0,-6-33 1,2 41-1,-4-15 1,4 5 0,-7-1 0,2 4-1,-2 2 1,3-3-2,-3-5 1,-1 5-1,1-4 0,3-1 0,-3 0-1,-1 0 0,1-2 1,0 2-1,0 5 0,0 1 1,-3 4-1,0-2 0,1 5 0,-1 0 0,-2 0 1,-1 5-1,1 0 1,2 0 0,-2 0-1,2-2 1,1 2 0,-1-2-2,3-3 1,0-6-1,-1-1 1,4-3-2,2-3 2,-3 0-1,3-5 1,0 3 0,-2-1-1,2 3 2,-3 1-1,1-1 0,-1 0 0,3-5 0,0-23 0,-5 38 0,5-38 0,5 34 0,-5-34-1,10 25 1,-10-25 0,16 23-1,-16-23 1,33 26-1,-10-13 1,1-8 0,1 0 0,6-2 0,5-3 1,8-5-1,-5-3 1,7 0 0,5-5-1,3 3 0,6-5 0,4 5 1,0-3-1,8 5 0,8-2 0,3 5 0,7 0 0,2 2 0,1 3 0,7 3 0,3-3 0,-5 2 0,5-4 0,0-1 1,-5-2-1,-3 0 0,0 0 0,-4-1 0,-1-1 0,-5 4 0,-3 3 1,-5 3-1,0 2 0,-2 0 0,0 5 0,-1 1 0,4-1 1,1 3-1,1-6 0,0 4 1,-3-6-1,3 0 0,-5-3 0,2-2 0,-8 0 1,-4 3-1,-9-1 0,1 1 0,-3 5 1,0-1-1,-2 4 0,-3-1 1,10 3-1,-5-6 0,8 1 0,2-8 0,0 0 0,-2-5 0,0-3 0,-3-2-1,-5 0 1,-5 0 0,-3-1 1,-7 6-1,-3 0 0,0 5 0,-5 0 0,0 5 0,0-2 0,2-1 0,1 3 0,-1-5 0,-2 3 0,3-3 0,-4 0 0,-1 0 0,-3 0 0,-3 0 0,-23 0 1,41 5-1,-41-5 0,31 5 0,-8 0 0,-23-5 0,36 0 0,-36 0 0,36-2-1,-36 2 1,31-8 0,-31 8 0,23-13 0,-23 13 0,0 0 0,31-28 0,-31 28 0,21-26 0,-21 26 0,25-30 0,-25 30 0,23-36 0,-12 13 0,2 0 0,-8-5 1,5-8-1,-5-3 0,-5-12 2,-2-8-2,-6-5 2,0-5-2,-7-6 2,2 6-2,-5 3 2,5 7-3,-2 7 2,2 11-1,2 3 0,4 10 0,2 5-1,2 0 1,3 23 0,-5-41 0,5 41 0,2-41 0,-2 41 0,8-34 0,-8 34 1,8-23-1,-8 23 2,0 0 0,0 0 0,0 0 0,0 0 0,0 0 1,0 0-1,0 0-1,-29 0 0,29 0-1,-36 8 1,8 0-1,2 2 0,-10-2 0,0-1 0,-13 6 1,-2-3-1,-6 6 0,-7-6 0,-8 5 0,-8-2 1,-10 0-1,-3 0 0,-5-5 1,-2 2-1,-3-3 0,3 1 0,-3-3 1,-3 0-2,3 1 1,-2-4 0,2 1 0,0 2 0,0-3 0,-3-2 0,-2 3 0,5-3 0,0-5 0,-5 2 0,5-2-1,-2 0 1,4-5 1,6-3-1,2-2 0,1 2 0,4 0 0,3-2 0,3 2 0,4 2 1,-1 1-1,1 3 0,4-4 0,-1 1 0,0-3 0,-4 6 1,-1-9-1,3 3 0,-3 1 0,0 1 0,3 6 1,2 0-1,3 0 1,10 5-1,3 2 1,2-2-1,9 3 0,1 0 0,6-3 0,2 5 0,1-3 0,2-2 0,2 0-1,-4-2 0,4-1 0,-4-2 0,7 5-1,-8-13-1,11 13-1,-6-18-3,11 21-6,-10-29-8,2-7-10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14T09:02:57.812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040A2677-FEA7-468C-92F1-AD0B18ADD3E7}" emma:medium="tactile" emma:mode="ink">
          <msink:context xmlns:msink="http://schemas.microsoft.com/ink/2010/main" type="inkDrawing" rotatedBoundingBox="3931,12955 4252,13211 4209,13265 3887,13010" semanticType="connector" shapeName="Other">
            <msink:sourceLink direction="with" ref="{D705D838-6E58-4E40-A34B-B74181FE602D}"/>
            <msink:sourceLink direction="with" ref="{CD8208A3-1A95-438C-BF5C-AAEC825EB392}"/>
          </msink:context>
        </emma:interpretation>
      </emma:emma>
    </inkml:annotationXML>
    <inkml:trace contextRef="#ctx0" brushRef="#br0">303 277 0,'0'0'9,"-31"-23"-1,5 2 1,26 21 0,-46-26 0,46 26 0,-44-20 0,44 20-2,-36-10-1,36 10-3,-23-11-1,23 11-3,-23-18-1,23 18-4,-26-30-1,8-1-3,18 31-2,-26-54-4,21 21-5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3-14T09:03:03.616"/>
    </inkml:context>
    <inkml:brush xml:id="br0">
      <inkml:brushProperty name="width" value="0.10583" units="cm"/>
      <inkml:brushProperty name="height" value="0.1058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4001B38A-4D6D-45EC-B1DD-FD73F00E6C63}" emma:medium="tactile" emma:mode="ink">
          <msink:context xmlns:msink="http://schemas.microsoft.com/ink/2010/main" type="inkDrawing" rotatedBoundingBox="5050,15807 9952,9076 12736,11103 7834,17835" semanticType="callout" shapeName="Other">
            <msink:sourceLink direction="with" ref="{C0698A98-A218-47BD-805E-2A5D93D50CD6}"/>
            <msink:sourceLink direction="with" ref="{C313E5C7-282D-4B3B-BF63-00FB713B6576}"/>
          </msink:context>
        </emma:interpretation>
      </emma:emma>
    </inkml:annotationXML>
    <inkml:trace contextRef="#ctx0" brushRef="#br0">4136 0 14,'0'0'5,"0"0"-5,0 0 0,0 0-1,0 0 0,0 0 1,0 0 1,0 0 0,0 0 1,0 0 0,0 0 0,6 23 1,-6-23 0,0 0 0,25 21-1,-25-21 1,23 15 1,-23-15 0,24 23 0,-24-23 0,23 36 0,-5-10 0,-18-26 0,36 51 0,-21-20-2,11 7 0,-5-5-1,4 8 1,-4-7-2,2 7 1,-2 2 0,-1 1 0,1-1 0,0 1 0,-1 0 1,3-1-2,0 1 1,-2-1-1,2 3 1,-2-2 0,2 5 0,0 4 1,-5 4-1,5 4 0,-2 3 0,2 6 0,-2-1-1,4 0 0,-1 0 0,-1 0 0,-3 0 0,1 1 1,0-1-1,-3 0 0,0 0 1,-3 0-1,-2-2 1,0 0-1,0-1 0,-6 1 1,1-3-1,-3 3 1,0-1-1,-2 6 0,-3 10 1,0 3-1,3 4 1,2 1-1,0 5 0,3 0 0,2-3 1,-2-8-1,2-2 0,-2-5 0,-3 0 0,-3-5 0,1 0 0,-1 2 0,-4 3 0,2 0 0,-3-3 0,3-2 0,-2-6 0,-3-2 0,2-2 0,-5-6 0,-2 3 0,2-2-2,-5-1 3,1 0-2,-1 1 1,-3 2-1,-2-8 1,3 3-1,-3-8 1,0-3 1,-3-2-1,3 0 0,-2-2 0,-4-1 0,1 1 0,-5-3 0,0 10 0,-6-5 0,-2 5 0,0 0 0,0-2 0,-3 7 0,1-5 0,4 0 0,-4 0 0,2 0 0,-3-5 0,0 3 0,1-1 0,-3-4 1,-1-3-1,-1 0 0,1-8 1,-6 0-1,1-5 0,-2 0 1,-5-5-1,0 3 0,-5-1 0,0 1 0,-3-1 0,0 1 0,0-1 0,3 1 1,3-3-1,-1-1 0,3 9 0,0-8-1,-3 5 2,1 0-3,-4 5 2,1 3-1,-3 0 1,3 0-1,-3-6 1,3 6 0,-3-3 0,6 3 0,-1-5 0,1-3 0,-1 2 0,-5 1 1,-2 0-1,-1-3 0,-2 2 0,-5 1 0,-5-1 0,0 4 0,-3-1 0,5 3 1,-2-3-1,3 3 0,-1 2 0,0 0 1,1 0-1,7-2 0,0-3 0,0-2 0,5 2 0,-2-5 0,2-2 0,5-1 0,1-2 0,-6 5 0,5-7 0,-2 2 0,2 0 1,3-3-1,3 3 0,2 0 1,8-3-1,10-5 1,3 1-1,28-11 0,-34 15 0,34-15 0,0 0 0,0 0 0,0 0 0,0 0 0,-28 5 0,28-5 0,0 0 0,-34 10 0,34-10 0,-28 8 1,28-8-1,-31 15 0,31-15 0,-36 16 1,36-16-1,-39 15 0,16-7-1,-2 0 1,-1-3 0,-3 2 0,-4-1 0,2 4 0,-2-5 0,4 5 1,1 0-1,2 1 1,26-11-1,-33 12 0,33-12 0,0 0 0,0 0-1,-23 11 1,23-11 0,0 0-1,0 0 1,0 0 0,0 0 0,0 0 0,0 0 1,0 0-1,0 0 0,0 0 0,0 0 0,0 0 0,0 0 0,0 0 0,0 0 0,0 0 0,0 0 0,0 0 0,0 0 0,0 0 0,0 0 0,0 0 1,0 0-1,0 0-1,0 0 1,0 0 0,0 0 0,0 0 0,0 0-1,0 0 1,0 0-1,0 0 0,0 0 1,0 0-1,0 0 1,0 0-1,0 0 1,10 25 0,-10-25 1,0 0-1,31 26 0,-31-26 0,33 31 0,-33-31 0,47 36 0,-22-13 1,9 0-1,-3 0 0,5 0 0,-3-3 0,1 1 0,-1-1 1,-5 1-1,1-6-2,-3 3 2,-3-5-2,0 5 2,-23-18-2,41 26 2,-18-16-2,0-3 2,-23-7 0,44 13-1,-18-8 1,-3 1 0,3 1 0,-3-2 0,0 3 0,-23-8 0,39 10 0,-39-10 0,25 0-1,-25 0 0,0 0-1,0 0 0,0 0 0,11-25-2,-11 25-1,-18-29-3,-5 6 1,23 23-4,-34-38-8,8 5-10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/>
          <a:lstStyle>
            <a:lvl1pPr algn="r">
              <a:defRPr sz="1300"/>
            </a:lvl1pPr>
          </a:lstStyle>
          <a:p>
            <a:fld id="{12357550-4237-4217-9535-9186910C81D8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9" tIns="46480" rIns="92959" bIns="464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9" tIns="46480" rIns="92959" bIns="464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 anchor="b"/>
          <a:lstStyle>
            <a:lvl1pPr algn="r">
              <a:defRPr sz="1300"/>
            </a:lvl1pPr>
          </a:lstStyle>
          <a:p>
            <a:fld id="{50A0D4BA-5386-4A83-A3F2-BB59DFCC6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54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6"/>
            <a:ext cx="5587367" cy="417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51" tIns="45675" rIns="91351" bIns="4567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memory look like when program</a:t>
            </a:r>
            <a:r>
              <a:rPr lang="en-US" baseline="0" dirty="0" smtClean="0"/>
              <a:t> is running?</a:t>
            </a:r>
            <a:endParaRPr lang="en-US" dirty="0" smtClean="0"/>
          </a:p>
          <a:p>
            <a:r>
              <a:rPr lang="en-US" dirty="0" smtClean="0"/>
              <a:t>OS reserved space</a:t>
            </a:r>
          </a:p>
          <a:p>
            <a:r>
              <a:rPr lang="en-US" dirty="0" smtClean="0"/>
              <a:t>stack: function local </a:t>
            </a:r>
            <a:r>
              <a:rPr lang="en-US" dirty="0" err="1" smtClean="0"/>
              <a:t>vars</a:t>
            </a:r>
            <a:r>
              <a:rPr lang="en-US" dirty="0" smtClean="0"/>
              <a:t> and </a:t>
            </a:r>
            <a:r>
              <a:rPr lang="en-US" dirty="0" err="1" smtClean="0"/>
              <a:t>args</a:t>
            </a:r>
            <a:endParaRPr lang="en-US" dirty="0" smtClean="0"/>
          </a:p>
          <a:p>
            <a:r>
              <a:rPr lang="en-US" dirty="0" smtClean="0"/>
              <a:t>heap: vector object (8 bytes)</a:t>
            </a:r>
          </a:p>
          <a:p>
            <a:r>
              <a:rPr lang="en-US" dirty="0" smtClean="0"/>
              <a:t>data:</a:t>
            </a:r>
            <a:r>
              <a:rPr lang="en-US" baseline="0" dirty="0" smtClean="0"/>
              <a:t> strings, pi</a:t>
            </a:r>
            <a:endParaRPr lang="en-US" dirty="0" smtClean="0"/>
          </a:p>
          <a:p>
            <a:r>
              <a:rPr lang="en-US" dirty="0" smtClean="0"/>
              <a:t>text:</a:t>
            </a:r>
            <a:r>
              <a:rPr lang="en-US" baseline="0" dirty="0" smtClean="0"/>
              <a:t> assembly</a:t>
            </a:r>
          </a:p>
          <a:p>
            <a:endParaRPr lang="en-US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 </a:t>
            </a:r>
            <a:r>
              <a:rPr lang="en-US" dirty="0" err="1" smtClean="0"/>
              <a:t>compiller</a:t>
            </a:r>
            <a:r>
              <a:rPr lang="en-US" dirty="0" smtClean="0"/>
              <a:t> produces</a:t>
            </a:r>
            <a:r>
              <a:rPr lang="en-US" baseline="0" dirty="0" smtClean="0"/>
              <a:t> assembly files (contain MIPS assembly, pseudo-instructions, directives, etc.)</a:t>
            </a:r>
            <a:endParaRPr lang="en-US" dirty="0" smtClean="0"/>
          </a:p>
          <a:p>
            <a:r>
              <a:rPr lang="en-US" dirty="0" smtClean="0"/>
              <a:t>MIPS assembler produces object files (contain MIPS</a:t>
            </a:r>
            <a:r>
              <a:rPr lang="en-US" baseline="0" dirty="0" smtClean="0"/>
              <a:t> machine code, missing symbols, some layout information, etc.)</a:t>
            </a:r>
            <a:endParaRPr lang="en-US" dirty="0" smtClean="0"/>
          </a:p>
          <a:p>
            <a:r>
              <a:rPr lang="en-US" dirty="0" smtClean="0"/>
              <a:t>MIPS linker produces executable file (contains MIPS machine code, no missing symbols, some layout information)</a:t>
            </a:r>
          </a:p>
          <a:p>
            <a:r>
              <a:rPr lang="en-US" dirty="0" smtClean="0"/>
              <a:t>OS</a:t>
            </a:r>
            <a:r>
              <a:rPr lang="en-US" baseline="0" dirty="0" smtClean="0"/>
              <a:t> loader gets it into memory and jumps to first instruction (machine code)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6"/>
            <a:ext cx="5587367" cy="417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51" tIns="45675" rIns="91351" bIns="4567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710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9988" y="696913"/>
            <a:ext cx="4643437" cy="3482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710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8319" cy="4175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1900" tIns="45949" rIns="91900" bIns="4594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something suspicious: a lot of zero constants in this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0D4BA-5386-4A83-A3F2-BB59DFCC68C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notice: </a:t>
            </a:r>
            <a:r>
              <a:rPr lang="en-US" dirty="0" err="1" smtClean="0"/>
              <a:t>pick_random</a:t>
            </a:r>
            <a:r>
              <a:rPr lang="en-US" dirty="0" smtClean="0"/>
              <a:t>, square, other functions; pi, e, </a:t>
            </a:r>
            <a:r>
              <a:rPr lang="en-US" dirty="0" err="1" smtClean="0"/>
              <a:t>randomval</a:t>
            </a:r>
            <a:r>
              <a:rPr lang="en-US" dirty="0" smtClean="0"/>
              <a:t>; some</a:t>
            </a:r>
            <a:r>
              <a:rPr lang="en-US" baseline="0" dirty="0" smtClean="0"/>
              <a:t> undefined symbols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0D4BA-5386-4A83-A3F2-BB59DFCC68C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939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9988" y="696913"/>
            <a:ext cx="4643437" cy="3482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1939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8319" cy="4175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1900" tIns="45949" rIns="91900" bIns="4594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34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9988" y="696913"/>
            <a:ext cx="4643437" cy="3482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2349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8319" cy="4175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1900" tIns="45949" rIns="91900" bIns="4594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Q: Minimum</a:t>
            </a:r>
            <a:r>
              <a:rPr lang="en-US" baseline="0" dirty="0" smtClean="0"/>
              <a:t> frame size?</a:t>
            </a:r>
          </a:p>
          <a:p>
            <a:pPr lvl="0"/>
            <a:r>
              <a:rPr lang="en-US" baseline="0" dirty="0" smtClean="0"/>
              <a:t>A: 24 bytes (ra+fp+4args)</a:t>
            </a:r>
          </a:p>
          <a:p>
            <a:pPr lvl="0"/>
            <a:r>
              <a:rPr lang="en-US" baseline="0" dirty="0" smtClean="0"/>
              <a:t>Q: What if this function makes no sub-calls?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8023-2F2A-4EC4-99A5-752A5F9716E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710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9988" y="696913"/>
            <a:ext cx="4643437" cy="3482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710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8319" cy="4175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1900" tIns="45949" rIns="91900" bIns="4594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8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6"/>
            <a:ext cx="5587367" cy="417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51" tIns="45675" rIns="91351" bIns="4567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577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9988" y="696913"/>
            <a:ext cx="4643437" cy="3482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577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8319" cy="4175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1900" tIns="45949" rIns="91900" bIns="4594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0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6"/>
            <a:ext cx="5587367" cy="417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51" tIns="45675" rIns="91351" bIns="4567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2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6"/>
            <a:ext cx="5587367" cy="417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51" tIns="45675" rIns="91351" bIns="45675"/>
          <a:lstStyle/>
          <a:p>
            <a:r>
              <a:rPr lang="en-US" dirty="0" smtClean="0"/>
              <a:t>fixed address:</a:t>
            </a:r>
            <a:r>
              <a:rPr lang="en-US" baseline="0" dirty="0" smtClean="0"/>
              <a:t> drawbacks? advantages?</a:t>
            </a:r>
          </a:p>
          <a:p>
            <a:r>
              <a:rPr lang="en-US" dirty="0" smtClean="0"/>
              <a:t>(makes linking trivial: few relocations needed)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0D4BA-5386-4A83-A3F2-BB59DFCC68C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.got = global offset table</a:t>
            </a:r>
          </a:p>
          <a:p>
            <a:r>
              <a:rPr lang="en-US" dirty="0" smtClean="0"/>
              <a:t>filled in by linker (or</a:t>
            </a:r>
            <a:r>
              <a:rPr lang="en-US" baseline="0" dirty="0" smtClean="0"/>
              <a:t> loader)</a:t>
            </a:r>
          </a:p>
          <a:p>
            <a:r>
              <a:rPr lang="en-US" baseline="0" dirty="0" smtClean="0"/>
              <a:t>all jumps go indirect via global offset table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0D4BA-5386-4A83-A3F2-BB59DFCC68C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.got = global offset table</a:t>
            </a:r>
          </a:p>
          <a:p>
            <a:r>
              <a:rPr lang="en-US" dirty="0" smtClean="0"/>
              <a:t>filled in by linker (or</a:t>
            </a:r>
            <a:r>
              <a:rPr lang="en-US" baseline="0" dirty="0" smtClean="0"/>
              <a:t> loader)</a:t>
            </a:r>
          </a:p>
          <a:p>
            <a:r>
              <a:rPr lang="en-US" baseline="0" dirty="0" smtClean="0"/>
              <a:t>all jumps go indirect via global offset table</a:t>
            </a:r>
          </a:p>
          <a:p>
            <a:r>
              <a:rPr lang="en-US" sz="1300" dirty="0">
                <a:solidFill>
                  <a:srgbClr val="FFFFFF"/>
                </a:solidFill>
                <a:latin typeface="Consolas" pitchFamily="49" charset="0"/>
              </a:rPr>
              <a:t>-32708(</a:t>
            </a:r>
            <a:r>
              <a:rPr lang="en-US" sz="1300" dirty="0" err="1">
                <a:solidFill>
                  <a:srgbClr val="FFFFFF"/>
                </a:solidFill>
                <a:latin typeface="Consolas" pitchFamily="49" charset="0"/>
              </a:rPr>
              <a:t>gp</a:t>
            </a:r>
            <a:r>
              <a:rPr lang="en-US" sz="1300" dirty="0">
                <a:solidFill>
                  <a:srgbClr val="FFFFFF"/>
                </a:solidFill>
                <a:latin typeface="Consolas" pitchFamily="49" charset="0"/>
              </a:rPr>
              <a:t>) = </a:t>
            </a:r>
            <a:r>
              <a:rPr lang="en-US" sz="1300" dirty="0" err="1">
                <a:solidFill>
                  <a:srgbClr val="FFFFFF"/>
                </a:solidFill>
                <a:latin typeface="Consolas" pitchFamily="49" charset="0"/>
              </a:rPr>
              <a:t>printf</a:t>
            </a:r>
            <a:endParaRPr lang="en-US" sz="1300" dirty="0">
              <a:solidFill>
                <a:srgbClr val="FFFFFF"/>
              </a:solidFill>
              <a:latin typeface="Consolas" pitchFamily="49" charset="0"/>
            </a:endParaRPr>
          </a:p>
          <a:p>
            <a:r>
              <a:rPr lang="en-US" dirty="0" smtClean="0"/>
              <a:t>-</a:t>
            </a:r>
            <a:r>
              <a:rPr lang="en-US" sz="1300" dirty="0">
                <a:solidFill>
                  <a:srgbClr val="FFFFFF"/>
                </a:solidFill>
                <a:latin typeface="Consolas" pitchFamily="49" charset="0"/>
              </a:rPr>
              <a:t>32704(</a:t>
            </a:r>
            <a:r>
              <a:rPr lang="en-US" sz="1300" dirty="0" err="1">
                <a:solidFill>
                  <a:srgbClr val="FFFFFF"/>
                </a:solidFill>
                <a:latin typeface="Consolas" pitchFamily="49" charset="0"/>
              </a:rPr>
              <a:t>gp</a:t>
            </a:r>
            <a:r>
              <a:rPr lang="en-US" sz="1300" dirty="0">
                <a:solidFill>
                  <a:srgbClr val="FFFFFF"/>
                </a:solidFill>
                <a:latin typeface="Consolas" pitchFamily="49" charset="0"/>
              </a:rPr>
              <a:t>) = gets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0D4BA-5386-4A83-A3F2-BB59DFCC68C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8597" indent="-348597">
              <a:spcBef>
                <a:spcPct val="20000"/>
              </a:spcBef>
              <a:buSzPct val="80000"/>
              <a:defRPr/>
            </a:pPr>
            <a:r>
              <a:rPr lang="en-US" sz="1300" dirty="0" err="1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dlresolve</a:t>
            </a:r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:</a:t>
            </a:r>
          </a:p>
          <a:p>
            <a:pPr marL="348597" indent="-348597">
              <a:spcBef>
                <a:spcPct val="20000"/>
              </a:spcBef>
              <a:buSzPct val="80000"/>
              <a:defRPr/>
            </a:pPr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# t9 = 0x400888</a:t>
            </a:r>
          </a:p>
          <a:p>
            <a:pPr marL="348597" indent="-348597">
              <a:spcBef>
                <a:spcPct val="20000"/>
              </a:spcBef>
              <a:buSzPct val="80000"/>
              <a:defRPr/>
            </a:pPr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# t8 = index of </a:t>
            </a:r>
            <a:r>
              <a:rPr lang="en-US" sz="1300" dirty="0" err="1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func</a:t>
            </a:r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that needs to be loaded/linked</a:t>
            </a:r>
          </a:p>
          <a:p>
            <a:pPr marL="348597" indent="-348597">
              <a:spcBef>
                <a:spcPct val="20000"/>
              </a:spcBef>
              <a:buSzPct val="80000"/>
              <a:defRPr/>
            </a:pPr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... # t7 = </a:t>
            </a:r>
            <a:r>
              <a:rPr lang="en-US" sz="1300" dirty="0" err="1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loadfromdisk</a:t>
            </a:r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(t8)</a:t>
            </a:r>
          </a:p>
          <a:p>
            <a:pPr marL="348597" indent="-348597">
              <a:spcBef>
                <a:spcPct val="20000"/>
              </a:spcBef>
              <a:buSzPct val="80000"/>
              <a:defRPr/>
            </a:pPr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... # got[t8] = t7</a:t>
            </a:r>
          </a:p>
          <a:p>
            <a:pPr marL="348597" indent="-348597">
              <a:spcBef>
                <a:spcPct val="20000"/>
              </a:spcBef>
              <a:buSzPct val="80000"/>
              <a:defRPr/>
            </a:pPr>
            <a:r>
              <a:rPr lang="en-US" sz="1300" dirty="0" err="1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jr</a:t>
            </a:r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t7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0D4BA-5386-4A83-A3F2-BB59DFCC68C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6"/>
            <a:ext cx="5587367" cy="417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51" tIns="45675" rIns="91351" bIns="45675"/>
          <a:lstStyle/>
          <a:p>
            <a:r>
              <a:rPr lang="en-US" dirty="0" smtClean="0"/>
              <a:t>.</a:t>
            </a:r>
            <a:r>
              <a:rPr lang="en-US" dirty="0" err="1" smtClean="0"/>
              <a:t>dll</a:t>
            </a:r>
            <a:endParaRPr lang="en-US" dirty="0" smtClean="0"/>
          </a:p>
          <a:p>
            <a:r>
              <a:rPr lang="en-US" dirty="0" smtClean="0"/>
              <a:t>.so</a:t>
            </a:r>
          </a:p>
          <a:p>
            <a:r>
              <a:rPr lang="en-US" dirty="0" smtClean="0"/>
              <a:t>PIC: why?</a:t>
            </a:r>
            <a:r>
              <a:rPr lang="en-US" baseline="0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8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9988" y="696913"/>
            <a:ext cx="4643437" cy="3482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168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1756" y="4410076"/>
            <a:ext cx="5118319" cy="4175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1900" tIns="45949" rIns="91900" bIns="45949" anchor="ctr"/>
          <a:lstStyle/>
          <a:p>
            <a:r>
              <a:rPr lang="en-US" dirty="0" smtClean="0"/>
              <a:t>cost of loading big executables</a:t>
            </a:r>
          </a:p>
          <a:p>
            <a:r>
              <a:rPr lang="en-US" dirty="0" err="1" smtClean="0"/>
              <a:t>dll</a:t>
            </a:r>
            <a:r>
              <a:rPr lang="en-US" dirty="0" smtClean="0"/>
              <a:t> hell, versioning problems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6"/>
            <a:ext cx="5587367" cy="417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51" tIns="45675" rIns="91351" bIns="4567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6913"/>
            <a:ext cx="4640262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05" y="4410066"/>
            <a:ext cx="5587394" cy="41767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59" tIns="45680" rIns="91359" bIns="4568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6913"/>
            <a:ext cx="4640262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05" y="4410066"/>
            <a:ext cx="5587394" cy="41767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59" tIns="45680" rIns="91359" bIns="45680"/>
          <a:lstStyle/>
          <a:p>
            <a:r>
              <a:rPr lang="en-US" baseline="0" dirty="0" smtClean="0"/>
              <a:t>note:</a:t>
            </a:r>
          </a:p>
          <a:p>
            <a:r>
              <a:rPr lang="en-US" baseline="0" dirty="0" smtClean="0"/>
              <a:t>funny label names</a:t>
            </a:r>
          </a:p>
          <a:p>
            <a:r>
              <a:rPr lang="en-US" baseline="0" dirty="0" smtClean="0"/>
              <a:t>alignment directives</a:t>
            </a:r>
          </a:p>
          <a:p>
            <a:r>
              <a:rPr lang="en-US" baseline="0" dirty="0" smtClean="0"/>
              <a:t>.data versus .</a:t>
            </a:r>
            <a:r>
              <a:rPr lang="en-US" baseline="0" dirty="0" err="1" smtClean="0"/>
              <a:t>rdata</a:t>
            </a:r>
            <a:endParaRPr lang="en-US" baseline="0" dirty="0" smtClean="0"/>
          </a:p>
          <a:p>
            <a:r>
              <a:rPr lang="en-US" baseline="0" dirty="0" smtClean="0"/>
              <a:t>frame pointer equals stack pointer</a:t>
            </a:r>
          </a:p>
          <a:p>
            <a:r>
              <a:rPr lang="en-US" baseline="0" dirty="0" smtClean="0"/>
              <a:t>totally </a:t>
            </a:r>
            <a:r>
              <a:rPr lang="en-US" baseline="0" dirty="0" err="1" smtClean="0"/>
              <a:t>unoptimized</a:t>
            </a:r>
            <a:endParaRPr lang="en-US" baseline="0" dirty="0" smtClean="0"/>
          </a:p>
          <a:p>
            <a:r>
              <a:rPr lang="en-US" dirty="0" smtClean="0"/>
              <a:t>use</a:t>
            </a:r>
            <a:r>
              <a:rPr lang="en-US" baseline="0" dirty="0" smtClean="0"/>
              <a:t> of LA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6913"/>
            <a:ext cx="4640262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05" y="4410066"/>
            <a:ext cx="5587394" cy="41767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59" tIns="45680" rIns="91359" bIns="4568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6913"/>
            <a:ext cx="4640262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6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05" y="4410066"/>
            <a:ext cx="5587394" cy="41767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59" tIns="45680" rIns="91359" bIns="45680"/>
          <a:lstStyle/>
          <a:p>
            <a:r>
              <a:rPr lang="en-US" dirty="0" smtClean="0"/>
              <a:t>function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func</a:t>
            </a:r>
            <a:r>
              <a:rPr lang="en-US" baseline="0" dirty="0" smtClean="0"/>
              <a:t> invocation / stack</a:t>
            </a:r>
          </a:p>
          <a:p>
            <a:r>
              <a:rPr lang="en-US" baseline="0" dirty="0" smtClean="0"/>
              <a:t>file or </a:t>
            </a:r>
            <a:r>
              <a:rPr lang="en-US" baseline="0" dirty="0" err="1" smtClean="0"/>
              <a:t>prog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prog</a:t>
            </a:r>
            <a:r>
              <a:rPr lang="en-US" baseline="0" dirty="0" smtClean="0"/>
              <a:t> execution / data segment</a:t>
            </a:r>
          </a:p>
          <a:p>
            <a:r>
              <a:rPr lang="en-US" baseline="0" dirty="0" err="1" smtClean="0"/>
              <a:t>undef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malloc</a:t>
            </a:r>
            <a:r>
              <a:rPr lang="en-US" baseline="0" dirty="0" smtClean="0"/>
              <a:t> to free / heap</a:t>
            </a:r>
          </a:p>
          <a:p>
            <a:r>
              <a:rPr lang="en-US" baseline="0" dirty="0" smtClean="0"/>
              <a:t>bug in this code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3163" y="696913"/>
            <a:ext cx="4640262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6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05" y="4410066"/>
            <a:ext cx="5587394" cy="41767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59" tIns="45680" rIns="91359" bIns="45680"/>
          <a:lstStyle/>
          <a:p>
            <a:r>
              <a:rPr lang="en-US" dirty="0" smtClean="0"/>
              <a:t>function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func</a:t>
            </a:r>
            <a:r>
              <a:rPr lang="en-US" baseline="0" dirty="0" smtClean="0"/>
              <a:t> invocation / stack</a:t>
            </a:r>
          </a:p>
          <a:p>
            <a:r>
              <a:rPr lang="en-US" baseline="0" dirty="0" smtClean="0"/>
              <a:t>file or </a:t>
            </a:r>
            <a:r>
              <a:rPr lang="en-US" baseline="0" dirty="0" err="1" smtClean="0"/>
              <a:t>prog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prog</a:t>
            </a:r>
            <a:r>
              <a:rPr lang="en-US" baseline="0" dirty="0" smtClean="0"/>
              <a:t> execution / data segment</a:t>
            </a:r>
          </a:p>
          <a:p>
            <a:r>
              <a:rPr lang="en-US" baseline="0" dirty="0" err="1" smtClean="0"/>
              <a:t>undef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malloc</a:t>
            </a:r>
            <a:r>
              <a:rPr lang="en-US" baseline="0" dirty="0" smtClean="0"/>
              <a:t> to free / heap</a:t>
            </a:r>
          </a:p>
          <a:p>
            <a:r>
              <a:rPr lang="en-US" baseline="0" dirty="0" smtClean="0"/>
              <a:t>bug in this code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6"/>
            <a:ext cx="5587367" cy="417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51" tIns="45675" rIns="91351" bIns="45675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8CA1-DDEF-4FC1-9E49-20ABC572E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DAD8180-0208-4416-817E-A92D59F702ED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C2E8CA1-DDEF-4FC1-9E49-20ABC572EB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1000" y="457200"/>
            <a:ext cx="8394700" cy="2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 pitchFamily="34" charset="0"/>
          <a:ea typeface="+mj-ea"/>
          <a:cs typeface="Helvetic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2.emf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7.emf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tags" Target="../tags/tag92.xml"/><Relationship Id="rId18" Type="http://schemas.openxmlformats.org/officeDocument/2006/relationships/notesSlide" Target="../notesSlides/notesSlide10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slideLayout" Target="../slideLayouts/slideLayout6.xml"/><Relationship Id="rId2" Type="http://schemas.openxmlformats.org/officeDocument/2006/relationships/tags" Target="../tags/tag81.xml"/><Relationship Id="rId16" Type="http://schemas.openxmlformats.org/officeDocument/2006/relationships/tags" Target="../tags/tag95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5" Type="http://schemas.openxmlformats.org/officeDocument/2006/relationships/tags" Target="../tags/tag84.xml"/><Relationship Id="rId15" Type="http://schemas.openxmlformats.org/officeDocument/2006/relationships/tags" Target="../tags/tag94.xml"/><Relationship Id="rId10" Type="http://schemas.openxmlformats.org/officeDocument/2006/relationships/tags" Target="../tags/tag89.xml"/><Relationship Id="rId19" Type="http://schemas.openxmlformats.org/officeDocument/2006/relationships/image" Target="../media/image8.emf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slideLayout" Target="../slideLayouts/slideLayout6.xml"/><Relationship Id="rId3" Type="http://schemas.openxmlformats.org/officeDocument/2006/relationships/tags" Target="../tags/tag98.xml"/><Relationship Id="rId21" Type="http://schemas.openxmlformats.org/officeDocument/2006/relationships/tags" Target="../tags/tag116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tags" Target="../tags/tag120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tags" Target="../tags/tag115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24" Type="http://schemas.openxmlformats.org/officeDocument/2006/relationships/tags" Target="../tags/tag119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tags" Target="../tags/tag118.xml"/><Relationship Id="rId28" Type="http://schemas.openxmlformats.org/officeDocument/2006/relationships/image" Target="../media/image9.emf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tags" Target="../tags/tag117.xml"/><Relationship Id="rId27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10" Type="http://schemas.openxmlformats.org/officeDocument/2006/relationships/image" Target="../media/image10.emf"/><Relationship Id="rId4" Type="http://schemas.openxmlformats.org/officeDocument/2006/relationships/tags" Target="../tags/tag124.xml"/><Relationship Id="rId9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image" Target="../media/image11.emf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33.xml"/><Relationship Id="rId7" Type="http://schemas.openxmlformats.org/officeDocument/2006/relationships/tags" Target="../tags/tag137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9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7" Type="http://schemas.openxmlformats.org/officeDocument/2006/relationships/image" Target="../media/image12.emf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2.xml"/><Relationship Id="rId4" Type="http://schemas.openxmlformats.org/officeDocument/2006/relationships/tags" Target="../tags/tag1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image" Target="../media/image13.emf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image" Target="../media/image14.emf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4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13" Type="http://schemas.openxmlformats.org/officeDocument/2006/relationships/tags" Target="../tags/tag165.xml"/><Relationship Id="rId18" Type="http://schemas.openxmlformats.org/officeDocument/2006/relationships/tags" Target="../tags/tag170.xml"/><Relationship Id="rId26" Type="http://schemas.openxmlformats.org/officeDocument/2006/relationships/slideLayout" Target="../slideLayouts/slideLayout6.xml"/><Relationship Id="rId3" Type="http://schemas.openxmlformats.org/officeDocument/2006/relationships/tags" Target="../tags/tag155.xml"/><Relationship Id="rId21" Type="http://schemas.openxmlformats.org/officeDocument/2006/relationships/tags" Target="../tags/tag173.xml"/><Relationship Id="rId7" Type="http://schemas.openxmlformats.org/officeDocument/2006/relationships/tags" Target="../tags/tag159.xml"/><Relationship Id="rId12" Type="http://schemas.openxmlformats.org/officeDocument/2006/relationships/tags" Target="../tags/tag164.xml"/><Relationship Id="rId17" Type="http://schemas.openxmlformats.org/officeDocument/2006/relationships/tags" Target="../tags/tag169.xml"/><Relationship Id="rId25" Type="http://schemas.openxmlformats.org/officeDocument/2006/relationships/tags" Target="../tags/tag177.xml"/><Relationship Id="rId2" Type="http://schemas.openxmlformats.org/officeDocument/2006/relationships/tags" Target="../tags/tag154.xml"/><Relationship Id="rId16" Type="http://schemas.openxmlformats.org/officeDocument/2006/relationships/tags" Target="../tags/tag168.xml"/><Relationship Id="rId20" Type="http://schemas.openxmlformats.org/officeDocument/2006/relationships/tags" Target="../tags/tag172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24" Type="http://schemas.openxmlformats.org/officeDocument/2006/relationships/tags" Target="../tags/tag176.xml"/><Relationship Id="rId5" Type="http://schemas.openxmlformats.org/officeDocument/2006/relationships/tags" Target="../tags/tag157.xml"/><Relationship Id="rId15" Type="http://schemas.openxmlformats.org/officeDocument/2006/relationships/tags" Target="../tags/tag167.xml"/><Relationship Id="rId23" Type="http://schemas.openxmlformats.org/officeDocument/2006/relationships/tags" Target="../tags/tag175.xml"/><Relationship Id="rId28" Type="http://schemas.openxmlformats.org/officeDocument/2006/relationships/image" Target="../media/image15.emf"/><Relationship Id="rId10" Type="http://schemas.openxmlformats.org/officeDocument/2006/relationships/tags" Target="../tags/tag162.xml"/><Relationship Id="rId19" Type="http://schemas.openxmlformats.org/officeDocument/2006/relationships/tags" Target="../tags/tag171.xml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tags" Target="../tags/tag166.xml"/><Relationship Id="rId22" Type="http://schemas.openxmlformats.org/officeDocument/2006/relationships/tags" Target="../tags/tag174.xml"/><Relationship Id="rId27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image" Target="../media/image16.emf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13" Type="http://schemas.openxmlformats.org/officeDocument/2006/relationships/tags" Target="../tags/tag193.xml"/><Relationship Id="rId18" Type="http://schemas.openxmlformats.org/officeDocument/2006/relationships/tags" Target="../tags/tag198.xml"/><Relationship Id="rId26" Type="http://schemas.openxmlformats.org/officeDocument/2006/relationships/tags" Target="../tags/tag206.xml"/><Relationship Id="rId3" Type="http://schemas.openxmlformats.org/officeDocument/2006/relationships/tags" Target="../tags/tag183.xml"/><Relationship Id="rId21" Type="http://schemas.openxmlformats.org/officeDocument/2006/relationships/tags" Target="../tags/tag201.xml"/><Relationship Id="rId7" Type="http://schemas.openxmlformats.org/officeDocument/2006/relationships/tags" Target="../tags/tag187.xml"/><Relationship Id="rId12" Type="http://schemas.openxmlformats.org/officeDocument/2006/relationships/tags" Target="../tags/tag192.xml"/><Relationship Id="rId17" Type="http://schemas.openxmlformats.org/officeDocument/2006/relationships/tags" Target="../tags/tag197.xml"/><Relationship Id="rId25" Type="http://schemas.openxmlformats.org/officeDocument/2006/relationships/tags" Target="../tags/tag205.xml"/><Relationship Id="rId2" Type="http://schemas.openxmlformats.org/officeDocument/2006/relationships/tags" Target="../tags/tag182.xml"/><Relationship Id="rId16" Type="http://schemas.openxmlformats.org/officeDocument/2006/relationships/tags" Target="../tags/tag196.xml"/><Relationship Id="rId20" Type="http://schemas.openxmlformats.org/officeDocument/2006/relationships/tags" Target="../tags/tag200.xml"/><Relationship Id="rId29" Type="http://schemas.openxmlformats.org/officeDocument/2006/relationships/slideLayout" Target="../slideLayouts/slideLayout6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tags" Target="../tags/tag191.xml"/><Relationship Id="rId24" Type="http://schemas.openxmlformats.org/officeDocument/2006/relationships/tags" Target="../tags/tag204.xml"/><Relationship Id="rId5" Type="http://schemas.openxmlformats.org/officeDocument/2006/relationships/tags" Target="../tags/tag185.xml"/><Relationship Id="rId15" Type="http://schemas.openxmlformats.org/officeDocument/2006/relationships/tags" Target="../tags/tag195.xml"/><Relationship Id="rId23" Type="http://schemas.openxmlformats.org/officeDocument/2006/relationships/tags" Target="../tags/tag203.xml"/><Relationship Id="rId28" Type="http://schemas.openxmlformats.org/officeDocument/2006/relationships/tags" Target="../tags/tag208.xml"/><Relationship Id="rId10" Type="http://schemas.openxmlformats.org/officeDocument/2006/relationships/tags" Target="../tags/tag190.xml"/><Relationship Id="rId19" Type="http://schemas.openxmlformats.org/officeDocument/2006/relationships/tags" Target="../tags/tag199.xml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4" Type="http://schemas.openxmlformats.org/officeDocument/2006/relationships/tags" Target="../tags/tag194.xml"/><Relationship Id="rId22" Type="http://schemas.openxmlformats.org/officeDocument/2006/relationships/tags" Target="../tags/tag202.xml"/><Relationship Id="rId27" Type="http://schemas.openxmlformats.org/officeDocument/2006/relationships/tags" Target="../tags/tag207.xml"/><Relationship Id="rId30" Type="http://schemas.openxmlformats.org/officeDocument/2006/relationships/image" Target="../media/image17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13" Type="http://schemas.openxmlformats.org/officeDocument/2006/relationships/tags" Target="../tags/tag221.xml"/><Relationship Id="rId18" Type="http://schemas.openxmlformats.org/officeDocument/2006/relationships/tags" Target="../tags/tag226.xml"/><Relationship Id="rId26" Type="http://schemas.openxmlformats.org/officeDocument/2006/relationships/tags" Target="../tags/tag234.xml"/><Relationship Id="rId3" Type="http://schemas.openxmlformats.org/officeDocument/2006/relationships/tags" Target="../tags/tag211.xml"/><Relationship Id="rId21" Type="http://schemas.openxmlformats.org/officeDocument/2006/relationships/tags" Target="../tags/tag229.xml"/><Relationship Id="rId34" Type="http://schemas.openxmlformats.org/officeDocument/2006/relationships/slideLayout" Target="../slideLayouts/slideLayout6.xml"/><Relationship Id="rId7" Type="http://schemas.openxmlformats.org/officeDocument/2006/relationships/tags" Target="../tags/tag215.xml"/><Relationship Id="rId12" Type="http://schemas.openxmlformats.org/officeDocument/2006/relationships/tags" Target="../tags/tag220.xml"/><Relationship Id="rId17" Type="http://schemas.openxmlformats.org/officeDocument/2006/relationships/tags" Target="../tags/tag225.xml"/><Relationship Id="rId25" Type="http://schemas.openxmlformats.org/officeDocument/2006/relationships/tags" Target="../tags/tag233.xml"/><Relationship Id="rId33" Type="http://schemas.openxmlformats.org/officeDocument/2006/relationships/tags" Target="../tags/tag241.xml"/><Relationship Id="rId2" Type="http://schemas.openxmlformats.org/officeDocument/2006/relationships/tags" Target="../tags/tag210.xml"/><Relationship Id="rId16" Type="http://schemas.openxmlformats.org/officeDocument/2006/relationships/tags" Target="../tags/tag224.xml"/><Relationship Id="rId20" Type="http://schemas.openxmlformats.org/officeDocument/2006/relationships/tags" Target="../tags/tag228.xml"/><Relationship Id="rId29" Type="http://schemas.openxmlformats.org/officeDocument/2006/relationships/tags" Target="../tags/tag237.xml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11" Type="http://schemas.openxmlformats.org/officeDocument/2006/relationships/tags" Target="../tags/tag219.xml"/><Relationship Id="rId24" Type="http://schemas.openxmlformats.org/officeDocument/2006/relationships/tags" Target="../tags/tag232.xml"/><Relationship Id="rId32" Type="http://schemas.openxmlformats.org/officeDocument/2006/relationships/tags" Target="../tags/tag240.xml"/><Relationship Id="rId5" Type="http://schemas.openxmlformats.org/officeDocument/2006/relationships/tags" Target="../tags/tag213.xml"/><Relationship Id="rId15" Type="http://schemas.openxmlformats.org/officeDocument/2006/relationships/tags" Target="../tags/tag223.xml"/><Relationship Id="rId23" Type="http://schemas.openxmlformats.org/officeDocument/2006/relationships/tags" Target="../tags/tag231.xml"/><Relationship Id="rId28" Type="http://schemas.openxmlformats.org/officeDocument/2006/relationships/tags" Target="../tags/tag236.xml"/><Relationship Id="rId10" Type="http://schemas.openxmlformats.org/officeDocument/2006/relationships/tags" Target="../tags/tag218.xml"/><Relationship Id="rId19" Type="http://schemas.openxmlformats.org/officeDocument/2006/relationships/tags" Target="../tags/tag227.xml"/><Relationship Id="rId31" Type="http://schemas.openxmlformats.org/officeDocument/2006/relationships/tags" Target="../tags/tag239.xml"/><Relationship Id="rId4" Type="http://schemas.openxmlformats.org/officeDocument/2006/relationships/tags" Target="../tags/tag212.xml"/><Relationship Id="rId9" Type="http://schemas.openxmlformats.org/officeDocument/2006/relationships/tags" Target="../tags/tag217.xml"/><Relationship Id="rId14" Type="http://schemas.openxmlformats.org/officeDocument/2006/relationships/tags" Target="../tags/tag222.xml"/><Relationship Id="rId22" Type="http://schemas.openxmlformats.org/officeDocument/2006/relationships/tags" Target="../tags/tag230.xml"/><Relationship Id="rId27" Type="http://schemas.openxmlformats.org/officeDocument/2006/relationships/tags" Target="../tags/tag235.xml"/><Relationship Id="rId30" Type="http://schemas.openxmlformats.org/officeDocument/2006/relationships/tags" Target="../tags/tag238.xml"/><Relationship Id="rId35" Type="http://schemas.openxmlformats.org/officeDocument/2006/relationships/image" Target="../media/image18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44.xml"/><Relationship Id="rId7" Type="http://schemas.openxmlformats.org/officeDocument/2006/relationships/tags" Target="../tags/tag248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5" Type="http://schemas.openxmlformats.org/officeDocument/2006/relationships/tags" Target="../tags/tag246.xml"/><Relationship Id="rId4" Type="http://schemas.openxmlformats.org/officeDocument/2006/relationships/tags" Target="../tags/tag245.xml"/><Relationship Id="rId9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4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2.xml"/><Relationship Id="rId1" Type="http://schemas.openxmlformats.org/officeDocument/2006/relationships/tags" Target="../tags/tag25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60.xml"/><Relationship Id="rId13" Type="http://schemas.openxmlformats.org/officeDocument/2006/relationships/tags" Target="../tags/tag265.xml"/><Relationship Id="rId18" Type="http://schemas.openxmlformats.org/officeDocument/2006/relationships/tags" Target="../tags/tag270.xml"/><Relationship Id="rId26" Type="http://schemas.openxmlformats.org/officeDocument/2006/relationships/slideLayout" Target="../slideLayouts/slideLayout6.xml"/><Relationship Id="rId3" Type="http://schemas.openxmlformats.org/officeDocument/2006/relationships/tags" Target="../tags/tag255.xml"/><Relationship Id="rId21" Type="http://schemas.openxmlformats.org/officeDocument/2006/relationships/tags" Target="../tags/tag273.xml"/><Relationship Id="rId7" Type="http://schemas.openxmlformats.org/officeDocument/2006/relationships/tags" Target="../tags/tag259.xml"/><Relationship Id="rId12" Type="http://schemas.openxmlformats.org/officeDocument/2006/relationships/tags" Target="../tags/tag264.xml"/><Relationship Id="rId17" Type="http://schemas.openxmlformats.org/officeDocument/2006/relationships/tags" Target="../tags/tag269.xml"/><Relationship Id="rId25" Type="http://schemas.openxmlformats.org/officeDocument/2006/relationships/tags" Target="../tags/tag277.xml"/><Relationship Id="rId2" Type="http://schemas.openxmlformats.org/officeDocument/2006/relationships/tags" Target="../tags/tag254.xml"/><Relationship Id="rId16" Type="http://schemas.openxmlformats.org/officeDocument/2006/relationships/tags" Target="../tags/tag268.xml"/><Relationship Id="rId20" Type="http://schemas.openxmlformats.org/officeDocument/2006/relationships/tags" Target="../tags/tag272.xml"/><Relationship Id="rId1" Type="http://schemas.openxmlformats.org/officeDocument/2006/relationships/tags" Target="../tags/tag253.xml"/><Relationship Id="rId6" Type="http://schemas.openxmlformats.org/officeDocument/2006/relationships/tags" Target="../tags/tag258.xml"/><Relationship Id="rId11" Type="http://schemas.openxmlformats.org/officeDocument/2006/relationships/tags" Target="../tags/tag263.xml"/><Relationship Id="rId24" Type="http://schemas.openxmlformats.org/officeDocument/2006/relationships/tags" Target="../tags/tag276.xml"/><Relationship Id="rId5" Type="http://schemas.openxmlformats.org/officeDocument/2006/relationships/tags" Target="../tags/tag257.xml"/><Relationship Id="rId15" Type="http://schemas.openxmlformats.org/officeDocument/2006/relationships/tags" Target="../tags/tag267.xml"/><Relationship Id="rId23" Type="http://schemas.openxmlformats.org/officeDocument/2006/relationships/tags" Target="../tags/tag275.xml"/><Relationship Id="rId28" Type="http://schemas.openxmlformats.org/officeDocument/2006/relationships/image" Target="../media/image19.emf"/><Relationship Id="rId10" Type="http://schemas.openxmlformats.org/officeDocument/2006/relationships/tags" Target="../tags/tag262.xml"/><Relationship Id="rId19" Type="http://schemas.openxmlformats.org/officeDocument/2006/relationships/tags" Target="../tags/tag271.xml"/><Relationship Id="rId4" Type="http://schemas.openxmlformats.org/officeDocument/2006/relationships/tags" Target="../tags/tag256.xml"/><Relationship Id="rId9" Type="http://schemas.openxmlformats.org/officeDocument/2006/relationships/tags" Target="../tags/tag261.xml"/><Relationship Id="rId14" Type="http://schemas.openxmlformats.org/officeDocument/2006/relationships/tags" Target="../tags/tag266.xml"/><Relationship Id="rId22" Type="http://schemas.openxmlformats.org/officeDocument/2006/relationships/tags" Target="../tags/tag274.xml"/><Relationship Id="rId27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4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4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4" Type="http://schemas.openxmlformats.org/officeDocument/2006/relationships/notesSlide" Target="../notesSlides/notesSlide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286.xml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295.xml"/><Relationship Id="rId13" Type="http://schemas.openxmlformats.org/officeDocument/2006/relationships/customXml" Target="../ink/ink1.xml"/><Relationship Id="rId18" Type="http://schemas.openxmlformats.org/officeDocument/2006/relationships/image" Target="../media/image22.emf"/><Relationship Id="rId26" Type="http://schemas.openxmlformats.org/officeDocument/2006/relationships/image" Target="../media/image26.emf"/><Relationship Id="rId39" Type="http://schemas.openxmlformats.org/officeDocument/2006/relationships/customXml" Target="../ink/ink14.xml"/><Relationship Id="rId3" Type="http://schemas.openxmlformats.org/officeDocument/2006/relationships/tags" Target="../tags/tag290.xml"/><Relationship Id="rId21" Type="http://schemas.openxmlformats.org/officeDocument/2006/relationships/customXml" Target="../ink/ink5.xml"/><Relationship Id="rId34" Type="http://schemas.openxmlformats.org/officeDocument/2006/relationships/image" Target="../media/image30.emf"/><Relationship Id="rId7" Type="http://schemas.openxmlformats.org/officeDocument/2006/relationships/tags" Target="../tags/tag294.xml"/><Relationship Id="rId12" Type="http://schemas.openxmlformats.org/officeDocument/2006/relationships/notesSlide" Target="../notesSlides/notesSlide27.xml"/><Relationship Id="rId17" Type="http://schemas.openxmlformats.org/officeDocument/2006/relationships/customXml" Target="../ink/ink3.xml"/><Relationship Id="rId25" Type="http://schemas.openxmlformats.org/officeDocument/2006/relationships/customXml" Target="../ink/ink7.xml"/><Relationship Id="rId33" Type="http://schemas.openxmlformats.org/officeDocument/2006/relationships/customXml" Target="../ink/ink11.xml"/><Relationship Id="rId38" Type="http://schemas.openxmlformats.org/officeDocument/2006/relationships/image" Target="../media/image32.emf"/><Relationship Id="rId2" Type="http://schemas.openxmlformats.org/officeDocument/2006/relationships/tags" Target="../tags/tag289.xml"/><Relationship Id="rId16" Type="http://schemas.openxmlformats.org/officeDocument/2006/relationships/image" Target="../media/image21.emf"/><Relationship Id="rId20" Type="http://schemas.openxmlformats.org/officeDocument/2006/relationships/image" Target="../media/image23.emf"/><Relationship Id="rId29" Type="http://schemas.openxmlformats.org/officeDocument/2006/relationships/customXml" Target="../ink/ink9.xml"/><Relationship Id="rId1" Type="http://schemas.openxmlformats.org/officeDocument/2006/relationships/tags" Target="../tags/tag288.xml"/><Relationship Id="rId6" Type="http://schemas.openxmlformats.org/officeDocument/2006/relationships/tags" Target="../tags/tag293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25.emf"/><Relationship Id="rId32" Type="http://schemas.openxmlformats.org/officeDocument/2006/relationships/image" Target="../media/image29.emf"/><Relationship Id="rId37" Type="http://schemas.openxmlformats.org/officeDocument/2006/relationships/customXml" Target="../ink/ink13.xml"/><Relationship Id="rId40" Type="http://schemas.openxmlformats.org/officeDocument/2006/relationships/image" Target="../media/image33.emf"/><Relationship Id="rId5" Type="http://schemas.openxmlformats.org/officeDocument/2006/relationships/tags" Target="../tags/tag292.xml"/><Relationship Id="rId15" Type="http://schemas.openxmlformats.org/officeDocument/2006/relationships/customXml" Target="../ink/ink2.xml"/><Relationship Id="rId23" Type="http://schemas.openxmlformats.org/officeDocument/2006/relationships/customXml" Target="../ink/ink6.xml"/><Relationship Id="rId28" Type="http://schemas.openxmlformats.org/officeDocument/2006/relationships/image" Target="../media/image27.emf"/><Relationship Id="rId36" Type="http://schemas.openxmlformats.org/officeDocument/2006/relationships/image" Target="../media/image31.emf"/><Relationship Id="rId10" Type="http://schemas.openxmlformats.org/officeDocument/2006/relationships/tags" Target="../tags/tag297.xml"/><Relationship Id="rId19" Type="http://schemas.openxmlformats.org/officeDocument/2006/relationships/customXml" Target="../ink/ink4.xml"/><Relationship Id="rId31" Type="http://schemas.openxmlformats.org/officeDocument/2006/relationships/customXml" Target="../ink/ink10.xml"/><Relationship Id="rId4" Type="http://schemas.openxmlformats.org/officeDocument/2006/relationships/tags" Target="../tags/tag291.xml"/><Relationship Id="rId9" Type="http://schemas.openxmlformats.org/officeDocument/2006/relationships/tags" Target="../tags/tag296.xml"/><Relationship Id="rId14" Type="http://schemas.openxmlformats.org/officeDocument/2006/relationships/image" Target="../media/image20.emf"/><Relationship Id="rId22" Type="http://schemas.openxmlformats.org/officeDocument/2006/relationships/image" Target="../media/image24.emf"/><Relationship Id="rId27" Type="http://schemas.openxmlformats.org/officeDocument/2006/relationships/customXml" Target="../ink/ink8.xml"/><Relationship Id="rId30" Type="http://schemas.openxmlformats.org/officeDocument/2006/relationships/image" Target="../media/image28.emf"/><Relationship Id="rId35" Type="http://schemas.openxmlformats.org/officeDocument/2006/relationships/customXml" Target="../ink/ink1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customXml" Target="../ink/ink18.xml"/><Relationship Id="rId18" Type="http://schemas.openxmlformats.org/officeDocument/2006/relationships/image" Target="../media/image39.emf"/><Relationship Id="rId26" Type="http://schemas.openxmlformats.org/officeDocument/2006/relationships/image" Target="../media/image43.emf"/><Relationship Id="rId39" Type="http://schemas.openxmlformats.org/officeDocument/2006/relationships/customXml" Target="../ink/ink31.xml"/><Relationship Id="rId3" Type="http://schemas.openxmlformats.org/officeDocument/2006/relationships/tags" Target="../tags/tag300.xml"/><Relationship Id="rId21" Type="http://schemas.openxmlformats.org/officeDocument/2006/relationships/customXml" Target="../ink/ink22.xml"/><Relationship Id="rId34" Type="http://schemas.openxmlformats.org/officeDocument/2006/relationships/image" Target="../media/image47.emf"/><Relationship Id="rId42" Type="http://schemas.openxmlformats.org/officeDocument/2006/relationships/image" Target="../media/image51.emf"/><Relationship Id="rId7" Type="http://schemas.openxmlformats.org/officeDocument/2006/relationships/customXml" Target="../ink/ink15.xml"/><Relationship Id="rId12" Type="http://schemas.openxmlformats.org/officeDocument/2006/relationships/image" Target="../media/image36.emf"/><Relationship Id="rId17" Type="http://schemas.openxmlformats.org/officeDocument/2006/relationships/customXml" Target="../ink/ink20.xml"/><Relationship Id="rId25" Type="http://schemas.openxmlformats.org/officeDocument/2006/relationships/customXml" Target="../ink/ink24.xml"/><Relationship Id="rId33" Type="http://schemas.openxmlformats.org/officeDocument/2006/relationships/customXml" Target="../ink/ink28.xml"/><Relationship Id="rId38" Type="http://schemas.openxmlformats.org/officeDocument/2006/relationships/image" Target="../media/image49.emf"/><Relationship Id="rId46" Type="http://schemas.openxmlformats.org/officeDocument/2006/relationships/image" Target="../media/image53.emf"/><Relationship Id="rId2" Type="http://schemas.openxmlformats.org/officeDocument/2006/relationships/tags" Target="../tags/tag299.xml"/><Relationship Id="rId16" Type="http://schemas.openxmlformats.org/officeDocument/2006/relationships/image" Target="../media/image38.emf"/><Relationship Id="rId20" Type="http://schemas.openxmlformats.org/officeDocument/2006/relationships/image" Target="../media/image40.emf"/><Relationship Id="rId29" Type="http://schemas.openxmlformats.org/officeDocument/2006/relationships/customXml" Target="../ink/ink26.xml"/><Relationship Id="rId41" Type="http://schemas.openxmlformats.org/officeDocument/2006/relationships/customXml" Target="../ink/ink32.xml"/><Relationship Id="rId1" Type="http://schemas.openxmlformats.org/officeDocument/2006/relationships/tags" Target="../tags/tag298.xml"/><Relationship Id="rId6" Type="http://schemas.openxmlformats.org/officeDocument/2006/relationships/notesSlide" Target="../notesSlides/notesSlide28.xml"/><Relationship Id="rId11" Type="http://schemas.openxmlformats.org/officeDocument/2006/relationships/customXml" Target="../ink/ink17.xml"/><Relationship Id="rId24" Type="http://schemas.openxmlformats.org/officeDocument/2006/relationships/image" Target="../media/image42.emf"/><Relationship Id="rId32" Type="http://schemas.openxmlformats.org/officeDocument/2006/relationships/image" Target="../media/image46.emf"/><Relationship Id="rId37" Type="http://schemas.openxmlformats.org/officeDocument/2006/relationships/customXml" Target="../ink/ink30.xml"/><Relationship Id="rId40" Type="http://schemas.openxmlformats.org/officeDocument/2006/relationships/image" Target="../media/image50.emf"/><Relationship Id="rId45" Type="http://schemas.openxmlformats.org/officeDocument/2006/relationships/customXml" Target="../ink/ink34.xml"/><Relationship Id="rId5" Type="http://schemas.openxmlformats.org/officeDocument/2006/relationships/slideLayout" Target="../slideLayouts/slideLayout2.xml"/><Relationship Id="rId15" Type="http://schemas.openxmlformats.org/officeDocument/2006/relationships/customXml" Target="../ink/ink19.xml"/><Relationship Id="rId23" Type="http://schemas.openxmlformats.org/officeDocument/2006/relationships/customXml" Target="../ink/ink23.xml"/><Relationship Id="rId28" Type="http://schemas.openxmlformats.org/officeDocument/2006/relationships/image" Target="../media/image44.emf"/><Relationship Id="rId36" Type="http://schemas.openxmlformats.org/officeDocument/2006/relationships/image" Target="../media/image48.emf"/><Relationship Id="rId10" Type="http://schemas.openxmlformats.org/officeDocument/2006/relationships/image" Target="../media/image35.emf"/><Relationship Id="rId19" Type="http://schemas.openxmlformats.org/officeDocument/2006/relationships/customXml" Target="../ink/ink21.xml"/><Relationship Id="rId31" Type="http://schemas.openxmlformats.org/officeDocument/2006/relationships/customXml" Target="../ink/ink27.xml"/><Relationship Id="rId44" Type="http://schemas.openxmlformats.org/officeDocument/2006/relationships/image" Target="../media/image52.emf"/><Relationship Id="rId4" Type="http://schemas.openxmlformats.org/officeDocument/2006/relationships/tags" Target="../tags/tag301.xml"/><Relationship Id="rId9" Type="http://schemas.openxmlformats.org/officeDocument/2006/relationships/customXml" Target="../ink/ink16.xml"/><Relationship Id="rId14" Type="http://schemas.openxmlformats.org/officeDocument/2006/relationships/image" Target="../media/image37.emf"/><Relationship Id="rId22" Type="http://schemas.openxmlformats.org/officeDocument/2006/relationships/image" Target="../media/image41.emf"/><Relationship Id="rId27" Type="http://schemas.openxmlformats.org/officeDocument/2006/relationships/customXml" Target="../ink/ink25.xml"/><Relationship Id="rId30" Type="http://schemas.openxmlformats.org/officeDocument/2006/relationships/image" Target="../media/image45.emf"/><Relationship Id="rId35" Type="http://schemas.openxmlformats.org/officeDocument/2006/relationships/customXml" Target="../ink/ink29.xml"/><Relationship Id="rId43" Type="http://schemas.openxmlformats.org/officeDocument/2006/relationships/customXml" Target="../ink/ink3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customXml" Target="../ink/ink38.xml"/><Relationship Id="rId18" Type="http://schemas.openxmlformats.org/officeDocument/2006/relationships/image" Target="../media/image59.emf"/><Relationship Id="rId3" Type="http://schemas.openxmlformats.org/officeDocument/2006/relationships/tags" Target="../tags/tag304.xml"/><Relationship Id="rId7" Type="http://schemas.openxmlformats.org/officeDocument/2006/relationships/customXml" Target="../ink/ink35.xml"/><Relationship Id="rId12" Type="http://schemas.openxmlformats.org/officeDocument/2006/relationships/image" Target="../media/image56.emf"/><Relationship Id="rId17" Type="http://schemas.openxmlformats.org/officeDocument/2006/relationships/customXml" Target="../ink/ink40.xml"/><Relationship Id="rId2" Type="http://schemas.openxmlformats.org/officeDocument/2006/relationships/tags" Target="../tags/tag303.xml"/><Relationship Id="rId16" Type="http://schemas.openxmlformats.org/officeDocument/2006/relationships/image" Target="../media/image58.emf"/><Relationship Id="rId1" Type="http://schemas.openxmlformats.org/officeDocument/2006/relationships/tags" Target="../tags/tag302.xml"/><Relationship Id="rId6" Type="http://schemas.openxmlformats.org/officeDocument/2006/relationships/notesSlide" Target="../notesSlides/notesSlide29.xml"/><Relationship Id="rId11" Type="http://schemas.openxmlformats.org/officeDocument/2006/relationships/customXml" Target="../ink/ink37.xml"/><Relationship Id="rId5" Type="http://schemas.openxmlformats.org/officeDocument/2006/relationships/slideLayout" Target="../slideLayouts/slideLayout2.xml"/><Relationship Id="rId15" Type="http://schemas.openxmlformats.org/officeDocument/2006/relationships/customXml" Target="../ink/ink39.xml"/><Relationship Id="rId10" Type="http://schemas.openxmlformats.org/officeDocument/2006/relationships/image" Target="../media/image55.emf"/><Relationship Id="rId4" Type="http://schemas.openxmlformats.org/officeDocument/2006/relationships/tags" Target="../tags/tag305.xml"/><Relationship Id="rId9" Type="http://schemas.openxmlformats.org/officeDocument/2006/relationships/customXml" Target="../ink/ink36.xml"/><Relationship Id="rId14" Type="http://schemas.openxmlformats.org/officeDocument/2006/relationships/image" Target="../media/image57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313.xml"/><Relationship Id="rId13" Type="http://schemas.openxmlformats.org/officeDocument/2006/relationships/tags" Target="../tags/tag318.xml"/><Relationship Id="rId18" Type="http://schemas.openxmlformats.org/officeDocument/2006/relationships/tags" Target="../tags/tag323.xml"/><Relationship Id="rId26" Type="http://schemas.openxmlformats.org/officeDocument/2006/relationships/notesSlide" Target="../notesSlides/notesSlide30.xml"/><Relationship Id="rId3" Type="http://schemas.openxmlformats.org/officeDocument/2006/relationships/tags" Target="../tags/tag308.xml"/><Relationship Id="rId21" Type="http://schemas.openxmlformats.org/officeDocument/2006/relationships/tags" Target="../tags/tag326.xml"/><Relationship Id="rId7" Type="http://schemas.openxmlformats.org/officeDocument/2006/relationships/tags" Target="../tags/tag312.xml"/><Relationship Id="rId12" Type="http://schemas.openxmlformats.org/officeDocument/2006/relationships/tags" Target="../tags/tag317.xml"/><Relationship Id="rId17" Type="http://schemas.openxmlformats.org/officeDocument/2006/relationships/tags" Target="../tags/tag322.xml"/><Relationship Id="rId25" Type="http://schemas.openxmlformats.org/officeDocument/2006/relationships/slideLayout" Target="../slideLayouts/slideLayout6.xml"/><Relationship Id="rId2" Type="http://schemas.openxmlformats.org/officeDocument/2006/relationships/tags" Target="../tags/tag307.xml"/><Relationship Id="rId16" Type="http://schemas.openxmlformats.org/officeDocument/2006/relationships/tags" Target="../tags/tag321.xml"/><Relationship Id="rId20" Type="http://schemas.openxmlformats.org/officeDocument/2006/relationships/tags" Target="../tags/tag325.xml"/><Relationship Id="rId1" Type="http://schemas.openxmlformats.org/officeDocument/2006/relationships/tags" Target="../tags/tag306.xml"/><Relationship Id="rId6" Type="http://schemas.openxmlformats.org/officeDocument/2006/relationships/tags" Target="../tags/tag311.xml"/><Relationship Id="rId11" Type="http://schemas.openxmlformats.org/officeDocument/2006/relationships/tags" Target="../tags/tag316.xml"/><Relationship Id="rId24" Type="http://schemas.openxmlformats.org/officeDocument/2006/relationships/tags" Target="../tags/tag329.xml"/><Relationship Id="rId5" Type="http://schemas.openxmlformats.org/officeDocument/2006/relationships/tags" Target="../tags/tag310.xml"/><Relationship Id="rId15" Type="http://schemas.openxmlformats.org/officeDocument/2006/relationships/tags" Target="../tags/tag320.xml"/><Relationship Id="rId23" Type="http://schemas.openxmlformats.org/officeDocument/2006/relationships/tags" Target="../tags/tag328.xml"/><Relationship Id="rId10" Type="http://schemas.openxmlformats.org/officeDocument/2006/relationships/tags" Target="../tags/tag315.xml"/><Relationship Id="rId19" Type="http://schemas.openxmlformats.org/officeDocument/2006/relationships/tags" Target="../tags/tag324.xml"/><Relationship Id="rId4" Type="http://schemas.openxmlformats.org/officeDocument/2006/relationships/tags" Target="../tags/tag309.xml"/><Relationship Id="rId9" Type="http://schemas.openxmlformats.org/officeDocument/2006/relationships/tags" Target="../tags/tag314.xml"/><Relationship Id="rId14" Type="http://schemas.openxmlformats.org/officeDocument/2006/relationships/tags" Target="../tags/tag319.xml"/><Relationship Id="rId22" Type="http://schemas.openxmlformats.org/officeDocument/2006/relationships/tags" Target="../tags/tag32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1.xml"/><Relationship Id="rId1" Type="http://schemas.openxmlformats.org/officeDocument/2006/relationships/tags" Target="../tags/tag330.xml"/><Relationship Id="rId4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18" Type="http://schemas.openxmlformats.org/officeDocument/2006/relationships/tags" Target="../tags/tag48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33.xml"/><Relationship Id="rId21" Type="http://schemas.openxmlformats.org/officeDocument/2006/relationships/tags" Target="../tags/tag51.xml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tags" Target="../tags/tag47.xml"/><Relationship Id="rId25" Type="http://schemas.openxmlformats.org/officeDocument/2006/relationships/tags" Target="../tags/tag55.xml"/><Relationship Id="rId2" Type="http://schemas.openxmlformats.org/officeDocument/2006/relationships/tags" Target="../tags/tag32.xml"/><Relationship Id="rId16" Type="http://schemas.openxmlformats.org/officeDocument/2006/relationships/tags" Target="../tags/tag46.xml"/><Relationship Id="rId20" Type="http://schemas.openxmlformats.org/officeDocument/2006/relationships/tags" Target="../tags/tag50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24" Type="http://schemas.openxmlformats.org/officeDocument/2006/relationships/tags" Target="../tags/tag54.xml"/><Relationship Id="rId5" Type="http://schemas.openxmlformats.org/officeDocument/2006/relationships/tags" Target="../tags/tag35.xml"/><Relationship Id="rId15" Type="http://schemas.openxmlformats.org/officeDocument/2006/relationships/tags" Target="../tags/tag45.xml"/><Relationship Id="rId23" Type="http://schemas.openxmlformats.org/officeDocument/2006/relationships/tags" Target="../tags/tag53.xml"/><Relationship Id="rId10" Type="http://schemas.openxmlformats.org/officeDocument/2006/relationships/tags" Target="../tags/tag40.xml"/><Relationship Id="rId19" Type="http://schemas.openxmlformats.org/officeDocument/2006/relationships/tags" Target="../tags/tag49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Relationship Id="rId22" Type="http://schemas.openxmlformats.org/officeDocument/2006/relationships/tags" Target="../tags/tag5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4" Type="http://schemas.openxmlformats.org/officeDocument/2006/relationships/notesSlide" Target="../notesSlides/notesSlide3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5.xml"/><Relationship Id="rId1" Type="http://schemas.openxmlformats.org/officeDocument/2006/relationships/tags" Target="../tags/tag334.xml"/><Relationship Id="rId4" Type="http://schemas.openxmlformats.org/officeDocument/2006/relationships/notesSlide" Target="../notesSlides/notesSlide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3.emf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64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5.emf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6.emf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Assemblers, Linkers, and Loaders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en-US" dirty="0" smtClean="0"/>
              <a:t>See: P&amp;H </a:t>
            </a:r>
            <a:r>
              <a:rPr lang="en-US" smtClean="0"/>
              <a:t>Appendix B.3-4 and 2.12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3787575"/>
            <a:ext cx="4572000" cy="20036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ctr">
              <a:buSzPct val="80000"/>
            </a:pPr>
            <a:r>
              <a:rPr lang="en-US" sz="27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Hakim </a:t>
            </a:r>
            <a:r>
              <a:rPr lang="en-US" sz="2700" b="1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Weatherspoon</a:t>
            </a:r>
            <a:endParaRPr lang="en-US" sz="2700" b="1" dirty="0" smtClean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  <a:p>
            <a:pPr lvl="0" algn="ctr">
              <a:buSzPct val="80000"/>
            </a:pPr>
            <a:r>
              <a:rPr lang="en-US" sz="27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CS 3410, Spring 2012</a:t>
            </a:r>
          </a:p>
          <a:p>
            <a:pPr lvl="0" algn="ctr">
              <a:buSzPct val="80000"/>
            </a:pPr>
            <a:r>
              <a:rPr lang="en-US" sz="27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Computer Science</a:t>
            </a:r>
          </a:p>
          <a:p>
            <a:pPr lvl="0" algn="ctr">
              <a:buSzPct val="80000"/>
            </a:pPr>
            <a:r>
              <a:rPr lang="en-US" sz="27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Cornell University</a:t>
            </a:r>
          </a:p>
        </p:txBody>
      </p:sp>
      <p:pic>
        <p:nvPicPr>
          <p:cNvPr id="1026" name="CP3 Ink b805ddd1-8ab5-4bb3-924a-c90aff76c24a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514" y="2963340"/>
            <a:ext cx="118651" cy="11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04800" y="0"/>
            <a:ext cx="8610600" cy="457200"/>
          </a:xfrm>
        </p:spPr>
        <p:txBody>
          <a:bodyPr/>
          <a:lstStyle/>
          <a:p>
            <a:r>
              <a:rPr lang="en-US" dirty="0" err="1" smtClean="0"/>
              <a:t>Globals</a:t>
            </a:r>
            <a:r>
              <a:rPr lang="en-US" dirty="0" smtClean="0"/>
              <a:t> and Locals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566738"/>
            <a:ext cx="8610600" cy="309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SzPct val="80000"/>
              <a:tabLst>
                <a:tab pos="3200400" algn="l"/>
                <a:tab pos="3543300" algn="l"/>
                <a:tab pos="5086350" algn="l"/>
                <a:tab pos="6858000" algn="l"/>
              </a:tabLst>
            </a:pPr>
            <a:r>
              <a:rPr lang="en-US" sz="3200" dirty="0" smtClean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Variables	Visibility	Lifetime	Location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SzPct val="80000"/>
              <a:tabLst>
                <a:tab pos="3200400" algn="l"/>
                <a:tab pos="3543300" algn="l"/>
                <a:tab pos="5086350" algn="l"/>
                <a:tab pos="6858000" algn="l"/>
              </a:tabLst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Function-Local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80000"/>
              <a:tabLst>
                <a:tab pos="3200400" algn="l"/>
                <a:tab pos="3543300" algn="l"/>
                <a:tab pos="5086350" algn="l"/>
                <a:tab pos="6858000" algn="l"/>
              </a:tabLst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Global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SzPct val="80000"/>
              <a:tabLst>
                <a:tab pos="3200400" algn="l"/>
                <a:tab pos="3543300" algn="l"/>
                <a:tab pos="5086350" algn="l"/>
                <a:tab pos="6858000" algn="l"/>
              </a:tabLst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Dynamic</a:t>
            </a:r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28600" y="3429000"/>
            <a:ext cx="8686800" cy="3429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 Pointers can be trouble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int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 *trouble()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{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int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 a; …; return &amp;a; }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char *evil() 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{ char s[20]; gets(s); return s;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}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int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 *bad() 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{ s =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malloc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(20); … free(s); … return s; }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(Can’t do this in Java, C#, ...)</a:t>
            </a:r>
          </a:p>
        </p:txBody>
      </p:sp>
      <p:pic>
        <p:nvPicPr>
          <p:cNvPr id="6146" name="CP3 Ink f7617640-b98f-4477-ba73-81309a75521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70" y="3486000"/>
            <a:ext cx="7220700" cy="33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Compilers and Assemblers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10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31610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Compiler </a:t>
            </a:r>
            <a:r>
              <a:rPr lang="en-US" dirty="0" smtClean="0"/>
              <a:t>output is assembly files</a:t>
            </a:r>
          </a:p>
          <a:p>
            <a:pPr lvl="1">
              <a:buClr>
                <a:srgbClr val="FFFF00"/>
              </a:buClr>
            </a:pP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Assembler</a:t>
            </a:r>
            <a:r>
              <a:rPr lang="en-US" dirty="0" smtClean="0"/>
              <a:t> output is </a:t>
            </a:r>
            <a:r>
              <a:rPr lang="en-US" dirty="0" err="1" smtClean="0"/>
              <a:t>obj</a:t>
            </a:r>
            <a:r>
              <a:rPr lang="en-US" dirty="0" smtClean="0"/>
              <a:t> files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Linker</a:t>
            </a:r>
            <a:r>
              <a:rPr lang="en-US" dirty="0" smtClean="0"/>
              <a:t> joins object files into one executable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Loader</a:t>
            </a:r>
            <a:r>
              <a:rPr lang="en-US" dirty="0" smtClean="0"/>
              <a:t> brings it into memory and starts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4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Review of Program Layout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5257800" y="533400"/>
            <a:ext cx="3505200" cy="624840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 sz="2800" dirty="0" err="1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228600" y="609600"/>
            <a:ext cx="4800600" cy="220980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 lIns="0" tIns="0" rIns="0" bIns="91440" rtlCol="0" anchor="b">
            <a:noAutofit/>
          </a:bodyPr>
          <a:lstStyle/>
          <a:p>
            <a:pPr marL="112713" indent="1588"/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vector v =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malloc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(8);</a:t>
            </a:r>
          </a:p>
          <a:p>
            <a:pPr marL="112713" indent="1588"/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v-&gt;x = prompt(“enter x”);</a:t>
            </a:r>
          </a:p>
          <a:p>
            <a:pPr marL="112713" indent="1588"/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v-&gt;y = prompt(“enter y”);</a:t>
            </a:r>
          </a:p>
          <a:p>
            <a:pPr marL="112713" indent="1588"/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c = pi +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tnorm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(v);</a:t>
            </a:r>
          </a:p>
          <a:p>
            <a:pPr marL="112713" indent="1588"/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print(“result”, c);</a:t>
            </a: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152400" y="479143"/>
            <a:ext cx="1204176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calc.c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228600" y="3124200"/>
            <a:ext cx="4800600" cy="144780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 lIns="0" tIns="0" rIns="0" bIns="91440" rtlCol="0" anchor="b">
            <a:noAutofit/>
          </a:bodyPr>
          <a:lstStyle/>
          <a:p>
            <a:pPr marL="112713">
              <a:tabLst>
                <a:tab pos="400050" algn="l"/>
              </a:tabLst>
            </a:pP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tnorm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(vector v) {</a:t>
            </a:r>
          </a:p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return abs(v-&gt;x)+abs(v-&gt;y);</a:t>
            </a:r>
          </a:p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}</a:t>
            </a:r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152400" y="2895600"/>
            <a:ext cx="1204176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math.c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>
            <p:custDataLst>
              <p:tags r:id="rId7"/>
            </p:custDataLst>
          </p:nvPr>
        </p:nvSpPr>
        <p:spPr>
          <a:xfrm>
            <a:off x="228600" y="4876800"/>
            <a:ext cx="4800600" cy="182880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 lIns="0" tIns="0" rIns="0" bIns="91440" rtlCol="0" anchor="b">
            <a:noAutofit/>
          </a:bodyPr>
          <a:lstStyle/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global variable: pi</a:t>
            </a:r>
          </a:p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entry point: prompt</a:t>
            </a:r>
          </a:p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entry point: print</a:t>
            </a:r>
          </a:p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entry point: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malloc</a:t>
            </a:r>
            <a:endParaRPr lang="en-US" sz="2400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12" name="Rectangle 11"/>
          <p:cNvSpPr/>
          <p:nvPr>
            <p:custDataLst>
              <p:tags r:id="rId8"/>
            </p:custDataLst>
          </p:nvPr>
        </p:nvSpPr>
        <p:spPr>
          <a:xfrm>
            <a:off x="152400" y="4648200"/>
            <a:ext cx="1713931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lib3410.o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>
            <p:custDataLst>
              <p:tags r:id="rId9"/>
            </p:custDataLst>
          </p:nvPr>
        </p:nvSpPr>
        <p:spPr>
          <a:xfrm>
            <a:off x="5257800" y="609600"/>
            <a:ext cx="3505200" cy="624840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 sz="2800" dirty="0" err="1" smtClean="0">
              <a:solidFill>
                <a:schemeClr val="bg1"/>
              </a:solidFill>
            </a:endParaRPr>
          </a:p>
        </p:txBody>
      </p:sp>
      <p:sp>
        <p:nvSpPr>
          <p:cNvPr id="14" name="Rectangle 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33400"/>
            <a:ext cx="3505200" cy="1676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system reserved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257800" y="2209800"/>
            <a:ext cx="3505200" cy="79501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stack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Rectangle 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57800" y="6477000"/>
            <a:ext cx="35052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system reserved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257800" y="5562600"/>
            <a:ext cx="3505200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code (text)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Rectangle 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257800" y="5105400"/>
            <a:ext cx="3505200" cy="4572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static data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Rectangle 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257800" y="4343400"/>
            <a:ext cx="3505200" cy="762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dynamic data (heap)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170" name="CP3 Ink 1b125271-0e76-4c0d-9b7d-fe8e258242ac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270" y="1543919"/>
            <a:ext cx="7017300" cy="494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34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Big Picture</a:t>
            </a:r>
            <a:endParaRPr lang="en-US" dirty="0"/>
          </a:p>
        </p:txBody>
      </p:sp>
      <p:sp>
        <p:nvSpPr>
          <p:cNvPr id="8" name="Rounded Rectangle 7"/>
          <p:cNvSpPr/>
          <p:nvPr>
            <p:custDataLst>
              <p:tags r:id="rId2"/>
            </p:custDataLst>
          </p:nvPr>
        </p:nvSpPr>
        <p:spPr>
          <a:xfrm>
            <a:off x="228600" y="572069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calc.c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>
            <p:custDataLst>
              <p:tags r:id="rId3"/>
            </p:custDataLst>
          </p:nvPr>
        </p:nvSpPr>
        <p:spPr>
          <a:xfrm>
            <a:off x="228600" y="1562669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math.c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>
            <p:custDataLst>
              <p:tags r:id="rId4"/>
            </p:custDataLst>
          </p:nvPr>
        </p:nvSpPr>
        <p:spPr>
          <a:xfrm>
            <a:off x="2514600" y="2553269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io.s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>
            <p:custDataLst>
              <p:tags r:id="rId5"/>
            </p:custDataLst>
          </p:nvPr>
        </p:nvSpPr>
        <p:spPr>
          <a:xfrm>
            <a:off x="4800600" y="3543869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libc.o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>
            <p:custDataLst>
              <p:tags r:id="rId6"/>
            </p:custDataLst>
          </p:nvPr>
        </p:nvSpPr>
        <p:spPr>
          <a:xfrm>
            <a:off x="4800600" y="4534469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libm.o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>
            <p:custDataLst>
              <p:tags r:id="rId7"/>
            </p:custDataLst>
          </p:nvPr>
        </p:nvSpPr>
        <p:spPr>
          <a:xfrm>
            <a:off x="2514600" y="572069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>
            <p:custDataLst>
              <p:tags r:id="rId8"/>
            </p:custDataLst>
          </p:nvPr>
        </p:nvSpPr>
        <p:spPr>
          <a:xfrm>
            <a:off x="2514600" y="1562669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>
            <a:endCxn id="13" idx="1"/>
          </p:cNvCxnSpPr>
          <p:nvPr>
            <p:custDataLst>
              <p:tags r:id="rId9"/>
            </p:custDataLst>
          </p:nvPr>
        </p:nvCxnSpPr>
        <p:spPr>
          <a:xfrm>
            <a:off x="1524000" y="953069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>
            <p:custDataLst>
              <p:tags r:id="rId10"/>
            </p:custDataLst>
          </p:nvPr>
        </p:nvCxnSpPr>
        <p:spPr>
          <a:xfrm>
            <a:off x="1524000" y="1943669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>
            <p:custDataLst>
              <p:tags r:id="rId11"/>
            </p:custDataLst>
          </p:nvPr>
        </p:nvCxnSpPr>
        <p:spPr>
          <a:xfrm>
            <a:off x="3810000" y="876869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12"/>
            </p:custDataLst>
          </p:nvPr>
        </p:nvCxnSpPr>
        <p:spPr>
          <a:xfrm>
            <a:off x="3810000" y="1867469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>
            <p:custDataLst>
              <p:tags r:id="rId13"/>
            </p:custDataLst>
          </p:nvPr>
        </p:nvCxnSpPr>
        <p:spPr>
          <a:xfrm>
            <a:off x="3810000" y="2934269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>
            <p:custDataLst>
              <p:tags r:id="rId14"/>
            </p:custDataLst>
          </p:nvPr>
        </p:nvSpPr>
        <p:spPr>
          <a:xfrm>
            <a:off x="4800600" y="2553269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io.o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>
            <p:custDataLst>
              <p:tags r:id="rId15"/>
            </p:custDataLst>
          </p:nvPr>
        </p:nvSpPr>
        <p:spPr>
          <a:xfrm>
            <a:off x="4800600" y="572069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>
            <p:custDataLst>
              <p:tags r:id="rId16"/>
            </p:custDataLst>
          </p:nvPr>
        </p:nvSpPr>
        <p:spPr>
          <a:xfrm>
            <a:off x="4800600" y="1562669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/>
          <p:nvPr>
            <p:custDataLst>
              <p:tags r:id="rId17"/>
            </p:custDataLst>
          </p:nvPr>
        </p:nvCxnSpPr>
        <p:spPr>
          <a:xfrm rot="5400000" flipH="1" flipV="1">
            <a:off x="5867400" y="3239069"/>
            <a:ext cx="1676400" cy="12192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>
            <p:custDataLst>
              <p:tags r:id="rId18"/>
            </p:custDataLst>
          </p:nvPr>
        </p:nvSpPr>
        <p:spPr>
          <a:xfrm>
            <a:off x="7239000" y="2172269"/>
            <a:ext cx="14478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calc.exe</a:t>
            </a:r>
          </a:p>
        </p:txBody>
      </p:sp>
      <p:cxnSp>
        <p:nvCxnSpPr>
          <p:cNvPr id="32" name="Straight Arrow Connector 31"/>
          <p:cNvCxnSpPr>
            <a:stCxn id="11" idx="3"/>
          </p:cNvCxnSpPr>
          <p:nvPr>
            <p:custDataLst>
              <p:tags r:id="rId19"/>
            </p:custDataLst>
          </p:nvPr>
        </p:nvCxnSpPr>
        <p:spPr>
          <a:xfrm flipV="1">
            <a:off x="6096000" y="2781869"/>
            <a:ext cx="1066800" cy="1143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>
            <p:custDataLst>
              <p:tags r:id="rId20"/>
            </p:custDataLst>
          </p:nvPr>
        </p:nvCxnSpPr>
        <p:spPr>
          <a:xfrm flipV="1">
            <a:off x="6096000" y="2553269"/>
            <a:ext cx="1066800" cy="381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>
            <p:custDataLst>
              <p:tags r:id="rId21"/>
            </p:custDataLst>
          </p:nvPr>
        </p:nvCxnSpPr>
        <p:spPr>
          <a:xfrm>
            <a:off x="6096000" y="1943669"/>
            <a:ext cx="1066800" cy="4572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>
            <p:custDataLst>
              <p:tags r:id="rId22"/>
            </p:custDataLst>
          </p:nvPr>
        </p:nvCxnSpPr>
        <p:spPr>
          <a:xfrm rot="16200000" flipH="1">
            <a:off x="6057900" y="991169"/>
            <a:ext cx="1219200" cy="1143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>
            <p:custDataLst>
              <p:tags r:id="rId23"/>
            </p:custDataLst>
          </p:nvPr>
        </p:nvCxnSpPr>
        <p:spPr>
          <a:xfrm rot="5400000">
            <a:off x="7048500" y="3962969"/>
            <a:ext cx="1752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>
            <p:custDataLst>
              <p:tags r:id="rId24"/>
            </p:custDataLst>
          </p:nvPr>
        </p:nvSpPr>
        <p:spPr>
          <a:xfrm>
            <a:off x="6934200" y="4839269"/>
            <a:ext cx="2057400" cy="18288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Executing </a:t>
            </a:r>
          </a:p>
          <a:p>
            <a:pPr algn="ctr"/>
            <a:r>
              <a:rPr lang="en-US" sz="2800" dirty="0" smtClean="0"/>
              <a:t>in</a:t>
            </a:r>
          </a:p>
          <a:p>
            <a:pPr algn="ctr"/>
            <a:r>
              <a:rPr lang="en-US" sz="2800" dirty="0" smtClean="0"/>
              <a:t>Memory</a:t>
            </a:r>
            <a:endParaRPr lang="en-US" sz="2800" dirty="0"/>
          </a:p>
        </p:txBody>
      </p:sp>
      <p:pic>
        <p:nvPicPr>
          <p:cNvPr id="8194" name="CP3 Ink d4b6dc76-fadc-4c67-a8dd-7dc613cf925a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80" y="507299"/>
            <a:ext cx="9085200" cy="617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3" grpId="0" animBg="1"/>
      <p:bldP spid="25" grpId="0" animBg="1"/>
      <p:bldP spid="26" grpId="0" animBg="1"/>
      <p:bldP spid="29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Big Picture</a:t>
            </a:r>
            <a:endParaRPr lang="en-US" dirty="0"/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6482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FFFF"/>
                </a:solidFill>
              </a:rPr>
              <a:t>Output is </a:t>
            </a:r>
            <a:r>
              <a:rPr lang="en-US" dirty="0" err="1" smtClean="0">
                <a:solidFill>
                  <a:srgbClr val="FFFFFF"/>
                </a:solidFill>
              </a:rPr>
              <a:t>obj</a:t>
            </a:r>
            <a:r>
              <a:rPr lang="en-US" dirty="0" smtClean="0">
                <a:solidFill>
                  <a:srgbClr val="FFFFFF"/>
                </a:solidFill>
              </a:rPr>
              <a:t> files</a:t>
            </a:r>
          </a:p>
          <a:p>
            <a:pPr lvl="1">
              <a:buClr>
                <a:srgbClr val="FFFF00"/>
              </a:buClr>
            </a:pPr>
            <a:r>
              <a:rPr lang="en-US" dirty="0" smtClean="0">
                <a:solidFill>
                  <a:srgbClr val="FFFFFF"/>
                </a:solidFill>
              </a:rPr>
              <a:t>Binary machine code, but not executable</a:t>
            </a:r>
          </a:p>
          <a:p>
            <a:pPr lvl="1">
              <a:buClr>
                <a:srgbClr val="FFFF00"/>
              </a:buClr>
            </a:pPr>
            <a:r>
              <a:rPr lang="en-US" dirty="0" smtClean="0">
                <a:solidFill>
                  <a:srgbClr val="FFFFFF"/>
                </a:solidFill>
              </a:rPr>
              <a:t>May refer to external symbols</a:t>
            </a:r>
          </a:p>
          <a:p>
            <a:pPr lvl="1">
              <a:buClr>
                <a:srgbClr val="FFFF00"/>
              </a:buClr>
            </a:pPr>
            <a:r>
              <a:rPr lang="en-US" dirty="0" smtClean="0">
                <a:solidFill>
                  <a:srgbClr val="FFFFFF"/>
                </a:solidFill>
              </a:rPr>
              <a:t>Each object file has illusion of its own address space</a:t>
            </a:r>
          </a:p>
          <a:p>
            <a:pPr lvl="2">
              <a:buClr>
                <a:srgbClr val="FFFF00"/>
              </a:buClr>
            </a:pPr>
            <a:r>
              <a:rPr lang="en-US" dirty="0" smtClean="0">
                <a:solidFill>
                  <a:srgbClr val="FFFFFF"/>
                </a:solidFill>
              </a:rPr>
              <a:t>Addresses will need to be fixed later</a:t>
            </a:r>
          </a:p>
          <a:p>
            <a:endParaRPr lang="en-US" dirty="0"/>
          </a:p>
        </p:txBody>
      </p:sp>
      <p:sp>
        <p:nvSpPr>
          <p:cNvPr id="8" name="Rounded Rectangle 7"/>
          <p:cNvSpPr/>
          <p:nvPr>
            <p:custDataLst>
              <p:tags r:id="rId2"/>
            </p:custDataLst>
          </p:nvPr>
        </p:nvSpPr>
        <p:spPr>
          <a:xfrm>
            <a:off x="228600" y="6096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math.c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>
            <p:custDataLst>
              <p:tags r:id="rId3"/>
            </p:custDataLst>
          </p:nvPr>
        </p:nvSpPr>
        <p:spPr>
          <a:xfrm>
            <a:off x="2514600" y="6096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>
            <a:endCxn id="13" idx="1"/>
          </p:cNvCxnSpPr>
          <p:nvPr>
            <p:custDataLst>
              <p:tags r:id="rId4"/>
            </p:custDataLst>
          </p:nvPr>
        </p:nvCxnSpPr>
        <p:spPr>
          <a:xfrm>
            <a:off x="1524000" y="9906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>
            <p:custDataLst>
              <p:tags r:id="rId5"/>
            </p:custDataLst>
          </p:nvPr>
        </p:nvCxnSpPr>
        <p:spPr>
          <a:xfrm>
            <a:off x="3810000" y="9144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>
            <p:custDataLst>
              <p:tags r:id="rId6"/>
            </p:custDataLst>
          </p:nvPr>
        </p:nvSpPr>
        <p:spPr>
          <a:xfrm>
            <a:off x="4800600" y="6096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9218" name="CP3 Ink f34d704b-1236-4423-88ea-5f7886b30c5c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00" y="361259"/>
            <a:ext cx="8610600" cy="607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Symbols and References</a:t>
            </a:r>
            <a:endParaRPr lang="en-US" dirty="0"/>
          </a:p>
        </p:txBody>
      </p:sp>
      <p:sp>
        <p:nvSpPr>
          <p:cNvPr id="26019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Global labels: </a:t>
            </a:r>
            <a:r>
              <a:rPr lang="en-US" dirty="0" smtClean="0"/>
              <a:t>Externally visible “exported” symbols</a:t>
            </a:r>
          </a:p>
          <a:p>
            <a:pPr lvl="1"/>
            <a:r>
              <a:rPr lang="en-US" dirty="0" smtClean="0"/>
              <a:t>Can be referenced from other object files</a:t>
            </a:r>
          </a:p>
          <a:p>
            <a:pPr lvl="1"/>
            <a:r>
              <a:rPr lang="en-US" dirty="0" smtClean="0"/>
              <a:t>Exported functions, global variables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Local labels:  </a:t>
            </a:r>
            <a:r>
              <a:rPr lang="en-US" dirty="0" smtClean="0"/>
              <a:t>Internal  visible only symbols</a:t>
            </a:r>
          </a:p>
          <a:p>
            <a:pPr lvl="1"/>
            <a:r>
              <a:rPr lang="en-US" dirty="0" smtClean="0"/>
              <a:t>Only used within this object file</a:t>
            </a:r>
          </a:p>
          <a:p>
            <a:pPr lvl="1"/>
            <a:r>
              <a:rPr lang="en-US" dirty="0" smtClean="0"/>
              <a:t>static functions, static variables, loop labels, …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42" name="CP3 Ink 1b98b0bb-a9b3-4fef-a8dc-b9e0f9eb19c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224" y="2067180"/>
            <a:ext cx="4017151" cy="458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6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Object file</a:t>
            </a:r>
            <a:endParaRPr lang="en-GB"/>
          </a:p>
        </p:txBody>
      </p:sp>
      <p:sp>
        <p:nvSpPr>
          <p:cNvPr id="26060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43000" y="609600"/>
            <a:ext cx="7772400" cy="61722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Header</a:t>
            </a:r>
          </a:p>
          <a:p>
            <a:pPr lvl="1"/>
            <a:r>
              <a:rPr lang="en-GB" dirty="0" smtClean="0"/>
              <a:t>Size and position of pieces of file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Text Segment</a:t>
            </a:r>
          </a:p>
          <a:p>
            <a:pPr lvl="1"/>
            <a:r>
              <a:rPr lang="en-GB" dirty="0" smtClean="0"/>
              <a:t>instructions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Data Segment</a:t>
            </a:r>
          </a:p>
          <a:p>
            <a:pPr lvl="1"/>
            <a:r>
              <a:rPr lang="en-GB" dirty="0" smtClean="0"/>
              <a:t>static data (local/global </a:t>
            </a:r>
            <a:r>
              <a:rPr lang="en-GB" dirty="0" err="1" smtClean="0"/>
              <a:t>vars</a:t>
            </a:r>
            <a:r>
              <a:rPr lang="en-GB" dirty="0" smtClean="0"/>
              <a:t>, strings, constants)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Debugging Information</a:t>
            </a:r>
          </a:p>
          <a:p>
            <a:pPr lvl="1"/>
            <a:r>
              <a:rPr lang="en-GB" dirty="0" smtClean="0"/>
              <a:t>line number </a:t>
            </a:r>
            <a:r>
              <a:rPr lang="en-GB" dirty="0" smtClean="0">
                <a:sym typeface="Wingdings" pitchFamily="2" charset="2"/>
              </a:rPr>
              <a:t> code address map, etc.</a:t>
            </a:r>
            <a:endParaRPr lang="en-GB" dirty="0" smtClean="0"/>
          </a:p>
          <a:p>
            <a:r>
              <a:rPr lang="en-GB" dirty="0" smtClean="0">
                <a:solidFill>
                  <a:schemeClr val="accent1"/>
                </a:solidFill>
              </a:rPr>
              <a:t>Symbol Table</a:t>
            </a:r>
          </a:p>
          <a:p>
            <a:pPr lvl="1"/>
            <a:r>
              <a:rPr lang="en-GB" dirty="0" smtClean="0"/>
              <a:t>External (exported) references</a:t>
            </a:r>
          </a:p>
          <a:p>
            <a:pPr lvl="1"/>
            <a:r>
              <a:rPr lang="en-GB" dirty="0" smtClean="0"/>
              <a:t>Unresolved (imported) references</a:t>
            </a: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 rot="16200000">
            <a:off x="-538490" y="320549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Object File</a:t>
            </a:r>
          </a:p>
        </p:txBody>
      </p:sp>
      <p:cxnSp>
        <p:nvCxnSpPr>
          <p:cNvPr id="6" name="Straight Connector 5"/>
          <p:cNvCxnSpPr/>
          <p:nvPr>
            <p:custDataLst>
              <p:tags r:id="rId4"/>
            </p:custDataLst>
          </p:nvPr>
        </p:nvCxnSpPr>
        <p:spPr>
          <a:xfrm rot="5400000" flipH="1" flipV="1">
            <a:off x="-571500" y="1638300"/>
            <a:ext cx="2057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5"/>
            </p:custDataLst>
          </p:nvPr>
        </p:nvCxnSpPr>
        <p:spPr>
          <a:xfrm rot="5400000" flipH="1" flipV="1">
            <a:off x="-533400" y="5410200"/>
            <a:ext cx="198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6"/>
            </p:custDataLst>
          </p:nvPr>
        </p:nvCxnSpPr>
        <p:spPr>
          <a:xfrm rot="10800000">
            <a:off x="457200" y="609600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7"/>
            </p:custDataLst>
          </p:nvPr>
        </p:nvCxnSpPr>
        <p:spPr>
          <a:xfrm rot="10800000">
            <a:off x="457200" y="6400800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3886200" cy="6172200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err="1" smtClean="0"/>
              <a:t>int</a:t>
            </a:r>
            <a:r>
              <a:rPr lang="en-US" sz="2400" dirty="0" smtClean="0"/>
              <a:t> pi = 3;</a:t>
            </a:r>
          </a:p>
          <a:p>
            <a:r>
              <a:rPr lang="en-US" sz="2400" dirty="0" err="1" smtClean="0"/>
              <a:t>int</a:t>
            </a:r>
            <a:r>
              <a:rPr lang="en-US" sz="2400" dirty="0" smtClean="0"/>
              <a:t> e = 2;</a:t>
            </a:r>
          </a:p>
          <a:p>
            <a:r>
              <a:rPr lang="en-US" sz="2400" dirty="0" smtClean="0"/>
              <a:t>static </a:t>
            </a:r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randomval</a:t>
            </a:r>
            <a:r>
              <a:rPr lang="en-US" sz="2400" dirty="0" smtClean="0"/>
              <a:t> = 7;</a:t>
            </a:r>
          </a:p>
          <a:p>
            <a:endParaRPr lang="en-US" sz="2400" dirty="0" smtClean="0"/>
          </a:p>
          <a:p>
            <a:r>
              <a:rPr lang="en-US" sz="2400" dirty="0" smtClean="0"/>
              <a:t>extern char *username;</a:t>
            </a:r>
          </a:p>
          <a:p>
            <a:r>
              <a:rPr lang="en-US" sz="2400" dirty="0" smtClean="0"/>
              <a:t>extern </a:t>
            </a:r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printf</a:t>
            </a:r>
            <a:r>
              <a:rPr lang="en-US" sz="2400" dirty="0" smtClean="0"/>
              <a:t>(char *</a:t>
            </a:r>
            <a:r>
              <a:rPr lang="en-US" sz="2400" dirty="0" err="1" smtClean="0"/>
              <a:t>str</a:t>
            </a:r>
            <a:r>
              <a:rPr lang="en-US" sz="2400" dirty="0" smtClean="0"/>
              <a:t>, …);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int</a:t>
            </a:r>
            <a:r>
              <a:rPr lang="en-US" sz="2400" dirty="0" smtClean="0"/>
              <a:t> square(</a:t>
            </a:r>
            <a:r>
              <a:rPr lang="en-US" sz="2400" dirty="0" err="1" smtClean="0"/>
              <a:t>int</a:t>
            </a:r>
            <a:r>
              <a:rPr lang="en-US" sz="2400" dirty="0" smtClean="0"/>
              <a:t> x) { … }</a:t>
            </a:r>
          </a:p>
          <a:p>
            <a:r>
              <a:rPr lang="en-US" sz="2400" dirty="0" smtClean="0"/>
              <a:t>static </a:t>
            </a:r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is_prime</a:t>
            </a:r>
            <a:r>
              <a:rPr lang="en-US" sz="2400" dirty="0" smtClean="0"/>
              <a:t>(</a:t>
            </a:r>
            <a:r>
              <a:rPr lang="en-US" sz="2400" dirty="0" err="1" smtClean="0"/>
              <a:t>int</a:t>
            </a:r>
            <a:r>
              <a:rPr lang="en-US" sz="2400" dirty="0" smtClean="0"/>
              <a:t> x) { … }</a:t>
            </a:r>
          </a:p>
          <a:p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pick_prime</a:t>
            </a:r>
            <a:r>
              <a:rPr lang="en-US" sz="2400" dirty="0" smtClean="0"/>
              <a:t>() { … }</a:t>
            </a:r>
          </a:p>
          <a:p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pick_random</a:t>
            </a:r>
            <a:r>
              <a:rPr lang="en-US" sz="2400" dirty="0" smtClean="0"/>
              <a:t>() { </a:t>
            </a:r>
          </a:p>
          <a:p>
            <a:r>
              <a:rPr lang="en-US" sz="2400" dirty="0" smtClean="0"/>
              <a:t>	return </a:t>
            </a:r>
            <a:r>
              <a:rPr lang="en-US" sz="2400" dirty="0" err="1" smtClean="0"/>
              <a:t>randomval</a:t>
            </a:r>
            <a:r>
              <a:rPr lang="en-US" sz="2400" dirty="0" smtClean="0"/>
              <a:t>;  </a:t>
            </a:r>
          </a:p>
          <a:p>
            <a:r>
              <a:rPr lang="en-US" sz="2400" dirty="0" smtClean="0"/>
              <a:t>}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152400" y="314980"/>
            <a:ext cx="1192827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math.c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4267200" y="685800"/>
            <a:ext cx="4724400" cy="228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gcc</a:t>
            </a:r>
            <a:r>
              <a:rPr lang="en-US" sz="2800" dirty="0" smtClean="0">
                <a:solidFill>
                  <a:schemeClr val="bg1"/>
                </a:solidFill>
              </a:rPr>
              <a:t> -S … </a:t>
            </a:r>
            <a:r>
              <a:rPr lang="en-US" sz="2800" dirty="0" err="1" smtClean="0">
                <a:solidFill>
                  <a:schemeClr val="bg1"/>
                </a:solidFill>
              </a:rPr>
              <a:t>math.c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err="1" smtClean="0">
                <a:solidFill>
                  <a:schemeClr val="bg1"/>
                </a:solidFill>
              </a:rPr>
              <a:t>gcc</a:t>
            </a:r>
            <a:r>
              <a:rPr lang="en-US" sz="2800" dirty="0" smtClean="0">
                <a:solidFill>
                  <a:schemeClr val="bg1"/>
                </a:solidFill>
              </a:rPr>
              <a:t> -c … </a:t>
            </a:r>
            <a:r>
              <a:rPr lang="en-US" sz="2800" dirty="0" err="1" smtClean="0">
                <a:solidFill>
                  <a:schemeClr val="bg1"/>
                </a:solidFill>
              </a:rPr>
              <a:t>math.s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err="1" smtClean="0">
                <a:solidFill>
                  <a:schemeClr val="bg1"/>
                </a:solidFill>
              </a:rPr>
              <a:t>objdump</a:t>
            </a:r>
            <a:r>
              <a:rPr lang="en-US" sz="2800" dirty="0" smtClean="0">
                <a:solidFill>
                  <a:schemeClr val="bg1"/>
                </a:solidFill>
              </a:rPr>
              <a:t> --disassemble </a:t>
            </a:r>
            <a:r>
              <a:rPr lang="en-US" sz="2800" dirty="0" err="1" smtClean="0">
                <a:solidFill>
                  <a:schemeClr val="bg1"/>
                </a:solidFill>
              </a:rPr>
              <a:t>math.o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err="1" smtClean="0">
                <a:solidFill>
                  <a:schemeClr val="bg1"/>
                </a:solidFill>
              </a:rPr>
              <a:t>objdump</a:t>
            </a:r>
            <a:r>
              <a:rPr lang="en-US" sz="2800" dirty="0" smtClean="0">
                <a:solidFill>
                  <a:schemeClr val="bg1"/>
                </a:solidFill>
              </a:rPr>
              <a:t> --</a:t>
            </a:r>
            <a:r>
              <a:rPr lang="en-US" sz="2800" dirty="0" err="1" smtClean="0">
                <a:solidFill>
                  <a:schemeClr val="bg1"/>
                </a:solidFill>
              </a:rPr>
              <a:t>syms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math.o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11266" name="CP3 Ink 22e4b40d-a060-4a27-89c4-47f116eb10a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4" y="516959"/>
            <a:ext cx="8729251" cy="582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Objdump</a:t>
            </a:r>
            <a:r>
              <a:rPr lang="en-US" dirty="0" smtClean="0"/>
              <a:t> disassembly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457200"/>
            <a:ext cx="8686800" cy="6781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csug01 ~$ </a:t>
            </a:r>
            <a:r>
              <a:rPr lang="en-US" dirty="0" err="1" smtClean="0">
                <a:solidFill>
                  <a:schemeClr val="accent1"/>
                </a:solidFill>
                <a:latin typeface="Consolas" pitchFamily="49" charset="0"/>
              </a:rPr>
              <a:t>mipsel-linux-objdump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 --disassemble </a:t>
            </a:r>
            <a:r>
              <a:rPr lang="en-US" dirty="0" err="1" smtClean="0">
                <a:solidFill>
                  <a:schemeClr val="accent1"/>
                </a:solidFill>
                <a:latin typeface="Consolas" pitchFamily="49" charset="0"/>
              </a:rPr>
              <a:t>math.o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  </a:t>
            </a:r>
          </a:p>
          <a:p>
            <a:r>
              <a:rPr lang="en-US" dirty="0" err="1" smtClean="0">
                <a:latin typeface="Consolas" pitchFamily="49" charset="0"/>
              </a:rPr>
              <a:t>math.o</a:t>
            </a:r>
            <a:r>
              <a:rPr lang="en-US" dirty="0" smtClean="0">
                <a:latin typeface="Consolas" pitchFamily="49" charset="0"/>
              </a:rPr>
              <a:t>:     file format elf32-tradlittlemips</a:t>
            </a:r>
          </a:p>
          <a:p>
            <a:r>
              <a:rPr lang="en-US" dirty="0" smtClean="0">
                <a:latin typeface="Consolas" pitchFamily="49" charset="0"/>
              </a:rPr>
              <a:t>Disassembly of section .text:</a:t>
            </a:r>
          </a:p>
          <a:p>
            <a:endParaRPr lang="en-US" dirty="0" smtClean="0">
              <a:latin typeface="Consolas" pitchFamily="49" charset="0"/>
            </a:endParaRPr>
          </a:p>
          <a:p>
            <a:r>
              <a:rPr lang="en-US" dirty="0" smtClean="0"/>
              <a:t>00000000 &lt;</a:t>
            </a:r>
            <a:r>
              <a:rPr lang="en-US" dirty="0" err="1" smtClean="0"/>
              <a:t>pick_random</a:t>
            </a:r>
            <a:r>
              <a:rPr lang="en-US" dirty="0" smtClean="0"/>
              <a:t>&gt;:</a:t>
            </a:r>
          </a:p>
          <a:p>
            <a:r>
              <a:rPr lang="en-US" dirty="0" smtClean="0"/>
              <a:t>   0:	27bdfff8 	</a:t>
            </a:r>
            <a:r>
              <a:rPr lang="en-US" dirty="0" err="1" smtClean="0"/>
              <a:t>addiu</a:t>
            </a:r>
            <a:r>
              <a:rPr lang="en-US" dirty="0" smtClean="0"/>
              <a:t>	sp,sp,-8</a:t>
            </a:r>
          </a:p>
          <a:p>
            <a:r>
              <a:rPr lang="en-US" dirty="0" smtClean="0"/>
              <a:t>   4:	afbe0000 	sw	s8,0(sp)</a:t>
            </a:r>
          </a:p>
          <a:p>
            <a:r>
              <a:rPr lang="en-US" dirty="0" smtClean="0"/>
              <a:t>   8:	03a0f021 	move	s8,sp</a:t>
            </a:r>
          </a:p>
          <a:p>
            <a:r>
              <a:rPr lang="en-US" dirty="0" smtClean="0"/>
              <a:t>   c:	3c020000 	</a:t>
            </a:r>
            <a:r>
              <a:rPr lang="en-US" dirty="0" err="1" smtClean="0"/>
              <a:t>lui</a:t>
            </a:r>
            <a:r>
              <a:rPr lang="en-US" dirty="0" smtClean="0"/>
              <a:t>	v0,0x0</a:t>
            </a:r>
          </a:p>
          <a:p>
            <a:r>
              <a:rPr lang="en-US" dirty="0" smtClean="0"/>
              <a:t>  10:	8c420008 	lw	v0,8(v0)</a:t>
            </a:r>
          </a:p>
          <a:p>
            <a:r>
              <a:rPr lang="en-US" dirty="0" smtClean="0"/>
              <a:t>  14:	03c0e821 	move	sp,s8</a:t>
            </a:r>
          </a:p>
          <a:p>
            <a:r>
              <a:rPr lang="en-US" dirty="0" smtClean="0"/>
              <a:t>  18:	8fbe0000 	lw	s8,0(sp)</a:t>
            </a:r>
          </a:p>
          <a:p>
            <a:r>
              <a:rPr lang="en-US" dirty="0" smtClean="0"/>
              <a:t>  1c:	27bd0008 	</a:t>
            </a:r>
            <a:r>
              <a:rPr lang="en-US" dirty="0" err="1" smtClean="0"/>
              <a:t>addiu</a:t>
            </a:r>
            <a:r>
              <a:rPr lang="en-US" dirty="0" smtClean="0"/>
              <a:t>	sp,sp,8</a:t>
            </a:r>
          </a:p>
          <a:p>
            <a:r>
              <a:rPr lang="en-US" dirty="0" smtClean="0"/>
              <a:t>  20:	03e00008 	</a:t>
            </a:r>
            <a:r>
              <a:rPr lang="en-US" dirty="0" err="1" smtClean="0"/>
              <a:t>jr</a:t>
            </a:r>
            <a:r>
              <a:rPr lang="en-US" dirty="0" smtClean="0"/>
              <a:t>	</a:t>
            </a:r>
            <a:r>
              <a:rPr lang="en-US" dirty="0" err="1" smtClean="0"/>
              <a:t>ra</a:t>
            </a:r>
            <a:endParaRPr lang="en-US" dirty="0" smtClean="0"/>
          </a:p>
          <a:p>
            <a:r>
              <a:rPr lang="en-US" dirty="0" smtClean="0"/>
              <a:t>  24:	00000000 	nop</a:t>
            </a:r>
          </a:p>
          <a:p>
            <a:endParaRPr lang="en-US" dirty="0" smtClean="0"/>
          </a:p>
          <a:p>
            <a:r>
              <a:rPr lang="en-US" dirty="0" smtClean="0"/>
              <a:t>00000028 &lt;square&gt;:</a:t>
            </a:r>
          </a:p>
          <a:p>
            <a:r>
              <a:rPr lang="en-US" dirty="0" smtClean="0"/>
              <a:t>  28:	27bdfff8 	</a:t>
            </a:r>
            <a:r>
              <a:rPr lang="en-US" dirty="0" err="1" smtClean="0"/>
              <a:t>addiu</a:t>
            </a:r>
            <a:r>
              <a:rPr lang="en-US" dirty="0" smtClean="0"/>
              <a:t>	sp,sp,-8</a:t>
            </a:r>
          </a:p>
          <a:p>
            <a:r>
              <a:rPr lang="en-US" dirty="0" smtClean="0"/>
              <a:t>  2c:	afbe0000 	sw	s8,0(sp)</a:t>
            </a:r>
          </a:p>
          <a:p>
            <a:r>
              <a:rPr lang="en-US" dirty="0" smtClean="0"/>
              <a:t>  30:	03a0f021 	move	s8,sp</a:t>
            </a:r>
          </a:p>
          <a:p>
            <a:r>
              <a:rPr lang="en-US" dirty="0" smtClean="0"/>
              <a:t>  34:	afc40008 	sw	a0,8(s8)</a:t>
            </a:r>
          </a:p>
          <a:p>
            <a:r>
              <a:rPr lang="en-US" dirty="0" smtClean="0"/>
              <a:t>  …</a:t>
            </a:r>
          </a:p>
        </p:txBody>
      </p:sp>
      <p:pic>
        <p:nvPicPr>
          <p:cNvPr id="12290" name="CP3 Ink 8b4721ab-dccc-48b4-863c-04e37cf61d1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20" y="369899"/>
            <a:ext cx="9017400" cy="620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10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Goal for Today: Putting it all Together</a:t>
            </a:r>
            <a:endParaRPr lang="en-US" dirty="0"/>
          </a:p>
        </p:txBody>
      </p:sp>
      <p:sp>
        <p:nvSpPr>
          <p:cNvPr id="31610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Review Calling Convention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Compiler </a:t>
            </a:r>
            <a:r>
              <a:rPr lang="en-US" dirty="0" smtClean="0"/>
              <a:t>output is assembly files</a:t>
            </a:r>
          </a:p>
          <a:p>
            <a:pPr lvl="1">
              <a:buClr>
                <a:srgbClr val="FFFF00"/>
              </a:buClr>
            </a:pP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Assembler</a:t>
            </a:r>
            <a:r>
              <a:rPr lang="en-US" dirty="0" smtClean="0"/>
              <a:t> output is </a:t>
            </a:r>
            <a:r>
              <a:rPr lang="en-US" dirty="0" err="1" smtClean="0"/>
              <a:t>obj</a:t>
            </a:r>
            <a:r>
              <a:rPr lang="en-US" dirty="0" smtClean="0"/>
              <a:t> files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Linker</a:t>
            </a:r>
            <a:r>
              <a:rPr lang="en-US" dirty="0" smtClean="0"/>
              <a:t> joins object files into one executable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Loader</a:t>
            </a:r>
            <a:r>
              <a:rPr lang="en-US" dirty="0" smtClean="0"/>
              <a:t> brings it into memory and starts execution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Objdump</a:t>
            </a:r>
            <a:r>
              <a:rPr lang="en-US" dirty="0" smtClean="0"/>
              <a:t> 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457200"/>
            <a:ext cx="8686800" cy="6705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csug01 ~$ </a:t>
            </a:r>
            <a:r>
              <a:rPr lang="en-US" dirty="0" err="1" smtClean="0">
                <a:solidFill>
                  <a:schemeClr val="accent1"/>
                </a:solidFill>
                <a:latin typeface="Consolas" pitchFamily="49" charset="0"/>
              </a:rPr>
              <a:t>mipsel-linux-objdump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 --</a:t>
            </a:r>
            <a:r>
              <a:rPr lang="en-US" dirty="0" err="1" smtClean="0">
                <a:solidFill>
                  <a:schemeClr val="accent1"/>
                </a:solidFill>
                <a:latin typeface="Consolas" pitchFamily="49" charset="0"/>
              </a:rPr>
              <a:t>syms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Consolas" pitchFamily="49" charset="0"/>
              </a:rPr>
              <a:t>math.o</a:t>
            </a:r>
            <a:endParaRPr lang="en-US" dirty="0" smtClean="0">
              <a:solidFill>
                <a:schemeClr val="accent1"/>
              </a:solidFill>
              <a:latin typeface="Consolas" pitchFamily="49" charset="0"/>
            </a:endParaRPr>
          </a:p>
          <a:p>
            <a:r>
              <a:rPr lang="en-US" dirty="0" err="1" smtClean="0">
                <a:latin typeface="Consolas" pitchFamily="49" charset="0"/>
              </a:rPr>
              <a:t>math.o</a:t>
            </a:r>
            <a:r>
              <a:rPr lang="en-US" dirty="0" smtClean="0">
                <a:latin typeface="Consolas" pitchFamily="49" charset="0"/>
              </a:rPr>
              <a:t>:     file format elf32-tradlittlemips</a:t>
            </a:r>
          </a:p>
          <a:p>
            <a:endParaRPr lang="en-US" dirty="0" smtClean="0">
              <a:latin typeface="Consolas" pitchFamily="49" charset="0"/>
            </a:endParaRP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SYMBOL TABLE:</a:t>
            </a: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00000000 l    </a:t>
            </a:r>
            <a:r>
              <a:rPr lang="en-US" dirty="0" err="1" smtClean="0">
                <a:latin typeface="Consolas" pitchFamily="49" charset="0"/>
              </a:rPr>
              <a:t>df</a:t>
            </a:r>
            <a:r>
              <a:rPr lang="en-US" dirty="0" smtClean="0">
                <a:latin typeface="Consolas" pitchFamily="49" charset="0"/>
              </a:rPr>
              <a:t> *ABS*	00000000 </a:t>
            </a:r>
            <a:r>
              <a:rPr lang="en-US" dirty="0" err="1" smtClean="0">
                <a:latin typeface="Consolas" pitchFamily="49" charset="0"/>
              </a:rPr>
              <a:t>math.c</a:t>
            </a:r>
            <a:endParaRPr lang="en-US" dirty="0" smtClean="0">
              <a:latin typeface="Consolas" pitchFamily="49" charset="0"/>
            </a:endParaRP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00000000 l    d  .text	00000000 .text</a:t>
            </a: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00000000 l    d  .data	00000000 .data</a:t>
            </a: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00000000 l    d  .</a:t>
            </a:r>
            <a:r>
              <a:rPr lang="en-US" dirty="0" err="1" smtClean="0">
                <a:latin typeface="Consolas" pitchFamily="49" charset="0"/>
              </a:rPr>
              <a:t>bss</a:t>
            </a:r>
            <a:r>
              <a:rPr lang="en-US" dirty="0" smtClean="0">
                <a:latin typeface="Consolas" pitchFamily="49" charset="0"/>
              </a:rPr>
              <a:t>	00000000 .</a:t>
            </a:r>
            <a:r>
              <a:rPr lang="en-US" dirty="0" err="1" smtClean="0">
                <a:latin typeface="Consolas" pitchFamily="49" charset="0"/>
              </a:rPr>
              <a:t>bss</a:t>
            </a:r>
            <a:endParaRPr lang="en-US" dirty="0" smtClean="0">
              <a:latin typeface="Consolas" pitchFamily="49" charset="0"/>
            </a:endParaRP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00000000 l    d  .mdebug.abi32	00000000 .mdebug.abi32</a:t>
            </a: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00000008 l     O .data	00000004 </a:t>
            </a:r>
            <a:r>
              <a:rPr lang="en-US" dirty="0" err="1" smtClean="0">
                <a:latin typeface="Consolas" pitchFamily="49" charset="0"/>
              </a:rPr>
              <a:t>randomval</a:t>
            </a:r>
            <a:endParaRPr lang="en-US" dirty="0" smtClean="0">
              <a:latin typeface="Consolas" pitchFamily="49" charset="0"/>
            </a:endParaRP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00000060 l     F .text	00000028 </a:t>
            </a:r>
            <a:r>
              <a:rPr lang="en-US" dirty="0" err="1" smtClean="0">
                <a:latin typeface="Consolas" pitchFamily="49" charset="0"/>
              </a:rPr>
              <a:t>is_prime</a:t>
            </a:r>
            <a:endParaRPr lang="en-US" dirty="0" smtClean="0">
              <a:latin typeface="Consolas" pitchFamily="49" charset="0"/>
            </a:endParaRP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00000000 l    d  .</a:t>
            </a:r>
            <a:r>
              <a:rPr lang="en-US" dirty="0" err="1" smtClean="0">
                <a:latin typeface="Consolas" pitchFamily="49" charset="0"/>
              </a:rPr>
              <a:t>rodata</a:t>
            </a:r>
            <a:r>
              <a:rPr lang="en-US" dirty="0" smtClean="0">
                <a:latin typeface="Consolas" pitchFamily="49" charset="0"/>
              </a:rPr>
              <a:t>	00000000 .</a:t>
            </a:r>
            <a:r>
              <a:rPr lang="en-US" dirty="0" err="1" smtClean="0">
                <a:latin typeface="Consolas" pitchFamily="49" charset="0"/>
              </a:rPr>
              <a:t>rodata</a:t>
            </a:r>
            <a:endParaRPr lang="en-US" dirty="0" smtClean="0">
              <a:latin typeface="Consolas" pitchFamily="49" charset="0"/>
            </a:endParaRP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00000000 l    d  .comment	00000000 .comment</a:t>
            </a: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00000000 g     O .data	00000004 pi</a:t>
            </a: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00000004 g     O .data	00000004 e</a:t>
            </a: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00000000 g     F .text	00000028 </a:t>
            </a:r>
            <a:r>
              <a:rPr lang="en-US" dirty="0" err="1" smtClean="0">
                <a:latin typeface="Consolas" pitchFamily="49" charset="0"/>
              </a:rPr>
              <a:t>pick_random</a:t>
            </a:r>
            <a:endParaRPr lang="en-US" dirty="0" smtClean="0">
              <a:latin typeface="Consolas" pitchFamily="49" charset="0"/>
            </a:endParaRP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00000028 g     F .text	00000038 square</a:t>
            </a: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00000088 g     F .text	0000004c </a:t>
            </a:r>
            <a:r>
              <a:rPr lang="en-US" dirty="0" err="1" smtClean="0">
                <a:latin typeface="Consolas" pitchFamily="49" charset="0"/>
              </a:rPr>
              <a:t>pick_prime</a:t>
            </a:r>
            <a:endParaRPr lang="en-US" dirty="0" smtClean="0">
              <a:latin typeface="Consolas" pitchFamily="49" charset="0"/>
            </a:endParaRP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00000000         *UND*	00000000 username</a:t>
            </a: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00000000         *UND*	00000000 </a:t>
            </a:r>
            <a:r>
              <a:rPr lang="en-US" dirty="0" err="1" smtClean="0">
                <a:latin typeface="Consolas" pitchFamily="49" charset="0"/>
              </a:rPr>
              <a:t>printf</a:t>
            </a:r>
            <a:endParaRPr lang="en-US" dirty="0" smtClean="0">
              <a:latin typeface="Consolas" pitchFamily="49" charset="0"/>
            </a:endParaRPr>
          </a:p>
        </p:txBody>
      </p:sp>
      <p:pic>
        <p:nvPicPr>
          <p:cNvPr id="13314" name="CP3 Ink 276446dd-fc52-4f0b-b771-c8f7ed0174a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10" y="384659"/>
            <a:ext cx="8915700" cy="637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8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Separate Compilation</a:t>
            </a:r>
            <a:endParaRPr lang="en-GB"/>
          </a:p>
        </p:txBody>
      </p:sp>
      <p:sp>
        <p:nvSpPr>
          <p:cNvPr id="26183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Q: Why separate compile/assemble and linking steps?</a:t>
            </a:r>
          </a:p>
          <a:p>
            <a:r>
              <a:rPr lang="en-GB" dirty="0" smtClean="0"/>
              <a:t>A: Can recompile one object, then just </a:t>
            </a:r>
            <a:r>
              <a:rPr lang="en-GB" dirty="0" err="1" smtClean="0"/>
              <a:t>relink</a:t>
            </a:r>
            <a:r>
              <a:rPr lang="en-GB" dirty="0" smtClean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Linkers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Big Picture</a:t>
            </a:r>
            <a:endParaRPr lang="en-US" dirty="0"/>
          </a:p>
        </p:txBody>
      </p:sp>
      <p:sp>
        <p:nvSpPr>
          <p:cNvPr id="8" name="Rounded Rectangle 7"/>
          <p:cNvSpPr/>
          <p:nvPr>
            <p:custDataLst>
              <p:tags r:id="rId2"/>
            </p:custDataLst>
          </p:nvPr>
        </p:nvSpPr>
        <p:spPr>
          <a:xfrm>
            <a:off x="228600" y="6096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calc.c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>
            <p:custDataLst>
              <p:tags r:id="rId3"/>
            </p:custDataLst>
          </p:nvPr>
        </p:nvSpPr>
        <p:spPr>
          <a:xfrm>
            <a:off x="228600" y="16002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math.c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>
            <p:custDataLst>
              <p:tags r:id="rId4"/>
            </p:custDataLst>
          </p:nvPr>
        </p:nvSpPr>
        <p:spPr>
          <a:xfrm>
            <a:off x="2514600" y="25908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io.s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>
            <p:custDataLst>
              <p:tags r:id="rId5"/>
            </p:custDataLst>
          </p:nvPr>
        </p:nvSpPr>
        <p:spPr>
          <a:xfrm>
            <a:off x="4800600" y="35814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libc.o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>
            <p:custDataLst>
              <p:tags r:id="rId6"/>
            </p:custDataLst>
          </p:nvPr>
        </p:nvSpPr>
        <p:spPr>
          <a:xfrm>
            <a:off x="4800600" y="45720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libm.o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>
            <p:custDataLst>
              <p:tags r:id="rId7"/>
            </p:custDataLst>
          </p:nvPr>
        </p:nvSpPr>
        <p:spPr>
          <a:xfrm>
            <a:off x="2514600" y="6096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>
            <p:custDataLst>
              <p:tags r:id="rId8"/>
            </p:custDataLst>
          </p:nvPr>
        </p:nvSpPr>
        <p:spPr>
          <a:xfrm>
            <a:off x="2514600" y="16002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>
            <a:endCxn id="13" idx="1"/>
          </p:cNvCxnSpPr>
          <p:nvPr>
            <p:custDataLst>
              <p:tags r:id="rId9"/>
            </p:custDataLst>
          </p:nvPr>
        </p:nvCxnSpPr>
        <p:spPr>
          <a:xfrm>
            <a:off x="1524000" y="9906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>
            <p:custDataLst>
              <p:tags r:id="rId10"/>
            </p:custDataLst>
          </p:nvPr>
        </p:nvCxnSpPr>
        <p:spPr>
          <a:xfrm>
            <a:off x="1524000" y="19812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>
            <p:custDataLst>
              <p:tags r:id="rId11"/>
            </p:custDataLst>
          </p:nvPr>
        </p:nvCxnSpPr>
        <p:spPr>
          <a:xfrm>
            <a:off x="3810000" y="9144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12"/>
            </p:custDataLst>
          </p:nvPr>
        </p:nvCxnSpPr>
        <p:spPr>
          <a:xfrm>
            <a:off x="3810000" y="19050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>
            <p:custDataLst>
              <p:tags r:id="rId13"/>
            </p:custDataLst>
          </p:nvPr>
        </p:nvCxnSpPr>
        <p:spPr>
          <a:xfrm>
            <a:off x="3810000" y="29718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>
            <p:custDataLst>
              <p:tags r:id="rId14"/>
            </p:custDataLst>
          </p:nvPr>
        </p:nvSpPr>
        <p:spPr>
          <a:xfrm>
            <a:off x="4800600" y="25908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io.o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>
            <p:custDataLst>
              <p:tags r:id="rId15"/>
            </p:custDataLst>
          </p:nvPr>
        </p:nvSpPr>
        <p:spPr>
          <a:xfrm>
            <a:off x="4800600" y="6096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>
            <p:custDataLst>
              <p:tags r:id="rId16"/>
            </p:custDataLst>
          </p:nvPr>
        </p:nvSpPr>
        <p:spPr>
          <a:xfrm>
            <a:off x="4800600" y="16002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/>
          <p:nvPr>
            <p:custDataLst>
              <p:tags r:id="rId17"/>
            </p:custDataLst>
          </p:nvPr>
        </p:nvCxnSpPr>
        <p:spPr>
          <a:xfrm rot="5400000" flipH="1" flipV="1">
            <a:off x="5867400" y="3276600"/>
            <a:ext cx="1676400" cy="12192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>
            <p:custDataLst>
              <p:tags r:id="rId18"/>
            </p:custDataLst>
          </p:nvPr>
        </p:nvSpPr>
        <p:spPr>
          <a:xfrm>
            <a:off x="7239000" y="2209800"/>
            <a:ext cx="14478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calc.exe</a:t>
            </a:r>
          </a:p>
        </p:txBody>
      </p:sp>
      <p:cxnSp>
        <p:nvCxnSpPr>
          <p:cNvPr id="32" name="Straight Arrow Connector 31"/>
          <p:cNvCxnSpPr>
            <a:stCxn id="11" idx="3"/>
          </p:cNvCxnSpPr>
          <p:nvPr>
            <p:custDataLst>
              <p:tags r:id="rId19"/>
            </p:custDataLst>
          </p:nvPr>
        </p:nvCxnSpPr>
        <p:spPr>
          <a:xfrm flipV="1">
            <a:off x="6096000" y="2819400"/>
            <a:ext cx="1066800" cy="1143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>
            <p:custDataLst>
              <p:tags r:id="rId20"/>
            </p:custDataLst>
          </p:nvPr>
        </p:nvCxnSpPr>
        <p:spPr>
          <a:xfrm flipV="1">
            <a:off x="6096000" y="2590800"/>
            <a:ext cx="1066800" cy="381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>
            <p:custDataLst>
              <p:tags r:id="rId21"/>
            </p:custDataLst>
          </p:nvPr>
        </p:nvCxnSpPr>
        <p:spPr>
          <a:xfrm>
            <a:off x="6096000" y="1981200"/>
            <a:ext cx="1066800" cy="4572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>
            <p:custDataLst>
              <p:tags r:id="rId22"/>
            </p:custDataLst>
          </p:nvPr>
        </p:nvCxnSpPr>
        <p:spPr>
          <a:xfrm rot="16200000" flipH="1">
            <a:off x="6057900" y="1028700"/>
            <a:ext cx="1219200" cy="1143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>
            <p:custDataLst>
              <p:tags r:id="rId23"/>
            </p:custDataLst>
          </p:nvPr>
        </p:nvCxnSpPr>
        <p:spPr>
          <a:xfrm rot="5400000">
            <a:off x="7048500" y="4000500"/>
            <a:ext cx="1752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>
            <p:custDataLst>
              <p:tags r:id="rId24"/>
            </p:custDataLst>
          </p:nvPr>
        </p:nvSpPr>
        <p:spPr>
          <a:xfrm>
            <a:off x="6934200" y="4876800"/>
            <a:ext cx="2057400" cy="18288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Executing </a:t>
            </a:r>
          </a:p>
          <a:p>
            <a:pPr algn="ctr"/>
            <a:r>
              <a:rPr lang="en-US" sz="2800" dirty="0" smtClean="0"/>
              <a:t>in</a:t>
            </a:r>
          </a:p>
          <a:p>
            <a:pPr algn="ctr"/>
            <a:r>
              <a:rPr lang="en-US" sz="2800" dirty="0" smtClean="0"/>
              <a:t>Memory</a:t>
            </a:r>
            <a:endParaRPr lang="en-US" sz="2800" dirty="0"/>
          </a:p>
        </p:txBody>
      </p:sp>
      <p:pic>
        <p:nvPicPr>
          <p:cNvPr id="14338" name="CP3 Ink 3bb16d4c-68d4-4bc1-84ef-3a27e8fa2fbe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965" y="865739"/>
            <a:ext cx="1101751" cy="377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2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Linkers</a:t>
            </a:r>
            <a:endParaRPr lang="en-GB"/>
          </a:p>
        </p:txBody>
      </p:sp>
      <p:sp>
        <p:nvSpPr>
          <p:cNvPr id="26224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Linker </a:t>
            </a:r>
            <a:r>
              <a:rPr lang="en-GB" dirty="0" smtClean="0"/>
              <a:t>combines object files into an executable file</a:t>
            </a:r>
          </a:p>
          <a:p>
            <a:pPr lvl="1"/>
            <a:r>
              <a:rPr lang="en-GB" dirty="0" smtClean="0"/>
              <a:t>Relocate each object’s text and data segments</a:t>
            </a:r>
          </a:p>
          <a:p>
            <a:pPr lvl="1"/>
            <a:r>
              <a:rPr lang="en-GB" dirty="0" smtClean="0"/>
              <a:t>Resolve as-yet-unresolved symbols</a:t>
            </a:r>
          </a:p>
          <a:p>
            <a:pPr lvl="1"/>
            <a:r>
              <a:rPr lang="en-GB" dirty="0" smtClean="0"/>
              <a:t>Record top-level entry point in executable file</a:t>
            </a:r>
          </a:p>
          <a:p>
            <a:endParaRPr lang="en-GB" dirty="0" smtClean="0"/>
          </a:p>
          <a:p>
            <a:r>
              <a:rPr lang="en-GB" dirty="0" smtClean="0"/>
              <a:t>End result: a program on disk, ready to execute</a:t>
            </a:r>
            <a:endParaRPr lang="en-GB" dirty="0"/>
          </a:p>
        </p:txBody>
      </p:sp>
      <p:pic>
        <p:nvPicPr>
          <p:cNvPr id="15362" name="CP3 Ink 9e4dc4fd-1b61-4359-ab2c-ee1f5a9c1fd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90" y="1089480"/>
            <a:ext cx="8034300" cy="544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 hidden="1"/>
          <p:cNvSpPr/>
          <p:nvPr>
            <p:custDataLst>
              <p:tags r:id="rId1"/>
            </p:custDataLst>
          </p:nvPr>
        </p:nvSpPr>
        <p:spPr>
          <a:xfrm>
            <a:off x="1118358" y="9144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 hidden="1"/>
          <p:cNvSpPr/>
          <p:nvPr>
            <p:custDataLst>
              <p:tags r:id="rId2"/>
            </p:custDataLst>
          </p:nvPr>
        </p:nvSpPr>
        <p:spPr>
          <a:xfrm>
            <a:off x="1118358" y="21336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 hidden="1"/>
          <p:cNvSpPr/>
          <p:nvPr>
            <p:custDataLst>
              <p:tags r:id="rId3"/>
            </p:custDataLst>
          </p:nvPr>
        </p:nvSpPr>
        <p:spPr>
          <a:xfrm>
            <a:off x="1373592" y="1658644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 hidden="1"/>
          <p:cNvSpPr/>
          <p:nvPr>
            <p:custDataLst>
              <p:tags r:id="rId4"/>
            </p:custDataLst>
          </p:nvPr>
        </p:nvSpPr>
        <p:spPr>
          <a:xfrm>
            <a:off x="3785358" y="10668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/>
          <p:cNvSpPr/>
          <p:nvPr>
            <p:custDataLst>
              <p:tags r:id="rId5"/>
            </p:custDataLst>
          </p:nvPr>
        </p:nvSpPr>
        <p:spPr>
          <a:xfrm>
            <a:off x="4038600" y="1752600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 hidden="1"/>
          <p:cNvSpPr/>
          <p:nvPr>
            <p:custDataLst>
              <p:tags r:id="rId6"/>
            </p:custDataLst>
          </p:nvPr>
        </p:nvSpPr>
        <p:spPr>
          <a:xfrm>
            <a:off x="4038600" y="1524000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dirty="0" smtClean="0"/>
              <a:t>Linker Example 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8"/>
            </p:custDataLst>
          </p:nvPr>
        </p:nvSpPr>
        <p:spPr>
          <a:xfrm>
            <a:off x="280158" y="685800"/>
            <a:ext cx="2209800" cy="4876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9"/>
            </p:custDataLst>
          </p:nvPr>
        </p:nvSpPr>
        <p:spPr>
          <a:xfrm>
            <a:off x="76200" y="457200"/>
            <a:ext cx="1194558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main.o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10"/>
            </p:custDataLst>
          </p:nvPr>
        </p:nvSpPr>
        <p:spPr>
          <a:xfrm>
            <a:off x="280158" y="990600"/>
            <a:ext cx="2209800" cy="21336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0C000000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21035000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1b80050C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4C040000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21047002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0C000000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  <a:endParaRPr lang="en-US" sz="2000" dirty="0">
              <a:latin typeface="Consolas" pitchFamily="49" charset="0"/>
            </a:endParaRPr>
          </a:p>
        </p:txBody>
      </p:sp>
      <p:sp>
        <p:nvSpPr>
          <p:cNvPr id="7" name="Rectangle 6"/>
          <p:cNvSpPr/>
          <p:nvPr>
            <p:custDataLst>
              <p:tags r:id="rId11"/>
            </p:custDataLst>
          </p:nvPr>
        </p:nvSpPr>
        <p:spPr>
          <a:xfrm>
            <a:off x="280158" y="3124200"/>
            <a:ext cx="2209800" cy="1219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30288" algn="l"/>
              </a:tabLst>
            </a:pPr>
            <a:r>
              <a:rPr lang="en-US" sz="2000" dirty="0" smtClean="0">
                <a:latin typeface="Consolas" pitchFamily="49" charset="0"/>
              </a:rPr>
              <a:t>00 T	main</a:t>
            </a:r>
          </a:p>
          <a:p>
            <a:pPr>
              <a:tabLst>
                <a:tab pos="1030288" algn="l"/>
              </a:tabLst>
            </a:pPr>
            <a:r>
              <a:rPr lang="en-US" sz="2000" dirty="0" smtClean="0">
                <a:latin typeface="Consolas" pitchFamily="49" charset="0"/>
              </a:rPr>
              <a:t>00 D	</a:t>
            </a:r>
            <a:r>
              <a:rPr lang="en-US" sz="2000" dirty="0" err="1" smtClean="0">
                <a:latin typeface="Consolas" pitchFamily="49" charset="0"/>
              </a:rPr>
              <a:t>uname</a:t>
            </a:r>
            <a:endParaRPr lang="en-US" sz="2000" dirty="0" smtClean="0">
              <a:latin typeface="Consolas" pitchFamily="49" charset="0"/>
            </a:endParaRPr>
          </a:p>
          <a:p>
            <a:pPr>
              <a:tabLst>
                <a:tab pos="1030288" algn="l"/>
              </a:tabLst>
            </a:pPr>
            <a:r>
              <a:rPr lang="en-US" sz="2000" dirty="0" smtClean="0">
                <a:latin typeface="Consolas" pitchFamily="49" charset="0"/>
              </a:rPr>
              <a:t>*UND* 	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  <a:p>
            <a:pPr>
              <a:tabLst>
                <a:tab pos="1030288" algn="l"/>
              </a:tabLst>
            </a:pPr>
            <a:r>
              <a:rPr lang="en-US" sz="2000" dirty="0" smtClean="0">
                <a:latin typeface="Consolas" pitchFamily="49" charset="0"/>
              </a:rPr>
              <a:t>*UND* 	pi</a:t>
            </a:r>
            <a:endParaRPr lang="en-US" sz="2000" dirty="0">
              <a:latin typeface="Consolas" pitchFamily="49" charset="0"/>
            </a:endParaRPr>
          </a:p>
        </p:txBody>
      </p:sp>
      <p:sp>
        <p:nvSpPr>
          <p:cNvPr id="8" name="Rectangle 7"/>
          <p:cNvSpPr/>
          <p:nvPr>
            <p:custDataLst>
              <p:tags r:id="rId12"/>
            </p:custDataLst>
          </p:nvPr>
        </p:nvSpPr>
        <p:spPr>
          <a:xfrm>
            <a:off x="280158" y="4343400"/>
            <a:ext cx="2209800" cy="9906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nsolas" pitchFamily="49" charset="0"/>
              </a:rPr>
              <a:t>40, JL, 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</a:rPr>
              <a:t>4C, LW/</a:t>
            </a:r>
            <a:r>
              <a:rPr lang="en-US" sz="2000" dirty="0" err="1" smtClean="0">
                <a:latin typeface="Consolas" pitchFamily="49" charset="0"/>
              </a:rPr>
              <a:t>gp</a:t>
            </a:r>
            <a:r>
              <a:rPr lang="en-US" sz="2000" dirty="0" smtClean="0">
                <a:latin typeface="Consolas" pitchFamily="49" charset="0"/>
              </a:rPr>
              <a:t>, pi</a:t>
            </a:r>
          </a:p>
          <a:p>
            <a:r>
              <a:rPr lang="en-US" sz="2000" dirty="0" smtClean="0">
                <a:latin typeface="Consolas" pitchFamily="49" charset="0"/>
              </a:rPr>
              <a:t>54, JL, square</a:t>
            </a:r>
          </a:p>
        </p:txBody>
      </p:sp>
      <p:sp>
        <p:nvSpPr>
          <p:cNvPr id="13" name="Rectangle 12"/>
          <p:cNvSpPr/>
          <p:nvPr>
            <p:custDataLst>
              <p:tags r:id="rId13"/>
            </p:custDataLst>
          </p:nvPr>
        </p:nvSpPr>
        <p:spPr>
          <a:xfrm>
            <a:off x="2947158" y="685800"/>
            <a:ext cx="2209800" cy="434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>
            <p:custDataLst>
              <p:tags r:id="rId14"/>
            </p:custDataLst>
          </p:nvPr>
        </p:nvSpPr>
        <p:spPr>
          <a:xfrm>
            <a:off x="2743200" y="457200"/>
            <a:ext cx="1229696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math.o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>
            <p:custDataLst>
              <p:tags r:id="rId15"/>
            </p:custDataLst>
          </p:nvPr>
        </p:nvSpPr>
        <p:spPr>
          <a:xfrm>
            <a:off x="2947158" y="990600"/>
            <a:ext cx="2209800" cy="16764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21032040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0C000000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1b301402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3C040000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34040000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  <a:endParaRPr lang="en-US" sz="2000" dirty="0">
              <a:latin typeface="Consolas" pitchFamily="49" charset="0"/>
            </a:endParaRPr>
          </a:p>
        </p:txBody>
      </p:sp>
      <p:sp>
        <p:nvSpPr>
          <p:cNvPr id="16" name="Rectangle 15"/>
          <p:cNvSpPr/>
          <p:nvPr>
            <p:custDataLst>
              <p:tags r:id="rId16"/>
            </p:custDataLst>
          </p:nvPr>
        </p:nvSpPr>
        <p:spPr>
          <a:xfrm>
            <a:off x="2947158" y="2667000"/>
            <a:ext cx="2209800" cy="1219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nsolas" pitchFamily="49" charset="0"/>
              </a:rPr>
              <a:t>20 T	square</a:t>
            </a:r>
          </a:p>
          <a:p>
            <a:r>
              <a:rPr lang="en-US" sz="2000" dirty="0" smtClean="0">
                <a:latin typeface="Consolas" pitchFamily="49" charset="0"/>
              </a:rPr>
              <a:t>00 D	pi</a:t>
            </a:r>
          </a:p>
          <a:p>
            <a:r>
              <a:rPr lang="en-US" sz="2000" dirty="0" smtClean="0">
                <a:latin typeface="Consolas" pitchFamily="49" charset="0"/>
              </a:rPr>
              <a:t>*UND* 	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</a:rPr>
              <a:t>*UND*	</a:t>
            </a:r>
            <a:r>
              <a:rPr lang="en-US" sz="2000" dirty="0" err="1" smtClean="0">
                <a:latin typeface="Consolas" pitchFamily="49" charset="0"/>
              </a:rPr>
              <a:t>uname</a:t>
            </a:r>
            <a:endParaRPr lang="en-US" sz="2000" dirty="0" smtClean="0">
              <a:latin typeface="Consolas" pitchFamily="49" charset="0"/>
            </a:endParaRPr>
          </a:p>
        </p:txBody>
      </p:sp>
      <p:sp>
        <p:nvSpPr>
          <p:cNvPr id="17" name="Rectangle 16"/>
          <p:cNvSpPr/>
          <p:nvPr>
            <p:custDataLst>
              <p:tags r:id="rId17"/>
            </p:custDataLst>
          </p:nvPr>
        </p:nvSpPr>
        <p:spPr>
          <a:xfrm>
            <a:off x="2947158" y="3886200"/>
            <a:ext cx="2209800" cy="10668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nsolas" pitchFamily="49" charset="0"/>
              </a:rPr>
              <a:t>28, JL, 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</a:rPr>
              <a:t>30, LUI, </a:t>
            </a:r>
            <a:r>
              <a:rPr lang="en-US" sz="2000" dirty="0" err="1" smtClean="0">
                <a:latin typeface="Consolas" pitchFamily="49" charset="0"/>
              </a:rPr>
              <a:t>uname</a:t>
            </a:r>
            <a:endParaRPr lang="en-US" sz="2000" dirty="0" smtClean="0">
              <a:latin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</a:rPr>
              <a:t>34, LA, </a:t>
            </a:r>
            <a:r>
              <a:rPr lang="en-US" sz="2000" dirty="0" err="1" smtClean="0">
                <a:latin typeface="Consolas" pitchFamily="49" charset="0"/>
              </a:rPr>
              <a:t>uname</a:t>
            </a:r>
            <a:endParaRPr lang="en-US" sz="2000" dirty="0" smtClean="0">
              <a:latin typeface="Consolas" pitchFamily="49" charset="0"/>
            </a:endParaRPr>
          </a:p>
        </p:txBody>
      </p:sp>
      <p:sp>
        <p:nvSpPr>
          <p:cNvPr id="27" name="Rectangle 26"/>
          <p:cNvSpPr/>
          <p:nvPr>
            <p:custDataLst>
              <p:tags r:id="rId18"/>
            </p:custDataLst>
          </p:nvPr>
        </p:nvSpPr>
        <p:spPr>
          <a:xfrm>
            <a:off x="2971800" y="5410200"/>
            <a:ext cx="2209800" cy="1371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>
            <p:custDataLst>
              <p:tags r:id="rId19"/>
            </p:custDataLst>
          </p:nvPr>
        </p:nvSpPr>
        <p:spPr>
          <a:xfrm>
            <a:off x="2819400" y="5105400"/>
            <a:ext cx="1252331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printf.o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>
            <p:custDataLst>
              <p:tags r:id="rId20"/>
            </p:custDataLst>
          </p:nvPr>
        </p:nvSpPr>
        <p:spPr>
          <a:xfrm>
            <a:off x="2971800" y="5715000"/>
            <a:ext cx="2209800" cy="3810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  <a:endParaRPr lang="en-US" sz="2000" dirty="0">
              <a:latin typeface="Consolas" pitchFamily="49" charset="0"/>
            </a:endParaRPr>
          </a:p>
        </p:txBody>
      </p:sp>
      <p:sp>
        <p:nvSpPr>
          <p:cNvPr id="30" name="Rectangle 29"/>
          <p:cNvSpPr/>
          <p:nvPr>
            <p:custDataLst>
              <p:tags r:id="rId21"/>
            </p:custDataLst>
          </p:nvPr>
        </p:nvSpPr>
        <p:spPr>
          <a:xfrm>
            <a:off x="2971800" y="6096000"/>
            <a:ext cx="2209800" cy="457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nsolas" pitchFamily="49" charset="0"/>
              </a:rPr>
              <a:t>3C T	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</p:txBody>
      </p:sp>
      <p:cxnSp>
        <p:nvCxnSpPr>
          <p:cNvPr id="32" name="Straight Arrow Connector 31"/>
          <p:cNvCxnSpPr/>
          <p:nvPr>
            <p:custDataLst>
              <p:tags r:id="rId22"/>
            </p:custDataLst>
          </p:nvPr>
        </p:nvCxnSpPr>
        <p:spPr>
          <a:xfrm>
            <a:off x="457200" y="1371600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>
            <p:custDataLst>
              <p:tags r:id="rId23"/>
            </p:custDataLst>
          </p:nvPr>
        </p:nvCxnSpPr>
        <p:spPr>
          <a:xfrm>
            <a:off x="457200" y="2132012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>
            <p:custDataLst>
              <p:tags r:id="rId24"/>
            </p:custDataLst>
          </p:nvPr>
        </p:nvCxnSpPr>
        <p:spPr>
          <a:xfrm>
            <a:off x="457200" y="2590800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>
            <p:custDataLst>
              <p:tags r:id="rId25"/>
            </p:custDataLst>
          </p:nvPr>
        </p:nvCxnSpPr>
        <p:spPr>
          <a:xfrm>
            <a:off x="3124200" y="1522412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>
            <p:custDataLst>
              <p:tags r:id="rId26"/>
            </p:custDataLst>
          </p:nvPr>
        </p:nvCxnSpPr>
        <p:spPr>
          <a:xfrm>
            <a:off x="3124200" y="2054224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>
            <p:custDataLst>
              <p:tags r:id="rId27"/>
            </p:custDataLst>
          </p:nvPr>
        </p:nvCxnSpPr>
        <p:spPr>
          <a:xfrm>
            <a:off x="3124200" y="2286000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CP3 Ink 7ea2fd09-0e5f-4ab9-86a9-9236aded6257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790" y="647759"/>
            <a:ext cx="8983500" cy="602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 hidden="1"/>
          <p:cNvSpPr/>
          <p:nvPr>
            <p:custDataLst>
              <p:tags r:id="rId1"/>
            </p:custDataLst>
          </p:nvPr>
        </p:nvSpPr>
        <p:spPr>
          <a:xfrm>
            <a:off x="1118358" y="9144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 hidden="1"/>
          <p:cNvSpPr/>
          <p:nvPr>
            <p:custDataLst>
              <p:tags r:id="rId2"/>
            </p:custDataLst>
          </p:nvPr>
        </p:nvSpPr>
        <p:spPr>
          <a:xfrm>
            <a:off x="1118358" y="21336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 hidden="1"/>
          <p:cNvSpPr/>
          <p:nvPr>
            <p:custDataLst>
              <p:tags r:id="rId3"/>
            </p:custDataLst>
          </p:nvPr>
        </p:nvSpPr>
        <p:spPr>
          <a:xfrm>
            <a:off x="1373592" y="1658644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 hidden="1"/>
          <p:cNvSpPr/>
          <p:nvPr>
            <p:custDataLst>
              <p:tags r:id="rId4"/>
            </p:custDataLst>
          </p:nvPr>
        </p:nvSpPr>
        <p:spPr>
          <a:xfrm>
            <a:off x="3785358" y="10668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/>
          <p:cNvSpPr/>
          <p:nvPr>
            <p:custDataLst>
              <p:tags r:id="rId5"/>
            </p:custDataLst>
          </p:nvPr>
        </p:nvSpPr>
        <p:spPr>
          <a:xfrm>
            <a:off x="4038600" y="1752600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 hidden="1"/>
          <p:cNvSpPr/>
          <p:nvPr>
            <p:custDataLst>
              <p:tags r:id="rId6"/>
            </p:custDataLst>
          </p:nvPr>
        </p:nvSpPr>
        <p:spPr>
          <a:xfrm>
            <a:off x="4038600" y="1524000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>
            <p:custDataLst>
              <p:tags r:id="rId7"/>
            </p:custDataLst>
          </p:nvPr>
        </p:nvSpPr>
        <p:spPr>
          <a:xfrm>
            <a:off x="280158" y="685800"/>
            <a:ext cx="2209800" cy="4876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8"/>
            </p:custDataLst>
          </p:nvPr>
        </p:nvSpPr>
        <p:spPr>
          <a:xfrm>
            <a:off x="76200" y="457200"/>
            <a:ext cx="1194558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main.o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9"/>
            </p:custDataLst>
          </p:nvPr>
        </p:nvSpPr>
        <p:spPr>
          <a:xfrm>
            <a:off x="280158" y="990600"/>
            <a:ext cx="2209800" cy="21336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0C000000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21035000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1b80050C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4C040000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21047002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0C000000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  <a:endParaRPr lang="en-US" sz="2000" dirty="0">
              <a:latin typeface="Consolas" pitchFamily="49" charset="0"/>
            </a:endParaRPr>
          </a:p>
        </p:txBody>
      </p:sp>
      <p:sp>
        <p:nvSpPr>
          <p:cNvPr id="7" name="Rectangle 6"/>
          <p:cNvSpPr/>
          <p:nvPr>
            <p:custDataLst>
              <p:tags r:id="rId10"/>
            </p:custDataLst>
          </p:nvPr>
        </p:nvSpPr>
        <p:spPr>
          <a:xfrm>
            <a:off x="280158" y="3124200"/>
            <a:ext cx="2209800" cy="1219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30288" algn="l"/>
              </a:tabLst>
            </a:pPr>
            <a:r>
              <a:rPr lang="en-US" sz="2000" dirty="0" smtClean="0">
                <a:latin typeface="Consolas" pitchFamily="49" charset="0"/>
              </a:rPr>
              <a:t>00 T	main</a:t>
            </a:r>
          </a:p>
          <a:p>
            <a:pPr>
              <a:tabLst>
                <a:tab pos="1030288" algn="l"/>
              </a:tabLst>
            </a:pPr>
            <a:r>
              <a:rPr lang="en-US" sz="2000" dirty="0" smtClean="0">
                <a:latin typeface="Consolas" pitchFamily="49" charset="0"/>
              </a:rPr>
              <a:t>00 D	</a:t>
            </a:r>
            <a:r>
              <a:rPr lang="en-US" sz="2000" dirty="0" err="1" smtClean="0">
                <a:latin typeface="Consolas" pitchFamily="49" charset="0"/>
              </a:rPr>
              <a:t>uname</a:t>
            </a:r>
            <a:endParaRPr lang="en-US" sz="2000" dirty="0" smtClean="0">
              <a:latin typeface="Consolas" pitchFamily="49" charset="0"/>
            </a:endParaRPr>
          </a:p>
          <a:p>
            <a:pPr>
              <a:tabLst>
                <a:tab pos="1030288" algn="l"/>
              </a:tabLst>
            </a:pPr>
            <a:r>
              <a:rPr lang="en-US" sz="2000" dirty="0" smtClean="0">
                <a:latin typeface="Consolas" pitchFamily="49" charset="0"/>
              </a:rPr>
              <a:t>*UND* 	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  <a:p>
            <a:pPr>
              <a:tabLst>
                <a:tab pos="1030288" algn="l"/>
              </a:tabLst>
            </a:pPr>
            <a:r>
              <a:rPr lang="en-US" sz="2000" dirty="0" smtClean="0">
                <a:latin typeface="Consolas" pitchFamily="49" charset="0"/>
              </a:rPr>
              <a:t>*UND* 	pi</a:t>
            </a:r>
            <a:endParaRPr lang="en-US" sz="2000" dirty="0">
              <a:latin typeface="Consolas" pitchFamily="49" charset="0"/>
            </a:endParaRPr>
          </a:p>
        </p:txBody>
      </p:sp>
      <p:sp>
        <p:nvSpPr>
          <p:cNvPr id="8" name="Rectangle 7"/>
          <p:cNvSpPr/>
          <p:nvPr>
            <p:custDataLst>
              <p:tags r:id="rId11"/>
            </p:custDataLst>
          </p:nvPr>
        </p:nvSpPr>
        <p:spPr>
          <a:xfrm>
            <a:off x="280158" y="4343400"/>
            <a:ext cx="2209800" cy="9906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nsolas" pitchFamily="49" charset="0"/>
              </a:rPr>
              <a:t>40, JL, 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</a:rPr>
              <a:t>4C, LW/</a:t>
            </a:r>
            <a:r>
              <a:rPr lang="en-US" sz="2000" dirty="0" err="1" smtClean="0">
                <a:latin typeface="Consolas" pitchFamily="49" charset="0"/>
              </a:rPr>
              <a:t>gp</a:t>
            </a:r>
            <a:r>
              <a:rPr lang="en-US" sz="2000" dirty="0" smtClean="0">
                <a:latin typeface="Consolas" pitchFamily="49" charset="0"/>
              </a:rPr>
              <a:t>, pi</a:t>
            </a:r>
          </a:p>
          <a:p>
            <a:r>
              <a:rPr lang="en-US" sz="2000" dirty="0" smtClean="0">
                <a:latin typeface="Consolas" pitchFamily="49" charset="0"/>
              </a:rPr>
              <a:t>54, JL, square</a:t>
            </a:r>
          </a:p>
        </p:txBody>
      </p:sp>
      <p:sp>
        <p:nvSpPr>
          <p:cNvPr id="13" name="Rectangle 12"/>
          <p:cNvSpPr/>
          <p:nvPr>
            <p:custDataLst>
              <p:tags r:id="rId12"/>
            </p:custDataLst>
          </p:nvPr>
        </p:nvSpPr>
        <p:spPr>
          <a:xfrm>
            <a:off x="2947158" y="685800"/>
            <a:ext cx="2209800" cy="434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>
            <p:custDataLst>
              <p:tags r:id="rId13"/>
            </p:custDataLst>
          </p:nvPr>
        </p:nvSpPr>
        <p:spPr>
          <a:xfrm>
            <a:off x="2743200" y="457200"/>
            <a:ext cx="1229696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math.o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>
            <p:custDataLst>
              <p:tags r:id="rId14"/>
            </p:custDataLst>
          </p:nvPr>
        </p:nvSpPr>
        <p:spPr>
          <a:xfrm>
            <a:off x="2947158" y="990600"/>
            <a:ext cx="2209800" cy="16764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21032040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0C000000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1b301402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3C040000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34040000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  <a:endParaRPr lang="en-US" sz="2000" dirty="0">
              <a:latin typeface="Consolas" pitchFamily="49" charset="0"/>
            </a:endParaRPr>
          </a:p>
        </p:txBody>
      </p:sp>
      <p:sp>
        <p:nvSpPr>
          <p:cNvPr id="16" name="Rectangle 15"/>
          <p:cNvSpPr/>
          <p:nvPr>
            <p:custDataLst>
              <p:tags r:id="rId15"/>
            </p:custDataLst>
          </p:nvPr>
        </p:nvSpPr>
        <p:spPr>
          <a:xfrm>
            <a:off x="2947158" y="2667000"/>
            <a:ext cx="2209800" cy="1219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nsolas" pitchFamily="49" charset="0"/>
              </a:rPr>
              <a:t>20 T	square</a:t>
            </a:r>
          </a:p>
          <a:p>
            <a:r>
              <a:rPr lang="en-US" sz="2000" dirty="0" smtClean="0">
                <a:latin typeface="Consolas" pitchFamily="49" charset="0"/>
              </a:rPr>
              <a:t>00 D	pi</a:t>
            </a:r>
          </a:p>
          <a:p>
            <a:r>
              <a:rPr lang="en-US" sz="2000" dirty="0" smtClean="0">
                <a:latin typeface="Consolas" pitchFamily="49" charset="0"/>
              </a:rPr>
              <a:t>*UND* 	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</a:rPr>
              <a:t>*UND*	</a:t>
            </a:r>
            <a:r>
              <a:rPr lang="en-US" sz="2000" dirty="0" err="1" smtClean="0">
                <a:latin typeface="Consolas" pitchFamily="49" charset="0"/>
              </a:rPr>
              <a:t>uname</a:t>
            </a:r>
            <a:endParaRPr lang="en-US" sz="2000" dirty="0" smtClean="0">
              <a:latin typeface="Consolas" pitchFamily="49" charset="0"/>
            </a:endParaRPr>
          </a:p>
        </p:txBody>
      </p:sp>
      <p:sp>
        <p:nvSpPr>
          <p:cNvPr id="17" name="Rectangle 16"/>
          <p:cNvSpPr/>
          <p:nvPr>
            <p:custDataLst>
              <p:tags r:id="rId16"/>
            </p:custDataLst>
          </p:nvPr>
        </p:nvSpPr>
        <p:spPr>
          <a:xfrm>
            <a:off x="2947158" y="3886200"/>
            <a:ext cx="2209800" cy="10668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nsolas" pitchFamily="49" charset="0"/>
              </a:rPr>
              <a:t>28, JL, 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</a:rPr>
              <a:t>30, LUI, </a:t>
            </a:r>
            <a:r>
              <a:rPr lang="en-US" sz="2000" dirty="0" err="1" smtClean="0">
                <a:latin typeface="Consolas" pitchFamily="49" charset="0"/>
              </a:rPr>
              <a:t>uname</a:t>
            </a:r>
            <a:endParaRPr lang="en-US" sz="2000" dirty="0" smtClean="0">
              <a:latin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</a:rPr>
              <a:t>34, LA, </a:t>
            </a:r>
            <a:r>
              <a:rPr lang="en-US" sz="2000" dirty="0" err="1" smtClean="0">
                <a:latin typeface="Consolas" pitchFamily="49" charset="0"/>
              </a:rPr>
              <a:t>uname</a:t>
            </a:r>
            <a:endParaRPr lang="en-US" sz="2000" dirty="0" smtClean="0">
              <a:latin typeface="Consolas" pitchFamily="49" charset="0"/>
            </a:endParaRPr>
          </a:p>
        </p:txBody>
      </p:sp>
      <p:sp>
        <p:nvSpPr>
          <p:cNvPr id="27" name="Rectangle 26"/>
          <p:cNvSpPr/>
          <p:nvPr>
            <p:custDataLst>
              <p:tags r:id="rId17"/>
            </p:custDataLst>
          </p:nvPr>
        </p:nvSpPr>
        <p:spPr>
          <a:xfrm>
            <a:off x="2971800" y="5410200"/>
            <a:ext cx="2209800" cy="1371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>
            <p:custDataLst>
              <p:tags r:id="rId18"/>
            </p:custDataLst>
          </p:nvPr>
        </p:nvSpPr>
        <p:spPr>
          <a:xfrm>
            <a:off x="2819400" y="5105400"/>
            <a:ext cx="1252331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printf.o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>
            <p:custDataLst>
              <p:tags r:id="rId19"/>
            </p:custDataLst>
          </p:nvPr>
        </p:nvSpPr>
        <p:spPr>
          <a:xfrm>
            <a:off x="2971800" y="5715000"/>
            <a:ext cx="2209800" cy="3810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  <a:endParaRPr lang="en-US" sz="2000" dirty="0">
              <a:latin typeface="Consolas" pitchFamily="49" charset="0"/>
            </a:endParaRPr>
          </a:p>
        </p:txBody>
      </p:sp>
      <p:sp>
        <p:nvSpPr>
          <p:cNvPr id="30" name="Rectangle 29"/>
          <p:cNvSpPr/>
          <p:nvPr>
            <p:custDataLst>
              <p:tags r:id="rId20"/>
            </p:custDataLst>
          </p:nvPr>
        </p:nvSpPr>
        <p:spPr>
          <a:xfrm>
            <a:off x="2971800" y="6096000"/>
            <a:ext cx="2209800" cy="457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nsolas" pitchFamily="49" charset="0"/>
              </a:rPr>
              <a:t>3C T	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</p:txBody>
      </p:sp>
      <p:sp>
        <p:nvSpPr>
          <p:cNvPr id="34" name="Rectangle 33"/>
          <p:cNvSpPr/>
          <p:nvPr>
            <p:custDataLst>
              <p:tags r:id="rId21"/>
            </p:custDataLst>
          </p:nvPr>
        </p:nvSpPr>
        <p:spPr>
          <a:xfrm>
            <a:off x="5638800" y="685800"/>
            <a:ext cx="2209800" cy="6172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>
            <p:custDataLst>
              <p:tags r:id="rId22"/>
            </p:custDataLst>
          </p:nvPr>
        </p:nvSpPr>
        <p:spPr>
          <a:xfrm>
            <a:off x="5638800" y="914400"/>
            <a:ext cx="2209800" cy="44196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21032040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0C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40023C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1b301402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3C04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1000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3404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0004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0C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40023C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21035000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1b80050c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4C04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8004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21047002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0C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400020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10201000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21040330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22500102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</a:p>
        </p:txBody>
      </p:sp>
      <p:sp>
        <p:nvSpPr>
          <p:cNvPr id="36" name="Rectangle 35"/>
          <p:cNvSpPr/>
          <p:nvPr>
            <p:custDataLst>
              <p:tags r:id="rId23"/>
            </p:custDataLst>
          </p:nvPr>
        </p:nvSpPr>
        <p:spPr>
          <a:xfrm>
            <a:off x="5638800" y="5943600"/>
            <a:ext cx="2209800" cy="9144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nsolas" pitchFamily="49" charset="0"/>
              </a:rPr>
              <a:t>entry:400100</a:t>
            </a:r>
          </a:p>
          <a:p>
            <a:r>
              <a:rPr lang="en-US" sz="2000" dirty="0" smtClean="0">
                <a:latin typeface="Consolas" pitchFamily="49" charset="0"/>
              </a:rPr>
              <a:t>text: 400000</a:t>
            </a:r>
          </a:p>
          <a:p>
            <a:r>
              <a:rPr lang="en-US" sz="2000" dirty="0" smtClean="0">
                <a:latin typeface="Consolas" pitchFamily="49" charset="0"/>
              </a:rPr>
              <a:t>data:1000000</a:t>
            </a:r>
          </a:p>
        </p:txBody>
      </p:sp>
      <p:sp>
        <p:nvSpPr>
          <p:cNvPr id="38" name="TextBox 37"/>
          <p:cNvSpPr txBox="1"/>
          <p:nvPr>
            <p:custDataLst>
              <p:tags r:id="rId24"/>
            </p:custDataLst>
          </p:nvPr>
        </p:nvSpPr>
        <p:spPr>
          <a:xfrm>
            <a:off x="5530649" y="381000"/>
            <a:ext cx="1327351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calc.exe</a:t>
            </a:r>
          </a:p>
        </p:txBody>
      </p:sp>
      <p:sp>
        <p:nvSpPr>
          <p:cNvPr id="40" name="Rectangle 39"/>
          <p:cNvSpPr/>
          <p:nvPr>
            <p:custDataLst>
              <p:tags r:id="rId25"/>
            </p:custDataLst>
          </p:nvPr>
        </p:nvSpPr>
        <p:spPr>
          <a:xfrm>
            <a:off x="5638800" y="5334000"/>
            <a:ext cx="2209800" cy="6096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00000003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0077616B</a:t>
            </a:r>
            <a:endParaRPr lang="en-US" sz="2000" dirty="0">
              <a:latin typeface="Consolas" pitchFamily="49" charset="0"/>
            </a:endParaRPr>
          </a:p>
        </p:txBody>
      </p:sp>
      <p:cxnSp>
        <p:nvCxnSpPr>
          <p:cNvPr id="32" name="Straight Arrow Connector 31"/>
          <p:cNvCxnSpPr/>
          <p:nvPr>
            <p:custDataLst>
              <p:tags r:id="rId26"/>
            </p:custDataLst>
          </p:nvPr>
        </p:nvCxnSpPr>
        <p:spPr>
          <a:xfrm>
            <a:off x="457200" y="1371600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>
            <p:custDataLst>
              <p:tags r:id="rId27"/>
            </p:custDataLst>
          </p:nvPr>
        </p:nvCxnSpPr>
        <p:spPr>
          <a:xfrm>
            <a:off x="457200" y="2132012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>
            <p:custDataLst>
              <p:tags r:id="rId28"/>
            </p:custDataLst>
          </p:nvPr>
        </p:nvCxnSpPr>
        <p:spPr>
          <a:xfrm>
            <a:off x="457200" y="2590800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>
            <p:custDataLst>
              <p:tags r:id="rId29"/>
            </p:custDataLst>
          </p:nvPr>
        </p:nvCxnSpPr>
        <p:spPr>
          <a:xfrm>
            <a:off x="3124200" y="1522412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>
            <p:custDataLst>
              <p:tags r:id="rId30"/>
            </p:custDataLst>
          </p:nvPr>
        </p:nvCxnSpPr>
        <p:spPr>
          <a:xfrm>
            <a:off x="3124200" y="2054224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>
            <p:custDataLst>
              <p:tags r:id="rId31"/>
            </p:custDataLst>
          </p:nvPr>
        </p:nvCxnSpPr>
        <p:spPr>
          <a:xfrm>
            <a:off x="3124200" y="2286000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  <p:custDataLst>
              <p:tags r:id="rId32"/>
            </p:custDataLst>
          </p:nvPr>
        </p:nvSpPr>
        <p:spPr/>
        <p:txBody>
          <a:bodyPr/>
          <a:lstStyle/>
          <a:p>
            <a:r>
              <a:rPr lang="en-US" dirty="0" smtClean="0"/>
              <a:t>Linker Example </a:t>
            </a:r>
            <a:endParaRPr lang="en-US" dirty="0"/>
          </a:p>
        </p:txBody>
      </p:sp>
      <p:pic>
        <p:nvPicPr>
          <p:cNvPr id="17410" name="CP3 Ink 490f2d14-d114-4f27-b340-b9e5fc514de2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50" y="807480"/>
            <a:ext cx="8915700" cy="538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8" grpId="0" animBg="1"/>
      <p:bldP spid="4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6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Object file</a:t>
            </a:r>
            <a:endParaRPr lang="en-GB"/>
          </a:p>
        </p:txBody>
      </p:sp>
      <p:sp>
        <p:nvSpPr>
          <p:cNvPr id="26060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90600" y="457200"/>
            <a:ext cx="8001000" cy="6172200"/>
          </a:xfrm>
        </p:spPr>
        <p:txBody>
          <a:bodyPr>
            <a:noAutofit/>
          </a:bodyPr>
          <a:lstStyle/>
          <a:p>
            <a:r>
              <a:rPr lang="en-GB" dirty="0" smtClean="0"/>
              <a:t>Header</a:t>
            </a:r>
            <a:endParaRPr lang="en-GB" sz="2800" dirty="0" smtClean="0"/>
          </a:p>
          <a:p>
            <a:pPr lvl="1"/>
            <a:r>
              <a:rPr lang="en-GB" sz="2600" dirty="0" smtClean="0">
                <a:solidFill>
                  <a:schemeClr val="accent1"/>
                </a:solidFill>
              </a:rPr>
              <a:t>location of main entry point (if any)</a:t>
            </a:r>
          </a:p>
          <a:p>
            <a:r>
              <a:rPr lang="en-GB" dirty="0" smtClean="0"/>
              <a:t>Text Segment</a:t>
            </a:r>
          </a:p>
          <a:p>
            <a:pPr lvl="1"/>
            <a:r>
              <a:rPr lang="en-GB" sz="2600" dirty="0" smtClean="0"/>
              <a:t>instructions</a:t>
            </a:r>
          </a:p>
          <a:p>
            <a:r>
              <a:rPr lang="en-GB" dirty="0" smtClean="0"/>
              <a:t>Data Segment</a:t>
            </a:r>
          </a:p>
          <a:p>
            <a:pPr lvl="1"/>
            <a:r>
              <a:rPr lang="en-GB" sz="2600" dirty="0" smtClean="0"/>
              <a:t>static data (local/global </a:t>
            </a:r>
            <a:r>
              <a:rPr lang="en-GB" sz="2600" dirty="0" err="1" smtClean="0"/>
              <a:t>vars</a:t>
            </a:r>
            <a:r>
              <a:rPr lang="en-GB" sz="2600" dirty="0" smtClean="0"/>
              <a:t>, strings, constants)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Relocation Information</a:t>
            </a:r>
          </a:p>
          <a:p>
            <a:pPr lvl="1"/>
            <a:r>
              <a:rPr lang="en-GB" sz="2600" dirty="0" smtClean="0"/>
              <a:t>Instructions and data that depend on actual addresses</a:t>
            </a:r>
          </a:p>
          <a:p>
            <a:pPr lvl="1"/>
            <a:r>
              <a:rPr lang="en-GB" sz="2600" dirty="0" smtClean="0"/>
              <a:t>Linker patches these bits after relocating segments</a:t>
            </a:r>
          </a:p>
          <a:p>
            <a:r>
              <a:rPr lang="en-GB" dirty="0" smtClean="0"/>
              <a:t>Symbol Table</a:t>
            </a:r>
          </a:p>
          <a:p>
            <a:pPr lvl="1"/>
            <a:r>
              <a:rPr lang="en-GB" sz="2600" dirty="0" smtClean="0"/>
              <a:t>Exported and imported references</a:t>
            </a:r>
          </a:p>
          <a:p>
            <a:r>
              <a:rPr lang="en-GB" dirty="0" smtClean="0"/>
              <a:t>Debugging Information</a:t>
            </a:r>
            <a:endParaRPr lang="en-GB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 rot="16200000">
            <a:off x="-538490" y="320549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Object File</a:t>
            </a:r>
          </a:p>
        </p:txBody>
      </p:sp>
      <p:cxnSp>
        <p:nvCxnSpPr>
          <p:cNvPr id="5" name="Straight Connector 4"/>
          <p:cNvCxnSpPr/>
          <p:nvPr>
            <p:custDataLst>
              <p:tags r:id="rId4"/>
            </p:custDataLst>
          </p:nvPr>
        </p:nvCxnSpPr>
        <p:spPr>
          <a:xfrm rot="5400000" flipH="1" flipV="1">
            <a:off x="-571500" y="1638300"/>
            <a:ext cx="2057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>
            <p:custDataLst>
              <p:tags r:id="rId5"/>
            </p:custDataLst>
          </p:nvPr>
        </p:nvCxnSpPr>
        <p:spPr>
          <a:xfrm rot="5400000" flipH="1" flipV="1">
            <a:off x="-533400" y="5410200"/>
            <a:ext cx="198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6"/>
            </p:custDataLst>
          </p:nvPr>
        </p:nvCxnSpPr>
        <p:spPr>
          <a:xfrm rot="10800000">
            <a:off x="457200" y="609600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7"/>
            </p:custDataLst>
          </p:nvPr>
        </p:nvCxnSpPr>
        <p:spPr>
          <a:xfrm rot="10800000">
            <a:off x="457200" y="6400800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72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Object File Formats</a:t>
            </a:r>
            <a:endParaRPr lang="en-US" dirty="0"/>
          </a:p>
        </p:txBody>
      </p:sp>
      <p:sp>
        <p:nvSpPr>
          <p:cNvPr id="31672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Unix</a:t>
            </a:r>
          </a:p>
          <a:p>
            <a:pPr lvl="1"/>
            <a:r>
              <a:rPr lang="en-US" dirty="0" err="1" smtClean="0"/>
              <a:t>a.out</a:t>
            </a:r>
            <a:endParaRPr lang="en-US" dirty="0" smtClean="0"/>
          </a:p>
          <a:p>
            <a:pPr lvl="1"/>
            <a:r>
              <a:rPr lang="en-US" dirty="0" smtClean="0"/>
              <a:t>COFF: Common Object File Format</a:t>
            </a:r>
          </a:p>
          <a:p>
            <a:pPr lvl="1"/>
            <a:r>
              <a:rPr lang="en-US" dirty="0" smtClean="0"/>
              <a:t>ELF: Executable and Linking Format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Windows</a:t>
            </a:r>
          </a:p>
          <a:p>
            <a:pPr lvl="1"/>
            <a:r>
              <a:rPr lang="en-US" dirty="0" smtClean="0"/>
              <a:t>PE: Portable Executable</a:t>
            </a:r>
          </a:p>
          <a:p>
            <a:endParaRPr lang="en-US" dirty="0" smtClean="0"/>
          </a:p>
          <a:p>
            <a:r>
              <a:rPr lang="en-US" dirty="0" smtClean="0"/>
              <a:t>All support both executable and object files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Loaders and Libraries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Recap: Calling Conventions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0" y="381000"/>
            <a:ext cx="8686800" cy="6400800"/>
          </a:xfrm>
        </p:spPr>
        <p:txBody>
          <a:bodyPr>
            <a:normAutofit/>
          </a:bodyPr>
          <a:lstStyle/>
          <a:p>
            <a:pPr lvl="1"/>
            <a:r>
              <a:rPr lang="en-US" sz="2200" dirty="0" smtClean="0">
                <a:solidFill>
                  <a:schemeClr val="accent1"/>
                </a:solidFill>
              </a:rPr>
              <a:t>first four </a:t>
            </a:r>
            <a:r>
              <a:rPr lang="en-US" sz="2200" dirty="0" err="1" smtClean="0"/>
              <a:t>arg</a:t>
            </a:r>
            <a:r>
              <a:rPr lang="en-US" sz="2200" dirty="0" smtClean="0"/>
              <a:t> words passed in $a0, $a1, $a2, $a3</a:t>
            </a:r>
          </a:p>
          <a:p>
            <a:pPr lvl="1"/>
            <a:r>
              <a:rPr lang="en-US" sz="2200" dirty="0" smtClean="0"/>
              <a:t>remaining </a:t>
            </a:r>
            <a:r>
              <a:rPr lang="en-US" sz="2200" dirty="0" err="1" smtClean="0"/>
              <a:t>arg</a:t>
            </a:r>
            <a:r>
              <a:rPr lang="en-US" sz="2200" dirty="0" smtClean="0"/>
              <a:t> words passed </a:t>
            </a:r>
            <a:r>
              <a:rPr lang="en-US" sz="2200" dirty="0" smtClean="0">
                <a:solidFill>
                  <a:schemeClr val="accent1"/>
                </a:solidFill>
              </a:rPr>
              <a:t>in parent’s stack frame</a:t>
            </a:r>
          </a:p>
          <a:p>
            <a:pPr lvl="1"/>
            <a:r>
              <a:rPr lang="en-US" sz="2200" dirty="0" smtClean="0"/>
              <a:t>return value (if any) in $v0, $v1</a:t>
            </a:r>
          </a:p>
          <a:p>
            <a:pPr lvl="1"/>
            <a:r>
              <a:rPr lang="en-US" sz="2200" dirty="0"/>
              <a:t>stack frame at $</a:t>
            </a:r>
            <a:r>
              <a:rPr lang="en-US" sz="2200" dirty="0" err="1"/>
              <a:t>sp</a:t>
            </a:r>
            <a:endParaRPr lang="en-US" sz="2200" dirty="0"/>
          </a:p>
          <a:p>
            <a:pPr lvl="2"/>
            <a:r>
              <a:rPr lang="en-US" sz="1800" dirty="0"/>
              <a:t>contains </a:t>
            </a:r>
            <a:r>
              <a:rPr lang="en-US" sz="1800" dirty="0">
                <a:solidFill>
                  <a:schemeClr val="accent1"/>
                </a:solidFill>
              </a:rPr>
              <a:t>$</a:t>
            </a:r>
            <a:r>
              <a:rPr lang="en-US" sz="1800" dirty="0" err="1">
                <a:solidFill>
                  <a:schemeClr val="accent1"/>
                </a:solidFill>
              </a:rPr>
              <a:t>ra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/>
              <a:t>(clobbered on JAL  </a:t>
            </a:r>
            <a:r>
              <a:rPr lang="en-US" sz="1800" dirty="0" smtClean="0"/>
              <a:t>to </a:t>
            </a:r>
            <a:r>
              <a:rPr lang="en-US" sz="1800" dirty="0"/>
              <a:t>sub-functions</a:t>
            </a:r>
            <a:r>
              <a:rPr lang="en-US" sz="1800" dirty="0" smtClean="0"/>
              <a:t>)</a:t>
            </a:r>
          </a:p>
          <a:p>
            <a:pPr lvl="2"/>
            <a:r>
              <a:rPr lang="en-US" sz="1800" dirty="0" smtClean="0"/>
              <a:t> contains </a:t>
            </a:r>
            <a:r>
              <a:rPr lang="en-US" sz="1800" dirty="0" smtClean="0">
                <a:solidFill>
                  <a:schemeClr val="accent1"/>
                </a:solidFill>
              </a:rPr>
              <a:t>$</a:t>
            </a:r>
            <a:r>
              <a:rPr lang="en-US" sz="1800" dirty="0" err="1" smtClean="0">
                <a:solidFill>
                  <a:schemeClr val="accent1"/>
                </a:solidFill>
              </a:rPr>
              <a:t>fp</a:t>
            </a:r>
            <a:endParaRPr lang="en-US" sz="1800" dirty="0">
              <a:solidFill>
                <a:schemeClr val="accent1"/>
              </a:solidFill>
            </a:endParaRPr>
          </a:p>
          <a:p>
            <a:pPr lvl="2"/>
            <a:r>
              <a:rPr lang="en-US" sz="1800" dirty="0"/>
              <a:t>contains </a:t>
            </a:r>
            <a:r>
              <a:rPr lang="en-US" sz="1800" dirty="0">
                <a:solidFill>
                  <a:schemeClr val="accent1"/>
                </a:solidFill>
              </a:rPr>
              <a:t>local </a:t>
            </a:r>
            <a:r>
              <a:rPr lang="en-US" sz="1800" dirty="0" err="1">
                <a:solidFill>
                  <a:schemeClr val="accent1"/>
                </a:solidFill>
              </a:rPr>
              <a:t>vars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/>
              <a:t>(possibly </a:t>
            </a:r>
            <a:endParaRPr lang="en-US" sz="1800" dirty="0" smtClean="0"/>
          </a:p>
          <a:p>
            <a:pPr marL="688975" lvl="2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clobbered by </a:t>
            </a:r>
            <a:r>
              <a:rPr lang="en-US" sz="1800" dirty="0"/>
              <a:t>sub-functions)</a:t>
            </a:r>
          </a:p>
          <a:p>
            <a:pPr lvl="2"/>
            <a:r>
              <a:rPr lang="en-US" sz="1800" dirty="0">
                <a:solidFill>
                  <a:schemeClr val="accent1"/>
                </a:solidFill>
              </a:rPr>
              <a:t>contains extra arguments to </a:t>
            </a:r>
            <a:r>
              <a:rPr lang="en-US" sz="1800" dirty="0" smtClean="0">
                <a:solidFill>
                  <a:schemeClr val="accent1"/>
                </a:solidFill>
              </a:rPr>
              <a:t>sub-functions</a:t>
            </a:r>
          </a:p>
          <a:p>
            <a:pPr marL="688975" lvl="2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	(i.e. argument “spilling)</a:t>
            </a:r>
            <a:endParaRPr lang="en-US" sz="1800" dirty="0">
              <a:solidFill>
                <a:schemeClr val="accent1"/>
              </a:solidFill>
            </a:endParaRPr>
          </a:p>
          <a:p>
            <a:pPr lvl="2"/>
            <a:r>
              <a:rPr lang="en-US" sz="1800" dirty="0">
                <a:solidFill>
                  <a:schemeClr val="accent1"/>
                </a:solidFill>
              </a:rPr>
              <a:t>contains space for first 4 arguments </a:t>
            </a:r>
            <a:r>
              <a:rPr lang="en-US" sz="1800" dirty="0" smtClean="0">
                <a:solidFill>
                  <a:schemeClr val="accent1"/>
                </a:solidFill>
              </a:rPr>
              <a:t>to sub-functions</a:t>
            </a:r>
          </a:p>
          <a:p>
            <a:pPr lvl="1"/>
            <a:r>
              <a:rPr lang="en-US" sz="2200" dirty="0" err="1" smtClean="0">
                <a:solidFill>
                  <a:schemeClr val="accent1"/>
                </a:solidFill>
              </a:rPr>
              <a:t>callee</a:t>
            </a: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en-US" sz="2200" dirty="0" smtClean="0"/>
              <a:t>save </a:t>
            </a:r>
            <a:r>
              <a:rPr lang="en-US" sz="2200" dirty="0" err="1" smtClean="0"/>
              <a:t>regs</a:t>
            </a:r>
            <a:r>
              <a:rPr lang="en-US" sz="2200" dirty="0" smtClean="0"/>
              <a:t> are </a:t>
            </a:r>
            <a:r>
              <a:rPr lang="en-US" sz="2200" dirty="0" smtClean="0">
                <a:solidFill>
                  <a:schemeClr val="accent1"/>
                </a:solidFill>
              </a:rPr>
              <a:t>preserved</a:t>
            </a:r>
          </a:p>
          <a:p>
            <a:pPr lvl="1"/>
            <a:r>
              <a:rPr lang="en-US" sz="2200" dirty="0" smtClean="0">
                <a:solidFill>
                  <a:schemeClr val="accent1"/>
                </a:solidFill>
              </a:rPr>
              <a:t>caller </a:t>
            </a:r>
            <a:r>
              <a:rPr lang="en-US" sz="2200" dirty="0" smtClean="0"/>
              <a:t>save </a:t>
            </a:r>
            <a:r>
              <a:rPr lang="en-US" sz="2200" dirty="0" err="1" smtClean="0"/>
              <a:t>regs</a:t>
            </a:r>
            <a:r>
              <a:rPr lang="en-US" sz="2200" dirty="0" smtClean="0"/>
              <a:t>  are </a:t>
            </a:r>
            <a:r>
              <a:rPr lang="en-US" sz="2200" dirty="0" smtClean="0">
                <a:solidFill>
                  <a:schemeClr val="accent1"/>
                </a:solidFill>
              </a:rPr>
              <a:t>not </a:t>
            </a:r>
          </a:p>
          <a:p>
            <a:pPr lvl="1"/>
            <a:r>
              <a:rPr lang="en-US" sz="2200" dirty="0"/>
              <a:t>Global data accessed via $</a:t>
            </a:r>
            <a:r>
              <a:rPr lang="en-US" sz="2200" dirty="0" err="1" smtClean="0"/>
              <a:t>gp</a:t>
            </a:r>
            <a:endParaRPr lang="en-US" sz="2200" dirty="0"/>
          </a:p>
        </p:txBody>
      </p:sp>
      <p:cxnSp>
        <p:nvCxnSpPr>
          <p:cNvPr id="5" name="Straight Connector 4"/>
          <p:cNvCxnSpPr/>
          <p:nvPr>
            <p:custDataLst>
              <p:tags r:id="rId3"/>
            </p:custDataLst>
          </p:nvPr>
        </p:nvCxnSpPr>
        <p:spPr>
          <a:xfrm rot="5400000">
            <a:off x="4419600" y="3352800"/>
            <a:ext cx="41148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>
            <p:custDataLst>
              <p:tags r:id="rId4"/>
            </p:custDataLst>
          </p:nvPr>
        </p:nvCxnSpPr>
        <p:spPr>
          <a:xfrm rot="5400000">
            <a:off x="6781800" y="3352800"/>
            <a:ext cx="41148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6477000" y="1524000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saved </a:t>
            </a:r>
            <a:r>
              <a:rPr lang="en-US" sz="2400" dirty="0" err="1" smtClean="0"/>
              <a:t>ra</a:t>
            </a:r>
            <a:endParaRPr lang="en-US" sz="2400" dirty="0"/>
          </a:p>
        </p:txBody>
      </p: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6477000" y="1905000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saved </a:t>
            </a:r>
            <a:r>
              <a:rPr lang="en-US" sz="2400" dirty="0" err="1" smtClean="0"/>
              <a:t>fp</a:t>
            </a:r>
            <a:endParaRPr lang="en-US" sz="2400" dirty="0"/>
          </a:p>
        </p:txBody>
      </p:sp>
      <p:sp>
        <p:nvSpPr>
          <p:cNvPr id="9" name="Rectangle 8"/>
          <p:cNvSpPr/>
          <p:nvPr>
            <p:custDataLst>
              <p:tags r:id="rId7"/>
            </p:custDataLst>
          </p:nvPr>
        </p:nvSpPr>
        <p:spPr>
          <a:xfrm>
            <a:off x="6477000" y="2286000"/>
            <a:ext cx="2362200" cy="762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saved </a:t>
            </a:r>
            <a:r>
              <a:rPr lang="en-US" sz="2400" dirty="0" err="1" smtClean="0"/>
              <a:t>regs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($s0  ... $s7)</a:t>
            </a:r>
            <a:endParaRPr lang="en-US" sz="2400" dirty="0"/>
          </a:p>
        </p:txBody>
      </p:sp>
      <p:sp>
        <p:nvSpPr>
          <p:cNvPr id="10" name="Rectangle 9"/>
          <p:cNvSpPr/>
          <p:nvPr>
            <p:custDataLst>
              <p:tags r:id="rId8"/>
            </p:custDataLst>
          </p:nvPr>
        </p:nvSpPr>
        <p:spPr>
          <a:xfrm>
            <a:off x="6477000" y="3048000"/>
            <a:ext cx="2362200" cy="1143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locals</a:t>
            </a:r>
            <a:endParaRPr lang="en-US" sz="2400" dirty="0"/>
          </a:p>
        </p:txBody>
      </p:sp>
      <p:sp>
        <p:nvSpPr>
          <p:cNvPr id="11" name="Rectangle 10"/>
          <p:cNvSpPr/>
          <p:nvPr>
            <p:custDataLst>
              <p:tags r:id="rId9"/>
            </p:custDataLst>
          </p:nvPr>
        </p:nvSpPr>
        <p:spPr>
          <a:xfrm>
            <a:off x="6477000" y="4191000"/>
            <a:ext cx="2362200" cy="10668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outgoing</a:t>
            </a:r>
            <a:br>
              <a:rPr lang="en-US" sz="2400" dirty="0" smtClean="0"/>
            </a:br>
            <a:r>
              <a:rPr lang="en-US" sz="2400" dirty="0" err="1" smtClean="0"/>
              <a:t>args</a:t>
            </a:r>
            <a:endParaRPr lang="en-US" sz="2400" dirty="0"/>
          </a:p>
        </p:txBody>
      </p:sp>
      <p:sp>
        <p:nvSpPr>
          <p:cNvPr id="14" name="TextBox 13"/>
          <p:cNvSpPr txBox="1"/>
          <p:nvPr>
            <p:custDataLst>
              <p:tags r:id="rId10"/>
            </p:custDataLst>
          </p:nvPr>
        </p:nvSpPr>
        <p:spPr>
          <a:xfrm>
            <a:off x="5410200" y="1447800"/>
            <a:ext cx="1098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$</a:t>
            </a:r>
            <a:r>
              <a:rPr lang="en-US" sz="2800" dirty="0" err="1" smtClean="0">
                <a:solidFill>
                  <a:schemeClr val="bg1"/>
                </a:solidFill>
              </a:rPr>
              <a:t>fp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>
            <p:custDataLst>
              <p:tags r:id="rId11"/>
            </p:custDataLst>
          </p:nvPr>
        </p:nvSpPr>
        <p:spPr>
          <a:xfrm>
            <a:off x="5410200" y="4810780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$sp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>
            <p:custDataLst>
              <p:tags r:id="rId12"/>
            </p:custDataLst>
          </p:nvPr>
        </p:nvSpPr>
        <p:spPr>
          <a:xfrm>
            <a:off x="304800" y="5715000"/>
            <a:ext cx="8229600" cy="8382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Warning:</a:t>
            </a:r>
            <a:r>
              <a:rPr lang="en-US" sz="2800" dirty="0" smtClean="0">
                <a:solidFill>
                  <a:schemeClr val="bg1"/>
                </a:solidFill>
              </a:rPr>
              <a:t> There is no one true MIPS calling convention.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lecture != book != </a:t>
            </a:r>
            <a:r>
              <a:rPr lang="en-US" sz="2800" dirty="0" err="1" smtClean="0">
                <a:solidFill>
                  <a:schemeClr val="bg1"/>
                </a:solidFill>
              </a:rPr>
              <a:t>gcc</a:t>
            </a:r>
            <a:r>
              <a:rPr lang="en-US" sz="2800" dirty="0" smtClean="0">
                <a:solidFill>
                  <a:schemeClr val="bg1"/>
                </a:solidFill>
              </a:rPr>
              <a:t> != </a:t>
            </a:r>
            <a:r>
              <a:rPr lang="en-US" sz="2800" dirty="0" err="1" smtClean="0">
                <a:solidFill>
                  <a:schemeClr val="bg1"/>
                </a:solidFill>
              </a:rPr>
              <a:t>spim</a:t>
            </a:r>
            <a:r>
              <a:rPr lang="en-US" sz="2800" dirty="0" smtClean="0">
                <a:solidFill>
                  <a:schemeClr val="bg1"/>
                </a:solidFill>
              </a:rPr>
              <a:t> != web</a:t>
            </a:r>
          </a:p>
        </p:txBody>
      </p:sp>
    </p:spTree>
    <p:extLst>
      <p:ext uri="{BB962C8B-B14F-4D97-AF65-F5344CB8AC3E}">
        <p14:creationId xmlns:p14="http://schemas.microsoft.com/office/powerpoint/2010/main" val="276836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Big Picture</a:t>
            </a:r>
            <a:endParaRPr lang="en-US" dirty="0"/>
          </a:p>
        </p:txBody>
      </p:sp>
      <p:sp>
        <p:nvSpPr>
          <p:cNvPr id="8" name="Rounded Rectangle 7"/>
          <p:cNvSpPr/>
          <p:nvPr>
            <p:custDataLst>
              <p:tags r:id="rId2"/>
            </p:custDataLst>
          </p:nvPr>
        </p:nvSpPr>
        <p:spPr>
          <a:xfrm>
            <a:off x="228600" y="6096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calc.c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>
            <p:custDataLst>
              <p:tags r:id="rId3"/>
            </p:custDataLst>
          </p:nvPr>
        </p:nvSpPr>
        <p:spPr>
          <a:xfrm>
            <a:off x="228600" y="16002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math.c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>
            <p:custDataLst>
              <p:tags r:id="rId4"/>
            </p:custDataLst>
          </p:nvPr>
        </p:nvSpPr>
        <p:spPr>
          <a:xfrm>
            <a:off x="2514600" y="25908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io.s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>
            <p:custDataLst>
              <p:tags r:id="rId5"/>
            </p:custDataLst>
          </p:nvPr>
        </p:nvSpPr>
        <p:spPr>
          <a:xfrm>
            <a:off x="4800600" y="35814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libc.o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>
            <p:custDataLst>
              <p:tags r:id="rId6"/>
            </p:custDataLst>
          </p:nvPr>
        </p:nvSpPr>
        <p:spPr>
          <a:xfrm>
            <a:off x="4800600" y="45720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libm.o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>
            <p:custDataLst>
              <p:tags r:id="rId7"/>
            </p:custDataLst>
          </p:nvPr>
        </p:nvSpPr>
        <p:spPr>
          <a:xfrm>
            <a:off x="2514600" y="6096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>
            <p:custDataLst>
              <p:tags r:id="rId8"/>
            </p:custDataLst>
          </p:nvPr>
        </p:nvSpPr>
        <p:spPr>
          <a:xfrm>
            <a:off x="2514600" y="16002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>
            <a:endCxn id="13" idx="1"/>
          </p:cNvCxnSpPr>
          <p:nvPr>
            <p:custDataLst>
              <p:tags r:id="rId9"/>
            </p:custDataLst>
          </p:nvPr>
        </p:nvCxnSpPr>
        <p:spPr>
          <a:xfrm>
            <a:off x="1524000" y="9906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>
            <p:custDataLst>
              <p:tags r:id="rId10"/>
            </p:custDataLst>
          </p:nvPr>
        </p:nvCxnSpPr>
        <p:spPr>
          <a:xfrm>
            <a:off x="1524000" y="19812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>
            <p:custDataLst>
              <p:tags r:id="rId11"/>
            </p:custDataLst>
          </p:nvPr>
        </p:nvCxnSpPr>
        <p:spPr>
          <a:xfrm>
            <a:off x="3810000" y="9144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12"/>
            </p:custDataLst>
          </p:nvPr>
        </p:nvCxnSpPr>
        <p:spPr>
          <a:xfrm>
            <a:off x="3810000" y="19050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>
            <p:custDataLst>
              <p:tags r:id="rId13"/>
            </p:custDataLst>
          </p:nvPr>
        </p:nvCxnSpPr>
        <p:spPr>
          <a:xfrm>
            <a:off x="3810000" y="29718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>
            <p:custDataLst>
              <p:tags r:id="rId14"/>
            </p:custDataLst>
          </p:nvPr>
        </p:nvSpPr>
        <p:spPr>
          <a:xfrm>
            <a:off x="4800600" y="25908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io.o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>
            <p:custDataLst>
              <p:tags r:id="rId15"/>
            </p:custDataLst>
          </p:nvPr>
        </p:nvSpPr>
        <p:spPr>
          <a:xfrm>
            <a:off x="4800600" y="6096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>
            <p:custDataLst>
              <p:tags r:id="rId16"/>
            </p:custDataLst>
          </p:nvPr>
        </p:nvSpPr>
        <p:spPr>
          <a:xfrm>
            <a:off x="4800600" y="16002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/>
          <p:nvPr>
            <p:custDataLst>
              <p:tags r:id="rId17"/>
            </p:custDataLst>
          </p:nvPr>
        </p:nvCxnSpPr>
        <p:spPr>
          <a:xfrm rot="5400000" flipH="1" flipV="1">
            <a:off x="5867400" y="3276600"/>
            <a:ext cx="1676400" cy="12192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>
            <p:custDataLst>
              <p:tags r:id="rId18"/>
            </p:custDataLst>
          </p:nvPr>
        </p:nvSpPr>
        <p:spPr>
          <a:xfrm>
            <a:off x="7239000" y="2209800"/>
            <a:ext cx="14478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calc.exe</a:t>
            </a:r>
          </a:p>
        </p:txBody>
      </p:sp>
      <p:cxnSp>
        <p:nvCxnSpPr>
          <p:cNvPr id="32" name="Straight Arrow Connector 31"/>
          <p:cNvCxnSpPr>
            <a:stCxn id="11" idx="3"/>
          </p:cNvCxnSpPr>
          <p:nvPr>
            <p:custDataLst>
              <p:tags r:id="rId19"/>
            </p:custDataLst>
          </p:nvPr>
        </p:nvCxnSpPr>
        <p:spPr>
          <a:xfrm flipV="1">
            <a:off x="6096000" y="2819400"/>
            <a:ext cx="1066800" cy="1143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>
            <p:custDataLst>
              <p:tags r:id="rId20"/>
            </p:custDataLst>
          </p:nvPr>
        </p:nvCxnSpPr>
        <p:spPr>
          <a:xfrm flipV="1">
            <a:off x="6096000" y="2590800"/>
            <a:ext cx="1066800" cy="381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>
            <p:custDataLst>
              <p:tags r:id="rId21"/>
            </p:custDataLst>
          </p:nvPr>
        </p:nvCxnSpPr>
        <p:spPr>
          <a:xfrm>
            <a:off x="6096000" y="1981200"/>
            <a:ext cx="1066800" cy="4572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>
            <p:custDataLst>
              <p:tags r:id="rId22"/>
            </p:custDataLst>
          </p:nvPr>
        </p:nvCxnSpPr>
        <p:spPr>
          <a:xfrm rot="16200000" flipH="1">
            <a:off x="6057900" y="1028700"/>
            <a:ext cx="1219200" cy="1143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>
            <p:custDataLst>
              <p:tags r:id="rId23"/>
            </p:custDataLst>
          </p:nvPr>
        </p:nvCxnSpPr>
        <p:spPr>
          <a:xfrm rot="5400000">
            <a:off x="7048500" y="4000500"/>
            <a:ext cx="1752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>
            <p:custDataLst>
              <p:tags r:id="rId24"/>
            </p:custDataLst>
          </p:nvPr>
        </p:nvSpPr>
        <p:spPr>
          <a:xfrm>
            <a:off x="6934200" y="4876800"/>
            <a:ext cx="2057400" cy="18288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Executing </a:t>
            </a:r>
          </a:p>
          <a:p>
            <a:pPr algn="ctr"/>
            <a:r>
              <a:rPr lang="en-US" sz="2800" dirty="0" smtClean="0"/>
              <a:t>in</a:t>
            </a:r>
          </a:p>
          <a:p>
            <a:pPr algn="ctr"/>
            <a:r>
              <a:rPr lang="en-US" sz="2800" dirty="0" smtClean="0"/>
              <a:t>Memory</a:t>
            </a:r>
            <a:endParaRPr lang="en-US" sz="2800" dirty="0"/>
          </a:p>
        </p:txBody>
      </p:sp>
      <p:pic>
        <p:nvPicPr>
          <p:cNvPr id="18434" name="CP3 Ink 5f5fb9d9-3ca5-4cf6-b949-249a3cef79ef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40" y="3442140"/>
            <a:ext cx="1491600" cy="99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47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Loaders</a:t>
            </a:r>
            <a:endParaRPr lang="en-GB"/>
          </a:p>
        </p:txBody>
      </p:sp>
      <p:sp>
        <p:nvSpPr>
          <p:cNvPr id="26347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i="1" dirty="0" smtClean="0">
                <a:solidFill>
                  <a:schemeClr val="accent1"/>
                </a:solidFill>
              </a:rPr>
              <a:t>Loader</a:t>
            </a:r>
            <a:r>
              <a:rPr lang="en-GB" dirty="0" smtClean="0"/>
              <a:t> reads executable from disk into memory</a:t>
            </a:r>
          </a:p>
          <a:p>
            <a:pPr lvl="1"/>
            <a:r>
              <a:rPr lang="en-GB" dirty="0" smtClean="0"/>
              <a:t>Initializes registers, stack, arguments to first function</a:t>
            </a:r>
          </a:p>
          <a:p>
            <a:pPr lvl="1"/>
            <a:r>
              <a:rPr lang="en-GB" dirty="0" smtClean="0"/>
              <a:t>Jumps to entry-point</a:t>
            </a:r>
          </a:p>
          <a:p>
            <a:r>
              <a:rPr lang="en-GB" dirty="0" smtClean="0"/>
              <a:t>Part of the Operating System (OS)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92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Static Libraries</a:t>
            </a:r>
            <a:endParaRPr lang="en-US" dirty="0"/>
          </a:p>
        </p:txBody>
      </p:sp>
      <p:sp>
        <p:nvSpPr>
          <p:cNvPr id="31692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>
                <a:solidFill>
                  <a:schemeClr val="accent1"/>
                </a:solidFill>
              </a:rPr>
              <a:t>Static Library</a:t>
            </a:r>
            <a:r>
              <a:rPr lang="en-US" dirty="0" smtClean="0"/>
              <a:t>: Collection of object files </a:t>
            </a:r>
            <a:br>
              <a:rPr lang="en-US" dirty="0" smtClean="0"/>
            </a:br>
            <a:r>
              <a:rPr lang="en-US" dirty="0" smtClean="0"/>
              <a:t>(think: like a zip archive)</a:t>
            </a:r>
          </a:p>
          <a:p>
            <a:endParaRPr lang="en-US" dirty="0" smtClean="0"/>
          </a:p>
          <a:p>
            <a:r>
              <a:rPr lang="en-US" dirty="0" smtClean="0"/>
              <a:t>Q: But every program contains entire library!</a:t>
            </a:r>
          </a:p>
          <a:p>
            <a:r>
              <a:rPr lang="en-US" dirty="0" smtClean="0"/>
              <a:t>A: Linker picks only object files needed to resolve undefined references at link time</a:t>
            </a:r>
          </a:p>
          <a:p>
            <a:endParaRPr lang="en-US" dirty="0" smtClean="0"/>
          </a:p>
          <a:p>
            <a:r>
              <a:rPr lang="en-US" dirty="0" smtClean="0"/>
              <a:t>e.g. </a:t>
            </a:r>
            <a:r>
              <a:rPr lang="en-US" dirty="0" err="1" smtClean="0">
                <a:solidFill>
                  <a:schemeClr val="accent1"/>
                </a:solidFill>
              </a:rPr>
              <a:t>libc.a</a:t>
            </a:r>
            <a:r>
              <a:rPr lang="en-US" dirty="0" smtClean="0"/>
              <a:t> contains many objects:</a:t>
            </a:r>
          </a:p>
          <a:p>
            <a:pPr lvl="1"/>
            <a:r>
              <a:rPr lang="en-US" dirty="0" err="1" smtClean="0"/>
              <a:t>printf.o</a:t>
            </a:r>
            <a:r>
              <a:rPr lang="en-US" dirty="0" smtClean="0"/>
              <a:t>, </a:t>
            </a:r>
            <a:r>
              <a:rPr lang="en-US" dirty="0" err="1" smtClean="0"/>
              <a:t>fprintf.o</a:t>
            </a:r>
            <a:r>
              <a:rPr lang="en-US" dirty="0" smtClean="0"/>
              <a:t>, </a:t>
            </a:r>
            <a:r>
              <a:rPr lang="en-US" dirty="0" err="1" smtClean="0"/>
              <a:t>vprintf.o</a:t>
            </a:r>
            <a:r>
              <a:rPr lang="en-US" dirty="0" smtClean="0"/>
              <a:t>, </a:t>
            </a:r>
            <a:r>
              <a:rPr lang="en-US" dirty="0" err="1" smtClean="0"/>
              <a:t>sprintf.o</a:t>
            </a:r>
            <a:r>
              <a:rPr lang="en-US" dirty="0" smtClean="0"/>
              <a:t>, </a:t>
            </a:r>
            <a:r>
              <a:rPr lang="en-US" dirty="0" err="1" smtClean="0"/>
              <a:t>snprintf.o</a:t>
            </a:r>
            <a:r>
              <a:rPr lang="en-US" dirty="0" smtClean="0"/>
              <a:t>, …</a:t>
            </a:r>
          </a:p>
          <a:p>
            <a:pPr lvl="1"/>
            <a:r>
              <a:rPr lang="en-US" dirty="0" err="1" smtClean="0"/>
              <a:t>read.o</a:t>
            </a:r>
            <a:r>
              <a:rPr lang="en-US" dirty="0" smtClean="0"/>
              <a:t>, </a:t>
            </a:r>
            <a:r>
              <a:rPr lang="en-US" dirty="0" err="1" smtClean="0"/>
              <a:t>write.o</a:t>
            </a:r>
            <a:r>
              <a:rPr lang="en-US" dirty="0" smtClean="0"/>
              <a:t>, </a:t>
            </a:r>
            <a:r>
              <a:rPr lang="en-US" dirty="0" err="1" smtClean="0"/>
              <a:t>open.o</a:t>
            </a:r>
            <a:r>
              <a:rPr lang="en-US" dirty="0" smtClean="0"/>
              <a:t>, </a:t>
            </a:r>
            <a:r>
              <a:rPr lang="en-US" dirty="0" err="1" smtClean="0"/>
              <a:t>close.o</a:t>
            </a:r>
            <a:r>
              <a:rPr lang="en-US" dirty="0" smtClean="0"/>
              <a:t>, </a:t>
            </a:r>
            <a:r>
              <a:rPr lang="en-US" dirty="0" err="1" smtClean="0"/>
              <a:t>mkdir.o</a:t>
            </a:r>
            <a:r>
              <a:rPr lang="en-US" dirty="0" smtClean="0"/>
              <a:t>, </a:t>
            </a:r>
            <a:r>
              <a:rPr lang="en-US" dirty="0" err="1" smtClean="0"/>
              <a:t>readdir.o</a:t>
            </a:r>
            <a:r>
              <a:rPr lang="en-US" dirty="0" smtClean="0"/>
              <a:t>, …</a:t>
            </a:r>
          </a:p>
          <a:p>
            <a:pPr lvl="1"/>
            <a:r>
              <a:rPr lang="en-US" dirty="0" err="1" smtClean="0"/>
              <a:t>rand.o</a:t>
            </a:r>
            <a:r>
              <a:rPr lang="en-US" dirty="0" smtClean="0"/>
              <a:t>, </a:t>
            </a:r>
            <a:r>
              <a:rPr lang="en-US" dirty="0" err="1" smtClean="0"/>
              <a:t>exit.o</a:t>
            </a:r>
            <a:r>
              <a:rPr lang="en-US" dirty="0" smtClean="0"/>
              <a:t>, </a:t>
            </a:r>
            <a:r>
              <a:rPr lang="en-US" dirty="0" err="1" smtClean="0"/>
              <a:t>sleep.o</a:t>
            </a:r>
            <a:r>
              <a:rPr lang="en-US" dirty="0" smtClean="0"/>
              <a:t>, </a:t>
            </a:r>
            <a:r>
              <a:rPr lang="en-US" dirty="0" err="1" smtClean="0"/>
              <a:t>time.o</a:t>
            </a:r>
            <a:r>
              <a:rPr lang="en-US" dirty="0" smtClean="0"/>
              <a:t>, 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13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Shared Libraries</a:t>
            </a:r>
            <a:endParaRPr lang="en-US"/>
          </a:p>
        </p:txBody>
      </p:sp>
      <p:sp>
        <p:nvSpPr>
          <p:cNvPr id="31713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But every program still contains part of library!</a:t>
            </a:r>
          </a:p>
          <a:p>
            <a:r>
              <a:rPr lang="en-US" dirty="0" smtClean="0"/>
              <a:t>A: shared libraries</a:t>
            </a:r>
          </a:p>
          <a:p>
            <a:pPr lvl="1"/>
            <a:r>
              <a:rPr lang="en-US" dirty="0" smtClean="0"/>
              <a:t>executable files all point to single </a:t>
            </a:r>
            <a:r>
              <a:rPr lang="en-US" i="1" dirty="0" smtClean="0">
                <a:solidFill>
                  <a:schemeClr val="accent1"/>
                </a:solidFill>
              </a:rPr>
              <a:t>shared library</a:t>
            </a:r>
            <a:r>
              <a:rPr lang="en-US" i="1" dirty="0" smtClean="0"/>
              <a:t> </a:t>
            </a:r>
            <a:r>
              <a:rPr lang="en-US" dirty="0" smtClean="0"/>
              <a:t>on disk</a:t>
            </a:r>
          </a:p>
          <a:p>
            <a:pPr lvl="1"/>
            <a:r>
              <a:rPr lang="en-US" dirty="0" smtClean="0"/>
              <a:t>final linking (and relocations) done by the loader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Optimizations:</a:t>
            </a:r>
          </a:p>
          <a:p>
            <a:pPr lvl="1"/>
            <a:r>
              <a:rPr lang="en-US" dirty="0" smtClean="0"/>
              <a:t>Library compiled at fixed non-zero address 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Jump table in each program instead of relocations</a:t>
            </a:r>
          </a:p>
          <a:p>
            <a:pPr lvl="1"/>
            <a:r>
              <a:rPr lang="en-US" dirty="0" smtClean="0"/>
              <a:t>Can even patch jumps on-the-fly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Direct Function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533400"/>
            <a:ext cx="3962400" cy="6324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Direct call: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00400010 &lt;main&gt;: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	...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	</a:t>
            </a:r>
            <a:r>
              <a:rPr lang="en-US" sz="2800" dirty="0" err="1" smtClean="0">
                <a:latin typeface="Consolas" pitchFamily="49" charset="0"/>
              </a:rPr>
              <a:t>jal</a:t>
            </a:r>
            <a:r>
              <a:rPr lang="en-US" sz="2800" dirty="0" smtClean="0">
                <a:latin typeface="Consolas" pitchFamily="49" charset="0"/>
              </a:rPr>
              <a:t> 0x00400330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	...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	</a:t>
            </a:r>
            <a:r>
              <a:rPr lang="en-US" sz="2800" dirty="0" err="1" smtClean="0">
                <a:latin typeface="Consolas" pitchFamily="49" charset="0"/>
              </a:rPr>
              <a:t>jal</a:t>
            </a:r>
            <a:r>
              <a:rPr lang="en-US" sz="2800" dirty="0" smtClean="0">
                <a:latin typeface="Consolas" pitchFamily="49" charset="0"/>
              </a:rPr>
              <a:t> 0x00400620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	...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	</a:t>
            </a:r>
            <a:r>
              <a:rPr lang="en-US" sz="2800" dirty="0" err="1" smtClean="0">
                <a:latin typeface="Consolas" pitchFamily="49" charset="0"/>
              </a:rPr>
              <a:t>jal</a:t>
            </a:r>
            <a:r>
              <a:rPr lang="en-US" sz="2800" dirty="0" smtClean="0">
                <a:latin typeface="Consolas" pitchFamily="49" charset="0"/>
              </a:rPr>
              <a:t> 0x00400330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	...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00400330 &lt;</a:t>
            </a:r>
            <a:r>
              <a:rPr lang="en-US" sz="2800" dirty="0" err="1" smtClean="0">
                <a:latin typeface="Consolas" pitchFamily="49" charset="0"/>
              </a:rPr>
              <a:t>printf</a:t>
            </a:r>
            <a:r>
              <a:rPr lang="en-US" sz="2800" dirty="0" smtClean="0">
                <a:latin typeface="Consolas" pitchFamily="49" charset="0"/>
              </a:rPr>
              <a:t>&gt;: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	...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00400620 &lt;gets&gt;: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	...</a:t>
            </a:r>
          </a:p>
        </p:txBody>
      </p:sp>
      <p:sp>
        <p:nvSpPr>
          <p:cNvPr id="4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267200" y="533400"/>
            <a:ext cx="48768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Drawbacks:</a:t>
            </a:r>
            <a:endParaRPr lang="en-US" sz="3200" noProof="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1588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Linker or loader must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edit every 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use of a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symbol </a:t>
            </a:r>
            <a:b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</a:b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(call site, global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var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use, …)</a:t>
            </a:r>
          </a:p>
          <a:p>
            <a:pPr marL="1588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lang="en-US" sz="3200" baseline="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3200" dirty="0" smtClean="0">
                <a:solidFill>
                  <a:schemeClr val="accent1"/>
                </a:solidFill>
                <a:cs typeface="Arial" pitchFamily="34" charset="0"/>
              </a:rPr>
              <a:t>Idea: </a:t>
            </a:r>
            <a:endParaRPr lang="en-US" sz="3600" dirty="0" smtClean="0">
              <a:solidFill>
                <a:schemeClr val="accent1"/>
              </a:solidFill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3200" dirty="0" smtClean="0">
                <a:solidFill>
                  <a:schemeClr val="bg1"/>
                </a:solidFill>
                <a:cs typeface="Arial" pitchFamily="34" charset="0"/>
              </a:rPr>
              <a:t>Put all symbols in a single “global offset table”</a:t>
            </a: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3200" dirty="0" smtClean="0">
                <a:solidFill>
                  <a:schemeClr val="bg1"/>
                </a:solidFill>
                <a:cs typeface="Arial" pitchFamily="34" charset="0"/>
              </a:rPr>
              <a:t>Code does lookup as needed</a:t>
            </a:r>
          </a:p>
          <a:p>
            <a:pPr marL="1588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>
            <p:custDataLst>
              <p:tags r:id="rId4"/>
            </p:custDataLst>
          </p:nvPr>
        </p:nvCxnSpPr>
        <p:spPr>
          <a:xfrm rot="16200000" flipH="1">
            <a:off x="1676401" y="3581399"/>
            <a:ext cx="4876800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Indirect  Function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533400"/>
            <a:ext cx="3962400" cy="6324600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</a:pPr>
            <a:endParaRPr lang="en-US" dirty="0" smtClean="0">
              <a:solidFill>
                <a:srgbClr val="FFFF00"/>
              </a:solidFill>
            </a:endParaRP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00400010 &lt;main&gt;: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800" dirty="0" err="1" smtClean="0">
                <a:solidFill>
                  <a:srgbClr val="FFFFFF"/>
                </a:solidFill>
                <a:latin typeface="Consolas" pitchFamily="49" charset="0"/>
              </a:rPr>
              <a:t>jal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 0x00400330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800" dirty="0" err="1" smtClean="0">
                <a:solidFill>
                  <a:srgbClr val="FFFFFF"/>
                </a:solidFill>
                <a:latin typeface="Consolas" pitchFamily="49" charset="0"/>
              </a:rPr>
              <a:t>jal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 0x00400620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800" dirty="0" err="1" smtClean="0">
                <a:solidFill>
                  <a:srgbClr val="FFFFFF"/>
                </a:solidFill>
                <a:latin typeface="Consolas" pitchFamily="49" charset="0"/>
              </a:rPr>
              <a:t>jal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 0x00400330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00400330 &lt;</a:t>
            </a:r>
            <a:r>
              <a:rPr lang="en-US" sz="2800" dirty="0" err="1" smtClean="0">
                <a:solidFill>
                  <a:srgbClr val="FFFFFF"/>
                </a:solidFill>
                <a:latin typeface="Consolas" pitchFamily="49" charset="0"/>
              </a:rPr>
              <a:t>printf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&gt;: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00400620 &lt;gets&gt;: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</p:txBody>
      </p:sp>
      <p:sp>
        <p:nvSpPr>
          <p:cNvPr id="4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95800" y="304800"/>
            <a:ext cx="44958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SzPct val="80000"/>
              <a:defRPr/>
            </a:pPr>
            <a:endParaRPr lang="en-US" sz="280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>
            <p:custDataLst>
              <p:tags r:id="rId4"/>
            </p:custDataLst>
          </p:nvPr>
        </p:nvCxnSpPr>
        <p:spPr>
          <a:xfrm rot="16200000" flipH="1">
            <a:off x="1676401" y="3581399"/>
            <a:ext cx="4876800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5638800" y="1524000"/>
            <a:ext cx="28956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5638800" y="2057400"/>
            <a:ext cx="28956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>
            <p:custDataLst>
              <p:tags r:id="rId7"/>
            </p:custDataLst>
          </p:nvPr>
        </p:nvSpPr>
        <p:spPr>
          <a:xfrm>
            <a:off x="5638800" y="2590800"/>
            <a:ext cx="28956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>
            <p:custDataLst>
              <p:tags r:id="rId8"/>
            </p:custDataLst>
          </p:nvPr>
        </p:nvSpPr>
        <p:spPr>
          <a:xfrm>
            <a:off x="5638800" y="3124200"/>
            <a:ext cx="28956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>
            <p:custDataLst>
              <p:tags r:id="rId9"/>
            </p:custDataLst>
          </p:nvPr>
        </p:nvSpPr>
        <p:spPr>
          <a:xfrm>
            <a:off x="5638800" y="3657600"/>
            <a:ext cx="28956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>
            <p:custDataLst>
              <p:tags r:id="rId10"/>
            </p:custDataLst>
          </p:nvPr>
        </p:nvSpPr>
        <p:spPr>
          <a:xfrm>
            <a:off x="4876800" y="990600"/>
            <a:ext cx="3585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GOT: global offset table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Ink 13"/>
              <p14:cNvContentPartPr/>
              <p14:nvPr/>
            </p14:nvContentPartPr>
            <p14:xfrm>
              <a:off x="1399920" y="1786380"/>
              <a:ext cx="2281320" cy="73332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87680" y="1769460"/>
                <a:ext cx="2309400" cy="76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" name="Ink 14"/>
              <p14:cNvContentPartPr/>
              <p14:nvPr/>
            </p14:nvContentPartPr>
            <p14:xfrm>
              <a:off x="1262400" y="2685300"/>
              <a:ext cx="2334960" cy="77940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51600" y="2679180"/>
                <a:ext cx="2362320" cy="80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" name="Ink 16"/>
              <p14:cNvContentPartPr/>
              <p14:nvPr/>
            </p14:nvContentPartPr>
            <p14:xfrm>
              <a:off x="1339080" y="3759180"/>
              <a:ext cx="2274840" cy="102636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25400" y="3743700"/>
                <a:ext cx="2303640" cy="10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0" name="Ink 19"/>
              <p14:cNvContentPartPr/>
              <p14:nvPr/>
            </p14:nvContentPartPr>
            <p14:xfrm>
              <a:off x="255480" y="4744500"/>
              <a:ext cx="1755360" cy="60300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5040" y="4735860"/>
                <a:ext cx="1779840" cy="62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5" name="Ink 24"/>
              <p14:cNvContentPartPr/>
              <p14:nvPr/>
            </p14:nvContentPartPr>
            <p14:xfrm>
              <a:off x="362760" y="4591140"/>
              <a:ext cx="200520" cy="12960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2320" y="4580700"/>
                <a:ext cx="2188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6" name="Ink 25"/>
              <p14:cNvContentPartPr/>
              <p14:nvPr/>
            </p14:nvContentPartPr>
            <p14:xfrm>
              <a:off x="445200" y="2348700"/>
              <a:ext cx="1014480" cy="237384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0080" y="2343300"/>
                <a:ext cx="1036440" cy="23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7" name="Ink 26"/>
              <p14:cNvContentPartPr/>
              <p14:nvPr/>
            </p14:nvContentPartPr>
            <p14:xfrm>
              <a:off x="167280" y="5585820"/>
              <a:ext cx="1885320" cy="60948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61160" y="5579340"/>
                <a:ext cx="1903680" cy="62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0" name="Ink 29"/>
              <p14:cNvContentPartPr/>
              <p14:nvPr/>
            </p14:nvContentPartPr>
            <p14:xfrm>
              <a:off x="1415760" y="4664220"/>
              <a:ext cx="109440" cy="10008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410000" y="4658820"/>
                <a:ext cx="12096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1" name="Ink 30"/>
              <p14:cNvContentPartPr/>
              <p14:nvPr/>
            </p14:nvContentPartPr>
            <p14:xfrm>
              <a:off x="2094000" y="3267420"/>
              <a:ext cx="1838160" cy="277452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077080" y="3259860"/>
                <a:ext cx="1871640" cy="27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2" name="Ink 31"/>
              <p14:cNvContentPartPr/>
              <p14:nvPr/>
            </p14:nvContentPartPr>
            <p14:xfrm>
              <a:off x="2161680" y="5529660"/>
              <a:ext cx="195840" cy="34056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153760" y="5522820"/>
                <a:ext cx="21060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8" name="Ink 47"/>
              <p14:cNvContentPartPr/>
              <p14:nvPr/>
            </p14:nvContentPartPr>
            <p14:xfrm>
              <a:off x="5767440" y="1657500"/>
              <a:ext cx="2845800" cy="1460880"/>
            </p14:xfrm>
          </p:contentPart>
        </mc:Choice>
        <mc:Fallback>
          <p:pic>
            <p:nvPicPr>
              <p:cNvPr id="48" name="Ink 4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53400" y="1644900"/>
                <a:ext cx="2874960" cy="148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70" name="Ink 69"/>
              <p14:cNvContentPartPr/>
              <p14:nvPr/>
            </p14:nvContentPartPr>
            <p14:xfrm>
              <a:off x="7772640" y="2706540"/>
              <a:ext cx="281520" cy="394200"/>
            </p14:xfrm>
          </p:contentPart>
        </mc:Choice>
        <mc:Fallback>
          <p:pic>
            <p:nvPicPr>
              <p:cNvPr id="70" name="Ink 69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759680" y="2698260"/>
                <a:ext cx="30816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71" name="Ink 70"/>
              <p14:cNvContentPartPr/>
              <p14:nvPr/>
            </p14:nvContentPartPr>
            <p14:xfrm>
              <a:off x="8113920" y="2675580"/>
              <a:ext cx="261720" cy="410040"/>
            </p14:xfrm>
          </p:contentPart>
        </mc:Choice>
        <mc:Fallback>
          <p:pic>
            <p:nvPicPr>
              <p:cNvPr id="71" name="Ink 70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104200" y="2661540"/>
                <a:ext cx="27648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72" name="Ink 71"/>
              <p14:cNvContentPartPr/>
              <p14:nvPr/>
            </p14:nvContentPartPr>
            <p14:xfrm>
              <a:off x="8348640" y="2694660"/>
              <a:ext cx="311040" cy="309600"/>
            </p14:xfrm>
          </p:contentPart>
        </mc:Choice>
        <mc:Fallback>
          <p:pic>
            <p:nvPicPr>
              <p:cNvPr id="72" name="Ink 71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334240" y="2682780"/>
                <a:ext cx="340920" cy="335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Indirect  Function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533400"/>
            <a:ext cx="3962400" cy="6324600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Indirect call: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00400010 &lt;main&gt;: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lw t9, ? # </a:t>
            </a:r>
            <a:r>
              <a:rPr lang="en-US" sz="2800" dirty="0" err="1" smtClean="0">
                <a:solidFill>
                  <a:srgbClr val="FFFFFF"/>
                </a:solidFill>
                <a:latin typeface="Consolas" pitchFamily="49" charset="0"/>
              </a:rPr>
              <a:t>printf</a:t>
            </a:r>
            <a:endParaRPr lang="en-US" sz="2800" dirty="0" smtClean="0">
              <a:solidFill>
                <a:srgbClr val="FFFFFF"/>
              </a:solidFill>
              <a:latin typeface="Consolas" pitchFamily="49" charset="0"/>
            </a:endParaRP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800" dirty="0" err="1" smtClean="0">
                <a:solidFill>
                  <a:srgbClr val="FFFFFF"/>
                </a:solidFill>
                <a:latin typeface="Consolas" pitchFamily="49" charset="0"/>
              </a:rPr>
              <a:t>jalr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 t9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lw t9, ? # gets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800" dirty="0" err="1" smtClean="0">
                <a:solidFill>
                  <a:srgbClr val="FFFFFF"/>
                </a:solidFill>
                <a:latin typeface="Consolas" pitchFamily="49" charset="0"/>
              </a:rPr>
              <a:t>jalr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 t9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00400330 &lt;</a:t>
            </a:r>
            <a:r>
              <a:rPr lang="en-US" sz="2800" dirty="0" err="1" smtClean="0">
                <a:solidFill>
                  <a:srgbClr val="FFFFFF"/>
                </a:solidFill>
                <a:latin typeface="Consolas" pitchFamily="49" charset="0"/>
              </a:rPr>
              <a:t>printf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&gt;: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00400620 &lt;gets&gt;: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</p:txBody>
      </p:sp>
      <p:sp>
        <p:nvSpPr>
          <p:cNvPr id="4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267200" y="609600"/>
            <a:ext cx="48006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# data segment</a:t>
            </a: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...</a:t>
            </a: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...</a:t>
            </a: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# global offset table</a:t>
            </a: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# to be loaded</a:t>
            </a: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# at -32712(</a:t>
            </a:r>
            <a:r>
              <a:rPr lang="en-US" sz="28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gp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cs typeface="Arial" pitchFamily="34" charset="0"/>
              </a:rPr>
              <a:t>.got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.word 00400010 # main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.word 00400330 # </a:t>
            </a:r>
            <a:r>
              <a:rPr lang="en-US" sz="28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printf</a:t>
            </a:r>
            <a:endParaRPr lang="en-US" sz="28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cs typeface="Arial" pitchFamily="34" charset="0"/>
              </a:rPr>
              <a:t>.word 00400620 # gets</a:t>
            </a: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olas" pitchFamily="49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>
            <p:custDataLst>
              <p:tags r:id="rId4"/>
            </p:custDataLst>
          </p:nvPr>
        </p:nvCxnSpPr>
        <p:spPr>
          <a:xfrm rot="16200000" flipH="1">
            <a:off x="1676401" y="3581399"/>
            <a:ext cx="4876800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4256880" y="4690860"/>
              <a:ext cx="4827600" cy="2005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50040" y="4684020"/>
                <a:ext cx="483912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/>
              <p14:cNvContentPartPr/>
              <p14:nvPr/>
            </p14:nvContentPartPr>
            <p14:xfrm>
              <a:off x="4139520" y="5223660"/>
              <a:ext cx="4766040" cy="1602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29440" y="5213580"/>
                <a:ext cx="478800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" name="Ink 21"/>
              <p14:cNvContentPartPr/>
              <p14:nvPr/>
            </p14:nvContentPartPr>
            <p14:xfrm>
              <a:off x="5186400" y="3542460"/>
              <a:ext cx="2084040" cy="28296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73440" y="3528420"/>
                <a:ext cx="211140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3" name="Ink 52"/>
              <p14:cNvContentPartPr/>
              <p14:nvPr/>
            </p14:nvContentPartPr>
            <p14:xfrm>
              <a:off x="7792440" y="1881780"/>
              <a:ext cx="132840" cy="2058840"/>
            </p14:xfrm>
          </p:contentPart>
        </mc:Choice>
        <mc:Fallback>
          <p:pic>
            <p:nvPicPr>
              <p:cNvPr id="53" name="Ink 5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85960" y="1875300"/>
                <a:ext cx="152640" cy="20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4" name="Ink 53"/>
              <p14:cNvContentPartPr/>
              <p14:nvPr/>
            </p14:nvContentPartPr>
            <p14:xfrm>
              <a:off x="8946600" y="2319900"/>
              <a:ext cx="68400" cy="1698840"/>
            </p14:xfrm>
          </p:contentPart>
        </mc:Choice>
        <mc:Fallback>
          <p:pic>
            <p:nvPicPr>
              <p:cNvPr id="54" name="Ink 5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932200" y="2308380"/>
                <a:ext cx="94320" cy="172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6" name="Ink 55"/>
              <p14:cNvContentPartPr/>
              <p14:nvPr/>
            </p14:nvContentPartPr>
            <p14:xfrm>
              <a:off x="7933920" y="2624820"/>
              <a:ext cx="1095840" cy="54000"/>
            </p14:xfrm>
          </p:contentPart>
        </mc:Choice>
        <mc:Fallback>
          <p:pic>
            <p:nvPicPr>
              <p:cNvPr id="56" name="Ink 5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919880" y="2608620"/>
                <a:ext cx="111924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7" name="Ink 56"/>
              <p14:cNvContentPartPr/>
              <p14:nvPr/>
            </p14:nvContentPartPr>
            <p14:xfrm>
              <a:off x="7945080" y="3627060"/>
              <a:ext cx="999720" cy="94320"/>
            </p14:xfrm>
          </p:contentPart>
        </mc:Choice>
        <mc:Fallback>
          <p:pic>
            <p:nvPicPr>
              <p:cNvPr id="57" name="Ink 5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935360" y="3614820"/>
                <a:ext cx="10180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0" name="Ink 59"/>
              <p14:cNvContentPartPr/>
              <p14:nvPr/>
            </p14:nvContentPartPr>
            <p14:xfrm>
              <a:off x="7226520" y="3068700"/>
              <a:ext cx="517680" cy="391320"/>
            </p14:xfrm>
          </p:contentPart>
        </mc:Choice>
        <mc:Fallback>
          <p:pic>
            <p:nvPicPr>
              <p:cNvPr id="60" name="Ink 5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13920" y="3051780"/>
                <a:ext cx="54720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61" name="Ink 60"/>
              <p14:cNvContentPartPr/>
              <p14:nvPr/>
            </p14:nvContentPartPr>
            <p14:xfrm>
              <a:off x="8000880" y="2791860"/>
              <a:ext cx="380160" cy="726120"/>
            </p14:xfrm>
          </p:contentPart>
        </mc:Choice>
        <mc:Fallback>
          <p:pic>
            <p:nvPicPr>
              <p:cNvPr id="61" name="Ink 6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986840" y="2776020"/>
                <a:ext cx="402120" cy="75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2" name="Ink 61"/>
              <p14:cNvContentPartPr/>
              <p14:nvPr/>
            </p14:nvContentPartPr>
            <p14:xfrm>
              <a:off x="8504160" y="3195420"/>
              <a:ext cx="185400" cy="54720"/>
            </p14:xfrm>
          </p:contentPart>
        </mc:Choice>
        <mc:Fallback>
          <p:pic>
            <p:nvPicPr>
              <p:cNvPr id="62" name="Ink 6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494440" y="3188580"/>
                <a:ext cx="2019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63" name="Ink 62"/>
              <p14:cNvContentPartPr/>
              <p14:nvPr/>
            </p14:nvContentPartPr>
            <p14:xfrm>
              <a:off x="8333880" y="3259500"/>
              <a:ext cx="259560" cy="282240"/>
            </p14:xfrm>
          </p:contentPart>
        </mc:Choice>
        <mc:Fallback>
          <p:pic>
            <p:nvPicPr>
              <p:cNvPr id="63" name="Ink 62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320920" y="3245820"/>
                <a:ext cx="28080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64" name="Ink 63"/>
              <p14:cNvContentPartPr/>
              <p14:nvPr/>
            </p14:nvContentPartPr>
            <p14:xfrm>
              <a:off x="8619720" y="2864220"/>
              <a:ext cx="127080" cy="583920"/>
            </p14:xfrm>
          </p:contentPart>
        </mc:Choice>
        <mc:Fallback>
          <p:pic>
            <p:nvPicPr>
              <p:cNvPr id="64" name="Ink 63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605680" y="2854140"/>
                <a:ext cx="147600" cy="6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65" name="Ink 64"/>
              <p14:cNvContentPartPr/>
              <p14:nvPr/>
            </p14:nvContentPartPr>
            <p14:xfrm>
              <a:off x="8719080" y="3204780"/>
              <a:ext cx="247680" cy="299520"/>
            </p14:xfrm>
          </p:contentPart>
        </mc:Choice>
        <mc:Fallback>
          <p:pic>
            <p:nvPicPr>
              <p:cNvPr id="65" name="Ink 64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705400" y="3190380"/>
                <a:ext cx="26856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6" name="Ink 65"/>
              <p14:cNvContentPartPr/>
              <p14:nvPr/>
            </p14:nvContentPartPr>
            <p14:xfrm>
              <a:off x="7555920" y="2903100"/>
              <a:ext cx="218160" cy="171000"/>
            </p14:xfrm>
          </p:contentPart>
        </mc:Choice>
        <mc:Fallback>
          <p:pic>
            <p:nvPicPr>
              <p:cNvPr id="66" name="Ink 65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543680" y="2890860"/>
                <a:ext cx="2473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70" name="Ink 69"/>
              <p14:cNvContentPartPr/>
              <p14:nvPr/>
            </p14:nvContentPartPr>
            <p14:xfrm>
              <a:off x="1959360" y="2158260"/>
              <a:ext cx="2028240" cy="124920"/>
            </p14:xfrm>
          </p:contentPart>
        </mc:Choice>
        <mc:Fallback>
          <p:pic>
            <p:nvPicPr>
              <p:cNvPr id="70" name="Ink 69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942800" y="2138460"/>
                <a:ext cx="206352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79" name="Ink 78"/>
              <p14:cNvContentPartPr/>
              <p14:nvPr/>
            </p14:nvContentPartPr>
            <p14:xfrm>
              <a:off x="1388760" y="1372380"/>
              <a:ext cx="2894040" cy="4530960"/>
            </p14:xfrm>
          </p:contentPart>
        </mc:Choice>
        <mc:Fallback>
          <p:pic>
            <p:nvPicPr>
              <p:cNvPr id="79" name="Ink 78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78680" y="1360860"/>
                <a:ext cx="2919240" cy="45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85" name="Ink 84"/>
              <p14:cNvContentPartPr/>
              <p14:nvPr/>
            </p14:nvContentPartPr>
            <p14:xfrm>
              <a:off x="1915080" y="3590340"/>
              <a:ext cx="1804680" cy="131760"/>
            </p14:xfrm>
          </p:contentPart>
        </mc:Choice>
        <mc:Fallback>
          <p:pic>
            <p:nvPicPr>
              <p:cNvPr id="85" name="Ink 84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904640" y="3579900"/>
                <a:ext cx="18223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86" name="Ink 85"/>
              <p14:cNvContentPartPr/>
              <p14:nvPr/>
            </p14:nvContentPartPr>
            <p14:xfrm>
              <a:off x="4167600" y="4005780"/>
              <a:ext cx="4906080" cy="1961640"/>
            </p14:xfrm>
          </p:contentPart>
        </mc:Choice>
        <mc:Fallback>
          <p:pic>
            <p:nvPicPr>
              <p:cNvPr id="86" name="Ink 85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154280" y="3987780"/>
                <a:ext cx="4937400" cy="19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08" name="Ink 107"/>
              <p14:cNvContentPartPr/>
              <p14:nvPr/>
            </p14:nvContentPartPr>
            <p14:xfrm>
              <a:off x="174840" y="1408740"/>
              <a:ext cx="3451320" cy="3475800"/>
            </p14:xfrm>
          </p:contentPart>
        </mc:Choice>
        <mc:Fallback>
          <p:pic>
            <p:nvPicPr>
              <p:cNvPr id="108" name="Ink 107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8280" y="1392540"/>
                <a:ext cx="3482280" cy="350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11" name="Ink 110"/>
              <p14:cNvContentPartPr/>
              <p14:nvPr/>
            </p14:nvContentPartPr>
            <p14:xfrm>
              <a:off x="2642280" y="3808860"/>
              <a:ext cx="985680" cy="1845360"/>
            </p14:xfrm>
          </p:contentPart>
        </mc:Choice>
        <mc:Fallback>
          <p:pic>
            <p:nvPicPr>
              <p:cNvPr id="111" name="Ink 110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625000" y="3791940"/>
                <a:ext cx="1015920" cy="1878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Dynamic  Linking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533400"/>
            <a:ext cx="8610600" cy="6324600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Indirect call with on-demand dynamic linking:</a:t>
            </a:r>
          </a:p>
          <a:p>
            <a:pPr lvl="0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00400010 &lt;main&gt;:</a:t>
            </a:r>
          </a:p>
          <a:p>
            <a:pPr lvl="0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  <a:p>
            <a:pPr lvl="0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# load address of prints</a:t>
            </a:r>
            <a:b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# from .got[1]</a:t>
            </a:r>
          </a:p>
          <a:p>
            <a:pPr lvl="0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lw t9, -32708(</a:t>
            </a:r>
            <a:r>
              <a:rPr lang="en-US" sz="2000" dirty="0" err="1" smtClean="0">
                <a:solidFill>
                  <a:srgbClr val="FFFFFF"/>
                </a:solidFill>
                <a:latin typeface="Consolas" pitchFamily="49" charset="0"/>
              </a:rPr>
              <a:t>gp</a:t>
            </a: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)</a:t>
            </a:r>
          </a:p>
          <a:p>
            <a:pPr lvl="0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# also load the index 1</a:t>
            </a:r>
          </a:p>
          <a:p>
            <a:pPr lvl="0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rgbClr val="FFFFFF"/>
                </a:solidFill>
                <a:latin typeface="Consolas" pitchFamily="49" charset="0"/>
              </a:rPr>
              <a:t>li</a:t>
            </a: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 t8, 1</a:t>
            </a:r>
          </a:p>
          <a:p>
            <a:pPr lvl="0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# now call it</a:t>
            </a:r>
          </a:p>
          <a:p>
            <a:pPr lvl="0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rgbClr val="FFFFFF"/>
                </a:solidFill>
                <a:latin typeface="Consolas" pitchFamily="49" charset="0"/>
              </a:rPr>
              <a:t>jalr</a:t>
            </a: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 t9</a:t>
            </a:r>
          </a:p>
          <a:p>
            <a:pPr lvl="0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  <a:p>
            <a:pPr lvl="0">
              <a:defRPr/>
            </a:pPr>
            <a:r>
              <a:rPr lang="en-US" sz="2000" dirty="0" smtClean="0">
                <a:latin typeface="Consolas" pitchFamily="49" charset="0"/>
              </a:rPr>
              <a:t>.got </a:t>
            </a:r>
          </a:p>
          <a:p>
            <a:pPr lvl="0">
              <a:defRPr/>
            </a:pPr>
            <a:r>
              <a:rPr lang="en-US" sz="2000" dirty="0" smtClean="0">
                <a:latin typeface="Consolas" pitchFamily="49" charset="0"/>
              </a:rPr>
              <a:t>	.word 00400888 # open</a:t>
            </a:r>
          </a:p>
          <a:p>
            <a:pPr lvl="0">
              <a:defRPr/>
            </a:pPr>
            <a:r>
              <a:rPr lang="en-US" sz="2000" dirty="0" smtClean="0">
                <a:latin typeface="Consolas" pitchFamily="49" charset="0"/>
              </a:rPr>
              <a:t>	.word 00400888 # prints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Consolas" pitchFamily="49" charset="0"/>
              </a:rPr>
              <a:t>	.word 00400888 # gets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Consolas" pitchFamily="49" charset="0"/>
              </a:rPr>
              <a:t>	.word 00400888 # </a:t>
            </a:r>
            <a:r>
              <a:rPr lang="en-US" sz="2000" dirty="0" err="1" smtClean="0">
                <a:latin typeface="Consolas" pitchFamily="49" charset="0"/>
              </a:rPr>
              <a:t>foo</a:t>
            </a:r>
            <a:endParaRPr lang="en-US" sz="2000" dirty="0" smtClean="0">
              <a:latin typeface="Consolas" pitchFamily="49" charset="0"/>
            </a:endParaRPr>
          </a:p>
          <a:p>
            <a:pPr lvl="0">
              <a:lnSpc>
                <a:spcPct val="90000"/>
              </a:lnSpc>
            </a:pPr>
            <a:endParaRPr lang="en-US" sz="2800" dirty="0" smtClean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95800" y="1066800"/>
            <a:ext cx="44958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...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00400888 &lt;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dlresolve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&gt;: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# t9 = 0x400888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# t8 = index of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func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that</a:t>
            </a:r>
            <a:b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#    needs to be loaded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endParaRPr lang="en-US" sz="20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# load that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func</a:t>
            </a:r>
            <a:endParaRPr lang="en-US" sz="20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... # t7 =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loadfromdisk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(t8)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endParaRPr lang="en-US" sz="20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# save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func’s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address so</a:t>
            </a:r>
            <a:b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# so next call goes direct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... # got[t8] = t7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endParaRPr lang="en-US" sz="20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# also jump to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func</a:t>
            </a:r>
            <a:endParaRPr lang="en-US" sz="20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jr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t7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# it will return directly </a:t>
            </a:r>
            <a:b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# to main, not here</a:t>
            </a:r>
            <a:endParaRPr lang="en-US" sz="20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>
            <p:custDataLst>
              <p:tags r:id="rId4"/>
            </p:custDataLst>
          </p:nvPr>
        </p:nvCxnSpPr>
        <p:spPr>
          <a:xfrm rot="16200000" flipH="1">
            <a:off x="1828799" y="3581399"/>
            <a:ext cx="4876800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5785800" y="3773580"/>
              <a:ext cx="2776680" cy="2422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77520" y="3755580"/>
                <a:ext cx="280332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/>
              <p14:cNvContentPartPr/>
              <p14:nvPr/>
            </p14:nvContentPartPr>
            <p14:xfrm>
              <a:off x="5745480" y="1305420"/>
              <a:ext cx="1970280" cy="6130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33600" y="1288140"/>
                <a:ext cx="1999440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/>
              <p14:cNvContentPartPr/>
              <p14:nvPr/>
            </p14:nvContentPartPr>
            <p14:xfrm>
              <a:off x="6067320" y="940740"/>
              <a:ext cx="294480" cy="49788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56520" y="925980"/>
                <a:ext cx="323640" cy="51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Ink 13"/>
              <p14:cNvContentPartPr/>
              <p14:nvPr/>
            </p14:nvContentPartPr>
            <p14:xfrm>
              <a:off x="4953120" y="2005980"/>
              <a:ext cx="3735360" cy="105264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41600" y="1992660"/>
                <a:ext cx="3760200" cy="10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" name="Ink 15"/>
              <p14:cNvContentPartPr/>
              <p14:nvPr/>
            </p14:nvContentPartPr>
            <p14:xfrm>
              <a:off x="384000" y="5041500"/>
              <a:ext cx="3758040" cy="60228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4640" y="5025300"/>
                <a:ext cx="3783600" cy="6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" name="Ink 16"/>
              <p14:cNvContentPartPr/>
              <p14:nvPr/>
            </p14:nvContentPartPr>
            <p14:xfrm>
              <a:off x="4758360" y="3955740"/>
              <a:ext cx="227160" cy="273384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43240" y="3950340"/>
                <a:ext cx="247680" cy="2746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Big Picture</a:t>
            </a:r>
            <a:endParaRPr lang="en-US" dirty="0"/>
          </a:p>
        </p:txBody>
      </p:sp>
      <p:sp>
        <p:nvSpPr>
          <p:cNvPr id="8" name="Rounded Rectangle 7"/>
          <p:cNvSpPr/>
          <p:nvPr>
            <p:custDataLst>
              <p:tags r:id="rId2"/>
            </p:custDataLst>
          </p:nvPr>
        </p:nvSpPr>
        <p:spPr>
          <a:xfrm>
            <a:off x="228600" y="6096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calc.c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>
            <p:custDataLst>
              <p:tags r:id="rId3"/>
            </p:custDataLst>
          </p:nvPr>
        </p:nvSpPr>
        <p:spPr>
          <a:xfrm>
            <a:off x="228600" y="16002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math.c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>
            <p:custDataLst>
              <p:tags r:id="rId4"/>
            </p:custDataLst>
          </p:nvPr>
        </p:nvSpPr>
        <p:spPr>
          <a:xfrm>
            <a:off x="2514600" y="25908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io.s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>
            <p:custDataLst>
              <p:tags r:id="rId5"/>
            </p:custDataLst>
          </p:nvPr>
        </p:nvSpPr>
        <p:spPr>
          <a:xfrm>
            <a:off x="4800600" y="35814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libc.o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>
            <p:custDataLst>
              <p:tags r:id="rId6"/>
            </p:custDataLst>
          </p:nvPr>
        </p:nvSpPr>
        <p:spPr>
          <a:xfrm>
            <a:off x="4800600" y="45720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libm.o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>
            <p:custDataLst>
              <p:tags r:id="rId7"/>
            </p:custDataLst>
          </p:nvPr>
        </p:nvSpPr>
        <p:spPr>
          <a:xfrm>
            <a:off x="2514600" y="6096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>
            <p:custDataLst>
              <p:tags r:id="rId8"/>
            </p:custDataLst>
          </p:nvPr>
        </p:nvSpPr>
        <p:spPr>
          <a:xfrm>
            <a:off x="2514600" y="16002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>
            <a:endCxn id="13" idx="1"/>
          </p:cNvCxnSpPr>
          <p:nvPr>
            <p:custDataLst>
              <p:tags r:id="rId9"/>
            </p:custDataLst>
          </p:nvPr>
        </p:nvCxnSpPr>
        <p:spPr>
          <a:xfrm>
            <a:off x="1524000" y="9906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>
            <p:custDataLst>
              <p:tags r:id="rId10"/>
            </p:custDataLst>
          </p:nvPr>
        </p:nvCxnSpPr>
        <p:spPr>
          <a:xfrm>
            <a:off x="1524000" y="19812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>
            <p:custDataLst>
              <p:tags r:id="rId11"/>
            </p:custDataLst>
          </p:nvPr>
        </p:nvCxnSpPr>
        <p:spPr>
          <a:xfrm>
            <a:off x="3810000" y="9144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12"/>
            </p:custDataLst>
          </p:nvPr>
        </p:nvCxnSpPr>
        <p:spPr>
          <a:xfrm>
            <a:off x="3810000" y="19050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>
            <p:custDataLst>
              <p:tags r:id="rId13"/>
            </p:custDataLst>
          </p:nvPr>
        </p:nvCxnSpPr>
        <p:spPr>
          <a:xfrm>
            <a:off x="3810000" y="29718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>
            <p:custDataLst>
              <p:tags r:id="rId14"/>
            </p:custDataLst>
          </p:nvPr>
        </p:nvSpPr>
        <p:spPr>
          <a:xfrm>
            <a:off x="4800600" y="25908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io.o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>
            <p:custDataLst>
              <p:tags r:id="rId15"/>
            </p:custDataLst>
          </p:nvPr>
        </p:nvSpPr>
        <p:spPr>
          <a:xfrm>
            <a:off x="4800600" y="6096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>
            <p:custDataLst>
              <p:tags r:id="rId16"/>
            </p:custDataLst>
          </p:nvPr>
        </p:nvSpPr>
        <p:spPr>
          <a:xfrm>
            <a:off x="4800600" y="16002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/>
          <p:nvPr>
            <p:custDataLst>
              <p:tags r:id="rId17"/>
            </p:custDataLst>
          </p:nvPr>
        </p:nvCxnSpPr>
        <p:spPr>
          <a:xfrm rot="5400000" flipH="1" flipV="1">
            <a:off x="5867400" y="3276600"/>
            <a:ext cx="1676400" cy="12192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>
            <p:custDataLst>
              <p:tags r:id="rId18"/>
            </p:custDataLst>
          </p:nvPr>
        </p:nvSpPr>
        <p:spPr>
          <a:xfrm>
            <a:off x="7239000" y="2209800"/>
            <a:ext cx="14478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calc.exe</a:t>
            </a:r>
          </a:p>
        </p:txBody>
      </p:sp>
      <p:cxnSp>
        <p:nvCxnSpPr>
          <p:cNvPr id="32" name="Straight Arrow Connector 31"/>
          <p:cNvCxnSpPr>
            <a:stCxn id="11" idx="3"/>
          </p:cNvCxnSpPr>
          <p:nvPr>
            <p:custDataLst>
              <p:tags r:id="rId19"/>
            </p:custDataLst>
          </p:nvPr>
        </p:nvCxnSpPr>
        <p:spPr>
          <a:xfrm flipV="1">
            <a:off x="6096000" y="2819400"/>
            <a:ext cx="1066800" cy="1143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>
            <p:custDataLst>
              <p:tags r:id="rId20"/>
            </p:custDataLst>
          </p:nvPr>
        </p:nvCxnSpPr>
        <p:spPr>
          <a:xfrm flipV="1">
            <a:off x="6096000" y="2590800"/>
            <a:ext cx="1066800" cy="381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>
            <p:custDataLst>
              <p:tags r:id="rId21"/>
            </p:custDataLst>
          </p:nvPr>
        </p:nvCxnSpPr>
        <p:spPr>
          <a:xfrm>
            <a:off x="6096000" y="1981200"/>
            <a:ext cx="1066800" cy="4572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>
            <p:custDataLst>
              <p:tags r:id="rId22"/>
            </p:custDataLst>
          </p:nvPr>
        </p:nvCxnSpPr>
        <p:spPr>
          <a:xfrm rot="16200000" flipH="1">
            <a:off x="6057900" y="1028700"/>
            <a:ext cx="1219200" cy="1143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>
            <p:custDataLst>
              <p:tags r:id="rId23"/>
            </p:custDataLst>
          </p:nvPr>
        </p:nvCxnSpPr>
        <p:spPr>
          <a:xfrm rot="5400000">
            <a:off x="7048500" y="4000500"/>
            <a:ext cx="1752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>
            <p:custDataLst>
              <p:tags r:id="rId24"/>
            </p:custDataLst>
          </p:nvPr>
        </p:nvSpPr>
        <p:spPr>
          <a:xfrm>
            <a:off x="6934200" y="4876800"/>
            <a:ext cx="2057400" cy="18288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Executing </a:t>
            </a:r>
          </a:p>
          <a:p>
            <a:pPr algn="ctr"/>
            <a:r>
              <a:rPr lang="en-US" sz="2800" dirty="0" smtClean="0"/>
              <a:t>in</a:t>
            </a:r>
          </a:p>
          <a:p>
            <a:pPr algn="ctr"/>
            <a:r>
              <a:rPr lang="en-US" sz="2800" dirty="0" smtClean="0"/>
              <a:t>Memory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3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Dynamic Shared Objects</a:t>
            </a:r>
            <a:endParaRPr lang="en-US"/>
          </a:p>
        </p:txBody>
      </p:sp>
      <p:sp>
        <p:nvSpPr>
          <p:cNvPr id="317337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Windows: dynamically loaded library (DLL)</a:t>
            </a:r>
          </a:p>
          <a:p>
            <a:pPr lvl="1"/>
            <a:r>
              <a:rPr lang="en-US" dirty="0" smtClean="0"/>
              <a:t>PE format</a:t>
            </a:r>
          </a:p>
          <a:p>
            <a:r>
              <a:rPr lang="en-US" dirty="0" smtClean="0"/>
              <a:t>Unix: dynamic shared object (DSO)</a:t>
            </a:r>
          </a:p>
          <a:p>
            <a:pPr lvl="1"/>
            <a:r>
              <a:rPr lang="en-US" dirty="0" smtClean="0"/>
              <a:t>ELF format</a:t>
            </a:r>
          </a:p>
          <a:p>
            <a:r>
              <a:rPr lang="en-US" dirty="0" smtClean="0"/>
              <a:t>Unix also supports Position Independent Code (PIC)</a:t>
            </a:r>
          </a:p>
          <a:p>
            <a:pPr lvl="2"/>
            <a:r>
              <a:rPr lang="en-US" dirty="0" smtClean="0"/>
              <a:t>Program determines its current address whenever needed (no absolute jumps!)</a:t>
            </a:r>
          </a:p>
          <a:p>
            <a:pPr lvl="2"/>
            <a:r>
              <a:rPr lang="en-US" dirty="0" smtClean="0"/>
              <a:t>Local data: access via offset from current PC, etc.</a:t>
            </a:r>
          </a:p>
          <a:p>
            <a:pPr lvl="2"/>
            <a:r>
              <a:rPr lang="en-US" dirty="0" smtClean="0"/>
              <a:t>External data: indirection through Global Offset Table (GOT)</a:t>
            </a:r>
          </a:p>
          <a:p>
            <a:pPr lvl="2"/>
            <a:r>
              <a:rPr lang="en-US" dirty="0" smtClean="0"/>
              <a:t>… which in turn is accessed via offset from current PC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Anatomy of an executing program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2819400" y="609600"/>
            <a:ext cx="3505200" cy="624840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 sz="2800" dirty="0" err="1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685800" y="53340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0xfffffffc</a:t>
            </a: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685800" y="641098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0x00000000</a:t>
            </a: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6324600" y="609600"/>
            <a:ext cx="776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top</a:t>
            </a: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6400800" y="6324600"/>
            <a:ext cx="1367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bottom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685800" y="214378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0x7ffffffc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685800" y="175260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0x80000000</a:t>
            </a:r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685800" y="503938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0x10000000</a:t>
            </a:r>
          </a:p>
        </p:txBody>
      </p:sp>
      <p:sp>
        <p:nvSpPr>
          <p:cNvPr id="12" name="TextBox 11"/>
          <p:cNvSpPr txBox="1"/>
          <p:nvPr>
            <p:custDataLst>
              <p:tags r:id="rId10"/>
            </p:custDataLst>
          </p:nvPr>
        </p:nvSpPr>
        <p:spPr>
          <a:xfrm>
            <a:off x="663040" y="596396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0x00400000</a:t>
            </a:r>
          </a:p>
        </p:txBody>
      </p:sp>
      <p:sp>
        <p:nvSpPr>
          <p:cNvPr id="13" name="TextBox 12" hidden="1"/>
          <p:cNvSpPr txBox="1"/>
          <p:nvPr>
            <p:custDataLst>
              <p:tags r:id="rId11"/>
            </p:custDataLst>
          </p:nvPr>
        </p:nvSpPr>
        <p:spPr>
          <a:xfrm>
            <a:off x="3242297" y="1219200"/>
            <a:ext cx="2548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system reserved</a:t>
            </a:r>
          </a:p>
        </p:txBody>
      </p:sp>
      <p:sp>
        <p:nvSpPr>
          <p:cNvPr id="14" name="TextBox 13" hidden="1"/>
          <p:cNvSpPr txBox="1"/>
          <p:nvPr>
            <p:custDataLst>
              <p:tags r:id="rId12"/>
            </p:custDataLst>
          </p:nvPr>
        </p:nvSpPr>
        <p:spPr>
          <a:xfrm>
            <a:off x="3200400" y="2819400"/>
            <a:ext cx="2998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(stack grows down)</a:t>
            </a:r>
          </a:p>
        </p:txBody>
      </p:sp>
      <p:sp>
        <p:nvSpPr>
          <p:cNvPr id="15" name="TextBox 14" hidden="1"/>
          <p:cNvSpPr txBox="1"/>
          <p:nvPr>
            <p:custDataLst>
              <p:tags r:id="rId13"/>
            </p:custDataLst>
          </p:nvPr>
        </p:nvSpPr>
        <p:spPr>
          <a:xfrm>
            <a:off x="3391030" y="3820180"/>
            <a:ext cx="2541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(heap grows up)</a:t>
            </a:r>
          </a:p>
        </p:txBody>
      </p:sp>
      <p:sp>
        <p:nvSpPr>
          <p:cNvPr id="16" name="TextBox 15" hidden="1"/>
          <p:cNvSpPr txBox="1"/>
          <p:nvPr>
            <p:custDataLst>
              <p:tags r:id="rId14"/>
            </p:custDataLst>
          </p:nvPr>
        </p:nvSpPr>
        <p:spPr>
          <a:xfrm>
            <a:off x="4114800" y="4876800"/>
            <a:ext cx="750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text</a:t>
            </a:r>
          </a:p>
        </p:txBody>
      </p:sp>
      <p:sp>
        <p:nvSpPr>
          <p:cNvPr id="17" name="TextBox 16" hidden="1"/>
          <p:cNvSpPr txBox="1"/>
          <p:nvPr>
            <p:custDataLst>
              <p:tags r:id="rId15"/>
            </p:custDataLst>
          </p:nvPr>
        </p:nvSpPr>
        <p:spPr>
          <a:xfrm>
            <a:off x="3802080" y="5867400"/>
            <a:ext cx="1455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reserved</a:t>
            </a:r>
          </a:p>
        </p:txBody>
      </p:sp>
      <p:sp>
        <p:nvSpPr>
          <p:cNvPr id="18" name="TextBox 17" hidden="1"/>
          <p:cNvSpPr txBox="1"/>
          <p:nvPr>
            <p:custDataLst>
              <p:tags r:id="rId16"/>
            </p:custDataLst>
          </p:nvPr>
        </p:nvSpPr>
        <p:spPr>
          <a:xfrm>
            <a:off x="3657600" y="4201180"/>
            <a:ext cx="190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(static) data</a:t>
            </a:r>
          </a:p>
        </p:txBody>
      </p:sp>
      <p:sp>
        <p:nvSpPr>
          <p:cNvPr id="19" name="TextBox 18" hidden="1"/>
          <p:cNvSpPr txBox="1"/>
          <p:nvPr>
            <p:custDataLst>
              <p:tags r:id="rId17"/>
            </p:custDataLst>
          </p:nvPr>
        </p:nvSpPr>
        <p:spPr>
          <a:xfrm>
            <a:off x="6553200" y="2819400"/>
            <a:ext cx="1234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(.stack)</a:t>
            </a:r>
          </a:p>
        </p:txBody>
      </p:sp>
      <p:sp>
        <p:nvSpPr>
          <p:cNvPr id="20" name="TextBox 19" hidden="1"/>
          <p:cNvSpPr txBox="1"/>
          <p:nvPr>
            <p:custDataLst>
              <p:tags r:id="rId18"/>
            </p:custDataLst>
          </p:nvPr>
        </p:nvSpPr>
        <p:spPr>
          <a:xfrm>
            <a:off x="6623035" y="4201180"/>
            <a:ext cx="920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.data</a:t>
            </a:r>
          </a:p>
        </p:txBody>
      </p:sp>
      <p:sp>
        <p:nvSpPr>
          <p:cNvPr id="21" name="TextBox 20" hidden="1"/>
          <p:cNvSpPr txBox="1"/>
          <p:nvPr>
            <p:custDataLst>
              <p:tags r:id="rId19"/>
            </p:custDataLst>
          </p:nvPr>
        </p:nvSpPr>
        <p:spPr>
          <a:xfrm>
            <a:off x="6705600" y="4953000"/>
            <a:ext cx="833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.text</a:t>
            </a:r>
          </a:p>
        </p:txBody>
      </p:sp>
      <p:sp>
        <p:nvSpPr>
          <p:cNvPr id="23" name="Rectangle 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19400" y="533400"/>
            <a:ext cx="3505200" cy="1676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system reserved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6" name="Rectangle 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19400" y="2209800"/>
            <a:ext cx="3505200" cy="79501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stack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9" name="Rectangle 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819400" y="6477000"/>
            <a:ext cx="35052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system reserved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0" name="Rectangle 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819400" y="5562600"/>
            <a:ext cx="3505200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code (text)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1" name="Rectangle 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819400" y="5105400"/>
            <a:ext cx="3505200" cy="4572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static data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2" name="Rectangle 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819400" y="4343400"/>
            <a:ext cx="3505200" cy="762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dynamic data (heap)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30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06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Static and Dynamic Linking</a:t>
            </a:r>
            <a:endParaRPr lang="en-GB" dirty="0"/>
          </a:p>
        </p:txBody>
      </p:sp>
      <p:sp>
        <p:nvSpPr>
          <p:cNvPr id="26306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Static linking</a:t>
            </a:r>
          </a:p>
          <a:p>
            <a:pPr lvl="1"/>
            <a:r>
              <a:rPr lang="en-GB" dirty="0" smtClean="0"/>
              <a:t>Big executable files (all/most of needed libraries inside)</a:t>
            </a:r>
          </a:p>
          <a:p>
            <a:pPr lvl="1"/>
            <a:r>
              <a:rPr lang="en-GB" dirty="0" smtClean="0"/>
              <a:t>Don’t benefit from updates to library</a:t>
            </a:r>
          </a:p>
          <a:p>
            <a:pPr lvl="1"/>
            <a:r>
              <a:rPr lang="en-GB" dirty="0" smtClean="0"/>
              <a:t>No load-time linking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chemeClr val="accent1"/>
                </a:solidFill>
              </a:rPr>
              <a:t>Dynamic linking </a:t>
            </a:r>
          </a:p>
          <a:p>
            <a:pPr lvl="1"/>
            <a:r>
              <a:rPr lang="en-GB" dirty="0" smtClean="0"/>
              <a:t>Small executable files (just point to shared library)</a:t>
            </a:r>
          </a:p>
          <a:p>
            <a:pPr lvl="1"/>
            <a:r>
              <a:rPr lang="en-GB" dirty="0" smtClean="0"/>
              <a:t>Library update benefits all programs that use it</a:t>
            </a:r>
          </a:p>
          <a:p>
            <a:pPr lvl="1"/>
            <a:r>
              <a:rPr lang="en-GB" dirty="0" smtClean="0"/>
              <a:t>Load-time cost to do final linking</a:t>
            </a:r>
          </a:p>
          <a:p>
            <a:pPr lvl="2"/>
            <a:r>
              <a:rPr lang="en-GB" dirty="0" smtClean="0"/>
              <a:t>But </a:t>
            </a:r>
            <a:r>
              <a:rPr lang="en-GB" dirty="0" err="1" smtClean="0"/>
              <a:t>dll</a:t>
            </a:r>
            <a:r>
              <a:rPr lang="en-GB" dirty="0" smtClean="0"/>
              <a:t> code is probably already in memory</a:t>
            </a:r>
          </a:p>
          <a:p>
            <a:pPr lvl="2"/>
            <a:r>
              <a:rPr lang="en-GB" dirty="0" smtClean="0"/>
              <a:t>And can do the linking incrementally, on-demand</a:t>
            </a:r>
          </a:p>
        </p:txBody>
      </p:sp>
    </p:spTree>
    <p:extLst>
      <p:ext uri="{BB962C8B-B14F-4D97-AF65-F5344CB8AC3E}">
        <p14:creationId xmlns:p14="http://schemas.microsoft.com/office/powerpoint/2010/main" val="39061329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609600"/>
            <a:ext cx="9067800" cy="6324600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Upcoming agenda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HW3 </a:t>
            </a:r>
            <a:r>
              <a:rPr lang="en-US" dirty="0"/>
              <a:t>due </a:t>
            </a:r>
            <a:r>
              <a:rPr lang="en-US" b="1" i="1" dirty="0" smtClean="0">
                <a:solidFill>
                  <a:schemeClr val="accent1"/>
                </a:solidFill>
              </a:rPr>
              <a:t>today</a:t>
            </a:r>
            <a:r>
              <a:rPr lang="en-US" dirty="0" smtClean="0"/>
              <a:t> Tuesday, March 13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HW4 available by tomorrow, Wednesday March 14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PA2 Work-in-Progress circuit due before spring break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Spring break: Saturday, March 17</a:t>
            </a:r>
            <a:r>
              <a:rPr lang="en-US" baseline="30000" dirty="0" smtClean="0">
                <a:solidFill>
                  <a:schemeClr val="accent1"/>
                </a:solidFill>
              </a:rPr>
              <a:t>th</a:t>
            </a:r>
            <a:r>
              <a:rPr lang="en-US" dirty="0" smtClean="0">
                <a:solidFill>
                  <a:schemeClr val="accent1"/>
                </a:solidFill>
              </a:rPr>
              <a:t> to Sunday, March 25</a:t>
            </a:r>
            <a:r>
              <a:rPr lang="en-US" baseline="30000" dirty="0" smtClean="0">
                <a:solidFill>
                  <a:schemeClr val="accent1"/>
                </a:solidFill>
              </a:rPr>
              <a:t>th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/>
              <a:t>HW4 due after spring break, before Prelim2</a:t>
            </a:r>
          </a:p>
          <a:p>
            <a:pPr marL="573088" lvl="1" indent="-457200">
              <a:buFont typeface="Arial"/>
              <a:buChar char="•"/>
            </a:pPr>
            <a:endParaRPr lang="en-US" dirty="0" smtClean="0">
              <a:solidFill>
                <a:schemeClr val="accent1"/>
              </a:solidFill>
            </a:endParaRP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Prelim2 Thursday, March 29</a:t>
            </a:r>
            <a:r>
              <a:rPr lang="en-US" baseline="30000" dirty="0" smtClean="0">
                <a:solidFill>
                  <a:schemeClr val="accent1"/>
                </a:solidFill>
              </a:rPr>
              <a:t>th</a:t>
            </a:r>
            <a:r>
              <a:rPr lang="en-US" dirty="0" smtClean="0">
                <a:solidFill>
                  <a:schemeClr val="accent1"/>
                </a:solidFill>
              </a:rPr>
              <a:t>, right </a:t>
            </a:r>
            <a:r>
              <a:rPr lang="en-US" dirty="0">
                <a:solidFill>
                  <a:schemeClr val="accent1"/>
                </a:solidFill>
              </a:rPr>
              <a:t>after spring </a:t>
            </a:r>
            <a:r>
              <a:rPr lang="en-US" dirty="0" smtClean="0">
                <a:solidFill>
                  <a:schemeClr val="accent1"/>
                </a:solidFill>
              </a:rPr>
              <a:t>break</a:t>
            </a:r>
          </a:p>
          <a:p>
            <a:pPr marL="573088" lvl="1" indent="-457200">
              <a:buFont typeface="Arial"/>
              <a:buChar char="•"/>
            </a:pPr>
            <a:endParaRPr lang="en-US" dirty="0" smtClean="0"/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PA2 due Monday, April 2</a:t>
            </a:r>
            <a:r>
              <a:rPr lang="en-US" baseline="30000" dirty="0" smtClean="0"/>
              <a:t>nd</a:t>
            </a:r>
            <a:r>
              <a:rPr lang="en-US" dirty="0" smtClean="0"/>
              <a:t>, after Prelim2</a:t>
            </a:r>
            <a:endParaRPr lang="en-US" dirty="0"/>
          </a:p>
          <a:p>
            <a:pPr marL="173038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355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10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1610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Compiler </a:t>
            </a:r>
            <a:r>
              <a:rPr lang="en-US" dirty="0" smtClean="0"/>
              <a:t>output is assembly files</a:t>
            </a:r>
          </a:p>
          <a:p>
            <a:pPr lvl="1">
              <a:buClr>
                <a:srgbClr val="FFFF00"/>
              </a:buClr>
            </a:pP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Assembler</a:t>
            </a:r>
            <a:r>
              <a:rPr lang="en-US" dirty="0" smtClean="0"/>
              <a:t> output is </a:t>
            </a:r>
            <a:r>
              <a:rPr lang="en-US" dirty="0" err="1" smtClean="0"/>
              <a:t>obj</a:t>
            </a:r>
            <a:r>
              <a:rPr lang="en-US" dirty="0" smtClean="0"/>
              <a:t> files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Linker</a:t>
            </a:r>
            <a:r>
              <a:rPr lang="en-US" dirty="0" smtClean="0"/>
              <a:t> joins object files into one executable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Loader</a:t>
            </a:r>
            <a:r>
              <a:rPr lang="en-US" dirty="0" smtClean="0"/>
              <a:t> brings it into memory and starts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4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MIPS Register Conventions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3956013"/>
              </p:ext>
            </p:extLst>
          </p:nvPr>
        </p:nvGraphicFramePr>
        <p:xfrm>
          <a:off x="228600" y="511654"/>
          <a:ext cx="3733800" cy="6273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098"/>
                <a:gridCol w="828502"/>
                <a:gridCol w="2362200"/>
              </a:tblGrid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r0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$zero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zero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18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$at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assembler temp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$v0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function</a:t>
                      </a:r>
                      <a:b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return values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r3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$v1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r4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function</a:t>
                      </a:r>
                      <a:b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arguments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r5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r6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$a2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$a3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r8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$t0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temps</a:t>
                      </a:r>
                      <a:b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(caller save)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$t1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$t2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$t3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$t4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$t5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$t6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r15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$t7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8554537"/>
              </p:ext>
            </p:extLst>
          </p:nvPr>
        </p:nvGraphicFramePr>
        <p:xfrm>
          <a:off x="4038600" y="511653"/>
          <a:ext cx="4114800" cy="6193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838200"/>
                <a:gridCol w="2667000"/>
              </a:tblGrid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r16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$s0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saved</a:t>
                      </a:r>
                      <a:b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(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callee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save)</a:t>
                      </a:r>
                      <a:endParaRPr lang="en-US" sz="2400" b="1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r17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$s1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r18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$s2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r19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$s3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r20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$s4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r21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$s5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r22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$s6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5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$s7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</a:rPr>
                        <a:t>r24</a:t>
                      </a:r>
                      <a:endParaRPr lang="en-US" sz="24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$t8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more temps</a:t>
                      </a:r>
                      <a:b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(caller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save)</a:t>
                      </a:r>
                      <a:endParaRPr lang="en-US" sz="2400" b="1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$t9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$k0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reserved for</a:t>
                      </a:r>
                      <a:b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kernel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$k1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gp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global data pointer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$sp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stack pointer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fp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frame pointer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87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r31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ra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return address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88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5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Example: Add 1 to 100</a:t>
            </a:r>
            <a:endParaRPr lang="en-US" dirty="0"/>
          </a:p>
        </p:txBody>
      </p:sp>
      <p:sp>
        <p:nvSpPr>
          <p:cNvPr id="25958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int</a:t>
            </a:r>
            <a:r>
              <a:rPr lang="en-US" sz="2400" dirty="0" smtClean="0"/>
              <a:t> n = 100;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int</a:t>
            </a:r>
            <a:r>
              <a:rPr lang="en-US" sz="2400" dirty="0" smtClean="0"/>
              <a:t> main (</a:t>
            </a:r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argc</a:t>
            </a:r>
            <a:r>
              <a:rPr lang="en-US" sz="2400" dirty="0" smtClean="0"/>
              <a:t>, char* </a:t>
            </a:r>
            <a:r>
              <a:rPr lang="en-US" sz="2400" dirty="0" err="1" smtClean="0"/>
              <a:t>argv</a:t>
            </a:r>
            <a:r>
              <a:rPr lang="en-US" sz="2400" dirty="0" smtClean="0"/>
              <a:t>[ ]) {</a:t>
            </a:r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r>
              <a:rPr lang="en-US" sz="2400" dirty="0" smtClean="0"/>
              <a:t>		</a:t>
            </a:r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;</a:t>
            </a:r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r>
              <a:rPr lang="en-US" sz="2400" dirty="0" smtClean="0"/>
              <a:t>		</a:t>
            </a:r>
            <a:r>
              <a:rPr lang="en-US" sz="2400" dirty="0" err="1" smtClean="0"/>
              <a:t>int</a:t>
            </a:r>
            <a:r>
              <a:rPr lang="en-US" sz="2400" dirty="0" smtClean="0"/>
              <a:t> m = n;</a:t>
            </a:r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r>
              <a:rPr lang="en-US" sz="2400" dirty="0" smtClean="0"/>
              <a:t>		</a:t>
            </a:r>
            <a:r>
              <a:rPr lang="en-US" sz="2400" dirty="0" err="1" smtClean="0"/>
              <a:t>int</a:t>
            </a:r>
            <a:r>
              <a:rPr lang="en-US" sz="2400" dirty="0" smtClean="0"/>
              <a:t> count = 0;</a:t>
            </a:r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endParaRPr lang="en-US" sz="2400" dirty="0" smtClean="0"/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r>
              <a:rPr lang="en-US" sz="2400" dirty="0" smtClean="0"/>
              <a:t>		for (</a:t>
            </a:r>
            <a:r>
              <a:rPr lang="en-US" sz="2400" dirty="0" err="1" smtClean="0"/>
              <a:t>i</a:t>
            </a:r>
            <a:r>
              <a:rPr lang="en-US" sz="2400" dirty="0" smtClean="0"/>
              <a:t> = 1; </a:t>
            </a:r>
            <a:r>
              <a:rPr lang="en-US" sz="2400" dirty="0" err="1" smtClean="0"/>
              <a:t>i</a:t>
            </a:r>
            <a:r>
              <a:rPr lang="en-US" sz="2400" dirty="0" smtClean="0"/>
              <a:t> &lt;= m; </a:t>
            </a:r>
            <a:r>
              <a:rPr lang="en-US" sz="2400" dirty="0" err="1" smtClean="0"/>
              <a:t>i</a:t>
            </a:r>
            <a:r>
              <a:rPr lang="en-US" sz="2400" dirty="0" smtClean="0"/>
              <a:t>++)</a:t>
            </a:r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r>
              <a:rPr lang="en-US" sz="2400" dirty="0" smtClean="0"/>
              <a:t>			count += </a:t>
            </a:r>
            <a:r>
              <a:rPr lang="en-US" sz="2400" dirty="0" err="1" smtClean="0"/>
              <a:t>i</a:t>
            </a:r>
            <a:r>
              <a:rPr lang="en-US" sz="2400" dirty="0" smtClean="0"/>
              <a:t>;</a:t>
            </a:r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endParaRPr lang="en-US" sz="2400" dirty="0" smtClean="0"/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r>
              <a:rPr lang="en-US" sz="2400" dirty="0" smtClean="0"/>
              <a:t>		</a:t>
            </a:r>
            <a:r>
              <a:rPr lang="en-US" sz="2400" dirty="0" err="1" smtClean="0"/>
              <a:t>printf</a:t>
            </a:r>
            <a:r>
              <a:rPr lang="en-US" sz="2400" dirty="0" smtClean="0"/>
              <a:t> ("Sum 1 to %d is %d\n", n, count);</a:t>
            </a:r>
          </a:p>
          <a:p>
            <a:r>
              <a:rPr lang="en-US" sz="2400" dirty="0" smtClean="0"/>
              <a:t>}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# Assemble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[csug01] </a:t>
            </a:r>
            <a:r>
              <a:rPr lang="en-US" sz="2400" dirty="0" err="1" smtClean="0">
                <a:solidFill>
                  <a:schemeClr val="accent1"/>
                </a:solidFill>
                <a:latin typeface="Consolas" pitchFamily="49" charset="0"/>
              </a:rPr>
              <a:t>mipsel-linux-gcc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 –S add1To100.c</a:t>
            </a:r>
          </a:p>
        </p:txBody>
      </p:sp>
      <p:pic>
        <p:nvPicPr>
          <p:cNvPr id="2050" name="CP3 Ink 774f943b-0516-4cce-a5cb-e84b19996aa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90" y="3468780"/>
            <a:ext cx="8305500" cy="323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90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648200" y="533400"/>
            <a:ext cx="4267200" cy="65532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$L2:    lw      $2,24($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lw      $3,28($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slt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$2,$3,$2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bne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$2,$0,$L3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lw      $3,32($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lw      $2,24($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addu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$2,$3,$2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sw      $2,32($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lw      $2,24($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addiu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$2,$2,1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sw      $2,24($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b       $L2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$L3:    la      $4,$str0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lw      $5,28($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lw      $6,32($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jal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printf</a:t>
            </a:r>
            <a:endParaRPr lang="en-US" sz="20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move    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sp,$fp</a:t>
            </a:r>
            <a:endParaRPr lang="en-US" sz="20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lw      $31,44($sp)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lw      $fp,40($sp)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addiu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$sp,$sp,48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j       $31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olas" pitchFamily="49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>
            <p:custDataLst>
              <p:tags r:id="rId2"/>
            </p:custDataLst>
          </p:nvPr>
        </p:nvCxnSpPr>
        <p:spPr>
          <a:xfrm rot="5400000">
            <a:off x="1257300" y="3771900"/>
            <a:ext cx="6477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>
            <p:custDataLst>
              <p:tags r:id="rId3"/>
            </p:custDataLst>
          </p:nvPr>
        </p:nvSpPr>
        <p:spPr>
          <a:xfrm>
            <a:off x="83156" y="416778"/>
            <a:ext cx="4336444" cy="66698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.data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.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globl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n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.align  2     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n:     .word   100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.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rdata</a:t>
            </a:r>
            <a:endParaRPr lang="en-US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.align  2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$str0: .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asciiz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b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   "Sum 1 to %d is %d\n"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.text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.align  2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.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globl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main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main: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addiu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$sp,$sp,-48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sw      $31,44($sp)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sw      $fp,40($sp)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move    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fp,$sp</a:t>
            </a:r>
            <a:endParaRPr lang="en-US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sw      $4,48($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sw      $5,52($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la      $2,n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lw      $2,0($2)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sw      $2,28($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sw      $0,32($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li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$2,1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sw      $2,24($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)</a:t>
            </a:r>
          </a:p>
        </p:txBody>
      </p:sp>
      <p:sp>
        <p:nvSpPr>
          <p:cNvPr id="6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304800" y="-76200"/>
            <a:ext cx="8610600" cy="457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r>
              <a:rPr lang="en-US" smtClean="0"/>
              <a:t>Example: Add 1 to 100</a:t>
            </a:r>
            <a:endParaRPr lang="en-US" dirty="0"/>
          </a:p>
        </p:txBody>
      </p:sp>
      <p:pic>
        <p:nvPicPr>
          <p:cNvPr id="3074" name="CP3 Ink a3e1384b-ce7c-4228-9853-c574e0f9cfe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995" y="330659"/>
            <a:ext cx="9237751" cy="658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5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Example: Add 1 to 100</a:t>
            </a:r>
            <a:endParaRPr lang="en-US" dirty="0"/>
          </a:p>
        </p:txBody>
      </p:sp>
      <p:sp>
        <p:nvSpPr>
          <p:cNvPr id="25958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457200"/>
            <a:ext cx="8686800" cy="64008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# Compile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[</a:t>
            </a:r>
            <a:r>
              <a:rPr lang="en-US" sz="2400" dirty="0">
                <a:solidFill>
                  <a:schemeClr val="accent1"/>
                </a:solidFill>
                <a:latin typeface="Consolas" pitchFamily="49" charset="0"/>
              </a:rPr>
              <a:t>csug01] </a:t>
            </a:r>
            <a:r>
              <a:rPr lang="en-US" sz="2400" dirty="0" err="1">
                <a:solidFill>
                  <a:schemeClr val="accent1"/>
                </a:solidFill>
                <a:latin typeface="Consolas" pitchFamily="49" charset="0"/>
              </a:rPr>
              <a:t>mipsel-linux-gcc</a:t>
            </a:r>
            <a:r>
              <a:rPr lang="en-US" sz="2400" dirty="0">
                <a:solidFill>
                  <a:schemeClr val="accent1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–c add1To100.o</a:t>
            </a:r>
          </a:p>
          <a:p>
            <a:endParaRPr lang="en-US" sz="2400" dirty="0">
              <a:solidFill>
                <a:schemeClr val="accent1"/>
              </a:solidFill>
              <a:latin typeface="Consolas" pitchFamily="49" charset="0"/>
            </a:endParaRPr>
          </a:p>
          <a:p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# Link</a:t>
            </a:r>
          </a:p>
          <a:p>
            <a:r>
              <a:rPr lang="en-US" sz="2400" dirty="0">
                <a:solidFill>
                  <a:schemeClr val="accent1"/>
                </a:solidFill>
                <a:latin typeface="Consolas" pitchFamily="49" charset="0"/>
              </a:rPr>
              <a:t>[csug01] </a:t>
            </a:r>
            <a:r>
              <a:rPr lang="en-US" sz="2400" dirty="0" err="1">
                <a:solidFill>
                  <a:schemeClr val="accent1"/>
                </a:solidFill>
                <a:latin typeface="Consolas" pitchFamily="49" charset="0"/>
              </a:rPr>
              <a:t>mipsel-linux-gcc</a:t>
            </a:r>
            <a:r>
              <a:rPr lang="en-US" sz="2400" dirty="0">
                <a:solidFill>
                  <a:schemeClr val="accent1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–o add1To100 add1To100.o ${LINKFLAGS}</a:t>
            </a:r>
          </a:p>
          <a:p>
            <a:r>
              <a:rPr lang="en-US" sz="2400" dirty="0">
                <a:solidFill>
                  <a:schemeClr val="accent1"/>
                </a:solidFill>
                <a:latin typeface="Consolas" pitchFamily="49" charset="0"/>
              </a:rPr>
              <a:t># -</a:t>
            </a:r>
            <a:r>
              <a:rPr lang="en-US" sz="2400" dirty="0" err="1">
                <a:solidFill>
                  <a:schemeClr val="accent1"/>
                </a:solidFill>
                <a:latin typeface="Consolas" pitchFamily="49" charset="0"/>
              </a:rPr>
              <a:t>nostartfiles</a:t>
            </a:r>
            <a:r>
              <a:rPr lang="en-US" sz="2400" dirty="0">
                <a:solidFill>
                  <a:schemeClr val="accent1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–</a:t>
            </a:r>
            <a:r>
              <a:rPr lang="en-US" sz="2400" dirty="0" err="1" smtClean="0">
                <a:solidFill>
                  <a:schemeClr val="accent1"/>
                </a:solidFill>
                <a:latin typeface="Consolas" pitchFamily="49" charset="0"/>
              </a:rPr>
              <a:t>nodefaultlibs</a:t>
            </a:r>
            <a:endParaRPr lang="en-US" sz="2400" dirty="0" smtClean="0">
              <a:solidFill>
                <a:schemeClr val="accent1"/>
              </a:solidFill>
              <a:latin typeface="Consolas" pitchFamily="49" charset="0"/>
            </a:endParaRPr>
          </a:p>
          <a:p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# -</a:t>
            </a:r>
            <a:r>
              <a:rPr lang="en-US" sz="2400" dirty="0">
                <a:solidFill>
                  <a:schemeClr val="accent1"/>
                </a:solidFill>
                <a:latin typeface="Consolas" pitchFamily="49" charset="0"/>
              </a:rPr>
              <a:t>static -</a:t>
            </a:r>
            <a:r>
              <a:rPr lang="en-US" sz="2400" dirty="0" err="1">
                <a:solidFill>
                  <a:schemeClr val="accent1"/>
                </a:solidFill>
                <a:latin typeface="Consolas" pitchFamily="49" charset="0"/>
              </a:rPr>
              <a:t>mno-xgot</a:t>
            </a:r>
            <a:r>
              <a:rPr lang="en-US" sz="2400" dirty="0">
                <a:solidFill>
                  <a:schemeClr val="accent1"/>
                </a:solidFill>
                <a:latin typeface="Consolas" pitchFamily="49" charset="0"/>
              </a:rPr>
              <a:t> -</a:t>
            </a:r>
            <a:r>
              <a:rPr lang="en-US" sz="2400" dirty="0" err="1">
                <a:solidFill>
                  <a:schemeClr val="accent1"/>
                </a:solidFill>
                <a:latin typeface="Consolas" pitchFamily="49" charset="0"/>
              </a:rPr>
              <a:t>mno</a:t>
            </a:r>
            <a:r>
              <a:rPr lang="en-US" sz="2400" dirty="0">
                <a:solidFill>
                  <a:schemeClr val="accent1"/>
                </a:solidFill>
                <a:latin typeface="Consolas" pitchFamily="49" charset="0"/>
              </a:rPr>
              <a:t>-embedded-pic 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            -</a:t>
            </a:r>
            <a:r>
              <a:rPr lang="en-US" sz="2400" dirty="0" err="1">
                <a:solidFill>
                  <a:schemeClr val="accent1"/>
                </a:solidFill>
                <a:latin typeface="Consolas" pitchFamily="49" charset="0"/>
              </a:rPr>
              <a:t>mno-abicalls</a:t>
            </a:r>
            <a:r>
              <a:rPr lang="en-US" sz="2400" dirty="0">
                <a:solidFill>
                  <a:schemeClr val="accent1"/>
                </a:solidFill>
                <a:latin typeface="Consolas" pitchFamily="49" charset="0"/>
              </a:rPr>
              <a:t> -G 0 -DMIPS -Wall</a:t>
            </a:r>
            <a:endParaRPr lang="en-US" sz="2400" dirty="0" smtClean="0">
              <a:solidFill>
                <a:schemeClr val="accent1"/>
              </a:solidFill>
              <a:latin typeface="Consolas" pitchFamily="49" charset="0"/>
            </a:endParaRPr>
          </a:p>
          <a:p>
            <a:endParaRPr lang="en-US" sz="2400" dirty="0">
              <a:solidFill>
                <a:schemeClr val="accent1"/>
              </a:solidFill>
              <a:latin typeface="Consolas" pitchFamily="49" charset="0"/>
            </a:endParaRPr>
          </a:p>
          <a:p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# Load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[csug01] simulate add1To100</a:t>
            </a:r>
          </a:p>
          <a:p>
            <a:r>
              <a:rPr lang="en-US" sz="2400" dirty="0">
                <a:solidFill>
                  <a:schemeClr val="accent1"/>
                </a:solidFill>
                <a:latin typeface="Consolas" pitchFamily="49" charset="0"/>
              </a:rPr>
              <a:t>Sum 1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Consolas" pitchFamily="49" charset="0"/>
              </a:rPr>
              <a:t>to 100 is 5050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MIPS </a:t>
            </a:r>
            <a:r>
              <a:rPr lang="en-US" sz="2400" dirty="0">
                <a:solidFill>
                  <a:schemeClr val="accent1"/>
                </a:solidFill>
                <a:latin typeface="Consolas" pitchFamily="49" charset="0"/>
              </a:rPr>
              <a:t>program exits with status 0 (approx. 2007 instructions in 143000 </a:t>
            </a:r>
            <a:r>
              <a:rPr lang="en-US" sz="2400" dirty="0" err="1">
                <a:solidFill>
                  <a:schemeClr val="accent1"/>
                </a:solidFill>
                <a:latin typeface="Consolas" pitchFamily="49" charset="0"/>
              </a:rPr>
              <a:t>nsec</a:t>
            </a:r>
            <a:r>
              <a:rPr lang="en-US" sz="2400" dirty="0">
                <a:solidFill>
                  <a:schemeClr val="accent1"/>
                </a:solidFill>
                <a:latin typeface="Consolas" pitchFamily="49" charset="0"/>
              </a:rPr>
              <a:t> at 14.14034 MHz)</a:t>
            </a:r>
          </a:p>
          <a:p>
            <a:endParaRPr lang="en-US" sz="2400" dirty="0" smtClean="0">
              <a:solidFill>
                <a:schemeClr val="accent1"/>
              </a:solidFill>
              <a:latin typeface="Consolas" pitchFamily="49" charset="0"/>
            </a:endParaRPr>
          </a:p>
          <a:p>
            <a:endParaRPr lang="en-US" sz="2400" dirty="0" smtClean="0">
              <a:solidFill>
                <a:schemeClr val="accent1"/>
              </a:solidFill>
              <a:latin typeface="Consolas" pitchFamily="49" charset="0"/>
            </a:endParaRPr>
          </a:p>
          <a:p>
            <a:endParaRPr lang="en-US" sz="2400" dirty="0" smtClean="0">
              <a:solidFill>
                <a:schemeClr val="accent1"/>
              </a:solidFill>
              <a:latin typeface="Consolas" pitchFamily="49" charset="0"/>
            </a:endParaRPr>
          </a:p>
          <a:p>
            <a:endParaRPr lang="en-US" sz="2400" dirty="0">
              <a:solidFill>
                <a:schemeClr val="accent1"/>
              </a:solidFill>
              <a:latin typeface="Consolas" pitchFamily="49" charset="0"/>
            </a:endParaRPr>
          </a:p>
          <a:p>
            <a:endParaRPr lang="en-US" sz="2400" dirty="0" smtClean="0"/>
          </a:p>
        </p:txBody>
      </p:sp>
      <p:pic>
        <p:nvPicPr>
          <p:cNvPr id="4098" name="CP3 Ink 876957b1-d4f9-4986-ae65-a17e43400a0a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90" y="416820"/>
            <a:ext cx="7017300" cy="96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Globals and Locals</a:t>
            </a:r>
            <a:endParaRPr lang="en-US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304800" y="3749457"/>
            <a:ext cx="8305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SzPct val="80000"/>
            </a:pPr>
            <a:r>
              <a:rPr lang="en-US" sz="28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int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n = 100;</a:t>
            </a:r>
          </a:p>
          <a:p>
            <a:pPr marL="342900" lvl="0" indent="-342900">
              <a:spcBef>
                <a:spcPct val="20000"/>
              </a:spcBef>
              <a:buSzPct val="80000"/>
            </a:pPr>
            <a:r>
              <a:rPr lang="en-US" sz="28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int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main (</a:t>
            </a:r>
            <a:r>
              <a:rPr lang="en-US" sz="28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int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argc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, char* </a:t>
            </a:r>
            <a:r>
              <a:rPr lang="en-US" sz="28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argv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[ ]) {</a:t>
            </a:r>
          </a:p>
          <a:p>
            <a:pPr marL="342900" lvl="0" indent="-342900">
              <a:spcBef>
                <a:spcPct val="20000"/>
              </a:spcBef>
              <a:buSzPct val="80000"/>
              <a:tabLst>
                <a:tab pos="800100" algn="l"/>
                <a:tab pos="1600200" algn="l"/>
                <a:tab pos="18288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		</a:t>
            </a:r>
            <a:r>
              <a:rPr lang="en-US" sz="28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int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i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, m = n, count = 0, </a:t>
            </a:r>
            <a:r>
              <a:rPr lang="en-US" sz="2800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*A = </a:t>
            </a:r>
            <a:r>
              <a:rPr lang="en-US" sz="2800" dirty="0" err="1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malloc</a:t>
            </a:r>
            <a:r>
              <a:rPr lang="en-US" sz="2800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(4 * m)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;</a:t>
            </a:r>
          </a:p>
          <a:p>
            <a:pPr marL="342900" lvl="0" indent="-342900">
              <a:spcBef>
                <a:spcPct val="20000"/>
              </a:spcBef>
              <a:buSzPct val="80000"/>
              <a:tabLst>
                <a:tab pos="800100" algn="l"/>
                <a:tab pos="1600200" algn="l"/>
                <a:tab pos="18288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		for (</a:t>
            </a:r>
            <a:r>
              <a:rPr lang="en-US" sz="28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i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= 1; </a:t>
            </a:r>
            <a:r>
              <a:rPr lang="en-US" sz="28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i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&lt;= m; </a:t>
            </a:r>
            <a:r>
              <a:rPr lang="en-US" sz="28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i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++) { count += </a:t>
            </a:r>
            <a:r>
              <a:rPr lang="en-US" sz="28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i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; </a:t>
            </a:r>
            <a:r>
              <a:rPr lang="en-US" sz="2800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A[</a:t>
            </a:r>
            <a:r>
              <a:rPr lang="en-US" sz="2800" dirty="0" err="1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i</a:t>
            </a:r>
            <a:r>
              <a:rPr lang="en-US" sz="2800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] = count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; }</a:t>
            </a:r>
          </a:p>
          <a:p>
            <a:pPr marL="342900" lvl="0" indent="-342900">
              <a:spcBef>
                <a:spcPct val="20000"/>
              </a:spcBef>
              <a:buSzPct val="80000"/>
              <a:tabLst>
                <a:tab pos="800100" algn="l"/>
                <a:tab pos="1600200" algn="l"/>
                <a:tab pos="18288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		</a:t>
            </a:r>
            <a:r>
              <a:rPr lang="en-US" sz="28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printf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("Sum 1 to %d is %d\n", n, count);</a:t>
            </a:r>
          </a:p>
          <a:p>
            <a:pPr marL="342900" lvl="0" indent="-342900">
              <a:spcBef>
                <a:spcPct val="20000"/>
              </a:spcBef>
              <a:buSzPct val="80000"/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554338"/>
            <a:ext cx="8610600" cy="309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SzPct val="80000"/>
              <a:tabLst>
                <a:tab pos="3200400" algn="l"/>
                <a:tab pos="3543300" algn="l"/>
                <a:tab pos="5086350" algn="l"/>
                <a:tab pos="6858000" algn="l"/>
              </a:tabLst>
            </a:pPr>
            <a:r>
              <a:rPr lang="en-US" sz="3200" dirty="0" smtClean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Variables	Visibility	Lifetime	Location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SzPct val="80000"/>
              <a:tabLst>
                <a:tab pos="3200400" algn="l"/>
                <a:tab pos="3543300" algn="l"/>
                <a:tab pos="5086350" algn="l"/>
                <a:tab pos="6858000" algn="l"/>
              </a:tabLst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Function-Local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80000"/>
              <a:tabLst>
                <a:tab pos="3200400" algn="l"/>
                <a:tab pos="3543300" algn="l"/>
                <a:tab pos="5086350" algn="l"/>
                <a:tab pos="6858000" algn="l"/>
              </a:tabLst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Global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SzPct val="80000"/>
              <a:tabLst>
                <a:tab pos="3200400" algn="l"/>
                <a:tab pos="3543300" algn="l"/>
                <a:tab pos="5086350" algn="l"/>
                <a:tab pos="6858000" algn="l"/>
              </a:tabLst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Dynamic</a:t>
            </a:r>
          </a:p>
        </p:txBody>
      </p:sp>
      <p:pic>
        <p:nvPicPr>
          <p:cNvPr id="5122" name="CP3 Ink 604df3f2-f398-4042-8e65-0f9a6b785d8b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0" y="321479"/>
            <a:ext cx="8339400" cy="423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daHAOAgAQdBIgLvgcBEKn2BbuuqvhFukHziIiTUqgDCEgQRP//A0U1BQM4C2QZIDIJAJCbAwE3wB5FMwkAkIICAdvFHkU4CAD+AwB7hdI0Ek7ApD/TAKQ/HhJWgoAePP3feAc6AAAAAAAAAAAKhgEyg/0f36RHwHPlEkri5zGZy3aLqMTqaiI1WOGOkds+Bx0AhPwhyfhDjiy5MeLTo4dpqwjKELUlgWwStSkpUlCMaxvhvjrnlpRAg/Y4efxhOLXFzMhEomJRdSRKJF3nfXvx8IAhNhGPDjxZMzPItYYceFa0YM2K3EyxtVrdjkwsMzHDkY4swAqBATGD/UwfqUY8EeX241cTqqxrEVwmpqYna873vO5uJ5Z8SHKD/hHG/hHb4b8Ado4ViKmZvbd8Z3fOe87bqKrhrHB4GfAu8IP0lzc5vNzcTEwTU0ESmLqwmZnOfL8V7QAhNhDJuzY5nLXGtzZWDla0yMWq1yyZtFrDI5ysMbFzkZuGoAqxAU2D/YqfsUeeOMCDQzrU6VikrufB7d7SRTkwxJMbOvTrw5zcytq+k4z4Hg+BQIT8Ix34RY64KoXjed8o01jjjNCNKYJWtDgKShOscOe2nDGdYTpSFKWvbRSVLSlWMc9OLwOCcPQAhHgaMO/eEYCEEYIooowiQjCEYRhFGCEUAihEhGEYRhFGNYznGtdc+wAhNhDfFiZNmWJstxN3Dla0x5cK1y3a5VrZyxcM2LhhmxuGgApWFYP95N+8nxx4cdb1mCYDn0CE/CRR+Eg/JfNXJhwZaYZ3vPKbaIP1us2uJzNpXO+vl8ewITYQwbuGbJw0cLcOFsyWtGWJgtcYWeJblxtceNzhzYWWFiAKlgFBg/3iH7xHwfABnGo3w463jNTEKqGrqaVaYTdzm+N7vbdyaw8rw/C8IIP+FAL+E/HjsHXp5PDnPGNzlZTGKqsXy1qulco1tOY4xuJSnMZxzxw48YP2teb4apqkXFxcprMEhMWmE1NTUqlCYlMXEt57+i8YITYRiyZcLBw2wrWjfIzWtMmTGtc5sbVazwsszBmyyN2GZoAKWBSD/gJQ/gI/8HnjM5WxPC+UGoP+ET7+ER/vrk1eOLN3z14J1IXJYqPOywwQo0McsNMuHpywITYQ1wt3DHNkbLWbLG1WtMrBktxZcuZa3bMm+Zo5yuGzPKAKaB+E/Al9+BLHKneGOGGFUZwhK1IYmbHq17sMAIT8HrH4PWWC18zFHFCy0U6xzy3025MsZgCE7kuvCCEyqcCJeeGdyFJYJCE2EOGrRrmaN2C3G2Y41rTG3brcTPI0WuGzNqzcYXLBplaACnk0g/4DnP4DjxOr4Xgq5Td1msxnfgeDEjOA58g69ACD/hKg/hKjVU6nG4ubXMri4unLwfA58hx4Bw4hw4gAg4qopErmZkiriYlYmExMzKSIhV534/h8ACE2ENMmHJly4mS1g1bsVrRs5xrcTZliWuGbjE5b5GbLMzagCpABOIP+BVr+BU/nyrOr1vGdcazFxx1tba7kTCLTica7cvA6eB4HTxp0AIP+Er7+ErXjnGa3rjjMZiZzrjRGJxisY1rGqxVKtccc5578OPB47sCExcri5ZQQIkRGEYowiBGEQgQjKcoxTx7efGHggCE2ENnDLKwYt2y1xhaNVrRq3ZLcOXCxW4mzRrjyZmuJzmzACv0Bf4P+Cvr+CxXvjOY3jcSvGeG9JmZXDhWOEYiBMUqoUiJmIUiIwqsKqpisTUViqVETWcTWatlxm73O73vrnnx8Hn35+H4fh9ePGePCowCE+dk+djhS0KQlaEJYIZrQwZJYIIQhhkhGMFIk0LpxRhWmGM43YY1jONZzmjOM41jhrhvhx4cum+nDpw557a455YVUghKUaUhgxZMWbJm4GrJm1cRuzaMgg3wAj3RMSmJFZrMTE5wmUxMIReJImIITVkxdXUzVwE1KCIlCJEWTCLqYmEkZqSRbfj+fdcghNhDBs4YsseJmtcss2Na0ys2i3E0cZFrPHmbtG2TJjyuMoAquATWH41DjUQRGICi0RO50p9OmcymcymMwksSgEBg0Ig8GiUTmExpVLrVbrldqlVqVTpFJnk9qQIfwZ5eDPME5nAkciQ2GIxGZdL6JRatV7NLYHAIDNbFY6hUZxOZFI4ZDYHAoXCojEIjEIbDIiITwNvVx1nVOE5RCcJyjCNEYCFZRhMjCMJ0rXT0Zy5whNhGLK2zNWbZitZuW2Ra0bs2C1y1xMFuPNmxZsjVnha4cYAqMATqD/g+w/g+ttdBV+BE8L4TwulRSKm97z148c5m5WXU6xPS+mQCE/DzN+HnfMy5Ay5OLa8cc5xnNNBCVrWxYs2bFgtgwWlCkJxw3w5Y6XBCD8T0vR6yBILIlMTBKLxYhJEwmLbuN+3nwgCE2EOWmNpkbsma1uzzMFrRi4yLXLZs2Wt8jTI4zMW7XNixAClgUhPwiMfhEVnmz7LrTpJijingjMIP+HSz+HSHnvV0hCZvHXhNghdgi18sMBBDBDGprwuBwACE2EMWORmwYYW63C5ws1rTHjZLcLfLmW4sLZwwbYs2RwyZgCo8BNoP+FOz+FPXdda543i4jhXbr05OU4iJi8uM7njOdzc5SrE+BvxnDoIP+HMr+HLfv048t4zWYTHPwPB6biavGdIrOt8NxKZnK2a3w58ng4ITta6zvFGMYokYiEYRlOSMowBFGESJed9PBn4EAITYQ3bY2WZm2cLc2FnlWtMrNktxZszBaxx48eVmzcYmDDCAKfzGD/hdE/hdFrn4ePBm5vTVY1jlvXhKqJON3xvjPNuZRHLj4UYCD/h0e/h0f5VvpnFJrKbtz5c+WZq6heEYvUjdzzjvjO4Pwvcn2ec2CSZTCYICIImErXne/P59AITYQwaYWOJyzYLczHE4WtHDFwtxNmrhawyucLDE5ZNm7HIAKdimD/hcg/hcL5EXXGONc3Fxnc3ms4aquTgqGOOJsg/4eov4emZjjXGN1x4c6ldTFVisajEUpdceHgzHEhN3E5eGMkowJxjFGKESMoowEZzw6+G7AITYRhwsm7NuxYrWLBq5WtGGXEtwsXDNa0zOW+RvicZmuLMAKmwFBg/4ZRv4ZU+cRVTjSeSqiDM9fA8EcYqIuuk1ELXz6deGSEkwjPjc9QIT8PW34ejYxjG9a5WWeGN5VxSlTJhwNWvZhMebPKs4xILTlsipKUZXMcNMteGqE8AUj4BjGBCMIwiREIwCMIhCMIwCMEZTgjBOE1Z6ee1AhNhDbJmZtWrnCtyuGGJa0cMGa1zmyNVrLEwxYXDdnkY48IAp9LIP+HTD+HSPxcxxbrnF0xrGOXCsUgm2b5545zLWenQCD/hwu/hwj1PgX2jkxGJbvnfXfPjx53x3Mo1OsarGESITmbOPjimIxiThFGEYEIwnAjCMIwnXbzZaAITYQ5ZZGjXJmaLWrXHmWtMjjEtw4WmNazcOGuFu3YNGORsAKWhaD/h9s/h9zzzzeZm5g1XR41awAg/4cTv4cM+E4xWiKuLzPW988gIaYqkFgcgBAoGBgYeLry+AhNhDTEzZtcTfGty4cLda0YNm61y2a5lrhlmY5GGLC1x4WYAqKATiD/h7e/h7xwVVVW/EzERUCbvc5k68lSZm7ztds3N711zKD/h9E/h8jpN3HN4PbvczuNzMzV6cOTPjY4cMYqamczM3mZvc2yITvWeA4kYRQIRhECCEYRijCcEEZTlOCMIxYfAc4coAhNhDLGwyMGTXMtZOcTha0bY8i1w4bsVuTNkytmGFlixtmIAqlApQBg/4n4v4n3cjevDmOc7rjObvOZmKxjFVSMpwrUaollNTwjlGqhU4YjliMVVVMQVxiySV5vO25m5XAia3HOeO853MQIzPPO+OcxulRjPSMY4CE+gg+gN1jLkypVjJDBgtqtixZqZIStS0pJUjRBkhgpglignGeGONeEJyjNDDe+HHpy5768OPDlw6c+nTrz58umeeeNhrOdZ3wpoytHFSi1I5J0wWxYsGLRitktixYMmbRu0btXAxcqOhkg/izyXh+6AQmJmLRJV1ZE3jNIzRnF1NXESIuImamalMRMTETUoIlMTEyiYTCLiLqaurxcTMJmripurq4lFxabvPk+HbyACE2EMmLPE4aZW61y5yMFrRg5xLXOTLmWtMjlm0btG7XFmygCrABSoP+IWD+IWEcufTcXbjW+nl9sxMrRFVWKxFViMVFRM7ve723rviEIhUThw8H0MwAhPw2QfhshGnRw8WGk5TpDNv1MEbUhKUISnKcYzrWOOuGdZp0hKksmfNK1KUlKCKdby33njCE1cbn1EIRJREUYxnCcpyjCMEYRghFCMIwjBGEIowjCIEYRjl5OePWITYQybZcuZthbrWjJtlWtHOJmtxYsrZa2bMGzBgwY4XOZuAKlQE4hPxJAfiSLnk3whdWUcFcEsmfNGGLHuwpTVhWFbxnGN0ZwlGFmjXqpkkAhPw0yfhpdwwspPBGEZVM+zbky5s+rDCARln2XjKMIwheEawqrTLGWMCE4HGd+MkEpwjNGMIhCMAQQihERhGEU4xjPLy49wAhNhGZo2xZmGbCtctcWZa0bZG61y3yMFrBy1ctc2FsxYtWgAqEAS+E/Ew9+Jh/Hi06OHasLwjSUpUxT3Y8FbXldjzY6xmqqjGVaTCD/hpy/hpzzjW+maUvFxMx18LwdZq6lnwLMJiZuXFPUITmaunEvOEZEYRjWcYkIQlKCUYRQmQnGePXHjAhNhDVozb5WTJwtYsWDNa0cMmy3E0cMFrXFiys3LByzyZcgAqBATCD/ibY/ia9urrMZjOOeN51u68PFkTSIhOpqMREVnl14SCE/Dc9+G5m8YxRjC+C9MOrh8Lfu25oSlCFJUlKCC8azrOOXBfLIIOjCJiEXEwmbSmJSiUSJiZL3x9d5wAhNhGPMxyZsLRotbtmeRa0Yssa1ywc5VrfHkzZXLDK4ZMGgAqfAUaD/ij0/ij/3V1nhdcOvQ4K4KxK5zx4mZ3ETiMHgTGKiDjOeuN5m7iJjhU+FoCD/hsW/hrr43iM5zffp1PFqc5kjTk5HgJouevTq3dznF4jGI7VFVUxO8eb08PuhOxih4BqCMoiEYRBCEIoRJiMEYIRQiEEYCKMZ49+91AhNhGFjiYYnORitYNMbZa0aNcq3CwyMlrHNicYWOLHlbtGgAp6LoP+LSL+LSvi2WmFVqOEa35W5RbLbN3mJV08HwHgAIP+GRT+GPXLWkVNQynjnfh8O87m6uricXhFNZw4cbCE7GSHN4qEYIIwiCEYIIwIwiiJxnhvxcOYITYQ3zM2TfLhZLcTBy4WtMTBgtw4c2Va4csmeJhlbMMrZmAKXRiD/i9c/i9ddTM5ca50Yx2eNVcAhPwyIfhkRcLXSVFo4IwnCaeOmG6Fx2OhzdqAQI4IYUM9ORvhzQAhNhDLMwxt3DfItwsG7Ja0cN3K1xjyMVrfDjYt8uNszcM2AApzKIP+Luz+Lu2q35XHSrrjG244tss1cENXie2dcIP+Gt7+Gt/wM8+nVubmYvXHWaRVYxGsRFKjny58coTF0L8+MQgkUmjGKcBGEUYRnfTx58AhNhDfCxYsmeLEtcNWDla0Z5Wy1zhY5VuHNkZsXLNk0Z5cwAp0IoP+MUj+MV+t00rh4PgdemcMRiMYxEUjjy4ghPw1xfhq1pjXneefJlx4uPgywvFFSULSxVyYIWCGirYwLAQMBAIBAQMAgSBIEIGFj6+BgcBAITYQzYuWzRiwwrWjJwxWtMbdstct8rVaxYMWWVo2YtsrhwAKnQFFg/4rRP4rRXXoeD4Hh+F5fTK5kVMRFRitRqNNSwijCV3nfPec7zmrVfTj2gCD/jZ6/jZ7deh16XVReowquE6iNRld5zvN3txne9uM5uYMRXKuGtarU9PB7cyD9rxd3KYCZmYmt63RMSiYmJiBixMxdXV0CYu5zvn5eiE2EN82Fm1xOGC1xlw4lrRi0aLcONtmWs2zFzhzNsjZxiZgCpABO4P+L0j+LzvqOMznOZu0xUViuFaxGMQqJiY3F5vOc5zdTGI6KjSD/jR0/jRvyO01WtYrSqjdWmZ3Oc8c9b55zNkIQliMaeFz8K9AhPBEo9vPFGBGQRgRhGEUIwQhGEYE5TlOBGEYpxw4+Lh5ACE2ENsOJk2YZsy1liYuVrTK4ZLXLbG2W4nGXIycNGjLMzzACnIqg/4wcv4wcwdemVosmLq0xczMsxM4cM+R16CD/jfI/jfJB0nHCsVGJmbXe5yudxbNXeO/hePohMnYdlWM4hCcpyiEIwjAhGEYp3z82PKAITYRlysczZkxzLWuJu3WtMbFqtcYmLBbhZ5W7Fg4cMsmLKAKYBmE/GLp+MXXKyY8THiMeLLSaMp5L4Igg/42dP42dXPldLoxntdRON9OrqCFxmSytKOONCIUMEcEdNuZgyQhNhDZq4aOG+ZwtyOGGFa0zZnC1wycNluRmyxNGeXGzyNWYAprIIL/AA35/gAb/lmz3zt11ds626ly+niF+Naj41v8JjcZlcBHDEgkimmisomqommgghkvhprAhO5tTvOtUQCcIwjCJj4u2PcAITYQ4cZWuNg3yrWrlmzWtHDPCtxZsmRbjbZcORvhy5MbNyAKWRaD/jMe/jMf6KxWkRcytnXPEoP+OHb+OHflPPF6yoiLxz5d4yCGqJaAuYdAIGBECgYGHi6VWCE2EN8bZi5bNmy3M4bOFrTCyyLXLNo4W5GmVizYs8rhg2xAClwVg/42Cv42B966rrdEVEct8oqE/HAF+N/eWCuKeBKpGGOnFzbbgIaYqIOpj0CQKBgIOAiYeNpYK0AhNhGRy4yN8uHGtaM2uZa0w5Wa3FhbOFuXKyYt8ONuywscgAplG4P+ONz+ON3p1vN3Obu8xcRVa4O2/ACE/GuJ+NcWU9l8kqUpSELTlOdY3w034saEzdqfH23hOU5RITQnKsMdeHrsITYRjzN2LZtjYrcWNszWtHLRgtwsmGNbibtmORi5xtnDXKAKhQEyg/44KP44HajOrrNZjMytaWO/bw8JmZrOJhGIiMYnp4fmcYP+OYb+OX8445641vGUs4uojl37IxEVGFUqJky58PJ8LwyEh3qducBOE0JiMpwRhGEUZRITknKcIp4c/NjzACE2ENm2bG5xOMq3G4bMlrRrlZrcLLGxW4WDDNkb5GTFhhzACnUqg/467P467Xg+B5uszczcVWo4cNYhV5mdzm8zvc98cbCD/jlK/jlLeD4F01WKqBcXIiJRdXG4zc8YuITmcafVvVMihOAihFCMIwIRgIz09lqAITYRlxNXDhswyLceZs1WtGuJutctWrRbjysMLRvibN3GFoAKlAKFAYP+Qdz+QfHwvD8Lw/C8Vvjed1fCeUYikwxOKxWJWzmZmkTGV3MQ1jGOGuHDhrWtYiNRioVTK87cb3eb3fHO97znNzmc5zvPHnvjzzKcaxy5T4nHwo5ahPs9Ps84xhCPAnita0KUswZMWLBgyWghRgngjiUnGcJyhCVoWUnC6dY3x3vhz48eXDly58eXPr079PB18HPt05b48uHTjw47psVKIVghS2LNq1ZM2jRiyZM2LFipmjwL4pyqg/hBE/A+0kTV4yiUriBdIuJQAkmJiJqaERKYmSYlEwQmkpAiBdSTNBMKuJidbq4tnPf1yPg4ITYQzzMHORllcrWbBiwWtGjNotct8ThbiZOG7bE2w5GrbEAKlQFAhPyHJfkOT4HBxY82fFjAAZcmXJnpGF5VjOKJSVpYrWpSkBOGO2nFjhOD/QEfoCePDjwzgAAcOPbv43HHCKxiulTU3d9c8ZzNs3G458PH6dVgg/ga4v4FKilIlMyXFwAgRMLq4mJiYkmZzfHr4PHh4gAhNhGRixcsWDJotYOGrVa0Ytsq1yyyuVuHM2YssWZyyxtWwAp7JYT8iPH5Ea4xwa+Jntt0Y6yy4LyrJKdIxjStIwMlcACE+rS+rXljwQwwxTlgy8LPsx5r4IyjOM1a6dm0z3mAhdVLLDqY0kUU0khDDDHDDDCEJLThcLDBmCE2EMc2HIybMWC1k5cuFrRpmZrcWLLiWtM2FwybMMzZyyZACpMBO4P+Rh7+RiOVXCVyuCuHPlqOE4qKmpmV5vbc7m5vNTE4vxu/THCD/WkfrOamK1qYmV5u88+HHrnc7u0Ryrhw1yxy1URV11i8zt3vfg55gITwVWcvAsJwEYEIwjCKEUZRBCcowiITgjKcIxjj26ztACE2EYWmNk1cYsS1uyx5VrRziYrcWRjiWs2uTI0xt8mNrlxACm0dg/5JyP5JyeXPjEsuNXcpio6Z8CeGeCyE+j8+j942HJgzYKUwRvPHPHXLhjpjnlnhWYCF2EsEOphRQwQwQoYIYUccccMN+DgxgCE2ENWTbLmbtWa1kxxsVrRs4wrXONu1WuXOJzmZ5cWFs3ygClsXhPyRPfkiV1X2T1VxE4461yxzzMaE+w2+xHtrwa4Z5xnCUrYKYmYog/ij4FOO82uYtK88/L5xgCE2ENGTRiwYtGy3FkwuFrRmycLcLZi3Wt2OJs5xuGbhuwbACnYog/5JEP5JHenPgeB4Pkc9bxLNcdZ1mpqS53y5sZq4hPsHPsH8l5mzbsy4r4L4LySjadIwrCt2XNnY06iElwIdOlsEkEakUCKMUYwnAnGu3gxdYCE2EN8rRmzZN8S3IzY5FrRk3xrXOTLhW48WJplZtWTHI2ZACooBOYP+S8L+S7HV43y58ues3mN3d5m5mJmGLxU4VMREQpCIVeKmgIP9uB+3Fx4PLvrjGYvG9XUNXpWp4XwvhPKI1FSzO7zm8zvceLGeIIP1OcStu5lMSmEouEhMRJExIJiYmd+D5915QCE2EN8zFmxatcy3FictVrRniwrcTZgxWsGLFvhZYm7HM5ZgCoMBLoP+TlD+TkXnOLjeNxMXWOfLOG+WdZwjhiqxWJiYzy4rsIT7Rb7Pm9qShO2GmW2eW/hcPBhZWOt64UVoYJWtamKuaMIzhcZgmZhiQQwxQoYIQIYUMMEIIYI4I45c7Oa4ITYQ4aOcrBs4bLcuPE4WtGDbMtwsGmVazZ5W7Fvky5WOFsAKmAFHg/5PWv5PW3Ln4DPKcNTq6urZnc5vjPNu7tN4mo1elRFYxWsa4OTVKvHNu+KD/gV8/gV9ROExcZZZu2ZmJxnhnhNMVFYqqjWIRC05mbmbzNza466tkIPtUytIkSTEiYkJiYmYmExMTV1MTUxMJJTee/pzHrAhNhDFlhasnLdstYN2Tda0auMq1wwcZVrHM2atGeVm1YYcYApfGoP+U3z+U30OnXyOPCdNXi5i471mwIP+BCj+BCkOXPwM6ikTc3fGuqNghIdhy5whKsYxjFOEYzjh18FqITYQ0yucrRw5YrcTdpiWtGLTEtcs8LFbkcNMrJg5xY22RyAKXxmD/lZi/lZjddxzrjG8XiYjFVyz0dCD/gOK/gOLcL5Z6Z5VVRMTnPGO+wCEl2HFqnWEyaKMJzw8HLHhACE2EMcbTDmzOMi1w3ZY1rTFlZrcWNtiWt8rLExbM3LJgxxgCnwzg/5WTP5WP5pDG8XCZZi5y69PF1lNTCoVGIppieW+kwCD/gT6/gT1zG8cW8ca3i8Xq8T069L1FVFRVSxsu5uuevB1xyCC+bldtqgsqiy2UlJRZq78Py/H2CE2EY8zDFjZN8q1w2btFrRk1ZLXDfJkW5cLVq0xsM2RxkxgCm0kg/5Zkv5Zk3Hh5Otxa4iERqKrFVVYYz078JCD/gRG/gRHd+1whiI4RURErm5nLM711TaE7VMuPHWc0YxhGESESE4RRjGOPlzdICE2ENMrlhjYtcq1vmZZVrRiwyLXDPG2W5XDNy4bMmLLFjcgCoQBM4T8tRH5aoc2PFjtO1aFIQpfgYZJQlOEYxnfCwZ04RglCBu37qiE/Afp+A+FXAsojGF5zjpzZ6zrdeMZUYsjVgpCkWGd741K8fAAg/U4ozucsiYBEiYkmEwIkXF77+bGACE2EM27FwywtmC1liaMVrRuxzLcOJy3Ws2uHE4ZM2DHE0cACmQZg/5dYP5dX+fHHOuuOOrxHCtcK5X4GUiD/gJS/gI/zjpfSeEYgmd31jw4572AhOFwKc2MawurKMYRjGdZ5ePDQCE2EYsjPK0ZZsy1s3cMFrRzhbLcWFphWsm2JqyZuMuPHiYAClATg/5b4P5b7+gdrwqo1LEgg/4EWP4EWQaucZxeszjIho6qgFqhYAgULByNGWQhNhDfNlZtHGJotzM2TZa0Zs263ExzOVuHC1x4ceVy0cM24AqFATOE/Lvx+XfnbZjlFOyVoSlKuy4leVb4sZK8owgkro08bXgRoIP+BKr+BKvfKL6Thq6m0759OO2UnLr0O04QZvny59dzeciEd6EOzGEYoxIhCMEIoRhERQjGCKMZ108OMPAQITYQ0xZGjTI2xLXDhpkWtGeLEtxZm7Ja4x4WjTM3ytmbFkAKhQEzg/5fQP5fLd8eXU7xGSZpUYqKxNQRcTMyzlOcZ1fBjACD/gM+/gNXhy4HZ0rhjGjN3znnOdxnLd3O05KYnpx8bx+EAISHanw6k4VTRhGE4TlEIRghEQnCMJwjOOHTxZR8CCE2EMcbRm2YtWy1vja4lrRy4bLXGHI4WtW+VplYM2LNg4agCmwkg/5g2v5g4YzbLMXCkVGIjTFYxOs8uOsrg/4C4P4C06XyzyzwzipxMXGczeZTNZrrjN5AhOBxJOvNCMJxRiCMoiMYq6eTOnQAITYQ1Y5GrNpiarWTJuyWtMmVgtcZMuJa1YNMWNoxzM3OXCAKhQEvg/5hIP5hI469p1vwPB8a5hMy3m53MymcSwYqsa4Z7RWgg/4FhP4Fc/B8LPXwPBic3c3GYRDU8KxjHCMYwiJidVmr31CF0iLPkKFCjijgQRxQwQhDBCgIYIYI4pY9DTDBsiE2EZWzFviaOcS3LjyNlrTJjaLXLjNiWssTPC1ct8bjC3xACqABSYP+U07+U0/w/C7xrHXpx4DGQHLnjOp1dVCoi4XGYyTd5cbu9zcqnFcp8CsUg/4JWv4JW6vhvl18DwenXp1dOoDOZze93naUVrGtVjhGKxWKiqgzM7zuedeHU7qD18BV6e8zczKSJiYQmriYkJiQExMSRMJgmrgtnn7MvYAhNhDDIyxsmDfGtaZmLZa0cYcy3DkcMFrfIwwtmuRu5Y48YApjIoP+VPD+VPEBF6zSoiKukxRrfTnEgIP+CTb+CTcBzzji2uVRiscI5X069uaQhMnM5MoSTvWMYxBEEZxvPTwY6iE2EOGrHKwwtG61hicOFrRk1bLcTfFiW4cjfM5yOc2VnlbgCqEBRoP+V+b+V93jjMxz5ePjJMI1hiMRiIxnFxbcZjZGUxcZu22czMzGo4dHheFohPwQGfggf0a9W3ZlyZcjFKmKNoTjHCw1jhXjhJ0QpkMlrWhZGE4zhOM5xreOHHDPXDeD8bwrzO85uUzImJiSJgESRKJJgCJhMTEkzPH2eL0AITYQ2cscmFq4arW7ZvkWtMLLCtcZsjRaxysHDdzjbM2rlyAKlgE/g/5Z2P5Z4etbmFNOnHgcpjTE1CYu5Zm5TMW8TaBPXwudprOspIP+B6D+B3fjirZc458e3c6xmdzcXqeEcNY4RpLN9Uc8zMOGvA1w4Vy48swAhOZmc+8BFGaEYCEYJynCMIhGU4IRgQjCcBGE4z09NDpAITYQzw5W+ZsyYrWzXNlWtG7Fgtc4muRawcZsOLMwb5sbbKAKayKC/wBO1f4Ana/W62bh3xcsJuLHLnjZ4IT8Kin4VLbXQhqz5m7HaNGCNpylGM5xhjwZY0CE6WZ26whGCEYThEiRIozjPDycNiE2ENnDZizYtmK3Niyt1rTE5ZLcLZi2Wt8zhu0atsONk5bgCqEBP4P+Wlj+WlneuPDxdZm7lLDHDGuXDhw1WsZxc3fHO98esdczmZXhTFRyvhqAhPwvtfhfb16tuzg4pShTBLBSFE51w1x58t8+PDec6MWDJkzbMWzJitghaac442dtrXKAg/Ym+O85mZTEoCARIXUxcQmBEouriU5nfi+XPwAAITYRlcNMLFm1brWTjNiWtGjLEtc4mjla0wuMWJhmcMm7ZsAKURCD/lwy/lw52Ti8Rir8CYCE/DCd+GC+SkY3nXXu3o4whc5godTDChlhjjpttxAhNhDnJlytszZgtzY8jBa0yuW63C1aMlrRu0aZGTDExb5moAp4LIP+Xfb+XgO+uufCaiorEVWfAlMStNzMzc5XMb6dPHCD/hfY/hfT5Xw3rNLTFnXwM3CcXhOJmprKOOO8PJCD+AOfgymc3KZAQTUkTUkXFzfPxfF5ACE2EM2DJq4ZZXC1pjaOFrRu0crXGZthWssTFjhYOXLDCzwgCloTg/5fjv5fl08dc9ZicQ1nlqCE/Cvp+FdW2qOaeStsMZ1hpjPOhqiQp4eCQEPAQqDh0XJzsDbAITYQ3aYWuPFiyLWWXNkWtHONqtcYcmVaxzNnONiyb5nDduAKTAyD/l9+/l9n5RPCZre5g/4YVv4YfanjGJ5YngCGmqSBsYdDxM7JwFoAITYQxZMGTNmzZrWzlxjWtGmFitcNmeJayw5szLJka5G+HKAKURCD/l+u/l+xce16nU1jPJaD/hgW/hfvmtRiUs8ZjqCGrpCAuUDAQaDg4OLtUMAhNhDnCwcMnOFotZZmTZa0aZWa3DkxNVuXE4bNGGVg0aNsYAq6AU2E/Ke1+U/OVcMLzvW7LC8SNKQlSFqYKYsGLVgzZM2bFmlkpCE5XnHDhx48ePTjy5ceXPlx4cMZypLQzYLAg/4epv4ep4vjW1p1OIxwquWOmuXDXKtGc558eeePHjvec7zfGd3eb243eZ1GOWu3Dh0vwOvCsoTnboeAUUREjCCMEUJwCMEQBCJCIRghFGBGBGE5zw36LjAhNhDljjzZXONstyNsbha0ZMmq1xhzZlrZw3xNmONq4xsmYAqBATKD/lhy/lhzA1vp17d+XMzjwaiZtKbKimqrGqrGt8Kkg/4fgP4fgQPB8Dr069OfI5c/K3UVEKjCIJzM7TnOPBZshNHS4Omd6zjBSFIQRTjOE4ITgEYIhGE45d/DcgAhNhGNtlxM8LBmtbOGWZa0YYWC3EzZtVrhtkxMMWXC0w5nAAqDATGD/lnO/lnPeX261zrNTiqxrGsVVRUF3N3mds2zjfgeH4m8aIP+Ifz+If1WOPSdRqMIm17jd5nc7udxcolFVifA5+RCgITuYOjGMZzTiRhERhCKBCJCcEUUUaxvj5LqACE2ENcOJi3aY2q3Iwy4lrRuyxLXDJizWscTPNkZ5MTJrlygCogBMYT8tzn5bna034NcsasoShkpbBa1qWjKMK1vPTky5YxVowQyX2SihPxFYfiKxz5r4sNLSligpNWc7zrWdYzklLBOXEvaEEWWm/BhwoTpbOPOta1RjCMRGEYRhGAIAIpp1w6+G7ghNhDHDhc48eJkty5nDRa0zN2C3EzxtFrdoxxZcuRqwwsGwAq0AUiD/l2Q/l2hnXHHPhzxxxczCoxjWta6Y1ioYu7tne87nc5x1bm83dxFYrljpjtPiZqghPxGpfiNfpCeDDmvkrghSNIyQnGNZzx4Z4cN71vGdYxlDBa2iHCvwLYMWSmKk4TrhnnnljrhfHWEzQnJCMIznOMUIxlMBBCcIwjCMZRIEEZVlGMCMpwjFFOuPm1h4KAhNhDRu3xsHDbEtwuMLFa0bNWi1w2ZZlrly4ctGrNpiyYcQAqGATGE/L0V+XoeMcmXdv42fBWk5RjGNV43vGsYxKIUUlCUpWnqx2oAg/4kZv4kU98/A8HhxrcZnMXM6zSpxOIqMVUYikSncc8dbyCEl2uPhEYwmiRIRIoRjCIhGMCMIo3w6+DPrCE2ENsmPKyzM8a1gzzMFrTI2arXOVm4WsWGFvmwsc2ZhiZACngug/5g2P5g59xEVepqdXQDG4KYrFYxiojlnpziMoP+JKr+JIe7xcTGYym+/buHj1nN7WXCKxjtHjTqLIXHY6POxxwRwISOBAgBDChCCOKERx4HQmsAITYQ1btmDZu1zLWjPC0WtG7ZmtcY3LdbicMGDTM0bOW2NyAKxAFSh/JIx5JBYmAAi8WABDYZCITEonHobAoHEZVFYCgsAgcLikVE6naXS9HI6g8GSuVTebUWiU+nU2mT+fAAh/IPd5CJZoAAnE5ABP59P59WaxZ5dAIHOLDNIFBINAoNDIPBhOJyn0/UKhqVS08nsej8YjMUisSicSiYAITdOEbzhGECKKcIxIEIxhGcpoQnAhGKCJCcBFCMAQIyBGePq1h4ICE2ENGzJuwxNWy3M1yNFrRgyZLcLPKzW5seZliyMmbHI0wgCnEfh/JSh5KUQEajaFQuHQ+JROPR9Pp+oVDVarzabofyEHeQg8BQaAptMns8otEm82TmcIvFkEgsEgqFaqXKoZI44Y0MIhQwRwSo5cHjWkAhNhGLNjaOWuNmtYZG+Ra0yY2i1w4xYVuVy2aMsOTHjasHAAqWATOH8mQHkyBAoNAVGoS+XR2OBTKbPJ7Pp/NpuoVDj0fiUThEJROJE/nwns8Ah/IH55A/QJJJU4nM8ns8ns4nJNJrAYBFYpIZAoNAms0ms0m82UOhExmAj0fAg+HwRPn+LM2mJiUomUBCYRJEzEiV58P13QAhNhDBq2ZucTTCtwsczJa0btmK3CyzZFrdpicucTLI4YtmoAp8IYfydGeTo0TudKDQFBoEplEdjkRiAkEhUSizSaz6fzSagIfyBVeQKsQOBJRKVSqdKpdMptGo88nqbTdEIjA4FDYZG40AhM3Yhz8s5ogRjCMUEJlcPF1x6QAhNhDbJkxZmzVgtyNseVa0yt8y1yxyuVrjCybsMjnHhyssIAqXATCH8nknk8lCfT9QKCnk9JtNyHQ8kciTWaJzOJHIpHIo3GonEkMhqcTmhUOH8g+XkHzCXS9E4kjcaJnMii0QodCReLI9H5pNaRSaZTaFQ1EoqOR2MxiFuzTO0oIIYIYo0MCEhghIUEcEMEMCGSWKFHHfnUOyITYRjzOXLFvharXLZvkWtGuFgtcYsrZbjYtMLVoyyuG+ZyAKkAE3h/KW55S3SazSZzKg0Cg0CezyWyxIZAI5HRPJ6AiEREnkxO50m82Ah/IBl5AMwhkNjkdmUznU7nE5TyeibTcSCQgJ1OxPp+SCQopFQITwJKXgG4QnCE0YRihGEYIwEIoRjCMokEU43x8PLHwIITYRkzZMrBk2yrWTVm5WtGLjEtwt8bRaxY43DPMzYMWbNuAKjQEuh/Kkt5Ulwns8UmkKXSkxmAg0HJ5PSbTdB4MmcyUmkT2eUOhT2eUEh/ICd5ATwg0HS6XqFQ04nInk9JNJyXS9OJyo1HTicxqNwiEwOBSUhOZu5c5wujOM4IokIiEYRghGCEYRgjfj8dgAITYQ2yuXLRu5YLcmRtjWtGTNotxN8eRa1xYXDRplyYsbXMA=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99HAOAgAQdBMAKsAcBEKn2BbuuqvhFukHziIiTUqgDCEgQRP//A0U1BQM4C2QZIDIJAJCbAwE3wB5FMwkAkIICAdvFHkU4CAD+AwB7hdI0Ek7ApD/TAKQ/CooChQGE/Axh+Bo+9skaRhGc7o3hHDDCwywqIMGHFjxY7V0V3T4U+FTFgxYrZtEuBonxr8DTyt/CjmhspalIUtG0oUlCAhWt8OPHtz8HLwc/Bx8O+vHnx5c+HPlx3ves7znfDjnfDGuCUNiD/gvS/gvF6k2la2cranFQROGMYxjWKjHCo4KiDCU3Oblmd3vO7zczM3ObvOZvMTNSlmrrMXFspDF4mKmoxrGtcNRq+Wbog8fAT35ublMUiC0kQKXC8XExMXE2QJ1eYRNXOriQhMJiauIABMRCrRM3CYmJhMJiUXEyvfj+LPrAITYQyzYWGNuxxLWTfM1WtGuFotc4nGJbiyYXGHKzwuczVqAKkQE9g/4X9v4YBevK9X2HlZxw4Y5YxwxqqqMVeFFpi4uqTN31vrx3xzvXHcCD/gqc/gqL8HF1NiOKMyrdXOYzeV3bMbxx1nV6ukMThVRDUb0AhMnOj24zRgghCABGUZThGCMEEoymjFGKCIRw8vK5gCE2EYnLbFmyZWK3GwatVrTG1cLcLlu3W5m+ZkyxMcuFwxxgCp4BMYfxyueObesUulV2uWWTQKDoTAYXA4PCYLB4KgcDQCAQFB4JBYJAIFBIVDIVDodCIhCIZCoNDoMAhfKVeVt2GVymFwmBkghgQzQ0QzTUQVQVQ4Ce6GaGyXAU4Ke6eaGZBLHFKIP0IPgFw1qpZzKJC6uLrMJiYiEpXNlYITYQ0bY8WJpkarcTRg3WtGDlstxMHDRbiZuWLRmwaMm+FmAKlQEwhfiss+KrvASXTXVURTQQQxUo5KYKY62HnwNeDtxNuNxOLx+LxeFw9N8kM1lQhPwC2fgEPVvjnjvrvnvprpnrrpw4cOmeNOlYUhbBFDBW0MGTBgzZAIThZZyjGMJwhEQRhGKMICE5TrKaEYIz18u8I9whNhDTLlZYm2ZktcM2+Ja0ZZXC3EzbMFuHDlyuGDDG0x5MwAppIoP+RLr+RLXJvQZqNzLaZiKVwz4HHws6hPrMPrSdxjxBkpa2a1MUIRnet8c87bTXnITwZtrG+Gs5pok4EUIwRXry9Mo9gCE2EM8bdm4zYnK1q0w5VrTK3bLXLBi4WuHLRo2YuMLZsxYgClUWg/5G3P5G54zuM1cTUVTWeWZgg/1qH60HB2dGqTbLved2hdJRDFqZYCFCRqa8nDBiACE2EOcONjlzOGK1rlbM1rRwyarXDVyzWsm7TLmbtmDRxjzAClQQhPyIpfkRTnivxp5EpTwXjECE+2S+2T4GPLsxwrGGGkUAhpaigICzgyDhYeLpYFOAITYQ3ZNmePDixLcrlrmWtGTfEtcsWjFa4atXLBthcuczVoAKeSmD/kcc/kcvjjCEVjVa1iMREyuc3vd8bm6vpx7RgIP9ut+3Nxw48pxCFs3vO75zxZZiGnKezwOOokCE8FVhweSIwnKcYRlW0YQnSspzlFFGdcuvTDEAITYRhZM2TlhjcLcWbJlWtGDVotc42Lla3yN2LXE1YNnDBqAKkwE/g/5I1v5Iyeo4zFppqMVVUqaEpvPPt3caukYjGIpTBEuPDnkAg/2237cfsOVY4VVXG7zPGc3u83co08DevO3VVc3m74zzbzeYzw59mMCD6fACPZ5zczIq4upEXV1dSmCYTNXV4uonGauLnff0912AITYRkzMcOJqwyrcWRmyWtMrNytctHOVbiaZWDfK0ZZWLNkAKcSGD/lCU/lCH6s7x4OO8c1xGNY5cOGNVTHPhzyCE+ui+unk1YcVsVMVsFJYYVw3x3vW98dODK9ZghOJxM+WF444ooooTnKsopwnXPwZucCE2EN2TFvhxNXK3EzYNlrRs2xrcTLI4Ws8jFm2ZNW+Fm1ZgCl4Wg/5O0P5O7a1269OmK5VwiMZ1xubAg/24X7dGr6ZxohEscel5rICF0U0WTplhjhhghghjhrweNij0ACE2EMGTVpjxtWa3DjxN1rRs4crcLZtkWt2LFvly5HDJhlbgCnwrg/5SqP5SqTz+mUxGK1jEVGLjOM1urm5mY3q6eB4PiIP9zh+5xM+I4VVVa5vM73HVzbbRVRqfA79nLn4AhcZkIYtDOjhQwwQwQwQxQIBCijQoUcs9OBwprCE2EN2rnNjwtmq1m5cs1rRsxbLcWZq1W5WeHC4xtmuJzhYgCngmg/5Xtv5Xt/Dx069N1MbrOOON0zExOpxWKqOGeUCE+9y+9zwsGvVw8VYXkhSlMGC1sEoTlWc6yy20mUCE2cyvFhdeE4xiIwRhGcIwjCsI3nW/Bj0gITYRmcNMLTG3aLcLfI1WtGuFotcOc2Na1ZNWLnG2btWbZqAKjQE1g/5ZRP5ZRXkxfGM4vEYrWsY6RiMSZvM548OOUzNTiqjhPa6qQIP96x+9ZcccI4NRURmW743u85m4VWuHXp4l4qoN3d98dePGQITkchXqzrNOE5ThKcooRhGCKEYIwjCMIiMJq318M8BAITYRhcuWOLE0crWzJliWtGDNytctmTNbjyMGjZxhysm7dyAKYheE/LjB+XFnTh0000xyhCmC2DJLgQwYKIT7Hj7GvBmjxGyNop475b6569OHOIXQWQR52GOCeGFGhjU4fCoNQCE2EMcONtmcsHK1y5zYVrRxkwrcTfLkWtMbBs4cY27JriZgCmQYg/5eWv5edc7u9xOq5Y8Dpy5Y5Xi+PECD/Y4fsSY1XiXwirne9zx28OOPHiCF32Bkn0aFLDBDBDBCgnxuNhgxwCE2EN2GZy3auG63M1ZNFrTK5brXLjHkW5WWJvma5muRo1bACmI3gv8AKLX+AFFsAAAAAAAWDx5Agv5JG/kkcAAAAAAAfH8Q+H4Ag+0yTNpgiYklURCS5mYlEomEzFzd8+/PPrAhNhDBwwyN2eTCtw43LFa0ZMmS3DhcZFuPNiyYnDbGyYuGQApjQoL/ACip/gBRVD4fgAAAAAAAAACC/ki7+SLw3AAAAAAAAAAAg46Riale7tJBExMzEiJgJiYkCJBKbvjz69Y+ACE2EN2TduxcMci1jmxZlrRw5YLcWHG5W42+ZzixYWeXI1aACpgBUIP+RDD+RDnR16AHgeD4VtKxMCbzK8pu2czO13MWq8KiqrUarURphU1cMoL+SNv5Il+csAOd8bVtbOydLtthMeMyT1MyZ4GbNXVu7272fC80g8e1vw0szNymUShMEwlEwmAmJiRExJEkSiJuriYuE3x8nx1AITYQ1yOcbNi0arW2TC5WtGzlstcsMuFa3atmjZjlxOMjFsAKXRWD/ka8/ka9lHCOl8I0RNdYvYCE/AOB+AcHdhy8TLSdKwnel4Z4ViCFwmWhk0ssEKFDDDDPPi74cMAhNhDhzibsG+FmtzZGLla0auMy1zib4luNo3zMcuJg5ZNMoApiGIP+SLj+SMmM86uc1aoxWNcJ6aYAg/4BFv4BEdU6MYqauLzG47s7yIaWpEFbwMCgYCDg4KDgINBwsXTwUHeAITYRhbMszNwxZrWjRizWtMmRstcNsbJbkxZs2FixxuWeFwAKjgE6g/5JFP5JHdzTE1er1LFXURNKTqdXgRc5b3nnvPPNzWp7R4TxgIP+Axz+Au254bxu7zznq82N8eO7mYquFcK5RwxrFNTFTUxE3c7x3ICD87xHszFzKBMSmLVcTVwuriYkRMTUkxLvPXxb4CE2EN8bhq0zNGq1vkZOVrTK2aLcWbExW4WrLK0w48WHKyxgCnYng/5L5v5L2+Zz6smq1y5a6RyvF3nPPfHje2eWcYCD/gJ0/gJ90Ry4YxFRnN748d8747mJiMVjo8KMQITicDfWcb3TlOEYCESE4QiJwrfTyZR8CCE2EMWuRk5aMWa1g1atlrRm2cLXGRk4WtsTXKyxt3LZoyygCmYdg/5NLv5NNUVz5Ovib0iMIiFROt41YIT8CCH4D+7226tbLPKy1jGUqUwWtLFCGCqEyc7TrkRmjGNYQmIwrHP0b4MgITYRhyMWWPE4bLcONmyWtGGZgtc43GZa5ctMWZjkYtmuVoAKYxqD/lDm/lDnPFrLjExWo1jhwdN+B1qQhPwCwfgFhOApilmrSKs8Nb4Y66Y6xIXLYaGDWkCGCGCOCMhT3y4eW4AhNhDXK5aOGbjCtcssORa0aZci3DhcZluXC2xMWzTExbM2QApZEoP+T5T+T5/lPSsYxpVceHVkg/4Cyv4CtePPpmYmYnl17ZqQhpakgoO3QMBBoOFi4mPiYWsAITYQ1xOMeNzlcLWDFkxWtGOJitxMs2JbjcMnDho0c5m7PMAKdCiD/lHQ/lHFqOEavluuLjPOee98c5sjWuHDh04a7TrFgIP+A67+A6m7i644yzjNXU1OMYrVVUQmc3XPi4iDehvKV3FxImYsTEkXCZvr5/GfUCE2ENnDXCxYNmi3HmwtVrRmxbrXDLM5Wt8TNzlyMHGTKyygCpUBOoP+VNr+VPnEc9ThGqxyrg4NIiIq4u7znjfVrwZlNRjhXDHKNZxnjzCD/gNK/gNN4VPJwzq03u854z3dXO8zatcNdvGeNw1y0hN74zvMd6TIhKdifDqrOMIxEYRQihGEJwijCZCJCE4IRhOCcb5efCPeITYQ2yM2jdq3yLcLNy1WtMbZitxNm+Ra2auM2TE0zM2DhiAKZyCD/ko4/ko7vGeF1fTfC4EFRTERnlxShPwPafgeZnCsNuzbXLTTLLS8kkIQgzV0WtaE5VaxjGKZFOKMYRJ0vDDfnzdoITYQ4aN2zjG0cLXLVu0WtMeXEtcMMOVayzMMjdqzctMTVwAKgAEphPyaafk0116uDkx2w4r2hZgpTApCMKxxyxrxnWVcmXJOQIP+BtT+BtWYxjPDFYiMLnec8893OczcZ1VYx4UT43OF0EWTnQQo0KOCGCFAgIEMEJChhjlweRhg2AAhNhDJoxxsmbRktxuWWRa0Z5WK1zjwtVrNg1ZuGuHCxcM8wAqHATSD/k7Q/k7R61KKiOEVjERETFru73OY6olERiqxGMTy49pAg/4HMv4HFescIxETc3m93u97njNZ4Tyxy4Y5RiJjd7vO88Y8Ob6gg/Y8CfZ6ouJAiJhMSi6kJiSLhMTM8+/i56AhNhDTI0wucjlwtb5cLha0a5ci3C1ZZFrbEyZNMbfI2YNWAAp3IoT8ptX5TV9ZryZ4YY1TlHBDFgliwYIUQwyz3njAhPwKbfgVBwGDEwYslMjAnW+HDPLfCytNM845QIXBZiDJywxzwwwwQxRoRDDAhhhjjrw9cOuAITYQ0aZm+NkwwrWTZrkWtGzhqtcsGWVa4yMGLJg0Z4WbRqAKVRGD/lFi/lFp4cHSOFVUxvlxkIP+By7+ByGnPlxrdXvlz4SAhOVwJdG8ZzjWc8efDlxAITYRlyYWLVq4zLWbNkzWtMzbKtcsHOJa2bYnOZs2yuM2RuAKXBOE/Kmd+VM9TXky0vKC08VW7CCE/A/B+B+FwNOqeBCc4ZcHBNKGoI6Hg4OLiYOBg4GBhYWNo4FgACE2ENGeFtlcOXK1g5cZFrTMxxrcLdzlWtmmHDmyZmrJowagCoMBMYP+Vkj+VlHHPHPhvWdNZwYiKYYgxkync5u1zF9t0IP+CGz+CE/lnp11xjjfHn06ng3nPGdziNaxrhjlwxjGC7nrF+CAhOdWM5xrOcZwmQIRhGE4RhEjAEIwinPPy7ukITYQ0YucTli4Zrc2LEyWtHDVwtctWTZbjc43Lhw4x42GVyAK4AFrg/5Xjv5Xj/Cq+U8t6ldZq4utxxnc8227ubK1HLWtdHgZ8TfTfDNbnPN4ePJm68/hlNRWoxrDU1NZuMtzc53m7zm448EAhPwTEfgmJxRwwwwnErC68csqkoYpYpZMGLBakoRXVneGe3BtwZaYZU54I5MPCx8TfulKUEE6TghRJRCUIymrHDDDKsWGmFeog/W6eyRZNwRJICJmJmJCYst4MMzER2xXDGMVLN3e5kJiYmARKrqYEpmb6+/nHnAhNhDdm2xY27RotxMsjRa0YuWa1xmbsVrlqzcucjFtizZMwAqUAUaD/kRS/kRTAq+nXys4rE1E5Znc5znO83m+MJhUajGOGNY4RWKhMLccdauwg/4Ncv4NcwOXPp18DizNztmJTKM4RGo1WKxGIRU1OMpbXtM5jjjqvICD5QpKblcEzFxMBEiUXUompCYmATCS17z4fiveITYQzcsnLPM5zLWrjEzWtGLBwtct8ORbiZNm+Vq4yYceRoAKWBeD/kcC/kcDHTr2nFUqEZrjWdiE/BqR+DUkaNPGx0IyrONWVO6E5GrHjvesUScJpxvl48dwITYQxYtmrNuycLWmNgwWtGWJutxZW7Ra0c5GbFxlaY2OXKAKYByD/kj+/kj/Oczc7rjG2amIjlXbPTwrg/4M9v4M9yNVFYrEUxJu54uu67iF1UEWjnhhgIYIUEYJY6cbezQhNhGZpmaNGrbKtbscrda0Yt8q3E5x41uNmxZ4cTfC0aMGAAqjAU+D/knw/kn5q6zV1cKmiIkDW4mppCoqorCItK4urlm+d8873ueMTUY6R5Tj4wCD/g6W/g6JqMMMCMxtzd+nUPBZ3vN3LEpq4icRwrlrhrhURUoKiVxmd26w4yCD8zvEzMomEpXFoQiGcZTFomrhEkwSiYmJialE1JMSvOfR7vcAITYRmwssLLM4aLcLJziWtMrBqtxNcblayatcjFkwbtMLFkAKhAEvhPycffk4/b92/dv3cHFOCakJUpSUqRlNFeMZ3hdNk4PAx4sYhPwbsfg3Za9WXJhwSpTBKlJQXneeO961jVe1YIQWZs+aldSEzcblyCNZxRhOUYRIEIyihEiRinPH0zwQITYRixYmDFoxwrWrhiyWtMjjEtw5MzFawZOGDHFly5mblkAKaiKD/k8k/k8f3G9Zw58kZpSKpiYiYvh14ZCE/B7B+D0W+vdvxY0YNco1mrCEIQlZaGi+CkyDfA3nzExdzNrJmJCYub49/LnQITYQ0ZMMrZnmZLWuZmwWtGLZwtxZsONa0a48uJnibMm2bKAKbR2D/lNw/lNx8Pp3x3rcXi8YrWNVqNXrjeOYhPwY6fgx10UnmrqjingnKscdY454YZ5ZYsKFwWSx8aGCGOGOGGGEhhIY5Y8TbDpAITYRlYOGmXHmzLWrNm0WtMLTItcZmTBa2bsMrHEwxt3GJqAKUxGD/lES/lET69OiscIrhPCc0IP+Dob+DofhxqYhNM6cdIXGYxl6ZYCGGOnB4uPEACE2EY8bZzibMsi3G4a5lrTHiwrXDBkyWs2bDLkatcmFtmxACoABMIP+VCD+VCHtMYnUxMZjrHOebnXGJgwqsYxqNRVTWeF3AIP+D0L+D0Pwupba11x4bqaRiq1WIxNTNWzG425443KE4XAd1CUZRlGEUYRRRIwRQiIRRlWFY138WHGAITYQwaN2TLG0YLWrlw1WtHLPKtwtG7hbiyuMTFjhZ5WmPEAKnwE+g/5XTv5XV9eLOudbrMJ4OEdsa7VwxqcItec8ed9Z63uNpVGq4axjlnpx58SD/g9u/g996Zup1GsVynhabvrPHnvfHOc5i4VrXLHLl4HLlw1rU255z1jwZ49bhOFyHJzziRjCMUYBGSMIwjCKAQiIwijKckSNY4+Tjj0gITYQ4aZnORnjxLWblg2WtMLVutxOMbJbiatWbjKzxt2LBuAKcyOE/IYh+QxFo06GnhcPgcHRplOtbXQjKCUFK4MOgIT8FJn4KTWfNltTLkw4JyxY+RjxQslFVWsMtt9tIIS3M5M5EEYwihEjNOESKca4+ekAITYQ5cs2jfE5xrcLDI2WtHLdktc5WzRa2xuG2Vy0cuMrTCAKYh2D/kYs/kY3nl34WrMWuLi4KqHBx4CE/BEx+CIut+Jeyy0bTtGEFYXrHLDg4saExc6PTJEJkYxRhFFWOPi3gCE2EYcubK4cZXK1vics1rTE0brcTFw5WsmGRthYYWbFm5cgClgWg/5Dpv5Dpx068ufhZ1Woxia3MIP+C6j+C6kRMTWcZjad4nn0hMXE58JSQjCM04TjfDx76iE2EZWrhlhcNMi1o3at1rRu2zLcTNu2WsmuVy2YNGLXM5bACnYtg/5Gzv5G2b6eLiYkRiKqODVUpcx1bzm7uVXyz0uD/grq/grR8edXEYisQLmeM8Z43xvNTTUa1fK8TwznoIPh7k+j4IBJCCYJRMTEpiZud76+KCE2EN8bRkyaM3C3GxbM1rRvlZrXDZy0WsGWFrjcNmzFszZACo4BQIP+R+j+R+m3GLq4YiNRWp0pEyzmebl1upRiMKQi4mCJqYurkIP+CuL+CuPyNzwnheuON3md543u5yacK5OlcKVN5zu8st1bMXOUcenHEoOvgB6+SE2SmCJJiSYlEoETE1MAmJkm9+D6ccAhNhGFsxyssOHEtZ5sLVa0xtmy3FjZY1rHK3xuMzRo4ZtW4ApqH4P+TIT+THnn275567xxrOqxrXDGoq8bjjXHIIP+CfT+CfvF12vwJ5Ri8W4znObvrXXHPV7Ag69LOZmL42TMriUrXbj18GAhNhDlgycsWGXMtZtcmNa0xY8S3FmaMlrTMyyMm2ZowaZm4ApcFYP+Sxr+Sxvjw6NRidQi8ceHOoCD/gr4/gr56deF1eMwzFxvhnOghMXS048NYRjGM4TnPDhz4+IAITYQxbuHLRvmwrXDHE1WtMTRwtcNmrda5x5mrZowbYXGJsAKbyqD/k3g/k3hHgsZpiMaiNF1mLWzFmcb0ACE/BZ5+Cz0cLPghgrZVWs6zuwryrCsIQg1b9wAg/Wi83x3cySJqYhExMXFxKbneefnz4ghNhDlq0ZN3ORwtbs2eRa0aMmi3FmxZlrHJjas2jdhhxMcgAqFATWD/lAm/lAhznfDnrMREUxEb8TnoikTbPXwvDxlerREVi+3PwMgg/4LHv4LFePhb7Z5Ti03OZeD273ud3cTqK7denJVUgzc8XWcgIL8KfPsu+9rSghLLKUCUWXd75+P359AITYRlw4m2Rs3cLXDNgwWtGbZotcZnOZa4yMM2VxlzN8TJuAKjQExhPymZflMf1ymb8F4zilPApDFWmDDq18Dg6teLHStabcV5p0rwOHmxIT8F0H4Lsc2PEVxRhaUIIpxy6terXq17t+jTo04seTLkqnCcMdpY7CDr4Czzzu9zmYmYlMSRKJgBExKV3vv6NeAITYQybt2bFrlZrcrNi1WtMzbEtcNmbFbhZMmzHKyZN8zbMAKdSqD/lPo/lPBtWcbTPOOO5jyam5KcKxjGsaarXPUbIP+DHz+DH1uNzcXSJ8Dx/G59mNYYqEss5uc1OaAhOBhqgjAIRiRjMRhEgnKcoxvj6M4eAAhNhDPMyasmeVktyNm2Ra0yZWy3EzYtVuFtmYsszLDmc5cYApvKoL/ADKB/gBlB8+O8M0Dm8uOSZLC1Z3x75vQhPwmofhNR2bdGkyZQMsVZ3jOVYSpClqWZp4L0leD6RuYiIiJJmZTKZgkEpu99fNn0CE2EZmObNhxsHC1u0YZlrRw5YLcObMyW48TPHmZ4mTTCyxACn0xg/5LAv5K56nE63jjW661znjXj1xbSqsarhXCtVhpOt8ueKCD/hMo/hMnZm441vG8XrfCenfpGmq0xnE1tM3d5nbrjrmAg+kkQlKZqyYskRITEgXN76+nHgAhNhDVnla4WLNsty4suRa0cZXK1yzxYlrVm5bsXDFq2xZG4ApvH4T8oA35QDaY8WvVxcl4VRjFAtOkoYL5sNIAhPwjTfhG50cHgcPhZcUcUKWlS0JTpWcscteTPHGAg/I5TM3m83ZKYmLq1zvPXx99ACE2EMHDRzhc4WK1wxa41rTNjcLcLPMxW5ceNxlat8TVw1YAClgWg/5Nuv5Ny+29HSdNYnCp1xaAg/4TLP4TIefTqa3V1M1dZ1uahOlqrx9sYRgIpxrPPtx5gCE2ENmrVk0Z5nC3GzzOVrTDjxLcLjM5WsMzZwxYZGbJpjyACoIBL4P+UBj+UBnOHhcdInHGNuLimZhF6TEQhVY4+R18Dn0ZhPwm0fhNpzZ2LHLDLDgz4LwjCKUJSpSVqUglGMazjt2b4ZVYgITjcCPRnMQhERIxjCKEYyiBEjOM54ejLQAhNhDPDlzNcbJktcsMjVa0cOWS3C5yZVrXE5b42eTJlYYsQAphH4P+Ubj+Ub9vhmsb0O174XTExEGtoIT8J/X4T68GGmGmnRpGu2GF5xhGSUmZKQCD9DnuErBBa5STefB9WAAhNhDhg5ZYXOFqtaMWTFa0zZmi1y5Y41uXKyxs8mLE0a4cQAp5K4P+U2j+U2l4l4rF0nLjOZ4uLaV4VOo4McHC+EWAg/4T3v4T33jeDrrjc5nLNZwqMRjFaxGFS3M9eXjxe4TlaOjWCAinKcpwIwmQihOBOEazw6+HDkAhNhDfDmZtGOVwtaN27Za0zMsq3C2cY1uPC5w5mLfDkxZsgAqEAS+D/lXW/lXfjHfhus4mMVnDlnE6mqstfPwuc3FkXw3XDqCE/Cbl+E2GGTHkva6dY58GFtlGasoQlSUpNEZShCBhpwdGWYCE5GLDfHC6aacCEZRgRIoRIRhGEU41x8fHDvAhNhGPFhZMm+VmtxZsLFa0YN3C3E4Z4VrZm4ZYcTVo4ZMMYApwH4T8sUX5YndOLfu5urHSMUIKLSpDFLBPRjxJgIT8J2X4Ty5at+7LmYp4EoSjCEY3ljlntnQuhc1gsXHLLHLDHBGI4oSNDHHHXg74dcAhNhDVnkaN3DXMtbOWzha0csGq1zjw5VrBuyyZmLPHhzNXIAqIATKD/lkg/lkhXVX4V1VREpW3HGNzvXl62tMRWMcK5VwjlEUAg/4Ubv4Ub3Ln27+FzZjccY3GYvGeF4np16MYxrGlJudu9XxkhOho08ONYwRhGE4IoRghGEYRjCKMIwRIkZ4e3WXOITYQ0aMm2VrjYrWTNg3WtMWZktcZGDZaxcMMLJniytWmZoAKfjKD/lyg/lyP8F3ttupqI1VYo4FTCZm7uvFje743G9ZxWIP+FBj+FBkqeGeV6mErm+PgeD4mUUSyXx8LYmqnwLRkhdBcz84Ro4I4I4AhgAQQwAhghQwz4XMxR7QhNhDBy0zYmbfItaNGWZa0ctmK3FhxNlrnJkxsMjFqyZtWoApfG4P+QpT+Qo/Lnyc3CO+oTGN6AoCE+ZC+ZRyL2ZLyw8DHAZ9WsDSAhbMtBPgY0scM8MMIhhlprwtckeqAITYQ0xtMTXFlcLWzlm3WtGOJktw5cWVbkyZcWLNhxsWDDCAKhwE4hPyIdfkQ7AO3yITI2StS2KWSlIQlWM41nOtb3rjnecY0vox4pSCD/JefkvQB5ThjhNTOb474zxvcyuWVrmIiqrVYrWMIg+XqVj15iZu8xacZq4mCJiYTBEkXExcTNzvv5NxAITYQ2x4WLZm5yrWGVnhWtMmLKtxMcWRbhbsWDFu2ysWjFqAKWRaD/kfu/kfl4+JvhVYJXc8ccebIg/zH35jPny4zFpmYSiNW5IXOTIMrfEghhhhjR05GeKHTACE2EZsmRhjbsXC1jhZuFrRk0aLXOJoxW48mLMzxsXGLEzbgCs0BYYbyIheREMC2twAAv6wgoBCQMJAwECCAgoCEgISChkNAQEBAwMDBwcHCwMHBoOFiImAgULCAtbRgfA1vbMA4AACG5IrkiwIWEAAC8qYaCQkBAkHAwMBEwkLAQKBg0HBw8HBxKFgQgEDAwsDA0mC8FYBwAwDgAFLSIOCgoNCQoIPyunjqmszdzKKEplaLqU1KYARIETExMJgRcTFwi4mInOAmZznr6M4j4EAhNhGHEzZMHLBmtctWrNa0c5cS1y0zY1uRk5ZM8jFmxbNHIApvI4T8jrn5HXcOCciEc2fZW0aLTpOU0ZzrLbs26taD/K3flb/A8HhxOnWJpKasukkTi+XPlzCF1EaDPxwIIYISEgjghEKGOWvKxwQ6ACE2EZsmTHmyMmC1k3aNVrRq3yLXDhxkW5WOFw0yNsLjIwYgCmgjg/5MXv5MXweDEW3i6nERjFYrWHDjy3F2g/yan5NUGuFcHCdZrdMxbM7t4eNzkITwEhHr1gnBCcqwijCcIiMa1174tAAhNhDRgxatsLdgtw5sbZa0zOci1y5a4lrHK2Z5GeNvjcuMwApSFYP+Tc7+Tc/M75cdXEQq6DKE+aS+aT4VUhGauXdvDGCF1hDnSVKjhljnwOHhkyAhNhGXE2xsHONytbsczFa0YsMa1w0xsFrlw1Y5GOFsxbY8wApJCYX5NtPk2lvwmFqgtuCF8tx5b+TD4bB3RViHl0DgENmsXgMBlgAhNhDHNlxtMuRgty5cTRa0xMmC3CyZ5lrLHmxMW+LG2YtswAp6L4P+TuL+Tunl3qLqcAxeEVUYmkXG64t3NzNXwzUSg/zXX5pfGYvd5dw8WK5pi9RVaxVVqNMSzHWHg+B4IIPxvEeH4qJxKJhFxaZiQJiYmYm5vj38W8ekITYQxY5mDVqyxrW+JkyWtGrTKtwuW+ZbjYuHLLCzYssTPGAKwQFrg/5RkP5Ro/AAHHheNkyiYhFAHDi6dXgeCcOJ4Hg+BnF4mJqamYmYyuOfLnrY66uZuIYrGKrETrjw3KyD/NUfms+AA5c+1xSprMTcZ4+B4Lp1HLm7d3DiYyEzRaszcri4RNdPD8LjwHRqOERGZzN7jeN11iZvIIPt5yPXmJQImUzFkiYlAAAIkRdSBEXUkTMCYi0STV1cBbN9fXI+BiE2EMW7RgybtMi1u4Z4lrRiwyrXObKwWsMLNthbZsrdy2cACmkfg/5UdP5UdTlz1vpvSkQqRmN68Pp11sCE+cE+cFKV2beRllOkYxjGpOcYyjWmPECFmzUzC4GCOOGVGjiQiNHLfj5ZI9YAITYQ3cYXLdswaLWzdozWtHOPItw43DlaxZsGWVi5zMm7TMAKWxiD/lZi/lZjeLGudc2ZyuInlnlFQIP81B+ahb6YaxGEVbcR1q5shd1ag0KOGOCNCRpZ8Ph44MQAITYRmcMsLbMzxLWjnG4WtMTTKtxZnONa0cMsbfFhcOGTXGAKYx+D/kI6/kI7dOvLm5cyYuYupiL1NWOghPpnvpn2vVjxIwM2fZeUEKynDTu3gISHKjvhQhNONUUYoozrPPvhDlAhNhDHE3Z5cmPItc5MbBa0YOMS1zlZ4VuRkzxZcrVkzasmoAqfAU2D/kRe/kRfOnV06gDx+WTNERFUxiMKqIqZjK25nKbTExjny8HwO/bw/C8HxLuuwIP9FV+irKsADfLE1EYvEzCJqYms3eZ53la4M4TFU6dem9XUxrHXwvD8YIP1sT5vGIhEIStdrglBMTExMEwEShMExMTEhMXN3183jVAhNhDZrhbtMrZytxNmDla0y5ci3DhzN1uNhjxZMTZy0YtWwAqUAUSD/kZ2/kZ/116Hg+ALlmLtMXphjFYYxOrpcZnNc1zd5XcxE4dO/hWdAIP9A5+gp5dehnDwvD8jdapUQmcxa83M5m5tOTeLi8ZoVSqqL5Y8Hp17AIPyulzm93dpCSUXAmJhEomCYiQJiRMSm99/NuOgITYQ1bNnLZswxrcTJziWtGOPEtwuXLRa4ZYnOVmwZ4cmXGAKdyuD/khC/khDC65xjeESiYm6zWvF4cvF1ETeN8ufKcQAg/0rX6VsOnXxN8GKiauuNbnM9enVm2W+Hft4cLiEwdJDoxTRhFGBFERgRhGJGMb3250O4CE2EOG2NqwZYsq1oyZtlrRsyaLcTTK1WtWDVhiaN82LE2YACkwNhfkfO+R8/A4C+4MFg8IAg/0IX6EPlz1sLoCGoJqBgKuHh4+fkYJbACE2EM8jBkycY3C3IxxtVrTE4ZrXGJg3WuW+TDmxNMTLG4bgClMVg/5J9v5J9ztieDVxvF3XOXeD/SPfpHzW7q6zi4Xw3FSAhMnOk6tZIzhMnfHr0sAhNhDTG5aNWebMtZtsrRa0cM8a1w0a41rbLhbuWTjC4YN2YApZGIP+Sib+Siuh4XPgiFQmuPbiWIP9Qt+oH7h16c9Xi6ieHPtzMoXKYKCLRxoEaGFGhlpweHM4ITYQ1wssuNq4ZrWWLHkWtGLFmtcZWuVbhzZcbLLla4mjBgAKiQE7g/5NNv5NRSt4moqmqqkKzjjjnx8DwWMkQvxMxGFXCZXNddZrqIP9Np+mj69rjCjcbnM5ubkhy58njcampvr257meMZTMRLGaxHKD87xon37iZJiUTETCYmLhICBAJJm9+H5ua8AhNhDNw5YucTRytYNcmJa0cM2C3DkYOFuXFmZZMjFi0xMXAApgGYP+ULb+ULHPPG8c+HHSpqK3oHgAhPpwvpqeDuTxXwVVRmz7t+jSLoXRSTY3CxxRwxoYYUMMsctOHli0QCE2ENszRply4cy1tjy4VrTI1yLXLlxkW5mTnKwzYcLDGwygCnktg/5R3P5R59xO+HPlNVipjkqKxVTq5mc5vN5ncp4TgIP9N5+mj41wvhxxxjd8+3eLzMzmJhrGsVWKnGTjV9yD9LwMefxXdrmUSiYCYJhEwJjPHz+80CE2ENmmFmyb5mS3DhaM1rRuwbrXORhkWsWbVgwwsWbZuzYgCpIBPIP+VOr+VPXvcrYvVa1XTVcMVUQku7tmeMeD06zzjm4xnCq1yeJ4PmZog/1Jn6jnjGmt8s4tmN7nfHO953OUtT0npjXLOPKzrXRwGePHPfHh8OOQg/cqPZlFxmLi6uEJIkCJhCIAsXFs56+juPAAITYQ0aNmrJpkZrcOTLiWtGWNgtw5HDVa1xZnGNpizMmePEAKdCeD/lew/lfHyieDhGOEcKqqmL3Ob3njO03jeKrAg/1X36pnLHXlx1ecdb43x43uEqmIjGtV4WdVcoTN0KR5OVOc4xQjAQjCdKyEUY5eDrQ5wCE2ENcuZmwaNmC1rhZ5FrTLixrXOTGzWsWmRk4zMmOLI5ygCpABOoP+WhT+WhnnjvrcXWKrUeExDEXE1ubzPXp1giKQiCoQxxwmwIP9TF+pJ59uPgZxcbcZ78OO43MzcXiK1h414mG25zN3mby68vDpEITxB1Vc9aqwrKcIgRlOU4BGCMowjCMpwihGE1cPTnB2ACE2EOWrZozxt8S1u2aM1rRsybrXLNkwWucmHM5aNmONu2ZgCoQBMoP+Xuz+Xs2d764z5scbzBWK5VwxrWKqlt34PLw553vM3jvqJkCD/SgfpS4Z6deiqrFQq4tMZrjDKZit+JxxOt4nOuc3m4TV0Iy5eGdZxRARhFCMAQQhGEIoxnPH2U5dQCE2EN3LhyzxNcS3K0ct1rTLmaLXGZvjWtc2VyxysWOZqyaACl8Zg/4+Zv4+Z2cDr051aU1F649ufICD/iq0/iq1dOo5c/GucTEXOa475cyFg1DLzwoSGGGGCOCNHPh8O0ghNhDds1cM8mVgta5GjNa0x4nC3Fkw4lrdo5xM3GXFlzM2YAp6KIP+QTj+QTnhzirJjv28nltK6mIqoxWKqqrF9JmE/FL1+KXvLPRxeJv3Z82HAhSEoWpKUKISjOM51nhyznjAhOlm5eGcoxmRRRhFCKE5RhEjBGNcPVYAITYQ0c4WDBm2yrWLbGzWtGjJotxZsrhbkyZGONtlZOHLdkAKgAEqg/5Civ5CoYi4nEaxjWqqopOMzd8b3xvN5TWel1yAg/4qOv4qJ41HJwupvO+PHrvwc8d84uIxXLljlrEcs8JzAITnYOjKKEYwrNCMIRhGVYRhFCMoxhFGtd/DdgAhNhDRxmbsGzJwtZ5cjRa0bZWi3E1bZlrjGzYZmbBk5YNG4AqjAT2D/kVe/kVfd66rm8XiMYxwxrWMYwqIha7vO74zzzzvjnNzGMcsdnhVWoT8VRX4qi23ZfBC2C1pSTjeeG96476a48eO98MIYMGbNmzbNmLNkyaqQXw4c+Phw06agIThcxzct4xIwnKKMIwRhCIhEIRggRjCKMIwlOKc8fFzx8CAITYQwzZszfGyxrWTfK1WtGThstw5GjNaxa5WOZgybNG2bEAKhwE0g/5HVP5HT8vE3wnSopFxmd3vOd53ec2JrGq5Y5cOGuFcLoCD/irs/irN4+L5XeOMcZnO42mN6mGI1jHCuHKtVCM3m97vd+CzsITVznZqgQiihOEYRgiQmhEQIwjCKKCc9PVSITYQ5c48Tdy4ZrXDJswWtGbBqtcNXLha2xZHONxmzY8jZkAKlwE+hPyIyfkRlz5terbsy5MuTLk32hOFZQgxRtPgXoI1heM6xrGcbxRQShTNr1SpQIP+LxD+LxGJus4ujhx8bemC13c8+3OEJwqInF4uLjMZubbx4fheXXGD4fAVe3m5mZTImCYlMCJgImCJgJiZJm78P03hACE2EM2jBtizY8i3C2b5FrRu2arXOHLjW4WjLC3bYsLnI2cgCmweg/5G7P5G5fF5s3xjOJxjlrhrhrGLq29c8oP+LgL+LfG+HLHSujWccc53x3x4543zeDjeQITVzpdPGjKKcEycJyrCKNcPDw5gITYRjxtmrfMyyrcTFuzWtMzJutxNmLVaxyZG7hq2ytWOTCAKURGD/kU6/kU769Har5Z4Ixmqg/4wQv4wQ+HFMTi6ljaAhcFlI8+hQQoJZZ8Hh4QhNhDNk4assTjEtatmOZa0Ztcq3C3aOFrJkyYNm7RllcMsYAp+LYP+R8r+R9mL41xreM8K1rHDGqqprbeb5kcZlSuGeFaAg/4wQv4wQ3CeEcp1OM3d7zve85mYrEdjpwrCI548OuaE3cjg55xjKsEU0UUIynKMCEYRE4TXvwdLsCE2EMszJrjcscq1o3c4lrTMzZLXOFwxWsGjhwzYssjFhhagCnIkg/5IzP5Iz658N6zhEuHHpeeG9IUhNb5d+ESAhPxi9fjFjhhxYbZaacGFe3BhNdOEZUhJknsx5ISAhM26t7xmnNCKBGE0YRIlY4eHreAAITYQwzMmDdo1ZrcrLM4WtGDJktwtHGZaxbNW+RuwcM3GVuAKax6D/k2U/k2T65zm85zGdVXLXLhyxwjWccddcoT8W434tuY0tgwYM0MUJVjhvjx3x1wzwtcK4YThciXN2xQERGKKMJwjPL0WgCE2EMcuVnkaN8q3DkyuFrRxmyrcORuxWuGjDIxxsMeLIwYgClcRhPyXAfkuXhHNS1+JXBK1J0kAhPxfufi/blXJl1a92eDDgw4cAIWrPM3LCjIY5cHj4cgAITYQyaMGDJuyYrXLFzkWtMLjKtxZceJbjasmDdsxZMMzbGAKcCiD/k++/k/b6onEcpxrhddM4mExla7m7u7i+CiD/i/e/i/Zjer4Z1mI6+J4vjbREXWazVha7zF5hNXOr1YwIxjOBGBCKAQiJlcPLw4AITYQ5atMTRixxLcmFizWtG7PKtcNnOVawxMGDPE2ZuceVuAK1AFmg/5UDv5UD3n+B1rrW7W1GOnLTzpxipq7vje3U1xiIpqIiYmLTFptu7znO85zvM5qYxXLHDHKsa1jhw1w6Rq+UoP+L8r+L9Xh18DPS+VcGrib3e+vLrxnjO0K1HDR5F3q4zvOb6uM7Zu4yqKxWtcK4a1w4VyxjTFxlOZvNzz3x478eeeQg6+Cnr5zay4JTCSACJiYmJi4TAgRMXEwJq6uJRImExMTESmrq4ld+T6teEAhNhDRsyZ5WWTCtYN8TJa0YtMy3C4a5VuPM3Z5XLZvkxZmAAqMATWD/liq/lid6+D4Hk8ueNxcZVEVWtVwxrVVURlebzvi7zMzOOPLjUCE/F1B+LqvBw+FlxTzRxWpKgCc5znjre9Z4YYY1nWRK1pbK7mAhIeCJ82eFGaM4RCE4EYAgQihFCcEUY1nn6MdACE2EN8zHI3xtMq1q1y4VrRm5wrXOZhkWsWDTJlxssWLHmbgCmIWhPyyvfllLy10XwVtWUYRlOODg8DDUIP+L/L+L+O+fibxPCYup3HGuvGtgIaenljDoCBQcBAoFBw8PHzsDcAhNhGVphassrVotysHDla0Ztmq3Dlw5lrHNlbs8rLDmYM2oApkG4P+W2T+W2Xjw8HW53XGMzdTUaqumeXhWIP+L4L+L4Pp16W1OmomIm83ea7xjICFuzzRxwEKGGEQkMcM9+PlywAhNhDdzizMHLFitxs2OVa0y5G61zlysFrZixauW7Fy5bMWgAp1KYP+XIj+XIk8XWZzSK4Vrhjhwqqmc7vjfPed9+O+8eHkg/4u2P4u2ThrWNVg2ze5zlxnN7ni4s3F6vwK4ITN1nTw1iIynCKEUECEQiRjGOPuwCE2ENXOPM0Y4nK1uyzNlrRuzwrcTdoyW5m7BwwcNnDdvhcAClITg/49RP49RQdelphOM4iD/jfA/jfBB2vhFYm8dfD4AIWrPYXAxwpY4UKGGnOw2CE2EMXDlviZtMS3HizY1rTHhZrcTNgxWsMrjFjcM2GFmywgCqEBP4T8ggX5BC7bdm/dwcE4VnESlipbFTBKVIIQSnGM73vWeE3yjUhalrYI6MuSYIT8btn43e8mPFeykrWwUhBOs8db3ve+GuGtcNYzrKWLBiyYtzlWyYMFjDfDHXbbDKCD9TyPJ63vMpmJJgTCYmESiYkRMQkmJEwmbz39OPEAITYRlZZGTBpiYrXLRm1WtMOFitw4sWZbkyOMrBk5ytsWPGAKjAE4g/5D+P5D+XdW43WYqarVajpOqiC05u+pjrIpjEYcN+Bz6QCD/jeU/jeVZYRrGtVCMuOc53xvnuZiK1w6HnTpUzPG9zzjxceS4oTR1I8HhzREYRhGE4RgEIwihGBGBERhGFU65cM9PeAhNhDTLiYtMzRutZ4WLha0w5cS3DicMVuHIxxt2TFu4bucoAptHYP+R0j+Rz3m3O85vd5q9a4cOnDlwjhx5bmE/GnJ+NPPI0YGjBopilKdceHPfLnjplx6Z4CFi1kOJwM8MsKCGBCQo0cEdeJvh0whNhDPG0xOGeZwtZY2LBa0YMcy3E0ZuFrLK0Z4nOJm3cZswApRD4T8i0H5FxaW0S3SwSpgIoP+N2D+N1deuvicy6mwhoqsgKWJgYWBQsTKzMFYACE2EMsuLFiysGC1jkat1rRnkzLXDjK2WssLXHkcNm+HKybACo0BM4P+SET+SEXwc8N446morUcOPlZqKQXd3d8VdalGMaxw4VwhYIP+N/L+N/PE61VauJjrM9+nXN7ueMoqNV2eUxWInN5vPeOc7IXDZKHNxo0MEcEcEcCGBBHFDBDBCgEEIhghEMdehgj2gCE2EZMmVjlxOHK1vmxsVrRqwyLXLnFjWuMOJxmxOGOJq2ZACo4BPoP+RKT+RKWJmOPDny8fCbIRVYioxvxsxAmbbudzuczmVxFR0nwGMIP+PIz+PI3w/C8PwuvTjwuorSqiJMpvn4nWpqIicXCEImN2zd5ur14NWIPwO1ruczlMiREkXUpgIJgCYkSXOfB9OOQhNhDdpkcM8eHEta5W+Ja0btmy3E3auFrTDkyuWLjExyOG4Ap7KYP+SAr+R/PnzOnV31xZvMyiq4RrWNRhjOM458Os5IP+O1T+O2fwOvREsajhWtRqozczOV5q95vOeNd6yISnMxxrNOMZzRRlOEqynKcIxhGMYxjO+nTPuCE2EMseRhlaMcK3EzYNFrTCwzLXOHCyW5GLNu1atsjljmbAClUThPyNJfkabscLLaFoSlDFXBeQg/49gv49depmMXUonHPWYIXQUYHGoUKGOFLHbl4JgCE2EMcrbG2csWS3CxwslrTC2xrXLJyzWuGrRviyZm+XHhwgCn4ug/5Juv5J18riIYjWscMVjE1MrmcrzZw4zNDEcACD/j0U/j0DmkVjGJi7vPPfHPHfGVxiOGux43Cq1De+Pi9QhWwhh0cMYIUJDAhgEMEMEEMEMAQwy4HNwNgAITYQ5yNnOZrkbLWjNu1WtGmNktcNMWRblxNMTZg1bsMjNmAKYxyD/kr6/ksL4ce3XoZ1NKVEVFRieVwAhPx9Xfj6Tnlw4sZwcF8c43olS1pWjimAhOpm5t4QnGqZEnBOE08vTWAhNhDTG4cMW7JwtctHGZa0xMMq3DjxsFuTNkzY2eRxkYZGwAp1HoT8nNH5OZ44ZwyyzqwLUwWwZMvWyqXpljeH8da3jrNhMkhsQgcSgEMQpBILA4TEZrSqXIJPA4PCYDDYPByE5HC5OGcpk4ok4wnGKMY34Ot1gCE2ENm+Riyb48S1k0YtlrRyxzLcTLI4WtmLRg3xZcOPC4YACkoMg/5MwP5MuaxwxiOG8QCD/j0e/j0L2ynPDimGtoaBu0ChYuXk4IAhNhDRxlYZGDNstxN2uNa0ctHK1wxxY1uXEzZ5WjXMxcM8IAp0K4P+T9L+T+HM88FYjHC64RURVxOXXpznccY4rvHPtPCD/jz0/jzr1iILbd/C8PtlMQmJjn4WSJVuYcW7hOVwp9Oc0UyKMAIRggCJGa+nowoAITYQ2YNGzDGxZrWDZxkWtG7HMtcuc2Va0bMcjbFhw5HDBmAK5wFlhPynoflPRcHBeE5wQpC1KUpKkIIwnC8Y1hhWrGCEYJ4MOqs7RkRTnOt8d64Y1nOhSCSUqSpbBbBg4fhrhypJCuLTHCCF+PJz48nVdSiKaaSCBGnjlnjplrlpnhgkkkmwSyaCCGBTHXBDfBLDHHChRwIZI4oJKIprJpqIpoooEhARxy6XgrS10zxzpZ5ZwITwFSXgWZGMoicoowjBGEYRhGBCMoowjCcEYQTlOU5TlGEYCMIkIgEIwjAignJOE79m8+UAITYRjcuMmVrjbLcuRywWtGbFutwssjVaycOMeRq4YMXDRuAKjgEvg/5Yxv5Y0569u/DesxlMRFa1w6Y1jROd3vrfFuZir8DrygCE/Hb1+O4XBl2XzSwSpS1JURVw3w6cuPHjrjjOE5SpKmKWKeKlMYCFwmYxNamGWOFDDFDARxIUMBBDFHBBDBChgjhhv0KDYCE2EOG+Vy2yNcq1ixZNFrTJmZLXLRq3WuWjTC2bssTJgwcAClgQhvLM95Zj4WGg4aBgkChY9XV4hfj24+PZ+OaRJHLHLDg2azaGvIKDtYOAg4CDgYOBjamBkiE2EN8bJtlaY2q3FiaZFrTM0zLcOFi0WtWDHE0yN8eFk0xgClwVg/5azv5a47mLjMzMUrU+JnlkhvHrx49d4KDgkJAQyGQSAgIGjvqmVIa2il/AQMAQKBQaHh5eZVAhNhDdwya4s2VutbZMWFa0aY2S1zmxtVuXHmb4mznC2YtmwAp2KIP+XNb+XPVXXhx5TqOGsY4ajljCpzPHjxzzzvje3XhIg/47uP47q58R2cs6ym874748c8c5zxm7yzVVHDPSAITN0t+Ws1YThGMQABCcok79mIAhNhDNw5csWrjEtYY8OFa0yZnK1yzcMFuZvkbOGzhk2bY8QA==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9GHAOAgAQdBOwExAUBEKn2BbuuqvhFukHziIiTUqgDCEgQRP//A0U1BQM4C2QZIDIJAJCbAwE3wB5FMwkAkIICAdvFHkU4CAD+AwB7hdI0Ek7ApD/TAKQ/HgxEgoAAAACUAAAAAAAKfTeD/jRK/jRLAPA8Hwt6nERWK1XLWMcLwxOI1HCsRUEZ23nj36iC/vnT++dR8PwDNrNgmzbs7nc3GJeVLLhzGTughJZozRiRjCJFEgjCIjAhCKEYkQEcPfi8DCE2EYWTbM4ct2K3KxbtVrRg3cLcLBhhWuG7Rg3yNsjlw1zACpYBRIP+Spb+SpujON669PHxdyZwiIisRGKiqikSleW5y43OcskVWo8Tw/KdAIP+Mkb+MlPk5z079vF8TxeFIxWGrwq4EkolCImJq2Mpm42tdxnXk64gg/e82YgZm5lKJkTF1IETCJiYTUxMTCYkSte/H894wCE2EMMjXNiZuWS1g3cYVrRu3yLXLPM5W4WjFm4zN2jdkxbgCnAjg/5NIv5NF+fOOcdZ43dXqta5axw1jWGt1xrx62CD/jEo/jElvHCezlXCKurZvbN5u8zznnXe7ITkcZ25oRrKMJxEYRRgRRjGuHqsACE2EM3DPCycZWK1sxZ4VrRuxcrXOXIzWs8ONwxw4nLZhmYgClkSg/5K3v5K344cJ1WKvXHh11cAhPxmAfjMBya8iiEISriz6KwAhpimgI2xgRAwMLBxcjJwt0AhNhGbI1xsHDHItc43LRa0zYmi3FkZs1rNo3YMGDNi1bsHIApsHoT8my35Nl+HwuHonKErSpSFKWSpCCGGmOtQg/409P409brx+FzmuK85mYjFcOVdHkXUAIXWUQ6GeGOEQoYIYI4CFHDXi8XFjiE2ENW7XDly5GS3DmYsFrTK4cLXGHI3WucOPE3yOGjPFkcgCoIBKYT8p1H5TqXD4XHxXnGNbSlTFLJipSULTkVne98uHSz4cYCE/GKR+MUlKeiNLWxUtaCs74ceeunDtvjrjnOFpZJbtGrMhdYxNsscsMKEQwIYCBAgjijgjI4p7dHBBsghNhGPNkb4nDTCtzYWbJa0c4sy1zmaOVuRjiy5GTPNjbY3AAp+LoP+SZj+SZmJO+JuckyioxGMTHLn5nPhWKiKuVxzxcCD/jfK/jfL6dTtfZwxiorc5zfWfB7d4mJi4lJNXw8PtxiEwdqXNw3nFEjAjKcIwjAgCKMIoxnXg8mGwCE2ENcjLFmY4m61qxbZVrTKxyLXDVo2Wt2DdphcNWTlq3YgCoMBLYP+TbD+TbF4MTc2nWeVY4Y4dnKqnHFu+O+e8974zfDvyuiD/jfs/jftdM8scI7OWcXnPHnnvnvPW+LMkVGo1qvCntHAhatBDla0McUsUMIIIYAIUEKGKWKNDDXp4IdMITYQ4YuGTFhiwrWeJo2WtGjRitct2DBa3Z4czlhhZOcWNiAKlgEwh/I8B5HgQhsKgZAYBA4JA4FAoTCEFggCaTWbTekUmsVmtVuqVWiUVQKChvHqN49RwR0JCRENFQUHBwFvhjDK+vwENDw8NHx0fHRcVDw0FBoyNIXGZZm455UsEcEMBDAQoIYIYEMBDBCghhgjS4HPxQ6gITYQwws82JkyYLWrdi2WtMmXEtcMGrZa0w4cjjFlw5mrdmAKrwE3h/JbR5LaYBA4NAYIgiBQCCIJBYFBYDBYLBYLC4PB4LC4HA00rdans8FAoNgk8CgkBgcFm9Wq8qlcNhqG8ez3j2vQsFBwyAgEEgoCAhIGGgISEgIaEhISCIO3w5h28vROTsPCQKBgIOGk5KhgImNAhOtodu85VlGEQRSiQnKMYBGAIRCMYz19WcPAQCE2EOHLRsyy42K1nhb5FrTDjcrXDXKxWtnLRxjY5nGbK2wgCogBN4P+R7r+R728eP43o9MxKGFVEajDE0qVzNzlxnd7Zmaiu2e2OgCD/jc2/jdLx069HCeDgYtNZXM4ymJiYIQqUxuZu+OPH11shIeBHLnWs00ZwREUIoCCEUEIynBGEUSc75ejLgAhNhDZs2c4nDPGtbtHLNa0ys8i3FiaYVuLIyyMmbNowy42QApgF4P+SDL+SD/bnGUxnhONOEdt+BdAhPxtnfjazjgYLYoYISRz3ntrwcOu4IXSUQaWeBDAhhRwSywz04mXKCE2EMW7dliyMma1m4Ys1rRs0xrXOFq3Wt8rVjlzZnGNk2zAClcThPyPUfkepbb0yxmQhLJPZPAAhfjZW+Nldnp8JZRJVDFBTBhZL5yE0dafB03qEY1rfn3gITYRhyNWGRljZrWTbIyWtGTFwtcM3DFa2ctmDdgzZOGjBgAKjQE7hPyMhfkZBirTLk24JpwnJJSUpSoghGKcYzjGMaoqpkUNx4F8CLCD/jxw/jx9vt4/jc+W9KpURCAq6mEprOpjEzC13G+OJycOLwSD18FeH3znOZmYmQShNTE1cSiUTEwmJiRK88/B8e/QITYRmyZmebEwZrWjjC1WtGTdqtxM8eZawauGjfCxbYc2PEAKYReD/ka0/kbDtvV1KIiarXXpdACH8eA3jvpgUIgMIgEKgUGgsCg8AgcLmtSqc6nYhNnSjv4MYok5k174easAITYQ5a5cWFi1bLcWZlkWtGjFotcs8zla3c4nDRm0bNczhuAKWhSD/kY4/kZFrNbXNriHa6rQhfjtQ+OzmGSSaqqyq6WiOGWe/A6khoq2QN3CwEACBhZmpgoPAgAhNhDdk5b48rhotyNG7ha0cN3C3C2yZFuNo3YNWTBw1w4mAAqKATmE/I/V+R+fDTPm06Nerbs32jOcUYQpKlKYEoQSqnVdeKc4xIRtjyQsg/4xfv4xka6c+V1nF1dIioYYmpq8bhM0VCImJu43c8Xg5zaD8T2PH8G6vNzKZAExImIJq6mJgmEk5z19l4whNhGbK0ZuGjFktytcLJa0Yt2q3Dmct1rVxjwt3DJu4bNMgApeFoP+SJz+SJ2+fG83mJpGI1HbPKCE/GDZ+MG3NiYqZIZISL4a7WvPpIXLYaDM4OCGGKFHBHClntxsOQAhNhDbMyys2bhktcOGjNa0x5Gq3FlxMluXFkb42TTI1bucQApeFIP+R2T+R2u+MWzO4uVVPLFAg/4wJv4wC6nlGuHCOmNauu8ceoCGtIqAuYOBgoGBgINAwMHBxdfARAAhNhDnIwy4WuLGtxOGjla0ysWa1y3xtlrPGxzNmzdq0ZN24Ap/LoP+Ofj+OfnW2cTE1vEyTOvBwnKZRGdShV1Ot8J0hPxkNfjIbw4GvVp0cXRhlOEoyhi05pStSmC1JUlOU5zjestsr5SD+CvVNrmM4zEzJATCU1dXBF1lx4+vPYAhNhGNi3cYmubEtYN8bRa0c5ma3Cxxs1rNhiyt82HJkyMWwApZGIP+N1r+N1vr0HjW01OLiM449OKD/jNc/jNd6dRhNIRMRnXfV7CE4XEj16pKTIzJxnPHxcOgITYQ4zOWbTK0cLW7BqyWtMrdgtxY8zJblcYcjBi4YtcbdgAKejCD/jp8/jqJmLlGanDUaYxEIQlLLM5zKY137CsAg/4zaP4zaWs4YrFUJu5zc3eZzOUzNTVMRw69HTr4WYTmbIdPLOBCMIwnCIhGUYIwREYRIoxvHDz3ACE2EMmrhqyZsmS1y5YsVrRsyxLcLRu0WuXOVi1aNG+XLkygCoMBL4P+PLL+PLPhx79vL4Zi8MRVViqqMTSLq7ubze13eOuNyIT8Z9n4z7duzPmw4IWlilSEEY1nOt7srDOsYzmtG0KS2T0RxITobuHjrOtRFFCcBGUYEEIkYThEnXL25R7wITYQ4YtW7lxjbLcOZi5WtMzLItxNmDJbkcOWbdliaNXLPCAKggE4g/44cP44cQDh1jMzczEYxwrhiKmbbmb3FrmU3BPby/KzgIP+N3D+N3EA6Tpw5a1VRF8+t9efHjna04lEIYiMMJ6QAIPt7Hh893u4mJgkkTCYEJqQms1JMXFz1914gCE2EYsLXKzwuWS3Nhyt1rRk3aLcWXNhWsmjfHjyOWmLEwZgCoEBLoP+Or7+Or/fW5i0RiqxitViFXGW263E1d1NXrj4GdCD/jkc/jkd5ziMa4cMcIiZ473vjxcbuEYrp16dK1VanHg67yCE6WqXgG8YRgjKZGBCMEAjCJGESM43y82PICE2EMG7Fg1ZZsq1jiwslrRrjbLXDJi2Ws27LM4zY22Fo3YACmwgg/47/P48BZjXftz5BnFKjTUYhXPp1viAhPx00fjpVi08Dg4MIZbxx1nGMJUpgs2UxSCFx2Ig0cckcAhQoYIYI4ISFPPnZWsAITYQ4zNGrPK2bLcjjE0WtG+VitxMmDJazYZseFywx4mGVmAKrAE7hfjiG+OImaCey1FGCFLBBDBDFAopwWDNVqzTZ+GGVHHHAjihswN0tlc0EQCH8e43j3bgKAwqAwyGwwIZBIFDIRBoBBIDAYLNa1W51OyWS0psqg8FQODINAIVBoFBIFCIFAoRA4JAIGCE5nDjKUJRQvWMUSMIkAiIwjKKE5TlOURGaM8PDzx8FCE2EZXLDFiyOHC1k4xY1rRjhYrcTli4Wt2TZpkcOG+bC5YgCpkBMYfx1meOs2Hw6Pw6EwSCwKKS2WSWSROJBOJynU7TiVwGAQOEwiEghULRKJk4nICH8fDXj4bIHAIBBINCozQqHTqfSqXNJqSiUoTCEliUCgMChUPhwJxOU2m5MJiAhNXShydM4pokQRQiQIyIwIRhGKcce3iuICE2EYW7nNlzMMa1iwwuVrRw1YrcTFw3WsmbXI0aZmuNm3bACqsBOIfx4SePCWFwoRSDwKAQSAQCAwJAYHAYLA4ag0LhKGSWSTGYTWaS+XJnMiEwgnk9nE5oFBoFBTyH8fGXj4zgEBECgsCgcBgUDgMAgEDgSACHIBBozOp3SKTSKTPJ6pFJJtNyUSmFQuBQOEwhOYTmcBxeHOMAIoRQRgRgiQjKcBEAjGuHtweCACE2EMHLDI0zY2i3Nla41rTEwwrcLfDhW48jJhky43LfHhxAClMNhvHmx482UxM4Al4SAiomDhSG8fpXj9LW1vJxkDEwEjAxoIaEvIFcw8DAwsvOpoAhNhGHG4atseRktaY8OVa0Y4cq3CwZM1uZliZ5HDhw5yMmYAqcAUaD/kf6/kf75328fxvH8bw/C68lRUKq6VMQRMXFkTON1ud3e7yuZnMIVwrwHTlgg/4PYP4PYY58OvTr058u9XczNpTc2SiNVWOGNYrEVEIm6zO13kmL1ZreQIPl7Hj80zGUrmYkiSJRITCYmJgRMJhEgTMTd55+vHYhNhDNm5yts2ZwtYZWDda0bN8K3E4xZlrFq3YOcWbNlzY8gApcFYP+S+b+S+fnrOM1vHHXHEuXHUUAg/4MsP4MsfArfS+TERUxmvBxvICE7mDj6YRRjNNGM75+bHIAITYQ1a5WrLMwarW7nLhWtMuZqtw5mTRaxxZG7VzmyZHDbIAKVhqD/koc/kodB42eDhUYFy255gCC/n7b+ftwc6NwsWdzz0CFi1UMWvhgggQkKEQyx05tQCE2ENGjZi3yYmi3FmxYlrRjmaLXLVhhWt8TNhly4cbVy1zAClQSg/5K+P5K545XwvV63it4zeCD/gyS/gyXa3y3rNTE3huAhchhs2gQSpYY4Z78nBcAITYQzcOW7LFmyrWeXM2WtGjJytc5sTVbhyMWTlsyYZXLluAKiwE7g/5IYP5IYXi+Id+3Pl4+Jm0RUa1MdpphNXlm54tztmZJ1HCOjpqD/hJw/hJxTB4PgZximGJWnr4Xh9NwiIYuCN43WazFqzE1xo2Ag/O8r1ZM3MzcSmExIImJgiUETAkkmc58PzZ9ICE2EOWuNtmYN3K3E2yYlrTE1ZLcThiwWs8jZrjZ4mLJthcgCrABToP+SnD+SnnW9PBptczdRiNY1PhEYzVrt15c25tu5TNKYYYVET0itY1UVnHes5CD/hMe/hM18TnybjUcJ1jUxM5vPXl1nM5TERjXHg8a45V0YqKuc3u+Od549OrO8da3OOPbmraE8Ec+UV61jNEIwRhFCMEIwjBGBGBFCICEUK0iQjCVYITjW+Hm1j4KITYQ0ZNnDnLlarcbhg5WtGuRmtw5WLda5xNsmJhjYN3LVqAKbCeD/kwS/kwTF1mLi6xz5AutTEUiIit9OeJAhPwm9fhN74mOSE5VhhllzZwY8W+00Y0naOC+as7Ag/CmJm5ASESlZJK5339eOAAhNhGFyyYtXDnGtY48rZa0Y4mq3ExY4lrHCzcYc2JwwcsGgApnG4T8npn5PM98cuHJvpeEaLStkpghijizwIT8JDH4SGcmXiZdV9E8CCMZzwxwtMM+OICEeAOTCCOGcU4xRRTmvh4ePMAhNhDDMycZcLjItws2rha0csma3CwZNFrBw0YMM2NxiZZXAApXEYT8nDX5OF8GTBixSwSm0y17aoP+E4T+E2/KedZ3nNc8xuCGkK6AgLuHgEDAwMXC1cGugCE2EMc2bDic48i3GwZtVrRhiYrXLJkyWt8mVrjctWjRxhcgCr4CtAGD/kYk/kY58LwfAOnXtxjbi4zltKpqNRhpVVOFRUYiK1Farlrp05cuHSMTONt3ud54747vjvnnec8Z3OWUpxWsY1FVGYm5XNzmbt4uN8Z3ud5zvnz473eU4jVYjFYiKjGEYmicTVRjGul+QIP+Cjb+CkHhz5delX5kdOXbh0jkqVTV0i2Z4553x58d5zuYuIiETi6mriZu5lbM7nM7lVMViTnnrvw+Ph8+/fvfGZrlXLhw1w1rhrly5a14DPCIgZjNWqZiZm7WuJQRi9XVU1URBd3jwaPHg/S8Z8AruEwRKYmYmJTCUxMTAQmETEomJTEpIQQAKuLq4lBBEpiYmYmJi6JhICYmEwIkRKJRIAEwTAJq0TOd+T5M9iE2ENMjBmyy5WK1k3xtVrRs4ZrcWbJiWtHOFgxYtWLNm4zACpQBPYP+LhD+LhHx8eB5fLnrnHHXOiKcMRqsT4GaomMzNs3Nt5uMxcRXDPiOPQCD/jIm/jIn4xpTG+F6moVJNrjr43Ws1E0moJiZm7i1xN678nWQhM3Unz8MKyigjGJEjCIBCMIwEIwhFCMIowTTy9WLwQAhNhGNk3ZMsmPMtYZMbNa0YsGy3EwwuVrVsxatXLFxhyN8gApxIoT8YKX4wQ8+TKywnhjjhnpWEqWpkpgpgjgjbHivEIP+MTT+MSnnrbtOI1Wp1FcaGWZ4vBeHHGSFuz0UOvhgIIYIYCEhQwRiNPblYMUAITYQxctWTTG2YrcLJqzWtHGHMtxMm2Na5w5XOPFlZNMmXGAKVxWD/i5o/i57nwufKJ7SxVIrPLaD/jN0/jN13qr5c9Si5I5xcoXRUZWWOeOCGBBChjlrzawhNhDDNhxM8LTMtYNszJa0xs2i3C2a4VrDC2ascjlgxxuMQAqJATeD/jDe/jDr3N5iU4ajUVis+NmohMTtvfTqi6i9TEREXjPLjUCD/jKs/jKfxx5VMIjOtxM5vnXWd5XEVWOW9PCziYRmMznbvrruwITpanfqhGBGE4RCEUIwiEIiEQCMY1rv2x8BACE2EMszFy1YuWS3DhYYVrRs1bLcLhxhWuMLZwwwuGGZi0bACnIjhPxnGfjONZMrXq10uqvCcJQhK1IWotl5W204gIT8Yfn4w/VrsWPZGFqYI2SimvONZ3acXDthiIXFZJm64YISEhijQwQiFCjjjnvw8OwAITYQ1w48jZm1YLXGLM4WtGWLCtxYWDJbmxs27hyyc427nKAKWRSD/jHg/jHjh0zwiKmLI68M0IP+MtT+MsO+vjZi5m5yzXXEwIaKtETYwcDAIFAQaFh5eXgbACE2ENGjPJjzNMy3HlYZlrRmzxLXGVi0WsGObE4ZMm+JhlxAClkUg/4zxv4zwcmazNrip1g5AIX4ymvjKNhrxFdk9SKNDHFjcZjYgIThcbLy0IRmjOMZ1w8PPYAhNhGJllb5sjZwtysG2Ra0xs2C1ywcYVrDJhctcuFm3cMWYAphHoP+NbD+NbEeLqczeV1GMY6VwrEa463Ig/4yuP4yuRFRrFYqkxmLsbx15bCFq0iHWkMAghCGGCFDDPTk57AhNhGLEzb5mzNstcNsrda0b4cS1xmbZVubJizYXLhowZ5HAAqRATaE/FlF+LLeUIwSnamXJOWDDwsMEEbqwwyje2PFlyZ4QmjFA0b+BFGE/HAt+OBWyU6RRx6NOTLky2jBKMI0nSss+7fo04seCqJBGCbFjYyE3cbn44wihEiCMCUYQhGlZThNCMYRIoThWOHPrz84ITYRhytseRywYrXGLC1WtGWPItws2uVayzM27VqxbMWGTIAKbR6E/GCB+MCmPBkvhvW9axpPBK2DBiZI4sOTDACD/jdA/jdLxvk7XyjUcCMxLMZcY8WOPECFw2aZumdHBHBCQQoI4I0MEcd+VhzwITYQ3Y5WTFvkcLcbZxjWtHGZotwsWjla2cZXLLFizZcjNmAKVhOE/F2R+LtXFt2DZWEJSnivSICD/jiW/jiVnGRUwiN9OtbAhrqEhMAwcCgYAQMHEy8yuCE2EZseXM3ZNW63Hiw41rRnlZrXOPHiW48eTIzYM2rfLjwgCo8BN4T8Y2H4xseDwOfqvGIjCkMDBSlISQgQnJOrPo0xnCdJ0UlHBp5HJ4iD/jgK/jgLmML4TqsKLbzG522zOauGo5Zx4nHlMVC8deHl9OvigIP3uHfrzu5lKUXExdXEwmrxcCJgTExcXd7337+IITYRjcZW7djmxrWThyzWtMuFwtxMcTRa1bsGDHLiaZWjhiAKZRqD/jPG/jPH5c+MuONrIYquVcr7ZwCE/G2J+NsXFj4VbQpLFGyEVcbTHfLLcIXEZSHN1wwQxRxRkcEcUqWGvKy4oCE2EZGLjEwxtMy1zkyMVrTG1arcOXHkWs2uJo4ctWTXCwYgCloTg/4yuv4yu/B8AdJqkTrny3CE/HC5+OF1ky5s+7HSZWGGlaiGlKqBrYeDgUCgYGDgYGRoYW0AITYQ4ZNsbLJkyLWeRyxWtMLjMtcN2GZbjYNcOFwzbtmTfKAKUw+D/jRK/jRVyujGenXwt0CE/HER+OGeeTHGFYVppzYYAIaWqIKbo4VBoWFjZeLqACE2ENXLPG3bNXK3Czy41rTNmbLXOJk5W42uVqxbZcbhq1agCm4hg/41UP41Qe469PDwlMTE4iMYxjUavl3xxIP+OSj+OSeevRz5ZxhphwmpiZmcovHOMoXKYyLS0ywRwIYoYIYI4oUKCFDBHHboYbghNhDbCzyuWDbCtxtWGVa0yYWC1y3zOVuLDjctGuXDmYsHIAqtATuH8Wl3i0vgUDIbDIbDIvCIHAUAIFDIjEILBIJA4MgMEIamExikVQiEkhkCbzZQaAotETWaAIbx8KePhWNjCNjIWEhYKAgICAgYREyEjKRcJAQMDBQEJByrBmDba3YGwOW1ujI1BwSJiACE8EZ9M8M51jEBEjBGBCMIwjJFCUSE5TiQnCa/N0z6wCE2EZHLbK2Zt8a3I1x5FrRg0aLXDjJhWtmmVuwasGbDJkzACn0ehvGF54wq5GLQ8DCwcDBwECgoKEhJCNjJKTYCwGtrcIfx4yePFGJxiFwKCQaBQSBQSBQKAwCBwGa1is0Khp5PUKhYhc9ho9TTBFHAghQwkEMEcKeGefD15QAhNhDPI0zZGmJytzOHGZa0x5nK3C5zN1rRo0y5czJgxxuMYApUFIT8Xgn4vBdOhmkstFatsObDAIL/AB2x/gA7Z50ZCTDc9oXHY5n540MBKlR24PA4gCE2EOWGZs1aMGa3CxbZVrRljZrXDlljWsMjZg4zYcTnGzagCpcBN4fxjSeMZ+CxeLR+DQWBQWBQGARpQ6EkMgIdDydTsnk9RCIgCMRkUymp9PyH8fRHj6Zh0VikLg0CgEEgUCgkVUqlqRSSaTUgcCJHIkZjAAoVDE+n6QSEg6+EL8fv1u0gSRcTOJTEJQmJiYuImU543nv4vYAhNhDFzlbZG7PKtw5crda0c4mi3FmyNVrHK4Y5GzNzkcZWQAp9I4bxoaeNDWCgyRjImChUGQMBBQMNEQsJERKmpy2t5CNAh/Hjp48dYfDiIQWDQSBQZBIFAoDAyW06nzyep1OyNRuEwWCghHgjl1nFeaEYRIVIiMYTnOeXkz6AITYRjbs8eNyycLceNthWtHDFitct8LRa0aZHLdqyb4sbLMAKVROD/jNI/jNd8IO2cQq8b7cYg/49+v49+xy5+FuoJrLYhqySgLmDQMDAQJBwcLH0sDPAITYQ1wsMWNuxaLW2TDhWtG2PEtxM22ZbhcsmjBwwctMjfMAKVxGD/jTi/jTrlGnh+E48DWyH8fGnj4XgsDRNPJ6nE5J5PQCGirqBgMAwaBgIGBhYedl4CmAhNhGRxkcMXDXCtysWeVa0zMsq3FicNVrNvlxN2LBkzzM8QAqBAR2H8aynjWVgMAiMQjMIgcEgcEgcChUTiUNhkDgUIhKcTmeT2oCH8fO3j53hsMhcKi8OgUEgUGg0Gjs8ntEotAoM2m6fT+NRuBiFyGSixeVjEMEIhghhijihhn1MrKAhNhDRo5zN2TbItaZmbda0x5cK1zmatlrlq5xYnLJxhZ42YAowAg9WYKzAD0CEgQgBACE2EZGmLJlYN3K1k4wuFrRnmaLXLhvhW5W2PK4cZmeRtlyACkMPgv8AKi3+AFRcAPXsg/4vTP4vTQA5cwCC9Rqut27voCE2EZHDhjkyOMS3M2xM1rTHjzLcLHC1WuMzPKwaMMjDK4YgCuMDzQGG8iY3kTHgoMQcHBoGBQsFAwUPCQsBAwZAwSCgEBAoWCg4GCgIBAQEBAQSEg4qDgoOChYSFQkKjo9HR5NTZgbA+CME4kp4SEhoKEgoiEhIKIgIKEgYSAgYNBwcHCwsHCwMHBwMDBw8HCwcPe4cw7gDAK8vZ6fpI+CgEJAw0DCQEJBQ0BAQkBCwMPBxMPDw8LAwsDBwaJg4uFiYeDh4NAEGiYWLjY2Pi4mHiYOBgYCFQKBg0BDJJNRkYIbxegeL0GPjhKQcNDQURDQEJCQiGhICChIKBgoFAQUHAQaBg0PBRcJAQUTCQsRGxEfBRsDGwtXgDAK8vVtbra3LS1JydlJWkj4SBgIOBhYGDg4GAgIFAIKDgYeBgYcg4KCgoKCgIGBQMLAxE/PUdEwDgC5uMKzUrDycfGxcfCwcFCQkJBREFCIFCQEFCQ0FFQEZDRENFQkRDQ0FAQyBQcLAxMBBwaDgIVAIGAgkFBIKGhIaESELEQEKg+HoezIQEEXFkxMC8pxEVikzczVEBZEpTMJETEolFquAEwmImpmExKJARE1MSuriQJhMRJC4EphMTAhNSRKJESRMJRKJEy3n2eM+8CE2EZsmZgwcMGK1lmaMlrTK1aLcOLLmW4m2Zo1yOWWZy3bgCswDyQGG8U43inXgYKFhoGCg4SFgoGAhYCDgIOEg4SDiIWIg0AgUCgEDDQsIJKTUlKwBgHAmBcQT8JDQ0JDQ0JBREJBQkFBQCAhIGCg4CCgYCDg4CDhYeHgYmHg4WFhYWHhYWJucKYVtLUUlKgYAgICDQSBiEJAQEBBwKDg0HBwEHBwMLAIGAgEFAQCAgSDgYSRkJeKQMCh4eHiY2Pj42Ri4uLiYWHh4eDiYGJQsJBwEBEQUFDREFLQEQIbxi8eMWOCioiEioaGhIaCgoSEgICCg4KDgImGhYCDgiJgItIwsja4YwzgLAbBGCV1dq6vnp+qjYCAgoFAoVBwaBg4CChQg4WFgYOBgYGBgoKDg4BABCIGGj46Pjhf3zBuDMNzkbHw8jEw8PBwEDAwMBAQEDCQEBEQEJCQ0NDREBEQkEhIOCgoKChISGhIyRkIOACAgYKAhIKBgoFARMDAwcEhoKCgkFAoWEg4aEgJBMQ0cgvsvd7aipsHLFV3Gakq3CkpZQWTcsst5pLlqUpKgAJUsLCyy5tks1hULFTc1LLKgWCUAsAKBAN2/D+Ee/AAhNhDhllxs8LhmtY5WGZa0aZWq1yzZM1uZnmaN2WJy0ys2oA==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ZTHAOAgAQdBNIKiAcBEKn2BbuuqvhFukHziIiTUqgDCEgQRP//A0U1BQM4C2QZIDIJAJCbAwE3wB5FMwkAkIICAdvFHkU4CAD+AwB7hdI0Ek7ApD/TAKQ/Hg1LgolAAAAAAAAAAAAACqwBVIfi+OL5T+fAE3mwAAUKhp9P1Op88ntCodGo9KpdQj8Dg0BgUBgCBwKAoCgCDECgECgEAgsFgcBg8Jg8PgkVSECD/gzG/gzHeT5AB4fhAABMM4ZwZxdXVozWYmKmIITFxZM1KGOvKFiD8CiU3cZICZTKYIAiYmJiSJkTCaCJRZMJVKLZ4/AuY8AhNhDNniYZmLjEtzMWWZa0YOHC3DkytlrZtmw5GzlphzY8IAp8MoP9EV+iLDnyc+Xj8plG+F1CoUww1VUxAnbjy7iD/gy+/gy/DenTr4mYxiaiYiYmLq5mLjLMzc3GccaiwITpZt9azjOcYxhWE5TgQjAIwAQnFGM54+vOXaAhNhGHCzyMGLFktyZWeVa0ys2S3Cybt1uXE2ZMsTFzia5GgApyKoP90F+5z73O5JicXjdZjNbxm1MRpwxGqrPRQIP+Djr+Di3r0lERM1bF6nV8JwxdWtbK7jvWbISHgI8AzjBAlGCE5TEYIwnKMRVh08+EgCE2EN2+VgycZcS3JmbN1rRzkzLcOZw0WscTVkyZZHGZyzcgCnosg/33H78PrCYmojUarEVEYupWzd3ltmpnt5PkXQCD/hBY/hBLuNREURMTlnO75zxm4upwqFVU61vxPFCE4XGdWM6wmRhGEYIIEZThOU4QihNOddPLluAhNhDZowxtGeFstYsm+Na0ws8i3E3c4lrJmxa4mrnK4aNGwApsJIP+AdD+AdHE11W41siWInSIrGMVp4XPpICD/hE+/hE/8fhNwrGGnJiMQqbjNzl1x4cNgISngCMO/UgihEEYTlOBFOuHHw48QCE2ENMmJq0aMsK1k2YtlrRoxYLXDZo5W4WeJo1Z42uNq3xACocBNIP+BE7+BE/vHet1xiamKxiuFaz5G8RGJZjc+D06swhTVTyvVIP+ELT+ELVi+TU8GlXN3eb68Oe95nc1GNds48q9Kle54678coPzPKr2eMhcTMkomJgEwmIlExMXVxnjz9WOgCE2EN8LdoyxZm61tiat1rRgwYrXLFi5W4mbBs3yNmGHJjagCnIjg/4JIP4JDZzzM8XGecZXFVWOGuHDlw7Y5ZxOwIP+DOr+DPvko8DPJw1isNTSJuc23xxx43xAhc1dJpYSGCONDBDBDAQwIYISCWnSwwZAITYQ2YtmrfKwcrWThrlWtGeVitcY82VawZt2bJzjb5WjZwAKngFGh+Kk4qUAJvNgABPJ7Op3TKbWKzZpjAIJAYNBYFAYFB4EgEAQGCQOCwGDwOAoKhEJhUDg8BCD/hfs/hftADr0AAHoejMceHg+B4/aWJiIuikKmYuJJxzqN4CEpgmggRRhNFGMYTCEZCEUIxTCMEoRQRjEIwRvn6co+CAhNhDbLlZOHGRotbscLFa0YtcK3DkatlrJowb48bBmzb42IAqcATyH4dzh3QnM4AAm03n0/qFRrUlgEAgUEgcChEFg0Bg0Hg0BgsBgUDg6CwNAYLAUPh0ThcPAhfhxG+HEcMfjgANZrcRibLYo44SGKFBBHAgjklkgggghghQVxRUyAITqN8awLxjEBCaEIwJRRrCKEYJCZEIRnh7tZcwhNhDDHkZOcePKtaZWmNa0y5HK1zmx5Frdu2YNMOJg3csnIAqiAVKD/RXfooepy51cXF1cTCYXw3U1mIurhRBEwRqKjCKlieE4iuCpZnjnfWPJ87z+3cCC/p9L+n0xm/Fvp4zkjLPMruXl8JmF2a3JhNbdXV2dbltbddlvj3L58IPyOe4RBMSmYsIlBKZhKJgRJMTcTEwQRMRNXF1aUxd8fH8mfWAhNhDho0yMmrXCtxtHLNa0xMmC3Fla41rdoyzNWOJi2yMMIAqnAVWD/Lxfl4+fLwfA58jeqvGa3q4iIiERExq4qYmYkiKmBdWmJY3qaRCUs1MMS6XuQIP+HJb+HJe6q6s5c/A8HyOPDfDNSiZq6LiZlcJQQiQuLqYmLqZJiSZi5lOeV7wAg+Hsebu5myYpURKVyuJiQiYAiUSTEpiUwVdJiYmJIkZny/XqQCE2EMmLhmzYYci1uyaZlrTG5wrcTBkyW5GThk2ws2WXI3ZACrkBVoP+AJ7+AJ/xfEOvQ58LhNTExYzFzJMTgqNb0PA8Hxs4iqRVzWYyzObzfFnO4mcTyz4k1yCD/h+s/h+t8HwDwfAI5Rw1jFam4zeb5zvN5nOYzg7eH4Q6demYTMzmd3nOW43GcSjEY1jFcJ8TNUCD7eJm5zG5ylMomJIlE1dXEiYmJImJgmJiUIRKJiYlFxItO8+D58+kITYQzYscrDFjxLcTLM0WtGjRqtcZHOVblxN8mZmyytXGFmAKlQE4hPwE7fgJnjl1a9WvVryZcmXRlpWFYxmiwa9WXIx4sKUVEoQlGCMMO7fwpoT8Qkn4hD23gcHVrteEa032heUUIRlDFr1YcDFj3ThCUYJpxjCbLu33thCD87yvVzNlwExMriYmJRIEXUxMXALnn4vox5AhNhGHE3xsm+XMtwtczBa0y5W63E4btVrNy2csnLnGwYNGYAptIYP+Bt7+BvPpzzw3Ga41dZqJqmEIieXHVQCD/h72/h8PxXXhNXynFYjhXDGuFaVcc3fN9YWDWQ5eWVCI4IyGCGCEIYZ58Xg4dMAhNhDZi4bM2uHGtx5GTla0w5Mi3E5zMVrPJiwsMLNlkZ4sQApfFoP+BG7+BG/hjdRwvU4uMzXHU3iD/iCw/iCx8jc1eN6543KXPlvMgIa0jFrCwcAgINAwMDAwMLDyc6rgITYQ5xMGbJozwrXOJq5WtMjPCtxZMLRa2a4mebM2x5m7NoAKWxSD/gca/gcjqc3aUTiOFTDwgIT8QWX4gn8EEpJo1nVp0aWshrCOgruFgYCBQEHAQcHEwcjHxdkAITYRha4m7DLjwrczFgwWtHGNktwsWeRbmzOGzRu0cuMTTIAKhQE0g/4IbP4IY/D3rcZjfDOpxy79hWKqKxFVAuc7vd7zacc+y4P+IKb+IIPwa4RF451tt16dR1ubzMinCeGNY1yaYyd4niCE4HMdfHCMqwIwiIwRgjCKE4EYBCMIwjCtcvVYgCE2ENGGNm2xNWq1w4YtFrRi4YLcOJhiWs3OPNhx4cOHLjcgCoMBNIP+Crj+CrkB4Hg+NmFTW8cYvOXOOM2upqVVGK1wrhXgZ4UAg/4h3v4h3wFXnNc641xxcREYxUcHCNOF1ZOU23rfOYTjaufnIQQkhIRRrCcpwhGCMBOUURCcJ14PHjwAITYQ3b5M2PFiarceHNiWtGDZytcMWeNawzZnLVixzYWTdwAKlgE9g/4Nwv4N34ja6zicNOVa1jVViIEQuoubvd77s9dzxMRrljtHhY0AhPxC1fiFxkjKNFJWnRCEVa1w3y3yzysMZznJTFbNm4DZqxZMFoQjWeWuuuXGhOtol4DnNCMEQiEIwRgIwRQiRlEQjKcAVnyeXLIAITYRicNMmLG4yrW7Ro5WtMTNqtcOWONbkx5cuRq0y4sTDEAKXxiD/hHc/hHdujeuuLXExE4z4GYAhPxBDfiCHx4jLkyUpglaCM558GnOhdBdj8GjQoUcEcEKOWfF4WHRACE2EN27hi0zYcy1yzzY1rTIyaLcOFizWssTJkwZNsbVg2cACoQBNIP+E57+E6Hric1cNXy69AxTE8JqJqZWtc3M5Ziaz2mwg/4gnv4gg+cYVuuNcd9OodZzeZlGMRjGqxiqjCpuuOOqeoCEwdqPTxwnJGEScIwRhGEQRlEgEIwrKsK1w8uuoCE2ENnLhvkzNmK1u4aOVrRviZrcWZvkW5suVg0bs2OTNmzACnwshPwuHfhcPMuTk5LwnBKFrUpa0oSijGcY1nWM5zX1a9SD/iEI/iEJ8fxs44Q5MIhMZmd8b48eOdsoqo1XK+0whNXQ5N4yrOqcYREJwIRgAnCMKwvPPx48wCE2EMMuPM2yZWK1izYtVrRixZrXOFm1Wt2LVvkyNGrJxkagCmodhPw0+fhp90a87CywuvKdJYMWLNk0Q1Y7RwiE/D0h+HpHJCORihgYlEZzjhnjb6b61wiFwGcgzdcEMMcUIjCGFTLHgcbDpCE2EMsWRvicNGa1w2x4VrTGxZrXDls3W4mzRgzb5GrfC5zAClsVg/4YdP4Yj+TWuGOGNY4TV8Nq5oP+IHj+IG3VoTN3u93meauYhryEW8LBwEHBQqBhUHAQsHTrQCE2EMmbjM2yt8y1w2yOVrRoxbrcOTC5WtWzPMxyNMLBpjagCn8sg/4cOv4cR2+OuuusTE6arhyxy1isXGc53nc8Zm430460hPw9Sfh6PzZp7L5Jywss8OHDjvpnhjWELSxYMGC0pWTlnwZ5xIN8IPT52tmJlIEkTAhKLid3z83vwCE2ENHLZq1cZcq1phaNVrRxjZrcTFnlWucrliwbOcrBm3bACnUng/4cHv4b++lzEzmbzxnjfF1xuJQilYxqO2emAIP+ImT+ImXGeMcW43WYvEYjWuVcI4KFuePBu8iFx2Kg0NcUaBAgQQEKFDCQwQoYY468na1QITYQ1c5HGTG2brWjVy1WtMrfEtcOWWVbhYZm7bMwatXLHEAKcSOD/h7C/h7V4TmmMdejnymrqKqoxOIJ4d+EAIT8REX4h/bRrHHDg7Nrh4sccMKxhCilMELQwYcAhO9gh38KEIIRlNOE0QjCKNb8Hkw1ACE2EMmePM2bOMa3Eyxs1rRiywrcONnlW5GDNuxzMcmPK3YgCncng/4kqv4kq5jry58t64xa5uWayldZwViOE+BMAIT8PhH4fI8Gbk6sdsNK0nZSlIZpWwYKYqQhBW+GW2N8YITB2uDniTnGMYTgiIwiBCaF55enHEAhNhDDM0YM2mRstaYWONa0zY8q3DhbM1rRm0asczFw5asXIApZFoP+IZ7+IZ9E9J5RrGFLbx1shPxBTfiCnZs/EyyjKqcZpXxXqIXLYqDN2zxRwQwoSGOe/MsIITYQwY5XGFjhzLXDHM1WtMLfItcMGrhbib427Jy5zNmTnKAKVBOD/iQu/iRBhnhvEqVPS+EUhPxCLfiEBohgjJFeN23RlxiFk10DWwxwRwksM9ONvkAhNhGZm1wtcLRytZ5cmRa0c48y1y5yMlrNpmw5Mbhqxx5GYApjGoP+J1b+J03wdd9xzjjGanUYxWq5Z6RohPw9yfh7Vjl5GPRPNXItOlVZzvTTDDOFs0jI4GVDCCOCMlhpzdsGeCE2EZGeZi5bMmi3NhZZlrRrlcLXLPE2Wt3OVqxZYWWTJkYgCoYBMIP+JxD+JvXrjVYnFxutt5vO54zvOVrmIjVcOHThy4Y8DOLsg/4i0P4iw+pucua16zilMU4ODlHCtNRURmrzXPPXYIXSTQa2GJBDAhQiCGCEhghgEEMEMEMEMEcEcdunhg0AITYRjyN27bDlyLXOPHhWtMzhqtct2jVazyNW2ZyzxM2mRuAKiQKrAYP+ARr+ASnp16c+QInlmJq4mN9OvDi1sAHTr0msVGkRMIiYpac3e9x1cuYzjjUpiRat0VZMQiKVKJhEXUzCETDOtgDlzAN68fGeO85zN4zqdWCD/dMfug/Fq5gHXp4uI3UIdPB8DnydegAJjhx1MTGams1ExMTdZxmCTGRy5+FuMTwqNVisTCphNTK7yzMhMriyZm7nr06gDlzAOXPwN1hiaK8Phxvig/K9CJ93cpEiYSiYlExEgiSJJiYkAJgAETCYTVgZqauriATBMTCYAmpurqYuk1IAETATCYTCU78H37jzgCE2EOMrHCzw5GK3M2xMFrRvicrXLRxjWs2DVg1wtWLBxlagCs8BYYP+CCD+CAfyfK5xN8+3czjw+XXXOutZmYiNRwrVViMVFRi5q5mdxm7XMGdTEWTc5uZZi4nNZiYpweBfTkCD/gI2/gI5jviIvh16denh+F5vgZxfBqOEVWIqYxlOd3u+M5vMxZFMVy8HwDlGKxwioxNTN3ed3vO7zu73XPW2QIN63i+DDCCKmYklMymLEwmLxmpQTi4mrqZhMSmJiYTE1cShEomExJnPHj584CE2EOMTjK5b5Wq1tmyt1rTI3crcLVhlWtHDhk0aMGmZw0ygCm8kg/4MHv4MH8Z6r3c7XWYROp1Go1jFY4X0usCD/egfvQeXPwDFYzynFVWlSu7znc9a7455kITmbIPAcyUYRhCMIkIkUYRjG99O2PEAITYQ4c5cePNjcrcjNvlWtMTdgtxNmGZbmxNnDZrkcZmznIAKggEwg/4LvP4LvcZd4mV1EajWorUMZTeZ4zmbtNsZ8LxfM300g/4Czv4Cz/B8BWNRqIpd3M8bzu8zcyTKlViOE1rHXwOYg/gLHfffObjNXEwmCJhEwTEouri6zed+P5OvKCE2EZmmNnmwuMa1q4cZFrTKwyrcWTC1WtMzbG4Y4WThw5ygCpEBOIP+D4T+D3XvrbwV85zmang4axwxVYUgRZmd5zndpRh0xvwgg/4AQP4AR8eD4Dxt41y4YxWIXm853xzxvje9sxuJkiqitQ5b8DvwjICE5XAZefFCM4ThGEYwiQnKMAIRQjAhOU4RTnOOPg45dAAhNhDRixyN8WRktctmbla0ZsmC1yybtVrDCzyN8OVi3ys3IAqIATeD/hDq/hEB1F1xxxrK6Visa1iopMSWu+PTrW0Z1dViK1mtZIP+Atj+AtneM8L4TqsRFLTd3e83u5mcMVwzjxLxGC7zPWPBzPWD8bhziWZ2m6tVxKYRMJhMSiYBMSmZzvw/FesAITYRjaZsbLI5xLWGHJlWtGGNytwtmTNa3y5W+Vg3wsGTdkAKah6E/Ck5+FJ010y0xwrKspylgpmzZtmTJTVdMIT75L75M0SrmamSWKNrwvOt63npVx1AhN3Ehy0YVjGcJoyjOU5Thdj69ZYgITYQzwsWbRo3xLXDdm0WtGrHGtxOWOVa3ZMmDVk4cYczRyAKsQFSh+Ni42MJrNAAAi8WE8nqbTdUKjPp/SKTSpKgUDgkBgkBgMBgCAwGAQGBIGQOBQGAoGgaBwFA0DgURQGF+LNT4s1QxeKAADRaMZzOsRiWCwc05HFHBCgjIUEMEMUcUKBDJLEhijQyTyS1RsCAg8eBu5mZhCETMZLRMRKJiBEpZAVEhMJiYWAhK78H24wAITYQyxMm+NtkYrcePC4WtGbVytwsmTlbkxOcuHKyxtWGVsAKejOD/Q7foaeoJjv28PEE1dUiqUhCEJ1mInW8TrOYg/4tTP4tU8A7d9b7bxOEKuJTEyTEzEzW4SuOPDjmQIPXwF4fO5zmbJiYkkEXV1cEShMSuNz4vp35ACE2EM8rhhlxNMy3E1YMFrRtlZLcTDLmWuXDRs3ZNMrlzmaACnQshPtKvtK1KgL224K1hOSMKRlOiCkIUrmz8Dg8bGCD/i1s/i1tceADt38DNKirxMRKZmbnr278uet2kIP0OtTF2ytMxMExMLE1ZEzM5338d6ghNhGTMyaOGOLGtbN2zla0cOMy3FhxsVrJjiatmDTE5YN3AAqNATOE+38+39rTh5McIoyUlKVKV0TkhGCMUY482elZpZ4QxcHgadE5AIT8XOn4udceLBGGBRKE1YVnl0Z51jC5CNJ5NerbgjDFv0TwXtKerWCD8zzvB8fOblMSmExMJgIImBJMXK53x8Hr4wAhNhDjNmysmDDKtw48jFa0YucK3FmwsVuHHmxYcbnGzzOWoApuJYT75r75sMeLPm16uHkrKaMIwotKlqRxXwYbXiCD/i5y/i5zDOLqY1KqxMRFpTdbx15d+W8ghMHUh15kgTRThGE4IwjGM4znGvHsITYQzaMGDli1xLWbdrlWtMbVotcs2OJa1ctcTFo5b5GjBkAKkAE8g/4BFv4BFw79vFxNwmmJ6ceDGfG3FJrMZnn27jnpNQqt+NzqeHFQg/4umv4umwutGIiJvHPfheG6dccYnMWhGufIeJuEFuvDnHfXXNiE7mB26ozlOARhEjCIhEhGBJBGEU4ThGEUUWHPyY8QITYQ4cs2GZowZrcTNu4WtMmJwtxNGLVbjasczFsybts2ZgAKZh6D/gNq/gNrdOu966xuOOpjFa4dNa7Y1pNgg/4tKv4tK0T4XHpPCIaialCcxPNnnsCFw2Uws8s8ccYhIUIEtelhaIAhNhGPHmZNseLItasGONa0cZMq3C2xNluJqybN2rlrlys2wAr9AZ4Bg/4Z7P4Z7fF8QAHhbxFOEQREzc3mePHp1mUzdIqaqYialFTVxEyTMxNSJTNiampiJpCIlOeXGdZiExnWwEw58u/byeU5nOeN9Y4zcMNRHgXwoIP+L4j+L4kABq1xFl1MWrNJpw1VcuWOWtY4RVQXWZu5zm5zNbiSc3PG9txuKupRMIipsXfXxOPPxucEx18LwwHDixmJxcxld3NReJxESa5zYIL8AfN5997u20spKlASksWLKLKTuLLZAyyzZKSkqUlQlCkoEohLFlSliykqUJqvP4B/A9+IITYQxzN27hhiwrXLTG2WtMbFwtcMcOZbky5suZo4bs2ePIAKrwFSg/4g6v4hA8XExGY2zGdVjXDhrTpnCSZyu7tmQxdQpKcxuMrmZ3G12zF1fbfbQIP+NUz+NU8zU6cMcscMamM5zvfHPPPPfPe5uo4a5aroHjMcMViKmImpZrc7ned7zz3znrjweHGD8T2HwLcTEzFxKYlMxIQRJBE1MTEzExIgRKJImLiLLXN8fXvxACE2EN2DRg4a4XK1jjytlrTDlxLXLXK5WsGLBiywsmDJxlYgCmMahPxJOfiSdZN8b3rfDG8EqYLZMktkcUSE/GSd+Mk9qvkpbFTBK0kk41vnltrjhdJZFqZYYxDFGghEccuByrHAITYQ1a5W2FwybrcjXDlWtGrFmtcZnGZawbYWThg5w5MrZwAKfyuD/iT0/iT18Hj068J0xqsRiFXjjWY4szeZzElT28HwAIP+NiL+NiPxuPiTqoTdxzvfGeO9zxrjGZidRqOUavWMgITN1s+fHhnFFFGEYEIwQnKcIwihETvp5rgAITYQ2a5cTdvmcLWrBq5WtMOHKtxZWLVa3a5MjhliZtMrFgAKigEwg/4oCv4n9cu+PDrwcdb4xfByjprlrEVE1uMzec3dzc434ieQhPxmkfjNbtijkbJZrZoZIUvHDjw58eXDXHW8bwrIhKSkcU92XhVAhYNNJoYRClhgCFCQgghgghghQQoYU8uNwMewITYQ4yOMuJrjbrXDHC0WtMWNwtcuMzRbiYuW+JzjbOHDZqAKgwEug/4phv4pk9u+uuuPK+FYxrhjGlKuM5ue/bvGaTU4nXPwsoT8bOX42i46K6Ibo6I0mrhvhvfDW6soStgpulghK0MNa3lw4ayD9DxPVm01lLMXEwmAEImJiZiZvPH0+PYhNhDPDjytsWZktcNGrJa0xM2y3E0zOVubM2ZM2ObJix4WgAp1GoT8Wa34swcOO+GGWGW16QtgzYsWbRqlwqwAhvGWF4y0Y6BrI+UjJSOkIiIjEHBxsbHx8jNyMzJghpqogaWNg4GFIGAgIOBgoOAgYGBh72DXQCE2ENcmTGwyYsS3Lja5lrRpibrcOZriWucjdrkx5mLBo4ZACuoC7AGD/iZi/iZj6denXxPF7d188c9dcXMJJYYisKQRNX0vljGuFaqoxFYrGtNRiqmIpMmBcTebzc3NszO7m8zd3nMsiIRErmZuFRJueLNl1mpjKZmbIqMRFTd54548c8eN88745653eczMQZioSjBcRUIVBVxURFOEcMa8CvG8DwPSg/z4n59PGu/br0PEmNYioqoxV8MpzPM3CyOeNriZhcZXMiYlE2lMTUiUTExSlQqoiYkuUTVxFryu2cXVwXEzEzV4uCWc73vnx3dKRwVMViuFcMYxiopiEKmpXO7u7TEwi4hEKFTEwKuoKi4Z11XPMIPXtO/nkVMTCZlMSmLpKrhcEwQIkTExMTExMJIlEomEolEiJAJiYACYTCYESATU1KBcCrBMTEwmCYlMTEwSiSJiJRIJhMTCUJiYJhdAmC5vn5vg3HvAITYQycsszJnmxrXGVqyWtMrRktct27lbkYN2eTJmYN8LLGAKdyqD/kkg/kkZzFzOY3G0zKUxdTEa1rXLhjlGs8uM2IP9Al+ghmJzV1KYiI1WscsY5RpGWZ3nM9647zmF3FMEepRQwQwRwQwhChghBBCghhlry8ppgCE2EZGTJk1y4sq1riat1rRoxZLXGLMwWsmbDCzxZcLhyywgCokBMoT8lo35LR9cI45XtGkKShaVIWlCkIThONZzjhLwng27ODsy7J4c1YT6BD6BHNWkqRolSaKtMsb3ndjleU5TgipCOrPmYsurTonlhOpkU7sSMZoowjAIQjAIwnCJFGcY3vh4cIdwITYRhcsGLds1brXORviWtGjNwtc5muJbjYYmWLE5ZOMmTEAKqwFQg/5NNv5NPcnPG+F4rhvR069rmJxBBc9fE75zJF8OfI8TjUYmZmWUzKRF1NXjLGSE+h++hpviTtfBljHLkykYZ7YYVRTopKlK6qShOU468mUywrWEZKZLWhSEIVRinS+DfyOSyZSD8byor3biUzK4IQImLRMwmEokTARMJq4JAEzLeePh944AITYQxy4WLhrkarWzPDjWtMrRitc48bFa5ZuXDNtla5m2JmAKkwE/g/5QRv5QR+F+DrvrjV1OIjg6+BOIqKYqcRERMXOcuN7zm7zcTSsT2I5Ag/0Y36MfyKno0tOc5z4a/B556ucZ5RjGMarEY1WqxGkzbM8ZjdccHeiD9LtHpptaVkCYmM1dSiUSEwImEwJWvrnxe8dAITYQxyMmzFu0cLcznDhWtGjLEtc4cjFblZsGWTC5zZcjZsAKWBKE/KXB+UsvLW2e16VlKOLHsVCF9C96EtDZLRLFHTFh8Vi5J7yFyGGhxMscc8MsM89uLQ6QITYRmcM22RhlyrWrfE4WtMrTEtctceFa1ZscLlhmZsWDRsAKZBqE/K5J+VxfLTLHXTPLDCcJUtLFiyQ3SpCE+YA+YHpmjktiwUtKEI3veueXDjhw1ITmbEufWsI1TTE0cOfizhwAITYQwascmXMycrWrLGyWtG2FqtcMcbNa0cssrNzlx5MeHEAKhwEzg/5XxP5Xv4jGJ4NZ1mLnjG54zxZubWpWNa4axqMTy59OuLCD/Rvfoz625c64xzjjPO8zMMR01w1y5VwipXec5vrXh14PLrGLhOZqhLtxQmiiIwRQijCMIxgBCKKcZ4eHXG4QITYQzaMnGXJiyrXDVu5WtGmHMtxZsrha1atGLDG2Yt2eTMAKfCmD/lwe/lwf8nGOvLnwzhSoqm+E4mFRhpUMb336+CCE+iQ+iR2YdVc08E4o3nWelthplnY7QlaWCmZqvinAhchhGLnhhjhlgjIEUKAQxyRkKFLHj8bHBBsAITYQ5c5MOXHhwrWuRo4WtGmHKtxOMrVaww5mbJszx4W+NuAKsAFLg/4vjv4vq+ng+Fupqy2ZlM4CLi1YcGqqoqsVwxrEYjWdTUVN3PHfHj158+/fr4u/FIP9F1+jP8DwelypOL0jE6nWNYxHgXwzq8ZzXFu9szdzvOet8Y6xlud93HnjOp8R5EeFAIS3MrPsxhKFpSjCKE4IxjWMIyQhJCaJGQiRQkggVjEhCEkZz18OruAhNhGXKwZsm7nKtYsWrNa0bs8K1w3y4luRpjYssbbFjzZG4ArvAvMBg/4lPP4lPdb8Lw/A8Ht3Iviu5u4mYIxGq1jUcJ1VY4Y5a1GopFRrGtVFTEZi6qrRMWuU5zvPeed3MXJedrXuJTEzEpq5lMxmlTFzlucxcXEkzMZjXj8JXMs3c5vOc3u73Od2zc2m5TvV4TOKurmEQmIiYlCorU4qqVERWsa4dK87xfE8rACD/edfvO+/bjw3rODpThjWMVSIjKb2zubzM5lKYmompmJTF0QlLMWusxcJhBUxGIrE4m2bzebnMzcyUiKiJjc5vc7vcZmYaYVhiqrGK6deiqnWauLxMQiCZmmYiZm4mxNpXCYVVxVri0RVVFBKYTFkZrjWt5CC/A3wfgd8OZyJT3tss3JUs7lFksBKAQsLKlSypQAASzYLACyyxZBM2WbmpWbmzctSpQsCUlLJUs3LKJsLCwLFllhYWFgEqWW978f4J8vkITYRmxucrfFlZrcTfG2WtMuXCtcZHLNblxsMrHMzasWGRkAKOwWE/F8V+L3XbWiE+/G+/HadAIaUgpOXkSE2EMsjlu2yMmS1o4w41rRnlyrcOLCzWtsmRy3xtGbLI4aACqcBSIP+Lw7+LzOeG+WeCYLTdzKFYrFcnTHLHgY1jgwE3mXgz4O+/Hxefg8evHYqfC1HYIP97t+95vG+W4mE0YuoqNRwqtTwuucbrc8Zzl1zm9541uuOM1cZi1Twdr8LhrkAg/Wxvne8xmLrNXdTExMRKUkzMxUIYJhFSiJZiQuLnj19G49QITYRjZ5XLBw1bLcjlgzWtGmJotc5XDlbkw42bBk5aMmbJkAKmQFAhPyQufkh34G2Wjfu4eKc5qyrCUJSwUwYpWlZKFYTjetb4YR1yijSdlJUtK0MEUiD/evfvWc8u9ROEYisUwmct3PM3OZzFxNVHbv25RqqqLTmb4xzudyAhORgxdmUEUZxiAjCMBCMIwiihGBAQnCIBGOXmzdAITYQ2Yt2DDGwcrWDnC5WtGWFstwuMjNbkctcTFk5ZtG7TKAKjgE2hPyXXfkuvrTLPRy8mWF4IyhZkWpSvAwwlOE5482dGG2C8UZQlaOZmIT74r74vHixsV8UcS0JRhVeEcuzbswwjCcY1tdky6MMCMZyrgxwXIP3tT68ouUzM3EEolExMTEwETEokmd76+LnwiE2EOG7bCwzZMi3E5b4lrTFhYLXONkxWsG7HDmZNsuRu4aACocBMIP+TcD+TcF4eeOOMXwvhqtYPAzEJlbetzHixd3lEcs+V16AhPvdPvdWad6QITlGE8PA4O7LStEUYZeBwdm3gY4ITivbTS9QhKdyduzWMYRRThOERCMIRghGEBGCMYzjjz6b5iE2EZMOJjlYOGS1qzxuFrRlkcLcLZjlW5WLJg5YNW2Zm0bgCnksg/5OrP5Ol8OExMbnc8d5x6PDMzCIqKqMarVY1PLjwiyD/gDw/gDtvM7uZmp1nxPD8LfadRjUQVccayzd5nnOcoPtzqIiSZSiJqyZJBMFs3z8XrPsACE2EMXDBjict2y1o0cNlrRq5YrcONjlWtmmTE2yuW+RixagCp4BS4P+UfT+Uf+Otxx1vgxHbv2HKaxGECZm83luJU6HBSpnMZtczcplE8N9IgCD/gBu/gBd5Z1UXbM8efbuOq7ZlVRjEa1ioqZue/TwbnM2VFaqtajVRU1e66zviIPl7UV8DolGYmUxMAiYuACJEwITExIImCYteePHyc8AITYQxzNGDPM2YLXOVkyWtM2VutxM2uVaxyuXLNpla5WeRmAKhQEvg/5XIP5XL46zeZlVVjhisVU78Tc4RMTd5zm8xnE+B4fhPECD/cgfuMek8O09L4XWbne98Z68dc9xxXNrqVYiOm+WMgCE5G6NPAqEZThOSJCMIRgEYTlOU4RRRrfHvxw6wCE2EYsbHC3b4sq3E2w5FrRw5ZrcWNowW42rXDkcOcuRkzagCm4gg/5Zwv5Zy843dcW26uJxVaxwrlXR4m+kSIP91J+6R66i+TlPKeE4hM3uec9Z6458Y5iFw2Oihyt8UMMEcUaEIYI0MEcteTgh0wAhNhDfFhaZcbNitYMXGZa0cOci1yzc5FrfLhxZGbVy2cNMQAqOATeD/lpQ/lpT48uPCJ6dfI3SrxmOeusc13NplKJicTjFYxjThntxxICE/AKt+AUHHh4HB2bc2e2OVY3heU5IxkUSwWwUtKSSM4xnedcbHDGmg+XrR65G4kSIki4uLRcE1KEwi7rNbeD5fOeQITYRiyNGDXFjbLczTMzWtGWVqtc5GLJbkascrlq3ZYcmZgAKdCaD/lyy/ly/jjbPDer1269ODERmkKxXDGMROpiQg/4Bzv4Br+G71cbjjPg8ufize87NMRioqOTwIxSEt1oU7d6RhOF5BKKMJwjEQjGuXp1lACE2EN8jBxhyuWy1qzYNVrTG5bLXORnlWs2bVm4csWDNjlx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mpARwDgIAEHQSAC8QHARCp9gW7rqr4RbpB84iIk1KoAwhIEET//wNFNQUDOAtkGSAyCQCQmwMBN8AeRTMJAJCCAgHbxR5FOAgA/gMAe4XSNBJOwKQ/0wCkPx4YkwGCgAAEoAAc6AAAAAAlAAAAAAAAAAAACnE+huIE4gUAWtoAAFpalpalxci4uQWlqAJSVIT8CRn4EjQBv3AAAF7GPEMOAGHAAPAfgICD9Lw4iCrm7m4lMkxKJgzAFAmJRITefF9G48ohNhDdpmbtcWbKtxssLBa0bZG61yxyuFuRhkbsWmLHhYscoAroAW2H4ODg4QACbTdPJ6p1Pn0/oVDo1HqVTrFZs1ntExm9mlcFgkDgEDgEDgCAQGAQFAUDQFAYIgiDQBAIDA4DA4LBYDAUAIFBIFAYAgqBwGAwGBwFBUJgEFgkBhUDhkCgAIP+BAz+BA0AA8jyXDi5c+nXW4mY8HwOfLvwx11MJIkKukRCESqxExNTi8XETMkxJGUyTOM8OcXsg/gLy6u8zcpTQiSZjJEoUExmJImKmExJMomJhCJiYsJggCYXCYlKYtx+AbrkITYQ0zYsuHKzaLWTFswWtGjditxYXDFa0ZYmuLK3cYWLRmAKnwE/hfB/eD/AFdWAwOKxeOx+KxeEwuAwN19ltVYBNPJDFBFbisXisXhMKxGJMNhwh/AVp4CtQBQaBN5tQ6FT6dW61X69Xa5WaxS6VN5sAUql2aWoCm9crtGo86nalUso1HCD7RCIsXHFcWEwTExJEiJImJJmJibSznx+efSAITYRhyM2LDLmxLWjBzlWtGmVwtc5s2ZazZsczPM2bsWTNyAKWBiH4azhrZrNAAoVDTicppNU4IbwDleAcuYmQAsLFGRqIiUqhcRiIoczLBCEMKNHDg8jBHmgITYRlw43LhllwrWTJw4WtMeNutw5cTVbhxtGLDC2Y5HDVgAKtgFHh+Mi4yMAT+fFDoScziNxqGwxAoGKFQ1QqNEotOk8DgEFgcDi8ikaJRMJrNJHFCCQaCwSGQ1LJbPIuIfwD9eAfsATebEgkKmU2cTmbTdPp+ItF1JpFPp1pmUFQCAQCaVOpKHQgqVTskpIDObFY6NR08nsGg6D6elHo7mFkki4mrqUTCYIJgTEwJEpgmEt316+PjAhNhDBu2cZMWNotcOcmVa0b4cq1zlYM1uPJibYmTXIzZsMgArYAUKH5nrme4DB4RFYJDYBCZJU6lW61VapRaJJZJC4UTyNwaAwhBIPBISgsDg8DgsBg8DgMDgUTgkDQWBQGBQCBQaAwyBwqBwqBQCH8A+HgHxhcBhkRhUDgyAQiEyKRzqd0Kh0Sizqdkum8Fg8LgcJgcHQmBQWCQKDQSGQSEQSFQKFQqEQiEQiBQCCwCGwOHwGJwWCwsCD9TtnweO5tMJRNxcTExEyIJ1cLgRMSSJi4zd734e5+AAhNhDlm5aZsbHItzY8Lda0yNMy1yxwslrVixZZmuTE2aNswAp1KIP9Eh+ifxlUxNa79nXpNIVOJpBExPDr0lKE/AQV+AevJjjKrC16taMN9Mccc5oysxStKkMVcFIYAITF0IunWAhBCMUpownKcYRIozx6eHF2gCE2ENcLFiywuXC1pmzNVrRowbLcLjG3WuWzPExY5GrHMzbACocBNoP9Np+m1mOXPwsxEMTUxCLrccXO73u83lJqOEcKxwjlnyufCoT8BE34CJ92/RpxYYxmqVhVVS9Eo7NuhaWCWCUKRJxnGd4Z5XrEg/cxPs5ipCUompEExJMxMwmCUSznj38mNCE2EN3OVllcMGC1zkyNFrTJhaLcOHJkW427fE0ytGuJmwyACpABOYT7jb7jfBhZ83ByY5VjGBKFKQlKVEEIZ9WvJlMsqsZGMp2bt+6WDECE/AGV+AMvLkadE5JQkoSnKKcIXlNGGHNnzZ9GngYxOFUZyw0vbKCE6maXH1pqoohGCMIwRgAIRIRghOEYsddfBhDwACE2EN82JjiyZma3K2xNFrRwzYLXDTE3W5M2Vw5YtczRm4agCpEBOYP+AOb+ANHxTnPFxiyoYqtNVfhXCLib59N5O5xc53PFN4iahPwACfgADiSpOiUZKVlNGF8O7fsykZTlG+quXdv4GelZXpWM5yy4EaCE7lIdmaEYzgiRhEjCMIoRhGEYEEEIwRQnGEYx18+9sAAhNhGHLkbZMTnCtyMWrZa0YNcy1yyb4VuJhhcN8uJgybZWQArpA4AChuOK45eKAAt7aRkJeKgYGBgoGOlZSNjAqKleXt1d4MwbiingoiKgYhBQsFCwUBCwUIgIKBhIGDgINAwcHAwMGQMDBQsHAwMGgIGAgYGBgIOFgYGAIBAQMBBwEGg0HAQMAgoOCg4CHg4WHgYmNjo9FRcHBQMDAICDghBQcBAQMFBwEDAoGAi4qbioeDh4OFh4mFiYWLiYWFgYeAg4BAQcBAkIgoRBQyCgIKAgIKCgoFAwUAISEQUDAwUKgUPBQsFAw0DCQkFaYZwxgnBF7eME4IWtoF3dAIX4QcvhCt1AAGYzPAHAPC2bQxSx6PgbgfUakNNp0UcEMUcEMMEskaEilgggQwIYIUSCKOKFAhgIIYIUcUEMCBGhSwxwI4IYEEMAjiQwQQoo4oYIYpZFdWHmnjnlnljlQwJIopJJpIpoKq6oYkUMEEKCGCSGCCAQwwwwQIIkKFKhRwwQRwQwEMIhhgjgQwQIIkUCNCjJZI4kcSGAIISC+bwtva8rDZZVmbLLLlgAGiVI2VZULLFzYAWLAWFlZbE2CywAJUWSi5pLc2FygCwFhKsLADNm87lslllmpAJ3NlRmyWW2LLFlm9879v4DfgAhNhDNs4xNGznGtZNcTRa0y4Wi1w1cMlrZvjZuXONq5yMGoAqjAVaC/k2b+TW9zxfDm8TJeGytzZcZrGy1VyyRixU7LK2bWtmw2bm+Ns8gg/4QtP4Qv+8zxrON1LM7cY5rtlW4u5rdMRqqjUUqKiMRqcQgicMRhiamKnDEXw5734KDfAk+3MQkuaRKJi0omYmJRKriauJRdTOM1MXUgAAJi78f1Ye4ITYQwZ43GFplZrWLVs5WtMubKtwtWTRawZMMzHJib4nLfIAKqAKlAYP+EOL+EOXriNc+Tr0AOHHwNxDExEKlc56+B4LJMRqMYxEVcpWZjv4Xh43mbm0IYcM8s8OPTr279u7lzMZcK6+NzqazjwfK8PFpjMZqy6PB8DvrJMRStRU4mYnj5HPGenXwuvCwg/4B/P4B4b3rx/G8drYB16eXrrO5tLVYrhGuGceRfCIi54747vO5yi4jEV269O0arVEXN3cdceH4Hg4zMXTODlzcp48ONXGYjvEbiV4lh08Pwjeul4iqRV0tN3HGOfTrjnjvjquC8fgr4fnYlu3oFKpKAsWLFzZKlRZUosCVc0bd271JyeJ4yTIGtWVLZbKAKFhYAll2V5nwu+/Px8AhNhDVw2zYcTHMtZZnLNa0aY8q1xhzM1rbJlYNcWNo4YuXAAquAVGD/hXo/hXp6Z411rrrnV6zwaxz5CqjDUUibzN9enVmEwpE+JeKpNc295vNjE6hw4IAg/4BSv4BS78CeEcr4XW44zu+fTqOccZvIqq4MV4CsXU3mevgeDc5mZRqOWMa1RueLwXWueSD4el4q0spmU3V1cVMTF1OYRKYAATUiJiUTBNXK2Z4znxefAAhNhDbFlctsTLMtY4meJa0cNGK1zlcuFrJu0yt2jVllw4nAAqsAU+E/DVh+GrEMsc2/dydF4zjWMIypLBKmBCEYxhFGUycIxITthwTlCOaKyEYRVjLTwNeLHkqAIP+AF7+AF8Oda69OfKdRiMVdTcprMQBUxME3Cb5+F4fbvy56uUzEzGaV1cPB6ZAg+HpPVqoq0zNzcXEgIkACJQmkxNXE51vW8EXWazmc338vOvaITYQ1buGzhriZrcOJk3WtHORytxMnLlawzM3OVwywtsObEAKsQFPhPw6vfh1J2kImfNwaVrOEYQtK2JglKyME51x6Ms0apznEjCELMGPElPFjyZc2fgY2LHky5MtooT8AoX4BUchjxEI4JSlSEowjOM6ozjGsYxittsIxinCMSijJnzNerXq37tOjDgSngy4sMSD9jl58wmbzcpiYkEwIlCYESJJgmESETEwTEzObzvvzz0AITYQyauGWZwzbrWzZy0WtMLFytxNsThaxZZHOJq3aMcbFuAKtAFRhPw8Xfh4lw4mPNn2beBjolCCCFYxnXHkyhe2GCKEaTpGSEYEEEo0y6tejSNsa565611wnGKD/gBC/gAx8Hlu6uJTEpF4zSJoDp18jfBqIpMxMt1lM5XPPwPB4cRrcTiJxN549YTgcRDvkEIwRjCMBGCMIwjCMYRARgRlOEEZ0rKcq0EIwhGEYRRhj8A3lHwcITYQwyuG2XE2YLcLFzkWtMuNwtxZcTBbhYuGLjC1zN8LTIAK2wGpAYL+aPv5oz5eSY9XmMuWGbw53LK2rG4mzdbrc7lgkTEjEJLESxuzqXvKZ55S2bRk3KpuxNs1Wzslll5qaXPPjcqdttmK9IL+arP5qxlm5qzW575ti1LblkiCy1c7xJGJubJUubzTcqEtm0liZbEqJdhbKlKLa2dzZcsZrl3lkxJBLlkZjDl8gILIFi1ZQJRBLKlShYsmwWWVKlSkoEpKllllAJuUgWEsqUCyykoAuUJQV34fwa4AITYQwcOXGFu2ZrcTRvhWtMWFwtctMzJaxxMmGVkxa422PKAKYB2D/igu/igvOfIceHHEl4us4XiaxkCD/gLE/gLFAcufgZ1EVUombjrz6dSEwWiEY1inCMIwjCcFcOHgx7ghNhDTNhw4WDhgtbucjda0cMsy3Fja4lrdyzaYsONs3b5cwAqjAU2D/inM/inNdeh16ceG4tms1vUxGJ1x4BV1CCompRFwJTczczdSmIUOgIP+Anr+Antx4FX0lpw3wmM4yvN8+nUOvTwYmcyg1OGJxFYqsYYiLi5jnjnXg9OvGYPzvHuIhBK8XjKSZmE1MIkmYmLq6TVxMTKrmrhGcJSmd58Pw49oITYRhcuXGPNjxrcmJxjWtMeJutxOcOZa2ZY2LFjkYNMmJkAKhQE2g/4ssv4ss+nV4OG641MRFIir4ceFX428TWZzd3c5TbMIvlOtAIP+Aqj+Aqkc9QhTERUlZ6+J4vheH4m4QJJJlZlut5mE4HKjTv3hEhOCNaThOVaRgQjAAQjAjBOOHLw65CE2EM2ObNmYYWi3LixZlrRk1cLXLDG2WssLVvlcZmDPHlxACmshg/4vjP4vjdd8xxjitByiMVFVVVpyzpmD/gDy/gDz8TMacJ4XiBSLnN53vnzeDd7AhOhmh0akYxjCdZRhOU4SijCdcO3TPiAhNhDFi3yMmTfKtauMTVa0Z5sK1xkY5FuJk0ws2LJrkws3AApeE4T8XD34uMdGPFKey9pShClYQxiE/AUh+ApFky6NOjCjOM6YaSiAhoqsg4S5g4KBgoGAhUPEyMrDUwAhNhDbE1c4m7bKta5crda0yNMK1w0Ys1rPDhauMOVixwuMIApjHIP+MFb+MFfjwCcZpi6qqjGeHXhuZIT8B4X4Dw9GkN+TKnGcJILVyYcUloWTQTZlCgjlljQoIYJYJYaacfLFpiE2EYmeZxmY5nK3GxxtFrTC3bLXGVi5WsWDnC4YMsTZllYgCoABM4L/AAOF/gAHR58N4kmZOTjEhtt7O0LLIni878G8tIP+Apr+Ao3lbpnhdpzd54uLmzMqjFdu/Z4lxVQnGY4471vihMnQhDs3hFCMIoEIiJGFLkUI1ogJxvh1mfqAITYRiyNWDFy5cLWDRg0WtMmTCtcN2rNa0ytHLHLjas3ORoAKbyKE/Gi9+NF/Lk0tHF0YZVhOUYSUlRaNIWrmw2wAg/4DGP4DGc4rrw68N8IrGKjEpRM1uONeLeeYhJeAo06+MpWV4or0nICauHbrcIAhNhGNk3cMm2Nqtytm7Fa0YtGy3Fja5luZwzYsGbBniy5MoApzI4T8b6X43wdONlllllljphlClrYqasUrYGC+LPix1mCD/gC+/gC7vHS+08nBURllnM8W88Z5x1xtAITkbIc+JUiTnCcIowlOE051rrzz5wAhNhGZywyZmONwtaZXGVa0buGy1wwx4luNoyxNWbTM2bM24AplGYT8bEn42Nc2XIrRs28TDSCVaY8mnAmAhPwFAfgKDhgwsGFq10iThe2PJhhK4IXIYqObVkEMEMKOFHHHLPiZ4dEAITYQ4x5cjdljZrWjllkWtGmbCtcMWuJbjxuG7bGzYOHLfGAKXBSE/HF9+OLPHOWOl5TUrglGDZtAhPwE/fgJt06owpOUYTrDTu3smUCE8FXtyePKcqywynOd8OfDQCE2ENXLfI0ZNmy3LkZNFrRgwxLXOLIyW4srNtlxN8jZnicgCnIpg/46BP46BR4Ot1nBiqqoqpqVrZmbTW+FWIP+ArL+ArM7b001eJmuM5zxzfFlJMRTWfC58gCEydatOnjnKsIyijGBAQQjFCMZXhfDycKwITYRmZN82LLiYLcLNy3WtGLVwtcs22NazaZHLlphzOGjZqAKfC+D/jty/jt3ZWmLw5dehisMRERMLTc5ud7TdcdKg/4Csv4CndXODOcufLmeHiZ4zCIiOTFVqtVFUre2QIToaIy7+GVbRgQjCIjCNJwjKcqoIxhGVYXv1ZuAITYQyYM8TLDlbrWONpjWtGOLCtxM2zRbixOczZo3Z5mDRiAKnwO4AoP+Bbj+BcXkOvQXTlzdOrt3AA79uvTjw54mJlUpoURMJIupgJRZcGN6zgAA7d/Avr43GrYIQgxExEozMXJM2i4TKE8/E4kIkvj4HgunU4cXheH279OrlzVYIlEogqcWi5rMETE4mJiU54cauJiRMAHXodeng+B4+GbmZkqYRDEUxw8PwuvTwfA8HwPDpOZu7m4uLg131EiD/ghq/ghj2M4HPk3p37LoADp15c+3fyOaEImpqUwzViYWc/E8XwvD8TcTE1Mzz8TxenU5cwA5c+m89OMJgmJSmYuLq8XEqzSakQESxlEkxcRdAukxdTDenXo69OfLvXLyeFzNzd1cTERVxFJQmpxOOnft16denXpz5OfIAqyrialiUVBdMpmZhcTF1dBE1NTiamkIzy8HWdiC+DdqJkllasA1QCygAWBKACUllllACVKJSWUSpUolAABKAWABKABYCVKEqVNyhcoJQBKCVKlBYC5QAFgJQlAWBKFXfh/Av037gCE2EMGGVi2xNWa1uzbMFrTHlxLcOJjmWsWLTG1yZmrVu1cgCu4BnwGD/gXk/gXlDeenh4zMrBMXKrQnFwiJImJmEhMTMiaQoxDEOXi8OXk9rgi6uCZq4XVXiCoumt8OPgbpiGqqtQpEROL5TCIRcTSRuO9yg/4IPv4IPzwvD6c57ZtdZq4uLq4Jq6uLiZi6mrqEACBUiUxcJgFEYRVRUVSqE3Oc3eefbu7d+nXwNzGasJRYtKS6mJqJoRF4znCC+LkltrtqigWVFSyhYWLAublSyyiWWUFllllliy5sXNhYWWWFyksqVNgCUSgb35fwXcAhNhGbLmy5GzVutZuG2Va0cZGi1zlb5FuZw2cYsmHIxxM2QAqVArwBg/4tqP4tqevTv279jr0AA8DwfEyhAiUomN4mZ59u5y5hExKUxN1MImroCZJLJRMTETV4mKmImkRKAkRvGdbKtVqsb0eD4Hg+B5OGZuW6mZTmJFIpqfAmPACD/gca/gcb3repgmAAOHHWYiYQmJLrMEkSRJ4ni+dx5UqsVOFQmLjNXMXMLmVytW6iUEpi5zjcJJTFxcJnn4Xh8uZ27unV06jhxOXPW8XUozqcxKZTi4iIiLrOs7qC+L5N263VtBZsLEpKABKi5YFlUEoLFgWLLFhZYsssolhZUqVLFlgXNyywlAsssspKBKWXfP3/e/BAITYRlbuGzdnmbrWbNqyWtMLPEtcN8eJbiw5GDliyZZXLVkAKlQFFg/4wlv4whfBcufLnqc1kmCphUwqaImhE4usmZtubnLKd1eI1PhMgg/4N9v4N5+7jw8PwvP5XMk3OZm5VMUxiKxWKxycr1cXcip1MTK2ZuOdOoIPztlsszKYmJiZiYkExMSkmJRExETUiSJE3334u/gIhNhDBi4cYmLbMtYNMzRa0Z4mi1y0y5FuLM3c5G2HEyyMGoApzJ4P+Mmb+MnXpKCYGt8N8N4ukIiUx18Lw/A8HpOyE/Br5+DXWUJ4dm3BhGfDLHGaNIShJSS1K01a+ZlCDx63r7iKiIiIla5m4kElpz15+L0AhNhGRvlasWWPItb43OVa0aOcS1xkZt1rllmbMGmZtlb5cwAp9MoP+NPr+NPsONszcI1qtRpFXU4uLrLjOc5cUTDwvF8QAg/4Mpv4Mpw7ZjTWdWmWa3OczucxuLWmlNVWJxw4ghOBxJ98ghCUZRRTiihCBASmQjCMSKt8vDvqAITYQyzYWOTG0cLWzXMyWtGTXCtc5nDJbla4mrlwxYs8WPIAKfjaC/wARBf4AIgwAOxunvOjuUjOeJ48Zycsk8/F3edCD/gn6/gn769OfIA6TiNNTFREGIuJu74ztuZmbndb3NoTnZufNBCs4iMAIRiEYRhGCMEYESMcPF4sngoAhNhDRxjxMWThgtxssjJa0xt8K1zhy5FrfKzcsmGNvkc4mwAqCATKE/HTt+OpPRg4+StK2jCUKLQlSUpBCcZxmwxvFWEMGvVn1TrSD/gwe/gwXu9EVVMEEzmc5zfNuOMZpEUxhy58tcvD8biCE6Gh1akYxjCJGAggICKMIkUJp3vj15Yd4ITYRlbZWbBu4yLcOTE3WtGzDItxOMTFazw4sbllkxN2+ZiAKpAFLg/489v489xzzXGJuDVYrhGMQpExOazM3czKYOephMIm4ubnjO73nNz1xuYP+DE7+DE/nyca1dVGKqogzd5zm7ubuZmJpqO3g+AeNONYrWNDM7njPGMzm46rshOluj1YxjOqMQihOU5TkEIwjBGEYIwjCKMBGARhASnBFPD37wzAhNhDjMxasczFgtaN8rBa0b5Gq1xjaNFrnEzZZWWPK4a4WoAraAtwBg/4s6P4s6fJ8jx/G8fxvF8TwfA58gDlz8KZxVYhV1ud3meZw43WSSamphETUpiZiZRNkppCkSqYiIVdJmUxKJiaupVcRKLRcQqYmLjeMgKsLq6mJhMFqzjMUmCYb069O/bxdLm7nOZzOY3UxET0cIIP+HzL+HzOJicZq8Z1sAxmruriZi4ShFA5c/K48KxFNTExFTMQMzVxM1CN1czK5RmItKZmEQlC4mFWmVpXSpqKi7rd3z4cQHTqHbvy5+F4fhb5+N4/bv4nHn4Xh+Rznn4Hg9u/Lm7d3Djw48LmLqSYSTE1mudc3UIPlAiEpm7mZiYREwmLiYkRKJQIkmLq4BNXVwABMBEgTExdTEwRIRIAQmEkxMTETEwESmJEShMTEhEiJAImJiYmJiYSiQBKb5/Asx8AAITYQ3YtmrlvkyLWjnM2WtGuVqtw4mzFaybZmWJzkb4WrLIAKiAE7g/4wvv4wvzW/K3FVnGazVpm5vPHXj64xkIiMRitRqNTUFZ1zxQCD/iZ0/iZ1O3ftzjLjHOuONxNTVRPgd+VVFVTU1ECUXM3du/Dw5kCD12bvNxCCJTWSYiREpiQkAJi274+TzCE2EY8rRuxzYma3DjZYVrRu4ZLXDTIzWt8rHC0YZWzJm1agCpwBQ4P+M7L+M7PjnhvhvhnEESxkziYmIVFRE4iJwxNXG53eeLrXNnKoeBvxAIP+Jf7+JdeJ5TCtzud5315c3izfHPNmIVWI04VwjhGoxdZxmLnGa3Vq48t2g+3teL4N3MzMpiVTBFxFpiYmYTFxKUTEIhEJJTN76+rPjCE2EYmTZozZOcS1u3xYVrTFhaLXONplWsW2JkxzZG2ZsxbAClcWg/42Qv42Qc3retxKJa48BwmD/iXY/iXDmMTiatnM9/C8MdbAhdNY1MZHChIU8cM+NtwAITYRlbsWjRk5arWeXE2WtG+XItcN2OZawY4WrZliZtmuZqAKYBmE/HLZ+OXO96ZaZ8WWiUaUhaGKey+KQIP+I6L+I5E4O2+meGa3KZ3rweXHeYTpZs/DjERTRjGKda5+W1AhNhDZm3wuMbNstbZXDBa0zN3K1zmcN1uRhjzZm7dy2bYsYAp+LoP+ObL+ObPbnAqa1hwioxmsxlmOMbjZMT08fxufgZeEg/4l8v4l8+kVEUi4zGc3eZyytmrMTiKqKuq1zeAAhOJxnVwxhGEYwmhFAhGCE5REYRRjGc74c+94GCE2EN22bC2ZsMi1gwyNVrRyxarXDBk0W4cOPFhYuGbdtiyACqcBSoP+PJj+PIvq58vR1mdrmMVrhw4cNVqKmFpm7vLORjNXqYhOZzzvnnjz31zz577puoP+Je7+JffTv2zhrWqxi6m5vN7vc7zd5kqKxjkO2McNcKqJW4yzd5ze5cdVEISXghwdc7zmiRhFCcIwjCMAEYRgAIwjCKEYRkjKcpwRirp6sXgwITYQ3zMsORyzarWLjMzWtGzLCtcZnDNazYssbjG3Y4WTVmAK2wLjAYP+AKr+AKvlz4Tmau6OvRmEImJRmJmImJJRdRV06dfEuGoioqoROE4moiAvC4iKuJm5Zm5ynaZi2Y2dfC8PwvD8TxfA8Hlz4cdLxeEQRMTMpXUylMyiYRPDjw48OLr083W73njnjPG7ZGLqKThGmq4XypiMTpFRy8HwAeAAg/4ywP4ywfJ8jyek9PJ8jv2OfJ2uqxiKpAlExaZzebzx6dUTMZq4ReJiJxcEkTE0ExlEqlUzC4giLiYuYJmCYuuPDjw8XWZzm85XMQguIuJxVaquXLwfA8PXLx/G8PwuvRV9M1F0TAhKZmci9XSUxIREpiUSDmCC+7zdtjEl3batzc3KAWWXNhYAllASrCwEoLAEtgAAlWBBKTcs3KUBLLLmhVgghZZQlWWWbhYBLLGwVdeffv7d/AghNhGNwzzM2zRktcs2uVa0ZMsi3C5ZYVrhgyy5cubDmyY2wAppJoP+Bg7+Bg8Ong0XE0VTBicSq4IzTICD/jH0/jH1Deenl9OeNzNZiYiIVFMRTG8RYISHW5dUIQRThOExGMJwIgjPXx58gCE2EMnGNllxMW61sxZ5FrRyzaLXGRliWsm7RtkyN2WRnmyACpEBPYT8FNn4KbQaZRqmUhCikJRohCEaRhOE8Ozbgwpy06OHiw0vCUaT2cHgAIP+Lg7+Lg8G8YYiohSVpjeLhS1X18Lw+3dy51cSZqLxmroAg/c7c/bWhMJibiVxMLqESgmpRCKmEpmZuZvjx4+L4gAhNhDVo0YZMzTGtauGGZa0ct2a1xhcYVrNlma4s2HNmw5MQAqZAUuD/gsI/gsJA64zExTFYqIpCrQuLTfPwPBNcZJibiZutkZxukXFMZ8B1IP+LzL+LzMDxM1hBuM3u7vdza6iKqo1x4HjZ0rGYu7XKbi43FxcxOOfJ46D8T0M+zImrkJi4mJiYTABMTExML1cTAgiRK1rzz8Xn5AhNhGLC5aM2rlitbscbZa0ZNnK1zjcN1uNzlY4czFphZ5W4AqsAUuD/g0M/g0NZqYbxxq8Z1jjwOExOIVEEzffxPDm5hERLt38LcTPHwvD6deGZmJmJxdWhPxdufi7dbsNI0ratsMKxx5s5rlC8YxSQpC0oZo0SnGeXNnY8W2UkMWnRKeqMKITVhrzZwCD17Xm9ZmKImrm5kTCJi4TExMCCYkTCJRJEwCZZ3x8fn0AITYQ0cucOJw0arXLhriWtMLhytcNcLda1yMsbDCxZtGuXKAKfS+D/hAW/hAXvNzMzKlVWqqqiIldZrbM5zlcxes9mIP+Leb+LefxJjTWEJuY3d3c5vLm4zcXDFVVVXLjynmAhNnOjzdM5RhGESJGCMowhFCMIxgRQimvh5tcgCE2EZXDnE1aNWC3K5w4VrRxmbrXDVuyWsWjbKxxYmrDI1bgCn8uhPwipfhFT27OHmw2nKcJKQowJSjKMooRTnGqtY1ycPhcPJkAhPxfIfi+Rz5q5L5K4kEZRTnOVYznGcawKyjKcIT0cPhY7SCD12kLvMzMhIgQCExKbnfXx+/jACE2EZGrNxhYuMa3C5zMVrRm5cLXDTDkW42ebG4atmbNvmbgCn0wg/4UCP4UCQHHhdc4i1zMZiUQiKjGnCMajVZ1NyCD/i4C/i4DAdOvLn4GeF4nBBEonKamU4tbijdghWwhxd88aMghIYIUMEMEMEMEMEKCOAhghgQy4PNwwbIhNhDls2xYWWVwtxs8Lla0aOWS3EwYNFrhswyt3Dlg5x5nIArFAWaD/i1Y/i1N5l3res4vSKhiavF4upxdJRmrjOMpmL5+J4vTr069Ovbv068uYJjxdZyvMZTdrgSiorXCfGh4AIP+FCL+FBnj27+Z11et6sIkiyLJTEyqYmIuJuZ3278ufTr069OvLnjIOnXwLqoxEFLqREWXdz311cyD4eBlJLMzKUiYTCYTEkXV1dXEwAIuBEoJhMSCJImJiYkJXnj6PgvgACE2EMGeZtjcMm61w0xM1rTKzyLcWZwyW5Grdg5ats2LI3xgCsgBZ4P+M4D+M5XwnfsHPk8Go4xtJVK1EVEVDUYhVLrc3vebvcIjl16YjVYqIqhMzu+Od53fNlcQxPCeW/C58oP+FsL+FselWA8CarEcI1cYmJzMcZ3d7vOd7na5kKiKrFcs47TUxd3vjd7ZRak4mNRVYqNZ4cenW/G8cIPxPYz7uaslEwurq0olMEwAJiYmJgRIJJhNTBEomBEXVxKYlaV3vxfDv4GAITYQ3xY8zdwzzLcuVq3WtHDXMtc4XLdaxcNm+TK4bsWmbMAKfSyD/jVK/jVh4bXSqjFarThOpxmLnbeczluJdPJ8jv2Ag/4YMP4YH/E58lVMXPFxdZ3eby3WYuJq9KxPgeD4HLn2hNHIh4FQhKEEIARjGMEZRhAiTjON8u/LwCE2EZHLFs0x4Wi3M5xOFrRm5crcTNxiWtmWTFiZsseFxhaACqcBQoP+N+D+N91fHh5PDnXOM4RjVcOGtctYxUJTmZvOZ3ncbPBic3dXhWnS/E8HzMiE/DI9+GS+Ojbs25JYIYJUpSBGtb4898eHDhvGM4xUpbBgwYsxymLBizLTrWuuPDlwV4TmbsPXihKcowJkUSCcEIkZRQjCMEJwhEEYCMYzrh18WHQAITYQ0at27LFjwrcrXIxWtGjBqtcM8eRawcZcOTKxYsMrVkAKlQE7g/46kv46k8zqdMViKmpQmJM1mUxeLSub3c7zm+Oeee+e/XPj+L3Ag/4ZnP4Zb9sTG853nO54t3xZ3Kq1XDXbXTXDHDVQgubzu+d8dx13kISngB1bpwnGEYIRRhGKMEUpwRhGBEhCMowhGEYxTvv5cNAhNhDHNmzM8rFita4cLVa0ytsa3FjYZluLGycZGzhq1zOW4AqIATuD/kZq/kZj2qwBrYTdSiGJqOPjbmp4b7Z0gub3XXh4YIP+E17+E3PXLnyPB8AHiTVarEMxPNm7nr4HPMc46uc5rKaxio8DPICE3WrOacKpoowiIwjCIBAkQIoxRhGMZx18+brAITYQ5w5sjXKzarWDHG2WtHLDEtwsWeFbkb5WzXE4aMMzjKAKhQEzg/5K8P5K8TyeGazCFRGMVVVGERUReMxN7znd5u9X08fxufKD/hKY/hKZM8J4TqeFMVNTNzm953e75xzjMTiaxGp05XVWhOtgn2YyihFEihFCMCBCMAijCaE4TXw83HDmACE2EYcjVnmZMG61ozwuVrRy5brXGNpjWtsTJzjZNcTBmyYACmMZhPydJfk6TWvmz8rHiWpOMIzneGnHq1iD/hLs/hLtdu+M4464xMZqJrPS51uFymEjys6CGCNGhhQwwx35GVpAITYQ2xsmjdxjxLWLhy0WtMrVitcuceRbjbZWTljkx5mjBiAKWRSD/k7m/k7nPC3wYanFxVosg/4TtP4TqeblvF63E2urzWSGkqiAj6dAwEDAwKBgYGNrYGAqgCE2EZMLHGxxM261g0a4lrRrkyLcObK4W5mzNw3xtsbbG5ZACn0sg/5UIv5UIy5543WeF6xFY4RjDE63i5ze875zzddZzICD/hI4/hI5O0z0vleoq4yy6zxnne54t1sip6Z8iscAhId6PRjCFawjBOCMEYQigijCJEjON+Lw5YghNhDJtmxOHGRqtyY8LZa0bs8q1wyxMVrBpicNcLJu5Ys2wAp9LoP+Ru7+Rv3pbWcb4bi4uJRBA7XPDPCYRFst68HohPwwifhg3y8DHaFI4K2nSqK8MLTq1sbLDKvGMJUtDFHVFACD4dvBhESXFxeMzFwRFTCZTcXEsznv6OfCITYQ3xZG7RoxwrWWXDhWtMWLGtxN8uVayzNmuJi2ZY3LNqAKigE0hPyVPfkqtZODwODkrCdJwlKFKQlKSCNJpyRTnDCvOMYVzb923ZpAg/4Ygv4Yib4c+Vano1qcTCbzd3xvjHG+M7i7iIRWIxHTr05c+gCDj4C9MJnM2lExcCCKuEzCYuJiZLb5+fzgITYQ3yYnGHHjwrczfHhWtMbhqtcNHOFbjbYceNg1ZZmjJiAKYhqD/kzi/kzjRPhHByYmIlm+dd6584T8Mn34ZP2fNlxYbXlWlZISniw6MOSVwITqZOfVCaMUYoxjGM53x5c/GCE2EMmTZy3aN2S3LlxsVrRxjyrcWZiyWsmzHE5b5mLJg3YACmYeg/5N1v5N1x16OvQ7XwjCqTF3XVXjgIT8NFn4aF9pkytGkyZ6YaThGCMp0vCkQIWrNRZm8gIkMAhhhQwww05PAwaQITYRlx42+Rq3bLcLJqxWtGWZgtw5HLZbjb5W2PGxxY3DBkAKxAFjg/5RqP5RqRMOPBnGcc8LiYmphjegKvCIVDEKRM3N54+B1iYiJqcTECVzx4cdburmYuJxmsCE/DHB+GOFq15MrFjaNObPwLwhBCMZxnjyZQMuTj2res5zhFSVJUtLBZsUhJOtZ1wzvOcUJSyVpwp2paEk51hrhfKAg3iTF2mZTYSiaurhAgJmJlF1ICYkiYmIupRMBMSlExMIkXHHxfTeQCE2ENMrdxjzOWi3LlZN1rRnhyLXLfLjWsGmbGxYYseTGybgCnosg/5Ttv5Tt/C8Pyuda3rNbxxbm54s1uJhhiMVGGM8ruCD/hn4/hn5q7ZrjFzKSp004ViOE4Licxt14cetAISXaj2YwhAQnOURCIJynCMJwijGt9+2PcAhNhGFpkauGrJqtYN2DFa0Ztcy1xiZYVuXJjYuM2XCycMswAqeAUWD/lVm/lVp53qYvU1Q8DdaVGMmWczmbmYmqunSYxCLmbuZmQOHHUCD/hkm/hkD21utzuefLm8nlzblVRw1rhjEUTeXflzdWZtUa1w4RqIhnceH4Xh+DICE4HIh24oVhGKEUIiMJwRgEBGESMEIkIowhFBGBNOvH4cOUCE2EZMjPFlZtWC1i1bOFrTMyzLcTdk0W48ePI3aMHGLC1cACpABPoP+Wab+WZuPBo8nyPN5bxuJiDEIpV1K4mYKUrGekRTVxFxx4eD03QCD/hdk/hdv1x5HXpvTCmFKqIpgmE5ZmMzd8/E8Xtm6mV1lnXfDIITwFbsxgrFOKInAAIRhGAIhCMIRhEjGMa34vDhzACE2EZGbbEwyZGq3GzaY1rRy0wrcONniW5MjFm2bMWLRnjagCqEBT4P+W3T+W2Xvw4juiUKiIrU6VK+fheHF5i01KLm4uInDlzxETERCKcfG4wiTG6mD/hii/hipx5PkDUYxHCcSZlubu7nevL7ZiytliKiorh4+obxeLqVcvD4RhVTyzICD18DV7O7syuJTBMAiQmrgARMJhMEwTEgSTOe/szyAITYQ4bMGTVqzyrXLZrkWtGbLEtw5WWNbhbtmDbLkysMOPKAKXheD/l1E/l1FM43rnjjjeriK1O9AhPwwWfhgtMmKuqeS9ozjdltw9m0AhcxgMvKgghlQwxwSwTrcXg2qITYQ0bMsLZrhyrcmVw5WtGTlitcMW7Ra1xZWzlk3xuMLNwAKVxKD/lwM/lwNcqrDU0mN8M5Ag/4ZXP4ZXXDd656zJjvwSIa8hIK9g4BAQcDBwMHCx9LCwQAhNhDJw3YsMzPEtZs27Na0cuGK3Dmx5VuZg1xOG2Rw3YtMYApTGoL/AGFd/gDCvAAAPh+B8ICC/pqL+mowAADcfCCFuzVuFlhhhhhjQkMEKGOXN1ssITYQ3as2ePG0xLWrVs3WtMLJitcuGzha1bNsrBjmY4XGZkAKngFFhPy+Efl8J16sODHiy5NerXq37t9oVQipCkJSlDBBKARlGKM5zwxnWqMYwpPRp0AAg/4YLv4YL/D8Lr048LqYienXyONYmiEpmbm7bjM3czlm5mZiGMRiMTy48ACD18BemS4zMpJmJIki6uAImESiUolEiRbOd9eff0AhNhGNpjYs2jjGtaOWjZa0xZnC3FkcMVuLNlYMMzlqzY4soAq4AWKD/l+Q/l+h7d+x16Dp18ScVidZjc7z17dwHLnRMzMZTKLYlERCpVM4zV1aJDvF5zmbis9N8ECD/hZe/hZx8DOC6Gt8szGS0XEQAO3fyN61GqxqCLm7vM3tm1p5+N4/heHy5u3cJLiCInpz4RiD16V7ud3OUpATEomJRMSmATV1dWq4BMTEwESRNTEJiUpJTM8e/u1AITYQ4wsszRgyYrcbZzjWtGDXMtxYW2NawY5MTFy4xOcWVkAKXh+D/k18/k19APC8PsqsVFXSLreO8WCD/h2Q/h2RAKuriUxcxcXjj020hONK9UY1mRIokUU71w5cOPwAITYRlcYnLVkwcLWeXKzWtHDjCtxNsLRa5x5WjBwzbOcWZyAKWxeE/J0h+TpFixsFM/Gw0QhBOWPNeQCD/h6Q/h6RVa+W80mlwriqwIXSUZO2KEhjjjIYYYZ686kAITYRmb5ceNixarWzBxmWtGGTMtxNWDlbicNGGbHhYYWLTIAKqgFFg/5R1v5R1+HOI135Z4Z4MRhUxN3dzz6c0yIMZ8DMRBMp5+F1mLu5Xjj4G8bAhPxBEfiCJxsXF0ZcWmmWmOWGFZQhSGKUrYp5qWhBGd8+LHhVvCsKQlglqhS1oUnOLPLHpxCDj4E8/cQjM2zFwmM1KYuirq4JAmriYmE4zi4mrlvn5vix6wAhNhDdk1x4cWHItb4XGZa0ZY2C1ywzM1rTNkcs8rbI4zMnAAqAATGD/lQy/lQnxjPK9Zwi4u7vN8b3eZnNQxGKjVRUamuHPQCD/h/C/h/BxfPHHHGuNZSiFRUVjFarFUiU3OZzvdeGnYCE1cyHXvKUUIzRiEYEQCMpwIwjGc8O/XPvACE2EZnDBhkyZmy3C4atFrTG4ZrXDZi2WuMbdi1y4mWbI5cgCqYBRoP+Vo7+Vou+eOON4vSMHbNRiahF3F5ZTmLRNHa1Rcd/C8PlzlEzU6zjLlaE/D4B+HvG08k8E2GN54yt4410YUlaWLBDBCkE4zrlxY8MZoyhinLhVpKEZxrDbwOCxxCE3czh3rWqMUYoIwhEIkIkIwRhERhGCMAgjBGE4RVrXbwZ94AhNhDfHkYOMWFmtyuGrda0yMmC3CxYNVrjC4YOMebCzZ4sIAqNAT+D/ltS/ltVjr079vDxMzW8Xq4giJmrEwmphERjOHDj27+JlClTy48Ig/4d9P4eC/Ezi6mJhEQpq6iowqVXKLRmZzPXp1dOut4uLiTjrfGQg/gzx7ueObmZJiRMBMAAARMTEwlK99fbjgAhNhDZlkyZcjNytxMHLJa0yOcK3Dix4VrVnjx5sLBm2y5sIAqQAUOD/l1G/l0/2L4tzaYnGMYxjGMCcuKc2zdzK4isTjDSKiFTrfhbjQCD/h60/h7B5DtnhOo4RUrjjeb2zM5XMyzVokpMTi0TMVKMX05+BxQAg+Hqc87mdthEiYkBEkJRJEkSRMSRKU54+L5c+8AhNhGPM4ysMeLCtxN2jBa0cN2i1w5aN1rZrla5HLTM0w4cQAqsAU+E/Ls1+XavMG7DZQTjGuXRpZMtIowRgjAgJRhGEYRvgw0qRhjjK8KxhWUUKT2cnkbdgIP+HcT+HcUHheHwzGauLi6HDj5W8YqoRcTMZmbXNpnn4ni9Op27lXExMTBFtb1shOds38OKE4E0YwjCKEUIwigjCcogBCKEYRQgQjBFERIpxy9fDLtAITYQ2aNHDPNkZLWOZliWtMrjMtcsMTBayaZXLDIww4cOLCAKYyKE/Jf5+S/0BgwsjLxMeKuCMowmXjhtrWCD/iV6/iV7ATDnqu+ouEERE1npxcCD9DnFrubqQkmSYmUzx4+jvQAhNhDLDiYZGmFotxsmLha0zOWC3DhbMFuNg2zNHDPDkaN3AApaGIP+TKj+TKkHgeD4W6xU6vDOt3CD/iYO/iYPcuYTC4mtxjr23EiFymGZukQQwoYUMMMtOBx7ICE2EN8uNg0csca3IwxsVrTFjzLcTbJiWsMrVyyc5MzfLkbACocBNIP+UTT+UTV4MRuUzqdVFVVQ0qp1MXjNZZvN7zM2X4Xi6oCD/iRK/iRLdM8HCsRUImZvNzxnd8b43m8zdXiajSsY1fDtYITdzHVvVCJBGMIwjCMEIwjCMIwiBGEUIxrj38GPKCE2EN8jRlmbt8K1zhZOVrRwxwrcWHM2W5WLnLiZZm7lo2YgCl8Yg/5SRv5SR+XOJ4Z4TicTCF666vKE/EqN+JUfVr3YcE7VomVhGdMpUIXSSZeNBHDDGhhhIY56cDh49MAhNhGVplY42ObEtZNGTda0YtHK3DkwuFrlk5xZnGRy4Y5GwAplG4T8p835T65NOjfu4uS6cYxQhCi0c1aAhPxLDfiWTxNuwxQhSUoQhWEZ3trrmziEydqHLwxrOMZkUJwRnO+3kw4QITYRjbt2rjK1YLWGRg1WtHLRwtc42DJaybsWrFkwyYsThiAKfC6D/lS4/lS5G9c6mSaiNRiOERUTSJbcZ53e43y3XICD/iTe/iTfHLn5V1wxWJXd53uc73ed7zHGLRiKqOyOAITmaufWMYpwSjCcIokYRghGCMIhFGdd/JjsITYRkYsMWJw1aLXOTFjWtGLdwtxZG2JblZscrZk2cuczPMAKnQFJg/5XTP5XTUTyqeE6lKZmZy3c7u1oqnTjwPA8Ht38LiuJXK07xmZmrMT258iD/iSO/iSPeP43fWYuIisMViahETiScrvjw4ngeD27+RziJqYTBKZTMzM5qJCD9rt7clZm1okRMwmJIkmExMJgIkIkiYlExKb34Pr10CE2EOXGXC5ZZGi3K1ws1rTKwyLcWFw1W4s2FhlbOWGJxjxgCo4BO4P+WaD+WaOPButrIqaqsRisYwxEF3ObnNxLrwiYqIqKqeHPhMiD/iZE/iZT6TvhfKeFRiKlNzO53udzmbiIjEcuvR5HHGKiS7vMeDU7hOxmh2bxjEijCIjBGAgIoCESMIkYEYThG/B5sswhNhGbKwx5GuRstw4XORa0xtsq3CxyYVuZqwYssjfC0bs8IAqPATqD/luY/luZ69OfLr069OvTwdTKZiIpitRVVFETGY2zPFe5m4jficeAg/4k+v4k+yYmKvW/Amo1WIqIXbjOd3nN3udtzmczNVXCek+JnACD9rPGctzMzMkXV1cAJqUETBNXExcXF3x83yY9ACE2EZmzRk5xtMq1q0zOFrRxiaLcTBpmW5Mrhq4xNMLdy3ZACncpg/5ecP5ecW6zw58uvRz5O/bnVpXFzEwqMTwvl11Ig/4kdP4kh3Hpz5T279mcOHHwL1isYqqqLTeeM8a554iD8L2vL3ebta4uJIkRIIurZnv6fGghNhDhw3ZY8rFitbYcbda0aYca1y4ZYlrBm5w5m7JywZMmAApeHIT8uUX5cozJlYpZ+FhoRhGMZwz6teLGgv7Zw/tnEzW+N2RLEWb48gCE5XA5dZynOMUYxIkUY4b8fPIhNhGVvmbZMbPGty5WTVa0zOWK1y0zY1rdvjzOGrHDhYtnAAqaAUeD/l6a/l6biZirqzGQPD4WmK1Ea1epiauLnv43esotMlsxK6z28nxOfbeghPxLkfiXJ27NerPmz5jLkA1VhSlKQgRne85zqnWmmEaxnWKdIyUolaC0MWVs2oPyrtErm7mamCYtMwJgmAQiYmEpiQBMrvjz9ePOITYQyYuc2TM0yLWOFg2WtMrRqtcZGzJa1YNcmFwycN2WRmAKjAE7g/5foP5fnU8p4biamEqtc3nOc3m0xVVjp37HRiKhE5W8HyvHwIP+JaT+JbG98OPLPC9KxWKqMTSrjOMzmbzM5xkmpiaXVxJnc2CE5nEd2MSMYxRCE4RhGEYAIRhGCEQjCKMYxnj66AAhNhGTLla5MbFwtZZWjRa0zYWi1y2aOVrJw1yOWbLM4xtsYApaGIP+YVj+YVkeJ4vTeLxlGU5nHOCE/EnR+JOkbNvAw5EKQhCBHJWYhOhDLOKs5ximjCMY109VYCE2EN3OFsxasMq3G0aN1rTJiarXLZkwW4sjRq4xNW+HFjygCpABP4P+QTT+QTU69Ew3p16eLC7uIrDhjhVYimYnd3ebm8xtaaVqfA34lUCD/i/u/i/vN6c+TwfAZxFVGK1NTcbZTUxFTCImS43GVplnHh645IPwvaevzWskJiUwkTExNTE1ME1MTV1MTJc3vwfTdCE2EZMbBk5ZOWi1m5bsFrTC1bLXGJozWssWNw4xOGzVpiYACoMBL4P+Q4T+Q4vqnNbrjU1PBjTgeNdVgTm9zudzKYxnhgCD/i4Q/i3ty7V0jlPDMXvjx588+G48c5XqsdNcMcKipXxx179AhOpkd2soyigRjGMJwjCE6TlEEBCcpxvn5ccQITYQzYZWDTMzYLcTbLjWtGrlotwsXDBbiYMnLFy5xZG7nEAKbyeD/kQm/kQx3cEYjFawqiJSuV3Nsr4c+QCD/jGk/jGZpqMTjjjNxxu953PGuNZiaVVanoCE43AdWM5wihOEUCEYCMIxhFOFa6eTDcAhNhDRy5cNHGLCtYs8mNa0Y4cq3CzxYVrRkwcMsOJviYtWQAp6LoP+RRj+RSea3qcOE8lKUFrzx5c1iIjCtT048ICD/jGm/jGLa3G6zffwu85ZzLKGnTOPIuIxc3m+c+DXg7mE0c506k4TBCKEUUpoRhGE4QnBFOtdO2/WITYRmwsMWFvlwrWOZlmWtGDBotc4sbJa0cNsmXFiw5WzZoAKZhyD/kjI/ki95jrd5m5uJ1WMa4R4V+A0hPxdUfi6zwDiYcks0sFJUjWePDhyz1xvMIWzQQZO+VHBHDFCISGFPXfh2gAhNhDJjmctsbPEtY5mGFa0zZnC3C3asVuZk4ZtWjjM3a5sIAqSATeD/kmY/kmZ8um4uq1jlrlwxrUVAzM53ned73nOc3NxhyxjhjlVaIT8Y0H4xock6WpCCccM8N74cOGt71jOMYRpa2LBkzbMWTNgwWhWM8N8Ncee4IP1vA8Xx8prMLiREwurqYlBMTCQhNStvr7LxCE2EZsuNw5c5Mi1o3bZVrRs4bLXLPHjWt8mRnhyMnDNi1ygCnwsg/5Qpv5Qq+Nda61tlVY1XDhrGsVELueN7zfFbPDjwIP+Lnr+LmnfhT4keA0qd5z1zx3x3nnvO8rmpqqrGK6MQIP4O9OY3e5mJSTEpiYImJi6mExbPg+zGiE2EN8bHE2yZGC1xics1rTFiZLcTXI4WtmrHKwyZc2RtibgCo0BNYP+UUj+USOrxnVxuJnc7vN7nc5jcXEoVGsV0rpXKsReOvDxd+KAg/4xJP4xIY5454665xdc9TF6vEVFcOEdNaxipTueN5znM8eHXhdShOhi55EjOKJCMIwiCMIwjAhFCcEUYTrO/Pu8ECE2EYWeFu5bYma1yyxYlrRrjbLcTNq0WucTFvkYtHGXLjYACnYqg/5AZP5AZbUziYB16XE0iIxU6nWYXGcb4cYAhPxv5fjfbnGOfhcPBhBlybaTnhTneZSlqYsFqZL5IQCEh1OaghCaMJkUUYwIwiQnCMIlcfVhQCE2EZcbPI0Zt8q1m0w5FrTNmZLXOLKwWtW+Vq0cZWTFjiaACnksg/5Csv5Cn9b1vW43XWNx4vDaUxMIYrGsY1itTV9OdIP+N7r+N8FxxzrjjOp1vxPB5RTGMRwqojK+M73Oc14PDjSD5dF3NkxKZLEgmExMTFrvn5fPQCE2EMWLZnhaZcS3JkY5VrTE2crcWFw4WtWmZg5bs2zhq3xACpcBRIP+Rb7+Rb8O/Zx4DnyROImlTVKi4zG+fLneXGObNkYxjljhjVUrfDvGwIP+Nqr+NqsIlEgc+Xj6vM3NzN4iq4Y6XXlTrWuGK1ab47zfO72vPfXe9oP4Cx4+eOcyuJAATETF1dTEomJiYEwXVoklO+/qx5AhNhDFu1aNGjButzZm+Ja0y5Gq1w4bt1rJhhcOMObCxyssQApXFIT8ioH5FTa6A4WG0cBbHgjMg/425P423WzwPB4ZRlddaWCFkz0WZlhhRRwxo4abcXDoACE2EZMjDE0btHK1phZtFrTExcLcOZy0WssLRo2zOceVnhwgCnYrg/5HgP5Hk1Z4TpqMVRiZJZi8xsraYhw30YCD/jZ0/jZZjhx1muMZu7zebu9pmMRrkeJFRGN14Os5hMXWdG6cKwnCKEYBGEYRhFCJCMUcO3fPjCE2EYmDZmzaNca1ozbY1rRyxzLcLBq3W5mWbE0w5HDbHlygCmUegv8AMxX+AGZXs8b67xxl8biIi53lAIT8b6343s53nPPo0s85ZYZZTrJBSGKualiE5WjPxRCJFCcJowiRnXXy4bAhNhGFw0xsHLdstaMcOZa0asmK1zkyuFuRlmbN2DVy4b4coAqGATOD/kwG/kwH4658OurxnSomHhbrU8JhEzG42vK4tE1Ot8twg/42aP42afGh0vXGubeefLm5zne85kxXCuHDlrHCtKkzy8Phm4TqYuXhE0ZpwiIIRhGEYTlEQjAEUYz3tuHrACE2EZGblixctsi3NhcYVrTMzcLcONixW42jnG1cMMOTLlZACngog/5EEv5EG9b1x4c8FXExWcE4iKiIgpV9MxaE/Hbt+O2nLky6NPAxyjK9rseTKcG2FeMZWhDAtHFeQIXCYDAwo4Y0cMMEMEEJCQoISCOAjhn0MLXAITYRkZMG7LLjYrXDFu0WtMWFotcuG7NblaMm+Ro1ctmzTEAKigE0g/5GWv5GW2cZxx4eTw2mUVjGNaxFUTNtzx4cUoREOHHpdIT8dqX47U2nRweBt2TtS0JUhBOd51vjjOqtoQpiy5G6cpSinDHPDECExdKHRwwjKMYohGEUYCEUIwjAEYRiRrXg659YITYRjbtnDHGwbLW2JljWtHDJmtwsGLFbiyMsmFvlxZcbXKAKdCmD/kfc/kftmM0wxFOk01dLWvn4HG03MTjPbn4wg/47Hv46+5xK53PGePHN5mU8KrGI5RGOCJTufD6AhORudmaEyERBGEUSESEUIoxvr4N+ACE2EZGbZs2Z5Wy1g5cNlrRu5brXLhoyWuW+TIyZsG7hxhxgCo8BOYP+SdD+SdFz3NyKxjGuFaxVUiZmW05jeW27zdimq6X4EciE/HcB+O4FO0pUtSEoq1vhvjw4b3XTlOVYUpa2LY42DFa1Eq3nhnnw56iE7GR3bwijCIIwjCESEYRhGEYRhGACMIwnCcb5+W3AITYQyaZHDLJmxLceFrlWtMmNktw43GRbiasmbJiyc5GTRoAKdieD/kx+/kyRzxxx4T0rlyxwxVStxbvd8Z3NzWe16gCD/jto/jtd4V4G+m643z57zxu+O6sisYrGK1TldZCE62PTFVNGM4EEBCcIwiIxVvy8sPAAITYQyZsG2Rs5YrWONg3WtMjHGtcsGLJa3YMm7DK2w42bFmAKmQFCg/5ORP5OPbnrjjreL0wOUKiqzGY576dcZF0q3a9RFWcXXwOqYRWeAIP+Ox7+Ow3lrj0zW47zfMcePHeZYcta5RPiTE8NxxdXHecwnVa1HmZ5VUZjnvmAg+HwA9fjWVrTMERMExdJgEouBNSRIiYmJi77+7WAITYQ4YZMbByxwrczlg2WtGmJmtcY8jBa2a5HDXDiZNcuRgAKah+D/lG4/lHFnF4qFKb8DM4QiKm+HflmgIP+OtL+Oq+airrnG7489dc3x3nNxV+NvtVAhqaSgLWDgCBQIEAgRBwMHF08OwEAITYRlyssTDNhZrcOZzhWtGzNwtwtsbBbkbs8uXEzy5MbPMAKjwE9g/5U5v5U53PbjN1nDGK1HDFYxSri2ZtmdjcXWcKiIqlTw46mQIP+Osb+Osdw604T0jFYmbvOd555bZm8VEVrgOjSISmGc115d82AhOloh4BnCMIiIjCMEYQihGEYRhGUUIiIAjCcb9O8fBAhNhDDC1ZOG+RitcNWLBa0ZsGa1y3asluRw1cZMjdvmYMsIApqHoP+V+r+V9nwTny8GNzebm4nEa4Vwx0vlzCD/jg6/jg/oxnyIjlrlw5Thic73m56uNiFyWKk08cKGGGOKGAIIUKGWHN2w5ghNhDJm0x4szditzMWrFa0yZcS1zkbYlrFkzcZWbnGxZOW4AqEAS2H8jvnkdFm4IZDYJBYFA0IhIjkdAmk1USizye0Sizqdy6XihCH8fznj+HioKdT51O5tN0+n4n0/AgUDUulVGoVutVOpTmcCSiD+AvD4szNplMSSiSETUxMTKUs78vx58QhNhGVtlx4mDRqtZuGeJa0ZNGS3DjbtFuJizxY2LfNhw5WoAqzATKH8mMnkxlQGAQ2GROJReEQWARBQ6FLZZJZJEYhAoHGIyqFRolFpVLolFmUdg8FgsDgcDgsOkcUQICH8faHj7RQuFQuFQ2GQWEIJCU6ndKpdWq9er9Uqs8nqVSuCwSUyin061zSDwJCIJDkYhcUgkEAhN3Iy76pxijGE4RhGEYwRhFBCMIIxhGESMK5d+1zgCE2EY2GVg3aNm63C1x5lrTJlaLXOVzhW5WjBvhy5WmZg5agClkTh/Jy95OXybSWIySGwCMzSazqdqNRwIT8ftn4/bSs8GPBOhSrdvCFyWKhz8pGhhRxz4XCw5YhNhDdlizOG2RqtcNmzRa0ysGK3Fmc5lrNxlaOMuRxlc4cgApcF4fydQeTqEAKFQ6RSalU6pVa5Xagg/5AGv5AGwAOfLr048M44oaskIC3gUDAEDAwKBgYODjZuPWQITYQzxZMrTC2xLWuHM5WtGmJqtw42GZayyt2LVi1bOWTfEAKngEvhvKLx5ReUZGy0LEQMNBQkBAECi4OFg5OQkYeDgYyvrsDzSFhlRgXAlTURcUi4oCH8fPHj55QKBwNAEAgKCwJA4AQBAhFoHBIzSKTXpOgEBgM1sVjqFRn0/TqdoXAZqPNkMMMcMMEMEIQQQwQwEJBDBCgjgjjjvzqHXAhNhGXJhc43LdmtxN3LFa0Ztsq1y3cZVrTCwwsGDNzmyY8gApXE4fyi1eUWsCdTuqRmCQyCQeGQmAghPyAwfkBhA4fC2VDDe6GjLSAg7WDIGAg0DAxNvEpgCE2EOWjhwxaNmq3K1cOFrRs5crcWLE1WtGzRs1cZWjFg1agCuoBggGD/iR+/iR/6deXPxMlMozMzc3mbm5pUUrEXTp18TxfG3EVVRpwuqq8UmLm73nM3m7jr4Xh9uKbq0ViMYF5vdvBZzvPGeO7ze14rXDHiT5nbqCD/hLq/hLruuXPxN1hKpiojEazUNrtebt38Lw3LnjKIiBMXKZSgiCLgsmuvTy8cd8755zclYxw5dMdOhwpUxNzN1M1AvHftz8AgvwZ88d7bqbQLCwhYoISpZUUUllFguUEpKSygsuWVLKllllCrvfn+/4fiCE2EY8mXNiaNG61xmbMlrTDlxrXOVu5WuMWbM1Y5sTFq1agCsEBZYP+KXj+KXn0NxycL4OE8KxiqidXSImpXd5zF3Soxas3dyiVVExFxOZuW42zXGbmVzUpLmswjca4gIP+FIL+FIPM5rdoRNXi4uswubzmZuM1MohV4RU1FVEKmGYuZuyZvLvHHMyjEVwrGuFcKrThfLeK2IPxvK9XjEQEXKZSTAiUSEXVxMXEXCJIAhE1JFzUxKJJRcJiYSmJnfj+S8whNhDbDkbsGTFstzZsOJa0cuWq3Fjb4lrFizcYWrfNmb5mwAp3KIP+R87+R8/p1ipZri3OavGamazNxMWlvG+2Y4CE/Asx+BZm9tssc8KtJ0tglitbBK2TFbBgpglGGGmumnPhhORwm/kwjBFOUQIggjOEUa49ul0AITYQxZ5W2XJhxrWOVg2WtGrNgtcYnLlbjc5m7Zpky5HLVqAKVxOD/kQo/kQZ4VPa+GcXE3jfC7CD/ge0/ge/xO+GeE1NUx1xPMCExdR1ZQnGtYxjOeO+2AAhNhGTG1w5GjjKtYZcbda0cMmq1y1y4VrJywbNW7ViwZuMQApWE4P+R7D+R7FuMc644yVThjKE/A6t+B1dxMuiGKNpVZZZUeCAhMXS354kK1jGMb5+HPjAITYQ5wtGzlrhaLXLdq2WtGLPCtw4sbFayc5W+Flmc4cTLMAKXhyD/kjc/kjP6giKVBCrGeHPfkCD/ghK/ghT06dfEmq1UxMbZTmtxfPQhO5gh35xiRQjBFGE0YVy8W+YITYRkyZWbjHiZrWjjHiWtM2ZotcZsuRa5btmTTFlcuMbfIAKWBOD/kqu/krF4bzHOszNxGt44IP+CGz+CF3huImohEb4cd45gIaojoC1gUBAiDgYeDk5eDrAITYQ3Zs2jNvmZrWDfLiWtMzfCtcY8WVbibNmzNo1cY2TNyAKfy2D/kqg/kqbzret+FmajDE6uJzed3zvjOZq9ODWOEeFTQCD/gnC/gml83t37d8ZtlmcrTjPLfCNYxquUakuZ5zHeIXJYJpY4IEEEMUaCOCGBDFCEKEIYCNXn0ekITYQwZ4cWJg2yrcTXDmWtMLditxYWLlbjyuGjhw2zYWjbMAKkQExhPybbfk23cW0ZzjRS1sVMmCGCUKRQnCsb3vhzsOe6cKYNENWLACE/BK1+CVthxYJYJUgneuHLfHjy1rec6yhTBiwZtzpYslskGGvBx6dIIThc6dPBcYIwiIwgjBCMIwihOEYIwiJwjPDv4sMgCE2ENGbRu0bssi1tmyuFrRk4yLXLZjlWuWeTNhxNGDHDiagCnAchPyncflO53b4zrHKyxxynaFsGDJTQ2I0g/4F7P4F7brpOqjhXKNaqIXnjx8G+vOQhoiygYK7gYCBhIOAg4CDgEHAQKBgYONnYmBvgCE2EY8WRkwctWa1y2x5FrRzkYrcWVzlW4mWZuyxs2TlsxcACoYBL4P+VBj+VBnrd7cYzLFVrlw4cq1ESvc56+B4MTNMaxyeFvsAhPwRTfgin16qMFrQsTjG8cccNb1mQhLNlybI2hKDPHXHTnqAhOBzIR8BkUYRQnCMEYEIiEYRSnCJGM66ePHAITYQ2yucmNw0xLXOFsxWtM2VitcuMLdazaNsTZk5xM3LfIAKZRmE/K9V+V5OetXPHDPDOc54KWxW3TzWiIT8DCn4GN8mpsYsGLBipQjhrphw51zghYtZDibZ1MEsEKEhjhlrwOFZwCE2EMMWHDkZMGS3K5cOVrRrizLXGXCwW4srBm3cssLDG3ygClgUhPyqzflV/jiZMuRsnKkoYssIzIP+CKL+CKu+REvAzEVnlxzGQIaIsoBdoGABBw8fSwcDeCE2EZMbTCzyt2i3K4zZlrTI1YLXGRi2Wt2jDKyY4czdy3ZgCnwrg/5Wyv5Wy/C8PyufTfC8Zra7mc3m7uZmExEMT0ntOKCE/BLB+CWHicXgb8GOl4VVVjOU4QpCVpUpSlIUnStNeTPliIP1Nxdzd3NyAgTEpi4TFxd34PquACE2EOMrDI1cM2a1s4yOFrRw4cLXLJzmWsMLFs5Z5GzjNhagCmofg/5Y3v5Y8a3Gr4Yc/EnhOq1FIVU8J5awhPwVCfgpdlWscMdLLXLPDe6VKWwYsVtjFSyFyWIY/ExIISFCQoIUKCOGXUysMCE2EMcbTDkcuci1ljYMFrRpiZrXDVw3Wtm+Jw0xsnLbLlxACrUEyQKG8VMniqFiICBgIGAQMCgkEgoqNjCEhYCBACMjSKh4WAh4SHgIUgYGCgYKCQkAiouWiYBAQMBAw0HBQSCgoCAgoJBQMBAwUJAQEJBQUBAQMAQEHAQcDAoOAgSCgIGAQcJAwYgBAQqBg4ODhYKDgSAQcDAwsDBwaBgIBABBwEAgEIhBBwELAwsDBwMHBQKDgIGBi5KTIqLhoOAgIBAIAgkFAwUvSUspKgC7umAcAW9tgXAmD8HYXwth/D2Ja6Bg4FCwEHAwcDAwMBBwUHAkHAoNBQMBBQCAICCg4SEQkEQUBBwcFAoAgiBgUDBwMGhYCBgYBBwMBAwMHCQ8BBQELHQsFBQIhPmpvmw8kYyigkhCMksODTo27NeoAKVMkaYKUpgTTVnWs41y5s8IoxjAhCMoygKThOkYRva9KwiiBAgQihFGMJoownW1yMp4L2jBGSMCEEownKcIghGEQiQjAhGERGEYGfNrhet7zjVWNJTt3PEviTwH4CDu9wadCEc2fdv4nF4HB3b8lYoRhWk5RhOEKwnKEUIEEYwEJynCcYRjFCBFKMRGE5ThEnKMVV4iEIQoUiCC/BXPwXImrtSwq5OSJb22lkIJstsWWAJZZYspKAAsSpUq5SUlEoCUlJUoJRc2FgAAFgmwuVLCyzNCalAXLKJbLLLFyyhKQqwLCxYsALAAWFgJQBLua6+X8G9yfhAhNhDFszZ5WOVwtx5cOJa0bscK3C5ctluXJmZt8Llu3yMcwA==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qLARwDgIAEHQTwCuAHARCp9gW7rqr4RbpB84iIk1KoAwhIEET//wNFNQUDOAtkGSAyCQCQmwMBN8AeRTMJAJCCAgHbxR5FOAgA/gMAe4XSNBJOwKQ/0wCkPwqPA9sBhPxSsfilZ06M6FaToxZ82OiMYThGEIQkglEhOl8WPNnzZ9GndjghCUGBSEEiCSUEoEowjGasa3VnCYRThEgjGVxG0ZShFGdU8ezbuwiFYVhGE0IzhERgJTtfFjNWsAHR6B4N8GeAd153rONYzThGqcJowhGUFIWx6FKAhuWK5YuVlJGEhIWGhYRBQUHGQcNAQUFBQUBBQkDBEOhYWFg4GBhYmQkYiJgoMg4IgoOCgSAg4BAQIgoOBgEDAQEBAwULCQsJCwMBAkBAkFBoeEg4KFgoGCgYAg4BAoFAiBgICAIBBQsJEwUDAQMLBQMCQMCh0DAw8BCwMBB1mHcOYVwpgfA1vbFzcAAursuLmOh0HAQJAQKDICDQaAQcJAQEFAQKBhoeCgIAgufg58/w66VaSwBOylIBCBbKBNhKlJVi5QlAEqVKISihYBKS5ubJbKzYWKm5RClWWXLCblzuVYAWBZWze/D9f15fwUAhNhGFy3y4mzTCtwsmDNa0xNGq1y1x41uJlhcMM2TDiyYmgArXAWWH4dTh1QCbTcn0/Uikz6f0ql1Kp16TwCDQhBoPCIXBIXA4OgMFgMAQWAwOAwVBUBgkBgUBICIJAIMgUDgCCoHAUAgkDgkBQCDwOBwWIxiMxaCwiCQiCwqCwODgg/4AdP4AdQDzPNIlMExMExNzExKFE1cLwDGalCaXEzV3UzSJhNTC4izKLrjESIOvar15pGVxKYESkmMokKTBMTKJgqYkJiSJRKLiYTCJiYlMxKJL7+2ecCE2ENs2HG3xsmK1hhyt1rRmyZrXGFxhW48uHHkb5WzhphcgCp0BQIbh4uHjt7YIWEISFTU3NTdFJwEHGzU3LS6WlwAFtbw0PEQsDAQZBwSGhwCH7+zv7Y/Hgns8J3OlJpFHo1hlkDgE0r9eo9GT2eAAKlU6tV7NL4BBEAgMFgc1q1XAg+3kV143colDK6zWSQgiQCJgkiyazWc+P5cx5AAhNhDRmyaOXLRytaM2bla0aNcS3DhZMlrPLhbOW+Ny5xsmAApaGofhhOGFAAnE5USizyezqdzyezyF94p7xUADKZVgMDBDHFfdj4XcXyQ6kEMKOKeSWSOvB4mRliE2EYmLli5zMmS1gwbZlrTG2crXLRk3WtMLhjhbYW2TKwaACtoBR4fkDuQPJvNhQ6FP59U6lWaxS6VLZYRaLzab0ql1Kp1Kp06n0qSwGAwFA4HF5BF4DBwUmkTmMQOCQCDQKHQGAJhMaFGYEIfuZO5lI9HxDIbGIzMJjRKLRqPPp+TKZwuFSWST2eVGoV+vWuZQOAQCBwKDS6pzSDRQE+n90lMGhcEg8Fn9arakUmGQ+CiE8ETjDvxjCKKMYRlWk4QIRgjSJCcoxhGFYQhNCCE4yinKcYRhOOHh60eIITYRjZuGTLMyxrXOZg5WtGDfEtcNnLRbiwtmDlrkbNmLhoAKtAFFhfPbee3YfDZGaWGWGeJDBnNvnpJKpLFUM0iGSBCjSyyxyywwxo4KYI4RBFJBNBVLZBEAhfdFe6LW2W0KIqIpooo8nuMvDDHDHLHLPTHPTHPHPLHDHJCkqskmuoyEU1FFEFMMc8t8NdcNoITwFGUevGMUyMZ0jK9JyRRlCMClZTlFGMIgRgRhGBGK+Hl3hDvAITYQ1bZMuHEyYrcTLKxWtGORgtw4cTFa1zOWbPDjxscmXMAKfCuE+ne+nrlWNI2raMEIwCiNI0jCCEowTwcPnc/gYYiE+52+5fwUrmvC688OXRpDKzsscc5IWlTFLNSU905AhOJscHHWFVZTggkhCEUpqwnCMYo1jhw8lDhAITYRhY4sTRllbrWWHI2WtMbVytcssbRazx42eZzmbNWONwAKgwEyg/14H67vlcclTjMXW6zMzxcZ22nczU1GNYrFYntx7Q0Ag/3jH7wvHgxHGtzmblM1dIavlHKuGoqJi1xmXGu9zxCE4HEnTsownGKMITkhGUUIxRSnKMEYTThFeunjydohNhDdiwZMcThktzNWjha0ZMGy1zkYZluLM2bZXDZk0bYswAqNATeE+9w+9xyZTDg4eDHG6dFJYJYJSwZd1YTteEY5cWOtY1rCcILT1Y8UpIP9v5+39ujr0jDGKnExmLyOvgc5mpmpvwPB8TaLrKbjcRPGwISnacmEYsNYxBGESJCICBOk5ThGCMZ48vBPAQAhNhDZphytGGRwtZZsWZa0Ztca3CwxNVrbC5YNGbLE1Y5XAAqJATWD/gEi/gEV6ni6zu4yTiNTjWKzjhx7XUxMzx5c5jwYjjN3POJzQIT7cb7ccJTlCUpQknBOc8Ozbs27rpJxZd2/Zt3ZZTRvTGTihJdxDj5YzmihOEYRIhGBGMpyQQgEYp118mDsACE2EMsLVk2yt3K1tlasVrTM5yLcWXI0W5cznGyZZcrJkxcACr4BX4P+BMz+BNnl4PgePwzFyXVxvExdXhMIzU6nUaaqKxGoxUYlExF1SoupZjLjPPPXjzzznZcbiIdo14iD/gTs/gUH8jx/G8PpvGYus0wrFUqqmIqKUqItdbTM1Mpvd7453u5kCVzla4arhpynV63wmdCD+JvgeL47uyamAksJiYSiU1dXVxEoShMETEwTC8ZxdBEpWlMTPH0fBjAhNhDBg4ZMmeZkta5sbha0btMq1xhaMlrloxYZsmTM5c4cQAqHATqD/geo/gepAAFXjE6nEVFKqIiLXuc5uXXwPB6dQYuD/gOo/gOpAAHHh4+Orju8xdXU1EVjFYxUanXHhnAPDwCE5mOMZ1qjCCCUYRjFFOVZTlNCJCKlZRhOU4wnGNcunk5J+CAhNhDBowbNcbRktw4srRa0atsi3Djy5VrPDiZMmuZozZ4cIAp/MIT8HV34OrwZ8WO2Ok06TlGCUYQkhGiFI12Ycezbs27NuJjAg/18H6+E6dWq30mopUxvhmk1NZmZbdfC576dauJ56oCDx5m5mDN5u0xIgJiYlEkSmZnPHw/BnwAhNhDRrhbY2GFqtct8mZa0aZG63DjcMlrZvkbNGDTK0ZMGAApkG4P+EJz+EJ1w5xnB16deni8rq6q+UgCE+wk+wlY45MuQvbJl4WWyEVYwzgCFkx09sE0c0qmGdHDBHFHDfg8Gg0whNhDFgwaZGDFkta5sbFa0YOG61y5ZYVuJm5xssTZiyyM8gApPD4T8IDn4QLc2PEy5GHBlyACE+5Q+4722uxY2LHOQhrxAQtzAkHCx87AwVEAhNhGZvmaZsjTMtY4W2Va0aMW61y0YZlrjHiYtmDNlma5mwAp0KIP+E4b+E3nrV8OJV2ucsrROKjGKxFVE4yxYhPsLPsJ669WXIZcmrDghSk7XxYZRkTirWNceDbJcg+HmPHwxcXfHjEwiYiYuLq4SnN9e/gzoITYQzzYnLnNjcrcTRpjWtMLFqtwt8LFayxuMjDIxYtm7dwAKeDCD/hUO/hUP51a5TE4rGsY1FSZmd1uN1uZm7rOs9t4wg/2xX7YvwFxiois1mM3tm9zmN1lLNXFMVwnpvwrmAITsUQ7s0AEUBCMowESKKJGNa6eLByghNhGVpibscThkty4mLVa0cs2y1w2YZFrPMxYMMLZw3cZWIAp3LoP+F9r+F9sq2cO/bwajdXjcTiYYqGpiKYhq9bxFgIP9tx+25OfJ16OPDMYvV8L1OEVE0m43MzO8cdcZjICD9x4/FMwQTFpmYlIJgEzO75+Lu/SAITYQzbOWeJrjbLW+FoyWtMmVwtcNmDJa4y5muLGyw4cbBoAKigE8g/4aFP4aFRzcvH4bja4zERFVjFarEVhFJmbt4PgeCI5kOE9sY4CD/ccfuORxnl4fTfK9TwrCmJWnLizm1zCacvB8AeFOFXHW73mD9Lo9O4RMpmEylMSJiYmJQiSJiQJq3HxfLT5AITYQxyN2WFhjzLWWRphWtGzBstc5nDla2cucjNq3cZG+NuAKcyWE/DrJ+HWOOeWLfivKc00IwWlgpgxZMFsU8E6a54c4g/1+n7AHllitVPDhPCsX23Vxm88c8d7vrrrIhO1Kk+vGCNYTJThAIiKca3y8eMOEITYRhb4WTNg3xrWzfIxWtGzhmtxM8mZaxaZMeXFlZ5cLDMAKvQFbg/4N8P4N8cZxmJut669PB8Dx+EzKEVGMRiIBVxOLrNXG99OoubuJJTGYmJi0RmkSxfTjw5CD/gFE/gFF69OvTv258vB8Dv279t6xURiKmCM3c5ZzOWZyqap4HXoPGvGKpUTCZuduM5Zm85zOa61VgIP0PC8PvEXMzcykmLhJExMTABEkokiSJCEwupiYmImImEpud58fwY8gITYQyasG2Ny4crWONk2WtGTLCtw5cOFbhZt8LPIyYOMLJqAKVRKD/g/u/g/vOXMOfJdZ5ZCE/AB9+AD8w4ApVu35I4yGnpKAp4GAg4CBgYWJhY2Ri4G0ITYRiaN8jHNjbLW7lg0WtGWJytxZMjRawbsG7XFiwuXLbMAKWBSE/B+x+D+nNphm06MuQhE0ackQg/4Bwv4BwZ6dWM62dOp06gCFyl0OXghI0sMqWnA4ODKAITYQ2yY8zPJkyrWOJizWtMzZgtw4W2Va2as2zZuxbYsjNwAKpQFOg/4S2P4S2fDx08fxvP6ZXU1WIxiKqppjOLiYuZmePLmCbhNZq0uONpSi9TV8N6xYg/4BVv4BV73y48N6iq0qqTbN5vLLNxmri+F+B4viB40xjEIrMZi5yzN5zm9uuOdIg/gDD082sSlMSmJgmCJEkSTACpiZq6mECZTLO99+efSAITYRmwtcbJxjZrcmNwxWtMeLCtcsMWZbizNHDHDhzOcrPKAKbySE/Cr1+FXvJlNeplpFNOcJkYSpDBC1+BweFlsAg/4AHP4AHYk1t4W9NNVV1lc7y8HxPF5c43UAg/a5V5/WV2ImJJTEyXObzvO+PhAhNhGZg5YNMzjGtaOGzRa0yYm63ExbtVrdzhbss2Vtjas8YAqFATSD/hZw/hZxOpbdZwqqxrGMRVTFxc3cuccZyzMsTy116YCD/gG4/gG5IvlnhMYIiri07bzOblNxZMThiq1fgd/C8PwAhLdqDk46xjEijCKcIynKcpTlOU5TgIwiRRrt5KPGITYQwy5Mblk2yrWTNhiWtMTdgtcOcbhbkZ5GLVnkZM2bVqAKhAEzg/4ZYv4ZY3ObrMZixEVjVYxVUnGYyubvLNp6eP43g+AqwIP+AJz+AJ1CoqsRqoiIicxuc5zu85mbJmpRTt4fhXTlzITvWR780IowiRgRlGdK0nKcpThGUyImrl260PAgITYQwbsW2TK2ZLWTFjkWtG7dmtcsmmNawyssjFzkauWbhsAKkQE2hPw1dfhq7tffu5erHKJCS0cEpT1RhATVx6NKk4yjCEcFbQpfFCdghPwEHfgIPx4uHwr2jgWhCEJwjNn0Z43nGMEMWXIyFEJTjGc55161hMHWhLn3inGKMYowEIxgRhGCERCMFZThGM57ePJ0ACE2EOczNnkbNcq3IzbslrRljcLcORuwW5sbBuzcNcmXI1zACnEihPw8Ffh4LzZy8scsMq0vCMo4I4pZMWDJi0VyRYSE+/0+/1yZcmXVNaUpYIYI2mRvK6NZ54a55YXQTRQ6eAghQkMUMCCUhE8OZwcMGUAhNhDjKzzZcbHEtbOczBa0ctmK3DkZtVuVg1ys3LHG4ZscwAqtAWKD/ho6/ho779gDt38i61FVpVVhFRdWLSTa5uM3i6lCilJJlMxOY43ueM8/C8PwvD8bx/C8Pp1HkoL+tgP62B9ewA1mqLAvO5YmyzQZZEiJsnRsm5YEm81N53x552UHsITmaublnCKEYRIwihFAEpwjBGARBFCKERCMEYBGESEUIoRAAirl68Xg4CE2ENMLRwyc5G63I2zMVrTI2xLXDPDhWsMjFkzZYsrVsxzACnAohPyXLfkujxAxY9GndXAyQyVwLRohBKasbsdWkIL+tzP63NA52XNlm5subly82azufDl8gITdWMZxiQgQhGKcUJwiSnFGMWHj74+AACE2EMMWZljYYm61xlzZlrTC0yLXLlk2Wt2TZpic43LJo2xACnExg/4FYv4FY2th06+BMUxFKnF6nhdQm7naDE1Fx3zAgv62M/rY18PwB485NmgA3LcqBsq3w9/AhMSEYTRjGMIwRAQBEjCMpwEU8OPmvAAhNhDBm4cOMOLMtw5sLNa0xYsa1zlaNlrRu5YZs2JtjZsm4AqlAUiD/lV6/lV7VZMb069OPDxcRtcImMThpq/AnE4tduvLnMd4ZjcszMI1GPA8PwvAsIP+HDb+HDd4fheD4HXp16N6zi8MVVRERcZWnr4XGLQuG+3fp18DcTBMoslmDciDfBT4BuEVcWmUzEpiYTCYmJRMTBMEEIms1KZiYmZvPg+zHIAhNhDdu3b4WOTGtY4czFa0a48a1xmYtVrdo0asmjJhkY5GwAp0JYP+WCb+WD2YmuNTd43idNVrGsVhiYnG8ddceICD/htM/htDnlvpnhHCeExLM5vctzmZvjHOucY2hNnQ5t4TjGcRGME4RhOUwjGNcOXfXwEAITYRizNsTTLmyLW2RoxWtMTditxZWeZa2bsm2LCwbs2uTCAKYx2E/Ky1+Vm+2IGzbxMNlIQRTphwZ7Xkg/4c3v4c2eeAdOus1mriZi9de3h9uOiE7GTozqmRhGMJkyM51y3nXgAhNhDXFjZ5WTlstx5cTha0y5GC3DmY4luFw0b5MuRrmc4cgAqRATeE/LIV+WP3KY8XFxYYThRC0KSWvuwwkRTZcmVStJwQVyMuzbwscJCE/Dml+HNuxnzSgpCiCKKbLozzjVOCVsOBky8LPROGfRhva86xAITpXjWsbxnGJERhCMIwRhOU4RhCcooEJwiinPDwdse4ITYQ3aMnDhswbrcLBpjWtMzhktxYWmVbhYM8bNw1cZHLZgAKdyeD/lt6/ltt6h15cY23cpiI4RrWqxHDNZxxxxmgg/4bUP4bR+IcKjGMVwupi7ncXlm15447648cAISHgiPL0zhFWEYRlOU4RQnCKcpxjCM64+XHoCE2EY2eXC5zZsa3NkZY1rRmxYrcTVnmWtcrPI2zZWzdw4xgCmIYhPy0cflo5lTDq16tfCxwlGQlfNntIIP+HIr+HIvpnfLn069OOLhK648uNwCFu0EOfjhgRwwwoYUMMM9+TZohNhDVuxbsWTlwtcMmDRa0w4XC1y4cMluJm4xNmLhy1Z5sgApaFYP+XNL+XNPfK83rdTOLq9JghPw5dfhy7yMvAy4r0RhOF8G3VXKAhOVwObhQVjNFGMa5+DlyACE2EOWzXGyc5Mq1kxy5VrRnhZrcTjDkWtcLPM3zZXOXMxaACngqhPy8ofl5RBlyaZJxheyEo2hKCSF9GnVr0Ty8jbS0QIP+HND+HNEGM6iMIiqXVzLcTPPp15c4lzs4gITsaODrvGc04RIRhCcpwjCJGBFErfg8GHcAITYQxwtmeNu5xLXLhllWtMeFytcOWuZa1wsM2bJkxsWbRqAKaR6D/mEW/mEXOPDqrcbrcZq4RE8N648JgIT8Nxn4bjTdv0XxRwVwVtGU4IwrTDgz0YSFxGUzMqCCchhhQwwRkKNLPh8W0AAhNhDfJiwuc2ZktYs8TVa0xNMK3DixOVuFu3YMGLJphy5GoAqJATKD/lh0/lh1zjhx8K7q46+B4Jy5m9d6yzcxcViMRwjG/I44nsYAhPw/afh+1y5M+bbgrSdrZchWhky7sOKEqQijNdOM448l2W2G8YTtcOM63ikJRhGE4IoookIwjBERRTjh4u2HaCE2EMm7Bi1Zs2q3C5xtVrTFlarXOLC0W5mDhhjYtmONjkYgCn0tg/5aOP5aRecQxOoxGIxNTV1cIRM3G5y58uvTq6ceHUCD/iAu/iAdm6QiLiZrM22zN3mMwidR08HwN6jNcufYhOFxtvFiJwnCEYRhGCERGMEUAjON8OfLh5whNhDVmzzZm7Rgtwsmrda0bMGC1xlZOFuRiyYMnORrjxuHIApzJIT8uK35cVzfu35L0nGAklG0YUTzZ+BlxYdWGViD/iBY/iBZN6VOFVFTiyWazz8TxeHGOfDdgIXDZyPNyxwxoYUKCGCEEMEKGGGWnB4WHXAhNhGJu2bNcLLGtaN2eJa0zM2y1y3xMFuRozb4sLVw5w43IAqMATeE/Lst+XZc16suTXacUUpShRky8DCIRnO+TKGTLIngw4sbZt0VAIT8QR34gjy9jBCEKQjCMasubPKsZpxgxadAZs/Ayyz7t+TK1a8cqoPxvW8vxYWyWSi4mJgiYCYSiYlEkxc8ePsvECE2EZmjXDjZ5m61u4cMVrRhjbLXGVqxW4mbHFkbM2bLCxZgCmgfg/5gAP5gC+Hg9O+uut6zV8JrGKxWKiL131KD/h6e/h6Nu+W+memeWamszZdzOXHXG4CE72DriMZzhNEiCMYxrp58dwAhNhDBk3YYXGPItYYmLNa0ytGC3Fjat1rZsyctcrJw3YuGoAqAASqD/k4Q/k4Tgus4zjny66zy8XhbKZuCpUjDTHDihPxESfiIzyZcmvVp0a9W/dvyTyackJWtSmKVowlWdY3uw5cmUISnAnG8axRjKcIiKMIwihGE5TlOE45eHln4ICE2ENGbZizyOGi1yxzMlrTIzYrXLnM5WtWDJwya5WWPK2aACmMgg/5MVP5MVQA6dfC3yvFYzVzOY757d4P+I0r+I0sAOHGuPLdXVk1nXXl16IToabxhGExGEYTJooxjGuHj64dYITYRhxMcubKyarXDnKxWtGjhgtxNGjha2yOWbbGzYsGbRgAKgAEuhPycffk5RlJCFEI5Muy9JyrTDKt8GEwwihGkJQlfNn4HB1VAhPxG3fiNdjKdKs+7fkywrGaqBk16jNBKUYVjOOPJlNuIg+3bxSJJiSLXEzUwTEkomYlbn4PlvWAhNhDZvib5m+NktytmeJa0a4Wq1ziYMlrVywyZcTVkycOWwAp6L4P+T4L+T5Hhu6zrPDHfscGr5XiS5uevTnLMTMEUVYCD/iPC/iOzxpGa28XxvHOeV5GIxjUT4l1NRMZllzcuYIOvgDx+60xdXEpRMpiQRMExJMt8fP5gITYQyaOWuFm5yrXLXEwWtMrJutwssjVbhYM8TZo1zYmOLKAKbiSD/lGc/lGbmrN679vH5ZgmcXVQxwnTVXwghPxIEfiQXycHgb92/dt2Z8lIUlSUpThOcZ1jOssqF4TpTwxrGtYxiIgAjBGN9fNlxCE2EZmTbG5cOWS1o4xZFrTK2cLcORu4W5mbVmzZtmDLKzbgCtoBeIP+VPz+VP3wfA83puC8IxVYxFYnGcTWYtnn27ospVYVFJq4nM2zdzN3mZzNriLhNNFMJqIw1UViocqhSrS306zkg/4jsP4jsfB8C9XwYxOrhczeczm24mL05dejtEUiZvjObzeZ3F3mswVUYxGIwwxhiKxSkMbi15ZSm6zGZzM3N43wzEiD9Lyt+zklZJMTE1MTESJiSJmriYmJqUCJAkiYkiSJRJEkSJhMCE1dSTEpTefX8WPMITYQ4cN8rbNhZLczfHkWtGTnMtwtXLla5Z5MTLIyb5GuRgAKnAFHhPyxRflijx4gZcjPmx4s+bh5LwmjJKkLQtRJCMpxJsejSwYVaYaQhCVdGngcHkb9GOSD/iSi/iSjugDOCYwqmFTcXPXwOs3K5JHLw/Cc+TwPB8bjEnXp11u+PDOwgvi8ZvbtqyyWqsssoBFhZZUlBVlVt3u+fn6AITYQ2wsm7hyyYrcWZu2WtGDdmtcYcbdbkZ5GDDJmZNcePKAKjwE8g/5Z3v5Z3+PPhzxvWdXhqdUvxsqMTSCNxO5zxPDrN3GaRiOTwlCD/iSm/iSn1x4b5ceWdTRW63x6d73O85ubvNTqtY14R5W+GKqMbxm3WN7Ag/a7e7KZrKZJCJqQJIkImJRMShJd535fg4AhNhDRxicuMrFytxsHLRa0ZM8S3C5xtFrlo4buHGNkyzNcQAqIApwBg/5a9v5a93Pl4fhef4ExCqU1vt38TnU4lLO+nULrrpNKieHHlzdOp068rpNSghFXFxmMpzreMmtgOvTeu+piyZq1FITEpSiYUqoqoglHfxvH8jyfCIP+JPz+JP116Yz42VRK5nr273Xh03F1ER28HwA5c/E4xEuvieL27624cTjw8XhlKZmLyyKYqsR08HwOfI58gHbv27+NuaRMICJoRMTaExMXMXMzcpmrM45gg/E9Tzed2nJMSmIImCSQiYmEwTEokAIJgmJhJEiLq6urqREgJgmAIkABEokCYExJM3x9njQhNhDFzhyN2TfGtzYsOJa0w5nC1w0wtVuXE2cZcjJk0ct8QApuJYP+XDb+XDlMRdInlz8LOETCN1KYlG9eD4G5g/4lzP4lv4hMuvgeCc7jjG43FqhjhHB04+JPEITVeskEIxCE4RRRIxhFNO/D4cu0ITYRjysXDhi0wrcuZvhWtGePItcOWrFbkYOcTTI1ZMcuHMAKggEzg/5bYv5bYx4/jeDWYtNXVTiMMRiIhiamJqYtc3c7h37Ag/4nyP4nyR16ZxeMMRVRUzV22nbdzltmc4zhXC/EZwCE3arzwxvVOEYwnBGEYBGEIoRgQijAThWvRzx8ACE2ENHDXE2y5Ga3C4bZFrRrhcLcTRywWs2TfC5b4smbG2bgCl8Thflu6+W7GK26miOCBBHNhcZjcBgQhPxQRfigLrp42vBeEJwvTLkygIaUqKWBgYOFhYGDQKFhZGfgbYAhNhDTE4aZW7DMtZtcbBa0yMca3C0YMFrNkyaZMTNk1ct3IAphGYP+XWj+XWnq4dcccc6zCEYjpz6OgIP+J+r+J+vtx4TrPDNXiZi2XOU8QIXLYjJ3wxkKGCFDCjhljwuLh1QhNhDTLixt8jRmtx5XDFa0yNMK1y4cNFrFi2yNWbBi4aZWQAqlAU+D/l7C/l7DO/LnUzKKzi6nG6IiJqIUjPjc0CphElxlx5c6s8HwO/bw+ETV4Ynhx8aD/ic2/ic3MYzq8Impq6RdXExas1lF8/E6zMzMXckyI5eP43Xob106+JtEwmvB5cyDr4M5+bucpkXUpiYSRdTMBMCYATBMIlEgmCYtvj7t+cAhNhDJyxyYsjnKtyOGGZa0cuWS3C2xs1uRwxctWDVpmY5mIAqBATOD/mCQ/mCRmPD4bTF1TFVVYnUkSuJrespibkubjvG7g/4oBv4oB+fLpF8J0q8WRcbZnjfHNzxrikRU4pieHPlEAITB3r82c4zijCcIwjCJCMCAIoThGEQmx6+bHcAhNhDZmyZY8eLEta5mOFa0y4Wa1xkcY1rPNjZtm+LIxa5WwAp7MoT5Oz5KXNl1bdW1WGHBWE8GHFWlZTjKtMNIxhOc4RqnGsYzR17Agv65E/rk25uDncgMbyxzvNzvj3LnYik3l72DrS5lEyjMJiaRRC0rQqYmE3Fr6+u9ACE2EY8WRi4xYmy3C1YYVrRy5cLcTbCxW5cWZs3aOHLXIzyACrsBUIbj7OQnuABFRbBGCcGYNxZToqFjoeKjYKBhoeEhYKBhIVAoGHg4OFg4WFg0DBwECgUBCoNAkHBQMBAwECQ8NCxMGIT8PVn4es6ADwF4Dbt+jTS8KpyrbDasqynFKMpQlKEowRiijCKEYIynCcIRRRTtW+KD8L0J9fcyUIi4mMphUqjMWTCEWExMRMESTBMSExdTOfH9OOghNhDZvicYsmRotzOWGRa0bOci3E5w5FrZoyYuWeVg1aM2YAqiAViD/iyO/iyPAHTr4UuDDSsVfCdKhAjcTE1MXEy3MTTEIiZ3MhTOd73z69Orp1Ngg/4DmP4DmQBy56m9bxurjMbxcWqYKQRMTKYTFTUyi1xMREREImMxaYlVnjiD8TxPVuECERKLmJCUpiQRKJRJEwESJiQiYmJiZiRK/F9WHrAhNhDhrjyuWTVutbsGzJa0xN2q1y5wsFrlywZsG7LGwwtHAAqpAVGD/jLC/jLV8Dr069OvTjwOfIBzMzc3NTVYjEYiKw0qMXWW2euM97neZnMXiHCOWfEOwIP+ADb+ADWePDr069OvQ58g58nOtXpVRCFZpFquamJrOLlbn4Hg9OImatUpnXPB3IPwrmYuYRCLiUplMzEhMSiZgBEwESgmESgmJlOePg+bMfAQITYRmbM8ORzhaLWrXMyWtGDLItcMMTdaxcM2ubJmbt8OVkAKYB2D/jO0/jOxsHU2tFTpiJ0PAkCD/gCQ/gCF5jt37b6OEUiWbvN9RxCFwmUSaWOGAhhQoYIUKGOW/FzwZAAhNhGZljb5mbfKtcOWrJa0ws3C3Ewb41rVk0YMMbPC2ZYmQAqgAUSD/jVO/jVP58g8bj0vVViaurZzneefHnfO9rIrWK4Y4U8DGJ6ThGZvLnjwZ47Ag/4Ahv4Ah+XMMc63jNTF1E0ipxVVEVGJq6lnN3M8/A5xmLuzNb4c+WQAhOlSPPSQjCcYzIiEYwhGBGU5TgRhGEYRIEIiMSMYzx4+Gj4AITYRkzNGLnG2aLWTbHiWtMuJytc5MrVbiYuGmVy0yMW2bEAKaB2F+NZj41mWCweIxOGw+CwdltluAjggigQQUSwxRoP+Aaj+Aal4HgxN1dF1JMSb4bzFgITmaoa+TCEYokYIiKeHbxYOgCE2EOHLBk0bMWa3HjxNlrRnjcrcLJk0WsGjBmxx5mDVw2agCpQBNoT8cfn4478ui8MVckbTxIIIxrWOWOWOWeOOWd5oypK2TJi1bt3A1cLFotGE/AI1+AP3i8bPGFYYWFWsSMSCU6RwQwSyUwYLUlIlGMY3vLThx3CEp1IOjeECMIoxhFCcooCKE4RhGEYJVSnKq+XqzaAhNhGVnka43LbMtaNmuJa0ZNmy1xmZOVuHKwwt2zTDkw5mYAqPAUGD/kyg/kyznwvD8LwfA8nhc5Jqo1WI4RSEVNzLM5XO25uN6mqqOnXoHjbogv7j0/uPnGbm+jkxNmtvw/N5FwGUWbzuJq26oHXshMnS5N4zjGcIkERFGEUIwAQjAghGCFZTEYwnGs8c9OnuACE2EMGTNw4btGC1hlw5FrTFicLXONiwW5GjFzhzNczXNicACmQdg/5Ntv5Nt6t35XE3MTVqiLxekwCD/imC/imD6dXSmpwqZzFzCc68XwPBAIXFZKHNywwwkJCgjgRo4Z6cDXXogCE2EZMTNthcZW63IzYOFrRk3brcLXG3Wt8LHEwbN8OPMxcgCpQBQoP+TzT+TzUT26+JvSoqai5m73HVxnc5nMSVEYqunHhwxGppWbjMbrribIP+Kf7+Kf8dejN6uYlExOrwxvxM4jEQilru7z18Lw+XGIksm4468HE5g/c8HnDIuZEkxKImJRKYEokmCJQSJTN8fL8eveAhNhGZswbMsmLCtaOMWJa0bsWK1w4xY1rNsycYcbhu4xYXIApRE4P+TyT+TyUdNb6ThEuGwIP+Ks7+Ks8Ynet1Jes5wIXRTZuNDFLCjQxw4PKsUCE2ENHOJjjbMsa3G1cYlrRyzcrXONzhWt8mZi0w4nLZlmYgCocBNoP+UWz+UWXHXyt4nEVC1s3ec3nHl8MzFqVOmI4MYxEYvW9XYIP+KrD+KqHe9bXGWSUzUxdR08HlWKxWKiourZXczea8PF8QhOpi7MYEJpymIwIRCMIwjAhFKKMJwmjFXL0WwCE2EY2zDE1a4ca1pmx4VrRo1zLXDBqxW42mNowatMeHM1xgCloVhPyo1flRrUrky8LLZKMIzplpXGCD/ipW/ipXdu8TV4zVozrnWrCFg1TOyoo0MMaOGGm/Hx5wITYQ3yMmLnE3arWbdjhWtGzfEtcZsjhbmZuWDRxhysmzFmAKXRSE/Kk9+VKWkp5IZ+JjtGUo4MuCIIP+Kxr+KwPx+HHEbq6knG4vIIa2hq9AQcBCwqBgYGBgYujjWAghNhDJljYs2eJutxM8rla0xN2a1zlaZFuHIxbM2bZy2ZtnAAqNATiE/LBN+WCuRweBwaQqnCCUKUpCVIUglNBMihOcKrrwng37tuzLkIP+KoD+Ko3kb1pGojlCpJ4s3M3dztmczmZKYrEVw8HwN65cwITsb0Ub3iRhGJCKMAQRgjCMIwnCEUYRlWE449e+vgIhNhDdq0xtM2LMtx5GLla0y4sS3E2Z5VuXIwbMGWFjlas2gApXFIP+WKj+WJ3nXCcTq8RNTO6nw4P+K5z+K4fxeksTSItmuZmGmqJbwMAgUCg0HAw8fQwNUCE2EYnLLI5buGC3E3YY1rRrlZLcLRoxWt2bfLlbZsOLCzYgCmMahPy00flp3yaYZtuzbaKqc0ELRxTxAIP+K8b+K8uuccLqqjV8FJbrrw55AIW7QS5uKONGjQwRwQwoYZ8DlYcMITYQ5YucONuybrcLnLhWtMrNmtcNmmNbizMGeLJibYWbHGAKogFLhPy1xflrjACU2TLix5s+TLix5s+jTq16NOrXswxRjWc6xnGcUJShm06A1VhKEowlfBOIg/4rrP4rrQA69HXp37eH4Xftz5c+XHhnExrfmc8KmIkmZlm7m8ZDhmExau+psIP0s802zKJiSRIAiSExMSBEoBMTEoTEpm+vvvCAITYQ0xMMWZq1brWzNxlWtGmLMtw48uJbkyMGDhtjYtceRyAKkgFDg/5ejP5ejR4cLjNKiMTqoxCHXwPB4ZtcZSysmFKqKjgqsVUY3icgg/4sZv4sZxy3qdRVYmEXObubvNX1rMzutxaJxmmrqqienh4KnFcM8IuD8z0nu7ymJmEpJgmAiYmJiYki6lMAiYkF35fqx4ghNhDnLixscmXCtcYWjRa0yMmq3C0btlrJwwx5XDly0bNMwAqiA7EBhvB4t4PE4mMi4qNioeEQCAg4OIiUFDwEOQMHBQIgYKDgYFBQsNBwkVIyEXFQsIgYATU2Xl7bW+CsF4gpYCCgoKBhIKAQiCEDAoCFhYKDg4ODg0Pb4kxLhTCuCsF21uvr9VVctFwMCgICGhICGgoCBgIlCwsHAwsDCw8XDw8XFwsPDwMPComFgYWBgYaDhoaEhIaGgoSChICEgoSBjoOOjACG8dp3jtlg4JBQsREwkCgICAjI2MRyIgIaChkIhoOIQUBBIOAhYODg7nD2H8IYRwRglgrBYtrcpqeWl5aXmI+DQMDCQpAIGAg4GCg0FAwEDAICDQUGQcFCwkLCQ8Ml5ZgXAmG5aLh4uFiYGBhoCIgIiGiISCgoSEhoaCioSKhIiAQCDgYOFgIFBQcBAQMDCoNBiCICChYyRhoMg/Q7yiS5zMohEwkmJTEwAi0JJhcQTBCakSRKJQlFxWYRKJmIzQJhCamCS4uLgRAAARMSRIRMSRM1cSmb6/AMT8HAITYQxbsMTdthbLcmFuyWtGGLEtcZGeRbjcuMjjM0cNcWHKAKoQFNg/4dGv4dG3XoRLt38LNRhFUhCspm7u9zuc68XEzMpiUTVVWMVWKVqaqIvl4PDICD/jvw/jvxeH4R16MZqJurXOZyucxMRMYUxfbxeisVWqxiIqSbXK7zNuM7rvOwg/CpuckkiUxMTFXBMJhMTBJITCakiYmExMJWuevvvEAhNhDVvky42bBytbtcTVa0yt3K3DhyNVrVk0ZsnOJhiyOcIAphHYP+IXL+IXMBOqYUhMZrNeD43j9Ag/46dP46dQHhZ1VRGYu263jvjOyFyGOZ+dChRwRwEMEMKOGOW3Jw5gAhNhGVyyxtGeFstYMsbVa0ZNGC1zhbtVrVqxb43LhmxzZGYApeGIP+Iub+ItnrdeHq2ZJhU8t+AIT8dAX45+76NOhSFISijNOOfRwQho60Qd7BoBAwBAoGBgYOLm5NgIAhNhGVpkZN3GPCtwsWrla0ytca1yybsVuRhlYsmbjNjw4mQAptHoP+JbT+JZXrfXnueedtlYxw6cNcq4OHXViE/HAV+OA2Np7I4mSlKSijOOGd63acG2OEhcpjGpjQwQSxRxQwRwwQkMKOm3Jw44AhNhDZxlzMHLhmtZNWGZa0yYWa3C3yY1uFtlZOXDlm2cZXIApTEIP+I7D+I83hwctaxrDpzxCD/jnc/jnRRImJ3w8HFoaemoC3gYGAgUDAxMTIyswAITYRhaucbPG1ZrWjRzmWtMLBstcM2zJbkYsGLRi1cZXLlsAKdSqD/iWK/iWPiNViqmk3W43Ntx3xxq0xFRVVq+28AIP+Oqb+OpW+vTnObud1mJqanDt4vgRrGsYjBOY765yAhNXOducUIIwiBGEYIhEE1cvTnoAhNhDHIwaZnDhmtYZcrFa0wt8K3DiZuFrdo3a5WjJiwc5mAApmHoP+JxD+JxG0qgc+mdXVQwQjny46g/47Wv47Oc7ZviL3zneckcJ08Dv4F8CFwmWg0NKBBAhghhhhQwRwQo5cPlYMQCE2EY2jFlhZY8y1y1bMVrTNlZLcTlnjWt8ONlhcOcWHNmZACnEmg/4oZv4ob43UUqYYilKlMp5+F1jcWZ5XAIT8dUH46c44Y1nfLkytco1mShKkrN18UZQnDG06AIXQYCHWwwkEMEMAQoIRBDAEMM9ubYQhNhDJwzZ4sLZytysmDla0a5GC1wxZM1rhyxZssjRhkYYXIAqJATeD/ioG/ioHcTK8ZqIqNRfgTCkErmbvIjMxMVU64+N4fS6Ag/46iP46d/B6ThwnBMzc568ueczu8k1GIx0HhTqIXeY8Hl5eOOSE8CQn3wEYwnCIIRgRhGCCAjCcIwnCMYxvr48ewCE2EMMuPJhb5Gy1s1xYVrRu2YLcWNw4WtsLlqxyZWDFwyZgCmkchPxYrfixXM+FeFZXkQlamLJmpuy6qoT8bzH43mTRLVTFgwSwRjO9a1yxxx0s8YXAaBj8HLHDDFDBHBDBDCQywz5muPXAITYRlcs2bdg3yrW2PGxWtGDLItcN8uRa1zOMmRnmZYszfMAKaRuD/h4G/h4HETjOt9CkRMXjPbr4YIfyBGeQI0UmkTWaUWiU2SQFAIFBIFAoNCoJCoBEQIXEZDD0xxo0aOOGEhQo58ne0wAhNhGRpiYuGuVmtzZMzha0ys8S1zmZ41rNkyzMMLBjmZuMYAquATGH8Pm3h83p1Pnk9o1HoFBnk9UCVwVA0FgMFgEPgEFgMBRaUyiQyCJxKCwSCQWGQ0oVDn0/pQCH8gEnkAlkEhicSkcilcqmMwU2WQSCwiCwCCQCIRWHQKEIVE51O6hUa9X6xWaZTZxOSbTeHw6YgIThcDozohGVYxmRRgQihGE4IoRjKIiTw7+PDgAhNhGbFhasWuVgtaMGjZa0ZsmC1w0xZluJnmY482Jy0xtmYAppGYP+JIb+JIXnPWNzcpUjFRWr4YuG8eZnjzngIiHjkZCRENFQURDQ0AgIOCg4+5wkhoq4gZ2ThYVAwMFAwECEPAxdnDwFsCE2ENXLVgzaYWi1izc5FrRvjcLXOPLmWsMOJvicOGrdo3agClgRh/EM54hnQolFmk1oFBp1Pr1fpQCD/j/A/j/BA3qJ1vp1wIamloGzg4CAgYGBg4OLnZVZACE2EMXDZoxzNWC1u4cs1rTK0ZrXLTHlW4szNtiwuGGHExYgCosBJIfxIEeJAkUCgqBJYPAoLAITAIXAoXBovBILFpfLpnGIJAYRCoXCoFAwh/H9F4/oxEomocggaAwCCQCAQSDQyDw6GRWjUe1SuBwGBzWwWGaTUITR0o8XhkEUIoIIREYwjGE54eXwacohNhGNqyyNmbZytx5HLVa0y5WK1w2Z4VrDNhauWLbI3xZmYApkGIP+JWL+JWMHLnjOlKxGr8LnGYfyA5eQHMFJpFLpVVlUBQKBQCFIRAoFAoaqloK1h4CDgEHBoGBgIGBg0XYoHAAhNhDXK2btM2bCtYNcLNa0ZtHC3C2w5lubCzx4meVkwcMcYAqHASKH8Tf3ib/UymzqdzSPwGAwWEoSg8ChcEgsWlMokskj8ehsMgEBQ4CH8f/Hj/5TOZTudTmPQOCQWBQIhEAg0IhERnE5plNrFZp1PpVLUACE8AR55CsYzTgQQijCKE4TjXbz54AhNhDnC0xt8ONgtZY82Ra0csci3DjY5VrDFjbtMLVmyxt8IAqOATKF+KLb4otwklhglkpoV1AUU4CeCKBFHBDgTUamy2SWOKeYh/H4N4/BwpVLnE5oFBm03TSagUejUeSQOBQCBQaCQSCQAnU7nE5nk9n0/m03AIPyuUbzvdkxaUpRKphaExMRMJiLm9+T58+QITYQ4aM8eLFmxLcbbE5WtGzDItcZG7la4Ys82RiyYZceTIAKfh+H8VbnirNh6MxiMwiBxJO51LZZKZRI5FE4lAYAjEZJ9PyH8fZ3j7dhiIxCBwiBQlOJzOJzQKDOp3PJ7NpuoFBJdLyFx2WgyeDnhhhQwRwQwQghjhjpyOFg1QAhNhGNm1yOcrNmtx5sLBa0y5mq1xkyslrBs1wuXOFrmYuMwAqMASeH8VhnirbmITicp5PU+l6BwOBwOCoTAYDElNpk3m0lkkJhEajdKpaH8fwHj9FnYQKBo/Hk1jkBgUDgUDgUEgUIgBSKTWKzaLTaLTWq3OJyhcdjmPxpAhIYYo4EMERBCgQwkcNOtij1wCE2ENmzPG1asnK1llZuFrRsybrcONo0Wt2+ZqxctGGNg2agCrUBWoP+DnT+Dn/hx4d65eP43l8rTFkxcImppRU0qoqsRGEQrCKqImLqcru83dy4xvd8c8XFnXGJg/4zHv4zLenXp1xrjw44mLq4iqcHCIioKmhCUzM5uZzlnM3PGLnMZJmriMxEKjhHRqPCziCDelnO7JRZK4mUSmCYJq6upmriauAJgRMTEXAiUSmLhJNz4frx4QAhNhDHM5YNsOZgtZuWuJa0xsW63CxYYVrbCyZYmmHDmw5nIAqIAT2D/gz4/gz5O/bwfA8XhcWtcXUzVqmVXjMXEkxBMLq4mYmqvpMAg/41LP41LQ6dfA3UqmpxMxETEWq4i6hMTEzKYTCamJlvWwCD9rp6t7mZCriYlEpRMAmCYmJiYlEkSJnr8B1IITYRiYY8jjLlZrcrFgxWtGWHGtxY2WNa3Z5WzRpmZ4cTBgAKXhyC/ku7+S7wk3u52bNlHO/IAIT8dsH47YQzTx8jPiYIyQJ4VZ62sIXNUZWmGJAilghjI0EKGOnD4lngITYQzb4sTfI2YrWbXMzWtGmHItcNWmJawa4nDPG1ZtGrRiAKXRyE/AaJ+A0Xg8DLkAaEIUhOV4YcWOEwg/47PP47PZiYAcOMRYVvpu6AhPAGHgzTnNOEQjGMUUdPJdAhNhGbEzYssTjKtbMGeFa0ytsy3Djy5VrRs0atWzLLjasGgApeFoX4C5vgLRgnurmninX4TC3X2W2LcICD/jxe/jxljrwzqazqJgmIuOaFm0kWZnjjhQwRoYYYY8HlWQAhNhGLG1bNWuLGtbYmrZa0YYWS1xiYtluZlmZs8TbK4ZMcQApQEYP+Baj+BalMBx4XW5xIhPx3SfjulZcgZs+bPwMdIoTZ0nH21jNGcb4defQAITYRmy5sLJq1arW2VliWtGDlotc4mbNawaNmjlphasHDlmAKUA+D/gUa/gUfip48Lq9XVoT8egH488zLuuRhnzZwhqSah6mHg4GDQcHI0cBVACE2EN2GbKyaMmS3CwYYVrRjiZLcWNy2WssjFyxbtWmFowYACnAkg/4IXv4IU+fDjvXg6suhBKbiUXq+XPws0IT8d0H47r8nJ5HD4XByEaJQlKVmClKQghGsscZ1hIeBnD11mrCcIwihERlOCIvHXwb7gCE2EYWTJyxwsWC1lhY41rRy5crXDbJmW5GWLDhZ48jZkxbAClARg/4Gkv4GkzpPK+F6m6zNAIL/ABph/gA0xDlE7zzag/gLx87uUxc3efH8PAAhNhGHHlxNMTXCtyMWrla0Zsci1y3csVrDK2Z5mjPM0YZGwAqBATCD/gh6/giFm+GcTrOEVFQqYmJm4znWxFipxPDr06+Mg/482P48yYvRMSuLnLM7bjNRNdO/YeBeL1Ms48Pt3ITRzJdPDCMJwjKsRCKCKE5RlGBCMKynCdZ4+Xhh4EAhNhGXFmZ42zPGtyZWGRa0xN261y2ZsVrZm3a42eJq2bNMYAqBATGD/gm+/gmz6xzqJhjjwXThx4TE0UmJGV1mSYvhzwCE/HsV+PXtn2XgRy6NLJladHBtGcJyhKUJSlSFJJTpGMZ2rpCD7e1z8XPFaUzESglN1KavF0RMXVzN34Ppz2AhNhDFhhaY8jdotZMnORa0as8S1w2a4luTFmbYXLZoyy5MYAp9J4T8F8n4L5cGG9r2z5s+bXq06NdowQQlClJUtKk8GnBhmIT8erH49WceLTo27NOjDgw4JypCkqUjCEYqoxrVjXiAhIeBo79dawjFGJGEZTlERIwmnG/B4tOEITYRlw5WrFywYrcjXK4WtGbBmtcMGLNa4buGLVvkwsWrZiAKsQE2h/AWZ4CzQns8KPRk9nklkkZjEJhEMhsolM2m9EotOp9MptIpNCksHiscjsCgcXi0plCfz4ms0IfyANeQBsJLJCBQNLpfOp3TqfXK7XK7TKbOJzGo3CYRL5dUahY5ZAZtZ7NW61R6NN5smMwIVCyE7Wp2cYqRRjGU5RSnKMJwVlBGEYSiQnKsIq35O2G4ITYQ0Z5XGNmzcLWeJkzWtHLFitxMsrhbhzNGGXC1bNcbFyAKTRCE/Aml+BNMGzay5ACH8f7nj/dBNJqnU7UikoXXQV4uuWOOGGWHD5GDICE2EZGDfLlatMy1k4ctVrRpjarXOTNlW5XDDLjZNG2RvhzACkkQg/4FMP4FMQHi+ICG8g5nkHNAXFyAhoi6QGAYVAwEDCw83MwFgCE2EM3GRnjbNW61gzbZVrTFkbLXDNm0WtGDZlmZNnDXFmYACpgBOIfwOHeBw8BNZoSmUIvFoPBkGg6RSNJpOTqdlCockkscjsYjMGg8JhCQyAoNAIfyAheQEMBEomUikqZTZtN1IpKgUFNpuRqNk1mk5nFLpVNplLpU/nyezwg8GIP4Q9eJ57TEhKUwmATVwRMTEoixE235PlvYITYRkzM2bRvmbrWrJziWtGbhutxNGjBbiw5mLDK0zNczRqAKkgE0hvBIV4JCwCnppeWm5qZmI+OgYCOj1VVl5elFRw0PBQcLCI2MAIfyAZeQDMAnU7m03olFpVLo1HolFnk9TqdkMhpRaJOZxN5tN5sodCAAhOVwI9O5CcUYwjCE4RIwihCcoyjCMZTQmRTrh17Y+AAhNhDBsyZsczLCta5sWFa0ytGy3DkZ5VuPNmcZGzXFlxuMYAqEASKH8E53gnPBFIqjMYjMYjMYjcakcil8unM4oNAoNAms0i8WhMIAh/IKd5BTwTqdqxWapVbBYbBYadT51O41G4VC4rFJTKJ7PK3WgITw92YstbzhOE5QIkKxhMTjh5euXGAhNhGLI5yuHOJutxY2GRa0Y5cS1zma5VrVi5x5GmVy4y5sgApACYL+aBv5oHAAgv8AII3+AEEcAIeCT6CprL5CkwAhNhGPFhcsmznKtcY8Tha0YOMq3C2yMlrdy4aucjhwwaYswAqqAV+D/h/4/h/5BvXWI4xud1usxJMJmIQYiqqMcuvQG9N6b0AHDj4FxWFVCLmtzco66vmAg/4GSv4GSwdOvTOr4XqcIRGLi6laUxczN3fHhxB27uXNy5gBy54SmYuJgWzXPp31HACDfBB8B5iamJiYgmC4uriYmJBF1ImAAEwAEJgEiUr34foxQCE2EMnLPFjc5sa1m0Y5VrTNmxrcLPIxW5GmFy3Z4crNoxZACmUdg/4b/P4cC+l0OPDOJTV63q0XC6CE/BR5+Cj+GLGMeLXq5OCsYhak92umTWCFyWAizqGBBDCjhIYIyGGe3NwQ5wAhNhDVi1bNsjZqtYMmbFa0yMG61xmbZVrhqzYY2TBwwws2AAq+AWqD/h7o/h7p1urq6t4Xh9rRV1CUxdXUEREQQEzjcxGUpYRVXhlayExV1YlKUIiIm63Xi+NloIP+B8r+B8vxfE79vB8DjweH4Xh4WuJSFosTF1dZi0zEohSampmE1BExOZTCmFIhV6uIRU1OJ1u8ZIP1vFkiU7mZhBMJRNXV1aUJRMXV1dXSaurqwARMEwRMXVxIAmYtOfD89XpAITYRibtmDVrhbrcWPE0WtGOVytxMWWFawatGbhzkZNM2RkAKlgFFg/4rEv4rI+xz5PB8Dv28XhmrSiERUVF1yhU4lN3N3czbMzN1E6nF9u/YeECD/YJfsDcl058onUxeLVOpgvHg+B4PicTE1MTNSmVxmzcJTWeHPk8HwPFAgvH4K+H5ba7LYFVaAQAQlQCbNtbe+fh+ffgAITYRkbYcbnNlxrXLDKxWtGzjKtwt8eFa1atMzJlibt2+VqAKlQFCg/4rov4rmeI8Dwe3fyOeM6mYTFzd3OceHi4zExcFKjhfDE6YnEtb1np16TaD/amftQeY1sbrLdbxm8TjMRHbxezHK+VRSM43F1MpnMzmWY411q8gg/M8hHwHtAgRMSRdSqSLiZTBMAAmJTOeN889+QAhNhDLE3xZceTEtaNmLBa0ctGC1w3wsFuZnlyZmjdo3aM8gAqhAUyD/i7+/i7/PD8Ly+G4zMlRWsa1iogTMLlc5qxdWmJuVzmNri6mKcL8DPkRXQCD/YqfsVTx/Gmo05RjNWlNpu8zO7mUqjp37DlWNcMYiWZ4ubbc7m9xz4eHy52Ag/Q8aI+AbmSSYkEwmBExMJiYSJiYETCLqYklMyzPPr48YCE2ENmWTNkZs2K1hlcsFrRm3arXDLJmW43GJxib5szli3xACrQBUoP+MCT+MA/xccza29XTU8uPByVVUgzGbvnw42uqzh4GcRhVxmczzxu5XUsVvSNZ1iyE+wm+wjnohG0KQthTnG88eLG0pznOEY4o4KUpHiZaVhPLo0pYYzhMlCkJT4WGVFJxrHXwOCx20pZQg/Y8C8fAfOEKuBMxMJiSJTCYmJgCJETEouImJgSSmVzPHn4s9iE2EYceJyxcM8S3K2YZVrTKzyLcWZm1W48eVq1c4cbjJlyACoQBNYP+Mor+MnHLGcF441vG4tc8ceHVzdZ1dTVRisRiMKzw59OuMIP9pF+0ZneOMZjeuut1miYjt5PhXw4VWoimTdZjbePB1111zgCC/A3x6i3NXZVtIC2bFRZZVu93ffw/DCE2EYmeFy0x5cq1rhZtFrTJixrcTVoxWsWTJlmb5G7FzmbACtwBaIP+NWz+NW2t5xlbOr4YdenTeIqNVNTK93c7WmJiJqYeBx4T0vtntekxmOeO9c68nwvDzzbrjE4VGKxWqYJjnE5yhPsGvsG+RjjkSw2zwyyxpy20nGs4oQhaWSWDBaNoIsM6xy5s7ShrwbcGO15SQtCFo4J4pTlqngYFKRgRjOdWGWOOGWuU4wCD9LwKv2+MGJiJLlJF0mJiYmJESmCRNzcpIxFRVRipiZTMoldZJklEkp4+H5cR5AAhNhDlvkZtsrlotbsMzZa0c5cy1w4yt1rJq5zY2TVzlxMMwApXEoT8bLX42W2TBk0ZMmC0pwx4a7yE+xY+xZUyY6TwIryx3y6QhsDQ5doGAQMHBwcfRwsFICE2ENMTPEzYsma1xmyYVrRq0crcONvjWtmLdq3Z5mLlsya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HIcA4CABB0CBAQBEKn2BbuuqvhFukHziIiTUqgDBEgQRTUFAgtkGRQyCACAFAJ2jOJBMwgAwAwCSvPiQRKrqtNBqarTQQosAgtlbKwJdzuAITYQ4zOMmZriYrWzHJhWtGrlstctcuRbmwtGTVnkb5WzVuA=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ADHAOAgAQdBKABxgQBEKn2BbuuqvhFukHziIiTUqgDCEgQRP//A0U1BQM4C2QZIDIJAJCbAwE3wB5FMwkAkIICAdvFHkU4CAD+AwB7hdI0Ek7ApD/TAKQ/CuYC3AGD/kM2/kMr51w6+VzrLM8WW4yyubzNbq8TQmYmERUxEkwqmIhUzUzVomriIiJgJiYqUJmk4RERFTqGoiqqMMRSazK2YlK63jdTMSQrCMVcXlnMXmLiMxMrZXMWvEytN7yyVGIi4vPGd8ceHvrxg/3L37l2evKO8XN3HHh1xmbiahXJwnlPRwjHDEYqsVWNViKoImIqoxGKnE1OLlM3GYmCaRUQ4REJhdxlEs1mczNznLOc7XnO73fG97ve8877568+u+fXnnneeec3d5jeZnZGMVjSrm2ZzThjhrly1Ws1K8zGK4cOXbtXRiqAg/K8h692kUExmJJgq6mExcXCYJhMxcEwTEwBNXSYSiVXEwSIlExMSiYiUTAlEkwmJiQQETCJRMJiYmJlNXMJoQiUTEkxMTAJq4TATFWiVXc8fgHiv0ghNhDXFkaZnDZwtY5crJa0YtnC1w2x41rNi0c4nONuyaN8IA==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g5HAOAgAQdBOQJzAYBEKn2BbuuqvhFukHziIiTUqgDCEgQRP//A0U1BQM4C2QZIDIJAJCbAwE3wB5FMwkAkIICAdvFHkU4CAD+AwB7hdI0Ek7ApD/TAKQ/CowCmAGD/gAa/gA91edbjbNzcylcbJhBGnCNOjExEMYjVVUYmocnCtV0rFaiKKiVQmYtNZiYubncbi5uebrfOes8Y4zm7nO7zvN7m8zm74zxve+M8b6x4vDfGIP94J+8R1Hflx1kq6qoisYRBi6mkpq1FRFQiIQQi6ytc5XdpSi4mbmczmZzcXNza7jMZ1dTV6zUxcSzEzCJhFxKYiKjHCOE9HhZ6XUgg/U8h5fXd3aUTCJExMxN0q6uoXMJhKJRJNXUzVxMTSUTEomrq6mJhNXEkTEolExEwQTVxKRMLqLq6urBIuefv3E/BwAhNhDdwyaNcmFwtYssTRa0bYWS1y4YZlrlpkaZmjFwzZM8YAqFA5kBhu3U7dUj46ZiINCwELAwqBiYGHg4OFgYOBgYRCQcBCw0GgYOAQUFAxi6w3hq7uqGgiYiOj6Slvr/DFLGIaAjIOKh4iDhoGGgYaBgEBAwcBCoOBg4GDgYKDgUDBwcDDwcHBwcDAwsDBwsBEwMKhYFBwcBBwMHAQsLAw8HEwsPEwsLDxMPBwsLBwMDCQkVBQURDIfwM+eBn0hsMgMAgcABAIHBoDAIBAoBACBwSBwGAQBAIFAIFAIFAIBAIASeoVGkUmnU+qVWsVmtVutVuqS2AwGAwOAwGBwGCwGBoLA4DA4DA0DQOAwGAwGAwGAoCQBAIDAIAgMCQCAwKAoBAIHAgIFAIGQCBwCBwGAQJAoBBIBAoBAoEgUAgCDQWGQOBoGAg/a7c/B77kmE1MguE4mJiYmZiVAmLRcTV1METM1IiLiYmJQTBNXUhCUSiYmJgTBMRKJiYuExImAC134Pto+CgCE2EMHLBozxNnC3DjzY1rRowyLXOPI2WtGLbC0y5WOJy4wgClwcg/4SNP4SNTjwAzjnEpmJ1fIog/4qlv4qlyJA6dfCtFTFx1ri7oXEZaDPzxwQoUKEEMEcdObtZwAhNhDdw3bt8LbKtatcjRa0x5HC1w5zN1uZkyZY2jXG1Z42QApuIYT8MHX4YO5TNOjfiuvGs53jOasloSzRtizAg/4ncv4nc+/Y4cek1qsRqsFKzOZ413m/BIXFZTA4mWOOGEhEMEKAhgjQx25G2LVAITYQxcM2WJjkarWGNmyWtMmZktcts2Zayx5m+Zg4YsmjHKAKbSOD/hpw/hpx3K24zW7iMxEKqHCsa4cseFfTAIP+KiT+KiXw6rjE4vhPKtYxWkRAuZnrjwc5hMXWj07opThEEYRhEijCM759uXIAITYQ3ytmbNo1brcuLE2WtMrHCtwts2ZayxZW+Fk2YNczZmAKkAE5g/4dav4da/A8E6s723M4YrXCuHDFaqKmYzecupXGJisVXBy3wIP+KoL+KoPejr0KqtVFRMpzd7vd5zKcVGOB5V4pUznOY8eN84SXgTbnvG6qJBGEU4RjCMEEYIynKdJwQjGE5RijHDv4MeoAITYRmYOczjE1YrWLNo5WtGzJgtctszdbjc4XDHFkzMnGNiAKYxyD/iGK/iGLHW254rq4xjHDpjo8LdQAhPxPhfifDHAw6J5mCuCMIRVVZbZaxIXURZekhhhCEhhghhlhpweLj0AhNhDnLlZMmmFmtb4XDla0yMXK1wzc4VrlzmctcrTJlauWAAprIoP+I2z+I3sZWzEppVRTGo1rXDhqfAmwg/4qwP4qu+N4uGJqqjEYUmoyi7zPeM5AhchioNTLFDAghgQQwwwQoYUBDBHHfm1wITYQ2ZN2WLNhZrWjPHiWtMTbCtctHLhbmYNsjVmzYsWDhmAKYxuE/CJR+ESkF7ZcnBwIwjKlsOA2VkCD/jSu/jSvBy5630XUM118DwTiyIaulFrDoFAoEQKBgYGDg4WBkZWFwEAhNhGVqybZGuVstYsWzBa0aMcK3DkysluXC2y42LZi4ysMIApmHIP+FRb+FPvwcd3Wu8b3JakanhfgTjCE/GSR+Mk3LqitiWlaEpQQqY6a8mWekIXGSI45ZYZ4YUMUcEKFDHLPg8PDrCE2EMnLjC5xtWy1xjzOFrTIyxrcTnHjWssuJm5zMGmZu1zACmkhg/4ZMP4ZQ8biYyvG9ZwVFRWKxWNOnHhQg/4zzP4z18dUxNYqOEcI5NQiYncOevDrYITwFLD15kIwjAREYTlOCsMN+DrkITYQ0w43LZg1ZLWDDIxWtGuVmtxN8uZawaMW2LNiwt8rhyAKlAE1hPw4dfhw72cfBx7VvGc4QtCmLBgwYJWhSMYzrGtcuDCrCMoSlSlJYoyAg/40hP40heN9JxFarhCs1u87zvPHOZmorUdt68K8aiC7vjw8OdiE8COPO9azRQnKKMJwIwhGU5TlFKIQrKcIwmnxeLHpACE2EMmjhnmaOcS3M5xt1rRhhYLXLJyzWsGrBnhy5MjRw3wgCmIbg/4hOP4hOR5PDm3eauGMYxXDHbPaAIT8Y+X4x8xkzVyR0VxJQhOLCy01xuCE4nG5sZwvWERFOU4pq4effIAhNhDBphy48WLItwtmTda0xNGK1y3bY1uJw1a5MzRo5YYWIApxJYP+IiT+IiV4PgceHXp4eMxuSdRqMVqcVWI1fSyE/Gmd+NM9p0ZcmfNhxTxRxRssCMKxjGsb22sIhMHWj05kJwTgRIwinCMAjGe/nuIAITYQ0cY8blg1zLXOPMxWtGjhwtcuWrZbmZuHDfLhbNG7XMAKSwuD/iSI/iSJZjOK41CF+NcL41w8JPAgwOQwMYCGtoaCvYdAw9HHwAAhNhGVzlxN2rLCtZ5WeVa0YMWy3C5aMlrJpixOcubLhcMWgAp+M4P+Jeb+JdOsZxNZxutzc5XdymeXk8DNShVUxhWGJ1egg/42GP42G5blds1aavE0jCOXHtGNRHCIGpmZnbxY45CEh3pd2cEEJwjCcJwRhGEQjCKMAAjGufryyCE2EMHLFpha5XK1gyyZlrRq2yLXDBmwWs8LBswZts2Rg0cAClMQg/4oiP4og3HwGMRSp4c6hPxqnfjU9gtGCCuDTo1yhrCMgrmJgEDAQcDDw8nLwwAhNhGPE1xY8mTItb42uNa0xOMa1w0Zt1rDC4cMHLBiwbucgApbFYP+K07+K123Fd7nOc3dzz1NAIP+NIj+NIOqvhWGlRiGOvTIhoa+gYC/hSAg4KDgINBwczSwE0AhNhDJxjzM3OJqtyt8eFa0x5My3DkYt1uFo4yZHGTNkwsGIAqOATmD/i1E/i0xjUYrFXV1c5nN73nd73czm0TNI1Thjhwx01y1wxWuNWCD/jZG/jY7zmLtd3cbZInURqcRiNYrHCq0xBWVzc7vPOu89YTR0nduhGEIwgTlFGEUYRQnARQjCciUZTlGE1Z4e/DIITYRiYtMblvjbrWDVk0WtHOZmtcZMTlaxZ4sLhrlaZGTJiAKkAE9g/4R3v4R3+rp4/K6zGbmLiKjGKpUQwqImZtu7u52zFzNTGHjeP4wg/48Dv48D73y78FTiKrFIIyETERmoupyTcSLWm5q1cuYhNXOh1bwmjBGKJGEUYRhGEEIynKaEYRghGARhOEYzvv4seEAITYRlwtWDnI0YrceFjjWtGzBstc4m+RaxYssmNozb5WzhkAKZhWE/CbF+E2PRpYbYYXleUWrh8JKYIfx5bePLeIRGIQGDQKDQKEQOBIHLapVZtKYaIWLURY/BwxwQo4YJYJ48bi4sYAhNhGTExZ4sORytYMmuZa0ctmi1xiYMlrBk4cZsjBsxcOMYApBB4P+FFj+FFnp1ACF+O3T47dcNhwAh5ZDoTUY/AZ0ITYRjZ48TTIzaLcbNtjWtGzJotw43GVbkyOGrfIwYucORoAKtAFAhPwq5fhV9hhaOLxODwM+a+BKyVMEIwRvDKumhCuyskKRjGcKsdsslZRph0RShvHtZ49Z4ODhbfC2F7a3kpOPhYWJg4uBQMFEQ0RDRUNGQSEQMLBxsNFw8LCoOCQkNCRUNDQkMgEDAQsFEwsChM3Ur17wgghNGKIJyjCEIRpOEyKMESBBKEYThGNZ4eTnj4EAITYQ0asmTfGzZLcONsyWtMWRotcOcOVbkcOcjhi5y5G2LIAKfjGD/hjU/hjVM43E0isTqqikQtbN3x6cbiavCMOW/E56g/49eP49eTxqxiJjLc873e87zMzGIxjpPTGMIqW5c48XIIP4Gjyb452mLiUxMJq4AImASTPHw/H4+EAhNhGZgzw4mbDKtcYcOJa0ZMcy3DiyuVuHJiaNs2bHiYtcgAqJASKH8PD3h4NgcNQtB4DAYHBYDB4FBYBAIFAoNCINBkSicsltEotKpdmAh/HVx46wYFAkOgiCQSEQKEQKDIAgcFgcBg8CmdIpNCocymcajcJAhIeCHPw1jWMZTlKIjCdYTRRhfh7XUCE2EZMrNi4YNcS3E2yYVrRq3cLXLHM5WuG7RjkxtMzRo0agCqgBNoX4g2PiDZXyTwTwUwSkEEmIyOQjiY7Htxl4EEEccscc9M08MEskcUUZnsTIh/Hud49z0Vg0CQSCQiBQSDQKBQJKaVS55PU2m5D4LC0DgCBQaBRCARKBQaP0ik0ikz6fkmmsNITB3p8XgwiEUYRRhGFZRQnCMpwRhCMIIRhGEU414PHjyCE2EZWLXM0bOWy1k1wtVrRu3ZrcLlo4W42WbC2x5GOVw1cgCnkZh/Em54ky4jCIzAIXAYShMDgcAgcIgkKhkKgUsltYrICH8denjr3gEOgcMgUOg0KhEKhEGgsFgcHhMJntYrMikYCGmqaBr4dAwaAICBELAw8jUwbAACE2ENmjhrmcNMS1ozcs1rTCwxLXDRi3WuGzNy0at8LBk3cgClEOhPxFffiLRpipXcwQzVtEhPx7Jfj15w58mXFdPBhThr6Ggb2HgoOAg4WNp4WIITYQyzNWzHDlyrWblo4WtHLRmtwssLVbhyZWmXCybt8uZoAKmgErhvEvF4l2YaAgISBhIWGh0DBw6Hg4eFh4GLgIdAwkFDQ0VCS0vgLAeKKeFioGCIfx8fePiuDwWAwGDoLBYLAYLACBQCAQCDQaBQiCQ6BQaEIBAZrXq/SqXKo6iMHhYIXDZKHSkCCEjIYEAEEIhghhQRp9XLFmACE2EMnDfK0wtsy1g5zM1rTEwZLcTbEyWsWTFyzZ4mLduxYACoUBI4bxjSeMaWBiYiJQaJQcDCwECQkDCQ0BDQkFBQ0BBJG8vcEAhvHv549/Y9AQsDAwMBAQEFCREJGQENDQkFBQiCgIFBwdrhjDNQCE4XOj17xnWCKU6QjKcJwThOUYq8HmtgAhNhDNo5aZXGXGtZZWDVa0wsGC3E1ZZVuRk5xuWzfHlYtnAAq3ATSH8ZmHjM1gMLgEFgMFgEFgEBgkal8uicSh0PVCo06RwFA4HB4LBYDCyAwCHw6FwqCwSFQtQKDNJrOgh/H0B4+l4BAYLBIVBIRCoNBIJJaZTaNR5xOUkksRgcJgcDQSBQKEQ4kUjolFqlVq1XnU7SyWwSCx0ITwFaPgGcUIwRhOEYyijJGEyUUIIwiiRgmrjx78ewAhNhDNkwYOGeTCtxYnOZa0y5XK3E2cNVuFw5y42ONwzaNGAAqAASWF+OGj44W5ZLQwcUcs8ccsEKCSCKGaCSKCyuqy1uiH8dZ3jrXgsQgYQKBQiAQaCQiBQaDQRBEAIPB4DA5vVKrPp+kAhOZxOXhnOcYxnCIQlOUUYJxhGMcfL1w6wCE2EZmrFk4xuMy3DhxZFrRnjxrXLBu3WssTDK1cMnOZwzbgCpgBJ4fxzEeOZGCwaDwSCoLAIPAIHAILBBAopKZRIZBG41AoHKpXbo/EotA4hB4Ch/Hxt4+S4DBIDAIDBEEgECgUAgUEgkCg0AkdYrNkstotNisdYrNIl8FhMJhsHhaF0k2RrhlghhhghCGCOCEgEMRDGt088WoAITYQ3cYnDdiwbrWDhhmWtGzFqtc5MuRbhY4WuJnkZNsbBoAKfCmD/jGq/jGr7d3buGZm9znM3hqumNcMRERq9ccVYIP+Jz7+Jz/hxAeJnVY1rGL1eMr3DebnfG/FzniAhcNkodKggghgjglhgjihghiEMEMEMKGCGGOnNztcITYQ4yOM2Jy3yLWrRtiWtGGLMtw4Wrdazas3DDG5c42bHGAKWxaD/jM+/jMz59enPXHGYiYYvlaqhPxT+fintz6rRxMEZVTvXHba2oWLWMrPKjhhhhhSxxz4PEtMITYQxcYsOVhhyrWjJrlWtGOXCtxNXLJa5ZYWWLM4yMcbTIAKhQExg/40iv40h+NbSsnF9u/ZrEcKhE7nOePTnMxmE01np18KwIT8VIX4qHZpQnGF2FhvkytKd4xgpSlqNTBC06RnPDLg7NuWIITkcaXT3wjKIhFFGEQEZThAjKcIpxjW+nfPmCE2EZWGTIzbOMa3M1aZVrRkxxLXGHDhWtmLXEww5G7fM1zACoYBMYT8bP342ea5cGW1bRpKFsO7DCE6EZRjGN65MN5RhW05Wrk087faAIT8VVH4qk8E81cVVY1vPTkz4a1rOItSksTJSlLQhVWtderbWoCD9TWc543mZWSBEwBEwJiRec+D58+YITYQzcuHLBmycLWDZplWtGGPGtxN2DBazcY2rDM4ytcjdqAKWhOE/HLV+OX3BgnmrmnijCUbYcl6gIP+KtD+KseO3HtvhOMo3jvGdoWzQYmemGOOGOFHDHTnY5ghNhDTM5Z4WTRwtcY8eJa0a5WC3DhxNVrJi2aZWLNy0YNm4ApaFYP+O9z+O+3je9zm73lMHjT04IP+Ksr+Kr2eHDeGKqcQm4m7hoi6goO9gyBgIFAQaDh7WHgKgCE2ENMTnDhbNsi1lmx5FrTJkzLcLJm3WsGWJs3Zuc2TJlYACpIBOIP+PE7+PE9cbq4mJqdNVjhjERNbnjGcu/hdauIpqNRoTOavYIT8ZqH4zUWS1MUsVrUjGN74cuPTjy3wq0lglitLZHAteF55748OWuGsMOKdAIPxvS8nwcrsmpkCJm0SicKmEJhdTMTEzed+X4NAITYQzcNcjFvlwrWOVg4WtMOVitwtWeVa5Y4W+LK0cZGeZsAKVxOD/kCg/kChuriJShGe3HGQhPxrsfjW3nhwQhCE0Zxx016NIIaWrIGPsYEICDQsTNysBcAhNhDbJicMcLbCtysWLBa0b4263E0zNFrhvjct3DJzkYYnAApJCoT8gPH5Ai9DDgyZcgCE/GiR+NE+jJlyZclQhqqSWMfBx8nJxAAhNhGTJlZM8rfEtYs8bZa0yNMK1w3xuFuNo1ZZMuVozc5cYAqBASqD/kH2/kH/rjFTWOPBfCcMRwKXNzxjLMkZ8DjPQIT8bLX42M4MsMM8+rW30vO85pQtgtbJgpgpKdLzhtxZceKFi0kGdpihIpYIUMEMMEKGCGBBDAQRwQxy04fBx64hNhGNq1yOcLVmtyNcWVa0aZGq3CxbZFrRpkzY2OJwxw48YAqaATiD/kVS/kVTie+OLM5jeEajpjljpjGsRFTjM3PHPW+PG98W5iMV4G+0AIT8bUX42o9Ojh5q0hipgpghCEZ1vfDnw574740YIUtiwYsGrNqwZqZEI3ppncCE43EdWsYxIwnCIIwjCKEYECMIwhFCJCMYRnPX04YAITYQ5ZYm2LI3ZrWDdnlWtHLVqtxNsuJaxcMWjnG5yN2OJsAKdCWD/kgC/kgV1xiUThisYjVVEIte83u88vD8LnyAg/42uv42t8YcHBEXu87vedzvMzKIqq8Tx/GugIXHY6DJ4mEQoI4EMAQIYIYIYI0NeNwbTCE2EOWzHHkw5XK3KwxYlrRm5yrXGRrkWtczXLhZsGuPC0zACoEBNIP+SYr+SZO0xVYisRSKgZjc9enWsoVUVjCKRKc643mD/jaY/jZviN6mXXO873nmu5qo4duPDyM4ouc3vO73vN118DrqAIR4KjDwPGJCcokIwRIkIwACAEZ328uHICE2ENWrVi5bYmi1hiwtlrRzmaLXOJw5WsW+ViwYs2uTIzZACncsg/5OcP5OcXWZuNhiIxy58uEME3c7nc7nOb41zzaD/jZs/jZtM8JxGJqYmM8/G4xNVNJgi6mrTnpzgITwBR36wiQjCcIxhEIAgjKMIwjOGHbzXAAhNhDjDlwuWTPIta4sjBa0buGy1y5YMFrXNkZMMOLMyasWwAquAUaD/kOM/kON69Dr0AB4G6qaqdRK2b7+B1QVGKqoxmrtvLr24zNL5bWAhvH+54/3bi5La3ABg2ii4WFg4OBQUNFRERHRkBRQsJAQELBxsXEx8PFw8DBwMJDRERCSENHRENFQEFERcHCgg/gqPV2u0zEgmUXEkxMTF4mKki6uYLq6upiImJiMt+b6NcghNhGZk3wt2DlktaMWuRa0zMMq1w2xZVuZxhcNMzBm2xsmAApWEYP+Ryr+Rxve+HGJM469AIfx8gePilF5pNalU7BYalU6FQwAhoi4gF3BwIg4WNm5eAogITYQ5atGuHI0ZrcjXK3WtGuPEtcM2WFayzMMTbNmZOWWFgAKPwWD/kdY/kdH53yAg/48cv48a+WeAIeGR6OzmDAhNhGbHixY27hitx42rVa0wtMy3E1bNFrDEyZNcbLExyN8gAqtATuD/kjU/kjXzrOHfsN6mJrE4iMQpOECbze7zO5zm7qZqnjeD4Fgh/H+54/oYDOaZTU6nYn8+qsagcJgMFgsIgMCgkGhUIg0Ig0KgkGgUAgUBgUBgMAgEDgEDQKCwGAwGBwGCoBAYeCEl4ChHwKjBCMCKMJymRlOEYRkjSsoynKIhFGEUY1vv2z6QCE2ENMrDHizZsi1m5Ys1rRwycLXLPI4W5MeZszYNMzRjkaACqgBNIfyYmeTFOCRGIRGISGHQeAwNAYBBIFAIkisUJdL1EoqcTkkUjR2OJ3OqDQKHQqLRKHQk1CH8fR3j6likbjUXi0NhUCgEEQiAIBAYqnU7JxOUslqWS0n0/TabppNY1G4lE4NB4BAUZCEt4Ajx8cboxiRJwnCKE0EZRSQQIREYzjl5+N4CCE2EZWLPNibsW61tjytlrRpjwrXGNtkWsmrPFjcYmLRs2ZgCpgBM4fyppeVNOLxaJxKMwiEwGDwCDwSBwKDQSDQCEQCDIFAoEgCAwGBwWDwOEoYq9WpNIpdKoNAT+fAhPx7Ffj2LMOC9IUhKQlNOCMpyjJCF7VRMrjcfZtwYZTUqIP4K49+d7m5iUSTKZRKpoRMEImrhc58P2ZoITYQzzOMbBvmyrXDdyxWtGuJstwsMbJa2cOWbDLmx4mzVqAKYBOG8qznlWVg4ODh4SEnZyhoJ2clZQCH8fA3j31RGNQWDR2jUepVOkUmdTsAhYNdBl6Y0cMMMcEc+JycGCAhNhDNm2YM27FutaZGuRa0w5mK3Dhc5luFywYYWWRtmwsnIArFAUiE/Kzp+VoPJy+VxeI5PIAYMUaIJpwrGOPRpyYZzjFZt2JYFo0nCN4Z9WO9r4seDDa8pzCH8fNnj4/ls6nc2m6hUMBAYjB4PAILAkEgUEgkGgECg0HikDgkCQSCxtOp2hsJhMChKCIVCIUj0CkdSqdotNkstWq9QqM6hOpol4BuhAThFOCMJynKaCEYIRhGESEUJoRjBGUIyIRhFGE19PTjYCE2EZGbFplbNcK1yzZZlrRqyYrcObKwWs27NjmxNsLbNhb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S6ARwDgIAEHQT4CqgHARCp9gW7rqr4RbpB84iIk1KoAwhIEET//wNFNQUDOAtkGSAyCQCQmwMBN8AeRTMJAJCCAgHbxR5FOAgA/gMAe4XSNBJOwKQ/0wCkPwqMATuHAAAAABNoBAZvZLLVKqnU7iERhkNRKJkCgYCH8FlXgtpngnc6AAT6fk2m6mU2jUemU2hSWEonBoPEYgnc6nM4nc6UulE9ngCE1VIoylCiKMbxqnCMIwECKcYVkQSrCKMIzhh18U8AACE2EM8WLFjctci1m1xYlrTE3brXDlziW4szjJjyNmWLG0ZgCm4zhPBng0ADl8oAA4nFbNrJlYsYatY2AIfwaueDV0ACaTUAAotEUOhKTSE3mwUGgCbgg/czNzu8zckkxKJESIupmJq6zWY58/H8c9YhNhDTExcMWWVgtaM8TBa0xZsa1xkYsVrDLicNcrVxkxs2wAqvAUKH3NuchULIZDSJxITebJnMlDoSdzoTebINB0wmKlUucTmeT2cTmbTdPp+k0nRqNoNB4PBkfIfwTXeCa8mcyJ/Pig0ATebIrFEJhCCQUTabptN08nqWS2IRGAQGCwSHw5KZQmcyT2eJzOJvNlNAg/UtlebzFpi4SCSJiQq4REzBMZiSamrjLv5fhnwEITYQxctc2LI3wrcLhi5WtG7DItcs8zRbhyuGmJhkbZmuVgAKYBuHy1lsAm03USiqFQ02m6SSUjiH8DyHgeRAJXKkplCXy5OZwnM4JyCFaiCLF2xywoYYYYIY0McN+BxcjQAhNhGZm2bucrbCtxtsbFa0y5mq1w4y5lrPNiYucTlkxws2oAp2HofMGYU3mwiERk0nmk1pVLqVTplNoVDTyekGg8TAh/Att4Ft0BgAoVDmUzoVDqlVrVbqlVoVDSiUkzmU/ITwdlrjvfCrCcYTlOM5TjCM2nnzhAAhNhDXDhZOWWXKtxMXLBa0a5GC3C4wsVrBpmxOMTfK1Z4XIAp1J4cAABWInA0Bg8BmtGo6bTeEQlD4cIfwF1eAusBNJrOp3TqfYrHYLDTpjC4LB4PCYZI5EqNQm82TebCD+IvNvOc8eK5kIm5JibpKbvPi+PMeUCE2EZWDnE3zMsK1u3buFrRs4xrcLRy1Wsm+NtmzYnOTLjxgClceheKOKQAANNp2Kxd19VaH8CtHgVpAAAodCUWiUWiTmcCE5WrDGN64Y1mnGCMBFXb0U4coITYQ5xYsuRtixLWmXKyWtHLZktwtmGVbkzMm7TJlb4cTlsAKgAORAoP9t5+2948B16AM4mYuLiZRMRCBEwXUwAG9b1vXHhvV1dJgHLmDlzdOvhZREQhVTUJqVxNbxdEoTNFTSSYtMSThU0XFpmYRcTKxMxcy6+F4fS0TRK2UymLhKdeL4nk8puJu1srm5zK5mEMTUIDNEGJiYmITi+m+WPA7gIP98N++H58hnADp18LPC6iCV1JJMzN8fC8PlzHLmDwPB7d/A8HwvD8DwfC8Pt3du4OXMHDi1vE3AlMxMSiatUpRJCamJEhExBCLpMhBU1Za4sQBGddenh4m5ZtdwhVTFIio6d+2aqVCETEokiSMxcSlNXC4mLiYhRVRE8uvC+viAIPh0u5mYktMXExMSACYmJiUTCalCYlEzBKJAAAAESiUSiYlEkSTEoTUkSCJCYTBNSAAARIRJEwJgmJiYTExKImJi6sE1dSRIiV1nF1dRKJAVdXjNTKtxOa3fm+TD4GAITYQ2cOMzRsyxLcOVq4WtG7NktwsMWJa1ZsmLNi1zNWbRyAKkAKrAYP+AGL+AGO6M4ATNSILixes1FTExLhx7d/K3wappgqomiGZznLnMzMrs69Orhxdu/bvy59u/Tr27+NzmszCGIYuJnOWbTjOAHg+B4NbnN73OczuUymoxWJ6b4RAg/4IvP4IvevQ69Dr0HhZ1iOFTiYlMzF5nM5vn06unXW8TcTMTKBE1JMQnCYi4tITAVcxdb1z5eH4Xk6m5nNzmbtE0jWKrVdvB8ABw49LmpggRMTMXKZjPDrogvk8O6tWxV2WULluUmxKlglAsssoCUSgSiUXKgFiwssstzYlSyyiyosJSVKACt+H6/wHfgAhNhDTDlYZWGTMtzZGjha0xsmC1xjaYluVnhzOMeJk1x5HIAqQAqYBg/2dX7Ot16GMuHHGcZrdbiZmbuIVOqhFW5c/AU4RWsKxVMIhwkhNzcTObznN3tGULxuFzc9fA8HWzMTBOJiJhFokO8Xd53Obvjeb43ud5KVE4qMT4We3bACD/g7i/g7jdehx4PCzq+E4uqRVRTKd3u8zz5c3TrreM1upXUzVxFxNXBAJq4RUohEkZiRMxx4ebri4zc3CYqtYxp279nfs48GERCauExMSXE3ExOJ1ntm52IOPGm87lNTEgmImExdZgmJEShMEwBMSARIARKYJgAmEImBJMTEkSiQiYlEpiJAESISJXPg+7WfggCE2EY82LNiassy1q0zOVrTG4YrXDlzjWsWLJtkbZWThoyxACjkFh6xWZPJgh/D+B4fwZtNwhppTyMcAITYQ4zNmDbC0yrcLjFiWtMrjItxM27Vbmy4cbjDkzN8TNgAKpgFWhwAAAAAABPJ7TKbTqfTKanU7J9PyNRtBIKg8GRmME1mhP58IPBiH8QK3iBXAAAJpNSiUVUKjNpuo1HT6fgSiUwmEQWCQOBINByQSEn0/T6fqBQU8npPp+SyWiazQg/Iq7ip3cjKSUgRMTExMSBaYmCiExmCYmKmJiYhMLcfL89HwACE2EMMTZg1wssS1njcYlrRjkbrXDfC4Wt8rfM1ZOGDFrhwgCtsBVofSGkQQ6HwSCwSCwyGpZLU8nqdTuKRWFQuCwSCwSEwiFwpFYoEvlwBPJ6nk9mk1mUzlktl0vlUrk0nSaToDAEhkCh0JTaYAh/EAB4gAQTqdzyezyezKZptN0AgKWyybzai0Sl0qk0ifz6azRPZ4E1mgBJJKnU7mk1nU7nk9nU7n0/m03UymqJRVGo6gUFJJKIP0M5zmLxcJySmMxKJKiYkEShF4m5CVImJiLgJi5hMYmGc9fH8GACE2EYsjbE3yMma1s4Z4lrTK1YLcLdkyWtcjJm1Y5WWVk5ygCrIBT4fdm7ROJynU7TyeicTkIfDo3GpLJJLJI7HEVigJ1O06nYnE5INB4DAILBEHgwCdTtOp2T6fgIfw7VeHasSCQp5PVEoolEpCcziczip1Kn06g0BNZoCPR9NJqJZLSdzqdzqfz5Q6EAjEZTSak2m4gnwRrc1bEyIq92pZvO5SLllmxCWVZViwlNu+/fn6/kAhNhGPLiYucmPEtaNMrZa0YMmS3E4w5FrLG1bYsTTKzauMgAqiAUGHz9n8ACAwCNRuNRuUSmYTGdTueT2aTVNpuJpNSHQ9EYgk8mTWaKHQlJpBOZwAh/DJd4ZLwAJxOZpNaBQaFQ6FQ55PZpNZFI0Wi4kskJ/Pk5nCezxLZYisUQSCkqlYAIOPgZXu7uYTIiYTBcwmE4IlEkSi4TEiU3G+fPwZ8IAhNhDJsxatsTHMtctGeZa0ZYsq1yyxsVuLCxwssbBg2ZM8gAqNAS2H4RDhEQlssRiMxKJphMU0mpQKDEIjAoHCYQisUJnMlHo05nCj0YCH8MmHhkxCbTdQKDNJqolFSCQlFolDoVJpE7nSh0Im82RGIQKBo5HQhO9SPXvGJGARhGEIoooSghAjeMJzx8W8fAAhNhDVi3Z4cTditcuMzJa0xYW63DkasVuZpkbNGmbCycNcoAp8IIfgeOB5Am82QGAQaDxaLyiUzSazicy6Xzab0Si1Sq2gh/CpZ4VLQIJBVAoM8ntSqdcrtisdkstYrM+n8Wi8LhUvhcxdBoY4UEMEKBBDDBDCIUEdeljiyAAhNhDNw4Z48eLGtxYcjla0Zsca1y1xM1rnE1ytWeTNmyN8IAqtAr0Bg/4etP4etevR4PgAq1xKVoZxdVF4xNN+Jx1nV1MREVqMNIpEUpLM22uYiSVzm4nNTETEkxcXErW6+J4vTNKYgnMcYzNxaYmJx16denXp4vDl5fTd3nO+N53O5u43FpiqjGtRquG/CcMAg/4BXv4BX4lz5A8TjidNTSpq4zWa4rm3Xwu6LhE1Ks43WcXISgQTV4shEkXFmQTDG4q4mLhjv28OrnM3JE1JN43hjGK6c+WcCJTKUxNImqvE4UoXM3mN64xlYIN7nXc3dzmUTUwAupi6zRMTAJhMTExKJBMJgJgAEwARIiUSRMIlEzCUSq8XCJmJTBMJRKYBEqsBdVYIlEk738C3E/BQITYQ1bucOXIwyLWuZmxWtMOZstwt2DRbmc4XDXGwy5mDhiAKoAOSAoP+IjL+IjN37HXoHPkTAum9ZxnGcXWcCYceHHh16eDqJ4d+3HhdF0ALqYzjes43reuNVcEXi0TVoiyYlME1KpIiYEXExMITU1Krvhx1vGaty5vA8HwtqqIqoxisYrTEQTC5i2dxObutxdzN5bnKxKhVxMokTId+3i43e+OefHfPj1zvMqxjtjznTpyAhPwN9fgb7VoAYMJixjJlZs+bPmz6NOjTq14MLRpZMubPu37sso49m3JlyZTBhZs+jTmz6NOTLky5MubPky5s+bPuyyQhGUIwIwRjBCMIRRjCaEUooCMJwipWSEUYRjCMTLq16NOTLgwsWNa4IhGEYTlOFYIoQjRAhOEYwICadY1ve975cN71ihamC2KlsEMFJSyZciEZEUSIlCSUoSjKuLHG9YPpUrmYlJaSJghESSSRMBMJCQi4AJqSJRKJAACJRImABMAEwAAmCYEwAJhEiJEwBEgABMRIEETExKQBEkSRKJIkAiQExMuPk+ij4QAhNhDlhjzY3DlutZtXGRa0zMWi1xjws1uXE0ZMcTLFmbMcQArHAU2H4ejh6QAAQ2GE7nU5nFFjyAwJAICgUEg0EhEIgkIQFA4HBUDgUAg0EgkEg0GgMCQCAIDAYAm9ms9crtgmYIbxX1eK+sAAFxcmAMA4IwTiCphIKEgYSAgYKBgYKFhoOAgUEgoODhIEIVAwsPCwMPAQsPAQc7WVtRUx0eCE72aXV1xjGE4xlGQjCNJwCFYxIIIBNGFYRIIJEUIxjCMJpzz9eDvAITYQ3ZtMmRhkarcTVpkWtMbDCtxNmbNazZts2Rq4ZNWWJgAKeSyD/Nofmz6iYubnNZia116HHgqcVGq0VeMkzWSE/HQ1+OgemCuLDgx2vTDDDDXu3nBlW98d1YylbBTBS1dk5IToYOfOCECMYxCEYwnCKMEQjCKt9fNQITYQzbtmuZrmcLWWJjiWtGOTCtct8bhayzZcjnLjws8LJwAKgAEwg/0236bfsxiuF8M1x1zjrXGd3u93m5vE41jWtcIxqp6XNIP+Oj7+Oj+Bmtzutxx4c9Ti9MVqsaxWKLTmd3ffHfjxhOpi5uWMCEZRIRiRjCcoxhOUQAinh4++HGAhNhDBuzZuMOVotcMs2Na0wuXC1zlZ4VrlzmyscTLG1wtmQAphGoT72T72XHhpjjWFUaQtK2KmivIvqw2AhPxswfjZDnLJDAwQlCEVZ1wz0y324MCE8CUd+c4RIoiMU9dU8+YhNhDDDlYs2rXKtw5GbNa0csGa1xkatFuXGwyOGLbNib4WAAp4KoP+AHL+AHPt3eT04xMRUaxHCsVQtvec5zuZVPgVkIP+Ogb+OgfOGujVNXd5vN5y43vLMTURwajpx8Dr4QCDr4M69+PG9zJEkkShNExMTF3Oc+L49CE2EMcLlzhcZsq1ljw4VrRljbrXLnJlWuGTnE1as8zDI4cgCmMbhPwH+fgP9nLj0qqEkIUlTBLJDVDAhPxzwfjnh06NOS+JS1pUlJCcYYaa5YZghMnYhz73nGMIhGCcJxw4ee3AITYRmZYnLTEzzLWOZs5WtGebEtxM2rJbkbYmzFpjaOW2HIAKggEvg/4FOv4FTbzzpUYjUYrFRqNNSm7zO9q3F4RqeXHxueCE/HUV+Oo9irkjiWnScWGGW9cNcM7pUpLFica9koxnjtrllmCEh4EcPfOMSKKKEUCEYREIRghGJGc74+bPgCE2EN2WFzkZscy1w3cuVrTDharcWZliWtMeVm1b482XC2xACmUag/4JEv4JE+HXnHGOcZKrGuGMa1q8bIT8bXH42udkIYJWpaFIWjC864b62WOchr6EgLmFg0CQECgYAgYFBwd6gK4hNhDhu0c4crnCtxZMjJa0w5XK1ywaMVrJrjYN2bZxmYsmoApUEYT8DgH4HFdVK8aOCVJTplwabIT8cen445c+bPoqhO2PFn0Z6IVtIGtjjhJY6ab7QCE2EZMWbC3c5cy1xlxZFrTE1xrcWJo3W5GjfJhZY2uJmxyAClQPg/4KGP4KJ5zGdS1vwuOohPxy3fjlLpjzYZVrDPmzsoCGjrSBgbmDgYOBh4WVmYGqITYQ3Z5GWJwwwrWTJo1WtMWZqtcsGLlayzZMbFuybZWmVqAKbyOD/gsE/gsFR4cTcRFVWE+BMSTOWZ4648JwhPx0HfjoPcDPkUhBCs61y5s9Z4Y4Z3hjtPNPZHQAhPBSXdxxmCMIwjBGAjFGMZ3z75AhNhGNo2ctGrfGtx4mrha0zY3K1zjyN1rJi2xtWmRkxYZcYAp4J4P+DKT+DK1cRVZwwqI0om5bjjEymOvLrPWE/HQ5+Oe2OeGG+XFjaV7znW0MktGbNgzUlSWGbPDHHKCFwWihh1scKGCGKOKEghICCGAhQwz352GDWCE2EM2DnNlxM8S1u2YNVrTNmyrXGXLkWsmTnEzcNMWHI0yACmoahPqfvqf1NeSsIwjCWnBC8sG/dp0Ah/Hrl49c0MhqMQmEQSEQSX2SWwaEwCb1is0SigCFo00DTyxwQwQwRwIYEMMdeByK4CE2EYWOJuxY4sa1y0xM1rRnmZLcLRy4W42TRwxZMGGJnicgCpwBLIbsMuwrh4eEgJOSn56lpKemUtIJaBgISEgoKBg0HCzdFRxkaiYiRkIeGIfx7yePdGEQGGSmwWG1WuxWOmU1RKKKTIoXBYDBIFBoRDoZDofQqHXpTNbRaa9X51OwhPAUuPhrOKcZwIowlOKCMYRQhGEkYRnfi8WPECE2ENcmNi4ZY3C1swcsVrRu4aLXDHKxWtszRrlYMseLLjZACnwkhPwEAfgH3w4ZyvCspwnSKESEYRjAhfFlyY+BzYbx6WePT2OlYKAg4KBgkFAQEFBQkNDREFDRUNFQaEgIKHgY2Av8KITF2HPzyiJkSMIyTlEhOdb1y8V2ACE2EY27RzlbtMi1g4csVrRrkxLXLRlkW4WeNg2ysMThk3cgCl4Uh+7i7uMUCgqtV6ZTalU6hUa5Xa5XQIbx+3eP28RESmJmWl5qbmpuYmZKTITdzpYevdKsJxnGe3DSACE2EYsONtmYMnC3C5aZVrRtlyLcTbIyWs2rbC2ctMeNvkcACqEBKofwE9eAnuczih0KcziTyaIxCFQuRSOgUGnU+mU2jUecTmUSmNRuCQWJxKRyJR6NQaBPQIfx+ZePzOJROcTmqVWyWWzWeqVWiUWTSeEQmHw6Wyyk0ip1Ks1it1qp1Kh0JK5VBoPCgITwFLbrxzTJoBAggigjGEYRnGuHszdoITYQ2ctsTJpicLWTfE3WtMWJgtcuczJa3YOceZg4ZYm+ZoAKZRqF+DAL4L6cTjMbjsHRPVTRHEgghIJZqaawg/4owv4ozeHPltq6nFwRMouo3QCFixieWNHBDGjRwQwwQxz4/Cw64CE2EZsjJy3aM8y1pkbs1rTM2ZLXDXFlWtseVrhYtMjJhhcACmYehPwWLfgsX24MWnRjxBisxUwSghG8NJhAg/4thP4the3WcZqwxO6zFxKt8OdTkIXPQZlDAQQxQwghjRoZZcbhYc4AITYQxxtW2LI3zLcePM4WtGWXMtxYcbRblxM2LHIwyMWGVoAKSxSD/gxM/gxNADtOmqjIg/4fvP4fvQDt3qauKrqAhGStUIyQIid+XMAhNhGZpmaOWjdwtYZGrZa0cs2K3C3Zt1rZqwZ42LjLmYNcIApHCoT8C4H4FrdGC+aymYCC/tCr+0L8dkt9AIZeQdbBw8LLzscAITYQwaNm7jE4brWrRtkWtMLhotc5MmNblbYWbTHiYYceJgAKrwFig/4q9v4q93bv278OIceAAHQphUanEViMJipSImJZxYpiiFXNTisEZvjnuyjtUVKC/kcr+Ry3jz58WB3gAHw82dm53nZre1pLJCFarYvLlXN5svrYZfF8d+L4fDXsg/A8bzedaxNE3eUzEiJgRKJiQJiYmJYuJiYtEkTEolCCs1ZdZrMXC+Pu51n4CCE2EZsObM0aN8i1k2yOFrTJmZrcLBvhWuGzDI2ct2bDKwcgCpUBRYP+PdT+PdUc+R16DhWMYjRccZ3O7znbO24ytEaxjhw1rhVapMTdd+Wwg/1tn620VZVjt3W3M5XF1cJxOI1HLXDhqMK3C81ld8bvjHPHj442g9ehXqxqGczEyQmLiQiJiSYuJRKavFwTCSYtd56+bLsAITYQzx4nLXNkarczDJiWtHLTMtcOW7Razc48WHLkbN2OFqAKYBiD/kCu/kCvusRjhGKxeLmV71uLhPqsvqs9FZYI4J2rBhllpntpxwwghdJNDBk8OijghQwwRo5cPi5pcoAhNhGTKyyMsuVytZsMmNa0ZZsi1zjYtFrFvlb4WjLGwzNWIApiGoP+Q4j+Q5uruMxxnOUzEY4R4XB4muSE+oe+ot1YKZGZiWvCcZzx448FvvpAhdxSj0MKGGCMhQwRoZcfhTEAITYRmw4XGbKxcrczlqzWtGjXEtws2zVaxYN3LHDjZNMrfIAKcB+E/Ixt+RifDjnlrjreM5SpkyYsGamRgrTPbLjmhPoLPoH2S1MGLBbBeE4Xx3y3vXO34N+LHhsAhPDWuEfAcUITlOVZVhEqmjGu3TDAITYRlx4mzLG0zLcjDHjWtGDJytw4Wbda1zMcTHMxbscbLIAKYhiE/Ikd+RKHRnzQhaFqWlgpXFhhlljwyIT6vr6v+WzbxMcLqxnVemHFjyTjiIXMWRzaVHBDAhI55Y4ZY8LFliE2EOGmRqwZtHC1y1a5lrRozxrcWJzmW5nDbE3auXOJqwYgCoQBMIP+Ry7+RyPn0nn5XXhvpxxdbjbd5u5tcRMKqsY1rHKe3XlxoIT6zT6yXPorjzZaY7ZaY7Y6YYVhGUZUwWzWwYKStGd2G99baywAg8eYzczmZSSkkJEhNXFxNz16+Hxx2CE2EN2bFm1zMcK1w0ZN1rRk5xrcLLLlW4mjhtiZM3GZyyygCnIjg/5Jdv5JZeO9d+HHGampxLpdXhETi6xcGIT64b64PBgyVzYcWFjrWOVxYZa47zhCGSPCripSgIXHREs8cMccZDFCECOCOCGGe/MwQwbAITYQww4cTXI4yrXDbE5WtGDXGtxNWuJa0wtsbjCxZZGTLIAKiwExg/5MhP5MeeM1zmZmVT28Pwt8K0xUEzOWbtKanlx8bn4W9YCE+qo+p5jK07Y2ON46b4MOes6zrKNKYJWxWwYMEJQvOuHfm4cMd5iE70rYevOKJCdIxhGMEYTlGE0AjBFGcK1w6dMNACE2EZGLTM3zOGi1nmyuVrRm3crXGLJmWtc2JnkxMmrXCxyACpABNoP+T5z+T53lx611Zq6rGNY1UYmolM3lnbHGphFYjhWnTn2uZIT60r60ueq+zDmlKMYznW88Mb1rjvGcqQtgzNWKlKQjGuW+W+uHHY8dwIP4Ex4N5vwW5iYuLoQJqRMTExcTEouF559/DvHqACE2EMWzVy4aM8i1uycuVrRjlyLcLhk0WsmuRzhZZcmZpkZACmgZhPypFflSLpnjlhhtWjBbNi0ZtGiOCOfGhfPGeeNwVWAYKiyiieqVgZ7bY8TXffaAhdBNHLga5yOCOKeCOKOOnQxoNAAhNhDdm0c48uRitZN3ONa0ZOWi3E1YtFrnLjwtWGZzjyYXAAppIYP+NeD+Nd+ZiYAxF6mIiKuJuO/ic5iE/AGF+AK3bmz5s7JlHBxZWGd0IUpglmlgpCiD8DyPNmkTjK5iU3KJi1uO/J8OKCE2EY2DJm1auGC1o0cMFrRi5yLXLBu0W5WOZo0xsWuRhixgCnUpg/44HP43/eelInccXNvO1s1dRVVWNVjHCMcL0IP+AOb+AOHnjdxmTjq6UxFYxjljhGoTu+efDnnxyITB0EenGAQnCMIgjCMYTlFGCN8fNnDQITYQ4b5mTdnkcLc2Fq3WtGWJitcsW2NazcNMmZgyxOWrHMAKZxyD/j1E/j1TLRc3dyTjEcM+F38DrwmghPtGPtJ8hKFLWyYqUslGsMeDXbfO+0CF4IxMEOthgIISGCGNHHTHDBXg4cwAITYRlyOWrRs4cLWmNg1WtMeLGtcYcTRa0wuGmNrmbMXDdqAKUhSD/jp2/jp3dFcsY1Epy4zOwIP999++/dsyiN0zU6zUSIXNWQyaeNAhI4Z57cOgITYQxZs8rBtkzLcbfIyWtGbBgtcscrVbjx5W2RpmbNmbVkAKdyiD/j0i/j0jq/CRqomNxnOXOO+O+ONZjE6rVdJ5VFCD/gDE/gDF8bx+G7uc7i5ms8M4iMYrhXLHBGN68Wt52ITdwnJqTnFGEBAgiRJwnCdceXhnWCE2ENcbdy5bOGC1plctVrRi0ZrXLVixW48mZuxys8uRxixgCmogg/4/nP4/m+erGF0nF1OJrCI1vpzqLIT8Acn4Av5wleGVryZd9YY63jKELUlkjojKEoW7JQR5uGJACGGOCGEhRy114mFpgCE2EOGDBm0YM8a1g4b5FrTJixLcLbFmWtcrlrkzNsbHNmygCoIBLYP+QYL+QXntM1OueuNcZy2ud1uMxeEYjVcJ5XwvludWg/4BAP4A9cZmOcda51zrjq4nhOo4a4Y5YxUxm+M7vwa77zmEl0K8EiiihOEYREYRjCMIxhGKKMZ3y8WU/AQhNhGRwzYM8WNgtwt2OFa0asW61w0Y5FuRywzZW7FlkaMHIAp/LoP+Q4r+Q41G4zEwjW9aYxFVEItN5u83mSeHHtvwLIT8AMX4AUcGCFpwrPDHfo06YY63jNKGC1slsFsFJSThllnlvwYQg/a6c/B3u7RdXEiUXUpiYCJSznebvwQhNhGZmwyOGTbGtbOMLFa0x5Wy1w3b4luFjmctMTBvja4WgApqH4P+Rvr+RvvqvcWnN4zDGK6a6Y5V23ipkIP+AAT+AAXMTERWK1isTollffHjx1vIhdVFFDr4CCGCFChghQwQwxw04XDxxaQhNhGNq2ctWuRwtytGWJa0Ztci3Dia4VuVu4yMMmLK4Y5mgAqgAUKD/kgW/kgH7unWr7TpjEouZnbK7zF448OvTr08PwvH1M2TUxFTiKrhXJ23wnCE/AFB+AKODFj0aeFllVNhnOOG2GUZTtOkcmvVp0YcF7VsUhKVpQlKCM5wwzw2z3vUhLdRLtxQiIhCMEJyiiIRBGERCKEYRAjCM65+XNxAITYRlYtnLho0bLW2ZjkWtGTbKtcN2zBbixssrPC1YYsbRwAKgwE1g/5NWP5NWT0ZzvjiWMa1yrlV+VnFKuM3e543nd73fGdl8prhgIP99d++vMVGmEWzN3vlz5XKpwxTUTFrzcbvKd643WSE7mCE/AsIwQjCKYjAQAjBCKAIwjGN9fLlHuAhNhDdw3b5XORitaMXLVa0ZYXK1w3YYluFzicYWTJxlzZGgAqFATSD/lL6/lMH5c9WTF0xG9ArU6rGK1Uru+O97u7XjjqsAIP+AQr+AQXtMRFTjrjnjw+3cHWc87ubw4cNa4cuWuE4mN31y8EAhMHMc28IEIhBBCMU0YgihFCMIyijGunlxl1AITYQ4yY2LDK4YLWOVsyWtMTlwtxM2bda2Z42DduwyZsbjKAKdCaE/KsB+VYHlY5UrKbGywx22wjUjCVKWtLEyY9VY0CD/gHu/gHvxHOczmrTi/C8XtXDGsRhbNzmu9TzAITRxr8lAlOERFNFEIwjCc8ePXll2CE2EMG7lpjyMsS1i2ctVrTHhYrXLFm5WtWGXGwbY8Lly5xACn8vg/5Xiv5XkcPE3wcJxML3PN1nm4szRWmsY1rWo8Dn4WYkg/4B7v4B1/HeB3xxrcca3WcZpDEaxrGIqV3d3mc14PLisIPxvKryfFIFk1MSksmExMTCS73z8XrHmCE2EYmDlywxMWS1tixYVrRu5ZLcWFk2WucWJgzYMWbRtjagCo8BMYT8tfH5a+eOhjpXFDNLNbJbBSUoSlGMV74cOG+OeGcZoWlinmnWYIT8AxX4Bi8ldFclcWGWFjrjnlrlrfDeNVMGDFkzZuBgxYMmKC7TTbfKg/M8LjzvimZuLqUTFxITFXExZcTWajfH38x0ITYQ4xM8mNiwYLWTDM5WtGTlktwsG7JbmZuG7Zm1y5sjRkAKeCWE/HFd+OLvLgzcPhZcmPBVWMZxjWk4JQhgla2COS84AIP+Ap7+Ao/jN9u/bv0mKjV8nCOVRiZvPHjxvq57kIPHneTM4ziMzcMXEpXImLxuefHvz4AhNhGPMxxZceNgtwt8bZa0yuWC1xjZYVubG1yOHGLDkZtGIApgGIP+Neb+NffPiOPDwKnpGMRVRccU7IP+BHj+BHXMOHHwrvWYubuufLimQIWDRQQ5uFAI0McEcctuNlhzACE2EZGDTDkatHK3NhyNFrRlhbLXOVzjW5XOLFjbMGLNm1yACnwqg/45dP45g8d4zCNRw1WMRi8THHW53O73czDwPD8Lo6CD/gSK/gSH8LONRiYmL3G8zxzzrvHGOKyq1UeNx4dLgIR3Iw7MIwiRhekZRkjScIoiKMY1rl5Z2iE2EMmjlu1b4Wq3K4b4VrTGxZLXDNw4W48eRs0ZsWuFs4xACoYBMYP+Pqj+Pp3meDjnGZm4RVcKxwrDFouMzec3u5vWeTpFaIP+BAL+BAnBfS+GtY4cJia3e+d5zxzm7u5urpidantvpCiE6GbjxTvWKMZThGEYwjCMIwgIRlOE5TIxnevFxw5wITYQ0a4mrnFkcLWWRrlWtGzZktxYsTZbjZOXOLMxyOcTBoAKlwE6g/4+5v4+5zlz7d+3fp18LdIvGYuN56dcuMcVs4iNVjXCtVFVLPLrqgCD/gYY/gYH8Fw41cTMcYiyLrOuPby+kxOI0qtRSqi8ZXd8Y568Op2AhJdZHwDCEoIJTpeEZRgQIownCIjCMIwrStKynFWt8+1zACE2EMnLZrkZZMa3GzaMlrTHhcrXLTCyWuMTDE0xZGTlrmZACm4jg/5GyP5Gx4tMzlmbZjJMXURiOVY5cem9gIP+BPz+BR3hvdTEYjVa1XLhXDEYRMbjnjwZz4qEzdJDwDOUZREQjCMIowVjeenPj4whNhGHGyZMWThgtZsXGJa0yYsy1xhyuFrRpmw4cObCycZWgApaFoP+Q5r+Q6l0dNOUYqYtmuMVxIP+BgL+BgOYeAmJlOUTXGWwhas5FfjZY0cEsEMEKOnE4WLIACE2EOMrDNlY4cq1nhYY1rRgzYrXLlrlWsGTlmzzMmmbDlcgCmEZg/5GpP5GpeXNjOt1cRcTV1eMmIT8C034Fp2itoYI2ihWGGGOmvRpNICF0FUGfnQSxTwSxRwQoY457cLHpiE2EZWjJo5aYcq3K4csVrRtiYLcTTNjWtmrJvlbs3DDHhxgClsZg/5ILv5IM6OfSKYVQgzjN4CD/gXK/gW96naaxFQhM0ndc+aFaiBoZSOSWKWCGCGGGGPB4mPLACE2ENMOHHmxY2q1mwwuVrRplzLcLNuwWtHDRs1cYWLXMxyACl4Yg/5J+P5KD6u43FytiHC/A0eBoIP+BdD+Bc/lPDU6Vmrtc8ceGcYAhcRlIYNXDBHJLBCQxyyoYacXcCE2EZMWbNhatWq1zhY4VrRlmwrXLJo4Wt3DFrkZYnONrkbgCnkqg/5KFv5J/+nXtUl26xzjrHg1tuM0qNVjFYrpnwOfK4P+BxL+BxHlzm8zlNZ5Z1PDwek4jEaiKkWvHXlxzYCEl1IdeMoyihKEYhOKMIiMYREY318WcCE2EMmTlmxaY2i1hhzMFrRq4brXDZvhWtWjJqyc42zZq5zACpsBOoT8msH5NYb25ebPC9p0lalsE+JOVpQjKaMa1YZxwsKsIylaVsEqRxY9WOVAhPwNkfgbJ16loWhaNIwjeOvBrw3zsN5xveksGLBm4DiYpYMlopxne+Vthtx1g/C9bweO+ObJiyYETUxM1dXEwCLpcTFrTfPPl75AITYQzw4mbVqyzLXOZs1WtMzjCtxMmjhbmY42zFrhyucjBkAKYxqE/KYp+UxWt2GONlYV4xtKGSWqO6EQg/4ESv4ES+Tg6RynU6vFpueteLG+oITjcKHH1owjFCsJwjCqeHHy40AhNhDdgwcYWjVitxYnDFa0b42C1xjYNluJljbNMzJhjbMWYAp5KYP+UjD+UjvHHW6u6Q5dekYRGJpUZrNTc0xnEWCD/gcm/gcN4b4IbcXfOt9Z6x1zxu9RrHDlrFVPTjrEgISnePAM40jIhGCcIkYTgjCcqymjPHycrkAhNhDfE2cscbBstzOXLBa0a42i1zhzMVrdo5aM8eRpixYmIAp3K4P+VDr+VCXjVRV1Lcbca61zja004NYYYnXf0vBxQIP+B1j+Bz/nzxudztms4vV004OGsY1NVM5c68nwPD5wg/A87z9wmZKImJmUpCSZJmb7+nGgITYQzxNm7hw2wrWeVowWtHDBqtcsGeVa2yMcbjE2bOGbNqAKeS6D/lcU/lcVeDF7bnNTWq4Y5T4m6iVytlN5XmavCOCD/gZ8/gZ9aiI1GM1NyuL6+Jzi4msTERMLmcze6z4NAIR4Eg7eGEUBEmiRlGQIRQjCMIo308liITYQzws2ORkyYrWOXI4WtGbZktxZHDVaxY5cOZs1yuXLLGAKbSWD/leW/leX8G6u6iqxWowatCZu5u1449kAg/4HJv4HJ/K5umKjHGOM7vi4xtltxXc3yzwghHgJDvzQQnCKKAQihOEYTnWeXg3sITYQ5xYcWJpiYrc2JthWtGbfCtcsHLFayyOWOPKxascTfMAKcCCE/LRB+WiFw82OWOlZVlGUKSwYJZIYs+TTTTgzgIT8Cdn4E7WildE8iyi0YVhWNdMdsuHbbbHhhOtgh1YxhEqjCcpoRjGOWK9Jz08AITYQ5zZMmVjiarcLlkwWtMrDKtctGbNbiy4sLNk2yMHDdsAKbiSD/loC/loLxlV4uJrOImHSYw1eC5jrw4yAg/4HIv4HCdRiMNt3xvvy5ozxnjnjeYqOV9IUhcVkkGxIIYEEJBCCCGCFHBLDfj7WUCE2EZcOVrmascS1uzxMlrRhkxLXDFywWsczhqwcMXOXK5wgCngrg/5bhP5be74RerXUxcXGXXHeMpjDUVUNZ5Z7XdCD/gfm/ge94pzPHOd7nMcdceWaajGq5csRiGbzPfHPiIToaHTxxQCEYAjCKMYREYRiVvweDDUAITYQ4a42ubK4yrW7JhjWtMWRqtcucjRbjaOMONthYNWuNiAKgQErg/5drP5dx6bxGq1XBqMRiIGbzxvNvJwRWOVQsIT8D2H4Hp9FGCtKzrXDfLXPhy3x4bxYKaMWriZuJmzYtDJly49YhOtmj1ZzmnCKCBGU4RjKMIynBGE0VdPVjLmAITYQ5bN8eFxhaLWuTI5WtHDZytcucTJa3YsHLljkbMmjZyAKYxyE/G6x+N22mTXq06M+bPSEYqRtOSV7YY4gg/4Mnv4MpZ1nGcRPSo1rWqio3ji47IPxvA8Fc3OUlguW5338HxghNhDHDhaOGDZutYuWLJa0aOMK1ziaOVrls5yNm7PEywtWAAqiAT6E/G6J+N0Xj4o1RjOE0YkKJUWhTBbFiyYMVpWklGU7VpWGOOfDp068+XXXbFeD/guY/guZ8vlOI4a4V0xrgqtRVTjMb3u+Oc3znnxz3vvfhud7ZTExW+l1wgCE6mCPfggRhOE0CEYRgIyiinCEYQlKUbTRjGcKwTRnl4OWfKAhNhDJthzYmjZgtaMsmJa0btnC3E1b41rhg0cZnLFziaNGgAppIoP+P5T+P5XrrAGYubWuExN1LhnwmIT8GQX4Mg7zxZcgZMUMlrYpSIznW9cbTpbwhOxaXXrCMIozhGMEYRIRQjGuPg7WoCE2ENMbZjlxN8i1s4zOVrRmwYLXOPEzWs3Lhu1cs8bJu1xgCmUbhPx+1fj95yUrgw7suCNo4I0WmheGVXSAg/4MpP4Mo57dxOuOrxeM1M43jnyjYITJzHThCEIxnGMIkUZzrt4ccgAhNhDRk4yYnLRitcNnDZa0ZZnC1xkaMVrRm0y5XDRi4aOGoApcF4T8fWn4+z8GbXqcK8qUjCSFZYUbgIP+Duj+DuO5qyaQhON8OdRYhcxgI83CglhhQwQkcNeFwMuSITYRhcZcjTKzcLW+TNhWtMbFotw5cLBbkZ5MeJw5cN2WPCAKVBKD/kIA/kH36zPONxCnDfbOAIP+Dxz+DwudQqpmW6337dyGhLZAWsKELAw8XKxsDXAhNhDbK3yYsrJutw5W7Na0auWK3E1xYVrVm4bZseFlkbY8IAppIYP+Qvb+Qvfr058kYqIqFLqbzF3MzeI3yIP+EHz+EGPrz6dXdeZlGIrhWI4Viai6vnaEzcqHXIRhWl4TlOQhEgmx8fLHlCE2ENsbHLmbNmC3Lmx5FrTIyaLXOXEyWt3DFpizNmuTIzcACo0BMoP+RVr+RXPGWGp5RPkQxiIqMFXeeO+PW+95TOKxwx0eNFcAhPwf1fg/btCCsqwvlwY8McN8c8Nb4ayhTJiyaNGrJgwYpSmvdphjx1CE426HdhGlUIkIoyrCJGUUIwjGAhGEIkZ34vBloCE2EYmzNk3YtGa3Ljxt1rTM3cLXDhs4WtG2bE1Zt2mbG0cgCoIBL4P+TI7+TIfe4teM00rDURiIqazGbvbjHGLmGI1jPICE/Bw1+DgXbxFMCkpzVrhnjvXLXDHHOMYSwWzZsGq1pQiwwvlghNnIdO6REnCcIymThWU4ToohCKEYxL8Xa5AhNhDlm4ZNWLBotbZmrZa0ZYWi3C5cNlrfGzcZsTdk2c5m4AqSATmD/k52/k51nwLjE4nV0gubvM83LnMzFxE1hWoYmkXEb1z5bQCD/hCo/hCV8PrjM8Y4znc2Ma4Y4djwq4Y1qZtvec8c55u7fNvHHWI4AITRzo7eTKUYRhNERhGEUYIRIRhEQIRhGE5TirHL0YvAQCE2ENceRg5YYnK1nlY4VrRk0bLXDHMxW5mWZuzZNm7HJixgCqEBQ4P+VBb+VBnrfDjjcdcXdww1WMVhqGIjUxUQxNXjNXKbbnjvfPPWcpqc4IP+DaT+DX3OuUYnG9c53e89Z5553xRPCtcKxqaTbOZ3lte273dyYjtXbWtAhOhmd+EkYQmRjKcIowThOU5TghCcownKJOSE5IyjCcok069fDDkAITYRiaYmLFy1cLXLNq3WtGblstxMmeRawYOMjZgyYuWzhuAKkwE4hPy0Nflob10ya9W3BWcZxnJZZihKVI2EU8uTKadHDwXlWSOCerXqAIT8H7X4P254cmfNjwKQpSiCsI1nKBJCasMujTmz6terHGMVUseK9suQhJeAHTjKNZ1IwnKcpynCKEYEYEIoAEYTTrh08F0AITYRmasMblnhbrWmZswWtGuRitc5nOZa5xOcmXNhaYsTlqAKjwE/g/5anP5anTx+WSp4MVVcJxCZZtm1xMi4m5WubraJi9Z7c/EYg/4Qzv4QzzwDThETLd8ePHfG83NRjGO3Pl4E8q5YjVxm8zxnbc8dz114cOKDfAk+nMlyWTAklNXUkJhCBEkxMSleZzz9V5whNhDTEwaN8jhytbuGzJa0y4XC3DjcMFuZhhzYmeNniY4cIAqOATmD/lz0/lzz723V6eBvXRUYTBaZb4+B3nMTDE9qcKYtnd87699gg/4RFP4Q8eOk3uOPPlz4xxZcahVYxqr8rMRWa4z37eCzMRisVwvpd8CE6GaPdCEwhGEIiMIxgIRghFGBGCInFOevgx6wITYRmxNsLHDicrWbVnlWtGOTEtw5WrFa2ZNWDnM3YN8ONiAKWhWD/kP2/kP358ufKYSWtF1qwIP+FVL+FVOJ4cfGvUVq8M47nMCGiLIv4AgEDBQcBAwMTJzsDPAhNhGLFlaZGOFwtct3DNa0bsMS1y1yY1uPMyctcrZsxxtMQApxJ4P+RcT+RdXjOGp7dejlPBqsITec3ueNpxntWOiD/hYY/hXt4y4znrrbxdXm5RGscta4cHAm+Lr34oTlcCPXiJxiiEIgIRgnCc8evhuoITYQ5ysnGPNjarcuRzjWtMTjMtcsWeNayy4sOXIycsmzXGAKZhqE/Jrl+TVXHv0sc7znSFMGLBiyWsthrUCE/CW9+EufNS2SWKWZinKM75b575YacMyFq0kMWrQIxGjghgjQ04HKxQAhNhDHK5as2TbKtxuWLJa0ZtGS3EwyN1rLI3ZtGDTM0xsGAApODYT8lcn5K5aZNFMVsVcCoIP+FG7+FG/wuMDG4raGmKSAg79AQMPI0cBGACE2ENHLLMzzNMa1qzYtlrTGwyLXDZjmW43Lhw1atGWJg2cACn0tg/5PsP5Psc978FxxOtY6a5cOFViLm87vq14NkVqujwJxgIP+FPT+FPXrjhPK+lRFXOZ3edzmRjg8DGNRU3xvw3XnxIS3ehr4OFNNEigQAhOCIRJ1vt4cuIAhNhDPDhbYsuFwtwsczJa0b4Wy3DiY41rZszZtMePDha5MIAp8J4T8prH5TWa5axunaFJYLQxIUjKcMMMMbxnWVdnD4WnQhPwlrfhLX2UtklihSK9a5b1y3wzyxvO8oSwQzVzWvmzghdFVBm7YYEKGGOAQEBBDCI0cM9uRnaghNhDdi0YYcLXCtxsWOFa0bsca1xjzMFrbC4xuM2Jq4zN2YAplHIP+VUD+VTeMZrnji8GuM5u6utRyeBFag/4USv4UY2p1fKHhRWsarEruO/DrnICE6WTokopzjFGMIwjFG8+DyZYgITYQxwsGLRhmbrWjVhjWtGrNwtcYWbhbhaY2+XDlcM2rZuAKfy+D/lXK/lXL1HHxN8M8N8M4yyzm7vM2uFMVjFcMYxqpxWSD/hZm/hZn8Ljx7eHXGOMcVzKDVaxrlrlWqiYm8zM7vneeIITpYsfPhCAjOExGAiEYEARlWF2fs0gAITYRkc5WjlowbLceXLkWtGmPMtwtm7hbmzMczTG2Zs8bLCAKaDGD/hRK/hRLHDj069u/LmABVgAAOXPQg/4aKP4aKRz5XRnAAHXoAAA75yCE4GVGdZwSggCJCMIwRhGU4RjCIiRr17w7wCE2ENGTZnlbZXK3G2c5lrRu2crcONxkWsGOZrlcOW+NqwwgCpsCXYfwuveF1+FweAQdBYFCYJBYBBYBBYFAUBgkAgUAgkAgkAgkAg0BgEIhMajcsls+n9SqdgsNms9ms9mmMAgECgcCQWb1yu0qlz6fzaMwWAQmAwmBw+Bw9CYBA4BAYFA4DA4PAYXCIjCoCIfx4AePAGHwSAwBBoNAYNAYIgkBgkAgEEgUBgSAIBA4FAJfWq3Xq/Xq/Wq3WKzTqfUqnRqPPp/MJDAYPA4TB4PA41S6VWaxYbBa5pBYHAYHAYFAILBIFAIMg0Dg0CgkAgkGgMahcMg4g/M8Dz9riYRMTFxKJXUpCJguJSmIBFxKYpGAlaQoiRK03fP340AhNhDNowYMGeTEtysmjZa0x5ci1xmbuVrXI0ZMsLZzjZ5sQAr2Aq0Cgv6SM/pI34/ie/QfH8R8fxfH8X081VblQtnZUTHjvjc2XEmYZaiRJNll2dm7mry2KESZcstpZcuJLbVty5JctmykiCWMhlhzckVbbuzVmyyopvO5oAAM09e3jyHr369+vfwfCfB8IAM0AAADCMQ4seefD6+Mg/4ZRv4ZRxdBz5ExV+BakIukNXGompiJmJwhiImrXayJqYiZCJwqIuLhLCsTEJmLlSMQqpiYMxMSmqTeLu5RSJhc3NmateMzM3MbRKK2mZbjMEXUzFxcImefheH4HggAA5czt3cuYdu/Tr069Op06jp1A5cwAAHg4vM3siIhEEYvlvwrAIL1zyIkWdpbSWJYNllWQA3Fixbm5ubjcs3KAJZUpcpc3KJvLYWbAFyllzZWblsBc3NzZNzc3NgubmwAuVYAAAASgAFglAACUsSgCVKACxau9/AP138GACE2EOMLRoxaM8S1jmcslrRzlxLXLTDkWuMbZhlcOWDfC5ZgClQUg/4UAP4UEcoTbd5u7jPCqIP+PKb+PJ3O4yLtMXrjjACF00k2rlQwQoYIYYY78vDcITYRhbNm7Nm2wrWbDI1WtGWZktxYW7Ba2cZHGNw1aMceVsAKkQK9AYL+b9v5v3OdfB8PzWZc3mxZRe8857yxiES5sm7KqXLmwtbXZs3LsvTWs3neTm5Fxbc3NsUuamXlxJsy3nfFSS87lyzczY2VZZLheIYpsbPPwfDn0oL+wXv7Bz+h8PwO83LJfFZMuMxMZvjz4t5vLJZuJsMzZEKmy5JJJCdyyyxuJssm2y2LiIned52UXdmzXVt7Nbm62dzstltSpNjO4iWC5F8e8vvyg/I4yZzIRMTETCYF1MSIkmJETEXExKJIupiZq6mJiJQlEwmJImYTExMXUkwShEomJi6kAi4AARIAIkAiSJBM56+7MfCAITYRiYs2bZq5xLcjZwwWtMebGtctMbVa0y5cWXCybtmGRyAKnwJmh+Y45jkIBAYXCozCISg8gotEptMp9OodCns8UejJvNkplCNxpFYojMYiMQhcKg8GgcCgkFhkNSqVqVS6NR65K4JAINAYFB4JBUFgMFgsBhcDg8Fg8Bg8FgcHgMFgcBgcFgEDhUKgkQCH8NUnhqlCIxCGwyEwKAwKAwSCwSCwSDwaAQGBQNDoekUjTabqVS1MpqoVGfT+iUWjUejUeeT2cTlSqWnU7i0XhEJgcDg8Ag8BgMDgcBgMBgqBwaDwZBIFAEGQSBIRA4dC4hAYDBCD5e1Hr8ZUmJkJiRcwTBMTEwCJIuAiYmESibiSavCJiJiRKYmUzd734vj17gAhNhDVo1w43LXKtzNsjla0xYmi1xicN1rNowaYmWNywyYm4AqzAsgBg/4U3v4U3xVnHg48Oqt1lMzcrTdzMbq6yldymcykmIQmEzcqlUQlOJpilXbNZkxcTRFTVRiIaiJjUxPDPLNGM43qUcvB8Dv269PB8Dx8VmodPB8AAAcOPDj4m0RSIiI1MTG248nwvDCD/h5k/h5lHPkdejv28PUzMxms1MZq4lMBi4iauEROLq6mImlKJiYkmJhdJCURNRCKmBJFxMRcTEouAVdTi0wnOt63jPDjyyTE3VgADp15c+26uCYmUxM1db4bzjwwg8eheeO5urCUiLiYTAiQExMTExKJImLq6uACJiYmJEJhMLgiYSiZhBMC4ACYlEoAAVMTExMgmJhMTEwEzCYTiRJMTfX2916wITYRkcuGubIxxrXDlywWtMbnGtcMnORawc4mzZk4ZY2WFoAKXRSD/RbfopfBMZq0Zmdu956ghfhr++GwWS+62zD4bH0QzxT1SwxQgIaQqoChiUCgYWDhYGDh4mvgFYAhNhGZw2y4WblqtatGjRa0bOWC1w5zZluRyyxZXLRo4a48YAqVAUCD/jUw/jUx69C68LekQiYu5m85bbMxaYhWI5b10cMcmsTDN1vGbgCD/h7M/h7Nujw/C8PlnF1VRVVitTrF1cbrimbSy5+J4vgc63V3M5TbnXPjIIPytpXM2SiyYlCJgRcTEomJTV1dTVi5jMXfh+jHACE2EZWbFxizOGK1q1wtlrTHiwrXDBk4WucbFnlZMmGbC0YACr4BTIP+OIz+OKfE2uJjK2ZzeZnM2qK1y4cOXDpjpXLhrGqxERVZrcZ3x58d+Dx5+DvnvjnnjfDLAIT8NvX4bqbTjCVoYIZMFqWlglSkskrWWSjCsI1rhrhnlw48eXDl01z3zx1sM40jSmK1sFsGLJDFopiAhKdp14iKcZRIRgnKcIRQRQmEYRQQjCEZRhFGEYTihGEUITRjl7cJ+AghNhDZw5aNMLNytYYmDda0yOGa3Flc4lrBw5YMm2LIxas2IApiJYP+PYb+PYcAMXSoxGqrEVmLvjXGOaSD/h+C/h+DADwaZbmViqxHCOkdpciD8qLvNymJSWSFxcXFxjO+/iwAITYQ4YZGrVg3ZrcrLDmWtGOVitcuGjVa2aYWmZu2a4cuJgAKggEwg/4/5P4/ybuqq9TEpu7zxzHk65xvGYYarljhw1jGGLY5gIP+H17+H0nrmbzbKUwq8O3h+BGsajWIhcze5u7y6y4ghNHC6cYSQjCMU4RgjCBCKEYQmhGEUSMJ1y9FgCE2EN3GHE1bZMS1ljcN1rRxhxrXGJo1W4nGJxizYWDlywZACm0ig/5GWP5GTebrxrmy41cMY1rGMViqw6Z6ZgCE/Dhx+HD2TiZcEclbMF8EZRimjONYxx022x4Qg68zvmJiUIzFxcXcXCZXnfPfECE2ENcORo4a5cK1i2YZFrTKxZLXLLI4WuMLRhmzNcrLC5cACncrg/5G0P5G0Xg5rjU6nlWsYrGKnVxbe5zu93KY7eP4WICD/h8C/h8DcI5RprK5zedzvN7c0zCKjGKqMdJ1YITlSvWd7hNEQjAhOU0IxhERVvt2uwAhNhDLC2b5G2bKtZ4nLda0aM2C3EwbslrFrhy5GGLHlx5cgAplHIT8lSH5Kfdeu2GuNWM5QlaGK2DBbBZohECD/h9K/h9X5ePyiI5RjhwrEUu5zxjq3sCE5W7PxaoooRRRBGddOfTmITYQ2w4sLJjmZLWrfK0WtMLVmtxMsOFbmZsMTnFicMWuFsAKhAEyg/5M+P5NB+Pgxxq+Eax04a1yrFVK7vi48+XVuJqdVWq01nGgg/4fmP4fmejpfbPDZvOeLe85zNwxHDpx8TWsRFTxnje9568XcIP4E68+Mym2SVWIkESCJiYSXfPy/Be0ITYRhasmzZxhYLcWVm3WtG+RytwsmzBbjbNGmZm4yuGuJiAKZxqD/lJE/lJP63x63mJjGscOWOWNRwzyvYCE/Dkx+HIVDRgyUxStOWWdcd8N8c9N65SFs0S3PxQwQoYI4SGFHDLbj5cMITYRlcMsWRq2zLWLHGzWtM2FktcsmLda5cMWjJhlat2GFiAKUxKD/k8m/k89dvC1rVMRS+F2g/4fQv4fLecRmpZiZreq2IXMYJoZY4CCOGOOvI0zACE2EOcmVu4yssK3IyxsVrRi1yrcLZw2WsHGJs5bYcbJuzZACokBMIT8pSn5SeccMk8lcVbThONbzvhrW+GN6xjJDBDBitizZtGTFqnS94P+IDr+ICffOtxzjnW2YmrxFYxjWuWuGNTg3OWZ3z1147yAhaMxj4yCOCGOGGGFDAghAhgCCGCEhSx43Hm2ITYQxctXGRniYrWeZtkWtGuJqtcN2uFbkaMHDRw0ytGbjEAKkgE4hPx+Bfj75wqVK0x4uHgnMgtCkLQph5GelYVjjxY4xwywrwjBC09WXICE/EaN+I1nQ4PA16tOjDgtCkIQlGcYVGXgZZVpOOHZt1VvZCcJwnGFY5Mog3wVPm7ZtM2XCSUxIiUFRi4RKUi759/H35AhNhDBszaNWuLMtyMXLVa0YY2K3DjbtVrdrkZM8WZg2cM2YApsJoP+P8j+P6vqxOpxcTuc7vnfGN0xGNVWKrhnosCD/iS6/iS7ZnMbjJEYntz7OUVwoTM5zHWr6oPXtentEpAVZMzEiYlm+fXw4CE2EOWebG5bYmq1vib41rTJmZrcLnK5Wsm7FuxyuW7XDmzACpYBRIP+Q3r+Q3t4c4463NxMK4Vw4Y1VUE3lu52dcIuCsxbMbjLMSxfbOuCD/iPY/iPl5Vxw1PRrGoiNr573vjvO7m4VycuTyorhhjMJzHGbda3N7nrrnkCDx8BPR6zVymSUXAASTAiYShEwiYCJRlvnz9F4wCE2ENmbJpicZsS3I3cslrRszxrXLlq1W5HGJqzYM2jJw3xgCpIBQYP+RWT+RWXJeYur1OMDlGIxqateZ3md3KGDxM0xab7+B3ubXreOWYP+JC7+JC/0LnStxxnc8xzze7tWK1w5axqcZZ3zOc7i6Y1jpWqiIby8UIP4A4X8AyhNXFyRMTEolMSCCJRIiUwAiZ35fkvIITYQyxOWDNiwYLWDDNmWtHOLCtw5WjJayZ5MrZjmcNsjRuAKcCmD/kgE/kfrxVGY43zdc8c8WzFa1jlVYxFOGem6oIP+JXj+JX2NuNZuJis8nJwxrETrKMzK54zzx13Qgvs9+1hMZYq7ZaULua7fj8+8ITYQzYs8rXFhZLXONszWtHLhstcuMLZa3zOW2XFmyY8LdsAKdyqD/kpa/kph23E0xy79nDUajUVc7nO95zeVxU9Lx2CD/iUs/iUZavHGNuvTq6xe5uIarpXLWoxUXbnrw+uAg/QxnPPK5mUTBMFwQImJTN8evXw9ACE2ENsjRk0YMW61y1zOFrRsycrcOJg3WuWDZlhwtm+RyzxACmAXhPydofk7Dy5b52eV8DBgwZLZGbHgiIT8RqX4jScPApDJKkoRVxwys8tM4oTdzHD2xmQjGMYxjWuPXnxAITYRiaOMjRjiZrWDBq1WtGzBitxNmOJawauMzBg2wtcbRkAKUxGE/JnF+TPnZlyZLSpazFO1cACE/Em9+JOGG7fuuFcF5XCFzWAg0csMMEKWfB1mECE2EMWDbMzzN263M4y5FrTM2cLXGXEzWt82No3YMMOZw0aACnsrhPyhqflDTjzc2de0aUpipTBCkKTTnHLky3rhnhnWMo6JW0CD/iVs/iV/8CqngiEwzEoSTLj4Hg9szi0y46vOAITvaa3vWKMUUYoRQCEYRgESM8PD1ukAITYQ0x48TbM2YrW7lq1WtHDVmtw4mzVa1yMWDDI1YZWuJuAKZx+D/lYc/lY5vXHG+XPhnE8Ixw1yrUxbnHgzuIP+JCz+JCeul9HBq6Jlxred3u+8dY40hOho5s0YxjGKZFGKITz6YwzAITYQ5bZGjlxlzLWbZw0WtHLVitwuWjBbkcMc2Vy4yNWuPGAKVxSE/Klx+VNuOTDkhmYLZLYLUwRqg/4mCP4mIb7Z7Xh03K3Wr4iFyFE88ctKNHBCjtyNrWAhNhDNs1a4cLXEtxNMWFa0ZY8q1ywcNFuRq4ZNMTBy4xtcQApxKIP+WFb+WGuc+Dw3U6jhiuQ8jOKknbjOUzQeQIT8SOX4kUcUp4sdMLDOuHGNMJ0UpS1LRkXlv4nFQIPt7Ue3uJJuZTCYAESTOc8+/g6AITYRiw5WrjK1aLWLRi0WtMbBwtcMcTdazx48Llg1c5suFiAKey+D/lmC/lltz4Md56468L1GNY1jFYQXc5vZFzEQ1x8jrjCE/ExR+JkHJj2YdEMELJTjGsa3TvOM4oSlgNCSUZw28LhwiIPwPC3u5JnJKwESAATN318nnQAhNhDhi0as2jJutbsmGNa0bsnK3DkxZluVg3cZMePNjbtcwAppF4T8ur35dX4b4aYZ6VtPJLBitmbr0mCE/EhB+JCHRDRHNDFXBGMa1wz0xw5bgIaEtoCfi4eDgoGBQMDAwMHAwsXRxcBfACE2EN8OZgzzM8q3K3yNlrTMxbLcLBhjWsGTVuwbNsbRrhbACk4NhPy28fluDyWxYsFpYa10gIP+Jbr+JaONpTXg8I4ghoq0gmAYFBwsvSpgITYQ4YtXOFpkyLWTjC4WtMObKtxNczJbjx5WzRu4ZMmmZoAKZh6D/kHI/kG9zXOuccWa2LqcI1jFdr5ag/4pRP4pT+PDnw3rfCcRjhjXDWMRcb4478ZAg/YzvM2zKZlMJiSU77+Xx4AhNhDZs2ZuMmLEtx4W2Na0Zscy1ziwuVuXJmcs27JnixY8IAp3JoT8hhn5DDeDRWUrSpaVqQtFGFY3rWOGM60vq4fCx0CD/ioE/ioF8DfCcTpM5jed83ON1uLhFRwjpMeJxISXac+8QjGKMopRhGEYRjCJON9vBj1gITYQ0YsWOPE2aLcbPLkWtMjZytxN8OJbmw5XDnI3bN8bFgAKXhOE/I9d+R8HDHgww2ngpmxYNkdWYIT8T0H4ni8WSOZgwynhY47Y4cKGsIqEuYGBgoEhYGFgYmZlYOoAITYQxZuW+HFmaLcmNs2WtMLLItxYWjFaywssrdiwzNnGFgAKXRSE/JIx+STW94YbTtLBbFmhsruw6oT8UNn4oS42yQxYcF5xvXPLXg3yhcpiotOjglghhjlhptngjwohNhGJnlyZmmJotYOXDNa0buGC3C2w41uJvkYuG7nC0bsmIApXEoP+Slz+Sl13jrreJxiuV9MQhPxUofipR4WXJO1YRmrDTkvhhbs5XXTXLGjjhlpwONgywCE2EOWLVy0Zuca3KyyOFrRvmcrcWbG0W5mTXG4zMGrJg1YgCo4BMoP+TKT+TJfq6u95lVa4cuHLhw1jERE3bnnjx458W98buo4PExrAg/4qtP4qwXLn0nhWqwidzvrvnnjxvjKWtcNdunhcumOGIZ3fHfGE4XK4eGOGNYkYThFOUYEYQiQITgjAihOOPk7ZcgAhNhGXG5zMM2ZstxNGDVa0Z5Mq1y2at1rhoyy48ThthYMWIAp5LIP+TqD+To3pzxqdccZrrjrHFxcWbtMRiNYrVYcOPTIAg/4riP4rf6zc2uZi4tmri9TjVYxjRCZnjjvrnvKEwdJ2YoSjBCE4VgRJyRgThEmjGd+LpdghNhDDDkwt3GJgtzZmDBa0xt8K1y1yYluZzlZ5cbfG5cYWAAqMATiD/j3O/j3LzETMOeJkidMVGMRVUwLze8525ymIrFcI6XqAhPxfffi/Rns4/Gx4mpakpSjCtV51wxw3nfCrWUJYLamDRLElCd46Zaa4wIP2ON3mWZmUkSmJTBEokJgmpiUSlnfh+TPkACE2ENcLRs3bsWy3M3atVrRtlcrcWLNjWssuNzkbM22NiycgCnoqg/5BWP5BbYnOL4MaHScVGqnWWbzvOZzMXy34U40Ag/4v+P4v1cY3HGeM+COuZ43F1Gta4Y4cNVU428HHW9iFzWAg0csEZCQoCGCEAQEMEcMtuRng1gAhNhGLNiYuG7hmtasMLVa0asMi1wwysluHI1zMcLjHic5cYAqJATWD/kSG/kSFnOPF1xjNWxFY1GMVUxUwLmbzl4eJmGK1iPCzrACE/GCd+MGXZv3Y8ilrLSjCN41nWcaxrWc4zlG0tCGilKC8M9M8cICD+AO8zOd7lMxMSEwCJImJiYlEkSzz9HrPpCE2EMGeFmywuca3FmZNFrTC2YLXDhq4W42mNziZtXOFkwcgCpsBQYP+RsT+RtHN8Y3wvk5acqxjFQiZnjd8c52mWHB2qNRFr49+HPd2Rw30q4P+MFj+MEHXJrjrvfGfBdd3e8kVw1y1rlXBVt5vu48dzc4jhyx41axFTbwXHqCD9zp5PhzE2tKZq6mJJhEomJgkRdSCARMznj4/lvKAITYRmcsGrTE1zLcOJnmWtGTdytcN2LNa1zNGjdwzYNMbFyAKdCWD/kkw/kkbVFbxuOMdZ6z1jcoarhjljlqvA48rAIP+MaD+MaWW3GLxnU1HCMVrVY1Jd5zzx4LnIITmYOjKckIyhOKMUYxgIThGE18fPvLqACE2EOG7hrlc4nC3E2w4VrTDjYLXLNzjWt8eZizatGTBkwaACrsBVoP+TdT+TcXvvOctisYrWNY1jCJZveeLp4NUxUYirrObnjeet7nqmYuM6uMY4cuXDl05cNa5Omakg/4wUP4wZfC7xqdcMarFJze873nO7RVa4PERC95473xzlKYlU1XLXDprwMcq6TrOOMcb3eec9+HiuYCD97wo9vvczMTEgmEwEwBEiYE1dSSi6mCECrq4mUpi7vyfTiAhNhDJkzc5MjdutwscTda0YOXC3DmY5luFk3cYcjhnkZtmwAqGAS2E/KcZ+U4eumMaxqnaGCGDFkwYMGKmKMbzx3048+XDnx455YaaRmCE/F5t+L0HBSVrUwWtKCEMNcNb3y1w4cc89bznOilNEt0NFsCEh4GPAqMAIxIRIRgQiQiRRjO/Tyw5gCE2EOWeVvjcOG63GwcN1rTKxxLXDJo2Wsm7Jg5btmDRsycACo4BPoP+Qoj+QpOJ4degA79LoqIqKqMRidbiZvebvi5uebm4qNV43XoAg/417v413U9+nUAePy5xu8yLxnV6cK4VyvgpVXwupZZuO8YyhOhqdfGQjBCMEUUYRQnKcJkSMIEIQBCMIyiTrpy8FzghNhGXDjZY22FwtZuW+Za0zZWq3CzyuVrZg5a42mVy3aNm4AphF4P+RS7+RS858OeN1mLpOJ4b5ACE/Ggh+NAXHzM+KeKdKyjFde2eOMCGppaRlYWDgYGBg0DAoFBwcfSwbAQhNhDZw2ZOMrdmtyuc2Za0yNWK1xjws1rJk0b4WDnI2aM2gAq8AV+D/kv2/kv378dcUyQUxitY1WKpFxd5m+OMsxDDhNREt3nN8ZuZhRETExYVVV2xrlrEcs9N6IP+NZr+NZvrfC6qq1WKErnN3m9tpiIrp16PEuJhc8c547Z3KLmpxUa1w4a1rWtRwRUzO853vjPfXeeIg/gjhHv9ZskIkJiQiSAiYJIkRIiSJiQmE1KJq6upmriZmb34/m15gCE2EM2rTE4aOMq1s3x41rRjlwrcWFszWsG+ZyxZ4mmZnicgCoIBLIT8o135Rr8G3Fy7VjUjKUsFMWDBiwUhCFYXnfDfHlw5cs9ML1CE/GrZ+NW3a2cPZHFa2TBShNW+Gt64Z5a4b3rOqOBohiwWhOFznLy3nNFCMCESIQigijCMUWPsneAhNhDFuzzY2OFktZMWbNa0yM2q3E0y5luFg2ZY8WZuzyucgAqXATyE/IJB+QSHDXNx8mOWGNZRlKGCmKFq7r2hGUU4VnGd8GGtZ42GV4QhSGKuzPmZgIP+OSb+OSfvHTPCdaaiEzdsufjcxF1MXWcdfI8nxuMTUxuszN1z1nCAg9fAU+vmLZjNWJiRMCACJghMTCZTOeOW/L8wITYRjaNsOPKxYLcrFiwWtGTdktcNszlbkysczNllbsMTlmAKnwFAg/5DiP5DfeeOe53d3mUMVw1wrwmIiJSzd9fC8Nm8szKcTitYcqqNccXIg/46YP46a+Hn+JvhiscMcKiU5zvv077m7m4hiuXHh4EaxynhNXWc3mc5vN11cbCE6Wp18aMJwihGBEjCMIwAIRhGBGU4EYRhCcownK9efrcAITYQ2YNXOVtkwrXLduyWtGWRmtcNmLVbmc48eNywY5MLZyAKdiqD/kSc/kSdvNXUqVVMRUIi6zOXPpxsVeOPbNCD/jrK/jq5mdUxC45xvnfO+N3nDGNdt+NHK9TfLvWQhO5aPfnCEQjCMYIwnBGBJCMCMZ49e+POITYRibsWjXM5zLWrhmwWtGuHEtxYcmZayyt2zTMwyOcjDIAKZB2D/kZK/kZLxmJFM4urirrPDieN4/TqhPx4pfjxT4nF0aRttjhdGErUyY8Rmz2uhNlo3ijKqKqaMYRijGu3hx4wITYQ3YuMzLKwcrcOHFhWtMzPKtcYXORbmc4WTDMzYOXGViAKtAFTg/5K/P5K8eZ3iNspjEcMcOEVhcs317d3LnyuoiCJTKczvO53dzMxmJpUOFYxrhjpPhVog/47Dv47EY58uusaqsVCbvN5zeZmFcvB8BrfibmJnN3vObva5qURynlrprty4arCbm7vM889bIP3O2ffmRMwlEpRMTEwiakJiRBNXVxMSiUSTAiYmJiUzv2ec+kAITYRlb4mWbG0YrXObLmWtMjfItwuMWJa2YN8WPKzZOW7FiAKjAEvhPyjeflGxyw5uTOrNGEbQwWwWyYslqYo0ijfDPLhy48uPDjnlXiAhPxzLfjmnnqy5JZJZMGCUrRqrhnPLWuG+OuPHG8qlJqRzY9UqITlcSXTx1mnCMIwjCIjCMIwQjAhGEQjOfD5spAhNhGJrkbZW+XMtxOcuNa0aMG61wwwtVrNy5assTPHkc5MoAphM4T8fG34+NwAABs2gAAAd/vAhPx/Wfj+tAAAHd7gAAAGDCCE42rg54zhBGSKKMITgiRARhEhGMEVcfTww6AhNhDTLmbMsrFktbsG+Fa0cZmi1w3xs1rds5ZNcWVyyZ5swAqRATuD/kzG/kzb8Lv2ZwHibrGpxLN5nd3uVompiNZxddGK1wrhFRXG9oT8c9345+8WPEx4mPEx4JwkpCFEISlCEaRjONYxjl3b9GnVeSa8zLky0gCD9xefB3cyTMExMJgRKJRMTE1MImJSlcxnr78QITYQ4xsmDbM1arWLJq4WtMzJwtwtcbNawy5G2NwzZsMTNqAKwwFJh/Hyl4+Uwl8uIHAobDJDIJTKJLJARiMz6f0ik0qlz6fqJRUgkKAQECiUWeT2eT2aTUnE5hULg0HhULh0PTicgIfx+QePyEJpNSnU+lUuvV+vV+jUcE5nFZrFfr1LpUzmSCwRNpupFJAgEBl8ulMojcaJVK6NR6pVatV6BQUwmICDfCEx8D5siSBExIuAmEwmImJRMSiQETAlK8+P57kAITYRmZOG7fJjcLc2Nm5WtGWZqtct2mNawZuGeLI2at2WViAKmAEvh/IUR5CUZuQ2GJvNp7PKjUKnLpFNZpD4cVCo0ql06n0ajzCYgSyWwaDxCIyaTofyAAeQDOYE3myHQ+aTWtVu1TWa1iszqdkFgk1mlJpFJpE1mgE+n9Mpter9AoKEzdpHs3qRQjARIwjAAQjCE4Jxv0dctQAhNhDDExcuMzVgtcOWTla0w48i3C5bNlrVvlyYW7JvmzOWoApVD4byJDeRIeJiJmYnZybmpWUAh/IGF5Aw6pVatV7JZalU6BQQhsGQ8BTzsCQMHFzcqlAhNhDDGxZNMrJqtZsGWVa0wuMa1y4yYlrly4y5cOFkzYsGwAqNASyH8ip3kULoYgEBjcakMgjscAJ9P5xOZtN08nqNRsg8AgEEgMAgIIfyBLeQLmQCnU+nU+oVGaTUAqNQotEms0RuNJ1O6hUbRL4LAJrSqWCE62TfrnMjOE4RjFAIRhGEYIRhEjGeHk7YcIAhNhDRg3yMcrXGtbtWLZa0asca1w1zNlrJq2aMWeRoxb5WAArrAVGH8l2nktzoIotEp9Or9er9epNIk8mCmU2jUekUmhUNRKKJRKYRCYhESeT2USmUReDwOCwmDwmCwuAwdA4AQCAQCBQCEQSGQqGQ6M16SwyBAIfx+veP32OCLxaUSmkUmwWGsVmkUkJBIZXKprNJnMktlgoFBnE5nU7Ci0S1yyAQCBQKBQJCIBCINBoZDoZDIZCoJBIDAYDB4PC5zWJ3D4SAg/gDwK9Xx7zCYC4uJQKupiYXUkXCLhmLiaVGJgtJKBMSzn3+segAITYQ5ytG7XI2YrcbnEzWtGWZwtcOGrFbmxs8TDNkcNWTJwAKngErhvKLJ5RVYOThptNYFmIGBQEZCRUdEReAMA4ep0BAwsHEwsLEw8TDwcHDw0fDQoCG8fiHj8hgoGMi5CFuoWOjISGg4WFiY25wJgWKnY2Vh42Fg4ODg4KDiIKEhJRGRwCE4XSlPwLWMYkowQmRhGCUUEYTjCKc67+XDMAhNhDFk3cZcOJqtY4c2Va0xNGi3DhxZlrZpla5GjPLlcsMgA==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d/HAOAgAQdBO4KwgYBEKn2BbuuqvhFukHziIiTUqgDCEgQRP//A0U1BAcDOAtkAgtkGDYgMgkAkJsDATfAHkUzCQCQggIB28UeRTgIAP4DAHuF0jQUMggAjikBrQF+QzMIAOgZAV4JfkMPEhJOwKQ/0wCkPxJk9E1BCAFNQR4SdoKAAAAAAEoAAAAAABKAAAAACsACzQGD/kAQ/kARESACUoXjOE1MRV1db7d+XPhxdOrt38C9RquGMVERKLpNTbMzdxdWVKLJtEzEwkiam4zc8XXlzhOFMVCpZnM5m5nXh+F37eLqLmZuczxvObzN2mJTMXaYRURcRUY1w1y4R0vk1QCD/gEM/gEN48Hh+EADyJrEYldrZSuZc/C8PwPB7d3Tq4cauLq4QqEImIuoKTC5rMzcXMSJTMrRMZqFsZqr4eD4Hi4243m8s3Uw1rGo5R069M4xNQiM1m1xmLjMZZXF1FKiGIiMVGIJi5xz4XGQgs+CyWIt221aEqxubm5uWLASwJSpRYLBYLAAASkqwWEJUpYBNiy5SyrLC5ZZZSUJZed53my7ilXPPPPN8/f98v4IITYRja4cLRq2crWmRzjWtHLRutw4szdbhc4nORo4asMLnKAK/QGbAYP+Q1r+Q1vhOFTQVd1xx3Hi6tdSiLRBidXiJiYIETE1N1cRMQqcRURhGMKxOkTBVom7uc3MrVnGZkuIIqZnM5zx3ve98Z5553nMqjpjyOHgeECD/gd0/geRJqrqIzjNKcMDGmKxGKxHCFXC7tMXiEpvNzmamJxZLbd5ucxlCKmFEVFRONxNzNyu53N5vd7zx3fG7nOJxjhHLWscI4Y1jWNVrFTy43mCxbLDJM2OVovXc3mzcblJQTZNzYACywgBZSWwFhYBKJZYLmygSs3NzZZVjzPh+/7c9CE2EOM2Ny1aN8a3DjbM1rRkzbrXDJwxWsG2LKycsMzHI1YgCs0Bd4P+U67+U7XAXTjwBw41upg3oO/IkTExExRMDp18S8VqIpFtubjz6dRmKmCJiYmrJmMxdhidMXy59JiE+rK+rZybdmvVnzMuQx4mXJjYsuQz5gtijghaMopzrOscbJlE5TE0SMEEoTpGAywxcfFWUY2UxZcjJSGCFJEZJzndhhpVuILilsIjJEjNbV1VFlllllzYJUpZSyzRZQQjEuFlKubLnStvfj+v4ZwhNhDljma5cTFwtxNmLha0b4cy3DhwsVuHGzZ48zHG3wscQAqGATKD/lb4/lb54cUTxVmJpSsVFRVEXFrzO54zdzV+BvlVYIT6qz6q3LkZMu6dmKMJXVjWeG8cssqc7pzilDBTBTNPhYbThECE6ksK9b1rMjKsEYRlGEEIwiRRhEIxjXTyZwl3gCE2ENGbXI1ys8q3JkbtlrRm4cLcLli0W5m+THhwsMrNvhxgCoQBL4P+Wd7+Wcfnznm5sxOKxjHCNYiJ1mLld3d5uc1nwPH7VUCD/Thfpy6rpfTGsaRN3nd7nnO5zO7veblUY1yx0jhGoITkbpR59Yq1gRhGEZRhGBCspyrKMIooznh4uVDkACE2EMWzdhmzNWK1m0y5FrRu0zLcTBw4WtG7Blky4XOTMzzACo4BMoT8uan5c1a0cPhcXJhlhpOkbQpaVKSkgThWU4xjOqtNujDkjKUghPqHvqH8uRv3SwUwStYVrWeGN51rVhjOtZoyhkhwJ8KeRKdQhNHOhHfjvOcZwRgRhGEUEIwjCcIwnKMJwmjXLy60j2AhNhGHI3ys2+Fgtb5seVa0aN8q1xlZNVuFvhyNXOTLlYOWIAp7KIP+XjD+XiHPF3x31xiGIxisYqMXiF1mYzPPl1TAhPqkvqo6YE+JhyUtCU4JznhrXHnret53L4K7p5MGQITpZoObOdaxhGE4RjCMIyjCU5TiivDHx8pwgCE2EMm+NmwbYWC1vixZVrRm4YLXOZixWs2mXNkZuMWVyxxACn0pg/5f1P5f5XHnyzTg7Rw5a1jVXW3XPHe+O95zHPU4YIT6cr6bfRHBijgviw0yr1njz1x4cbHGs43RhTFPdgzSwIThbo06qMpwnFFOUZIRkiiiVhOenkzg6wAhNhGHHhbtmzhwtbNcrZa0aOcS3Cwa5VrRk5ws3GPDjZuMYAqQAUGE/Km5+VN3BhaZZODkYteplyKyjCsphGEZQJDNPHxMeCdkEIlYYaY6YZCD/g+q/g+r58maiYmAOiajDBAzlnr4HgqtuJTM4uppCuPDnEbAg/Y6ef1C5RKYmJBVxKasmImCAkmJSm1zvw/Jx5QhNhDRu2y4WzBotbtGLla0ysWS1wyZZFrfI5bYcjTJkYNcgApdGIP+VrT+VrU68Odbu7TUVHKekvCAhPwfafg/DyMkKYJWpSMrmOOWXBRAhLd6fHnhnNERijON8fNhmCE2EMG+Zpmx5Wq1rkZuFrRwwbLcLhhkWs8jVlhb5mmVvjYACnspg/5Xdv5Xa+fk8ueuekYxVYqsRGIhc3e88Zzmt9ONYIP+EF7+EGXHhRXCOWcXd5znjnees73cwqeFcJ8CfEhwhORwHRwwrCMURAghFCcIowjOE4Vrt4bcITYQ2xM2OXI3wrcrJnjWtGDjItw4nORa3yNXOFoyYZWuPGAKeCmE/LLJ+WVPTjxcnBWqC1LWpglS0IQhNVjjjjWssOhnzIP+ELD+ELfHHhwiscI1FF5zzz3vrPFuLhVRp4jOAITmcJ1ccYxiAIIIIwiijFGN8OffPlAhNhGViwytWjfItw42TRa0ctG61y5wuFrlkwbt2WZrlZYWIAppHIP+W77+W7/PHhxjOM1vGcTU4piIl0mE/CDV+EGvJhspDIxStCEaxw3vPbs2scSF0kmHvnhhhihghhQxwRwRo5a8fPDqACE2EM2GRg4zZmC1y1ct1rTIyYrXOJvhWsGORk2xYmOLGybgCnUog/5dfv5di88VpxFcscOjUYmstxnO7zublrPacIP+EKj+EJe9cqxVTXGec9Z73x3vebuFcK5a4Y7Z5RSE7Vpd2aIiRlGEIwjBEijCaM2HLz5QITYRlYYWLltmyLcrVgzWtGuJutwt2jBbixMmrFplc42bXMAKfyqD/l++/l+r8Nu+bMXWK4Y4cK4YpjK553zvnx3xnrrKAIT8IMn4Qb8DNCGKmCkoRnO+HHXLXHHSyxnOKjJLZPgYMGCFzmAizc8sMpCEMCCGIQEcCGGNDDPfmYmwITYRlaZGjhy3xLcrJphWtGbXMtc5GmNa0wtWOZs0ct8zLGAKeiyD/lS6/lS7mEzGYWi0QjB06+Nz0jCpreM458ucAIP+JYD+JYHwMxFRGL0gm5zl38DwdcbzF3CJ1nW+WZmE8AUh4FnCAQnCKMIwighGUSKKacZ4dPDl0CE2EYs2VpibsGi1xjcs1rTIyZrXLFvjW4WLDDlxsGOTDhcACl8Yg/5Wiv5Wix4PLjNzariKcM+BPQCD/iXe/iXfHiVXKOETFzmeMeDPWYXDZiHI2ywxoRDHBDHLPbhZ84AhNhGTDibsWOPCtaNMLha0aYnK1zkcsFuJrmxOMTbC5YMsgAp9K4P+V9j+V9lz61uEVrVYjERiaYvEsznO88bu8cfAuIP+JgD+JgF5TtWNTd7zu+M8Z3vd8Z43MKrWOGsdM9uFgITkcDbjve6KE4RgggEpowjCMYRRjGuHqxwAITYQzzYcrnIycLXDdzkWtG7Zqtw42eNbicOHLVjkyOWrdmAKeSiE/LL5+WXW7HOWOU4RslaULYeJjokRmvesbww6NeqE/Eyd+JlvExQxQxQlBONZ3jtzacOOeOscM5WWpkbKVITsYuXjinOKMJynKcoyECKJGKddPPagITYRmYZWmLDlYrWTHHlWtM2NytxM8bda2Ys8TFizYMmmVkAKhAEug/5aiv5ab+d8uPDcZc/E7sszvMzZUYxyzjxJxpSdb5ccAIT8TI34mV8WnJnzXspC2C0sFJUhGN4YZ3jjx6NMJzK0x4tMk4TjcTj3jGsZpowihGCJCMCMohGEZp1y9OGYITYQzb4cLVjiarWeVyyWtGLBqtxM8zVa4wtW+LCzcOGjVmAKfSyD/l3Y/l3b3OOuLThitNRU6mJiazFxxcc3bfLr43g+AIP+Jkz+Jj9PLPgZ5bxON3N5nne3WeLd3N1Eaxwx2zjohOZo5OOUUU4piMiAhGEYTlMinGeHg8OHUCE2ENc2HHlatsq3I5xNlrTHkZrXLJwyWsMTFg2aZMTbMybgCn8sg/5f0v5fxerncbq4rUarhWqrPDMXO64zud3cznXXhACD/iXm/iXph4GKxqquJzlxvc876ubjfHGxivA34zWKhZNJDl64SCEQwwIIYECBDBCjgRwQwo5a8/C2wCE2EMGzDE0b5My1tmx5FrTNlcrcTZu0W4WzNjmyYcORowcAClkag/5p0v5p0zlzAAceDt38jqCD/gH0/gHj8FrYADnyHcCGyBWwsFhFACAgYEgYFAwsbYoWEsghNhDdjkbNmjfEtb4nDha0bZcy1w2YslrLDhYY8zZpjb5HAApNDoP+bdD+bcvIHkcdagCE+3q+3Tw5dm0Wx3XAhsCQEBB0NOg4OTpYGAkgITYRmY5seRllwrcjNo4WtGDDGtcMGLZazYOW2TKzyYW7NmAKWxyC/wBIEf4AkCQHnlbS2Rl+LsqD/jKm/jKnAeExGqmIuLzHfXj8uYCE8AQ4uVOKaMQIwmvPTy2oITYQ5bMnDlvkyrWObK1WtGjZitcNmuNawxNmGRu1Y4WzPGAKeSyD/lVi/lVxqxTU8IqMZxcZxmsxNzds1fDr03qr4WCD/jLO/jK/xOpqETcXxcY43c8W0yqsRiem9dOvmdaAhbstDo4YIEMCEIEQQkKEIUMcMdOLwcGuITYQ0zYm7bDjbrWrhm1WtMjnItctWzRbkZYXDhlkaMWjLEAKcSmD/lcU/lcVd62tEVjGKjERCriYlczc7b4denggg/4zIP4zIU8mMYa3i53d5zObm7zEXU1DF+Bx4ITR0o8+9YowiRBAQiRgiRjGeXotwCE2EZmzNozZuMi1q4c5VrTNkzLcWVg4WsmLhs0ZMmDdwyygCnwuhPywjflg3zmXJrtVCEJQtC0IShJGE4VhhhWM6qxrq5fK4OKD/jM8/jNBoieU4qMUIzc7bzmczxm8xKqrhPgb10CE4nI4uFec5xiITgCAhGERERTrXHzXECE2EMsbZhiw4Wq1hibOFrRhjxrcLDNmW42WLFmyOMzPK2xgCo4BUoP+XBr+XBsOnUAAAdegDnyzMTF4vCopiIqKlFszlnNznKYvlcCD/jLq/jLrAAAAF0A8DwfIyqKlaZuLmZzM7u93OauKxhp034V6g9VEQibubTEoRMSlMSBMEwiSJAETBNXBMSJtvj7M+IAhNhDFgwbZGTnEtZuGWNa0y48a1w5ys1rfDizN2rdo5b4cwAp+M4P+XpL+XpM6mazV4mkVVYqIiU8+3fp11MykTNJhrYCD/jL+/jL/LjU6jU4xKJJu7vLLOPB8DydbkMVjk8HwHLmAhMHahydNUYTIkYIwCBAIwiIiMYzrl5riACE2EN8jnI2yMcy1rlyuVrTLiyLcLBwzW4mjDC0w4mTlu0agCoMBM4P+YLr+YLs79uPDwfA69PD8LrUTEVERGFSiZiYzC5ucrb4byIP+Mt7+Mt858pgq/A8Hxs1NRFxcZu7mcsptlcyi+GeGAIS3a4eOM0ZziiRgIwRgjCMIRgQiEUStezHQITYRhc4sTnIybLWWZozWtG2TGtcOWOJbkZY22bK3yt2DRgAKVBOD/lS4/lS/48OurWQxV9r0g/438P432b1nTCLq7jwdeL0AhM2RG851VhFWuHh35wAhNhDPIzaYmuZitZN27Ra0ct8y1xkytVrBs0zOcOXEzZtsQAp8KYP+VdT+VdV4fheLyupVhVaYqIrKZzO7mY69PD7ZxACD/jgu/jgvb14SsRBu9s7zO27uYKrHgeH4WPA49LCEzdKHRyoxJynCMowghGVaVhFCMYxnO+fiusAhNhDVvlZs8zLCtctGbha0yY2S3Cxys1uXK1YZGbjLhZ5GQAp2KIP+V7D+V7HGTxdXEXWMRisVREzlc5TuuPLny7iD/jhE/jhF8fxh0rlFUZ3m87vOds7mFVPK/EzigITrZubVeasYThGU4RhCMBCMIoozjh373UAhNhGHK3bsGbFytZ4WGZa0Z5XC1zhYuFuZq4a5cbnK1YOWYAp2KoT8shX5ZCzh6KwhGkoStCOBSNryRurCs41Vwbdmm0CD/jgU/jgVOlRwnEzN7na4yzF53drI5R4Xi+J2AIP4E75ve9zIImETAmLqSSbnff1a84AhNhDXEyyM2eLKtYMW+Fa0ZuHK3C4auVrFlicucLhnkaN8gAp/MIT8uTn5cnQ37tdpkElJSolKMJynCdKlU43lhybdWXNEg/44GP44GefI69GKxjFIlO83OW7ttu1xOp5T4XPyOPgWg/G9Ty+Nzm5smYJiaupiAJi4mUznO98fD8ohNhDXLhZtWTFitwssrRa0Y5XK1y1a5VrdzlaNGzPM0yMmoApzLIP+XaD+XaEc9TCGkViaurmW4uMkyTrv269JgIP+OCL+OCMclYVCa5xxbZcV7ubhVVquHPkeBkCE0dCHTxkyCcowjKcIEZRRRRIoxjXD1UAhNhDFixw5G7hktYMW+Ja0ascq3DmzN1rLE4bMWOFzibOGwAppHoT8vo35fR7wy4LyUnaUIWx8S+Bay2HBllhAg/43mP43h7qdTretxut3vWUyvHg9vBrIhatAzc4QwwghghQxxxz25eLLACE2EYmeZk2aN2C3JjyMlrTM1wrcLPFiW48WJtkbZMTBo2bgCk0Og/5hhv5hlZzSM03w5yCD/jeC/jdrxjWA5xuQhsAQEFewaBQsDK1cDEAhNhGJplxNW+VgtxZWjda0Y5cK3DhYYluJsxZMW2Nm5xM8gAqeAUqE/G3d+Nu8DHiFaXlCZKMIQhK+bPq16teTLmz4qyjCSBGOPNnE4CRBJfdvzRCD/jQM/jQNA48B4Hg+FmI4ZqScu/heHy5l1x4eHq5uUTio5c+TlEMMZRK57+J4uQCD8hc5mZSXVyiSLqREwImEkxMwkgCJBMJZ4+zPICE2ENHLhmyZMmC1kzyNFrRy5cLXDZw3WsmjZzla5mTXI5aACngtg/44nv44n9ouJiMc+QOUqmJnj27unVCSamrqwIT8aJH40M6wpFOM8ejSDXaoWwZ8zBh4WW04RnTXwODixoTRzI9eZCERCcJwRgiBBGAinHDwdMe4ITYRiaMG7Nw5ZLc2VzhWtMzjKtcNGrlbjzNG+Fs4bM27jEAKey+D/jmg/jmhc4uCUVU1B06+FxiZXMxJjOJYTjr5Hk+Ig/40Rv40R3keHowVcxl1cOPHMZVeOng+AeBbCa4x1q+IhNnOjp6JCJCIjBABGEUIoRCbDl49eMAhNhDNnjxMHLTCtct2jFa0aY3K3DkxZVrFi2a48jdywyucQAqRAT+D/jqA/jp9vjjNZxjwfABqYhFxx6dWtgDp1AVd1cGL8Lw/G5iE/Gi1+NEOcbThdn2bQ22rEhKWLLkZs+zbq15s4hEBuqhScZs+TLjihOJwpdmcRFFGEUIhGEIoRhGEYwEIwEYRhEEYxvx9sucAITYRjwtMuVu4wrWOFvlWtGzHItct8rFbmxs2rRrkYNnLPIAKggEwg/472v472+3d27nbuicZJjON6zgc+EZqYRVVGN9Oc8yE/GkB+NIHZtZMpOTbsz5terTo16tOjLkGiEpKTlONU2PBlhOE4nEr1bwlKcIRiiiEYIwiAhFGE0Y4du+fQCE2EMW+XDkbuG61jlZZFrRkwyrXLRuzW5M2XI0at8TfNiYgCoYBPIP+N+7+N+8Aq7iZmLhEKjDDU4vG6tm07i7nXi1GYqfA8vygg/44eP44eQDr08PHGuMpiYqIq8XiMRyjGJiLkXHXxOqZjKrAg/c8D1e8omZBJKJJhJMTEwiYETEXAlN9/VvoITYQ0zMsLBiyYLcLlwxWtG2XMtw48eVbkY4WrLC0aZcrhgAKWBWD/jou/job8MnNXK0SjfLMAIP+NmT+NmUeJvUaioM8PD5cQIXHZCDN3wwo4ISFHPgcfHmAITYRhYZHGZw1aLcLjJlWtHGXEtwuHLBayY42eZvmZMMWNyAKVxGD/jjw/jjx6RGohW2451aD/jio/jip5dZjeOOuPLrrjACGsIpdwcFAwMDBwMDAwcTO0QAhNhGPI3b5MrBktwt2GRa0ZsG63E0Ys1rVjkbuGuJk1Z5MoApNDIP+ONT+OM/Gta1yzyiQg/42nv42j+NxausSh51AoBP4HAIHBY/E4DNgITYRhaucLRjjYLWjVywWtMeVstcM8bBbjcuWDRtmx42eZkAKbyWD/i3Y/i3ZdOrGR06uXOLmYzEkwxngGoT8B7X4D2wz5hOTJPJDJDJKUYTvWeG7fs2uKISnaQ8AxQhCMIoRgRhGKcq0rDDPDl034wAhNhGFmwcscrNmtxt22Na0ysmK3E0bMFrBzlyM2GJm5aNcIAqkAT6D/i7y/i7z8vlu15u7uauqnGMV04cuXLh2jhdRkjeMsxxnnvjx68+ffPHHGOWghPwDvfgHfz5rVtDBC1rUyUwYJQRrO86qwy1y3y6cuPDjjnnlrjTlbBTViwZpYqQghNnKhDtzRRgrKInKJCcokUZIISjScAijGME5Xr0c84eCACE2EMmLHC3x4mq1oxY5lrRgyYrcTbJjWsMWTJhcZHDlq2agCmEfg/5OxP5OxTwvDBdSTIil648sgIP+AuD+AuEqwcsRwrhVVNZvnXg115iEt3IU7OMhGM4RIwiRhWM77eHKgCE2ENmGHLjx4sS3LkcZVrTLibLcLPIyWuGLFhkxtmOVvmygCqABOYT8n7n5P+YaYYYkITkpCVqYrZKWhaEKUhakoSgnPK2136c+fLjnjyVUkIP+AQL+AP/V4x0rGNcGDF3O4ubvi3njfPnzz4PHvnrEzXDhw6cOmvA4dKqFxGQNTCghghhIIYIYoo4hLFHFHBHFBDFDFHBDAlgRxRo5dLDG2wAhNhDVyzxZmjlutzMcbJa0Y5Wa1w5cYlrfMzaZGLdw5xZMoAqNAUGD/gn6/goJmcZ8Dw/CB5W9RwVcZ3Od5zPGOM3N0qMVVViMMRUYvF648udygv5au/lq8bgCyXkyTMQ3KZvJbLbtbs7Lbezy+HPPuoOPI3KZjMTG4mEWSkialCYJTExKakiUxcrnn5PevSAhNhGXLic43DVqtaNsTRa0bssa1y4c4lrRixx5srfLjyt2wAqnATiE/BeF+C+uVSc5qzmnCVsWLRi2W2YLYMVsFoWQVjhw3034uHk6eLn17YxhYIX4FBvgUJklQIIk1EWAmwEl00kkkcENc9dd9eDweBtwttuFpwsdsU80GCwl2Kuw2KwFwIXJYiOLWwwQwIIYCGCOAjgQwIUUcSCFEgQQwQQo0cM+dpQ64CE2ENsbdswytGC3G2cY1rRi3xLXDBtiWsm+Nu3ZtHGZviaACpYBOYP+TAD+TAFjPKM9L5R0dJqr3nPHrnwb753md0xWsY5cNcNYxUEd+XW5g/4XWP4XWXft4PTni8Z4ceF4iMRwxXCNXrNZTNzm1rm4zm551zrjvYCExczmpRkTmjGJEjCMIynARhERghGEZThFONcO3i05QCE2EOWjRljZ4cq1ywcM1rTJkarcTlziW5W+HHmYOGmNmxyACqwBP4T8nTH5Op4s8Masqp1QhKlsGK2K1rUlgtHBCUYUWvaMMMcuHTj4OfTnx6WXFnwQiIT8Khn4VL8Up4J2hitiyYNFM1qWgTvHLXDWt73w49OPTj2323yzjC1MmLJg2U2S4kNWCgCE43Ah004pwjGcJwTlEhOQIwigQhCEYRQnFCcpxTjO/Rxw6AAhNhDVuxbt8LfKtZY2bFa0zNci3EyZ4luHDiYY8uZuzatXAAqbAUSD/ix8/ix9DpPPytxUC5vN5ZmZiIqYPI66ikszud5zfG9xuppWp5PA7oP+ONL+ONMOLh4NJmqarlGqiI2zmefLmJqWFKqJ4bxeN1lbNx37eH08sITF1q9eMIwE05RIQjCE4RhOFSsIwgSlFBBBKcIkSKat9/Dj3CE2EZWzfDlZNsa1q4YN1rRszwrXDjEyW5cbly0YZsTPJlwgCpUBLoT8WoX4th0lJyihKWDFk1aNWbVgwSUw2xyz0z3z59OnHnw3zTzYAIT8bPH42VbYJZpZqZkJ4Zzz4ctc+XXl35duHTHPGMI2tbBgzQ2SwRCFzUmfihgQwQwwkMEMEMEMEEESSGCGCONHBHBDDDXp4I9kITYQ0YtcrdozYrWmVtkWtHDlitxOMbVbkcN3GRrmzMWLhgAKpAFLg/5M7v5M++XHpvlx1KM+FNYjhFTN5vrfHjvN5tGmsdN65SxMTLM3mcpu1k3i+U1Qg/4p2P4p/669OfS+k8HTwelYjGKrCFxK1rm5mZz069pisREQjcTNpu22bnddc5CD9i+sXGc3NiYJiQmrgEwTExMTUxMCYJqU1MxK534PqtAhNhDZphy48ORutZYsWJa0aY2K1y2btFrXDjbY27TEzassIAqmAT6E/JvB+TgHDWE1VYTIJStbFbJkzYtGDJa1grGd44Y4658ufHly5ctb1xwx4Y1AhPxLyfiXljLFa1M2LBixYLWpGVYY53rpnjx3vhnhvlx48+nDnvjjeMZUhDBbFklxsGjJgITqZoduM0YTIiAITQJymQnCUYQIThFEjJGFZ7+ej4KAITYRhcZcjBwyxrczdwwWtHLXGtwtGzda5auG+HMzwtcLZsAKiwE8g/4sev4sewDeordKlVwurqYmGdbxmKnF1AQzV43w7uyE/DEh+GJEA06OPmxxvGcaxVRpKlKYJaseLFTNTFgwUgnGdcNZ4Y6aawCD8rhfHrN1AiZmyLiYul1KYSETAmCYld75+L18YCE2EMMjhhizN2K1myZMFrRniYrcTNtjW4smLG3ctHGLI3zAClkUg/4sDv4sD/AquzpBm+M7veeAg/4XdP4XdcQi6uZtxrrXPdCFwWYpyM8EMMsMMKOOOnC05gAhNhGbMzx43OXItzZsWRa0a5sq3C3yM1uFjhYtMTnE2wt2oAqjAUGD/i2K/i2h48pY3jcXOWamqrGtY1jEaiKpEYmrxdzl1dZ531ve7uePK84Ag/4UnP4Un9kVFaxwrpXCMIxMxC7znjfPjnjfPPG+N8Z4xxnbNRrXDty6Y5co4IThciPPzxIkYRlOUYJwjCMIoRhOCAggQjCU4IxhOcEVcfTnHwIAITYRjyZGWFzlyLWGTGwWtGbZmtctHDhawyuGTbMxcuW7NqAKqQFVg/4MFv4MF8469O/bw9JJmCUYnDUYiqicJqYmc3nfG9zM6nhyntqMYmMxxbXmZvM3PGOqMoP+G9r+G9vny48JhjOKqsVWIqFpznOc3mc3dzkmoqeEYiKhnwuactzc5ZXMpiGI5Xy1AIP2vHLuZmUWSE1IAQBMSIkJiYmBAESBMzd+H6b2ACE2EYsmZnmw5HC1g0wsVrRmyxrcLnJkWsGLRtkw5m2TEzyACpQBNYT8FwH4Lia5ODkx0uvBO0oUxWwYrYsVqQhCUawqTre98+Pbl06cu3HfOIT8NHn4aS5YGRipiyZLYpWhOOG974648N8ePHhx1w3w1vG8YwjJgyNmrMCD9rHg7vdzNwmJi4JiYJqREwIki4W4+b5tekAhNhGZzhb42jXMtYsWrNa0csmy1zictFuJy0xMGLhk3atHIArcBb8Eg/5M7v5M7wHLm8DwenXwPB7d/C3z8DwfC8PwvD6denXp16de3fwvD8LfPwvD8Lw/A8HwPB8Dwe3fwPB6denXp16denXxOKIgnGcZgmJihUxc1mLJJFxF0KhE1NTFphMSmJq0TGRaUJiYmJExCJiJVmBMSuJlVzSJq6Skki6lMTVoJiYkAAEwb1mExdSiYQuIlMxK5qYkEImpq6SmJlMXAqVTEJhVxCYmazSVTARcJTVwjOLi6uaSxmomJgTExdXBMTCLoAAAdu/gXUVOCFzM5nn06gAB4PgeHiblcohUQxcDl4vieHgET08XUDl4viOvQBw4+NuoiISTdz18DwQDOG8EE1mpg3oImriXgeD2g/4IlP4IlQHDi4ce3fwPB7d/C3z7d/C8PwvD7d/A8Hp15c/C8Pp17cc9OvTry58ufLnw48OPLn069u/Tr279MwmCBEZ1cRUIRE0qYiqwxWKmiZqYnEqtBFXhETU0XUzMiUriYuJlOa2XNZXFymYRMRBIXKQkMymVt4uYmJhKLh18Lw/A8Hp16deXPlzdu/Tr4W4RNVaUXIhOJqJiUTJESRMWq4KRQpNSrdSkialiYmpmLmCYSJRcWuJSmLqwmJIRITLn4ni+JxhFZxvn4XhgAADevF4ZTMxdIVURrOAAA79uKLQqcTSUxMwnGcWqYkhMwIzhMAOnXxNsIkWu5zjIBz5O8MrqcO3fsdu/ieL43G+PgeD06onwQILnLUqrKFgLFTZKlAJuWypUssqLAWWUSyVKLKlAASgWBYLCyk3FSyxcsWWUSpZRNzc3LZZYBNzYUSoAlABLLLLLKlAJshZUtgSkssLFEoAAWFkpKAlmwsslAAAssssCVcoAATYCxZYShYWFgCwLAlEqWFigsVLAACUAAAAAABYWLLLKlLNyxICpavv8E/PPwUAhNhGbKycMWLHKtc5nLla0ZZcy1xjzYlrRm4ZZmLlqxZ5WAAp/M4P+VRz+VR3GQBkLhExBCoRCDj4ni+F4fheH2vjPgcyE/AxN+BifLkAGrDgjRIlEhGMJxVhOMcerXmz2uprybaCD4cIrMXVzadxcXUomJhMSRMTExImd77+LnAAhNhDRgxYuGDdutcNWTNa0YM8S3E5xMFrdnlY42LFy5zYmYAqUAUCD/laU/lad116denXGJoRNXETC+nXwtxESlcznGQETETDHHxPF8rqwhPwNlfga504sejTsw0ShCESM4RnPHmzrxqvKdJ2ZM+YGqcKJJznn3b4TqIP2u/G5iZmUyRMJiSREwJgImJExKLiV3nfi93tAITYRizZGmZszarW7VrkWtGbZotcNcLFa4ytXGJzlb4cTHEAKYBqD/lic/lidOfJnHPEQiJis1YyAhPwOsfgdZMeJq18CdKRpNWOGGkZwhbM9bXHLPHLHDDDAQoY5bcnHBqghNhGHCxZYcLnEtw5mDZa0atHC1w1buFrlzlx5mbJo5wt8oApgHYP+Wx7+Wx/p1C1Zibi4uJq6nkughPwLSfgWljANmG0MC0YIRnLHTPi4ubOAg/GiUL3dlxdZq4W3nv332CE2EZHLJuzbuWS1hlZZlrRswwrXGJixWtW+Ry4aMMjlxicgCoUBMYP+W/L+W/MPB5XGamJxDU8GIhMZjcbq5m7xbG+mWgCE/AvR+BekJWpClJSlGaq9Z3hW7DDLbLCMZylKjZt5GPRGYISHay48M5pzhOU4RjKMIoRkQjAiijCcqrzx8HDHwIAhNhGNtjzY3DVotx5WTFa0cs261y3Z5lrZvjcucOZhlbtsIAp0LYP+XZL+XYdxk41zoYqo1OJwlMxc3E3VgdOog/4F+v4GDeW+h4FOjETc853PGZubu83kYYx4Hi+Iq4P0KjjPGbltdXE0CJiYSRcXGW99/NjQITYQ2bOGbJhlZrWbNkyWtMbfEtxMHGRa1auWuJs5x4cmRwAKhAEuhPy+nfl9PL2ZWTXinKEEpIQgw7Nu7fsy0nKcUY3hppjnhIP+Bkb+Bkc8HwG8R0iMYiKvLbjx5c5jqu85uYvHDPgYrgCD8T0PF55xmbuy4urpMRMETCYlF1mOefN8GvAAITYRhY4sTZnmarXLhyxWtGDVitwt2eZbib4seZg2bNsbFyAKxwFqg/5UMv5UPeHPl4PgePqWYtURXCNYims1EiZZmbzrZnGamCp1t279u/Lm6dcZxnV1vhx1sAAIm6b0AIT8FyH4Loc2XJjxRlCkrKEIxrGqsZ1jVdVGSFIZs+YyZd14Ip49Wta85Vox4tOjbs22jm16suQAAMmXJlZMoIPh5Wd7vKSYsJiSCETVwmJiYmJiUTMTMAACJBEhMJmLiSCEMxx4+D184CE2EN8THJky5mi3NiwsFrRszxrXDLI5WtMmZyzb42jJyyZgClQahPypgflS9jJAkx7NujTgwgL2hPwXcfgvLhEghHNt2Z82HAAzZ4L1G22glgtbvnyAITYQ0b5mLZxizLWDhhkWtMeTEtwuWDNbjysG7FhiaMXDhyAK7AGUAYP+VJ7+VJ/LHft4vDNZrMXGamYnV4YVip8CcRFQhNrubuZTMTF1cSAAAAAJhvTOEwJIzC4JpMJKvBy5+BvSeHPgkIP+C7r+C7vvjh4fheH0vSqjFRSpi6my5nr273ecyzV4RFQlFrUjp4fhAAADnyADt3du7p1cOLwvD8TcxBETAiatM3z8TxfA8Htu63rnF2CDx8AT6PEiRabBJEiJiYImpTAmJiYmJiYupJgmARImETATEiYBEiYCYAJgmBNSJhm+Po9Y9oAhNhDPK4w5MjhwtcMGDRa0Z5HC3C2ZtVrli0xMmLTFkyOWYAqWAT6D/lZg/lZX4xO9eLi5zUxUYxjUajUYRCUzlu9zl4OspxuoiGr7ceUQg/4L+v4MDfA79uvS9ViqqMXF2473nnxzvc8xGq6V28A8LGtaYjMZvjXeLsCD8jyPNlM5mbSJiYQRNXEhKJhEkxMSiUs3vv5c+IAhNhDLI0cNGWTKtaMXONa0ZNGq3FhctlrTCxaOGTRwzwucIAqZAUGD/lg2/lg3xuPD8LyelwqIYpfgZqojCqvFszPObu1xcShEVFYqMOXGgIP+DDj+DDnw8dOfKKqsTwtM338Dw763x3xzxu0xwxy4cOXZy4cNa1EJtzu9uet3YIPzvKenxuZmUhMCACYTExMXBMCJgmJi2c+L5qghNhDVq4bMnDRytxMmrda0YZsa3C3wtlrXHmYZcjlm4Zs2QAqMATmD/lzc/lzdXTejeuvTyeVxNTUxUVGKxidCcs3c5tK+Xh+EzwuE/BWh+CuPRjxNeo16owwQhakpCMZ1XjO687wwoxSjJKkdGnQ0TyiE1UTTThOKMZokYIwIyigIRRgEYRhGMZ1y8uLwECE2EMmuXJkYscS1lhZOVrRu1YLcTPC5W5WzfHja4smRs4cACn0rhPy8ffl4/vbXq4+SaikoWhKUYRx7NujHCMITleVZXkCD/gqu/gq7npddqjVYLu7zOZ3jPHM8bzGWHTPleH4QhOFxNt53rOcJyiBCMIyjCJFGEUY3x828uIAhNhDByxbYWrlgtyt2GVa0YMnK1y5y5FrBi4YsMWJllY4sYAqSATiE/L5V+Xytr1ZcmnFBCCEYTlOUYRwYWjTkVhEjEnGMJqa6ZNebDkw4AIP+CsD+CsFret+Fc0xKaut1mO/geCzjxcZjK6kRUVHTnqq6eC7dwIP1O3m8Zu5i4kQiJhCJJiZmLhKJiUxcs54+D4L0ACE2EN27dmzY5Ga1zjyNVrTLixLXLFnhWsmDhm1ZNMrFo1aACm8mg/5gIP5gIV11q6ukKiFX0KicSTN1zz4HUIP+CnD+CnFz5dEYVC43GXXwOqVpiZrOuvTx9ITB1nHrWc5wihEhOUYIwiIo1nfh548YITYQyYs2LFwwxrWebC3WtMTJitwtsuVazbsGeXKwcOcOXMAKWBKD/mES/mET2rjW6zhnl30yg/4KGP4KGfArlPStXV74c7SAhoywQFfDwaBgYGDhYulhYGqAITYQwY5cTluwaLcWVnkWtMLRstwucbVaxbsWrlmzwuG+bEAKrwFeg/5UUP5UUQeTwudtsrJjFY1itarGMVhiU5njPfp1c+Xl8MzFwxOIrFMRCZiZRnA1NRTV3HGC/llb+WVwd4mer6nM5uZubrb12iqu2tzXr38Wyc3hRZWLi5ljK2dt33zvnfaD9LxPJu8tzMXKRdRKauCauAJgRMTCauLiYmYImAmAi6kJiZz39er+DCE2EY8LLKyYt8y1zmctlrTM4ZrcWRs1W5c2TE3xN2mRm1agCt0C5wGD/lIQ/lIRHPlz5eHjcbZmYUqsVFRBF1mJgghEogETCJqRVxNTUkxBCC8Zq6my5u43VwidTCJhExE0ITMTJcSmYIiMMVeJiZXGYi6uJrO+3fp15c+XPwPB8Dwe3fwPB6denV271upgiCEkymLoqYVeOPbnFoP+Ce7+Ce8eD4HHhvE4isMRERBATSVBKM4yReMqQQq4iEXRM0nF1MJiYKnERVViIrGFTiUmUTMQmpiU1OssXjImJmJtnNzud3NrWtObtd8+3ft36denXp16dcZ1vGcZeF4fiZxipiLjZKITwlF0m5XrfC2Qg/W7PfqUTM3JMTEwmBNSiYBKLqQJq6lMAReM1ITV1cAACYmJiUEwTSaurhMTExMXExMTEwki6TSUSiZqREkSAAAImASEwESRICU3x9+Z+BAhNhGTKyxuXDnItZNG2Za0yZci3Dkyt1rho5yMmrFxhwscYAqjAWOD/lNw/lNxAVZ16eDjMzckVNReJjNIuFXUxMlxMFFZxdXBMRdTEhHLw/C48AA6ZgCD/iX8/iX9Hfsdeh4fhePymYmamCIuIWlExM4iQgipiYnGYQQQSq6sAAHkbmCD9bywhCLXNySAiYAi4mJiQIkIkIkEwIkIkCUXN8/fmvgYITYRlZt8rNhjcLcbVkxWtGDNytwt27BawY5W2PI5Zs2uVsAKqQFShPxl8fjL5xY2bPmnJIQjCMKy17t+LGz5uHkurNOcyEFoUpDNp0Xtgw7LwQmjNMEURiw4gIP+Ihj+Ihnr0TFERMImFZx16ddbceHMzMyTGFKiYa8PwvB8Dv256qKVEVFEzd8x4N0AgyIhSUSlMEIQlK5SARImExMTEwIJgmJE23ffwefpACE2EZMeVnicY8i3E5cOVrRsxaLcWXExW427TK4ytWrNphYACnMlg/4yzv4yzZxnpvHPt3xk71M5SROIw1NaiJCF+IFD4gP8DjsfkL4sLhsPVWToI0cZDDBDAknwmNwCMITqTx1jWc4kUYRCcoiMIznW+fXXsCE2EYmbbNiascS3CyzNlrRwybLcOHMyWsGjlg3cs8OJu0cgClgUg/4yfP4yZ854Z4ccJgmuNTzAg/4elP4efZzw3rcbq8xvHWK6gITqYubeEYVjMnGeO+nDuCE2ENmTfJibsmi1wybt1rRllZLcTFlmW4WDbFhY5mmHM0zACnwug/4ywv4yw3S+WcIuZ7+F4eM8V3MxFRwjVRiE4slnr5CD/h38/h398KZRM2yu669PN7Zm84tEViqisRETXHXFxIP0PE8/a7uUgRMSiSYmJiamIurnjvv4sCE2EOHGZpmxsGi1llY4VrTEyZLXLPLmW482Vqxb5nLNg0ZgCmMbhPxi5fjGN4FWSORipaVIQlONWFnhhziE/DO9+Gde/Cy0jinSEIIzje9752eEKoTZzpdlWF0SMIiMJzrl4d9QITYQ1YsGzfE4ZLcWNu5WtMjZotct8jVaxa5mzbK5YYWzRsAKUA+D/jLa/jLp6E1wutc+mdiE/DgB+G/WWdlzzyxrjlDKhlsrUCg4GDh4mXjaQCE2ENGbLDlcMci1zjzNVrRzkYLXDFnhWtmeJxlYOWjjC1cgCmQfg/4yQP4yY8449OPS+zpjpXDFcEUmMutZ7oP+FyL+Fx3Or1NKaUpF1lc3uOqtgITkVlOa6qMYpwiCMY1rl5MeICE2EYnDRxhbYmC3NmZt1rTFhyrXOFy2Ws2bhrmaZGLTG0aAClYSg/4ypP4ypXjeDq9XS6zqc4CD/hnK/hnLPBzxvnnN3fDNcIXNYRoZ44IUcEcNN+PhwQAhNhGTDmbMWrnKtbs8jda0x4sS1w4ZtVuPDhZYsLJi4yNmoAp9LYP+MfL+MfMGM9OvjZ1es43jMTMrvj4HeN1MXFXrnUcQg/4Rdv4Rd3budOuM9t4vheJiYzWczN85zeZzM1nhxxqQg8e16eaiVkxVxaYuJlCaupExbefB8+OAITYQ5ZY2eZo1ZrXDJw2WtGzBqtwtcrlbhZOWzfC4xYnDJuAKWBWD/jJg/jJhxir5TjBBXHXVIIP+EAr+EAvsjNIuJtM8+G+OgIWLUQxaWOGCGFChjljtwtOAITYRmbNMrZzhYrc2Vu3WtGbjMtc42bdbkcs2jFwzZ5GTBsAKeCuD/jMI/jMJ541fZyjGMTWZzO87vN3ObnZN4vhntuvAg/4Ohv4Oh+19M8s8N6zd5u9u9cWU3UqYqOF9uPS5sIPXvV6txOZsmZCYlUkTCS2Z3v0Z8AAhNhGPNixOWWZstyucbda0a5WS1y3wuVrPMwy5WeRswYucIAp8KYP+Mz7+Mz/ON6uOUcIxVUmbve+fHPO83KYqmtY5AIT8GpH4NSc2fJl4mHBHBGEazw4a48N63TpOlLMEIWnSUQCEl3N85ww1TmTlMCEYIwRhFGeHLzUPAwAhNhDTKxw5GubGtYOWzha0c4nK3DicZVuJw3xN22Ns0Z5sYAqNATSE/GUB+MoHToadGGzBHBHBWRBISijOc4ad2/NnzY0ZxQx6MMoghPwYRfgwjw4G3ZwcFYVhCSkMFLQtaS0Y1jWuvRpvbhwTjGNMOa8JwITRzIcucZxnCcJhGAjBFCMBCKE5TlNGN65+Sd4hNhGLJlasMrXItbMsLha0bNsK1xlxtVubM0atmzlvhaZGIAp+L4T8ZmX4zQcO7i7seitpUstCRCaM5zw1vXDOcZynSEoQxXzAg/4JPP4JPd61jfTPCcIq7m97zxvOZmLqMTqsMRV8OsCD9ibON5zlMpq6lMESgmCYkmePH0+LyCE2EOWrTLlbZGS3NjyM1rRu0zLcWbFmW5sePDhYNmzBqwxgCn8zg/4yqP4yodkwauoiKikRW6tm+vDjuucZTUxNTEX4Hh6og/4HGv4HD+Z279u/jbjDUxM5nc3cznXi6zG4hNVVQquOszmD5e9fm8bXdxdSiYCYmBCJCQk3x9Pq4CE2ENseJm5x4Wa1ljb5FrRo1ZLcTFtjWtGDFmxbsMTdvkZgCmIXg/4y2P4y2efImPCnGOERGa7xfPqAhPwKDfgUHvYyZeFhpCUYVrDTLCkAhctiIsnTHHPDHDAhjgpjwORhg0QhNhDhu2aNWDTMtwuGOJa0xZWK3FmxZFrLCyaYm7ltjxNnIApYFYP+M3L+M3ehUcdXFThpbICD/gZY/gZN5jyeG2UzV8toAIaanoKAtYMg4SFgIWAhYWRpygAhNhDNo3yt3OZitYOMuNa0zYXK3DjaNlrdvmY5sTbNkxM8IAqrAUaE/GUl+Mp/FjYjTow2jJKSUMu7CjAmnXNn2XhIhObLq17t+y8UZqxjGcaXxY7QjACE/AWt+AsfPu4MCEdMppwShajBRRCcY59WuV4xjKtEJRha+icpMEKRpFhaY8GePLWE4HMhl484zqmSnKcowjCc6VlOVZQRhGAAhEhFCMIwiinW+fjoeAAhNhDVi1bN3DNmtasG2Ra0bNXK1yyx5VrjHjZMcbnM2ZsWYAp+LoP+M1D+M1Hx68LxfE69OepiIxWsYjURErXd3m72uc63gIP+AVz+AV3wY7c+V1wqsVFVCZm7znOb3GcxMpTPLjiKg/S8aPJ3O7tNrIuaurrOESiURMXGZ8f1yiE2ENHLNq0aYsy1wwbOVrTIwYrcLRwwW42+Jywx42zZm4wgCs4CxwGD/kA6/kBD1MQjHHXHhzqJBnHVM3JKbm5uGcZiYzUUpSWUzSMajFRCazNpIimLpMIopNSnGQFMMGJSvFpoVMoXUxUwmrhJLKefieL4Xh+F4fgeD4Hg9OvgeD068ublzGM1fDjrfTq8AIP+AUD+ASnx+ed3dZ5X4Ge3fsOfLr066QjCsRGCrxOGIiIgVFY4cJ5GNzCEVSpTWYuJnCkJXMzakIhFXGau+OZuZuJWWuZuyYu5bZbq6mImImZl18Lw/A8Hp16denXwvD7d+3flzcubt38DwfC8PxvH7d9bdIPl6yfbtSKQXEyklEymLq4mJgmEwFXdZxcXgmJiYmJgBMTExMAJiYlEwmrqUTEkTF1cRMEwkTUwmJiQIkiSJmpAAARJLM3fHffu9oAhNhGZzly5mOZgtascuJa0aYsi1wxxZFrVrjyNMTLM1ctWQAqGAp4BhPx5afjy1lGk54sdrhnzZ823Zr1a8EITQihFCEYRIwlGEIIRlGNl8GHBhtOdpwQvo07sMpyjFl0aQwYQyZQDJlGLGYsYAMeLTo4eSMEIYMuS9owGfMy5DHiAhPxHUfiOp00RycHgZ8wUra+LHmz6KpIQlBBEmjCMYRiiRMequXVr1a9E8uqsTHs27MqE5RjW1whEJTAMmUSmSmAC9sODLKESOLXqz5seIYcCMCEQg8dE5REImZnYJExMkTEwhMTEwkARIIkJgESCJAmpAABMImJgEwlEgJgImYtd56+Pzn3gITYRizNGbFu3bLWjLKyWtHOTKtcssLBblcOMbnJjY5cTFwAKbC2D/j0a/j0v8IA6dYuCU1dXWcM4B06unUCD/ibU/ibVAHXp3xayKnp4/jdejnyBnC6Ag/Y6eP14zaiJiZSTCYEpiUxJN9fTngAhNhDVq3y4ceNotcscbZa0y4mq3E5Y4VuRm2x5MjfJlbtGAApbFoX485vjz3uYfDYu6eCUhijihw2JsqCD/iby/ibvtdRWcWiLpl06gITtW4eOU5zjFGMYq15e+QAhNhGPE3ZY8TDKtcZW7Za0bYcy3FiZuVrnJmyZWmXK4wuGgAqMAokBhPxqDfjUHy5GPEJTpGk6RlGBCMoQhO1aRRjKKEZTggBNOF2XZtzVw6tezbq17NujTky6NOrXq16tebPmz5MujTq16NOjTq17MeHgY4QgjKcY5dGnJlyZc2fZhQy7NurXu34sYIP+HYL+HYPr0deg8beoxGIqcVREoyiYZCUVCLXOc3m7m+fbv4W+fkeT43j+F4fLnreM4zret4zreM4zw44zret4zUzSYlFgROt8ufgbmufbv27xMSCD8iazNylK0piSYupRMTExMSiYkEwiQBEgABF1ICJiUSBEgCJCJRMpSu/gO49wITYQ3zMc2VvmYrcLDI0WtGDJktcMsTda3YNMrTMyYZWebKANARoBFwEKLAIKRpGgClwXACE2EOcbfKywscy1wybYVrRrmyrcWPK3WtcWFq2ZMMrls3cgCjIEgv4Eo/gSkIL+Byv4HLAhNhDdrlZMnLjKtwscrZa0b5ca3DmY4VrJllzMnDBtiYtm4ApEM4L+A3P4DdAAAAAD4/iG4bjcAIL+BzP4HNAAAAAAACUAITYRhYtHONmwzLWTVs4WtMrfMtc5MTVbmas3DVxlZN8ObCAKLAIJbjcACl0XQCE2ENGmbI3y48a3C1aNlrTFhyrXObJlW4WubE1ZOWbhpmxgCjQIgv4CS/gJMACC/gdb+B1wACE2EMczRoxcZWS3CyY5VrRu3aLXLNo5W48jRnlYYmDZplbgCkEugv4CI/gIkA+L4wAAAAAAgv4HM/gc0A9ewAAAAAAhNhGRwzzNHOFutbY2TFa0cZW63Cyw5VrRmxw5smRq4bZsoAoyA4L+Agv4CDCC/gdb+B1wITYRhyZmLHNiarcuHDiWtGWRutct8eFbiyN3LbFjaY82PGAKNhOC/gJL+AkwAACC/gc7+BzwAAAhNhDJrhcNGrnEtat2LFa0y42q3CwctlrbExxs8WRu0zMcwA==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YHHAOAgAQdBN4BjgEBEKn2BbuuqvhFukHziIiTUqgDCEgQRP//A0U1BQM4C2QZIDIJAJCbAwE3wB5FMwkAkIICAdvFHkU4CAD+AwB7hdI0Ek7ApD/TAKQ/CqkBQYT8qrn5VU5baxw3vhvW+G+GdZxhDBDFgwYsWjJm0Zs2LJbBS0JYEqzrn149enLnzzvhpnzVsIT8OGn4cTcUUIQgwQlamKlrYloUoE51wzw3y49eHbp158uWtykMlsmDFgzWyN1pAIPwPev4B3NWE1IiRMLiJRMTEoRMIuLuCYQmb3vwfHghNhGFpmy5m2FwtYt8Lha0ytmq1wxbYVrdyzxMmDlxjyYcoApnGYT8rmn5XS8cZ1XhO1cUcUMVsGSHAnagg/4fJv4fDe/ZrF6vhnluriZvnh1AhpCmgbmCQiAgEDAwMDAwMBBwcXOyK2AhNhGJyyx5WeFstc5m7Za0wtG63Eww4Vrly3cZMjZq5yZsIAp3KIP+V7D+V9Wa3yzqq1VcMYjCi43N3vO7nON9N+Fkg/4h9P4h53S+F6urmWbvNzudzvc3mJjlPafAzjoAhOtm6sJqzjGMIwjAIRQiRhFGKdcPB12AITYRjb5GDRo0aLXOFyxWtG2Rktc4sTFa1ctG+NpkysGrFwAKeiqD/lmW/lmp33ca30npXDhrXDWqiru88c8znBqOmenawIP+IoT+IoGIquEaknM8b3fG9yViOh6HHEVeO+a6gITnZujGKEU4xRQRgIkIwjARRnfk6Y+AgCE2EMMuRhhZsWK3GxxM1rRvibLcLdowWssjjDkbMMzfJmzACo0BNIP+W1D+W1nXk7btF9nDXCvC4VyxGJxNZTvfHPPre+d5yvVa6U4AhPxHofiPdxQUpSWCsKqxzxy3x1x4bzrFO2LBiyYtWzBkzYMWAnVpz4SEzdKfNvOEYEU00AQiIoRgQQjBGESN+Hy2gCE2EOW7nNlbMGK1m1wslrRmybrcOXHlWuWTHE2ZZWbNq2YgCnIig/5ciP5cad64Z4c8eDjvHVueLKyIqMcs9tYAg/4ktP4kk+t11nnHVxrNTpwxwxw5Viozjvu+oIVpIM+ggQQoYYUcEMEZDBDBCjtydrVAITYQycZW7fCyxLXDVtmWtMuJwtcsWrdbia5HORi1asceRyAKXxiD/l3U/l3p6RW4xWuPCeFaqqazNIX4mBPiXnlgxN2LqztmDjvhKJLJsRNJMISnY26SEE51ijGKccvZYCE2ENMjLE3c5XC1uwZ5FrTDmaLcLdi3W4cLjI2yM8WPE0y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gnHAOAgAQdBI4K7gMBEKn2BbuuqvhFukHziIiTUqgDCEgQRP//A0U1BQM4C2QZIDIJAJCbAwE3wB5FMwkAkIICAdvFHkU4CAD+AwB7hdI0Ek7ApD/TAKQ/HggkgoAASgAAAAp8NIP+HLL+HLMc+Tjw79vBxVri5m0zGVzKxVROmHDfCegAg/42xv42xxdOHHGeUwqKikTWJmCplEszc5m1470Ag/Ki7uZmblJMSiUTF1dLq6mLQmJSu+PfxeAhNhGLEwbN8LjItyNcjda0zNsy3DmZY1uFk2aOcOHG3cMWIAqMATKD/h8O/h8P3rOO/bx+GYymUTMxM3MVHDGuGtaxGKipic641kCD/jhO/jhP8Pwu/bwfA56nExFRWMYqsVEzGbZm7m5zNznHfp4OMoTRyt+Gs5oynCKIRhGEZTlOUYwRhFCIjOeHXvj2ACE2EYmuRg0xMGq3Hmx5VrTC5YLcOVi5WucbJtjxOGWXCywgCoIBM4P+IRr+IRvOHdW1ylEarWtYxiIhczdrnLN3Zw7xyjKD/jka/jkb58icRqK1UULbm853md3Oc3mbqca1quienPyAhPAEOHfDOqMYREYQiAQCEUYwjCcpyjHHxdc/AAAhNhGNyxbNGLTItZtG7Na0yZGa3FlzY1ubMzZNMOFixcZmAAqMATWD/iM0/iMl65zjMZrOFYqKqKhGCplO448+3czUxERWM9t4g/44lv44e+fDfJyqoi7zvfG+ec73vc3EVXLWOl140VrCrncePjrYhMnUj1ZxpOCMZwnCcAIThEjKciUYRlOEYozvxd7nACE2EM8rDHhYsHK1lkzZlrTDkzLcWTK2W5ceVhma5MuNqwZACm4jg/4mSv4mUbzw3iE6zi6RdKiMRGIqL5bqQIP+Ocb+OZuZ1lnd3nry5vJjfHexjWscHS6ghNHSj1azlOKEUIwiQnCcEYRhOOnow2AhNhDVplZ43DDGta42GFa0YMHC3Cwxs1rRhhxYsrjK0Zt24AqEASyD/ine/inrt1mZzE6jGMdHjZ5Xqbu74xzvd8b3cce3HliD/jiU/jif4cM9s9J0yubnv4ng63q4qNXq8ZrjGczz1zrIhchjI9LHEjijgjglgjI0RFBFAgRRkaGGWnK0w64hNhDNtkbsszNotbsMWFa0b5Wq3FlYNluRkxy4mTXKwZZWQAp7K4P+Kq7+KouauOfDvjnXO73e7ZxcRU6ajGMVWJ4c+kYAg/468P46+5jeO/TjXOLqVcK4V0dMVFJXdzmdx5OOdoTFzOfGUYBOM0UEEIwJwnCKJNPDt2z8CCE2EZW2NpkxsWy3MzbZFrRhjZrcTlyxWsmDTCzYs2+XMzagCoUBMoP+LrT+LqPwTjPeu87qYjHCtY1HJURNXlN5nbM5jKOPRQCD/jmM/jmPg69JisOCprJuu/keHrOLpFTWcWzGZ3t4OMiE6Wrg8VKcJxhFGE4RRiRQjCECUYRlOUYk41z9FwghNhDhs5xt8bFstxsGzBa0aNWC1wwY41uHIyYZmrZuyytMIApiHIP+Mub+MufbnHONzlxXGSqrU+Fz8SSD/jde/jdf7Rx7XwcL4TiMXWYu55xzviCEp3HRuCM5VhFGCcVcvTnoITYQ2cuMOFjiarWWZg3WtMTLMtcOHGVa1bYm2HHjyuWjZwAKsAFOhPxodfjRHjkvbTo27OLoqkIwmTlGSyUJI2vix5s+jTq16NOTKxYytMuTPmy5NuzTo27NeplyBUCE/HM9+OamubTo16s+bTiSShaEoWhKKKatUcejTgw5MuTLky5s+TKyZTBhwYaVpWESMABjg/U8DzeclpSJEomJRJMSImCYEwJiJiYJiQmCWefvuwAhNhDlvmZtmbVgtxYWmNa0cMm61wzYMFubGzbN2rJg3yMGgAqXAUWD/jTA/jTB69OfJ16d+3g4TFxNTEoSslEqqKimJqJhx8DwfE3ERUVNTjweXGCD/jmi/jmj58t6c+XXpzqETURSFIYYRCbZjdXEwTPHxvH7ZyjMzMzXfhcAg+HlRve52lIIkTEhEwAAEwlEomYlM8fJ895wITYQ1csmzdowZLXDlrmWtMLDGtcYXORaya4srLI4bZsePEAKhwE3g/439v44E2Zi8cdTGFVjGKxFYik1tOefTnPG264xcpw5Z8CuwIP+OYL+OYGYvE6nU6lMTMiJqyYuJ4+Nz5+N1q1xmZXePB5bgITlbndjJEijEIkABCMIyigjBETVx83HHwIAITYRlwscWbNiZrWbDFhWtMmZktwtceFa3ZY8TZm3asmjNiAKpQFJhPx0tfjpzlq27DJCkLUhKKM63w1w1vOcUYQtDNjxcCNLQivOtaxxxrO9cKacpSyN3B4GCgCD/jjU/jjRsHOptaIjWMaxVVeMsrm74+F4fbdREIlGazjNZrNbiLjNbo8fQITicivZiiiCIBAlOU0UQQIyiQjAgQEYRjFOM8vZhHwgITYRmYsMORq4YLcTFsxWtGDZstc42Tla5ZYnLfM3Z5XLDMAKbyGD/j3I/j3dnnjOLIjEYxrwKxrWsMXjjrxccYP+OHr+OF+s9s8JrOONzznweHebubnGdb7c+WyF0lUGjpIJYoyOABBDDDHHHLm48QAhNhDnK2YN8rTGtwtGDda0w43K3C3xNFuNmwy4sbdlkb5GYApjGYP+P1j+P12r5c8brbjWbQcna+XMhPxxXfjijhGiVpQyRolGc61x4uXo0oWDWQRauGOSOCGGCOCOCOGWPC5NQCE2EMMTdg5bMXC3GwaYVrTLjxLXOZg5W5m7FtlassLVg5aACnoxgv8AInX+AET/ABYSmVbss3Kzc2bmd4HryIT8cwn45ecYZMrVryZc2fVr3Y6IQkolGFKoxqnXPq15MppqhOlsjz9cYQESEUYRCMIoRhOBEIxVrzc8ugAhNhDnMwcsGrlqtZOGTJa0Y4ci3C5YZVrNo3aucTTK0cN3IAqNATWD/kQ0/kQl79OsTdd4ubkQ1WqrhGqrGIqmMznPPnz69evHrPfjxIT8c0345q5a9WvVt2VxSpalLQlaKKuGeHHjvWs6xnOcbyvRa1qaLYCEwd6MvAqKEYTCIRhOBCMBAQijCKMIr+AYx5whNhDBrjbZmLNutwssbVa0cMMq1wybM1rdozcZHLnC0w5cIAp+MYP+Sf7+SePy+HHlzDw9WsSTMzlMzMKnEXRKeHHpQIP+ONL+OOHp4Pgc+QcFxEREUqqqKVdTN2m4urTjjvaEydCPNqhFCMYxiQnCMJyiCE5TlOEYxhGEY368IiE2EZGWJg4x5my1q3ZuVrRszyLXDNtjW5WjRswbYsmRowxACrwBXoP+SgT+SgWrcuZnHOK3jeLxdIigcEYqIikyu7vnrd3V1NQdOvkc8TFz18Lw/A4ohcZi5JqasIT8dHX46O8+ZGBgw8KtEpIxnG6uMHDpW6cZRlKkqSwSjxMdIQnVXGHBsISxVpsnSUoynFGMYXtv5HJAg/A9Ty+MSzMzMgJiUxKJiYRJEkSQRImLhMAARMTExIuLmc8fL50AITYQ2YOXDnJiZLW7XG1WtMjdwtxNGmJayw5seFjjcZnGFiAKXRmC/wA6Rf4AdFfjHeaqpsSX1oCE/HVh+Oq2YzZ+NjwQtBC8azrHOIXCZZm4YUcMMMcUcBGllxOPixQhNhDHCxxNMTTEta5MOZa0YsWC1zhbN1uZgyZ5WLdw2aMHIAqjAUmD/k5G/k5FzLdZq4nV1OJqLqYmEMVGEYJuJmLiKuF5nO54uMZZmGr7Z8IAg/47Bv467eMcsaYVcbvc8b79OveeOd75yicMViKrEcq1jg0pvXPHHG6ym5Vz5ccAg8fAUeT5MyISms4yiV1cTF0EImJJTFxKKjEqmJuLi5u+vr3oITYRiYZWjfFhyrXDNtjWtMzNitw5mbRa5aZMLfNkbN27NgAKjQEzhPyi9flF7NdI3XhOUIUpky5GLHs27stJwrKtaY1VYxhFKOrLkwiD/jo0/jo1MXqqpC7u99Ort36dfE4zCLrr43OLxmrZiees46iF0lkOljjQwRwEJCQoYIYoYEBAQQQwQkMKOOvNwtgAITYQwY5MjVg4xrWDNuxWtM2JstxZGTdayzMM2XC4aZmzBwAKiQE3g/5RjP5Rc6iYmuOMxM5nMcWW8xkmEMJqnBio1nEJ116TQIP+O8T+O8vOOvDjwzi4urXjNSqGGMNRUVE1OOOtxOZm+/DxY4yAhOJq6cIQjAjOaCEYIxIoRgCMokJwRJo3rw9M+sAhNhDhuzwscmFktbt8jJa0wt2S3FixuFrNgzZscTlyycNHIApsIoP+Va7+Va83mLtnNbhUVrWq4RhjfLn4HXCD/jjm/jjnPA56jVYrhFXC7zc5ZuOfLwa4gITraJdXXCMIwmhEEYThFFON8fNjwiE2EOczhk1c5Wi3Myb4VrRvkarcWJjlWs8bjHlassmZwxYgClUVg/5VXv5Va+Q7SxGJwnXXhkCD/juE/jt17iozrMJZx4OswIXLYRo5YARo4Y6b8bDmgCE2EOHGFuwcN2y1w2zNFrRzkaLXOVmxWsGmFu4c5G+XKzbgCmojg/5Y9v5Y9/B7c8c9c4uRFVGoxhhiYmt4uIP+OZr+OZvljj0vlfCIYtlmbJTMuLvW7ITpZuTecpxnGJFCJEjCcIkZ6efHgCE2EMsbByzZNHK1m3ytVrTFlaLXLDG0WtGrFxlYNGrhywaACmIag/5ZIv5ZI6jMzjeM1vUoiIrfTq5AhPx2xfjtj1Xx8DLgWjSMJxVjeWfZtayFszzNzwQwQo0YlgjhT05uTFAhNhGVzhZsmLRytwsnGFa0x48y1w5bOFrDFhxuWONixbsMIAqKATWD/lpo/lplvMXG8ZxmIVFZxUTWFVHBMTd3xnjHPG5XjPLnqYP+O5T+O33x+hynldSvOb68ufWN3eUMVjhWsYjEamt4u26452CE4HKh2ZzQTRREYRhFCMIwjBGEIyjAhEimw4erOwAhNhDJs5wt2rjItwsHLRa0b5sq1y4YY1uFo3w4WGVs4zN8IAqmAUWD/lug/luhiLmNoleJxMVPDj27+Jc1CpiJluW8jw8VcKnE1GFV18rrjw/E4oT8eHH48OckcejTwsuCdoicY6dWu14zqnVWCKUbIZs+ZmrihKNIoozjVlzZZVwxiISngCPTrCcJpxhGEUZTRgCcpynKcowhGCEQRgITlOEycb9ucPAAITYQ5btcuNg4yLWLHJjWtMzNwtwtmmNbibZWbBrlcZGTTGAKZiCD/l3I/l3J3oBreomp1KJi648OfTw/AIP+PHL+PHPlzAdu/gXEXq5q8XjfDnrxeQCD9rxZTKcxYJTKLjdc3Pv4fAAhNhDFo2xZWzDMtcM3LRa0xNm63E3cuFrjE4aZnLBlhYsmIApoGoP+Xub+Xucb1m8ZjdbXERDwr69AhPx39fjv7bt+bPwsuKtIQgjCc41jl0aQhoiygaeLgIFAkBBwCBgIOAhYGNtYCBwAITYQzxM2LJpiwrcTVnmWtGLPItc5mGVbmxM3DVw1btm7lwAKgAEmh/KRt5SNxD4cQ2GBN5snc6mcynM4ns8n8+ns8m82ms0S2WCH8fc3j7nEBgBC4UFCoamU2fT+jUekUmiUWhUOeT2ZTNOp2ITgcSfTKE4xnKKEYRhNEnBGE2HTyWAhNhGRk3bMG2VgtYt22Va0auWa3Czx41uPK4ZtWLBi0bNW4AqzATuH8qGnlQ1Tqdgn8+UWiTWaTGYR+PQmEQyGx6PqVS5xOZxOZpNZlM5RKYxGULhSczhRaITebIbDAIfx+geP0FB4MCZTNUKjQKDRqPRKLRqPPJ7PJ6nk9hULh8Ok8mnc6ns8ns8UejJLJEFghMpmnk9Ag/gbGPgPjEou4mBC4kmJRMETUyq0JqZJnM56+bx4ACE2EMXDhrmcMcy1q0Z4lrTEzbrXDTKxWucbBnlxNcuJq4zACl4Zg/5WcP5WcQGcceHft37ceACH8gY3kDHAUCg0ik1ar0ajzSagAIXUWY/AxwwRxzwIYI0MccsuHxsGYCE2EZG+Jq3xZci3JlZOVrTKzyLcLTDmW5WDDJhaYWTZo1xACrUBN4fyvIeV5GZTNDYZD4dGYxJZJI5Ek8mBDofHo/LpfOJzOp3Pp/QKDOp2n0/jEZh0PgEBhMIhsMjMYIfyAoeQFGdTtPJ7Pp/VqvVKrSKSnE5BQ6FN5tQ6FO51NZpI5FC4VCISmUznU7p1Pq1XrVbqVTn0/ITjc5t6MYwiIokYTkIoQjGEYQnAghOSMJxR39mUfAQhNhDhnkYMszNytxMcmNa0wsnC3DiZs1rZw5zOGDbM3yYmgAqUAnyF+BRb4FQ6p4Ip4656565Y5YZYaU8MqCChgILl0WAiuqswV2CkxEmAiwkWCiuoosiqmukqsqmooggiQRRTRSSSy2z4XB4nC4vB4/D4nD4fA4vD4nE4vE4/E4nE4PB34enB4HA14G+muFDgF2GAg/4b/P4cC9Zzi8KxVVyVqNYxrhjGsNTEReJxdLxutxKUp4uO7z4N8c8765zxvOeNztu7nd8Y6xuM1mbqbxdVquGuXLly7VwxrGMdMdtV4ACDfBT4DibibJTECaTExUSTC1pSTNIiWBBCJXEySq4TBETERJEotK5iUTEpkMIROePt34AhNhGFixcM8WXGtaN2rRa0cYW63FhauVrFyybOcThvmw4swA==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ezARwDgIAEHQSiC4AIARCp9gW7rqr4RbpB84iIk1KoAwhIEET//wNFNQUDOAtkGSAyCQCQmwMBN8AeRTMJAJCCAgHbxR5FOAgA/gMAe4XSNBJOwKQ/0wCkPx4akQGCgAAAHjyePIAAOdAAAAASgAAAAAAAAAAKuwTNAoftHO0dQ6HgELhQhcKAQmEAQ2GQeDQeBQCBwCAwCBwCBoHAoDA4EQKCQWCQBBILBoOQ6HiIRGHQ+LQuEQGAQKBQCAQCBQCAQBACAQGAwGBQOBQFAEAgMAEDQNA0DgEDgCAwKAwCBQGAQFBoLAkDQGAwGBwOAoKgcEg8CgMBQuGQ1BoOQCAwCAwKAwJAUEgMAgMCgMEIBAUDhcSiaEQkAQSCgE1mgTmcE7nSn06ezyl0ql0qn06r1axywgsCgMBgUAQCBQCBSin06nyiSU+nUulU+nUWiUWiT2eTuRItJZIJ/PhRaIUOhFBoCdzpN5sTebAJrNCEwiBkDgKBwGBoDBIfEIHAoCCE+XK+XLRgAUqIRAZcgGbPky5pyjKBRCCKMY1hGcMurXkymTKKVtfBeUUJyrKMYRhERIJyCMIkEUECUUCME6UvZFGc5VRQrCMpxWjBjxGPFnzb6RnWN5xjGMiUkuV4H8DPB/g48B+Agd/vAG/cAZMrJlwYaVtelaVyVjSM4QrKKsoxrTDSVaTlGBGBAiCMBjxGHAYcDHiXsTkA0aTVr1YZSpglC1IQxyxzyoL4m+GMTu7btoJZSULFEpKS5sbm5su8ssslXNzc3LKllZqUWG+NABuAzQDZKzYAJWKlmyykpAFllFyzuJNQqxYlCUWWUylktiUWZ3mgAmyyy4sLLYACVYKyiUs3Fgmyzr3+DfnZ5CE2EYXGHE4YZWC3G3aYVrRhizLXGRs1WsmWNzhcNG+TEwYgCv4G7wOH3JuUhULAlssIvFkRiCHw4AIzGEBgCFwpG40hsMQSChF4skMgITCAg0HAFCoamU2eT2hUOjUenU+qVWsVmtVuuV2qVWsVmqVWvV+zStAoBAoLAoPAILAILAYHBIHAIDBIBBYBBUDQeAwKAwRAEAQFBYFAICgCAwKAkCgEAgUDQGAwGCwKBQOCIAIDACAwCAEDQGBQFBYFAkEgcAIDAIDAIBAIBCEAgCAQGBQOAQCBQSAwKAoGgMDgUBgMBgMBgMDgMFgsBgKCoLASAoGg8BgcNh0PQqFwyBwKAQKCQGCQCBQOAQWBwCAwOAQGAQFAYOhMEgqHw6JwSAoHAIDAYDA4BA4HAILAYBAYDAYBAxA0BgsDgEFgEDgKAwFAYDAUBgMAgsAgEAgMCgEBgKBwOBQFAIJAYNAIFAYNBYFA4BA4BAYFAIBA4NAYEgRBIHAEBCAQGAQBAYJBUBgEAgMBgSAQGBwGBwKCwCAQBAoFAYEgEBgRA4BA4AgEAgMCgBAYDJKXSqbTKbTKHQp/Pp7PJ3Op7PJ3OpvNlNpim0xS6UodCTmcKDQJ3OqXSqXSqbTKXSqXSqnUgIX4ADPgANNTqANLpDW6xq9U1+uADUalptO1GpazWtZrWq1bXa9stm1WrNNpw0WjAGazbBYOaeSWKOGCOKeamiOKWQjilkpiEMEMMRJDAgQoYBACCGCFBDFCgIIYEMEMKGGKEgQwEcEAhgjijgQhBChgQwEEMEEcEJDBCgQRxRwRoIUEMSNFDBHFFCiRxIyGCEIYoYYFtmFgljnjljjgjQRQyIIIpoaoIrsDgEskSCGKGCGOKGGBDBDBCghEBDEhiIIYI4oYRFHFDDBDCIYoYIYISGFDDFHAgQiAIUKGCGIgBDBCQIYEMEMSGCFEhgjihhQQoYAQQwQwQwQpJYo4oyGCOKCGSWaeqtZauvYDAqKUUaimimimquimy2SWGACC+q3Ftu7bZsS5ckpVqpvNzcWWypSUWABKSywBolSNAkStAvLLKlstzYykqUS0lGUSpRZZZYlALACUAuUEoJQlJQlAluUJUqVLFllhNzc1KABYlAAAWFgWBYCwASgsEpKsEssUBYlgsqwWXDNFsWLCwskpFoWWUWXO8WTYw3KalTfwz8tvwCE2EYWbfI2y5si1w4YslrRkwyLcTRhkWt2LPI1w482Zy2bgCvIH7wSG4M7gzwT88L++Lm4FzcFvbLOyV9cpaSPjpOSk5KXlpeWjYiCAAAAACMtISAhIKBhIGXgIGAhYSBQEAhICCgoOCgYKHgomAg4KBgYGEQiBQMDBouCgYKAhIFBQcBCoOAISBgkDBQMChIWEgYCBgIOAgSBhIGEQEJBwEBBwEBAoFAQMDAEFAoCBgIOCgYRCQcFAoGDgICBgIKAgYRAQMHAoNAwcBBQMHBQ6Bg0HAQcBAwMFBwcDAkDBwSBgoWAgEHAoGBgYeDhYGFgYUg4CAgECQMCgIFBQkDCQSGgYNBw6LgYODgCAgCBgUHBQaEBBQYARcVHwEHAwMKgYGBgYOFhYOFg4ODQKDgIFBwcHAwMLCwEDAQEFCQMFAQMHBwcKgSEgICCQcHBwMDAwEDCQEAgBBwCAgkJCQUJAwiCgYIhoGCgiCQAQMBAQJAwSAgYEgUHAQZAQcEQJCwEDBwECgkFAwRCQMAgICAgoGDgoCAQCAgINBwaBgYJBQEBCIOAgoWCIGCgYCBgUDAwKCIJAQECgIEgJi3tmC8FMA4AL28C5uABc3AwDgBa2i5uF/fMI4QvbzAuBMC4EwXgrAOAL++s7JgHAC1tF3dMJ4SCF+Cgb4KBwabTiacqrGUypttu12vbTat5vdRqdNp9dr9ZrdhsdRqWs1potGabTmm0402nGm05ptOajUmq0MUcUsUsEEUsAQxSkMMEYggIYIYII4EUKKWIgjghgQoIUEKCGCCCGBHBCjhAQQQwoUMaEIIIIYkMEMUcERAghQwRwQxRwQwxRo4CFBAghihEKCCGCOCFDDBGIIYIEMUEMCCGBDBDChgjghhihQwQwQxwxpYZ40pChgjjllhnRwwQySQRQUJkUEUUUSKKqmgAghqlggijQwo4QhgAihhglQiRFIgihhQoYo0MEMaOCNBDBAAQwwIBAI4IYUUcCGKGIhghIYJYIISCFBDEhgQQxQwEMUKOBGgABHEhQEMEEcUcBHEEUYjiQkEcUcEEcAIYoRDBBCIYo4gghKKQopAEEIqrWWqKVlqy2y26/BYPBYOy2y2acI4mBwDJ5IILx+DPwDtgW2xs2VqywsC5sBZc2XkqVOhLLFSoRZtireWdlxKzZUpgaSyssqy5ZvNlVLLJU2FgJbCwlsAAACUJQJQSgTcoAACwlAXKACblBNhc1E3KllllBc2Jsm5QLCwASlyglAlJRKSk3KFgCwWAAAEpKLAEoAWCUlWFkqVNlhYIsKFhYsJKE7ATc2LFgsZZZNnYC5QAAWWWbliyyxeWCzst78P4drn4sITYQ3auG+NlhxrWLnKxWtGDHCtcsXLRbky5WmRq4xtcuXGAKkAO8AoP9st+2X8Pwm9DnyAA3rdXExMTEIlEribjcVmqTymLoDGe0sTFSmhTERiKiLiZmM4zVIgiZtKYmKmJjMrsTEXEzlbM8+3dy5hw41AhFTQXNzdWADjwOvTny79vFqbm0zNTMXWYsZqZiFIq6CUImJhNTRU0lMoQqKhy8XxPD1MSlErxuLtKYGLVETrj43hxsg/4RXP4RXdbcOIAAPC8PwJlFTETEXVpQzoiUbi+vbv27uXMdOuJJhMSmEkSlJNXMQmCJgmJiJhEoE1Ks1KJkAAB16ePU3mbmLGlVGIxw8PwgBz5GcXWcZhBAggiVWupklEwTAiZiYJgExN0kgmIlC6uIJglExMEIq8SIlMc6Z5iC+jySWW7tkhKapZYAspLLm5ZZNnc3nZuBNRZWVKlSpZSxYSwsaJZZKAFliy5bEoSpYsssom5uUACWWWLLKmwLAuUSgAsJSUWAsBYSyxZQFgCwBYsEqr8v4dX6ACE2ENXLhjjYs261tmxsFrTMwZLcWTJlW4WuPNkctnDlgxxACooBR4P+Dir+DisdegAa32tU4ziJnhdIvVxMTUzLONwqLSnM8+3d4XhjiIP9Qp+oVAAHPlms1cEpXjeN8M0i6ki5urgYQjHPk48BxIPkiZiUzE1IiZTEhEwAmQIETFxdXEzGbvwfN3D4ICE2EOHOPG0zYWy3KwatlrTM4ZLcWHI1WuMrdhhZMmTJm3YgCmsihPwl9fhLzuDJlzZ9l4TtCSzBPNPIwQrKOsCD/hm8/hnL6A48OPDvVb1xi43Vzc5q9uFghOJjTjGqZBCEIyihGMIic9vThIAhNhDPNjbsmLNwtw4WORa0btWC3Fmc5VrRjlyMmzPEzxYcYArgA9ACg/21n7a0TAc+XXp4fheT0mXGsswnExCJhCIi8IUqpqYiZohSIVdWRMVCoitbqblxy69OoHg+B4uLzJMThURTlddrqoVmGXfwvDCJ3ryeTOLqYVcTCauIhCErRKCs4uEwJpAiJqLnW8ZxnGcZ1vlz6bEShNcenXpxqSJQmLQuIuEXESiVSkJhEolEokRVSc/E674ZiEce3ft36deXPp15c+HHGXXp1gCD/hus/hutHPkHLnw4+B4PhcaqKioqYVAmri4nUIiU5Xc3M1MxV4uYm02iZwnETRMssxutzEgcufC8FEITGTrw4xkzBCKTAdOvbv4nGs1FxNTEKlF1czF1MKTBcTM4tF4zUxcExfHxuM8/C8PwvD8DwenXp17d/C8PxuZAXTr4ni+FmWLipgtMwTAi6mJhE4mUSi0olEomCYuLjn4nHn4nGET18Lw/E8XwvD8Lw/A8HwvD7d/A8HxPHjtzgvwV770tnWlLFZ3lC5ssspc2FgACWUlJZZZZUrc3NzeWLlSiiANhZYAssogQCalsAAALmpUAJQXNhKAAACUAikstyhKJQShKEoASlJSCVLKlBTb7+/8BvgAhNhGNpmcuWjbEtxOM2Ja0bucq1xmw41rVo1b4szjIwaNGAArgAVeH4Ozg7QAQqFwKBwCAwiEwiEwiEwqFwyGxKJxaLxSKxqNx6PxqNxqNpBISZTNQqGpFJUikpVK0KhaLxZOZwptMn8+o9GoNAUWiAIfxOreJ1cAE9nk3m1JpFNplNplVqlVqlbrVdrlbrVTqVNplJpFDoU3myg0AjscQqFplM1Go6kUlRKKm03TKZpdL5FI41G5BIUikYIPyrStWUxmbuLq4Jq6upRMEwyAoESRMTCJiYmYus1cRMxnj5fi10CE2EMseVq3YsHC3K0c5VrRnjYrcLnMyWs3LXI2x42uPHicgCoQBLYfiZOKRlQCEwhBIKiUTikVjUbk0nlEplUrUqlqRSVCoYnU7AIfxNXeJnWcgKHQk5nCl0qczifz6i0SezybzZQ6EkskQOBChUMCD97rM7nc2tExKYmJIkEyTMzvM9efmACE2EMGWVy3xNsq1s5aM1rRjmcLXDZk3Wt27JlkbNHOJvicgCpgBOofkLOQtBM5kSuVI/HoXCoBAUgkJRKKm03KNR5FI45HYhEYHAkjkRNZoAIfxJ7eJPcE2m5QqGpVLmk1nE5Uqlk+n6BQMnc6n8+o9Go9Gnc6TebEfjwAAg/E9LPk743NxEwmExMTBCASmYlEwTFpmc8/J6vUAITYQ3ytcbdvkYrWmRs5WtGzlutwuXLhayy42bFw2yN2OXKAKaSKD/Pwfn4R4vLbcZmUxGI1GMVU4vWeV0IP+Iwb+IwcdNNYiIvGa3GatCM468O8dcoOvgafJz1zMzUquriYlKU3nrz48fIAhNhDBs0ZuGzLMtc5WzBa0ZNGi3E1y5FuHKybMWLXLmYMcgAqBATWD/PKfnlW9eLqZi8XWJxUVUYYupqbTN2uZuZ137d65d+wAg/4lZP4lZXLn5G6zyzjOMwldxmbu83ndbZxelVh048LnAIP4I57689kAlMouAiYBMJRKYmb3x6+Hn0AhNhDBiwZOcrTCtb5MbRa0cZcK3E3YYVrLIwYuMLHNma5WAAqbAUuD/Rjfoxwc8wm8TVVVViqQuJxmCYzmMrRK6VMJmdxu5tcc3O+fg899wIP+JXb+JXc58kTVVphSbm9s7nJkm5q8QxydejtTGukaYVeYmZkm3FPEg+XwJ4PG+N8bzEoupTACJi4lMJqamJJiYmJCJiETFwuM+34dciE2EM2LRzhxZW63M3b5VrRkzaLcLnKxW5GrfJiyt8jVozxACpEBUIP+B+r+B+sAB16TF1mEXQgCrAcufK4iLoiiKubnr27jlzOnXkCD/jGQ/jGRAAVfJpUQteY7+F4fbucuYDny7xGZuZTKcKajpz5DhxOnXQCD9De7XEk1kkLq4lNSABEwATCYmLqQSWu73z8WfgghNhDbC5YtMmZqtat2jha0ZsG63FmcZVuVm1btnDVviw42oAqjAU2D/grQ/grRB4fheLqZuUkRWGmmpqohEJXFxKUpXGYzGYsjPDx6zc8a3yiQg/4wgv4wgwb1cYisRhhERVkzGcytmbcYzO43c5XayK1VaquXg8onhfS6iITkcCfLzxjJGBGEYwjCMIxIREIwjAQQRgiQnKMJyiCEYwmijHL00OsAITYQxcOcTDNkYLWLJg4WtMrJmtcM3OJblyZnDVs2ZNmrVuAKwQF/gv5eq/l6sAAJQEKLLEspKBYCUPi+MA+D4fksOVJSWp0WrfPxfH8Hw+PPO5oBe6CE/GHB+MOEAM+YMuQGbPmnCBISIxjGMcerXo07NujTixjFjAAMODLSaF4RhOEYQBGCKRk27NOjXq06M+YA2YZAg46ZuIVMItEymJWkkiUTEouriYmAiRMEwEJhMSACs4uJqxEgESACZvx/Xq/gQCE2EZGGVoxbYmi1nmcY1rRjhcLcLTHlW5XDbCzxsXLBzkzACmgohPwzyfhnlY8QAAYseqqUIyjSsq038jk8AIP+NQL+NQNEgABV6yixW+XfxOtXIIPzvK8Hx8rXCYmLiUkSBKc53zz4PYAhNhDZs4Z5mWVytZZW7la0Y4sK3Ewbs1uTNia43DZgyctcgAqOAUOD/hyy/hyzAAiaiYi6mYtC0SAdudVCoQmUzMdfC8Pt38DwQIP+NAb+NAcADt38bNMImJm2559u4BPGczdrqIiKqMY48KvWwITjSy1RmjGKJFCMIwRhFCcoiEUIwQITlWUwIwjGc779sfAQITYQxbN2TVthwrcTLG3WtMWZwtxMcbhayZtsmLG1zZMOXEAKlwFFg/4f/v4f/xxnl4vieH4XXp4vBNXSKVerqFKmpiIhi8JSu73O3FmSL4XAg/4zDP4zDfB8BmKmA0wxWMVipqV7neW5zct3nNznK5lE6quFY04b4UCD17nj9cpiYXMylEwmATWcZxmkTUwmJi4kQCUzff2XjCE2EMMbfKxw5Mq1uwxZFrRplyrXOPNmW5mbFk2zY3GJw0ZACmQjhPxDhfiHDAGTLix8DHZRScYVVad2/JlAgv8ACSX+ABJMAS7nbPPNMuS+KHwAg/GjMzM2lCYRMykmYuZ479PPlCE2EZXObC1YOXK1tjauFrTG0YrcTZjhWt8WRjhbMMTPC3ZgCmEghPxEMfiIpzMeIBq17seCMoIxhWGvhcNkgv8ACq3+ABU/yAHjzzs3Nsub40CEycrlzQjCYIwRJkVY49+12CE2EM8bZnmyMmq3I1xuFrRy3aLcTDE4WtmzlvkYYsrNo5yACmEYg/4kzP4kzesa4648OfDizjMRPDfhb0CE/Gch+M5Hhacl8U8VbQpe15RvDPbLjITFCcoIE05wmjGdcfJroCE2EMmWNpjbNMq3HkbZFrRhkYLcLXG4WuWTZuwauWrVk2xgCn8zg/4lnP4lnXg8MmZhFVGq04XhV3F2ubnKZkRp18Cwg/40YP40YW/EYaqIVa2Znccb3fGdxtcTCorVR0d/K59OoITkcKHVvOaMJyiIwEYIRhGCEYEREiVnp5sOACE2EMcjXCywuWK1ywzNFrRg2YrcTNo5WsMLRu2bMWGVlixgCowBOYP+JpT+JpXlzHXp16ePwqaaYxFRMwTIBExcXN34M7vitYCD/jR6/jR7xkceET4E6jGCUxuZnd5vOd5zniuqquGK7eH2Vz7bi4W7RQR6mNDBGEMEMEMEMEMCGAICGCCEEMEJCR4XNm2AITYRmYMGrRmzarW2ZviWtMThmtc5mDVbmx5nONi5Ys3DLCAKfjiE/DpV+HTnIDLkadGPEy5AAZMubPo06tejTqrJBKJHXu3oRIL/ABLd/gAlvA8+HnwJQAefBYWVNkqyJXy/IITNSMZ1nERhBCJCKECKKJGESEUIgTjh4+uHgIAhNhGPK3ysGbhotwsm7da0c5XK1w5atVuNk4ytm+Fs0ct3IApjHIP+JLb+JLeJDONxjeM1a1Z1z6UAhPxwvfjhfyZQ2beJlwVtOUaRRnbfg0iE70uLvijCE4RgjCKMJxYc/JlzACE2EN22bIzzMWi1plYuFrRniyrcWPG5Wuc2HDkzYXOHCwygCo4BNYT8S1n4lrcmUadG/AjAhSMoShPRp4WWUIRpNGN5YVYTkz5s+bLkxoP+OO7+OO8Ex4V1WIiYm5u/B7d547nNzKKioxHTw/Cd+zlxnwCEwdSXXrFKcJwnKYhOAghGAjGVZRgRhGKc64+a6AAhNhGTEwZtsLVutwuMbFa0ZYWK3C0ytVuXI3xMXGbKyytGAAqHATKD/ibc/ibR59OtW8HEzMIxUYxTERcZjdZjMZWmYvh5vgePjiCD/jkE/jkFTHXo49I1FVEIurlucuc8XNN3URUVHgeL428ZhOpqj37wIwhOEYTlOAEIRlEhOE0IwnKaddfNhqAhNhDbE3YM8TZutwtWLRa0aZmy1xlbZFrhyyZ5WjBnmxuG4ApkJ4P+HUL+HUMAAPAtSJrcXz8Lw+nXt3OQg/48wv48wwAA69Lq6mESicZ1s5CEySx1JUhARTihEjGEYiJG+/g17gAhNhDhplctm7Bktw5nOJa0ZMnC1xkYs1rRnhZtGeVqybMmAApjGoT8IlH4RG8uLG0ac2fZhtCCUEIyz5McgIP+OoD+OofGcLq641FxdIq/G5+JnwCE4VYxijOE5TRiRjOufXjdYCE2EN8bBjmY5ca1ixx5VrRmxcrXLDCyWsWjRxkcOHOJq2ygCmkkg/4Q2P4Q2Q5c3Tr27+AvDhfC+E6ukzcd8cbAg/49bP49bQ1scOPJcZrK4mrxfC4wZkCEak5xhNEhAhFFOExFGeHrxeAAITYRlw5mDZy0brWTVizWtG+TMtwsXLZa2yt3ORs0Z4WrLKAKZCKD/hE0/hE1AYz4Fzq9TTFUwQbnPgiD/jok/jolAdu/hbRMZjNZmVwiLxMghOhm4uWc4xjCMkYARhOEYRjDL3ZRITYQ0cMMbFg3xrWuFxmWtGeVitc5MuVaxxMGbFk5ctGjbEAK0QFug/4fZv4fZyExNWARIJmJul4jOES1vlKlIiVr5+B4PDczZLW9DwsorOMuvieL4Hg9uNxlcpqYiphnAIP+OGT+OGXr06xy79ufIA7ReoVZcxk6+B4LhxceHk4lmJqKqoqsZ8CZ1MZjPPwPBHh4hMMRRrfhXiIqpTld9/E8Vz5Ag49Kee8zEVMxlaSYTF0mLqYuEwTCLiYmrQARIEoETCRExMTCYmriSZmePg+rHlAhNhDByxbN8WVwtbZMjZa0bNWi3DkZ5VrjDkbZmLDHhcs2AApmI4P+IiT+IjPoAB06+Rx1MVOZZc+Xg4CC/wASFf4AJA/IAHnxa2WWJjfPwACFyGMyNcMEcMMcJCEEKEIYYY68fbHqACE2EYs2PKxYMXC3JlcYlrTG4yrcOLJhW4meRw0wuGmRi5bgCmUgg/4iWv4iW8ZYy4cQdu/iZVFRExHfXPmAg/45fv45f+3dz5IkFWSZxmr4celyhcdjMfXLFHChhghEIhQiOfS0xZAhNhDXNlzM8bJstcM8LFa0bOMK3FixslubNlc43Llk1Y5mAAqJAUWG8Pi3h8XAFLSAAAEzMEbGEbGIuKIOCAtrdaWq8vVtbpyH8hMnkJlAE5nAAABPp+TiclGo6iUUnE5AnE5RCIoFA0ZjCgiEtZCKMIwTnNGcECEBErKMCMJTRhGEUIgIwEYz09U8ECE2EMG2Fs1w43K1vlYY1rRuzYrcLVrhW5W2JljbtsTBrizAClIVhfh90+H3UADF4pj8cIfyAWeQC0AnE5JxOVIpIIakmoSzi0CQcCgYCDQ8zQwFMCE2EM3DjE5c5sq3HmbsVrTMzxrXLFs1W5WDLE3asm7No0zAClofh/EGF4gwwAAm03TicqBQVAoIgv8AJc3+AEucAAPPh3jz4ACEwdqHRvNGEYicEUUYIxw8va4wITYQwZ427BgzYLcLHM0WtMLnEtcZmOFbkxtWOHJhbMcWNwAKXheH8QmHiExTabqBQU0mqfT9RKKnE5TqdoT8h1H5DqWvU06E5MGFkyqVYcCE43I5cVazqjFGE066+eyAITYQ0bM8WXCyYLWWXHmWtHDFwtcsGTlbiYuXLlu2bMGznIAKeiSG8Sf3iT/XFyABCwkHBQMBExEnJSspMzE/PSckh/II55BHUAgIAE4nM4nNKpdardms9otNms9er9QqIIXBZrD3wxwwxwwwkcEMUaCGBDAhQx26eKHSACE2EN2zVk4xNmy1kzxYVrRpkyrcLnM3W4XOFmxy4mmXGwbACpsBQIP+IQj+IQnjwOvR16O/bjw3rjGvBxaZmJqhKbidRjGKqFXE1ENX24oAhPx5IfjyRw4DLkVo16tOjXq24MXDyJRhCEsCEqQsESckYyjGcZxrGd4Y53CE6mDh55owjGEUIowRRhFCMIgjCMEIkCE5RhMRTjfh8WHWITYQ4Yt2GLFicrcrLMwWtMeXCtxYnDFayZtcrTK4asWLFwAKgQE0g/4h7v4h768Hp37eTyuF1SKjEYqqmLi53G6tZM1ON6AAg/48iv48i+rpx4MRGsU0Mzm73czm7lc2q4qKjp16AITgcrg46zrGcIooEJyjCcYAgiEZVpGMJp338GPaITYRiaM2eTFixrc2RqxWtGLnGtcN2GJazZMHONi3csGTVwAKmgE7g/4iWv4iW4mrlEoiYhfLm8DnBMETDj06uGdwQqpiufieL43j+BmQhPx4pfjxTzZ91aSspWcazrltdlRunCMEoUya9TBK1Fr0xwwr1teU98pghOxmeAapyhGU5ThGKCMEYwnCMIyIwQipGEYThOKMYxvxdcfAgCE2EMGjbC1Yscy3NiZNlrRrhzLXGbHmWsWLNrmZNW2Rg2agCowBNYP+JEL+JEW43BGaJhw58jFTSJjMXl068NxFwi0TjjHSwIP+PGT+PE1i6YmZi8t9fC8M6szmFMR0ceHRpyVUzeb3378whc9go9LDLFHFCQkKCEhgEcEMUcEMEUMkcUcUMEcKOGvPxtQAITYQ0b5mmPI0crXLVtmWtHLDItwsMuVa3yYszdwyZYm7ByAKayKD/iYA/iYBGZic5TlU4xHCOjTheuOuc2CD/jte/jtfcufgXjXKtVpGc5zz4553u8rxmaCF1EjTxwkMBAEMEMaGNChR15GDTCE2EYWLRkxY5ma1zmbZVrTGyyLcTNy5W5m7lvlxOW2XE5ZgCl4Wg/4k6P4k7a7TqdXVzMxOM9JiwIP+PJj+PIfwcbq4TEwqYvhzWIaqloG1g4OAgUDAoGBQcHCyM/BXgCE2EM3DRzlc5G63I2bsFrTE2YrXDPFiW5GLJs0aZszZm2aACloWhPxOVficrDdhxRpBCcMMMeLfiIL/ABm9/gAzfDti2RJm+O8AhdZDkbYY4ISGFDHDHLXh7coAITYQ2b4cOJrlwrcWRsxWtGLditw4WOVaxYt2+Nu0yZMLZoAKVxSD/ick/icrw8CeCpibq04uQIP+PYL+PXPu5dUzCprOucZkhsBQMJgGDEDAQKBQMHG1qSAhNhDPI3bM2GRwtZtmbha0y4nC3FmbZluNlmYuWTVq4yY3AAqUAnqG8Xgni8PiIuKkYaDh4KHgIOCgyavbzBOCMK4UxLYQaDhoEIKDgEBAQkFCQkRCQkRBQyEQkFBQ0FCQURCQUFBQSCgYBAQEBACBg4ODg4WAh4GFg4uBjYOLg4mBiYWFhYWHiYGHh4OJhYWLiYOTTcDFw4CD/LJfloemcTEzGaubiOHj+N4fhceGeDERqsNTVVNTCM4zUTVTBEzMVcZnM8+PHN8Zuc7m7m54uM8XOJwRVQQjF6jhjGMcscOHDgCD9DpPH16hiaJlEpiUiJiRIRcJiYukxMTExMBMSIRMEipIExNXARMxcTF1MXC878fzZrAhNhDJtkbM8bhutcNsLVa0YOMi3DhyZFuRw4xZGGFzlxsmAAqWAUOD/kKO/kKP5czp1cOOM4ZxnGYuLq6upi6mARJ069M0qlQmM1z14PDn06iD/MlfmSwxly58OPgZVUYipTczIy6+B4I6dTwfA8fhObnbMxEcJ5VXDeiDx2mZXUouJWSmLgmEiUTBBEkXMTExMzc77+PmY9ghNhDllkzN2eXCtx5W7Va0aOMi3CzwtFrdzkZY2WJo3yNMwAqCATiD/kUe/kVB1meFVisYYhSInF1nGalK6zM7zu85ubqanlxiAIP8vh+XbxOEXVwq1rvKc1xjd7zne7u4iNY4RrSIRrHCsUCE8BVhHtgiCEECEUQIwjCJOAEY49+2sneAITYQyxMMLnM3zLWjdphWtMTjEtc4Wzha3zZGeTE5buGLBiAKfjaD/kKG/kKHAMXNTqUKmUL34W+fjd8XjdTCYgTXd27gg/1u363cA6ROqikrjeNzfPpvPO4yu7WucRq/E4+BvQCE1cqEOmVTJok5RhORAggIkUJwRijfD0ZocwAhNhDdlkZOWzPGtbtWuZa0c4WC3C3yMFrZwyZN27FvkZ5GwApfHIP+Rg7+Rg9y5qus63WZnM2mr6ZxOIT6eD6eFa7Rp4GHNHApCClUK2x3w3CEdqTg54FU00YRRRrr5MZWITYRlbucuFjjxLWjRniWtHOTMtctGzFbmY4crjFhzMmOPIAKlgFTg/5Z3P5Z48BvQAAAJjON651rweBEwiuNJmJiDCJ4cegwEZhmQIP80B+aP6Bz5Bz5AAA7d+XPt38C+vibTVkdfE3EQRMzPXt36deWZi4lmOKutIP3PBmbu9zIRAiSYCJJTEwTCYJiYTMCURdSIkF57+maITYQ4ytWzVi5aLcWFrkWtGzJgtxNWLRbhY5szdw4YYXDfIAKVxKD/loc/loddem9ZqOPDjwzjfCF8nB5OFRTZbgJa8Fg8JhcBgcBKIPyuc0i8zmbvO+O+AAhNhGRuxYZWzhyta48WJa0csGy1w5ys1rds3btGTfNmyY2oApcHoT8tVX5aqwxYzJl0ad2/iZ5RSrKNrwVgv4Zo/hmkJTx5zTYEblZoIN507m5JuJiZlKYm+PPw7vgITYQ5y4srTC3wrcjPG4WtMTZmtcNsLNayZtm+HHmyMcmVyAKYh2E/LWh+WtEZMrJHHws+KsowjGFaYcV8u7Sg/zw354ccOLU5xaUpmsxvhOO9ITgZsMYxjWc00SMSa9eHng5wCE2EZGWRmywt2K1vhx4lrTC3zLXGZk1WtcLdjixtXLllhagCl4ggv8AXEn+ALiUAeZnvOtmyzLnfESD/Lyfl5QB2mKxjERCMsxx4cXEg+Hqb5zF3m5mJC4mVp34Pm3GgCE2EYmGVmzyMMi3FhzMFrRmwyLcLDM4W5GTnHhwuGTnM0xACmMdg/5MnP5MnTW8Z8LeoilXjeri0Z3PUIP9M9+mfPB8Djw8fglUwqaauMNuYISHci4eucYxhCEoQCMZ14fBvLAAITYQ4bt8WXK5yLWTNriWtHOPGtxZsuJazaNMLNg1YZMjPKAKYB6H8IUXhCjAAFKpdEotiksBgkDgs3sllIP+RQT+RQUAAXXHh31OIxfLmIWTRX10yzxkMEMCCOAIUNebla4hNhDJtjaNM2RotaMnLZa0YMMa1w3a5FrLC0b5WTBliaY2wArBAWCD/lkg/lkhcuYHHg61GalENceDOBV6hVQirmZvn053GajOAdOvhbgvj4XhuHMLoQq3heH43MCE+ts+ttY8QGRl4WOU5TgrTTmzsWMadG/FhkiUUhSU9F6RlfDq1gw4N+CMEsF7N2GSU0ppwz7t6188wIPwMVc2i5uySYkuLqYmIVKatMxMSgRMTExJEwmJExMRNXBMTdZjbnz8edekITYQ5aMM2NjlyLcLdplWtHLNmtxMGTZa0bOWmFywb5sbVuAKWRSF+WzT5bNbr8BHbiLZoUMMWBwmFqrAg/1u363ervV7irit9M5wAITkaHHgnWMZznfDffWnKCE2EOGrhs1as2i1w5cM1rRnjarXLZw5WsWbZg4YZGuNrjZgCl8dhPy2/fluLxGPEGTLmz7MMolL218DLACD/YNfsCfBOfIOPAmJJi8O/KyE1cZxyE14xiRIoxnlx8OEeMAhNhDNw5YuWjTCty5m2Fa0yNGK3DkZNFrjJlcscLBhlyN2oApdGoP+Xe7+Xe8zjqiZmUxEKdN4xkCD/WKfrFTlz8DfBqYVMpXHHr06gIP4CnfO85zN4zExcxmc8fLy4CE2EZczjI5a48i1pkxMFrTEzYLcOJk5W5MThixZsWmNs5bACnwvg/5evP5evTnWa3GZiJ1NVisb8jOGrpWV53d88eH4Xi4gg/1r36186N8ojCIRc5rjPXl3jnnd5XDUaiu3XpwzFoP4E8eUZ3ncSkmrqJhEgEkyzefF8fF+kCE2EYmrRu0ZOMa3K5xYVrTHkZLXLZk5WtMuLE4bssTduzcACoABLIP+YHL+YGPu6mY3jfDPTPSem+U4hV1Mze5tuN8M8PB8AIP9Xl+rzPC48s9LpEpvMzfF1rnXHGYiak1x4R08HwCE41Ns4RlGWGU4TCMIoRlWU5VlMjCsdPHrKPaAITYQwYsMTbDhaLcbJuyWtGTdytcN82ZazZ5WzNs2xtm+XGAKdjKD/lY+/lZN6PD8I69AAb1dTEolFpq8Zxx4XSrUg/3sH71+WcGcAA7d/E3F4urmkpjr4ni9u/Lm5c3Ug/SrwcwhcZjMZSZq4mroACS7zz8PjfnAITYRjcY8mNtkcrWDZo3WtHLBgtwscbJawyucmJo3wtWDloAKSBKC/wBM4f4AmcQAbgCD/dRfuowAeB4IhNHIhw53VnOE55cumNghNhDTE4cZsLFmtb5W2Va0x5WK3CzaYlrFpmY5cbLHhyYswAqCASyE/LCR+WFG2XJr1Z82PEy5GPFek4IoxijGE4RlGEFpZ8yE+3Y+3nyb92nRe1aK0RhijakKWhOk4RVhOcKwy4NubOCE6UY3rW84xRgjCMYRhERlOMIynKsozw48+OPWITYRjc4mOFpjzLcORg2WtMLLItcZmLla0YsmrZs0aNnDHIAKXh2E/K2l+VtMxYwyZdWvdhpGAK0rHGCD/fUfvqSJCrxnW8ZiZZxxxcaAhOZq36YQnGc4iE4Iopzy89HUITYRhZYsjZzkarWrjJhWtGuLCtcY3DhayaY27dy2ZZGLTEAKcSeD/lnQ/lnRDjnHGLXU0wijE1EVvxOOvD87vICD/csfuWQ5cel8LxOM0QlMspnn26645xmQhJdaOdWd6pzlOE5TjCcpynIRTjhw8uEeoCE2EYmTJu4wsWC1wyYMVrRrjYrXGPJiWuG2XK0Y4WzHI0ygCq0BVoP+Wjz+Wj0bmpmcZwxdDtxxMJhLj4Hg8ubp11sA7d/I20JXGZ6+F4fDdzIiair8DwfE4oT71j71nJHHuw2jSMYp582cYZpokISxadFaKVzRigy6NKlbpxIyhKEoRyZdl1pyijGOXZtjDLCD9aZb3m5mZJEEwEgEwmAARMSiYlEkSiYkEzfH25cgITYRiYsWbfK1YLcrVjlWtMmLItwt2bdbib4ceHNjc4mzJmAKlwFBhPy7Xfl2vAYcGHBntOcF4VTUjRq06DFj2XlGSE4wmy7NubPq16NOqefdv1a+AIP96N+9HAcufTr4XGKQgiY2nn06mMwnFokSmJiYiYi6uY4gg/hT071znnjjM5q4mLxMJqYSiQmpIlEpiUXCVs57+bmvACE2EMczJg5Z5m61g0atVrTE2yLXDZlkWs2+Rq3cN2+LJibACokBM4T8v4n5fxQAy5MuTPm24pwVQnKMpKSnKlcWPJl0ad2/hcPZt1CE+9C+9DAClbXyZdl4SjSMIwnGKOXZtzZ82fFjyZbXhHDg3oTkSrOcscLwrCd5TpWU6RhGEYCERGEQjOOHbtOwITYQ0c4muRjlcLceTHmWtMrDKtxMW7Fa5auMmNi0cZWWTMAKWBOE/L9l+X7PHiZcgte0MOLHo0iE+6Q+6RyZUpjRpxQy4seDCIXcXwR5+OGGCNLDTLkYIMgAITYRixYWWRoxZLcrFqxWtMrDGtxNGbNa5YN2rfFmytMeFoAKhwE5g/5gyv5g1+Xfsd+w1vlz8DjE1KavGYuLm1zK1xKYmanHHgxog/25X7ct37HPkOXPt38bjV4nE0wTImFKTESlmt47626gg+XmY8+Jiy0wmLkmJi6ururq6uoupAlfHy/FmPQAITYQ0b4Wzlk1crWLnDmWtGOZktxZWOJbhZMMmFy1b5mDTCAKaCaC/wBQ4f4AocRzoO83crYlzczz43Ep6IT8Ap34BTxjxA2beBjglWUxGGXVrzZ2jSZQg+kQgm0ymSUxJKLibuc+H4OewCE2ENG+PFiyN8q1nlbtFrTG3aLXOZxkW4muTG1zMMLDK4bACogBM4T8s8X5Z4zLkx4tNJowIQlCkp7L0jScIozRrGcYZcm3Zv3Z82nQg/4BMv4BMyY5c/G24Z1atxdzz4cblczMWqZw5eH4XftvXDjw4oTsQ4sS86wihEiEBAiIwRgiiinPPyYR6gAhNhDBhjzMceTGtcsszVa0ZZmK1xmzZFrFs0csWWRs3yYcwAqGATaE/LXZ+Wu1ix42Lh5q0nAQgWjSOLHux2rKJNj0aWLGjC9rzxFQhPwDJfgGTXtFDBGCVJwkJyqz6tcLqpko5NOhnzM+bHiyshlAg8exXozM1eWYTCJiUAEiYlExJLN8fJ8GsCE2EZGbHI2Z5XK1plc41rTKzxLcOHM3W5GbLCyas3LnG2ZACrEBVYT8ur35dXwZ8xnzZcmfNtsRQnKE5Ryb92fNlyXthwYcBewBky5s+7DBBJGE4TThPDu37NrNnIP+Agr+AgsF0a3V63yuYmkk1O+nXlz5c+3fhx5czp1AOHHhx6XaJlMQETnp14cUwIPxuV3e52TJMJiUTEwImJiV1dXjOJiYkETCYmYJiYlEzBN58vzT1iE2EMMjVy4xsWS3CyYs1rRhjzLcTlo5W4WeLNmyZGbjM2aACo8BRYL/AF7l/gC9zlHnwHnx2LZuXN5cFgADmwWE3HfHnnc0hPwEgfgJBy5BjxBky6KyhCCCcYYYY9WvJlZs4AZ5TjGskYQglk37terLkIOPgCvNuZmczKZRJMXjNXQJhEkABNXE1nFyvff0UecAITYRjxMGjZrkarcmFgxWtMbNwtxNGmNbiyYczRrmZsWOZyAKnAFAg/4rEP4rEXLm58ufLv28HwPJ4XNzKkRGCsVHCOFcKxGMIllvnnnx69c8dzmbg/47Dv47D2ts4mJir6TVVWtVqtTUze8543vjN54znjvnnnm+eFaxy107TiCExdx1cMRMJwnKKMpwlGESE4iEUAhOEYkBJFXf0YcYITYQ5ZN8zRq0crczfK0WtGGZstc4WTVayy43GFzmw5WzTEAKaCOD/lqo/lqpOvR16OfLfDeNxmrE4mIYceCD/gsE/gsFLpjLW+RynTF63Fruc14PLmCExcTmiEhAjCMYxRRhETx8fDPmACE2EOc2ViwaYsK3NkYNFrRi4YrcLPC1W4nLLNmY4cTfLicACp8BRoP+WXb+WWeq58vB1zkB16eLScxM4jUcOla4VCs3mZuZJm7zPWdzcxer7bxYg/4GmP4Gq5xx8DnyzyATDGqrGonGbvd5u9zcWWudrgxPCoavheuPRgCD9bwPF5pyuMxcpTEzTOM1MZqJiYImJiYmJiLi8Zq4Eyzx93eOwCE2EOcOTE1zOHC1q2ct1rTNlaLcWTI0Wt8TDJjYNsWTExzACl8ggv8ATlX+AJytmgnZbaUS8vh3gIP+DgL+DgNz5A8LLEaYWXa848PwPBCE42rDWt53TjFEAjFOePh5Y9AhNhDVxhzZcrfMtyN8WRa0y5Wq1xhaMFrJi0cYmjNy2ysW4ApVFYP+WAz+WAXZ4FxppFSzjfOAg/4O3P4Oz+pdEzaZq8VeAIXSSQaOdBAhIYUc+RvhxwAhNhDJpmbuWGNqtxY2WFa0yN2C1xlx5VrHCxbtmOFljZt2YApgF4X5YTPlg/tqgtwWDxVs0MMksk8k82Fw1ICD/g+O/g+F41Gaus4mYkreruCE70ujOSM5xnCMUYxvn5cMwCE2ENmjTLiy4cK3KwzZFrTI1yrXOXIxW4srDFjYYsjPK2ZAClkWg/5bCP5bCRdeHiUzE1E9OfQAhPwc2fg5tGTLxrwpKKM17Z8eoITJ2o8PHec6oowjGt8e3DEhNhDfM0cMmmRgtbZsuRa0buMy1zixsFuXFhxOXGNm4w4WoApcGYP+XEj+XEkHg8GWUJ0q+kqAg/4OiP4OiQdJxwYqJmLcazuQhcthIc7DBHClgjghQoY5a8DgYdIAITYQ0ZuGDlm0zLcePG0WtMrBmtwtXDBa2zMMLRg0w48zByAKWRaE/LX1+WvsYsfCx0jJCEaT0YaAg/4Phv4Phxrd1cLiJrjq7IaOsIGCvYGAIGBINAwcXSw6mCE2EM2bbC1bssi1g5YtlrRozyLXGFs5WtnLVo3YYmmRsywgCoMBM4T8vKX5eUzbs16tuCaMaTpCi0JShGUYIoymnGMb1Jz0a7YtYIP+Dpr+DpszjW/CuKqImkVKM3fG93xnrOWYnUYxGHLOFoTwt008dZ1RijCMARlOU4QIBERhFGM8vXOsITYQxysmLRzjYrXOHLkWtMWVwtc4cOFbibsmubMwytXLhsAKlQFZgv8AVon+AK0OnOmaZoA2zcu5YXNyyJuEoAAXJJCLs22b63SD/hI+/hJL5HPkdeh37ADwM4hqRJcxa46+B4Jw4gAB4OLu2bmaziKjhmtZ7IPGolKZSEIsmLTEokRICLqUSEJqYCZi4JgTExKZ6+vc/AQhNhDNxkYuGmZutbNGrVa0aMma3E5cZFrbC5aNcrFi3ZtsIAqCAUKC/wBUdf4AqN9hZs3LZAlALAASrLncGXLJvPLwg/4WPP4WL2rxNTi0s26+F4fLmAcuYAOfLmmbzF1NxETU6mdAg8VEpJmJSmEkTExMSRMIISJiIus4zWUwm+OfL48AITYQ2cNmbds1brcjTJiWtGOVmtc48jFawZ5HLTFlZZsThwAKbieD/lVo/lVpceHXp4eGdbxcIioiqRUOfibMZ6Zsg/4Z2P4Z2V1y5+FJTF1nG6tGYmZc/A6suMO4g/WzxzvIgmJkmJiSJBd3vwfF7CE2EMcuVhhysGC1ozZuVrRy5yLXLho3W5WTdg1Z4cjDGyxgClochPytDflaHBky5MuiZCMiBGldO4CC/qiz+qLQe/VgNzZcvfU2AITjRnOatVYIwjCIRjj08F4AITYQ2bYWeHDlxLWeZkyWtHLlytw4sLJbjcsmTZkyyNHOJwAKZR+C/wBOXf4AnL5dy3x5xLKKlm+PProAhPwyQfhkhzZ9m3jabRkJRglGEKyrHHbWAIPXgTOUzMpi4mUxKUZvr4Pg6CE2EYmGXG0aY2S1o0xsVrTNlYrXLhy4WuMLNoxcMmbZlmwgClcVgv8AUO3+AKH33474uXCDNzSD/hnE/hmvmp1vUolM5jw+3cCE5F4L1rOKMYThG+Hg4ekAITYRkzZWGJi1yLW7VvmWtMWNutwtnLRaxaYWrLExaMMubIAKXByD/ld+/ld/AOnXxN6nF0lnHXVyg/4aov4aowO3fGeXPHHG4kY641uE2YKowreM4wEYRiTjfP0UgCE2EZnLNu1xMci3CyxMVrRy0YrXGFjlWtMObM2YYsmFkyzAClkZhPy0BfloDGTLmz7MMilZVhGWlq1ggv6oY/qhkSyhUF+D252F00GXlQQo40KEjgjjpwOHj1QhNhGFu4YsWmVstcNsWZa0yMGq1w3asFuVw1yZm7fGxa4mgApiHIT8tP35afwlMzZ9GngZaRhGU0tfAxxAg/4a5v4a5w5cyJiakSi9Z46yhYtNDo4IoIIY0KOGGCERq8PjYMgAITYRkw4WuZs5zLcTnNkWtGuRwtcY2zdblY422NiyaNWLXMAKygFhhPy5MflyZY8RCNr5Muqc4JThNj2bdm3Zt1a9WvRjleF4XheKMK0nSMYIxhGUIZNerDgTk0adVYSSjKCAJwnKsZiD/hnI/hnJdehz5denXp4fCwnDh4PgceExE9Ovlc+ERiohKbnMzlnM3czLh37dejwfAeD4HGKmoilIhM1N8L3Qg/O51m5uUphJWYTExMSiYmAImQBEgmACJiYmJRJExKJJnw/bdCE2ENnLPNkZsMy1xlytlrRxhaLXDJjlWucWFm1aMczfDjZACrUBUYT8txn5bfc7JlyZdGnZekVK0VhGFUcebPa8ZxqmrKMkZQQxa9WnRnzY8QYsezbytOCNI0jGE4YZMICD/h46/h5H5OfLOOfLni6lEwpCE8ufieL5G6nQMruZcenXp14cdbDt3xmt8N1dGM8rVYCEpCKIEESKIhEhGCMIiIjBAQCEYRQQhCCUYxjGcJxTv2ZvAwAhNhDJo4xNsbXEtcsMTFa0aZWq1yxw5VrRo4yN2ePKzYssoArIAXKD/kqg/kqhba8GszzjnOd7ZXMVERWK1jGuGtY1jWMYxppVKQpJMSk3G1rJzO763znbJNzned898b3OyIdp12CD/h/o/h/36d46eLwuJwqMYYrFRiomoiUohMRNXcZicxNznLdzczMwuLupyyTktF1mrhaEJRFxUYxjVdJQg/a8VN3dzAiyQRKJhMTEgESEwAIkAIIBMTExJMXBMTETEpLz4fqx2CE2EOWeTHkzN2C1i0Z5lrTMzbLcLjLiW4mzltjZZcWTI4YgCrEHyQSG8nonk9FAJSHiICGhIKGhIKGhoSEhICIhICEQyDhIOBg4VCwMDBoNDwcHBw8LEw8PCxqRjI0hYSHgIGBQcFBwEAgICAQMFBwZBISAgoaAhIOAQsBBwELCQcFAIFAwMHAQcDBQMJBwEAgoNBwUHAoGAgYKBgIGAgUDAQAEGg4CBgEHBEFAwRAIBAwCAgYCAg4JAoCBgYOBQcLBQcFAwEDAQKBQCAQiAgICBgICAgYKAg4JAQsFBwEHAwaBgUCgSBQMBAwEDAIGAQcBBQcBAQcFBwEDAQcBAwCAQCAAQUHBQEKlJVHR4Q8MBY2AX98YBwAtbRe3jBuDLe2t7a5uL28wHgLCeEsO4cxLXQMBBwUDALTE+JsP4ew7hzCeEsG00FAQEBBQMAIRAwiAipGEgINAwMDBwBBQMEINAoCBgISMlZRFxQRkbFRctDwSAQaDjY6PRUWRkaiotGRqMjQjo+Sg4CAgIGAg0HAQcXHR4EFBgCNjEXFRMRIwkDAoOAgYCCISBhEDCQcEgYAAQ8NBoCBIOAg0LAQaBQSOj44Q8NAQMAQCCgIIIFFyEijI1BQ5BwUHAQULHRMNCxkahPxG4fiNxAMmGCAgBOEU4RRlNCEZTghUhCMowiThEMODXKFZxjes1ZzRIpTheEKqyraMJ0jAjGSKEYEKQjGMYTrOFIRgkmjBFKckIRgQnCNKwJwqinEjGE4QQhBAgQgklEnKKMCBGE0IyhCMoQjJGkRCMoJSSrasoIwpFCMIwERAggRjAjGEItjwP4Gd/vB4B8AAd/vBweAYcARgnKtK0vatJyrSEZTlCEZJZd2/hcPgcHdv3YYp0vasZTIRgvqqQjKM4RRhMRlGKFZVhFKYQjGFIwnaZGdrqVIRRgAFaYYQQjSEIQjW1wMuQAYcDPmz5uDgTiQjCcpySZtepjxADZt4V0o0rScAjGrPo0jPm22jGMJTlGEIQQphwMOBkUhZSM6ywtOLGILxzRJXSrKssqUS3LZLAubKLNzDLC1VgCzYsWLBbFhBLLLKJNzc3NEsqUlACWWWVKlllSpRKllzUsslm5uaJuSkpSVzssWWUlJRLLLKEsssUlCUlAWJslzbi2WS2SyyyliybJsmxctZqWWTcq5d53JbJuUFhYXLYC5sLALLLFgEoABKCxYJsBYJUWUWAJRLKE3KSgALLFgFhZZYFhZKAABZZZZs7ft/A6z8NCE2EM2Dhk1bOMa3C3xNVrTGyZrcLdu1WtG+FriZYcbFy5ygCroCzQGD/jku/jkd8HwN8QOvR4Pgd+3j+N4/CyZtFkRMCIKmItEkTVTSpqCKRUNTWGIVa85u+ovedxmUVGq5c+XDj4UzilIlOc3zVfi4ubmYupqcXUTUQpU0iaFTEQhREouJiaRFTUiU+H4ni9e4g/4k3v4k33PhAF0xnhx6de1xCIgibqalU1ETUzggUSgldruLiYmri4zG5XcSDlmoiEXFp49OvTrqZgJiZmEu3fxM1UREITUphcSq4TUTIldoIuJZrN0XgETaM1z7d+XUg/A8zzcpiYLmUokRcJhEwmEpiUTExKJIkRIAFXCRMTUokiUSiSJAmEwAAIlEoki6upJiYmLoAi6urq6kJiYmESiYlEkSm/b8dPwwITYQ3YNHGZy0arWDXKyWtMTVytws3GVbix4mjPC3buc2FwAKogFGg/5BjP5BjV1vXPlx4denh0zK6RqsVjEVEYzUwucrvKcxMwwimOPhXTV4q4P+Jl7+Jl916deng+B4Pgd+2+URwng1mEzebnOczebTeKjXBw4TqETc3N8+3WOcdV8wg+HtdfHmJq5mZtMxKJhMJhEomJiQTCYEAmJJnj4PozyAITYQ0cNmmXNhZLWGXLmWtGDPMtxZGrJbjZYnGXE1ZMsLJyAKjAE0g/5DzP5Dzd6uufLv28fg3EzEMViq4OGoxWKlOc56558+e+MdaSCD/iUU/iUV69OvS6PEnGOGKhGWeN7zxzxzzzx3xnMRiuHbXbXaOGsghM3SbeLFFGEyAEYRhFCJCIQjCImnh5OWHUAhNhGXE5aMc2HEtatGLFa0c5mq3E3ZOVuTK1xOWmZjlbtG4AqZAUeD/kIA/kIB3rjw8HwPDqMk3V4iKxGKaVMYzjKbmbXVhzqJKnEUwpHDMIP+Ko7+Ko/ny69OvTjiFRUVOLqUIzjjW8zxmbRnER079g7TCkxGYm7m98OfGoP0t3c5m7iVWJRJF1cImriJi4msxCQIRISkufB9d4QhNhDdriZNnGZgtzMMTFa0bNXK1xiaZlrVq3Zt2Dhk5YtGAApjHIP+Q9b+Q9erMZWnMbjjRU6ntuCD/il0/il169Dv2eJNa1VMJmY544zIhatAyssccMKGGCGCCGCGNLLTm44NICE2EZGTho3ZYXK1syaslrTLmYrXGJwwW4Wzdg1ZYmWZmwZgCq0BSoP+Qez+Qe1vV1dceHg44xmLq6UqdTEREVF+RxxSFmbdXDjK8ZqKxVRSN48fwucAg/4uFv4uF3ftz5d+3g+B30q8TDEVpqMIncbvvjnu5mWJxGqRPjbxUxcWtMuON90ghMHE5c5JAjGEIkU4RQjCKMoowhGUYRhGE6VhGEIwijKcIiE4Tjj59XgIITYRkYZmDPM3wrWDLK4WtMTVktctWONa5Z5GLDEwZsW+TKAKrwFTg/5Dcv5Dc0TvTem9Om6Vet0kRZlebnMzYmKmKV079h27+JlUIiaupmJrPLnFgIP+LWz+LW14fhdejr0dejwcVvFxCIqoxiqqkQmYyXO1txYHg+BzwpisKVMTDeM2hOhg58YRlOVZkYRgjCKMJwEYARhCMIwnKZCMEYRhGCEZTpWCcpynBCc8vVPBACE2EMHLbJhctmC1s4x4VrRk5bLcOZk5Wt3DFzkyYcrbGwcgCpYBQYP+Wq7+WqHq48AOfJnG9c614fheP43j8kzViamlKiGKjFRgq6muvTiAhPxcjfi5Noy5AMeJnza9WmWTbs27M+JJKEqKQoQhOsKwrGacYpxhemGkQIPHlXm5ubrcWEJiSYTExKYEXUiYhMExMrnPf1XmACE2EZWeLHkbuWS1m2YMFrRgyxrXDdi2W5MLfExw5seXI0ygCosBNYT8uNX5caxjjk4eCM6RQhRRSVJUhScisJ3MMZxjG2/dw9GPVeCD/i5c/i5dF04XEQxERUE3d8Z6xznMZmioqNcOfKtb5RKEl3odesIwnOE4TlOEIkIwjKMARhFCcIwnCcYTnl5ddAAhNhDXDjcMczPItyN8jha0wtW61xiyMFrbKzy427do3yZsQAqVAT2D/l2Y/l2Tzmdc+W6Uq+XPws1OKiYu5nPHlzYyMwReJiE8ufTr4XfwuNCE/FzZ+Ll/LyNOKtqpxnHHkyyvCsJopyjBi06GPEM05JQhUnl2bcGGOWk8IIP2N8buZi5XKUETEhMTAiZiQTAlKczvv4PH1iE2ENGThu3ytWK1i3yMFrRq3arXOJi4WsmrhsxcNnDbNhcgCo4BN4T8v135fp74b5MdpySlWg0adWGUYRx7NurXq16LkU4pwrBCFaGLGIT8XZH4uu8vCy4rwKsujSK034KyM2nROWDDonCNKyjBGMJsebOVoIPl7Xi545XKbiSJiYJCJRMTEwmCYlNzx6+jPrAhNhDhlixZmDRqtZYs2Va0a5G61w0zMluRm4w4WTXKwyY8gApqIYP+YeL+YeG+NZjKbiahVVFYxUavXPl1i4P+LXL+LWOc8r5Z4ThCFtxd2yzHOuOcgIXIYyDQxxhLBChQoISCMjjnw+Fh2AAhNhGHHmxMmDHGtYM8bZa0xs2i3FjzN1uZk4aMnDdzjYtMYApYFYT8wVn5grWieXdv4mnFFKcq4Mc4gIL++UP75RCybjNjfg7QhYtJFoYUksUqGNDDLlcKygAhNhDdxkaMMjbItw5W7Za0Z5Wa3FlxMVrJgxyY8zRzmzMWIAq7AWCD/lle/llfM4c6Z1uJq6hiN6HLeLxEUwisxmc9enPK6lETQcufhZnEl8/C8PhtMriSpq6cOLoAg/4pLv4pLztfPyuOFImszM75+B4I5m12mDE6iqxyiNRCcznn06nXp5PC2LxHC67IqCLXN8/A8F06gIPWplExMzFykkQiSJTFwiSJRJExMTEgESARMEwmJSTM8fB82vgQITYRizOWGZhiYLcbBk0WtGbZmtc42WNbkZtsbjI4cN8WPIAKXBeF+Wzb5bK61VeGw+MtihIJ4oMDjMbZaIL+5wv7m59ped1m2LOWWwCEl3odPDCCMYxijGc76cOfcCE2EYnOZzkbsG61liZtVrTIybrXLBi0W5cznLmwtWuTNjcACmMdhPy3lflvLANGnRp2YZZ914whCeLLgiCD/ipK/io96gOHHGcWkleOPTnEgITF0ode8IShEjFGMIxRjWunffcAITYQ1xOcuTCxbLXOTI5WtMzNqtcOGeZazZM2LNm5xMnDHCAKXR2D/l5s/l5t6dRE84jeJliUTWN6AIT8UoX4pQwYse6cpUiKqq5d28CE6mLk6YIEyKMIkUYzx58+XlAhNhDnC3ZNmLFmtbscbBa0yZsq1zkZsluZuxbsMLBk4wtmQAp2L4P+X0L+X0MdYWlVRGIi/AsqESmbm7uW6z083wIAg/4pmP4pmRwaVFSmZy69OpuLXNzK4MRTpVVQhJeBJ79eGqcEIkIwBCIhOEYRIoo1vwdrwQAhNhGNgxwuWmVotctszFa0aYnC3DlbNFuFpkb5GrFu1ZMHAAp7L4P+YIL+YHPueDrcTcYaarE4jF1eMxms1czLbi5663mD/ily/ilzHhTGKhE3N3G2Y2zHNuOcZThhXDPhZUCEp3I9WcYwmlMBCMIwhEhERjCKMVa8ffDsACE2EMsbDK0yt3K1niZMFrRg1cLXLdiyW5mGJtixM3GNplcgCqEBQoT8r5H5XxZkYRhOTLky5NerTo16tdKTpFBCFIShKdI1w5s6EcbFw815VgjSOjg8BYCD/iX8/iYL6Hg+Bz5dejny3qYxnhx8K5oRcXFpmVxeMu3fpfHwuMzF1lIdQIPHjTnMzMyRmJSTEpiM4urqREwmIlAiYi0xbPPffv7wITYQ5a5mmbMwYLW+Vy2WtGLNytcuMLha1btcmJu2aOcjFkAKcCSE/LSR+Wkm1zg5LzRjFBKEqUlCimPiZ7XxYYSAg/4lOP4lOefI5JqIjERiUMrzc9dd651xaITdxufNEuhGEYRjCcCMJoRjGM659PUAITYQ5cMMuNw5zLcmPE0WtGOZytcYmbhbhyYW+ZyzYZm+TGAKUxaE/LFR+WLfIMUs/Cy2jQklWNCC/tmT+2Z4LzeUm2d8ebiD8bE5u0rmbiZX38nrwCE2EMczdnhb5cq3I4ytVrTJlarXDTFjWtmONzkzZHLdpixACmYfhPy0wflpvyZcgGTKyRvScCmXiZbXxXCD/icO/icF48uYGc8vBxcSio11xw5+BmSD7cM3m4iKRa7mUzErnjz5+LyAITYRhzZWuHC4aLWWHK0WtMjTItcNczJa1xOcuNhkzY8jBgAKzAPZAYbxw8eOHkAAI2MI2MI2MR8dKw0DAwcBBhAkBAwMAgIGAgoBAICAgIOGgYCCgYJAQUFAwEEgIKFgkDBQMDBEAIGDgIOBi46PEBAzMJCw8BBoCEgoSQkZAjIGCgIRDQMDBQcBAwsDCo2MjQRMRFxUrEQaBgUDBwULBEtW1lLSVNRU1FHRTMxIyEPDQcEQkLFRcdHzU3OTtFR0lLSUtVV2lrcXNxcsCYFAh/Gjh40cQAAhEJIFAyCQVCITDIHAEAgMCQBAkAQSAoEgEDgUDIDARAYBAYNAIHAgg8CIAgMCgqCwKCwCAQNAYBBUDgaAwOBQMQyGwyCwKAQCAwCAwGAQWDxCIwyGxCBwCAQCBwSBoGgMBQGAwGBwSCghEJhkNi0HgEEgUDhEBg0BgEAQCV1Sq1Kp1Kp06n1Kp1Sq1yu1qt2q12az1yu1yu1Kp1yu1Sq1Kp1Kp0Kh0Cgz6fzabzicyKRgAIL7Ot7piC1pYRZZbLFlubLLBYBYLAiyzedyypRcoCVKllligssLAAJZZQElzYalEVLmsqkUlCXcyLby7Ted+Pv4F+N9wCE2ENGjbIyy5cS1zjw41rRi5yLcOJu0W4WmTG3Z4mzZrhcACvIBlwGD/lPm/lPn7dzp1CY51rw/C8XE4uLiVrym1gRUVWI1VVSoiKYmMTCmIjE0qRNxcymUlySzFzOd3e8szlcptmLJETi8REYqenPwL1aD/gH2/gH3mCYOfLr08HHLw/C8XpahCFMQqqQxnC6uIlE1EpGYmJJq2Yu2VrldpjOs4hMXLKYlCS4zVqIhERMVNXpE4monhvp17b5Ag/gry01xzeUiRJMExIAAExEzF1dZwRdSIlMAESAAmAAImImJiYkmEXBMTExKYlOXPy/Dzj0gITYRibY8bRniYLc2XFmWtMTJgtxMm7daxbsWmbJmct8bVkAKrAOZAoP+UZj+UZPLw/C58jv2N6dTN7nd73meLjjOLvOd9efPd3EaaiV4mK1wrpWqrERCmJJrMSsm5uS6RiMVVYjGKxiMRy8PwvB1FIgtm85uZRMTMzMwwqpLhpjGKTWaTURCoi6mJtMozCbZjKFREQujOrgTEomdXCpqYzCZTAHTrw49OvK1QwpELtc9fE8Xt3CD/gJW/gJr8J4Pgdeh37HXo74rKZWlSIhiJqpikwicQqUpmVllylMzKEoRExBiYqMRNSiYyJmYul8ufkcdVqtcOGuWukYYur0rCJnd7nK7qZldbxmkxErpW8TKbu83GUqRUXjM3mcpThtm2VxUMWjLM3E1MKuZZ58uYzjv28PwvD0mbzd5SxWq1y69N6CD8rxPRiIi5uZsJkmJiYmAmJCYlEwiSYmJhCYTCYmBMSiUSi4AmAARKJRcJiYmJhdXBNXUlXCYSiUTUpq4TAmBKJiYmIlNXV1dXBExMTEzVwJiYmJgE1ImBMAEwmJiYImJiUSiRMEze/gG49ghNhDLIzZNGmbKtxYcLRa0YMcS3E3yt1rLExctWzRzkc5MoApcFIX4tgvi2dYjM4jAzWwUwywwwxXzgIP+I1j+I1njwzHGOc7zcyLghqCcn4CBiYWHgYMQaHt4eCpAITYRhzZMjVjmZLWDNg3WtGLlmtcucTFa3YZnLNixZsMzjIAKrAFSg/4pmP4poddcVxxnG8XUwiKvBNTVwicTUQqZQmJqME1bM3c2yrw6u14jHRjPjZCD/ixS/ixH5+Zx1HK+WcXWW74x14nW+e97yvF1iKvEYxFarEU1WKiC42tz8LjGYmUZeF4cAIPpw2kiTKZlMTUwhMTJM1dXBMSi4mJiCYAhMJglLfHyfBn2ACE2EYceHHkx42y3Dhb4lrTI2ZLcWJozWsMbbI0ZYczDMzzACmcgg/4qsP4qsXgdeHHlz1mrhAiaqEY3y5xIg/4tTP4tTXHv08HG8ZE1CoiKU4b8DeMAg/I2pVzm5mZTEiLi53x58+voACE2ENWjlk3auGS1u0Z4VrRuyaLcTlrkWsmWPC0cMMbRowagCl0Zg/4tGv4tD9xurrfDjEkxeouigIP+K2b+K1tqcKipq4Xd34PheGdwhNnMjzbxRjCcIxIxjPDj15aAITYRkZY27bHmYLWuZhiWtGjLKtcsMuJa3w5crXHhcOceVkAKigE5g/4uJv4uJ+3flnNca3jNTEVdDpmKiESzHXxOcRcSzGVzF6CD/ivk/ivliejr5XXldZxxi+vbuOeZ3FqrGNR0iqiIRdSubeGeOIPXteP1TBMzKZSETCYmYmJgRMJhKLi74+H5M+cAITYQ1YNWeVo2crXLjJkWtMblstc5sWFayx4cmVy4xZcjjGAKayCE/GKF+MS3blxZaVTlOSUbQlKUp0jLPxOLixiD/ioI/ioT4doz0ng0xcTFzc3ubnry58+XUITwI4+Oac0EyKIRThOc8/LluCE2EM82PNmbt2y3M4w5FrRm0wrXLhpmWsmjfFkxM2rRgzZgClISg/4vuP4vreWN8rxJmrq5oIP+K8D+K8Wm9bopjesohbs8ys8scMcMMcNOBxMOaCE2EOGbTM4xZWC3FiyM1rRvhzLXLfEyW5WeVlmcucTZwxbgCnsrg/4zvP4zpevHhmsrXV458ufLv28nlNxZa0GKdr4Wg/4qqv4qva3XOt4zwnUduvSYq/AiOGq1qamLtu/B4eG6gITgcqHRvGcQjBEjEEZRhEIpxw8HgwzAITYRhY5nDXE2zLWbFljWtMWZktctmrZayyOHOLDlwtMWLKAKVRGD/jGg/jGxjodI5YxDWc2Ag/4rtv4rs5k4ZxdVvC7AhrqGgK+HgYGBQMHCytfAwFcAITYRlYNmTFvhbLcLVgzWtGTZqtcsHDlaxy5cTlxhZZszHEAKngFHg/4tOP4tOZgMZ7d/I3DE1NZplNrnN3ObmyJpMIiKrFYiIqIipxvl1qSD/jly/jlz7dw8DwfA8Hwusbrc7ZWmEVcIhqWqqqwxUTSJWu7mdrd+3j66gITqZurWMJwThGEYRCME4RlWlZIwiARgjKcIynKcIREUVZ6+W5ghNhDHG0zMszXKtxZsTBa0YMsq3C5ZMFuFu1aZWWRg5ZN2gAqrAVCD/jA2/jAleD27456zGa3jMRERNAq4qFRiIVMxtmOvbjExcym7lcl1Tp37Il0Ag/45JP45LeExPicfAvwM8FXc853nry5u8cb3nNoiI1VNVWMPCmKQm5tuMxmYmJq6du7AhMnS5c4wjKs5ookRGAhFCIBGVaVgCCMpyjCdIiESKMYp34u2HgQhNhDdrkw5cmRotyZMTha0xN3C1ywZN1rJy2aNHGNuzbMMQApgGYP+Mh7+Mh/p1a3MrrdERSr8DwfEhPxybfjk3wYWjTsvghaMpxjeOnZtrTaAhcZkGdtQIIRGRwo5Z8/BiCE2EM3LJq0xsMq3K4b4lrRwwZLcONwzWs8zNq2cN2DVq1cgCmYdg/40nP40nTnC2a4xcThVYiuG+3fwPBCE/G7Z+N23Rp4mO1pQlGkaXhGcZsdtODbmzoXYINXGAhEMEKFDLPTmYcUAITYQ0ZsWbVuzYLWOFvhWtG+TGtxZMTNblZY8uZzlcYnLRkAKfTCD/jRm/jRncazF1CNRVVNRKbSzVylmWvH8bxfE7+FatIP+Ofj+Ofl0hwYuJuc5ZXcybrcZqyMO3h+Fz5OXN4lghOhuj17zjGU5TgiIRQjAEYRIgjOd9+14ICE2EY8mZuwcYWK1o1bsVrRtkyLcLZvkWtG7LE5xtM2Rm4xACp8BQoP+NZ7+NYnxdd9b116eHwlNIxGI343GYoRKcpzJlccU5nO93x3vnfHjju7ghPx0nfjpXtljm27MeK1sEqUjGda3y4sc6xrNGaCGCOY4k8C0KRopCUownWeWuffvhOxoh2cMZpwiBCcpwjAEIwiIRhEBCJCMIAjp79YdICE2EZMzVjjb5cK3LjzOFrRw4ZrcWLK0WsGjBy1xM8WFxlc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cOHAOAgAQdBMQIigEBEKn2BbuuqvhFukHziIiTUqgDCEgQRP//A0U1BQM4C2QZIDIJAJCbAwE3wB5FMwkAkIICAdvFHkU4CAD+AwB7hdI0Ek7ApD/TAKQ/CrEBUIXyp3lk9kGh0AYzGhps3MkSRBBBBBJBJBNFDBFNJEgmgkQIZKUcs8qGGGNHLDXFg5K08ACF9Hx6PGcNXqg2eyDU6KEgjQQwRRyEEcUMKOCOASRwQQoYYSFBBDBBBDFBDBGpqlkggITnZo15qEIwimjFCMIxREZAjBGEUZTggEUEYEZTEIkU5308uco9wCE2ENG7ZowbsWC1jlb4VrRy5xrcTHHmW4sznMzaMmOPK3wgCsYBQYbwSoeCWWSk5Iko2GhYiFiIOEQUBAQCCgIOBgilwJgXA2B7a3W1fAwcHAoOAgYCDgEBAwUBBxULHR8hIoqLhunE6cOBhoci4GIkYiPgomFjYCLg4tBwkEhISGtMN4awHgKpqEDLR0VFRURCQkPCQsLEw8PFwcilZSVhYeMmYICD8rzJx7PGYhJMzEzjNXVxJNbxcKtV1a4mFxCV23vj36x4wCE2EYszlmwyNcy1xiZ4lrRw1bLcTbLjW5crjFlbNmrVzmYgCl8fg/4L+P4MCda8XxAOnXtcRUVETyvhukCD/RGfon66eH4QBqxKUxmJiwCE526WffW6sZkYBEjGdd/BrCQhNhGRiycZGbLKtZ4mbRa0YZWK1w3ysVuHCyYNGzZthYYWIAqPATuE/B+Z+D7nXixhw7YbqoSpTFaWCmBijaMYY1558WWd16400IWhxOHxKYKAg/z6X59NdBOJqMQhM6443qzON8NocfG4xdTMrm7jn08nlMZAg/U8Jj27lK7EkpXF1MTRCCCJExMrnO/J8ea8wCE2ENMeJkzYsGy3Eww41rTHharcThtiWtMuLMybNGTZiywgCpQBOoT8IzX4RZcMK5ZZ2XLlhhTlClqZM+ZSNp2nCOPRpVnVURlBSebfuw4KVIT6BT6B9KEaVtFKk5JRRYc2fJCMIRjKeXVr4GWUZTRrOF4xrk37terToIP3uCvbmUktpiSRdXCJqYgiYkTW4ld8ePl7jQAhNhDjMycNHDjMtyt2jBa0w5HK1y4Z41rjDiZ5mrhvjcN2QAqIATOE/CZJ+EyXRp0Ty8TPSMoyjGM6wwxvK4ZNuKUEKQslCTBj0YaRkIP9J9+k/7d4i4zGYzWU3NXU4ngweIjTCMy4uuvJ4dbyhONuhDo3QmjGJGUZEp0rCacIxhGERCa7Dh15YQ5wITYQ5ctHLhi0YrXDBkxWtGDTMtxZs2FazYY2rjG1ZOXOFuAKtQFRg/4WJP4WJXK98VcZmLioxrOHhTiqqrM3mc89bzMXTGcPEnDU6tm5zN5nK5idZ7cfCntAhPo0vo01d2ngY81cEYoxvPLkyuDBhhWUKSpK0pT4WGk5TnHLkyr1nGMYQlKlJWWShBC9MeLh0zxwgIPwvSxHm87mZzcXEpImCJiQImJhFhdACYiVTMJJnLj4Pl3WACE2EZWjNnlcs8a3HiYMlrRi2ZLcOFkwWsGebEywtmjjK0xgCpIBN4T8OJ34cG8t48PVry3hljVGUpYIUtKUq5Muy5GMZzrOMZwZteqctVIUsIT5rT5tu1tEowzUtipgpglOeGeG+OtcuTKnGs5xhekYwklm27MeKksNqoP1vEiPRzm5nM5gkIlEwETBMEolZPH0fDmoITYQzxuWblhmbLWjFphWtG2Zstc5WjJa0cMMuRhhyY8mZwAKayOD/h+g/h+R79u51Ru8zms0xUajVanpfbOJAIP82N+bV6ceBGMajlGNXi5TtPFmOvLw17CE71oOfecZwrOAIwiRTjGNd/DSyCE2ENm7DLjcMnC3M2aN1rRwzyLXDVzhW48bTDly5WeJuxyACooBM4P+H07+H0Hr0maxTClXFzlneb3nM3Exio1GuGuXgeB28rHS8bCE+k2+knz7pzFZxnWsJ1RgjCUqQxSpSkrSwKKRnjzx4Ofbj4KE8HVlPg8+EYEYIwjCMCAEYThGEYEZRVcnlxvLtCE2ENnLXC2aY2y1lkZN1rRkxZLXLltiW4WzRgyxMHDBhmYACns0g/5ITv5IW+Tr0OvQAA58vJ4bZTF4zaZicarhfgXog/2TH7JeWMkwAAZx2Ryxy1UQ3m+N3m8useC2hKcbLw4WhSITCCEUYRJowRjCMIyjOEYY48Xg0vzAITYRlysMeRm2cLcLRtiWtG7hktcZmeVa4YNnGbFmYtcbFqAKlwE8hPyYHfkwFwa9E8uLGvbPm4NqznG80IUhgpgpS0pQtCEIpznhrhnjz3y467WfDhCD/YUfsNeEcdRz5O/bOETicYhSJm5giETU4KmJZZZzHVe8gITjZo9OEpUjCC6qMYRTlOE5TkjCMAIwEIIwIzw9PKh0ACE2EOczPMxYsMS3E2ytVrRszwrcTBo4WsWrHI5a5sLbHjZ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l9HAOAgAQdBJQKjgUBEKn2BbuuqvhFukHziIiTUqgDCEgQRP//A0U1BQM4C2QZIDIJAJCbAwE3wB5FMwkAkIICAdvFHkU4CAD+AwB7hdI0Ek7ApD/TAKQ/Cr4BWYP+MLL+ML2ONZ8Ly/K8XxPD8Lv278LpExFouExMBNXBJKZSgqYmFoi8WmbnNIrVV0vxM8OQg/zuX54/U8J6eH4XHhdVfaq4ax04cOHTWOGnYjVRF1ppjHCIrNTmbNTWsaUgmLrje97678GPFvv4vcCD9a5tebuxcSlJMSqYuriZiVTdF43hEomJRKJqUXRMRMSJm5458Hyb+BAhNhGNsxzOXDfGtyY2zla0a5ma1zjbNlrRplzZGjfHmy5cQAo+BoP+R7L+R6+8aoCC/hqb+G87WoeWReHwOfy4ITYRkx5MbTFkYLcTLFhWtMjNitc5WjVa1YNcrhs4cssLPIAKtAE/hPyPzfkfZ34M+YeA/AWWU1Y3vCqtIwkhGUUYwQgslGMZ3jeMFJQpGmON84CG5FjklYK2wbgwRsZgyNlIyQkoKUgopHQENEREJAQ0FEQUNFQkRBQCFgYVCwUFBREFBoeJiZGLlYmVk42bhKcTRitfm6axmQrasEIymQijCJOSFbThCMIwihGEZTgjHPz8tOcAITYQ1ZZMWViycrcebFhWtGeRktw48jZawYOXDBuybtmrZoAKpwFIhfhEC+EOdZJZRRVNNRNNVdgLLqMBRdZVJdRRVBYkiQEMMSCPRZ9BPFHBo88ghSyy00224eXL4HI5kIP9qZ+0v3i5xnBmtxlmLiWa2u5ExUTiaVOIxWIiqzUxeLiYXjfbjCCD8j0oef5qAAmJlKJRMETCJTEiUXi6m6mri6SvPh+jb0ghNhDlyxzN2WXEtxNmLVa0ysWa1y3bZlrDM2Zs2zBhmbuW4AqyAU+F+AZT4BL2AgwUN01kk0VUFUUkk0UUVCCSCCiKCiKSKhBEgQTJoNRnZIpZJYNLno4EkcEEk808Ms8uBhycOLxIgv5vG/m8nc3jm+GbF2JvLzvixVt7OxUrNm87lkckybidzvjsuPPr45nkg/GtEszcyuJiaCEzEpExMJhMJJiamIImJqYmEpTN549fReUAITYRlx5m7ho5aLWTPDmWtGzlytctM2VazaMW+XDiYtsmLIAKsgFWhfgOk+A2WaiqaayiiK6ayiqiiyiaiayHASzIooNJn4po5o4dHoI4kkMUMscM8MsMCCNHDFLDDPDHTHXHSphhhnnW4e2C/pEL+kP2dm81cubiIbNzuPG8YstbNbFLzvLGUhlxyzN5Vi5ed96Ag8VMzE1MBMpQQIurSJQImEkgESiUTExGaurq4JZ830Y9ACE2ENsLBg0Zs263LlbY1rTK3YLXGNm0WtW2PIyaMG+LKybACnEog/4ACv4ACzODehz5PB5Zq5mpxDEYQcfK69ewg/4G/v4G/zw/COvQa27SisVMTFtxcp59p60AhONcjOMaxRRihGEYIwnCIjBCOHm3dAAhNhDhi2cMnLVktYsc2Na0bY263C5YMVuFg1YY3GPHkZsWQAptIIP+Ahz+AiGsoJuM441uuOtxcFXwvxOegIP+B/D+B9/wfCuqVMXjNZi03czmOOu/bw4AhMnKhzcsYQShGUJwjGKMZwjGOG+PXQAhNhDPDiyuM2TMtaN22Ra0bM8K1zmzNFrfDkxss2Ri3zN2wAqkAVGD/gNg/gNdsi6vMSvEtZwOltTUEXMZdfA6zNzCrp4l40wTuc+H4He5lK5J4brgg/4HfP4Hbe/ScRFRE1uuteD4Hgjx8TdkMVjGKz4C6XF8+3dvO43CMRrEdpxVQRd1uJ40g9eo9+1KqIi4mZsISCLoqxEzEgIJiRAiSZLX38nfICE2ENnObK3YN8i1g4atlrTFiyrcLDDjW5XLRnla5cuPK2agClwYg/4FxP4Fu91aN4545xuZleJ1iIP+CPb+CN2YicW3XPXGrtlzuuaFzUuLRwIEEEaOGGOWOunDx6ohNhDlmxbN3DfGtaN2rRa0YOMK3C2zMVuFzmyM2WPK2yMGQAp7KoP+CAb+CAcceGcb14bHGs0iKqoxEYhURE4zw48NgIP+CB7+CB8eH4Xftz5ccYjDE6Yup1KtxN3e478O8ZCE1cyLwXOkKSlCkYpxijCcEYCESM64cda4QCE2EOMjlw5xYWi3LiyNVrRq0xLcTnKxWuXDdw0b5MrRo1ygCn0sg/4KVP4KVfD1na0xNYa1jGsTrNZTN3lmbcvH8Zz5coP+CBj+CBnhesRjUxiJm2Z5zzvOeN5ZREaqPC8HwFXghOlkhyeCEIwjCMIwiQIRIThFCcJxnl15Z9ghNhDTM1x4cLjKtcNcmNa0zNXK3ExZOFrnDmZtsWbJjb5mAAqAAS6D/grM/grN3z7b0xOIxNXUxMStM5q2rhNJq+Xg+ZmwhPwQ4fghRqxVtelYzjhY54a44XglSGzPmbJypBKMcMNssOuE0cyHTTjGKcIyIRIzRhGEAEIwjGenfjn3ACE2EOMjNtmaZWa3KyzZlrRjhYLcLZixWsczFqxw5WblniwgCoMBMYP+DVT+DV3m1nDGN6KiMNVDEzOZubzM5EzieFuUYIT8Ed34IwYY6Y4Z4adGk0pzrMhKlLQtLAyMEIRhWNcttrHjuITlbsfFjOcYowihOEYoIwCCMIRESscM8N8eHwIAITYQ2c48LfC4crWbfM5WtMjDGtcssLlazxMMmXGzZsm+RkAKXRiD/hEC/hD16963O640TjGOUeBfbeiE/A1x+Bq1bFDJDIlKEZ3nHPHfLXWE7GCHZjGEUU0Sc758KOMhNhGbKybNmrNotZMcjZa0yuXK1w1ZMFrRoyZZMrZlicsGYApbEoT8H6H4P0dGngQtitS08me2WciD/gh8/gh96deE3jKONddc+MCGroqCrYtAQMHBxMDAwcTOrYAhNhDhhicOMmPCtyMcWVa0a5Ma1y2a4VuRs1yY2GRgwcOGgAqOATyD/hmQ/hmRtc3WcXwajFYilXGZvPPt3rNIiMKpi6zjMt1x1vhLQIP+A5L+A5PyN1wYmJcXFznLizCIrhMeVMREt543x3vfGeMRPCOF9rUAg3BEVcTF2lEomZEwRJFxJUoJTGUzcb8Pwb8AITYQxzMszdyxwrceJpjWtMzRmtxOHDRaxYMGDbG2cMsTFgAKaB6D/h4C/h4DcOvWc3xzuM0qqxjFa5ZxyiiE/AWh+AtFigwMEsEKUlCMr1vfHPfo06ZXhOxS2/jzCcpTRRhGsrxnfLXLICE2EOWLfG3Y4mK3E4ZsFrTJhxLcTVplWsHLFqycuMbBk3YgClwWg/4gBv4gFajKUriKY1nDtYCE/AkF+BG2+COCVJRjGscct+7ehlCFzWCil0dcEMCGCVKlnltrxwAhNhDXG0ZZM2Votb4crNa0zZMa1yyas1rFi3xOGOXK5ascgAqIATKD/iD+/iDp8VxjMuet6nEY0dIqMMQXM3nbMzMzWeElAIT8CdX4E0eDurgWpfFjpjY64TXGcaxhKVLUtTEwJJwuxwymUITFyke7ClJSnCcawjBGU5ThOU4RhAQjCcKwurHHw48QITYQwYYW7nNkwrWuXG4WtGOZotxZsjFblcuWLBwwxNnORuAKeieD/iZU/iY/jwW5nN7xurglWUza4qK1jlfDHECD/gPS/gPxq4vFMTwa1GtYrhiqqKTuN5zfdvqAhdJMh2cEUkM0MUsk8sUcEMEcEEMUcCOKOKmHF4uKECE2EOGzHK4xYsi1vmxNlrRw5xLXDPC5WtnGPCzxsHDLIyaAClkWg/4jkv4jk/GYxwlc5vbMXhdAg/4F6v4F6/EzuIzWa2llupuQhd9axuThijglghIIY58LexQhNhGZphysWbnGtaOcTFa0aYm61yxcNVrVg2ZOceJywctMYAqFATKD/iXs/iXvvry543qcRGMZ5c/G4xF1Kauefbu6eDUxLGanGQCE/AsV+BXNHVfFeVWNOuXJlYYzjOMJ0hDNnzNU5QgivDPq1gCD9pvj1xuJm0iYklMTQiYSRcTbN8d9+PsAITYQ3YtczdozZLWDhk2WtMuJktxM3LNbjcYcrfDmx4sTdqAKezCD/idS/idfrMREVNBClRFRMRcr5+Fz24xussb6ceyD/gcC/gbpxu6ubdQ8XW1xKoqMKiNVjGMRUZjrjv38YITN1EPAsYhGUZRgIgIwhGBCMIxjG88ePbYhNhDBm1y42uNgtatnOZa0x42S1yzaMVuNi4bMWTVy1zZcIAp5KYP+KUr+KUtE2TjxcXMzJUYiKxqdVrGNYxwHMIP+B2b+B2d16eLqJ6eP2nEViNYrEYiYmrTM3cc+e/BAhctiIIdjDBDAQQwBCghBBDBCghS4nLyS64AhNhDBrkYsGjDMtaY8rVa0aNGC1yyYZVuXHlyN2zBhix5GIAqDATGD/jOo/jOpxmCSZvMZZ1nWdXSZuZsVWNU1OufbjnwAg/4DhP4DhfD8Lx4rKZRNXyvEYnSsaxrhrWEVc3PPHevFxx66hJdqEvAJCEUZVpOCMIkUSEYiMqyhOF41w5dbmCE2EY3LXNmys2a3JkbuVrRo0bLcLZu5WtcjjJkyt2GVy1bgCmUfhPxiofjFRADdv4V5SpBCa8NMsuTKg/4Efv4EfwA7d/A41cWuY3y8Gtd+wIXPTRaGOCGKGGGBDFGIUMMMc9+PQZ4hNhDDCwzZGjJmtzOWbNa0Y4cS3DkzMFrhg3a4mTByxyOHAAqJATWD/jOi/jOjmqXCJmpjPgeD4WUxOt1LNXty58LURAjv53ecAIP+BEz+BDPdRWFZnLc9fE8XhxzObu5RWI6OPDwLxGBd7rvV3ICE7lkfAM4EYIwEYIRgjCMIwiRgIRIThNfHyZy5QCE2EOGONtjYtmC1phYY1rTC2xLcLlphWt8eFvkY4smFu5zACoIBNoP+Nl7+NmPGVwlE0rOA6SqqiCczfVy7k1eLqanW/AuE/AlF+BJO06SjCKq7Lq1hHDGsbowhCVpYG6NIUnCd4Ybbd2+lQITmajvxQCMIggIREQQjCMIwiijOuHXrlwghNhGTNhcY2jNwtxM2bVa0ZY8K3E3Yt1rZhlcNsbNrjzZmQAp0I4P+ObT+ObXXOvJ5ZvMZrMTjERwxWNVy1jThvOSD/gS4/gS5558Dx/A3wvVVqsRWFETd54z4ccdyhPDG2W/nyjKJGEUYRhGESMJyu182MOIAITYRlyZmLly3zLWGLGzWtMznGtctsbRazYYmuZu4ZYmzfGAKaR2E/GqN+NUfdvaNK8qoynCMEYJVyRNQhPwRVfgirnJky8K8pUnIjCM4XhjppOSAhctgIMjfBDBHCjgjghQwRk8NONpg0AAhNhDJw2aMczBktbZG+Na0ZNsa1yxYsVuNhmyMm+Fuza4WoAqHATKD/jag/jadueeOeNxOJisYPIzrCpjM5vPXW72JjGekvEmghPwRxfgjXwYK4o0nKt4VnXLix543nOaUMTFinwJ4q5KpXjdtYN8QhO1aHXnGEVUSMIwjACMBAgihNGM65+TCPgQhNhGVszw5W+HGtb5smFa0xt263FlyOFrho4ZtWzfIxaN2IAptI4P+OKr+OKvKc1KkMSirPAuIxOrrjF3Ag/4JXv4JR8Vq+W6u+LOb59u5fHjnjm88OfaOQIXPWRR6mFBCQkEcUKBDAI0c+LxKDXAhNhDdgzyMMbXGtYZXOFa0YYWC1zmY41uRi1buMmJm3ctWYAp6LIP+OtT+OtfM5XMbqcTwjHCMYQqxc3nLM1nhx4MAg/4J4v4Jz7uIqKqoqVt3zneeM7m8zMKjU9L8DjwcAITmbEPA8IRhFCIEIwhGEYJwijCarDlrPLyAITYQyYMHGVjjZrW7NsxWtMORstxZHGNbmYs8LFm1Zs8rHMAKayOD/jx6/jx7DrrjGcbohhUYjEavtvwOPTeAhPwVQfgqhNOjh5p0pS1pYI2nKsY1jVjljlpphkCD87xo9XjMLSkJiSUze7ta9CE2EM2GbM1Ys2K1i0YuFrRk1crcTRjjW4c2RqzaYmDJswYACoYBMoT8e8n492cbfiyyvCcoSlKUJSYqRpCSV1Yzx5McEJyhHBn4nF4VwIP+Cwb+CwunPwM1HBqcE2316deLOZTpjGPEvURM3m+dX4sAg/gTec8eO0iSUokiYAETExK2d+H4s+AAITYRmyNcTnNhyLWLbC4WtGuRktxN3LFbmxNMuZg1x4srLGAKZRqD/kBC/kBFndza5uswng6Vyz5nNACD/gf6/gfl1wdoxGrxM5ve88+Pg133YIXJYaCDVwQoIYYYI4EMEaO/B4NiACE2EZszhk2Z4ca3DlbslrRq1YLcLTExW48jBgzw5mOTMxygClQSg/4+bP4+Y41UVSLxfDixYIL+aTP5o5udyr273Pa9hqSYg4K9gYCBIGFhYmTj4OwAITYQ4aYsOFplzLWmVm2WtHLZmtxMmzZa5xOWGVpha42GJkAKUg+D/kFC/kFTmd6ziJ5ceVQAg/4KAv4J5eU4xON5nu33hpqegIC5gSHg4uXkYOkAITYRlcOM2VviyLcuNlkWtMuJwtxYmbVa2ZNMuJphbYWWJsAKbSCE/IN9+QbmvHpO8IkIQwMUrQnwMMoxle2GYIP+Cxr+CzPxs4xrhHCKxa93u+88953ffVxAhcpiIodfBCQoIUMEIIIUMNuJtjxwITYQyxsWuFjhbrWOXIyWtM2Jgtc5cjJbkYsHDBq4cZmGJsAKeimD/kGs/kG3nMTqpjB4XHTCZtxy6eDUrq0Z4VfgAIT8FWX4KeUVa3w30mXHeONDBDFLQ3QxUpaU4tq/BwCFymIhauOKOCEghgIIUEACFDBDHLh8jBHrACE2EZmrFwwY4Wq1zlZ4lrTC5YLXLHIyWtWmLM0bOGeFtlxACocBNoP+TQz+TQ3y4rNbrMKNTwjEacJ1cTN5vi5zzrvrjUsRydr8LliD/gUu/gUv71U4nlOK0xKs4mkRKYurmK3W641xm7zmOOvBxOyD87wK90q0pmUhdXUxNCIUImUzK2ePk93iACE2EN2uTJhyuWK1uwatFrTK5yrXGHK2WtGzTC2ctXDnI2aACm8fhPyhbflC3hty4b5WOkaQwUtamDFTBgliWwwqg/4ELv4EL/Czyx0jpjThmpvjnjfHe93zrruwhORujn5caRhCcJwirKMSMUa5eXCAITYRkws2rNi3cLWLDDiWtGjButcssLhbmyZGrTMyZMGOTEAKVRGE/Jp5+TT1KfEy5o4oQzZcEqiD/gbY/gbZdOpi6OW4gIaMqoCCuUAgYGFh42dh4GsAITYQ2ZNMuVjhyLWDBo4WtMrFwtc4s2RblYtcjJy3atcjBiAKfC6D/lCi/lDLxXHlNYrGtY1VYits3d9TwYkisOUct9uOoIP+B0r+B0PGr5TQnN7njPWbmp1HI8jOohLNcdd+GeNghONwIdNOsYxIyjAgihGEQIiKca4cu1wAITYQxZsMOZy2wrXDNlhWtMjFytw4ceNa5yNm7bDlbNnDJgAKZxyD/lKy/lLDm+Nc+FxGpxWIxqOGOV8oqoP+CCb+CDnXDfgX0jgxERMzOd8Z8Weu+YCFzF0+TihhjhhhQkMAhhlw+RM8ITYQxa5sTDK4zLcrFg1WtGLBitw43DdbmyZcmFsyY5MuRwAKXxmD/lWi/lWljxccazM1nUIqp4b5TOCE/ArJ+BVXPwls0MlKKTTnG8NMMuWYhOVolz7oyqnCYinO+3TPlCE2EZMbJo1aNWC1y0bNVrRxiYLXONy5WsMmRq3a5cLhy4xACl8ThPyokflQfhiw5seCsrxjhtrlPCCE/BDZ+CI3Lix4suStIQpPNOEpAIa2hJ+DQcPBwcDBwMDCx9OgbQAhNhDjI5xucThqtYMGORa0b48y1y5yslrbHjbNGubLmasmoApaFIP+VPr+VPGamazq4VE9MwuD/gg0/ggbqO09HAyjfDdtgIacoIBcwEDAQcDAwMDAwsbWwEDVACE2EMMbXE4ws2i1g3yY1rTC2zLXOVhjWsHDDIyZs2rVnlagCs4BUIXzBnmHcFHdPDLRSL4E8MeKz+ezeaY3GFxJBNHRLFDHHHCjQw14K2GWGGWKWCGSWRFBBRTjK6IZpZoZQIbwieeEU2AjJmOh5CTkhNQ8RAQynwZg3AWA19fkNHw8DBwcGgYZBIaAgkAgICEhoCEhIaBhoOBgYWDg4GDgYuUlYqFgYeAjYBBwAIP0O3P0ZYipE5lLEiYWsiYmIESIlCJIlMTEiYTFpzz9eY94ITYRia5GbLI3aLXDnIxWtGjHMtxZmLJazxtHLRs1c5sLFqAKZR6D/TIfpoe2cccQkvHHh4OsxknG8RnAg/4SPv4SP3geD43HU4mgJZrM53broITpW4umERCaNIyhGFaYbYZ4+bNzgCE2EZmeZuyyOWq3Iyw5FrTLmwrcWJniW4cWXJhaZsjXExygCn8zg/2hX7QvlzHeMtpmmKqoxVVVIi83a+u8cVzHHwOvhViD/hEc/hEduu/ZvljDgQzFzMoXV1cXUx18TmynMccbMoTR0kO/cjKJBEIwjCMIwIwgQIIpxveu3THsACE2EYnLdu3ZZGi3HkctVrRgxbrXOLHkW5WORo1yZcjXDlZACmkfg/4ACP3++Xeebi4s1EYxjhwrWqjHNXOD/g/m/g/pdI5TynsxeCbnc5zxnnHXeciFzlmRlhjgjhjgjilhgQkMEcKW/JmqITYQzxssrdqzyrXLdnlWtMeVwtxNnDZbmasG+Fxixt8LhsAKUhGD/cAfuFelcMcmI1vhxqsgg/4R1P4Rw4zKprdceXNrYIagnEBgFAkHAwcXHyauITYRma4WjFplxrWWNg0WtGLNgtxN2rNaxa4mzLC1aYsuPCAKZCGD/gCA/gCBZwzgG+kVXLGKxi4zjrwucIP+Eub+Etnr06unUHj43PGZIxWnC+FTQITZZOsYoxmRIhFFGN9PPPAAITYRmYMW2Ns3YrXDBvlWtGDRwtcN8bdaxc42eFvjaOGWHGAKkgE5hPw0bfhpT4XBxZNOBCcUIQlSlpWSWrGs6xz4sMUoySw8DHSNJyjG2WUpgIP+ESb+ESdrM9KjHLEVbO+e9895ztVVrWvCiqTO76xzvnObzeLmAITwBCXgGMQiQiQCESMYIwEIwjBAQijGNcvRm5whNhDdq2YNm7XCtauGDZa0ws2y3EyZNFuNjhZMsLJjlZYsYAp8LoP+HkD+Hj3jjJuczacRiuTfbFRqKXN5nN3ZOOfCrIP+D1z+Dz1XCsYqa3ec9b59Xhzzu7jGscOHKuVY1EZjrM+OhO5SnR3wjAIRARQjCcAIRhFGuPg6Y8QhNhGZvjyYXDDItwuGWVa0yMm61ywbN1uLE1ct2uTKycZmIAp0K4P+H67+H694fLjU1OqrFVELrK7llcyiY1vUTjKD/hHm/hHnPEvkqC2Wczxnd8Y3OUsTwjHbjw4ce3eD9LyHl9+cymJiREE1dWSJiVznxfPaITYRlzNWWVm2ZrcbLIzWtGWVitcM22NbhbsM2NyywsWbHKAKbh6E/ET9+Im/OaYXhjTjFCUMFLSpix8Ti8KswIT8H/X4P+xsrK1LUpK0YTnhrXDPbwuHaNSFw2YgauGOCGCOKGGKOKMRo5a8TbDmgCE2EM8LdswY4cK1ticYVrRu2aLXLnFmWsMbDG5yY8WPKyyACoEBMYP+IeT+IevhuuyIpFpzc3czK+HXp4fLMDFRWNRq+3FEgIP+EwT+Evnhfg+F3ZXdxmJWREO3XpwrGowRN3OXg8O/NxCFqzyXRoBCBBDBDAhgQghgQwQiGOPC5VDsACE2EOGuRnkYYcy1kzw4VrRtmarcTPDmW5cThtkyMsLjCxyACpsBR4P+JTr+JTPcXK5IjHXoVOLxeriBBUkTMzOZvKU8u/bw+F3M3UV28fxgg/4Stv4Sj91UMtzxd+XN4cc5453MxUarGMVGmsViMImbi75+B4Ot3F1eLiDlzIP4IqPgfMITExMTCUpJgEwlEggRKJmJhMBeePg+bHiAITYRlxt8bdo0ZrWDVu3WtHLDEtxY3LNa1w5mjFw1YM8uFmAKYx6D/ibM/ibNb0NxVxCI1GKmEvD8jj3Ag/4SxP4Sr/F8Lwx1udpKIqGI4HLmhcFmoIdXCghgI4ISCOBCQz4HJpghNhGXC3cM3DdgtaZGTNa0cZcK3E3bsFuFuwyYmjBllZYswAqZAUaD/ija/ijbRPVmW4nV8I1jFVVSlM3MzEzJyzcTLKZmZzN3NmHK/Ca4AIP+Edj+Edl16dcaajVVSrnM53nOczcymqquhHKuGMREInbd7vd5zPGuvDN0hOtmh34xhMjCIjCKMACEQRgjCMpwQRgQiCKaeHi75cYhNhDLCwc42uVmtb5MLla0y4cq3C1YNlrhiwZ5sTBxiZuMgAqsAU6D/io+/ipFne8ZxmIVXLr0dFU1F1czl4PTrNoreh4HGESTvlzctpkzLMTeuPgcZgCD/hHe/hHFxxwmZnMZnfDi8HG7m7wqNRqsZ8bd138Lwx4dRcqVy69GsVqNImts264452CExdxLwTGCMIkYRhGEUIhGBGUQCEUEYIwRgQihGMEQmnh6uOXIITYQ2ytcLlk2crcLjK1WtMTTItxNGLJawYuGLZtkzZMLDIAKiQE9g/4x+P4x+QCYghFKqoiKmri2W7vN3eXGLKYw6F14W4P+ESb+EScA8PwvF1u7u4TFKiKaxjHCsVNZMxNxd2zdHXpcAITvcUvVWMSEYJyrSsIwnJGEQQjCUUIRlelaVRKxz69cPAQhNhGJowbY2eFstyN8jla0xs8S1xmxt1uFpkcNMObHjc5swApvIoP+NCr+NDPXfsmBvUGIqmiVxnXPhViE/CHR+EMvi4MLJlGnRtwXRvCMkKWZK6suClSFz1DQyxRIoYIYY0cMCWSWSeSdDHPicDDmACE2ENcWVo5w48K1rkZtFrRqzYLXGXDmWtMrZu3Z4W+NozaACooBOIT8bQn42hQ37uDgjOU6ISpCklp2nCU0KwrGsZ1hUya9S9rXzZ8UAIP+EFz+EF0LqIcFUiYmbXc5ca3NkohE6nl16OXPxPF8bx+3EIOvgqPR6p3Nrq0EwCAiYkTC6urTLN768+vkACE2EMW7hu3aNHC3M0aYVrRk4wrcTRtjWuHLdq0yMnLPJjxACnQzg/42sv42szjwAGMkITBKLTNePV5u7pyz4E9u1oP+EKj+EKkzgAdOvgXFRiYiZRmY318Tvlmclb4b7buD8SYldzaiRNpIAEwmJFszvfh+DgAhNhDFzkysWjlgtZt2ONa0bZMy1yyxtVrhy2w4cbHDjxZcYAqRAT2D/jjI/jjZuvF6cdTqu3h+E6MRhUSZnM549OoGM9JqMTNXN5Zx11cgg/4QsP4Qoa5ceXHG53z6dW8zmNoVVYisX4GaJnn4Hg1m0wqNYcL5c+Gag/O8jn4Oc3MzZMEwSJgCJIuBExMSE249/VcAITYRkwtcLhgxYLW7dphWtMeFutwsGWZbmbsGzhyxxZsbXIAKhQE2g/44AP44Dd+F16PEm+SqwqYu953vbx6vcpxEYwpVRiMRwjQAg/4Tcv4TZe8RK8XGazWa3ExKJdOvCojEYvFVNTETtO46mYSXWl1YkIwjFEJwjARgjCMCEUJwiEYRnXD10iE2ENmTnHmcY2y1lhyuFrTM2cLXLVwzW5czZpkaYsWPHkZgCowBRIP+O7L+O7NvR37c+XXpz5HXoAAHPkBnHTNKUhMLrbr43j+B4PaD/hOM/hONc+R37c+XPlnBMAAAAcufiZpSEwut45138Lw5jwyDfBU+P15pAmJmJTExM1KJQCYkJq4mJhKUzbPHw+9AITYQ3wucLNg3aLWLljlWtG2bEtc4sLVaxwuMmbCzc42jNwAKYBqD/j02/j0/147huN1cyuIYdM+FPLSD/hOM/hOj8Sc9s+ArEVK4y411xzzkhM3aaeTOM4xRhEIznfXyYcQhNhDXIzwtMbRwtYM2bla0Yucy3E4y5FrbI0ZZMTPM0xscIAqhAVKD/j2C/j1rnON43PHt3A58gB068ufTry562M4A48Hh+F1xdIKhUVFQqYnHHwMghPwoPfhQhY7VpOVMOADDgAGHBe2nRt2a9W3Yy5AJyZs/AwwklWCMYCMKwvLHTPBhg/c5eza7mKQE2kkAVcTVwmJCJiUSEwACUzLjx9HNACE2EMs2TMwYMmK3HkYN1rRq5xLXDJqzWtm+Vm0wuMbRywcgCncpg/5BAP5BAXhomZu4zW6vF8M9I1jWNRpWGM8ufCNgg/4Tpv4Tp3fFXGcThwdHC9KtUyXmb4x311ZyhatIg1spBDFDEghgIYSEhII4IYYYZ9PGyQAhNhDHNjaOGTLEtaYsWZa0ZNGS3DlYOVrJu0aM2TJg4xNcgApbEoX5J/vkn/tsviqwuEvuYHBQ0zQAhPwl0fhLpyZZJ2vgwrUy5J4QhrSMgJ+jEDAwMLCw8rHwt4AhNhGFriy427LKtzYXDJa0csWq1y0zN1uZu4yY2LlljzOGgAqoAUqD/k1a/k1bcb6eLw41urMxKmoxrhrhrhGq1LFxOd53x3viZzm8zuM8IjWOVdp7Z8LeqIP+Eur+Eutznp4fS6VGlYjEYi5m9758eOeeb5kziuXCuldDtjGuXDGrXPHjnje479Oog/U8q/Z2m0pJi4CYTUkSJgmJgQRImpExcTa734Pk36QhNhDBg5YuWDPKtZtGWJa0zZGS3Dia4lrDIxcNMmPC3xY2IAqMATmD/lDO/lDd6eXy546644vCtRy1fkTiMCc3d55jeYuprUaxiOE8onkAg/4Tfv4Th9Trj0vhnldTMrc+nGc5m5zSmOA8a6nVsze74vDxz4iD+CvPmd3FkrXFwRMTCRMARKJCU3fHx/Dj3CE2EZG2LG4cMG61m2yZlrTDhYrXDVxjWsWrdszcOWGRtjygCm0ihPyqNflUTvwcmOGFhVhOUbWpitgwYFpryz3yaYP+EJD+EIXn0hqNV2nowTxvjnfHcda3Xfp4MoTqandjBFFFOEUSJEnGddPDbiE2EZmzDI4Z5mS3K5xYlrRuywrcLFowW5HLjFja5meJgwagCloVhPyjBflGV0bsOaOieSdIRlemO1cIg/4THv4TKeDOrq6kVvl37TmEp4Anxb3KxjOM4zrfbpwAITYQzYNcrVjixLczXMyWtGzjGtcYmbRbmbsceLLmy5G2JqAKkwE+g/5Wyv5W5YneN8MwqcKrGK4YxVUq5mdxm+vheGNcZi6VGtcOHDljxM6yg/4TbP4Ted8t9s8J4VVRUmV5Xd3ds1cI6eD4A6YxqqqJxmLt1jfHmITsZMvLjBWKZEhEQjAjBEQihEEIyBCcJq3795ZgITYQ2ZuWjRgyZrceNpjWtGDJwtxZMeNbjzYcWZljbuGuZkAKjwE8g/4yTv4yTxx4eH03F1lMTNRGKqNTiIITUzNznLnXGJmpw4c+WACD/hcK/hcLHTr2jPC8OCoxSWc3nd3c3bK5yuVxTGIjFT4HPhiQhMXSl25wjKMqwiRhERIwRhCMBCKMAQnBFGMZ4eLpj3ghNhDlzmauc2TItZtmmRa0cMca1zmYuVuZtmaN2ebNhbYcQAqGATeD/jK8/jKp8Pxs6nEzEyzbbiu5ZpMTE1ERiIqIjDhVYVxigIP+Gbz+GbfN0kmUpuMwXiIphwjFVioiDNzfG85nnHeQhN3IeAUEYICU4RhFFCcIwijAhGEYIwjCKE0b4+LjoCE2EN2+RxjbsGi3GxYNVrRrlYrcOJo5W4crVziwt3ORk2ZgCnQmhPxt7fjbrxmPFvtWOGF5TpSVKYJYEo0nKstOrTatwIP+F3j+F3WzGfK58qrhFK3WcrnMzO2W47xOwITvWeA6oEIQhGEUUUUSKKMJxx82PIAhNhGZw2YOW2LEtZuMjNa0Z4m63FhaNVrHEyyt2+FowYN8gAq4AVeD/jUU/jUL4vI3UxEXWYjeN4zGa69u7l34deHHG9b4KRhiKipq25vr06i4QxFTyzq4SuZxzwCD/hka/hkL7vA3EpXK2143i9Y3p5HXlPDPCazW2XOd3nd5Xhiu3Xo8LOqF26uebu7lE9uNQIPl7kfAsxJMpXEzMxEwxiKRESm0zKUTExaYlE1CakiYmESiyU3vn7bgITYQ5Z5m7dw3cLcWLI3WtMrZktw5WjZbiyMmDNy5yNWLlsAKywKtAYP+OVT+OVHUThUqnGZrMZcZ3e85QaiMIqqrEYiIirxx4c+Xg4u7njy5sZxnt387vy3pW64xxjrO7tc4moqKVSKRENZ5Z4b1vF641dcZd2OffXXG8TwjGmI4NVpom7neZ3c3cx11eYT8NMX4aUYTvDDOM04k5IynKdkJSlKUrRpKEJwRrGNY44Z7acGe17XyXwYs+Zky7NvC4ezXTHLHK68JiMpSlSVKQtC0oSjKE5zY4aWmGlhhhpe0cEKaLNmrDsnS8s9cNcrPes61hClLYMWK2ClJWuleWOdagIPwvWn4FTETVkZgTEwmBMExMTBF1mLZm90kiuGKRqou4RMZSSuJJIkTCYImJiVsxYmJTUxVcNRFTE5uZlMpgIuCaTCJJZnwfdT8LCE2EMWTJjmxZWq1tmwsFrRlibrcOZniWtWbnNhzMGzXExYACrUBT4P+Mwr+Mwu6ySi4VW9IxFVGpxc3c9+3eZmSKh2nEVCLzHHn253E0majPDj4Hg+Z4fhZwIT8O3X4du+JhhCEpyndPLixtMMMsKakJUpghwL4EIwwxnlQxzrGcZLQpa1Fo0hGF7Y6bdm2GXFeYIP2vAn4D4oiSBEwSTMTF1NRKExMkTCamYuBETVxMWnM5ubTlAAhNhDNg2cMcrdgtytMeFa0xNca3C0ZZluRgyctsmFlmy43IAqPATqD/jbI/ja3zjwW9en24xeFRVYViMaVEWnc8+XO43U00jPjbY46zFiD/h6G/h6Rzw308XxM4YqmIqYjM3ve87mZrDwOPDwoioWzvn057nnE8ZCE5yuOM6oTiihNFEjAQBAAjCIRjGufh4XgQCE2EMXLfMxas3C1hkbtFrRqxaLcTBqyW5GTByxysHLBjhagCmodhPxyWfjkthHLS8scryrKNlrSyZeNlzZdlYiE/DlF+HKPRFSEpYI2ngjGsa3nv1cOG2mXCITmbnXrCMYRQiRRnGq81cO/ICE2EZnGVy3YNsy1jlZuVrTM5cLcTloxWsGONq4yYcOLNhcACl0Wg/47Uv47X+fGueM6vFajVVyz4GaAg/4cdv4cX6ds9M1I2njw8fGeIIXLYaLSwwkcEKFLLDbXh6cAITYRjcYWTZk0xrWOTC4WtMuXKtcMseRa0bZm7nC3cs2bFsAKeCuD/jwC/jwJ2rfC6VUYisKmJvK73N3cTHbxfEa34liD/h6e/h6L4zwmpxcTGYuct3m9rWicRiO3g+A7d/C2hOBynXmiTjFAQCMIiMIwinGNce/PPuAhNhGbK5YtW7nEtbOcjVa0bYm61w2y5Vrhg3xOGznG3cZmIAp3JoT8e7X49y9cpy4OLLSJGEUksFrZqZJYKXlla3By44T8PYH4ezb6uLxNeiuJaGCUpQpOKMcMb1ndhwZc0MuQg/I7RnPO7mZSkBMSm5mZmfF8mPQAITYQzwtmzTFjyLcLLLlWtMzjEtw5GDNa2yt2Ths2bNm2JwAKowFLg/43Mv43L8wL3G24vGeU6cKjSMXK+fTvc5vc5lEVWu3fscufkZjUVHCVZrvXhx4Ig/4hQP4hUa5DyN4rEJq5zE3Nxlc3d48OlpQqahUYzg5c+12mJlNTHHwPF6ZAg/O8z15TnNzEKkTK4mAhEkxYQiYklCYhCYmMpm74+D470CE2EN8mbC3w5Ga1xhxtFrRu2yLXLBmyW4W7DLlYYW7TC4YACngpg/40nP40ifBrPTOa23HOszfDjpU0lMyhURy54kCD/iR8/iSLhy8vpxjbNXpwjhXCOUarVcESnd9eXg3YhNHMduMJIIwiihFFGIRhGEYRjW+fjx3AITYRiZZMzVwzcrcObDmWtGTTGtxYsLZa3csWGXC5yY2LRmAKWhWE/GNN+Mae1+AtC0owjGssuLTaYIP+JXT+JXXp1ucXSMKnHHh31ACE8CSr2ZoRjFFGNZ58+mAhNhGTGzasMeLKtyYXLRa0Z5HK1xhYZVrDGwYt8jLM5bs2AAppIoP+NOr+NO/E5xnAN9LqIjERMTdS8H0O8oT8TGX4mI6beFw9WsHBwXreFUoUliWhacKAg/gLvm7u5mSZSSJi4mZz39eOQCE2EM3DJm1Y4Wa1s1b4lrRxhxrXDVi3W4mzHC2YMMbbHmcACt4BcYP+NqT+Np3cT2mIUiYmJrc3nO+N2zTU4VGorFKxnl37denGi4m4vXHU4nF63rjjcZnM8Y4zmblNQ01jGsarVcNRjpvOwIP+Jf7+Je3weXOo3W6uZm5uLTURWo5RqsNTBabncda768Hh31vE1FYUxms1zreOcWiL1eERVRVYVURVRCIueLvPHnzAg/gSvH82FWTMTCYkkEITCZiYkmW5m7VGFREVEVEIWTJMXEolIJiJiUSi6slv4RuvCCE2EYsjlvmctWq1rhxY1rTCwwrcThyyW5mOZgwwsc2HGzyACpIBRIP+HAr+HAsM4FX0nGKiKmFzbM5nbM5u7m5zETioqsNRGI4Sxz5Z8HkAg/4Xlv4Xl/F8Q58h37ePiZmdRGqjEYVUTRC4iIQEyu02mV1z5bvig/gavVyzMzKJi6mLAETAi4i4mJhMSiQAnO/N8mvIITYQwZtHGFq3xrWWHC4WtMrJstw5HDVbhatMOXGwbZsrfEAKfS2E/DkB+HIOGfNnzZcmXJrxIwhCkrKQIXYV5znCNLZ5ZMsKgIP+GvT+GufqGM632uqKuXGuM53NyzU0rHLjjxN1QITvW4e2MZokYgQjAQRgjCMIoqxw6eW2ACE2EOWGLKzZsWq1xkbt1rRm1ZLcLfE4Wt2znG0w42DDKwzACqABSIP+Eab+Eacc+Xft4/C4yTdTF4lCGKxWsVVRdIuJjM759u5FzMSqIqeXfxPF8gCD/h1M/h1NF116eHwmETiKqMajVYuJvN8bzd3m7nMTTEeB4PgHKsYiidzuvBxnYIP0u3t3MBACZmYCJIkRMJiZq6mEJiYkTEl3vxee+QAhNhGRjlyZszlmtbtWbFa0ZZWq3DlcsluPFhzMG7Vw3ytsgAp/LoP+EqL+Equa4446zwvl37OE601ESvOc89c5uYzUsZ8DddCD/h20/h2Zzyzjdc6315c3gxc7tUVWOGr8zMaiIZXlx65Ag/Uc93crq5iQSTExNRdTBMxbN+D6b0ghNhDJyzYNWLTEtxMHDRa0cN8q1zkzN1uPLjwtGjnDiyZmgAqSAT6D/hQ0/hQ348OOGMYcJxesm4vMrkNJqUzdzut1mbZnKZxPgRrkg/4eWP4eNd9uOuMXe743xzvNyRXCeHLr0dGNaxiqMzu9uM7m9ztx1eaAhO1tnOs6wrBCJCMYxhOAIIwAQjCMIRITgimrffveAiE2EYWWNi1atmq1yyx41rRvjZrXDhyzWt8OZllYtWrfI0xgCpQBPIP+Frb+FreYatM5icXiMcfI51CErccuXNMIpERicSjLeOfLjrSD/h64/h655c3gZrFNWmbvwfA8FxnjWaiI6L8KMUib3PWeO9t51x4ce3GQhONul36kIQQjKcIxRgRgiQihFAigIRlFFOc61x8O/WAhNhDVyzzNcjBotyucjRa0Y48K3FlYY1rFm4aZMzXIwctsgAqBATCD/hoG/hoNzw54544rKjDsa6TwTLPHN3czMY30XTlWQIT8Oon4dM8GCOKNq0qnO9a6zTOqC1sFrYJUlBVjlw9Wtx81QIP4E17szGUylMSiYlExcCJhMXN53tMVrkAhNhDlgzY5mzNmtbM2uJa0xN2K1zhy5luTDjbNWrnJkYZG4AqEATSD/hm+/hmvxnhmsKqYuOddY5xzrjW5usxnU4ngxwvhOp1euPLdgIP+ICb+IDnTE4C5ud46446zwmtVrhXDVYiZu87vjXWOddcTzIONVKZkkikFWuZSCJiSbi7Gbzx8XsAhNhDdvicZm7fGtas3OFa0xMMq3E4b4VuJk0yuGORoxbZWYApwJ4P+HI7+HIvd4zy44vEzAmowqMJqUkb5c4CD/h+k/h+HjPDcZnM9e3cd253upppiMRqfCmIAhOti068c4xhFAhGCMJkSMCMJr6efCwAhNhGRk3YsWDVktysHLBa0yM8y3C4as1uVyzzNWGZs0YY8QAqAAS2E/Dz9+Hn/VMiy6teTDDDbHS+DbaKM5I0pG1oUpCUsGO0ogIT8QAX4gA52mGHBphLDTHkvs36pQxQlRSMpqwrWOOWW97iEycbooQQQTQhOEYRRnCIARQrHP10e8CE2EYsLLI1Z5MS3C3cZVrRlkZLXLdlmWtWmbJmbOWLFrhwgCm0fg/4kcv4ked3nPG5zE1XDHDlrhrTGceDw8W7Ag/4deP4daePDGNY5Omaud3xzx43zjvjwddWAhbtBA2ZAgCEQwo4YY4aZcHPlACE2EMMmFy0yMXK1s5YN1rTIwzLXDbK1WsceNvizZmuTK1zACl4Wg/4iDP4iH66GscK1hy48t8OPCOaD/h9E/h9DiztxRMd8c668O8VzhYtRBjZ6ZYY4YZY4YUsEOJpzACE2ENnGJu5cuMS1oxbuVrRowZrXLfG4WsW2Jmxy5WOJozZACnkpg/4mGv4mM4mcXi8TUVVHa6RM9enHaYuMTrj4HXoAg/4d0v4dseScJi83xvnxPBkhw1yxrEYjdcY714OAhNXWjLwPOMIoRhEhGEUIkCMCKc74+TjwACE2EMWePFjZ4nC3DlYYlrTDkcLcWZhmW43GbM1ZMsLXE2ZgCoYBNIP+J4T+J4Uc+uuMorFYrhVYiCZnM7rIhicIjW+2+W8Yg/4f7v4f7xwzwYippG07vnxvNzNanlwPAqsUueN+G8mPB3aE8BU5d6wnOaMJynOEYTlOEBCMEYIoRRhNVeN8eW/WITYQ1Z4WDhnlcrcLZviWtMubCtw5mGNa2ZZm7hxlwtseTCAKZBqE/FUN+Koe+emOWG16QtDBSmKGSurTo24AhPw73fh3Zph0V0VstBCM51vPTLh23oP4O8Vnjubm1xMpjc8++bviITYRlZOcWVrmyrXLTM3WtG2PGtxZsbNa1yZWjDG1yMcTfGAKYhSF+KZT4poY8JDiJMFFgoaI65cPLh8Pg4T8Ptn4fU76M+rfizyz1lltntFAhriZIGDh0LAwcHDwMHH1cDBXwCE2EMsWRk2c5HK1u1btVrRtkaLcLhjlWs8rBwyxY8TVmzYACoIBNYP+Ekb+EkcHHEzd3c1Op01Dp18jMcE1O076+BzncZm1ZciD/iDm/iDnB0cMVrEXjdzeeM96vxzM1EaquE+E01Uzms9ahOtih4JQECEEIkUYkIwjKICEYAjGuvi14wAhNhGJs4y5GzVutct3Dla0aOGK3Eyx41rNqxZtWGFrkbYXAAqKATiD/hVM/hVP55xuLiavFNRWM+FnF4uIyzOw5ZnE4mkROM9OeliD/iIC/iHr541GMRRdzx34Pbv3ZvMXVVGOgeFKqkuZy668HG4AhOZuj34wnCKERGEAQnCcCAhGCKEYiM1b4cNY8wAhNhDBu5ZsnDRstw5cLVa0x4263FmaZFrHK0yOWLlhhZNmAAqUATiE/C6N+FzvHa9aZcm3BeSMp2naNpQlJIjHLq14sdKynCK9s+bg4o5uPoybQIT8RhX4jGcmXJjxXtKEJKIQhFGac0Zwijix5s+rXq15MrNnpWCcJVhMg+XiTN3OZm5SkJiSJQmEwmESiSJlfHzfFr4AITYRhaNMTXG4YrcjVo2WtGzjItcZWmNa4YY2ebDhZYcTRuAKhwE1g/4cWP4cWXOblK6uJ4TqsVfiWpC5b49OpmERhrTpdVmD/iMO/iMP68LacKxUYuuNbnPHhzzm8kU8Dv2dmoYXN8ddd3mF0FkOnlhgghgQIIUMEZDAEEKAQQwCFDAhjhwebQ7IITYQzbNGTfE1wrcTDFiWtHDPItc48jFbmaM2jfGywtm+bEAKmgE/g/4gtv4gt4mbmLmauuHfsz0REoEIoVnHFc5zG623V3E4nxPB8Dwgg/4j4v4j4/O44aGY5vD8DwXjzvOcxOKqsMVVcHRiIrONxNzFzNxuN68chORwK92cCSEkESMZwijCMIkIwihFCMowQnKcIwRhONce/TPwQCE2EMmLdmzZZci1yyZOFrTGybLXOVg3Wt2+Nyzwt27lixcAClkXg/4kuv4kweMcVrKxWuGOWOm8UIP+Ibz+IadERjTE1c5ve+tddoXBaCGLZyxEMCEQwz25lIAhNhDHEwcZmrJytxsGjha0ZN8a3E4Z41uJkyctmmHMwaNWYApJCoP+I5z+I6HV8q6J0IT8RdX4i3ZadWvBW9iHiUqQCiwmLxuASIAhNhGNu1xNsLnMtbssmJa0ZMmS3C5Y5FrXG5cMmjZq0cZGAApiGoP+Jd7+Jd8GM6rjynhPKtRiLxeQhPxIWfiQtGXJjxbcGOF4VihKOSuTJICFmz0WbnhiQQoUJHBHBLLgc3BIITYQzbMWGJrixrWeLE5WtGubGtxYm+Fa2YOMbLCxyM2GVkAKpAFNg/5JQP5JQTt3LmLi1xxcYtOprURThx4ccIiKiopNZmOvTnGaZiU1cNMaz2mJg/4aLP4aLQPK69p1WpqKRmLbbze75631JuVTFTUU4X4F4ahV0mbTc3zid2CEwbIzrGacYpiCEYE4IwnKcozhGEYTkjCMIhCKEYEpwCIVy9tDwIAhNhGVu5y48LFutY4WGJa0xuGK1yxw5lrjE4YtGmRuxct3AAqKATSE/JLd+SVffwk7RlWVU1U44VacXBllOU7QpKllqJUklbLs16MuQIP+Hqr+HpnwTMbi43w48M1MSjl34Vq+TU8KVVzG3GeuvF14fDrohHgCPXigjBEijCIgIRgjGMIghOFZ3w5bodAhNhGXIwZYcrdotaNMWFa0ZMmK3DiY5VrTGwbsWDhmzcYmIAr/AX2E/Jw1+ThuMOPinWs5xrBC1LWxYKYLQhSJWd2nVrYsMEJ2jXNp4mnNjxVkrKcNu7XCrDS8oyradIyEYQilGkpUpSkpUhBFWF6xre98t8N9Mb45zuCE/DyB+HkHTo26I0UpSFIUnTDKsa3jescYhCWTPmaEJUhOGWm22uWmk50WhmnsZI6J4oWrCc710x3m+9cd6zVIKQpC2C1MkM1JQpGUSMpoYzCAg3wlE/A+yUTCRImJhMExMJhExJOc73LFa4cMQWCpklJMkxMWAQLqV1dRdTU1M1KJz5PsxgAhNhGNtlcM2jnEtbt2mNa0a4mC3CzbMluFm0ZY2zfDhcMXAA==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tvHAOAgAQdBOQI/AMBEKn2BbuuqvhFukHziIiTUqgDCEgQRP//A0U1BQM4C2QZIDIJAJCbAwE3wB5FMwkAkIICAdvFHkU4CAD+AwB7hdI0Ek7ApD/TAKQ/HhRsgoAAAAAAAAAD8CfgUAAAAAAAAAquAVOD/iKa/iK31eMxvXHGYRmIukVFRFIRhWKrUU1dUTM5ZTExF1cznM5zOZmZz07+Z5PkQIP+JND+JMuLxx5c+GcUqMIqJiFROoiJjMztmbXM7jje755zObm7q5ajGKxioMX059onoIPzPFVESTNyqxJMSJiazjNRdSQmBE1IlEpiYkRKUznfHjvw/gAhNhDNs3ZY2ThutY4mGZa0xYmK3DmZt1rBplzNXLdq5yMsQAp8P4P+I9z+I/HwufIcufhbqCJIVMIERTFVEEMwRCiLtnMc5oCC/tTD+1LdlHefLk952a3NlosWFzuIkyyXLwerHrZgg64FhUrmxEwSJETACUTEwupTVk8fbuQhNhGVpixYcuFotcNsjha0a5ca1ziZsFrPFmYMMzhs0x4WAAqRAT2D/i6u/i6vzjOM469PF4ZnMTKJqsRqKxGr0qC13njw4qypCmOvnccghPw+8fh95x4suTHiz5r2raNoUhSkhGata1nO88MJwlBq06GiCFBeW/NfKIPkmITCZSTMl1cTCYmBEoXUwCYkLz383fkAITYQxa5srVhlarXDbEwWtGWbMtctMuFayx5cuTJlw4W7lgAKnwE+g/4wgP4wgW9eP05zLeM4YxjhjXCqiJxMxV0nLO7zeYnnOW5mNT2z04CE/D/1+H/tnzYbVxQtSlJSjOGGeGt8OGuGt73YVaQtbBgxYNGPFulixWyQSwtN8NyE7ld9U5znCInKMJynKMZTlGU4QjCMQjCCERCcIiuHo43SITYQww5G7Rm0YLcubM4WtMrdotctXDNawbucTVhjxs8uVwAKlwE9g/4zFv4zF3l6tcTTEViMJ8ScXqrqrwmk3ec3uc8bzeUwxHTPanCE/D89+H58wQtC0aQRheca58WXHeuHDe96xrOEIYLYMmTFm1YsmTJbAMN9bHlqhOloh36oTlEIwjCMEYRgAiRhFBARlFCKKtcfFzw8ACE2EZmDdplctGq3M5cYVrTGzwrcTHK1W5GWRziwtM2HIzZACmAbg/402v402zv4XPhdU0iqmJrfDni7g/4hfP4hYfLd3VznZGIxiqw6ZxqQheANCTyzxxwRwQgQxx24+tqAITYQ0YN22PFjbrWrBo1WtGWVotwtsbFa4cOWLZsxxt2DLCAKggE2g/47Ov47Ow8PwvB8DyeXHGYmaiKrg1iIqamLRcxuJubCrcCD/iAm/iAnDejBqIjUYmJmOOb3ne73mWamtYjHQPA8HwpAg/Gic5WJi4tKCYkIImJTF1cCZuefPwd+8CE2EYWTJo2xtMi1uyxuFrRpjbLcTdxmW4WLJnjaMGjNu1bgCnElg/4/eP4/ecdU3PFmZrjyup1cCYlGI4Tw4SCD/h3Y/h3911hiIxHCMOUcnLHDWNYYud7vvue4hNHMeAYwhCUZIJwnCcSEZRIRirp588whNhDTCwyNWjNutYZWjVa0cZWi3Ezw41rJuwYucTBw2ZOWwApREIP+O6z+O5uIxyjUKuusaIP+H8D+H73O6RGKi+HOwIayioC9gYCBIOBg4uTlQCE2EMmDHCwwtGi3I5yZFrRrkxLcLLMxW42rRm2ZZcmVzibAClQSg/5Cvv5Ct9+HDjecxKnTEoT8OM34cVdPGvaUEZXjOs45wIXGYiDWwookRKrxOBsAITYQ1aNmjhg5xrcTJniWtGLButxN2DNa1xuWeZk4b4mbluAKSQqD/kQQ/kQV65XzxfOD/hyI/hxr3jUZquaHmEMgVDgMBiMlgcgAITYRkxNWjBlmxLWTVw3WtGGFutwuWuVbkasmWFm4YMGTJiAKUROC/usT+6w73niXwxnEnICE/DhV+HB3Lky7prQpBCtb5ZCFzkGhhgQIAQqcbKAhNhGRwxY4cubEtzOHONa0ytsS1yyxMluRy4cYW7Rvmbs8IApVEoP+LOL+LOPw+URUYjVY1GtcQIP+G8D+G8HwM8I1jFVFx1b8EITjSx3nOKMYVivt37AhNhGbE2y42mJqtyYs2Na0cNG61xib5FrHG1buMmRw5zZWYAp+PIP+SQT+SQVnBMXSYd+zwfA8PAIRTHHhnEwZwAAAhPxAUfiApa9WPFlyY8TLkY8StJKQnQRMerXs25MpixgAAIPwuV5zNpi0TFxZcTExMJhKJITEwATd3vfm6CE2ENGrPMyaOW63FixYlrTI0zLXGFnmWt3DNrmxsM2VtjygCosBPYP+SO7+SO8PB8Dr08fEzN3U4qNYxPjZpUWvK+NbzM7u5leGIrDoAIP+H8z+H80OPCr6W4XhExmLmefbnUqljOHXxOMTWaSmU2vXXQCD87KZu5yuSEwmJi6uJqZgRKJgIkJJvfPz99AhNhGbNlcNcuXCtaOGzVa0buMS1yzZYluXJhbZWWNi2w4WAApxJoP+Skb+SkfxYmZi+F8KrFYpicb1xxtu5m5116cwg/4ggv4gg9RqIqMTWazOb4ubjHNldMYrtMdAhOlbq47QhARmjCBSIThOJGM8vPnIITYRmZNXDPE0yrcrhpjWtMzfItwuHDlbiZZWjXC5cYXGRmAKmAFDg/5Lvv5Lv56zWcZw6degRpiMKLZnv06zMwo8K6qENxtnc3N1E1qwg/4hBv4g8eEXNts8enUPFxM7UqIrhU+FdRNx4PbvO7vKarHDhrHCMLjjuPFAhNnKdW8IyiiTlFCJGEUYEYRhGAAIRCCMIRKxz8PPDsAhNhGVw0y5GjlqtxM8bZa0cuMq1zmYNVrNhjb4crZi2ZsWQAp8LIP+Tnb+TlXNRNbjnjrPGPBjbJBqIjEVGIxjE9MxoIP+IeL+IelttdZxfCfA8PtFa01GFJSzd5vO648Z2IThYuPGBKMIThOMSMIwjCMYRhGEYRIq5emh4GAhNhGZowxMcWRqtzOMjda0cuGC3DjYZVrdi0YYceVphxssQApoHIP+U3D+U4PnlvGcXjFYVjEcr7X248pyg/4ekP4edUco4RwvExdzu+M88+DHgt7AhcthGhjgQwRwoYUEaGGGWG2emvPAITYRiaY8uNg2ZLWbPMwWtHLFqtcuc2FawYYm2LDmbtmmbEAKVRKD/lFq/lFr3qY6RGHCI5ZnoIT8QPn4gfdGnNnzTvKqd6Y7gIWLQM3LEgQRxxy342ewITYRmbMGrRviZrWLXC4WtMWbCtws2WVazzY8ORo3w4WjJoAKdSqD/lUk/lU345TE6Yrho8bNVFxmbZZnMzNZ1fCrg/4fcv4fO81q46zxzvPU8nhdsVXDGq4MNWk8HG+4hMnSh2YwhGcKowRQREZEpyiRTX08+AAhNhDXHjy5cLlotYOXLVa0cOcS3EyzZFrhy5YZszJo4Y4XAApWEYP+Vor+Vo/nGZTUVrG9XQCE/EMp+IXWskEZwxy16NOnQIaGtoGCvYOAIODhYONmYWiAITYQ2cuGbhw4xrcrNm2WtMbdqtxN2WZa5x5sThq0a4meNuAKdymD/ldK/ldh5XeuHPkanF6ipxZOZnK5XMTjfKSE/EQl+IffJnnHXq1tNMcLyw4q4FoUlaVLQhSU16aWcISHWj10IQlCMIwnCKJMiIyijCc75+XDgCE2EZWuXHlaNMi1kybYVrTM0xrXLBpmWucLhsxzNnLLIzYACogBN4P+WdT+Wdt3xmr1GqxnxOOJq8XDNZXvhxYzMruczeZTMyzdgIP+IYr+IX3EdL5Zrd7nw+ngzu+LZFVqO3Xo8jOuFcmrqbXnM8YzzsCD9zh5e9rRawhKYtMSiSEECatEjPH4BYAhNhDZo1wuG+HCtx48jha0YZsi1y5ZuVrhphx5WLho2bMXAAp6LYP+Tuz+Tu137eLq5mZlEYxWK5KxTCExnM5zxnn08/lQg/4lHv4lH3XpnTTVYjEou5zOc7vjO8zmYVWMV2nXAIP3uXo9ZRmUyJq4CJgRKUxKZ3z8Hw/AITYQyxMsjPLmwrcThvjWtGrNqtxNGbNawaZmLlmzbYmmFuAKeC6D/lAe/lAf1vcWtEUxdO28RFTq5WtnNburjPa56IP+JXT+JXXwMXwnFp3G+vTq8NM5hGq1HCo1GCM67xfUhOJxMPLhOMYpokIwAiAQjCKK9+bjd4AhNhDfC4Z5nDFqtcOWTda0wsGC3CybOVuFk2aYsTFi2wucIAp9MIP+U/b+U+meeceXy4zMKjVVqfCuoiW6zd3md3c5i6vtx7cgg/4lYP4laWufKdNRiItM318TvUpqCITFZi2ZneON9IPp70e7mUzMxYJgARMTEwJXPHj5fPkAITYQwyM8eVi3cLWTnG5WtG+Rstw4cmZbmxtcrLEwYNnOPEAKbx+E/K1d+VpnbwuHLTg14NK8L2jSlsFKWtC18lbgg/4kUP4kW+F1yz4We2el8N1dXd3VzuPDxx4ghLdrmwjBOtUSMJownCaca4efXEAhNhDdziZMmeLEtxM8OJa0zNGC3CxbZVuFnmZ4sTnHjaMmwApREYT8qd35U7+NVgjYRpjwXiCD/iX8/iX91Oa3Qvl35WCFy2Gh0cZDLDLPDTTXjCE2EOcubHlcY2S1m4cOFrTDibrXDFm5WtGDdwyzZGrHJhygCo8BOIT8sCH5YC61pr1cnRVCEpLQhKuTLo05s+jTmz5MuDCFrwjAhCujTu38bLWE/Ev1+JgnJlyVpC1bQgSrCccOjTSsYZcm3Zr1Z8wZCUozhPLo04MN7YSD+AOOczu9pSTEgEEwkEwiQJlvn7c4ITYRky5XLJoxyrW+FxlWtHDVwtwsMuRayYsGjHJhYuGDBkAKciOD/loO/loPM43rjw79vF4XC4iKqqqo1fDdVICE/Ey5+Jl3Xqy5MuTLkx4o2QlKEEok4VXljnXGhcVkMjSQRyo4UKEhgEEcCGOOnOwx7YAhNhDLGwZtW2ZitaOc2Fa0Z5sy3E0ZtVuRy1y5G7Ry5YtsgAphF4T8uGn5cL88axXpe16QSYsOyM9Ag/4j8v4j296xGo4OEUZ4vDdfB0CGvICAvYGAgBAQaBgYGBh4edkYGyAhNhDbC0YtmmbMtYY3Dla0bucS1y3cMVrBrlYN8rbDmwsGgApYEoP+W2T+W1W8+FPC8M1vHfWZg/4mAv4l/evGucZgxPLvyqSGuIqEvUCg4OBg4GFh5+ZgqAAhNhDnFkxsGGRwtzOGjla0ZMmC1w3ZtFuRy2x5GTRw4cMmgApXEoP+XDr+XD2Zw1vhlq9c+SiD/iYm/iYNm8TjOJRvp3quYIa6hl3AoGAg4GBgYWHl5mBtgCE2EN8TPG5ZZmC3KxYs1rTMyZLXLFzhW4sObE0w48eFqwYACmkdhPy8Ofl45zYuLxNuzLSUIQhSiiU4xjhlPCCD/icg/icnwmMZ8C50VM5vjPWO+utRsIVrpcvHClQwkMEcEKEnhhnw9egAITYQ0zZMuPE4YrWrZxkWtHLVitcYW7ha3ZOGzJyxyN2+PGAKpgFKg/5eOP5eQ+HftvW9Z1mlRURURElomcbxczHXyPJ8TxfE2uJltvMzubZq4MOGcVSD/iaC/iZ167116eL4nl8MtxvOZzcxeHLEYxVYMRiY5c/G46KuIzMXE4vFxMJiI46mwIPXwJHv3SWZTImJiYkiZgJhKQQmpQQRMExMpzfk+nHlACE2EOHGXFkZZMS3Jics1rRg1ZLcOJozWs8zFqxYt3Lhi3bgCmIigv79u/v28C1avYrN5LzcyxkAhPxQMfiglxDVr4WO0KTtOiCN5TnWM8uzbnjhg/a3uczmbJiYlIkTFzff23AhNhGRlmysMLDMtxZczRa0zZnC1xixsFrFyzZuMTRq5xuMQApDCIL+/qv7+l7m5oCF+JpL4mhbcBgbLbiFyUGTw8M0kgAhNhGXM2Z4W+FqtYN3Lla0cYWa1zkxZluFq0a5HLDHhZtcoAqGATiD/jDC/jDBnOdb1uLiYSpw48FRUKiowVlbjF5TabqdceFghPxPsfifLy8zTkWnKsF0a1jlyZWuEKzqnKKkIYKUlihglKNomOmG+UCD9bc7vdoskJiQATAEImJiUzM+H6s9gCE2EN8bnCwzMWi3NhYZlrTC4ZLXDdpiWtMeXEycs2LBw4bACmcig/4y+v4y+zKF4uJxcQcJ1OoQi+24gIP+KJb+KIXlFYnFxd5nd9+XPnlxXKIzwmSE5mqHVwwiEUIoQjCKE0U1+Hx4bCE2EOGLDLiYssa1xlYOVrTHiyLXLVwxW4XLBoxZsMrDDkxACosBO4P+Nmr+NlnwXLne+Xm6zaYOEYqsViKYuJszOcZFxA1NRGriAIP+KRj+KQvq4cfBrp5PKqxjGoqCWctznN2TU9uvQ6TiIiLm3OufHiCD87yPVuZRd2CJTFxMExE1IExImATO/J82PIAhNhDfFkbs8WFmtzMGDla0xOMK1wwaZVuFowwtXGFpjx42oApiGoP+OOr+OOuuu4zHGuMZqcViuXB4lxiD/icO/icP8TMcK4NNRE3d74x4OueQhWuQamOCGCEhghIY08+NwcGgITYQzxMW7RgyxrWTBy5WtG7RstcNnOJbiwt2DLMzw48OXEAKUhGD/jlE/jlFzXHW8Zq4rfTOAIP+KZD+KXuIvE1MrrvUd4XLYiDQzxoY0cMd+VYIITYQ1c4W7Fg0YrWjdpmWtM2Vutc5WrVa4buG7fLiy5WDjIAKlwE5g/46+P46+eng8V7zMnCeVctcq1wqKoYuNt3z3njfFuM0qq4T2aCE/FOt+KdfPKKUsVqWlInWda3nXDfDhx1rhhWksWLBkwZuJgwZKZEL3npnfGCE7loeA6owghCEJkURCKERGJCMoSjCKE4RjCcb5em0ACE2ENsLNs3aMHK3Fmb5FrRqzyLXDBywWscmNtkxZszjDlygCn0ug/5BaP5Bg4u6mCmHCOWfGiMRMXN3t16dakiIrhM8gIP+KcT+KcPGM1Wr4XFpvPPHG7uUzWFa3rsicROdb4iE6maXfvCMIiJGEYRhEIRgQjCMIwRjPg8WPIAhNhDJu2aZG+LEty4sbBa0c43K3DjYsFrBpjyYnLBtmx5WwApnHIP+RYL+RY3jGZxuLi4mLqGs43y68JmD/ihe/ih5zERjHDHKOVaxiKprj28XlvmAhdVI18CAQwSwQwQoYYZ4ZZ7cHiAhNhGHG5asnLdktctW+Za0yuGa3DkZsFuZzjZ4sOHCzZ5MIApTEIP+Qsj+QsmOXXxJwrE8N1CD/ioy/ioz6+JvE1LHHhxmAIXVSYuu2VDKjltysOIAITYRlcZmGTNmwrceRizWtGWLCtxM8eRawb4mrdi3ZMnDlkAKWhaD/kfY/kftjjM22lWI4cJ8DeOwg/4onv4okdcLxjUULzd8ceD15IWjTKdLDBFHAI0cMs+TrmAhNhDVnmwtm7RktxsWTda0cZGy3FjcMVrVhmbMcuPJmxZMwApVEoP+RPr+RROsdDwpxVVBw4iD/iqe/iqbzA3hCm6xsIailIS3gYOBQEDAQMDDyc3C2AAhNhGTC4at8LhktYNmjNa0ctnC1xhbNlrJw5x5GWTK3yM8YAp3KYP+R2r+R03ndZ4Zxes4ut1xjjfHOZyms9LxVadJxACD/ir0/irnzK1xxrMbjMSIpwjhHCtIpHHXHciEwcjioxEZVlVOUYwCEEZTgjGccPH4MOQAITYQ2a42WVq5bLczfE2WtGmNgtws8TVa3y4cWXMzcNmzdsAKaiOC/wAyuf4AZaZvHISydy4zOTORLuec6IP+K1b+KzOLu2769OvVtxzMZ1DWq1hw48IshZtQa+GGBBAghgQo4IRDAhhS259YITYRhb4nLJs2aLcjlw3WtMbBgtxYczda1x4nLli2btWjbIAKfDOD/kgI/kgJCJzjvUZi2YmZSVdMTUVGKrTTWcXXNICD/igC/igDDp18Lw/K64iqiKYRJExcbXO1y4xtuOOLsIP2uvkoiCIzW4lJE1JEzEpTUpTImfB9G/OAITYQ0at2rjFlarWGRswWtHDbItxZmbZa1a42zLG3ZNcTXMAKUg+E/Ith+RbHDgNWvgYZUnLEhPxUEfioJ2bTNnyTjaNaAIXSSU5uNDFDDHgcfLggITYQ5yYcLdyzarWeFm4WtG2bGtc42uZbjbOXLJm2bM2rNkAKax+D/k0e/k0fdemt8ONTExURU4hOLjPLjMiE/FfJ+K+VKePFr1cPJjVjWU5WhRingroksIXEZJo4IYoUMaGFChQiFLHi8PBpACE2EY2LFnlxZcK3JlYMlrTE1YrXLVnlWsMbRhjc42uZkzxgCn0yg/5Ovv5Ov/EuapNXF1la5zfGbyuYiKquFarg0is9OtCD/iug/iuh1smJuG5m1iFViMY01GJiYtc5uetceciE7GKHgWJBCMIwijCIjKMIwjCCIIiKt9vDn0AhNhDnHkaY2rFstYMMeJa0c48K1zizNFrdo3aN8OVplZ5soApqIIP+UvT+UwO73q6zcxKdNa4Vw1HDOufLxdZAg/4o8v4o26tURUYphN3M8czuOteDy8OQhJeCIvA84EpyihMRRRnOdcN+DkAhNhDHFmcZcbFytwuG2Ja0atXC3C1yOFuTG0aZWebJlaZWYApSEYP+UN7+UOPWJ7VjCp4denUAg/4qnP4qj4sFxvHflviAhoK8QF3CiFQsLGxsvLAhNhGVq0yuGTHCtzNGGZa0xZcK3CwasVrLHjYOW2TC3xt2oAp5MIP+U5T+U6WaqojCKqIVV1MyvM3Oa58vB5Smoo4Z7XKD/irI/iqn2KmspzN8b3eZu5mKqsdN68SY0pFy7xeQhO5gl4FvKICEQIwRhAhAiRRijXL1YZAhNhDDIyx4sjTMtcZmGRa0wtWi1xmzMlrlvkzZnLTI4YNswApyKIP+VY7+VZmtxEIiro4XERNRE1cVcwvG+HPVgIP+K7r+K5vF2nLPfwvDO693m4zieFRWsarhnwLAhHgaUfAsUIxghGBCJGJFCIVVz89xACE2EYWTBnkw5Wi3HhY5FrRu1ZLcLfI0WuWuZo4YZsblhkZgCoUBMYP+V8r+V8+q5zGRU6oeBaKROIRE2yzNyuJ115QAg/4rlv4riYqdKTuNzzHOczmbROHBy5a8KPArpNTnHGeuQIXNYKDS1xQwBDBChQQwQwRxRxRxQoIYEEMEMEKOGvUwQ6whNhDHFmZ4mbPGtbY2LFa0cucy3E0btVuXG0xM8jFpkyMWIAqpA6kCg/4rKv4rN+XPl3jp4vieXyyuZi8ZxesqTFzJExNRc2RitVy4RjUNREVioxhhEIRMTi5RF1NREkJpE1CEKm8biV3md5zvM5vM7bm9rmZtcsxJSIinLw/C79vBwXNZxNcvB8ABdBdGcAOvR16Hfs69PHxc5lcVNUiJmpioiMRiaRCEViNVqNKibxxXlnOc3ed3vPHjnjvjuLrjwnCD/iB8/iBv68ufDc4zhnWcXjOJqcRicRUIVekRWGAm5lmLtWZXKdzaYmUTU4mqpF1cZRMxcSmy5WlFomLxeJqIUxF6mCVxaSaEpnK4zOt63wuImKuJnetgOfLny69OfI58gHPk3ozgKUqJwqLwVKaldKio1NRc3m8zm8zd5u743d3ubi1XWKqMRhVNXiIAg61ARK5lUoXWUxmpAJgRMwJiYBMTExMETEgRJEghMJEwBEgAAARJEoCJRmpSQCJIlF1IBMTEwmBEgmEwESAEwEwkiYABMTExMRIEwmEwICJJiUSXF8/gG4+BACE2EOMuJq4YM8q1q4xuFrTHmwrXDNm1Wt3OHMybM3DBiwcACvQBmwGD/hTY/hTZrdVYALrIVEVpqlIi4uNzO5zmbmZVy8HwB4G6hLr43j9tzK5u7zd2QrUdvD8I58gAAAXSZRJUxE0TIukwcOKD/izG/izH8Gunh+Fz5Bz5Dlz8zjpiricpvObze73d2vEVio4RNREuXPhmLWjjw8fFzM2hUREVhUTQXQAAAOnXwM1E1EwmCYtN8/C8N27nTqCDj2OvPMkEylMiUwTExIiYIlExMTEglExKAiYESBEpiYTNTaE0mEWICJRMTExICYiQAXe8+H4t/BAhNhGRkxZZmjNutZZcjda0aZGK1w3Z4VrPLlyN8LNnkc4soAqNATWD/hhK/hhZ6N6zUxcKvCIz4Hg+FtUxNZTx5czEzFTyvg4c+CyE/Fk9+LJmrVr4U5WSjGsazrjzZ5VnOc4ko6NOg3VhScJ1neOWc7iEyc6fVnCMowjCMIxIRIIRhCcIxlEgIhFPHx8s+sAhNhGHFhcY2WHItZtGLNa0aMcq3C5cM1uRljZsMzVu3wtm4ApqIIP+HI7+HI/mu0Wzc5ZqKjFYpq+XHhKD/ipe/ipf8PGLrFY1WtVwisRUTe56148b6oXAZ6KPXoYIYISAhghghQwpY6b8O0QhNhDFm5atmDjMtcZMLda0YtHC3FiatlrbIxwuGbFk0yY8YApXFIP+Gcz+GdHpEdnCaTMbiuLAg/4siP4se5xz4cam4zF2nO5AhbM1Bm50EMMMKFDHTm47gCE2EMmjXJjyMWq3E2yY1rRhhaLXDPG2WtmOZhjZMXDRrmygCmohg/4eDP4d/+sXuF3OY3EpqlQpGN9udSCD/ipK/ipLdSZVWNYxjhHCtToZrw+XXOSFwGeih2ZBDAQQwQoYEIhhjnnweDhzgCE2EYXOZk1atWS1m3yYlrRu0xLcWbI3W48uRqwctm7jIxcAClcTg/4cCv4cC9bxnxM1hhMZqeKE/Fi5+LF3Nn0adV6wqjGFYSiAhcNjmbnQQwRoYU8uVjwwITYQ1x5GGPCzzLXDJmxWtHDRwtxOGzRbmb42TfIzbsGLPKAKhwE3hPw8ffh4/QiyZcmXNPHq17MaKaqqeLfu04JQgkRhGVYRpXNfFfJhwIP+LN7+LN906gzh16eLpa6zicOnftHCtNVibZji4x1eDrrXGIPwu3pwhSAlMokIlFxJIEzMzNzObPCAITYRlbZWLdtmarcrDFlWtHOPGtwsXGZbjZZcOZhhaZsmHCAKeCmD/h+M/h+N7d8b1vFxNXVim6mIpGFRCs8txACE/FkR+LIngZcSk4RrOGnFjG2F4ZU4SlRihaGKei9IgITZCaMYzmjGEIwSjCMJxiiIwjGccOvhugAhNhDfCzxMmzhwtxMm2Ja0yYsS3FmYNFrXE2cZGbVljb5cYAqFATWD/iNu/iNvXXPl4vieXy41cNRHCNKVDCpHGN3N5i4lE6CD/iyK/iyX5eH4Xh+F16TyisOCJSm8t3czm7jjHGrZpqmp7ACD9DwPXmkTF5tIJIupRMIIiYmLi4mZnj38Xn0AITYQzbs8LjK1xLWGbDiWtGONotcYmuFa4ZsMTHFicN2jPIAKbySD/iQy/iQxm8Xi4nGSrXRwmKnheCOPLjaE/FkJ+LGeE8FZXphlhad29ixmeV5zmnauKuKEgITjbubdGKERGE4IRhGEYwjFGd8PLvQhNhGNjjxs8zFotcM8uVa0Ytcy3Djc4VrJk2bNmuNk2YZsIAp/KIT8TBn4mBb6q5eFrwZ8GeRWmmUZwQhky2oIQna9kIT8Wl34tI8dqxwxwZcGPRr1adGWkI2jCld1aUjZGdMM41CFiggggiggihjgjjhjhhIYEMEIhgI4b87BHtAhNhDFs3cs8TZitysWrRa0bZHK3FmyZVrRs2c4m7nK3ZZMQApvJYP+JwL+Jv3nhNTMAnCJwnFkTx8Cd8sghPxbyfi3FnWF4adm0G2U8N6kLSpgli16MOKMAIXIYDJ0oIYkUEcEcEqMQoI4CElry88OmCE2EZHOZyzxs8K1mzatVrTHlcrXLFhlW5sLBgwcMMzjHjbgCmYggv7pc/ule9tdrXc7yyxZYjxuUIP+K5r+K6lcSqKjCmMYrGq1EI48vB3shcBnkGzghgII4kMEMMEKGCGCGOW/NxVAITYQyx4WDjLjyrWDdg0WtGrlqtxZmrRazZs8WJwwyZseFkAKVxaD/igm/ignOnXxs4YvFl1xwoCD/i1C/i1DCJq6tVr11qcghqiOgLGFgYAEDAoGHh5mRXAhNhDFwzzNnDRotbZWGNa0auHC3C3w5FrRw1b4nOZk5xNmIApiGoP+K3T+K3Xr08PVzczlMxVRiOm+06CE/Fdl+K7PZtzTSSlCEJSjKcL210vEhcljjZwwIYIIUEJCjnlwOLZYITYQwbOHOXK3crW7NjkWtMLVytxMWrhbmatcuTI3zYcLNqAKhAEyhPxXEfiuJM+ZlyZcm+xCNKLKYdWvdv2ZYwrCZNGCNMuRr1Ywg/4tuP4tuQb1w4+NmGM1GZjPXwPBPB1mcs2nE8HLhvTlz8CE5XIjj74jAIIkSMCUYSnCMIohFGOHPy24ITYQxyN3LduxYrcbjK5WtG7Nwtwt3GFa2ZNMbbC0cZsjVwAKkAE6g/4sav4sa+nWYuVzMRTUX4m6i6uW89Oo5ccTCq04KM3fOOu+IIP+LWT+LWXt38CaxGJlGbnPXXPjdjE+B16DxNzUyudztlmm+XGphLd5DwLOEYBFGE4RQQnScIyiQEYRghGEJyinCdeXwYaAITYQ3xM22Rs2crWGVhlWtGblotxYszJa1aZXDdiwbsGbdoAKggKSAYP+GFL+GHvfPXWNxx4b4Z1OpiSo1jhrprlw1w1jhrGsdNcscscKnERN5jMcZu83ve953e7TCYzO3G93N5zO44zxnnnjnc5jerm7u5u01NQG2bvZU6VwzyiAg/4u8v4u+bmHDPKNNTqqjGOE8L4XCUymZzOc5vM5zcru5suImEWuc3M5RMQlC0pmbnepikaVKKmIpiMK1iKiJubi6jhWsawmbneu9ICDfAHp3AFxuJiUxMRcBcCYTExMTAmBAIlMJiYmJiYsCCJq6lBMTFwRMTFxIAAExMCau+vwDcewITYQzbsGzRi1xrcLDE2WtGDFmtc5szRaxysMLbEzyM8bfMAKngE0h/AzZ4GbUCgcAgMBgCIxCIxCJwiAwCAwKBwIgCCIIgEAQKGp1O1Go6iUVNpun0/AhvHrl49c0bGSMhHxyLioSFjoFAQEAQkHAICAgYCDgoNLr6/WVmpKVVVa2tyExdSfVjGMkAhWU4TCMIwihGEYQiRRlGMsN+blnxghNhDbLibNczhutytGGJa0yYmK1yxZZFuVy3aZsrVzlYNcQAqmAVCE/BHh+CPEAAAA4XDcrl8jOIhCJVhyZYVhOmXJjxZclaRhSrJlHA4Ih/IFh5AsQAAACczhV6tT5NAYEgUAgkBg0HgkAgEAgkIhsMhkAgkCjM+n9KpdMptIpNEos+n6eT0TqdiC+D5F3s7btolRlrNEs2LbBACXKyxabLad3b5vw/KAITYQ0YtGDZtlcrcuRo2WtHLJqtxOW2VbjYZmrHDhy4WTZgAKVhiH8E2HgmxABPp+J9P02m8uhvH9x4/uQAVVWJaXRMRVgIXUSRZ+eUghhjghhRwzy5GloCE2ENGLXIyY42C3KzYOVrTFhzLXOZgyWt82FrlaZMTJtiagCnojhvBlN4MmY0QcGg4GBgYOUp6ajopuak5JCwiEhU1NmACH8e6Hj3RCJQmCIFAoFBJDOp3QqHPp/NpuplNUajp1OyHAhO1kdPLMjAEJoRhFWCKscOnjy4whNhDTMyZ4WDhktZtmuJa0a5GC3DiyNlrLCyZ5MLhriYucIApzGYfwcReDiNDYFB4BB0Wms0nM4m82lMoicSRqNp8Ah/Hvt4990IgEEgEGg0jpFJplNqVTo1Hn0/UqlpIAhdJRBn55YIUEMEMEMEpLTm74MsAhNhDDFhytGbJstcs8jJa0yMm63ExYYVrhniascTlhjw5sgAqPASuH8Hf3g8bjSczgnc6icSg8Gg0HSaTqJRZtN5pNZJJYlE4DAElkgoNAIICH8fq3j8hmqKRUplNoFBolFn0/TicoTCJPJpzOJ/Pp/PpvNlDoQhcKJwCEt4AnDvzjEhEQjCMAgEYJop3vn48uACE2EY2uJs2xs3C1wxwt1rRu2cLXLBjhWs2zhrkcYszdo2ygCnAgh/CFR4QqQgkFKLRFJpCczhKZQicSQqFpRKVOh/H/t4/9wm82JjMEGg6VStSKSpVLUymqVS0chcNmGXrRoYYYIY4oYRDFCRz16GBsACE2EYcmNu2zMsK1vmc5FrRvicLcWHNjWtWjZpkcMcbRoxxACqcBN4fwmIeExFAoGpNInc6n8+nc6l8uicSFGo9Go9IpNAoKgUEAgcCgsERKJptN08ns0mqH8f9nj/tUOhIjEIpFZlM6BQaBQZ1OxMpnD4dI5FM5kptMAKFQ5tN06naGQ1KZRR6MhOtoh1cc0YwjGEU5RRlFKcIwEIIoRhFOEqownO+/fDhAITYQ5aZGTTDmxLcuJu2WtHOJitxM3LRazatm7Ng5a5WjliAKcRmG8LUXhafkUrBwcHBwCCgoSEhJadnIGAMFYLCH8ebnjzLgUMQ6BQiBQSAIDA4HBZ7XK7RqOSqVgIXPYRmZ64IY4IYYI4IUM8suFx7KACE2EZGDNw0Z4si3I1bsFrRszbrcWRzmW4XDLKxxsWzljhxAClkSh/Cix4UWQgsEUikzqdzyezabgIfx+reP1cJ5PUWi8SicUiscjoCFwmYgh08MsMEcMs9sKCshNhGRvjx5sTXKtxMGTha0Z5My1y4aMFrNi3Y48WRm1YZGAAqLASmH8K43hXHBQKCoFBUajp1O0SiaMxhQ6FM5kotEjcahMIhEJTabgIfyAXeQC8EWi6HQ9D4clMoT+fJrNEdjkEgqYTGbTecTmdTtOp2AhdhkYU88cKOCGOBAhgQkMEU8EEMEaFHfoTZAITYRkbuGzJs2YrczjC0WtMblmtwt2eNa3yuGzlw3Y5GbNwAKqAE1h/C9N4XpwKbTFPp0plELhRPp/QKDTKbUpTAIBASBwWBweBxFB4NH4NAoBAoRAoNEo3NpuIfyA1eQGsCFQtTKbQKDOJySiUx2OUGgV+RQWCweBwCAQiEQiHSBHI7ZpPDIIgsHgMDn9crohNnYPBpGARhEigIQTlNCaAhGUSMIxw8nixyAITYQ3yYmLVs5yrW2RpmWtMjditxNcbRbja5szLDlZNceNkAKlgEuh/Dpx4dOULhSazRN5tK5VKZRJZJEYgikVUSiqBQSZTODQeAwCEwgjMYAh/IFl5As09niWyxFIrNpvRKLQqHOJynk9RqNoLBCk0idzqg0CbzYnM4AhIeCmnm3hGMIzhCcIwijBGCEIwjCMUYRTnffx3KAITYQ1wsHLFs3zLc2JnlWtGjlwtctmmVblbtm+PGzyZXLNmAKlAExh/Dwx4eGRGYwk8mAAkUjmExm03mk1UCgkgkMBgELhUPh0NhiEQkAh/IFV5Aq1Go80mqjUcACg0Ch0Kh0KWyxFYoUCg0aj1Kp0ymzyepxOQCFyWQZ+lHChQwoYEKCFBCihQIYkcUMEMEaCeWvNzw7YCE2EMmmNviw5Wq1vjxYlrRkxYrXDXLlWsczRxlbsW+XDlYACpcBNYbxF5eIvOBgCAgYWEj46dipCrqq2so6IAkpNeXpeXpFRcHBQsJCwgCH8fS3j6XhkNKFQ6RSbBYbRM5rZLLUqnOJyAUmkKTSCPx4nk9nk9oVDnk9m03AhOlqh2bxIRRgijCMQjBOSME5QnKKCMIozw6+a0AhNhGRu1xOWzPMtcYmmZa0Z5Wa3E0yZVrZjmytMWNxlZYswAqTATCH8R3XiO7UCgzqdzyeqNR0ymZBIKTudKLRCezxG40RCIxyOqJRU6nanU+H8gy3kGXQ+HR2OSGQJrNE5nBQ6ETWaIHAihUNUqnOp3PJ7OJym03RqNobDITlZOrGFIEIVRjBMjBGBEiAjGNZ4d+14KAhNhGPIzy5GjdwtcscWJa0w4mK3E5cMFrJllw5GbNhlbscgAqbATWH8TYHibBh0PUejKXSp7PJrNE3m0PhwI1GyeT1QKDLJbJJKAh0PQCAk4nIh/IIN5BB5vNkrlSCwSMRmSSVTKbOJyo1HJ5PSCwRO51N5tNZoAnk9UajkYjIhdNNk64o4YY0cEZDBChgEJAQwBDBAII4o5Za8/C2wCE2ENXDRw2yMcy1xkzOVrTLmZrXLhyxW5W2PK5Ys8rdtjZgCsoBRofxPzeJ+dGIyj8ei8Wi8Wi8WisUh8OENhggEBgyAQJAoFFZZLZRKZRKRPJ6lEpikViUTgkFQ2GJXKlHo0/n07nQh/IG15A204nKkUmmU2sVmuV2pVOdTsTSaig0Crx6BwWAQCCTav16l0qbzYS+XJpNZtN5xOZ9P1IpKlUtMJjDofD4cITuZId3CRlOMESKCKEYCMUIhABEhFCMowRhBOU518B1j2AhNhDjJhZsGzFktat3DNa0w4mS1zha5FrFy1ZYWjRo4Z4nIArdAXKD/isS/isx8Hl4fTvF8WZzaJhME4xrhy4cO2OGuHLXLXLWOWsRpSLxKom3GNzxc527565zvjO2Zuc53njvd85zmbi6NRVY5OUgg/45Sv45X/B8br4HHpdFVOFcJ5OWKxSEFTF1e7zuc5zN3m98XWMriIamauJzOamYrURSIuYtU1dTCFYxERDPbvqwg/K5XPG+c2kIuF1cIlUiYmKupiYmSYSSETeITV1ETJEhEgmABMSExN35/lz7QCE2EMGrJrlZsWa1ywxMVrRmwyrcObC2Wt8bXG1auHLLM1bACoQBIYfxc9eLnWCiCQBBECgECgMBgSBI3QKDSqXUqnTKbQKDNJqAh/HkR48d4iQ6BwKCQSAQSBQOAQCBwCAQOR06n0ajz6fzCYyqVwiEgIXNYqHTzwwIUEJHBCEEcAjpy98OSCE2ENGjRswZZsq1w2xt1rRy0yrcOZliWs3OHFiYNcLFu1YACqkCfofxl/eMv8AR2OR+PSeTSWSRmMRGIQWCQKBhRqOpFJoFBn0/l0vSCQgBQKDNJrNpuoVDj0fiUTgUDhMIh8EQCDQuFIbDEHg0Ph0TgkAgMCgMKJrNCczgJvNghsMhsMjMYkcilssmcyk8mIfx/neP88AUik0Si1is16v16v1qt1Kp0CghHo+qtUp9OqdSoNAT+fABB4NBYJE4ko9GotEpdKptMo9GmsegkChUPhyFwpD4dA4EgBBIDBSGQ0h0PCJRMKNR5pNaFQ6VS6NR6JRZxOSD4fAkc/ZymJmJq0FxMXNIlBZMCCrRdSCExEpiSaXUxMSRJMTABMAiYmJmJQmpuc8fH817QCE2ENMeJnkZsnC1m1YM1rRk3yrcLNqwW5GuTE1atGGFwxxACpEBNofxsMeNhlN5sIzGIfDozGIrFInEgTqdqFQ06nYAJlMyVSsqVTVAh/ILJ5BZUbjQnk9n0/plNqVToFBUCgkCgaazRR6MACfT8m03IZDU7ISngSDwLOMpynGU5REKyihEIoyjAghOESM64d/DlyghNhGbJlctmzBwtyOGbRa0ysHK1wyxZlrHFjxssuPDjbuWYAp4JIfxzDeOYdNpuBN5tK5VOZxOY5AIFBIFAIRCYQQCAgCH8f93j/vT2eARyO0Cg1ar2SWwCAwCApvYLDTqfOp2AIPl8DPL77u7TEoTFwtKUzGc8e/h6CE2EYmrjI1aY2C1lixslrRg3YLXOZlmWsnGXI0ZsnOZnhcgCl4Wh/G/143+wJ1O1Go80ms4nM+n9EotIIbyEAeQgECwsU1NykrLS8VFwkLOgIXQXSZ+9CRwRkKOWvL0yCE2EMWrhq3xucS3K2bMVrRyyyLXLXHlWs8mRlib4mbdgzaACtEBSofx9rePteAQGGwSDwaCwyKxQms0UWiTeMQGBQJAoFAYEgUIjMYjMYSuVAkciRuNEzmQBJJKolFoFBpFJqVTqFRAh/H+J4/xZ7PJvHINAYRCITCCLRdTqfUo7BIDAoDBIHAILAU3sVjo1HTabgo9GUGgE5nABN5sgUDiUTh0PiERgcCAhPAGCPXvNCcoxiihFBGEROEawTqqkjRKWC2CEoQVwzrGMokSMZ5+rF4GITYRkZNmTDK3crcbNhkWtGzhmtwtszdawa5czJozYuWGRoAKbyqG8fjnj8dAAAI2MRkbISMtLq6vW1uYAwCAh/IWd5CzwAACj0ZTaZQaBPZ4n8+RGIEmk4CE52bn1ghKaM0yMEYEUYwjCMZRTYdPNaAhNhDdpjxMsmLGtYY8OVa0w42S3CxbuVuRwxY4W7NgyaM3IAqhATCH8gEXkAjkEhTSazqdz6f0ik0CgqNR0UipQaBOZxN5sm82Q+HQiEpdL1Op82m88ns2h/IUN5Ch5tN0Gg8FgkNhkZjElkig0BRaIT2eQWCQqFpxOVMps8nqlUtRqPIJDGo3A4TpaL8+qEZozgnCEZRghBEhMIwRhGKddPPnQCE2ENGWXE0w4Wq3NmbN1rTLlxLcLFixWt8eNq4c5WrJu5xgCq0BNYfyFmeQs0nk9mk1olFolFoFBnE5SyWwSCpPJlFok3m03m03m0xmElkkFgkKhcYjMikZNJqT6fiH8hNHkJpI5HYHAovFo3Go/HpTKFLpU1mik0hI5FCITJpPOJzRKLSqXUqnUqnVKrPp+TSakhkAhIeBDwDGAjCMIkZTAQiE4IRRhCKM1cfPyw6gITYQxaYmTNmwarcrls5WtGGJktcY2LhazxtXDVsyxOWDDKAK2wFHh/I2h5HC5wT+fCczhL5dK5VM5lLZZHY4hULVKp1ar2aSkCgEAgMBgcFgELgsJg8JgsJhsMkcinsUgEFg0ChUIhkQhESgcSgcIgKH8g7HkHriBFYoJFI1IpNEotGo9IpNEoqiUVEonI5FR4pCYXB0JgMDgMAhEEhkIh0MgkShEJnE5t0fhkKgEIQGAweDw+GxeHxWNoTqcJt58YxjEiQiRknGSJBCKERGESEYBCKAgjGE1ebyZPBAITYQ5ZOGWNjjcLWrRzhWtGzXKtct27VbhZ5s2Rjhwt27dyA=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8gHAOAgAQdBMQI/AUBEKn2BbuuqvhFukHziIiTUqgDCEgQRP//A0U1BQM4C2QZIDIJAJCbAwE3wB5FMwkAkIICAdvFHkU4CAD+AwB7hdI0Ek7ApD/TAKQ/CrkBW4P+Bzr+B0upM1xxmJJiVo3ExNTGIqMYqqrFajhPJpMTM1vCrxMTOW73vd888988893ut8t8tYCD/glW/gllipxvhvSmIaVCIZ1cVERURbMXmZq1zO83uczMbrcbZZi4vF4mYWmsRwx4EctQg+FIRKbmZXVomJiYSCYkiZhExNXUwnGamJRMTBMTExIi4TMzO/H8mPKAITYQ2Z4crVzkcLWzBy4WtMuRmtcsmeFbmauWrbFjZ5sWJwAKPQmD/hkM/hh74Yi4u4L+TQP5NHskYIJmV2+aITYRicuW7HK3crcbhmwWtHLBqtw4cjBa2aY82TC2bNMLHIAKax2E/CNl+EZfJCWRaeSeS2rFszasmTBktbNCVqiD/ggU/ggZ5bvW+W+G+HHW8TUYxjk8RiCFsy0GbjQRQoSGEhhQoZcXkYI9cCE2EYsTVjlZMMi3C1ZtlrTDlYLXDNs1WsXLNs1wsnLZg1ZACqsBUIP+Ulr+UlvW5iYXraF1HHhnAKRGL0VMTFTMJiamUzbjd7u5u7YYjHTr0eh4NIP+MSz+MS3wPB7d/K58s4mJnMeH4Xh9OodbvOdzmbiJwxjEaxjGtajFTVpzW5m5ymUxdMZAg/U69ZFWlIRJExEpjNZq6upJq4TExJExMBCYmJiUzd559/D8gCE2EZsuZvlxt2a1uxaslrRhkZLXGXM0W5GDZviZYmrVjhcgClwYg/5WMP5WMevR1qJTF1NJjPLrWYP+MFj+MFmYdr4NNXEXWcc+XWZAhONascMcM5xhGUU4TYdfFdAhNhDFvjas8zjItbOMjRa0zN8K1y3yN1rDLhZMsmLNmbtMYApaGIP+U+7+U+/ocp5NXphFxnLvOYP+Moj+MoljrUxcCUru+HOrhcBmoMrbKQwwQoYIYI4Y78zDhCE2ENszjLkzZca3G1bMFrRowZLcLVwyWsGrlm0x5mDNmwZAClwVhPyq4flVx4l4WnivkvZKZWmOoIT8YH34wP+Dqw0vgracoSlGl5QihbstTk4IYIIY0cMKOG3OsAAhNhGPG5cZsLnGtyN8eNa0cssK3Ewc4VuPNkYMGWFyxbOGgAqpAU6E/KTV+UmsAVoGnRlyYcGmUGLfkwbdmfNe0YQjgw5MuTLky4MMppyyynNGMQhCmTfuYMPChPxnBfjODAGPEGXJWk5RghGUY4sejTs27NujTq16NOrXmz5s+DCzZ8lZTpWU4ThOU4xhFSuEgviRqrFLNqULFFiywsACWWFgLLt7fh8/gP4AITYRmYZmTdm1crXDBw0WtHOFitcM2LZa2YZM2Jswas8uJyAKbCaD/lRk/lRlB16ePi7TERUYw0xFUY3rrw8XsIP+My7+My8HLnyVFUiJlMzbLM5rdceUeKCEeAIdGpFVFGESE4EYRRRTnG+PbyghNhDJhmbtm2JutaY27da0Y5Ga3FictVrLK0bY3OJuyaMcQApYGYP+Ut7+Uu3oDwpYjE1E4uM8uMiD/jQ6/jQ7A49LqauUs1x5WITuQ5OGM0pooowmVnhz77AhNhDjK0xOWbjEtY4sbJa0zZsS1yyyZluVk4aOcjJuwcNmgApoJYP+VW7+VXXHPlvQCYiIiaqqnTU0Xy4whPxo0fjRR36NOLGA06OHgrEQlKNo0sthzVoAg+mJXEpImZTK4mJCTM8/djkAITYQ4ZMmzTHiZrceNrkWtMzfItwsG2ZazaZsjBtiwtsrbKAKjAFBg/5U1P5U1RjIdelxF1JNJRMAAcOPS4piFQTN3PfwvDrIg/4nHP4nHR16BE9rw1CEzM2uefgeC5cweH4Xl8s3cSlOIrDlUT4WQIPp5meN5nMzMWSTExMTESCJhEwJiUTAurTN58n1a6AhNhDhxlaMWeHEtZNMmZa0cOGi1wwyZVrdyxzYWrHE1aYsgAq1AWuD/kdk/kdlABjJcZrOLiaFTEImEXAmalIJkmFb0ugAOHHE4mKiKROJXHHl4PDwXYCD/hTE/hTFABy5+BLE6nEQpMRcWmZJhETEqtE3Vrmbnr06unUADv28PWZiZiVTU1OmuvibdIPhyZmZiYlEzEymJTFxMTNZxcTAACakiQJgCAiYlF1Yi4mriZlm+vk83wcAITYRicMWeXHkxrWTBhhWtMzDItw4szFawxNMLlhjzNGjXGAKcCGE/I5x+Rzm1xlyM8IVjWEYwQpCGTg8DPonGQCE/DSB+GkHJlGfM04IoXlFOk5Rhi4PA4+aKACFuzmRnRRxxwxkIQwQoYUMcdOdjg0gITYQzatGeTIzbLWLDI5WtM2Zwtw42GFa3y5cLVi5xsWLhsAKiwE8g/5PtP5PtYmrAKuLoRNJrfDj06unV0b1OIxcJm7vfLmYyIT8Hb34O38uTLkZcgMmXdhwVpOEYxjHHo04sa12OmGF1UUEKQpiz5jBhIP0PNUpMLXEpiQi4lEohCpglMpJSze/B9GOgCE2EYWLNzmxssK1w3yuVrRlhxLXGLJkWt8LTDkxN8OHLiagCo4BPoP+UGz+UG3M6ugmLreuPDv28XxPH4TCJgxMYvURGkNXVRNTMTPHGdiE/CPB+EeHDPJnzadGfNr1b923Zr1Y8U5WQlKElCCMYzTTVhWE04COARCD9DjMM3NzKUTAkJAAggiYkkTM9fgOXkAhNhDjExcuWGFstx5mrla0YNcy1zhxMlrBwyaNWGNq5b42gAqjAVCD/kaU/kaVq3TrrjFRvW9Xi4irhFxKJJxkE3jMSAIYnEQJmVs8OPDjz5CD/iYG/iYH69HPlznp4vLrjnN5u7zMkRVViqqoaKcvD8Lr0AHSsVhUJTa5414fgeCAg/I8b22KhGUzZJJMTEoupiSJmrhF0ExMwi6lExImJTc339mIITYQ0xN2jlq5bLWDBi3WtGjDItcs2TBbhysnDTJlyMG2HKAKXxeD/kde/kdfceHfGd53O54k458sUIP+IN7+IN9z5SqKxUaRiY3q5IaKuoOEwLAwAgIGAg4KFgIWJlaeCCE2EOHOXNjxtsi3E1YY1rRxhcLXLBtjWuGrfMzaYczXI1cACnYsg/5UVv5UVzwenPl37c9ZXGVyMK4RjEcIiAzXfXGD/jda/jdbOUc+nXt14XVMVETVpza0zErjLevBxkCDx7no5ipRczlMTAkTFwmExaZzv1ePYCE2ENcLFzmbNMS1w4xt1rRk4ZrXDdtmWsGmTI4a5HOFo4YgCmYchPykSflIvwZcg2beBhwRogRjK+TXqqCD/jjc/jjhoHHhzjF1BOLxz8Lx+26AhdVfbTBOhhRoYYYIYUMMc8uFwcOoITYQxZ5WeZu2ZLczTG3WtMmVwtctHDFa3xNW7nI3x4m+JuAKmgE/g/5VXv5VY28b5R16c+XXp16dejr0OHHgThdJh18Lw+nU4cREzBBPDjEghPxxqfjjFtjtjtn1a82fFjyZbXBnza8F5RnBBCObbsnI4GXBWQiinLPwuHixgIP0PC9mZguZTExUoTEkkxMXUokESi6kmLXe/P8HkCE2EM8rRy3y5XK3GxxZlrRqyarcTBniWsMrVwyzMWWXFkxACnUqg/5XTv5XTzyfA3GYiYqMOEYnAm4zGUyTBMCD/jjE/jjFI6b1UYUm2bzueLi4xdKjFcuvQ6dQhNnQz8GdZ1hOE4RgjAQhGAjCMJyrCt9PNhuAITYRiyMGuJg4YLcbRyxWtGGTKtxZcjVbjbMsmJixYsGzRkAKbh+D/lgW/lgX58nHg58kTSpqYcfE64nXPlaE/HM9+OZ+12LGz5tuC8L0jCBo4OLBh0ZdWHIAhcVisjTFAJYY4YUUYhghjTz5emHTACE2EYWLltlbtm61qxbNFrRsyxLcLBq0W5MjDLizYW2XFmygCqQBSYP+WWz+WW3hxHPlxpMMZwHTr2uopiYmsrm+vbrMk0HSZiOvhbmZXV74d66gg/445v445wa34W4RfPwPBCJ5pyzM0jEa0dohMZdRxXjPTPLlGJ1db6dccYTncSXXwzjOcJwnCMBGAhGEYRITgjBGEUEYBCMIwRhGEUJwnPDz88ewITYRmbuGTVllbrWTZriWtGWVktctWDNbiyZGjTE3buGOJuAKmAFEg/5USv5US5xvXPl1xusxmN1czcVFY1jGqxSJq5uczz6dUTcXi6iMRTE8t0CD/jz0/jz183pvhx4ZxNKYYjTCruL69uOTNrTCK1vToxSpXm83md11nwSD7eN49EzGZylMJiYkExMCAmJhMJhIJiTO/H9HHpAhNhGVkwYY27lutaNmGFa0yZsi3ExzYVrFnibuWLVvkct8IAp2KoP+VtD+VuWW4uJpqNajFYjEWjM5vM3lM1fTv4CD/jq2/jqlYvEYjCLi53e7zmd7jrM1NVXKNT4G+GyE62aHgGYjCKIjCMowEIoRRhGKc8PRrAAhNhGHEzytWGFmtZsmjha0xsmS3DhxMFuVxjaMm7Ny5aN8QAqBATGE/LC1+WFsNuzh4BJKUJUruugRjl0aZVqvGdZoqYc0bIP+O+L+O+MOvTUsTUTLn4Xh9txJU8fA8HxudKRcVuNcWbCEl4I0644Z1qiiEYRhFCMAhFAJThFXH36w8AAhNhDhvkytczBwtZMsbda0zYW61xkw5VrJu4cNsjJw3yNcIAraAVmF+Ugj5SCUskcRgcBXFHFNi8VicRh8MweCAaLKyQQJo4o40cttlsaFDFFDBZbhpUEQhjhjruthU0YPBMjkCWQAh/Hxd4+L0Ph0PhxA4FFoPCIBG6JRaRSZ9P04nICVxaCoKgMEQSAQSEQJEIHBIDAkFQ+IRGDQeCwGBwCAwFAkGgEEgsYgsTUajzSaqRSShUMAg+UyxFQTubSTGcSmJmgmC4lBMTBEkwTBEwmJiYmEokXeevsuACE2EOMbNi4yMnK3C3yYVrTGycrcLfDhWuGjfKwzMcuNowagCqUBOofyqxeVWOKweBQVA4FHp7PJfLo3GkHgxNpuo1HUajyiLwWFwyGgAQKBkWi4nU7Ah/HyZ4+TYBA4NAoJBIJG5tN51O5pNU+n5Ho+iMQSuVSOIQSFRGIACaTVOJyTyeiSSUCE6WqHbrMEYwIwigjCMI0qhGCE4AnBGEYRivh594+AgCE2EMmDNlmxuWa1vkcNVrRhjxrcLRuzWuXGXK3cs2DbGzcgCmQahvK3R5W6YqLg4IUtIpaRQ0CLigYGh/H3d4+74DAIfDhOJyplNUqlptNwQACEt4Anwct4xnCqMpwnGMZ48fHdACE2EOWDNi2zM2a1zhys1rTDmyLcTlu2WsmzNhmYtWDLNmyACo0BMYX5XzvlfFpYnEMjkBlcoAz2PkIIIYUMLAmazcUcMEsksk04h/H1V4+Y6Om03T6fiaTUBNZBA4LAIAgkCgUEg0Eg5SqXOJzQKDRKLRqPOJyAhOloy80IoziBSMyMoxSjCMIwCMIxrn686CE2EM27Rq0xYmC1k4auVrTLlcLXOTI1W4cLdm1bNnDlu0y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1553</TotalTime>
  <Words>2148</Words>
  <Application>Microsoft Office PowerPoint</Application>
  <PresentationFormat>On-screen Show (4:3)</PresentationFormat>
  <Paragraphs>779</Paragraphs>
  <Slides>42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Dark 3410</vt:lpstr>
      <vt:lpstr>Assemblers, Linkers, and Loaders</vt:lpstr>
      <vt:lpstr>Goal for Today: Putting it all Together</vt:lpstr>
      <vt:lpstr>Recap: Calling Conventions</vt:lpstr>
      <vt:lpstr>Anatomy of an executing program</vt:lpstr>
      <vt:lpstr>MIPS Register Conventions</vt:lpstr>
      <vt:lpstr>Example: Add 1 to 100</vt:lpstr>
      <vt:lpstr>PowerPoint Presentation</vt:lpstr>
      <vt:lpstr>Example: Add 1 to 100</vt:lpstr>
      <vt:lpstr>Globals and Locals</vt:lpstr>
      <vt:lpstr>Globals and Locals</vt:lpstr>
      <vt:lpstr>PowerPoint Presentation</vt:lpstr>
      <vt:lpstr>Big Picture</vt:lpstr>
      <vt:lpstr>Review of Program Layout</vt:lpstr>
      <vt:lpstr>Big Picture</vt:lpstr>
      <vt:lpstr>Big Picture</vt:lpstr>
      <vt:lpstr>Symbols and References</vt:lpstr>
      <vt:lpstr>Object file</vt:lpstr>
      <vt:lpstr>Example</vt:lpstr>
      <vt:lpstr>Objdump disassembly</vt:lpstr>
      <vt:lpstr>Objdump symbols</vt:lpstr>
      <vt:lpstr>Separate Compilation</vt:lpstr>
      <vt:lpstr>PowerPoint Presentation</vt:lpstr>
      <vt:lpstr>Big Picture</vt:lpstr>
      <vt:lpstr>Linkers</vt:lpstr>
      <vt:lpstr>Linker Example </vt:lpstr>
      <vt:lpstr>Linker Example </vt:lpstr>
      <vt:lpstr>Object file</vt:lpstr>
      <vt:lpstr>Object File Formats</vt:lpstr>
      <vt:lpstr>PowerPoint Presentation</vt:lpstr>
      <vt:lpstr>Big Picture</vt:lpstr>
      <vt:lpstr>Loaders</vt:lpstr>
      <vt:lpstr>Static Libraries</vt:lpstr>
      <vt:lpstr>Shared Libraries</vt:lpstr>
      <vt:lpstr>Direct Function Calls</vt:lpstr>
      <vt:lpstr>Indirect  Function Calls</vt:lpstr>
      <vt:lpstr>Indirect  Function Calls</vt:lpstr>
      <vt:lpstr>Dynamic  Linking</vt:lpstr>
      <vt:lpstr>Big Picture</vt:lpstr>
      <vt:lpstr>Dynamic Shared Objects</vt:lpstr>
      <vt:lpstr>Static and Dynamic Linking</vt:lpstr>
      <vt:lpstr>Administrivia</vt:lpstr>
      <vt:lpstr>Recap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Assembly</dc:title>
  <dc:creator>Hakim Weatherspoon</dc:creator>
  <cp:lastModifiedBy>Hakim Weatherspoon</cp:lastModifiedBy>
  <cp:revision>212</cp:revision>
  <cp:lastPrinted>2012-03-13T15:48:12Z</cp:lastPrinted>
  <dcterms:created xsi:type="dcterms:W3CDTF">2010-02-19T22:50:05Z</dcterms:created>
  <dcterms:modified xsi:type="dcterms:W3CDTF">2012-03-14T09:13:38Z</dcterms:modified>
</cp:coreProperties>
</file>