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notesSlides/notesSlide2.xml" ContentType="application/vnd.openxmlformats-officedocument.presentationml.notesSlide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notesSlides/notesSlide3.xml" ContentType="application/vnd.openxmlformats-officedocument.presentationml.notesSlide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notesSlides/notesSlide4.xml" ContentType="application/vnd.openxmlformats-officedocument.presentationml.notesSlide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notesSlides/notesSlide5.xml" ContentType="application/vnd.openxmlformats-officedocument.presentationml.notesSlide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notesSlides/notesSlide6.xml" ContentType="application/vnd.openxmlformats-officedocument.presentationml.notesSlide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notesSlides/notesSlide7.xml" ContentType="application/vnd.openxmlformats-officedocument.presentationml.notesSlide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notesSlides/notesSlide8.xml" ContentType="application/vnd.openxmlformats-officedocument.presentationml.notesSlide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notesSlides/notesSlide9.xml" ContentType="application/vnd.openxmlformats-officedocument.presentationml.notesSlide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notesSlides/notesSlide10.xml" ContentType="application/vnd.openxmlformats-officedocument.presentationml.notesSlide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notesSlides/notesSlide11.xml" ContentType="application/vnd.openxmlformats-officedocument.presentationml.notesSlide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notesSlides/notesSlide12.xml" ContentType="application/vnd.openxmlformats-officedocument.presentationml.notesSlide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notesSlides/notesSlide13.xml" ContentType="application/vnd.openxmlformats-officedocument.presentationml.notesSlide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notesSlides/notesSlide14.xml" ContentType="application/vnd.openxmlformats-officedocument.presentationml.notesSlide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notesSlides/notesSlide15.xml" ContentType="application/vnd.openxmlformats-officedocument.presentationml.notesSlide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notesSlides/notesSlide16.xml" ContentType="application/vnd.openxmlformats-officedocument.presentationml.notesSlide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notesSlides/notesSlide17.xml" ContentType="application/vnd.openxmlformats-officedocument.presentationml.notesSlide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notesSlides/notesSlide18.xml" ContentType="application/vnd.openxmlformats-officedocument.presentationml.notesSlide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notesSlides/notesSlide19.xml" ContentType="application/vnd.openxmlformats-officedocument.presentationml.notesSlide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320" r:id="rId2"/>
    <p:sldId id="321" r:id="rId3"/>
    <p:sldId id="285" r:id="rId4"/>
    <p:sldId id="281" r:id="rId5"/>
    <p:sldId id="282" r:id="rId6"/>
    <p:sldId id="283" r:id="rId7"/>
    <p:sldId id="284" r:id="rId8"/>
    <p:sldId id="278" r:id="rId9"/>
    <p:sldId id="271" r:id="rId10"/>
    <p:sldId id="272" r:id="rId11"/>
    <p:sldId id="258" r:id="rId12"/>
    <p:sldId id="262" r:id="rId13"/>
    <p:sldId id="264" r:id="rId14"/>
    <p:sldId id="266" r:id="rId15"/>
    <p:sldId id="286" r:id="rId16"/>
    <p:sldId id="267" r:id="rId17"/>
    <p:sldId id="268" r:id="rId18"/>
    <p:sldId id="269" r:id="rId19"/>
    <p:sldId id="27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314" r:id="rId34"/>
    <p:sldId id="315" r:id="rId35"/>
    <p:sldId id="316" r:id="rId36"/>
    <p:sldId id="317" r:id="rId37"/>
    <p:sldId id="318" r:id="rId38"/>
    <p:sldId id="319" r:id="rId39"/>
  </p:sldIdLst>
  <p:sldSz cx="9144000" cy="6858000" type="screen4x3"/>
  <p:notesSz cx="6858000" cy="9144000"/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72" autoAdjust="0"/>
    <p:restoredTop sz="93629" autoAdjust="0"/>
  </p:normalViewPr>
  <p:slideViewPr>
    <p:cSldViewPr>
      <p:cViewPr varScale="1">
        <p:scale>
          <a:sx n="61" d="100"/>
          <a:sy n="61" d="100"/>
        </p:scale>
        <p:origin x="-121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D67B2-602F-4142-8AA7-10B6D3A135F1}" type="datetimeFigureOut">
              <a:rPr lang="en-US" smtClean="0"/>
              <a:pPr/>
              <a:t>2/15/2012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45FC5-07E2-4367-B23B-4CDFF47DF0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8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48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0" tIns="45715" rIns="91430" bIns="45715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20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20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37002" indent="-337002" defTabSz="898672">
              <a:spcBef>
                <a:spcPct val="20000"/>
              </a:spcBef>
              <a:buSzPct val="80000"/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Throughput: 1 task / cycle</a:t>
            </a:r>
          </a:p>
          <a:p>
            <a:pPr marL="337002" indent="-337002" defTabSz="898672">
              <a:spcBef>
                <a:spcPct val="20000"/>
              </a:spcBef>
              <a:buSzPct val="80000"/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Delay: 4 cycles / task</a:t>
            </a:r>
          </a:p>
          <a:p>
            <a:pPr marL="337002" indent="-337002" defTabSz="898672">
              <a:spcBef>
                <a:spcPct val="20000"/>
              </a:spcBef>
              <a:buSzPct val="80000"/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Parallelism: 4 concurrent tasks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112" y="4343713"/>
            <a:ext cx="5485778" cy="41138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37002" indent="-337002" defTabSz="898672">
              <a:spcBef>
                <a:spcPct val="20000"/>
              </a:spcBef>
              <a:buSzPct val="80000"/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Add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newaiting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areas</a:t>
            </a:r>
          </a:p>
          <a:p>
            <a:pPr marL="337002" indent="-337002" defTabSz="898672">
              <a:spcBef>
                <a:spcPct val="20000"/>
              </a:spcBef>
              <a:buSzPct val="80000"/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Throughput: 1 task / 90 min</a:t>
            </a:r>
          </a:p>
          <a:p>
            <a:pPr marL="337002" indent="-337002" defTabSz="898672">
              <a:spcBef>
                <a:spcPct val="20000"/>
              </a:spcBef>
              <a:buSzPct val="80000"/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Delay: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  <a:sym typeface="Symbol"/>
              </a:rPr>
              <a:t>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min / task</a:t>
            </a:r>
          </a:p>
          <a:p>
            <a:pPr marL="337002" indent="-337002">
              <a:spcBef>
                <a:spcPct val="20000"/>
              </a:spcBef>
              <a:buSzPct val="80000"/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Parallelism: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  <a:sym typeface="Symbol"/>
              </a:rPr>
              <a:t> concurrent tasks</a:t>
            </a:r>
            <a:endParaRPr lang="en-US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112" y="4343713"/>
            <a:ext cx="5485778" cy="41138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37002" indent="-337002" defTabSz="898672">
              <a:spcBef>
                <a:spcPct val="20000"/>
              </a:spcBef>
              <a:buSzPct val="80000"/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Throughput: 1 task / 90 min</a:t>
            </a:r>
          </a:p>
          <a:p>
            <a:pPr marL="337002" indent="-337002" defTabSz="898672">
              <a:spcBef>
                <a:spcPct val="20000"/>
              </a:spcBef>
              <a:buSzPct val="80000"/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Delay: 360 min / task</a:t>
            </a:r>
          </a:p>
          <a:p>
            <a:pPr marL="337002" indent="-337002" defTabSz="898672">
              <a:spcBef>
                <a:spcPct val="20000"/>
              </a:spcBef>
              <a:buSzPct val="80000"/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Parallelism: 4 concurrent tasks</a:t>
            </a:r>
            <a:endParaRPr lang="en-US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112" y="4343713"/>
            <a:ext cx="5485778" cy="41138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37002" indent="-337002" defTabSz="898672">
              <a:spcBef>
                <a:spcPct val="20000"/>
              </a:spcBef>
              <a:buSzPct val="80000"/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Throughput: 1 task / 90 min</a:t>
            </a:r>
          </a:p>
          <a:p>
            <a:pPr marL="337002" indent="-337002" defTabSz="898672">
              <a:spcBef>
                <a:spcPct val="20000"/>
              </a:spcBef>
              <a:buSzPct val="80000"/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Delay: 180 min / task</a:t>
            </a:r>
          </a:p>
          <a:p>
            <a:pPr marL="337002" indent="-337002" defTabSz="898672">
              <a:spcBef>
                <a:spcPct val="20000"/>
              </a:spcBef>
              <a:buSzPct val="80000"/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Parallelism: 2 concurrent tasks</a:t>
            </a:r>
            <a:endParaRPr lang="en-US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112" y="4343713"/>
            <a:ext cx="5485778" cy="41138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37002" indent="-337002" defTabSz="898672">
              <a:spcBef>
                <a:spcPct val="20000"/>
              </a:spcBef>
              <a:buSzPct val="80000"/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Throughput: 1 task / 45 min</a:t>
            </a:r>
          </a:p>
          <a:p>
            <a:pPr marL="337002" indent="-337002" defTabSz="898672">
              <a:spcBef>
                <a:spcPct val="20000"/>
              </a:spcBef>
              <a:buSzPct val="80000"/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Delay: 180 min / task</a:t>
            </a:r>
          </a:p>
          <a:p>
            <a:pPr marL="337002" indent="-337002" defTabSz="898672">
              <a:spcBef>
                <a:spcPct val="20000"/>
              </a:spcBef>
              <a:buSzPct val="80000"/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Parallelism: 4 concurrent tasks</a:t>
            </a:r>
            <a:endParaRPr lang="en-US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112" y="4343713"/>
            <a:ext cx="5485778" cy="4113862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89867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A: Insert stalls as needed in task 3… and delay task 4+</a:t>
            </a:r>
          </a:p>
          <a:p>
            <a:pPr defTabSz="89867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Q: What is executing in glue stage?</a:t>
            </a:r>
          </a:p>
          <a:p>
            <a:pPr defTabSz="89867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A:</a:t>
            </a:r>
            <a:r>
              <a:rPr lang="en-US" baseline="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Nothing</a:t>
            </a:r>
          </a:p>
          <a:p>
            <a:pPr defTabSz="89867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aseline="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Performance is harder to predict</a:t>
            </a:r>
            <a:endParaRPr lang="en-US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9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1" tIns="45710" rIns="91421" bIns="4571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9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1" tIns="45710" rIns="91421" bIns="45710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76275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7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5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52" tIns="44927" rIns="89852" bIns="44927"/>
          <a:lstStyle/>
          <a:p>
            <a:r>
              <a:rPr lang="en-US"/>
              <a:t>This is simpler than the MIPS, but we’re using it to get the concepts across – everything you see here applies to MIPS, but we have to deal w/ fewer bits in these examples (that’s why I like them)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0" tIns="45715" rIns="91430" bIns="4571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76275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9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5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52" tIns="44927" rIns="89852" bIns="44927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737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7041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7737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5293" y="4343703"/>
            <a:ext cx="5024438" cy="41108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406" tIns="45204" rIns="90406" bIns="4520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0" tIns="45715" rIns="91430" bIns="4571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0" tIns="45715" rIns="91430" bIns="4571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0" tIns="45715" rIns="91430" bIns="4571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0" tIns="45715" rIns="91430" bIns="4571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100ns = 10MHz; 50ns</a:t>
            </a:r>
            <a:r>
              <a:rPr lang="en-US" baseline="0" dirty="0" smtClean="0"/>
              <a:t> = 20MHz; 33ns = 30 MHz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45FC5-07E2-4367-B23B-4CDFF47DF03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10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Lec</a:t>
            </a:r>
            <a:r>
              <a:rPr lang="en-US" dirty="0" smtClean="0"/>
              <a:t> 0: Topic</a:t>
            </a:r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1371600" y="3884474"/>
            <a:ext cx="64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Hakim</a:t>
            </a:r>
            <a:r>
              <a:rPr lang="en-US" sz="2700" b="1" baseline="0" dirty="0" smtClean="0">
                <a:solidFill>
                  <a:srgbClr val="898989"/>
                </a:solidFill>
              </a:rPr>
              <a:t> </a:t>
            </a:r>
            <a:r>
              <a:rPr lang="en-US" sz="2700" b="1" baseline="0" dirty="0" err="1" smtClean="0">
                <a:solidFill>
                  <a:srgbClr val="898989"/>
                </a:solidFill>
              </a:rPr>
              <a:t>Weatherspoon</a:t>
            </a:r>
            <a:endParaRPr lang="en-US" sz="2700" b="1" dirty="0" smtClean="0">
              <a:solidFill>
                <a:srgbClr val="898989"/>
              </a:solidFill>
            </a:endParaRP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CS 3410, Spring </a:t>
            </a:r>
            <a:r>
              <a:rPr lang="en-US" sz="2700" b="1" dirty="0" smtClean="0">
                <a:solidFill>
                  <a:srgbClr val="898989"/>
                </a:solidFill>
              </a:rPr>
              <a:t>2012</a:t>
            </a:r>
            <a:endParaRPr lang="en-US" sz="2700" b="1" dirty="0" smtClean="0">
              <a:solidFill>
                <a:srgbClr val="898989"/>
              </a:solidFill>
            </a:endParaRP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Computer Science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Cornell University</a:t>
            </a:r>
            <a:endParaRPr lang="en-US" sz="2700" dirty="0">
              <a:solidFill>
                <a:srgbClr val="898989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2/15/2012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28600" y="6096000"/>
            <a:ext cx="3886200" cy="381000"/>
          </a:xfrm>
        </p:spPr>
        <p:txBody>
          <a:bodyPr>
            <a:normAutofit/>
          </a:bodyPr>
          <a:lstStyle>
            <a:lvl1pPr algn="r">
              <a:defRPr lang="en-US" sz="1800" dirty="0">
                <a:solidFill>
                  <a:srgbClr val="FFFF66"/>
                </a:solidFill>
              </a:defRPr>
            </a:lvl1pPr>
          </a:lstStyle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smtClean="0">
                <a:solidFill>
                  <a:srgbClr val="FFFF66"/>
                </a:solidFill>
                <a:latin typeface="+mn-lt"/>
              </a:rPr>
              <a:t>See: P&amp;H Appendix C.0, C.1,</a:t>
            </a:r>
            <a:r>
              <a:rPr lang="en-US" baseline="0" dirty="0" smtClean="0">
                <a:solidFill>
                  <a:srgbClr val="FFFF66"/>
                </a:solidFill>
                <a:latin typeface="+mn-lt"/>
              </a:rPr>
              <a:t> C.2</a:t>
            </a:r>
            <a:endParaRPr lang="en-US" dirty="0">
              <a:solidFill>
                <a:srgbClr val="FFFF66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685800"/>
            <a:ext cx="8686800" cy="57912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1000" y="533400"/>
            <a:ext cx="8394700" cy="25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>
            <a:normAutofit/>
          </a:bodyPr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81000"/>
          </a:xfrm>
        </p:spPr>
        <p:txBody>
          <a:bodyPr>
            <a:noAutofit/>
          </a:bodyPr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5791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1000" y="381000"/>
            <a:ext cx="8394700" cy="25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>
            <a:noAutofit/>
          </a:bodyPr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42672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2672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1000" y="381000"/>
            <a:ext cx="8394700" cy="25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6400"/>
          </a:xfrm>
        </p:spPr>
        <p:txBody>
          <a:bodyPr>
            <a:noAutofit/>
          </a:bodyPr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579438"/>
            <a:ext cx="42719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295400"/>
            <a:ext cx="4268788" cy="5181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579438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295400"/>
            <a:ext cx="4346575" cy="5181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1000" y="381000"/>
            <a:ext cx="8394700" cy="25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81000"/>
          </a:xfrm>
        </p:spPr>
        <p:txBody>
          <a:bodyPr>
            <a:noAutofit/>
          </a:bodyPr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1000" y="381000"/>
            <a:ext cx="8394700" cy="25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6203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5041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09600"/>
            <a:ext cx="8686800" cy="586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None/>
        <a:defRPr sz="32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1pPr>
      <a:lvl2pPr marL="458788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2pPr>
      <a:lvl3pPr marL="917575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3pPr>
      <a:lvl4pPr marL="13747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4pPr>
      <a:lvl5pPr marL="18319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64.xml"/><Relationship Id="rId2" Type="http://schemas.openxmlformats.org/officeDocument/2006/relationships/tags" Target="../tags/tag263.xml"/><Relationship Id="rId1" Type="http://schemas.openxmlformats.org/officeDocument/2006/relationships/tags" Target="../tags/tag262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72.xml"/><Relationship Id="rId13" Type="http://schemas.openxmlformats.org/officeDocument/2006/relationships/tags" Target="../tags/tag277.xml"/><Relationship Id="rId18" Type="http://schemas.openxmlformats.org/officeDocument/2006/relationships/tags" Target="../tags/tag282.xml"/><Relationship Id="rId26" Type="http://schemas.openxmlformats.org/officeDocument/2006/relationships/tags" Target="../tags/tag290.xml"/><Relationship Id="rId3" Type="http://schemas.openxmlformats.org/officeDocument/2006/relationships/tags" Target="../tags/tag267.xml"/><Relationship Id="rId21" Type="http://schemas.openxmlformats.org/officeDocument/2006/relationships/tags" Target="../tags/tag285.xml"/><Relationship Id="rId34" Type="http://schemas.openxmlformats.org/officeDocument/2006/relationships/notesSlide" Target="../notesSlides/notesSlide5.xml"/><Relationship Id="rId7" Type="http://schemas.openxmlformats.org/officeDocument/2006/relationships/tags" Target="../tags/tag271.xml"/><Relationship Id="rId12" Type="http://schemas.openxmlformats.org/officeDocument/2006/relationships/tags" Target="../tags/tag276.xml"/><Relationship Id="rId17" Type="http://schemas.openxmlformats.org/officeDocument/2006/relationships/tags" Target="../tags/tag281.xml"/><Relationship Id="rId25" Type="http://schemas.openxmlformats.org/officeDocument/2006/relationships/tags" Target="../tags/tag289.xml"/><Relationship Id="rId33" Type="http://schemas.openxmlformats.org/officeDocument/2006/relationships/slideLayout" Target="../slideLayouts/slideLayout6.xml"/><Relationship Id="rId2" Type="http://schemas.openxmlformats.org/officeDocument/2006/relationships/tags" Target="../tags/tag266.xml"/><Relationship Id="rId16" Type="http://schemas.openxmlformats.org/officeDocument/2006/relationships/tags" Target="../tags/tag280.xml"/><Relationship Id="rId20" Type="http://schemas.openxmlformats.org/officeDocument/2006/relationships/tags" Target="../tags/tag284.xml"/><Relationship Id="rId29" Type="http://schemas.openxmlformats.org/officeDocument/2006/relationships/tags" Target="../tags/tag293.xml"/><Relationship Id="rId1" Type="http://schemas.openxmlformats.org/officeDocument/2006/relationships/tags" Target="../tags/tag265.xml"/><Relationship Id="rId6" Type="http://schemas.openxmlformats.org/officeDocument/2006/relationships/tags" Target="../tags/tag270.xml"/><Relationship Id="rId11" Type="http://schemas.openxmlformats.org/officeDocument/2006/relationships/tags" Target="../tags/tag275.xml"/><Relationship Id="rId24" Type="http://schemas.openxmlformats.org/officeDocument/2006/relationships/tags" Target="../tags/tag288.xml"/><Relationship Id="rId32" Type="http://schemas.openxmlformats.org/officeDocument/2006/relationships/tags" Target="../tags/tag296.xml"/><Relationship Id="rId5" Type="http://schemas.openxmlformats.org/officeDocument/2006/relationships/tags" Target="../tags/tag269.xml"/><Relationship Id="rId15" Type="http://schemas.openxmlformats.org/officeDocument/2006/relationships/tags" Target="../tags/tag279.xml"/><Relationship Id="rId23" Type="http://schemas.openxmlformats.org/officeDocument/2006/relationships/tags" Target="../tags/tag287.xml"/><Relationship Id="rId28" Type="http://schemas.openxmlformats.org/officeDocument/2006/relationships/tags" Target="../tags/tag292.xml"/><Relationship Id="rId10" Type="http://schemas.openxmlformats.org/officeDocument/2006/relationships/tags" Target="../tags/tag274.xml"/><Relationship Id="rId19" Type="http://schemas.openxmlformats.org/officeDocument/2006/relationships/tags" Target="../tags/tag283.xml"/><Relationship Id="rId31" Type="http://schemas.openxmlformats.org/officeDocument/2006/relationships/tags" Target="../tags/tag295.xml"/><Relationship Id="rId4" Type="http://schemas.openxmlformats.org/officeDocument/2006/relationships/tags" Target="../tags/tag268.xml"/><Relationship Id="rId9" Type="http://schemas.openxmlformats.org/officeDocument/2006/relationships/tags" Target="../tags/tag273.xml"/><Relationship Id="rId14" Type="http://schemas.openxmlformats.org/officeDocument/2006/relationships/tags" Target="../tags/tag278.xml"/><Relationship Id="rId22" Type="http://schemas.openxmlformats.org/officeDocument/2006/relationships/tags" Target="../tags/tag286.xml"/><Relationship Id="rId27" Type="http://schemas.openxmlformats.org/officeDocument/2006/relationships/tags" Target="../tags/tag291.xml"/><Relationship Id="rId30" Type="http://schemas.openxmlformats.org/officeDocument/2006/relationships/tags" Target="../tags/tag29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98.xml"/><Relationship Id="rId1" Type="http://schemas.openxmlformats.org/officeDocument/2006/relationships/tags" Target="../tags/tag29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0.xml"/><Relationship Id="rId1" Type="http://schemas.openxmlformats.org/officeDocument/2006/relationships/tags" Target="../tags/tag299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313.xml"/><Relationship Id="rId18" Type="http://schemas.openxmlformats.org/officeDocument/2006/relationships/tags" Target="../tags/tag318.xml"/><Relationship Id="rId26" Type="http://schemas.openxmlformats.org/officeDocument/2006/relationships/tags" Target="../tags/tag326.xml"/><Relationship Id="rId39" Type="http://schemas.openxmlformats.org/officeDocument/2006/relationships/tags" Target="../tags/tag339.xml"/><Relationship Id="rId21" Type="http://schemas.openxmlformats.org/officeDocument/2006/relationships/tags" Target="../tags/tag321.xml"/><Relationship Id="rId34" Type="http://schemas.openxmlformats.org/officeDocument/2006/relationships/tags" Target="../tags/tag334.xml"/><Relationship Id="rId42" Type="http://schemas.openxmlformats.org/officeDocument/2006/relationships/tags" Target="../tags/tag342.xml"/><Relationship Id="rId47" Type="http://schemas.openxmlformats.org/officeDocument/2006/relationships/tags" Target="../tags/tag347.xml"/><Relationship Id="rId50" Type="http://schemas.openxmlformats.org/officeDocument/2006/relationships/tags" Target="../tags/tag350.xml"/><Relationship Id="rId55" Type="http://schemas.openxmlformats.org/officeDocument/2006/relationships/tags" Target="../tags/tag355.xml"/><Relationship Id="rId63" Type="http://schemas.openxmlformats.org/officeDocument/2006/relationships/tags" Target="../tags/tag363.xml"/><Relationship Id="rId68" Type="http://schemas.openxmlformats.org/officeDocument/2006/relationships/tags" Target="../tags/tag368.xml"/><Relationship Id="rId76" Type="http://schemas.openxmlformats.org/officeDocument/2006/relationships/tags" Target="../tags/tag376.xml"/><Relationship Id="rId7" Type="http://schemas.openxmlformats.org/officeDocument/2006/relationships/tags" Target="../tags/tag307.xml"/><Relationship Id="rId71" Type="http://schemas.openxmlformats.org/officeDocument/2006/relationships/tags" Target="../tags/tag371.xml"/><Relationship Id="rId2" Type="http://schemas.openxmlformats.org/officeDocument/2006/relationships/tags" Target="../tags/tag302.xml"/><Relationship Id="rId16" Type="http://schemas.openxmlformats.org/officeDocument/2006/relationships/tags" Target="../tags/tag316.xml"/><Relationship Id="rId29" Type="http://schemas.openxmlformats.org/officeDocument/2006/relationships/tags" Target="../tags/tag329.xml"/><Relationship Id="rId11" Type="http://schemas.openxmlformats.org/officeDocument/2006/relationships/tags" Target="../tags/tag311.xml"/><Relationship Id="rId24" Type="http://schemas.openxmlformats.org/officeDocument/2006/relationships/tags" Target="../tags/tag324.xml"/><Relationship Id="rId32" Type="http://schemas.openxmlformats.org/officeDocument/2006/relationships/tags" Target="../tags/tag332.xml"/><Relationship Id="rId37" Type="http://schemas.openxmlformats.org/officeDocument/2006/relationships/tags" Target="../tags/tag337.xml"/><Relationship Id="rId40" Type="http://schemas.openxmlformats.org/officeDocument/2006/relationships/tags" Target="../tags/tag340.xml"/><Relationship Id="rId45" Type="http://schemas.openxmlformats.org/officeDocument/2006/relationships/tags" Target="../tags/tag345.xml"/><Relationship Id="rId53" Type="http://schemas.openxmlformats.org/officeDocument/2006/relationships/tags" Target="../tags/tag353.xml"/><Relationship Id="rId58" Type="http://schemas.openxmlformats.org/officeDocument/2006/relationships/tags" Target="../tags/tag358.xml"/><Relationship Id="rId66" Type="http://schemas.openxmlformats.org/officeDocument/2006/relationships/tags" Target="../tags/tag366.xml"/><Relationship Id="rId74" Type="http://schemas.openxmlformats.org/officeDocument/2006/relationships/tags" Target="../tags/tag374.xml"/><Relationship Id="rId79" Type="http://schemas.openxmlformats.org/officeDocument/2006/relationships/tags" Target="../tags/tag379.xml"/><Relationship Id="rId5" Type="http://schemas.openxmlformats.org/officeDocument/2006/relationships/tags" Target="../tags/tag305.xml"/><Relationship Id="rId61" Type="http://schemas.openxmlformats.org/officeDocument/2006/relationships/tags" Target="../tags/tag361.xml"/><Relationship Id="rId82" Type="http://schemas.openxmlformats.org/officeDocument/2006/relationships/notesSlide" Target="../notesSlides/notesSlide6.xml"/><Relationship Id="rId10" Type="http://schemas.openxmlformats.org/officeDocument/2006/relationships/tags" Target="../tags/tag310.xml"/><Relationship Id="rId19" Type="http://schemas.openxmlformats.org/officeDocument/2006/relationships/tags" Target="../tags/tag319.xml"/><Relationship Id="rId31" Type="http://schemas.openxmlformats.org/officeDocument/2006/relationships/tags" Target="../tags/tag331.xml"/><Relationship Id="rId44" Type="http://schemas.openxmlformats.org/officeDocument/2006/relationships/tags" Target="../tags/tag344.xml"/><Relationship Id="rId52" Type="http://schemas.openxmlformats.org/officeDocument/2006/relationships/tags" Target="../tags/tag352.xml"/><Relationship Id="rId60" Type="http://schemas.openxmlformats.org/officeDocument/2006/relationships/tags" Target="../tags/tag360.xml"/><Relationship Id="rId65" Type="http://schemas.openxmlformats.org/officeDocument/2006/relationships/tags" Target="../tags/tag365.xml"/><Relationship Id="rId73" Type="http://schemas.openxmlformats.org/officeDocument/2006/relationships/tags" Target="../tags/tag373.xml"/><Relationship Id="rId78" Type="http://schemas.openxmlformats.org/officeDocument/2006/relationships/tags" Target="../tags/tag378.xml"/><Relationship Id="rId81" Type="http://schemas.openxmlformats.org/officeDocument/2006/relationships/slideLayout" Target="../slideLayouts/slideLayout6.xml"/><Relationship Id="rId4" Type="http://schemas.openxmlformats.org/officeDocument/2006/relationships/tags" Target="../tags/tag304.xml"/><Relationship Id="rId9" Type="http://schemas.openxmlformats.org/officeDocument/2006/relationships/tags" Target="../tags/tag309.xml"/><Relationship Id="rId14" Type="http://schemas.openxmlformats.org/officeDocument/2006/relationships/tags" Target="../tags/tag314.xml"/><Relationship Id="rId22" Type="http://schemas.openxmlformats.org/officeDocument/2006/relationships/tags" Target="../tags/tag322.xml"/><Relationship Id="rId27" Type="http://schemas.openxmlformats.org/officeDocument/2006/relationships/tags" Target="../tags/tag327.xml"/><Relationship Id="rId30" Type="http://schemas.openxmlformats.org/officeDocument/2006/relationships/tags" Target="../tags/tag330.xml"/><Relationship Id="rId35" Type="http://schemas.openxmlformats.org/officeDocument/2006/relationships/tags" Target="../tags/tag335.xml"/><Relationship Id="rId43" Type="http://schemas.openxmlformats.org/officeDocument/2006/relationships/tags" Target="../tags/tag343.xml"/><Relationship Id="rId48" Type="http://schemas.openxmlformats.org/officeDocument/2006/relationships/tags" Target="../tags/tag348.xml"/><Relationship Id="rId56" Type="http://schemas.openxmlformats.org/officeDocument/2006/relationships/tags" Target="../tags/tag356.xml"/><Relationship Id="rId64" Type="http://schemas.openxmlformats.org/officeDocument/2006/relationships/tags" Target="../tags/tag364.xml"/><Relationship Id="rId69" Type="http://schemas.openxmlformats.org/officeDocument/2006/relationships/tags" Target="../tags/tag369.xml"/><Relationship Id="rId77" Type="http://schemas.openxmlformats.org/officeDocument/2006/relationships/tags" Target="../tags/tag377.xml"/><Relationship Id="rId8" Type="http://schemas.openxmlformats.org/officeDocument/2006/relationships/tags" Target="../tags/tag308.xml"/><Relationship Id="rId51" Type="http://schemas.openxmlformats.org/officeDocument/2006/relationships/tags" Target="../tags/tag351.xml"/><Relationship Id="rId72" Type="http://schemas.openxmlformats.org/officeDocument/2006/relationships/tags" Target="../tags/tag372.xml"/><Relationship Id="rId80" Type="http://schemas.openxmlformats.org/officeDocument/2006/relationships/tags" Target="../tags/tag380.xml"/><Relationship Id="rId3" Type="http://schemas.openxmlformats.org/officeDocument/2006/relationships/tags" Target="../tags/tag303.xml"/><Relationship Id="rId12" Type="http://schemas.openxmlformats.org/officeDocument/2006/relationships/tags" Target="../tags/tag312.xml"/><Relationship Id="rId17" Type="http://schemas.openxmlformats.org/officeDocument/2006/relationships/tags" Target="../tags/tag317.xml"/><Relationship Id="rId25" Type="http://schemas.openxmlformats.org/officeDocument/2006/relationships/tags" Target="../tags/tag325.xml"/><Relationship Id="rId33" Type="http://schemas.openxmlformats.org/officeDocument/2006/relationships/tags" Target="../tags/tag333.xml"/><Relationship Id="rId38" Type="http://schemas.openxmlformats.org/officeDocument/2006/relationships/tags" Target="../tags/tag338.xml"/><Relationship Id="rId46" Type="http://schemas.openxmlformats.org/officeDocument/2006/relationships/tags" Target="../tags/tag346.xml"/><Relationship Id="rId59" Type="http://schemas.openxmlformats.org/officeDocument/2006/relationships/tags" Target="../tags/tag359.xml"/><Relationship Id="rId67" Type="http://schemas.openxmlformats.org/officeDocument/2006/relationships/tags" Target="../tags/tag367.xml"/><Relationship Id="rId20" Type="http://schemas.openxmlformats.org/officeDocument/2006/relationships/tags" Target="../tags/tag320.xml"/><Relationship Id="rId41" Type="http://schemas.openxmlformats.org/officeDocument/2006/relationships/tags" Target="../tags/tag341.xml"/><Relationship Id="rId54" Type="http://schemas.openxmlformats.org/officeDocument/2006/relationships/tags" Target="../tags/tag354.xml"/><Relationship Id="rId62" Type="http://schemas.openxmlformats.org/officeDocument/2006/relationships/tags" Target="../tags/tag362.xml"/><Relationship Id="rId70" Type="http://schemas.openxmlformats.org/officeDocument/2006/relationships/tags" Target="../tags/tag370.xml"/><Relationship Id="rId75" Type="http://schemas.openxmlformats.org/officeDocument/2006/relationships/tags" Target="../tags/tag375.xml"/><Relationship Id="rId1" Type="http://schemas.openxmlformats.org/officeDocument/2006/relationships/tags" Target="../tags/tag301.xml"/><Relationship Id="rId6" Type="http://schemas.openxmlformats.org/officeDocument/2006/relationships/tags" Target="../tags/tag306.xml"/><Relationship Id="rId15" Type="http://schemas.openxmlformats.org/officeDocument/2006/relationships/tags" Target="../tags/tag315.xml"/><Relationship Id="rId23" Type="http://schemas.openxmlformats.org/officeDocument/2006/relationships/tags" Target="../tags/tag323.xml"/><Relationship Id="rId28" Type="http://schemas.openxmlformats.org/officeDocument/2006/relationships/tags" Target="../tags/tag328.xml"/><Relationship Id="rId36" Type="http://schemas.openxmlformats.org/officeDocument/2006/relationships/tags" Target="../tags/tag336.xml"/><Relationship Id="rId49" Type="http://schemas.openxmlformats.org/officeDocument/2006/relationships/tags" Target="../tags/tag349.xml"/><Relationship Id="rId57" Type="http://schemas.openxmlformats.org/officeDocument/2006/relationships/tags" Target="../tags/tag357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393.xml"/><Relationship Id="rId18" Type="http://schemas.openxmlformats.org/officeDocument/2006/relationships/tags" Target="../tags/tag398.xml"/><Relationship Id="rId26" Type="http://schemas.openxmlformats.org/officeDocument/2006/relationships/tags" Target="../tags/tag406.xml"/><Relationship Id="rId39" Type="http://schemas.openxmlformats.org/officeDocument/2006/relationships/tags" Target="../tags/tag419.xml"/><Relationship Id="rId21" Type="http://schemas.openxmlformats.org/officeDocument/2006/relationships/tags" Target="../tags/tag401.xml"/><Relationship Id="rId34" Type="http://schemas.openxmlformats.org/officeDocument/2006/relationships/tags" Target="../tags/tag414.xml"/><Relationship Id="rId42" Type="http://schemas.openxmlformats.org/officeDocument/2006/relationships/tags" Target="../tags/tag422.xml"/><Relationship Id="rId47" Type="http://schemas.openxmlformats.org/officeDocument/2006/relationships/tags" Target="../tags/tag427.xml"/><Relationship Id="rId50" Type="http://schemas.openxmlformats.org/officeDocument/2006/relationships/tags" Target="../tags/tag430.xml"/><Relationship Id="rId55" Type="http://schemas.openxmlformats.org/officeDocument/2006/relationships/tags" Target="../tags/tag435.xml"/><Relationship Id="rId63" Type="http://schemas.openxmlformats.org/officeDocument/2006/relationships/tags" Target="../tags/tag443.xml"/><Relationship Id="rId68" Type="http://schemas.openxmlformats.org/officeDocument/2006/relationships/tags" Target="../tags/tag448.xml"/><Relationship Id="rId76" Type="http://schemas.openxmlformats.org/officeDocument/2006/relationships/tags" Target="../tags/tag456.xml"/><Relationship Id="rId7" Type="http://schemas.openxmlformats.org/officeDocument/2006/relationships/tags" Target="../tags/tag387.xml"/><Relationship Id="rId71" Type="http://schemas.openxmlformats.org/officeDocument/2006/relationships/tags" Target="../tags/tag451.xml"/><Relationship Id="rId2" Type="http://schemas.openxmlformats.org/officeDocument/2006/relationships/tags" Target="../tags/tag382.xml"/><Relationship Id="rId16" Type="http://schemas.openxmlformats.org/officeDocument/2006/relationships/tags" Target="../tags/tag396.xml"/><Relationship Id="rId29" Type="http://schemas.openxmlformats.org/officeDocument/2006/relationships/tags" Target="../tags/tag409.xml"/><Relationship Id="rId11" Type="http://schemas.openxmlformats.org/officeDocument/2006/relationships/tags" Target="../tags/tag391.xml"/><Relationship Id="rId24" Type="http://schemas.openxmlformats.org/officeDocument/2006/relationships/tags" Target="../tags/tag404.xml"/><Relationship Id="rId32" Type="http://schemas.openxmlformats.org/officeDocument/2006/relationships/tags" Target="../tags/tag412.xml"/><Relationship Id="rId37" Type="http://schemas.openxmlformats.org/officeDocument/2006/relationships/tags" Target="../tags/tag417.xml"/><Relationship Id="rId40" Type="http://schemas.openxmlformats.org/officeDocument/2006/relationships/tags" Target="../tags/tag420.xml"/><Relationship Id="rId45" Type="http://schemas.openxmlformats.org/officeDocument/2006/relationships/tags" Target="../tags/tag425.xml"/><Relationship Id="rId53" Type="http://schemas.openxmlformats.org/officeDocument/2006/relationships/tags" Target="../tags/tag433.xml"/><Relationship Id="rId58" Type="http://schemas.openxmlformats.org/officeDocument/2006/relationships/tags" Target="../tags/tag438.xml"/><Relationship Id="rId66" Type="http://schemas.openxmlformats.org/officeDocument/2006/relationships/tags" Target="../tags/tag446.xml"/><Relationship Id="rId74" Type="http://schemas.openxmlformats.org/officeDocument/2006/relationships/tags" Target="../tags/tag454.xml"/><Relationship Id="rId79" Type="http://schemas.openxmlformats.org/officeDocument/2006/relationships/tags" Target="../tags/tag459.xml"/><Relationship Id="rId5" Type="http://schemas.openxmlformats.org/officeDocument/2006/relationships/tags" Target="../tags/tag385.xml"/><Relationship Id="rId61" Type="http://schemas.openxmlformats.org/officeDocument/2006/relationships/tags" Target="../tags/tag441.xml"/><Relationship Id="rId82" Type="http://schemas.openxmlformats.org/officeDocument/2006/relationships/slideLayout" Target="../slideLayouts/slideLayout6.xml"/><Relationship Id="rId10" Type="http://schemas.openxmlformats.org/officeDocument/2006/relationships/tags" Target="../tags/tag390.xml"/><Relationship Id="rId19" Type="http://schemas.openxmlformats.org/officeDocument/2006/relationships/tags" Target="../tags/tag399.xml"/><Relationship Id="rId31" Type="http://schemas.openxmlformats.org/officeDocument/2006/relationships/tags" Target="../tags/tag411.xml"/><Relationship Id="rId44" Type="http://schemas.openxmlformats.org/officeDocument/2006/relationships/tags" Target="../tags/tag424.xml"/><Relationship Id="rId52" Type="http://schemas.openxmlformats.org/officeDocument/2006/relationships/tags" Target="../tags/tag432.xml"/><Relationship Id="rId60" Type="http://schemas.openxmlformats.org/officeDocument/2006/relationships/tags" Target="../tags/tag440.xml"/><Relationship Id="rId65" Type="http://schemas.openxmlformats.org/officeDocument/2006/relationships/tags" Target="../tags/tag445.xml"/><Relationship Id="rId73" Type="http://schemas.openxmlformats.org/officeDocument/2006/relationships/tags" Target="../tags/tag453.xml"/><Relationship Id="rId78" Type="http://schemas.openxmlformats.org/officeDocument/2006/relationships/tags" Target="../tags/tag458.xml"/><Relationship Id="rId81" Type="http://schemas.openxmlformats.org/officeDocument/2006/relationships/tags" Target="../tags/tag461.xml"/><Relationship Id="rId4" Type="http://schemas.openxmlformats.org/officeDocument/2006/relationships/tags" Target="../tags/tag384.xml"/><Relationship Id="rId9" Type="http://schemas.openxmlformats.org/officeDocument/2006/relationships/tags" Target="../tags/tag389.xml"/><Relationship Id="rId14" Type="http://schemas.openxmlformats.org/officeDocument/2006/relationships/tags" Target="../tags/tag394.xml"/><Relationship Id="rId22" Type="http://schemas.openxmlformats.org/officeDocument/2006/relationships/tags" Target="../tags/tag402.xml"/><Relationship Id="rId27" Type="http://schemas.openxmlformats.org/officeDocument/2006/relationships/tags" Target="../tags/tag407.xml"/><Relationship Id="rId30" Type="http://schemas.openxmlformats.org/officeDocument/2006/relationships/tags" Target="../tags/tag410.xml"/><Relationship Id="rId35" Type="http://schemas.openxmlformats.org/officeDocument/2006/relationships/tags" Target="../tags/tag415.xml"/><Relationship Id="rId43" Type="http://schemas.openxmlformats.org/officeDocument/2006/relationships/tags" Target="../tags/tag423.xml"/><Relationship Id="rId48" Type="http://schemas.openxmlformats.org/officeDocument/2006/relationships/tags" Target="../tags/tag428.xml"/><Relationship Id="rId56" Type="http://schemas.openxmlformats.org/officeDocument/2006/relationships/tags" Target="../tags/tag436.xml"/><Relationship Id="rId64" Type="http://schemas.openxmlformats.org/officeDocument/2006/relationships/tags" Target="../tags/tag444.xml"/><Relationship Id="rId69" Type="http://schemas.openxmlformats.org/officeDocument/2006/relationships/tags" Target="../tags/tag449.xml"/><Relationship Id="rId77" Type="http://schemas.openxmlformats.org/officeDocument/2006/relationships/tags" Target="../tags/tag457.xml"/><Relationship Id="rId8" Type="http://schemas.openxmlformats.org/officeDocument/2006/relationships/tags" Target="../tags/tag388.xml"/><Relationship Id="rId51" Type="http://schemas.openxmlformats.org/officeDocument/2006/relationships/tags" Target="../tags/tag431.xml"/><Relationship Id="rId72" Type="http://schemas.openxmlformats.org/officeDocument/2006/relationships/tags" Target="../tags/tag452.xml"/><Relationship Id="rId80" Type="http://schemas.openxmlformats.org/officeDocument/2006/relationships/tags" Target="../tags/tag460.xml"/><Relationship Id="rId3" Type="http://schemas.openxmlformats.org/officeDocument/2006/relationships/tags" Target="../tags/tag383.xml"/><Relationship Id="rId12" Type="http://schemas.openxmlformats.org/officeDocument/2006/relationships/tags" Target="../tags/tag392.xml"/><Relationship Id="rId17" Type="http://schemas.openxmlformats.org/officeDocument/2006/relationships/tags" Target="../tags/tag397.xml"/><Relationship Id="rId25" Type="http://schemas.openxmlformats.org/officeDocument/2006/relationships/tags" Target="../tags/tag405.xml"/><Relationship Id="rId33" Type="http://schemas.openxmlformats.org/officeDocument/2006/relationships/tags" Target="../tags/tag413.xml"/><Relationship Id="rId38" Type="http://schemas.openxmlformats.org/officeDocument/2006/relationships/tags" Target="../tags/tag418.xml"/><Relationship Id="rId46" Type="http://schemas.openxmlformats.org/officeDocument/2006/relationships/tags" Target="../tags/tag426.xml"/><Relationship Id="rId59" Type="http://schemas.openxmlformats.org/officeDocument/2006/relationships/tags" Target="../tags/tag439.xml"/><Relationship Id="rId67" Type="http://schemas.openxmlformats.org/officeDocument/2006/relationships/tags" Target="../tags/tag447.xml"/><Relationship Id="rId20" Type="http://schemas.openxmlformats.org/officeDocument/2006/relationships/tags" Target="../tags/tag400.xml"/><Relationship Id="rId41" Type="http://schemas.openxmlformats.org/officeDocument/2006/relationships/tags" Target="../tags/tag421.xml"/><Relationship Id="rId54" Type="http://schemas.openxmlformats.org/officeDocument/2006/relationships/tags" Target="../tags/tag434.xml"/><Relationship Id="rId62" Type="http://schemas.openxmlformats.org/officeDocument/2006/relationships/tags" Target="../tags/tag442.xml"/><Relationship Id="rId70" Type="http://schemas.openxmlformats.org/officeDocument/2006/relationships/tags" Target="../tags/tag450.xml"/><Relationship Id="rId75" Type="http://schemas.openxmlformats.org/officeDocument/2006/relationships/tags" Target="../tags/tag455.xml"/><Relationship Id="rId83" Type="http://schemas.openxmlformats.org/officeDocument/2006/relationships/notesSlide" Target="../notesSlides/notesSlide7.xml"/><Relationship Id="rId1" Type="http://schemas.openxmlformats.org/officeDocument/2006/relationships/tags" Target="../tags/tag381.xml"/><Relationship Id="rId6" Type="http://schemas.openxmlformats.org/officeDocument/2006/relationships/tags" Target="../tags/tag386.xml"/><Relationship Id="rId15" Type="http://schemas.openxmlformats.org/officeDocument/2006/relationships/tags" Target="../tags/tag395.xml"/><Relationship Id="rId23" Type="http://schemas.openxmlformats.org/officeDocument/2006/relationships/tags" Target="../tags/tag403.xml"/><Relationship Id="rId28" Type="http://schemas.openxmlformats.org/officeDocument/2006/relationships/tags" Target="../tags/tag408.xml"/><Relationship Id="rId36" Type="http://schemas.openxmlformats.org/officeDocument/2006/relationships/tags" Target="../tags/tag416.xml"/><Relationship Id="rId49" Type="http://schemas.openxmlformats.org/officeDocument/2006/relationships/tags" Target="../tags/tag429.xml"/><Relationship Id="rId57" Type="http://schemas.openxmlformats.org/officeDocument/2006/relationships/tags" Target="../tags/tag4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464.xml"/><Relationship Id="rId2" Type="http://schemas.openxmlformats.org/officeDocument/2006/relationships/tags" Target="../tags/tag463.xml"/><Relationship Id="rId1" Type="http://schemas.openxmlformats.org/officeDocument/2006/relationships/tags" Target="../tags/tag462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6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468.xml"/><Relationship Id="rId2" Type="http://schemas.openxmlformats.org/officeDocument/2006/relationships/tags" Target="../tags/tag467.xml"/><Relationship Id="rId1" Type="http://schemas.openxmlformats.org/officeDocument/2006/relationships/tags" Target="../tags/tag46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6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71.xml"/><Relationship Id="rId1" Type="http://schemas.openxmlformats.org/officeDocument/2006/relationships/tags" Target="../tags/tag47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474.xml"/><Relationship Id="rId7" Type="http://schemas.openxmlformats.org/officeDocument/2006/relationships/tags" Target="../tags/tag478.xml"/><Relationship Id="rId2" Type="http://schemas.openxmlformats.org/officeDocument/2006/relationships/tags" Target="../tags/tag473.xml"/><Relationship Id="rId1" Type="http://schemas.openxmlformats.org/officeDocument/2006/relationships/tags" Target="../tags/tag472.xml"/><Relationship Id="rId6" Type="http://schemas.openxmlformats.org/officeDocument/2006/relationships/tags" Target="../tags/tag477.xml"/><Relationship Id="rId5" Type="http://schemas.openxmlformats.org/officeDocument/2006/relationships/tags" Target="../tags/tag476.xml"/><Relationship Id="rId4" Type="http://schemas.openxmlformats.org/officeDocument/2006/relationships/tags" Target="../tags/tag47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80.xml"/><Relationship Id="rId1" Type="http://schemas.openxmlformats.org/officeDocument/2006/relationships/tags" Target="../tags/tag479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493.xml"/><Relationship Id="rId18" Type="http://schemas.openxmlformats.org/officeDocument/2006/relationships/tags" Target="../tags/tag498.xml"/><Relationship Id="rId26" Type="http://schemas.openxmlformats.org/officeDocument/2006/relationships/tags" Target="../tags/tag506.xml"/><Relationship Id="rId39" Type="http://schemas.openxmlformats.org/officeDocument/2006/relationships/tags" Target="../tags/tag519.xml"/><Relationship Id="rId21" Type="http://schemas.openxmlformats.org/officeDocument/2006/relationships/tags" Target="../tags/tag501.xml"/><Relationship Id="rId34" Type="http://schemas.openxmlformats.org/officeDocument/2006/relationships/tags" Target="../tags/tag514.xml"/><Relationship Id="rId42" Type="http://schemas.openxmlformats.org/officeDocument/2006/relationships/tags" Target="../tags/tag522.xml"/><Relationship Id="rId47" Type="http://schemas.openxmlformats.org/officeDocument/2006/relationships/tags" Target="../tags/tag527.xml"/><Relationship Id="rId50" Type="http://schemas.openxmlformats.org/officeDocument/2006/relationships/tags" Target="../tags/tag530.xml"/><Relationship Id="rId55" Type="http://schemas.openxmlformats.org/officeDocument/2006/relationships/tags" Target="../tags/tag535.xml"/><Relationship Id="rId7" Type="http://schemas.openxmlformats.org/officeDocument/2006/relationships/tags" Target="../tags/tag487.xml"/><Relationship Id="rId12" Type="http://schemas.openxmlformats.org/officeDocument/2006/relationships/tags" Target="../tags/tag492.xml"/><Relationship Id="rId17" Type="http://schemas.openxmlformats.org/officeDocument/2006/relationships/tags" Target="../tags/tag497.xml"/><Relationship Id="rId25" Type="http://schemas.openxmlformats.org/officeDocument/2006/relationships/tags" Target="../tags/tag505.xml"/><Relationship Id="rId33" Type="http://schemas.openxmlformats.org/officeDocument/2006/relationships/tags" Target="../tags/tag513.xml"/><Relationship Id="rId38" Type="http://schemas.openxmlformats.org/officeDocument/2006/relationships/tags" Target="../tags/tag518.xml"/><Relationship Id="rId46" Type="http://schemas.openxmlformats.org/officeDocument/2006/relationships/tags" Target="../tags/tag526.xml"/><Relationship Id="rId2" Type="http://schemas.openxmlformats.org/officeDocument/2006/relationships/tags" Target="../tags/tag482.xml"/><Relationship Id="rId16" Type="http://schemas.openxmlformats.org/officeDocument/2006/relationships/tags" Target="../tags/tag496.xml"/><Relationship Id="rId20" Type="http://schemas.openxmlformats.org/officeDocument/2006/relationships/tags" Target="../tags/tag500.xml"/><Relationship Id="rId29" Type="http://schemas.openxmlformats.org/officeDocument/2006/relationships/tags" Target="../tags/tag509.xml"/><Relationship Id="rId41" Type="http://schemas.openxmlformats.org/officeDocument/2006/relationships/tags" Target="../tags/tag521.xml"/><Relationship Id="rId54" Type="http://schemas.openxmlformats.org/officeDocument/2006/relationships/tags" Target="../tags/tag534.xml"/><Relationship Id="rId1" Type="http://schemas.openxmlformats.org/officeDocument/2006/relationships/tags" Target="../tags/tag481.xml"/><Relationship Id="rId6" Type="http://schemas.openxmlformats.org/officeDocument/2006/relationships/tags" Target="../tags/tag486.xml"/><Relationship Id="rId11" Type="http://schemas.openxmlformats.org/officeDocument/2006/relationships/tags" Target="../tags/tag491.xml"/><Relationship Id="rId24" Type="http://schemas.openxmlformats.org/officeDocument/2006/relationships/tags" Target="../tags/tag504.xml"/><Relationship Id="rId32" Type="http://schemas.openxmlformats.org/officeDocument/2006/relationships/tags" Target="../tags/tag512.xml"/><Relationship Id="rId37" Type="http://schemas.openxmlformats.org/officeDocument/2006/relationships/tags" Target="../tags/tag517.xml"/><Relationship Id="rId40" Type="http://schemas.openxmlformats.org/officeDocument/2006/relationships/tags" Target="../tags/tag520.xml"/><Relationship Id="rId45" Type="http://schemas.openxmlformats.org/officeDocument/2006/relationships/tags" Target="../tags/tag525.xml"/><Relationship Id="rId53" Type="http://schemas.openxmlformats.org/officeDocument/2006/relationships/tags" Target="../tags/tag533.xml"/><Relationship Id="rId58" Type="http://schemas.openxmlformats.org/officeDocument/2006/relationships/notesSlide" Target="../notesSlides/notesSlide9.xml"/><Relationship Id="rId5" Type="http://schemas.openxmlformats.org/officeDocument/2006/relationships/tags" Target="../tags/tag485.xml"/><Relationship Id="rId15" Type="http://schemas.openxmlformats.org/officeDocument/2006/relationships/tags" Target="../tags/tag495.xml"/><Relationship Id="rId23" Type="http://schemas.openxmlformats.org/officeDocument/2006/relationships/tags" Target="../tags/tag503.xml"/><Relationship Id="rId28" Type="http://schemas.openxmlformats.org/officeDocument/2006/relationships/tags" Target="../tags/tag508.xml"/><Relationship Id="rId36" Type="http://schemas.openxmlformats.org/officeDocument/2006/relationships/tags" Target="../tags/tag516.xml"/><Relationship Id="rId49" Type="http://schemas.openxmlformats.org/officeDocument/2006/relationships/tags" Target="../tags/tag529.xml"/><Relationship Id="rId57" Type="http://schemas.openxmlformats.org/officeDocument/2006/relationships/slideLayout" Target="../slideLayouts/slideLayout6.xml"/><Relationship Id="rId10" Type="http://schemas.openxmlformats.org/officeDocument/2006/relationships/tags" Target="../tags/tag490.xml"/><Relationship Id="rId19" Type="http://schemas.openxmlformats.org/officeDocument/2006/relationships/tags" Target="../tags/tag499.xml"/><Relationship Id="rId31" Type="http://schemas.openxmlformats.org/officeDocument/2006/relationships/tags" Target="../tags/tag511.xml"/><Relationship Id="rId44" Type="http://schemas.openxmlformats.org/officeDocument/2006/relationships/tags" Target="../tags/tag524.xml"/><Relationship Id="rId52" Type="http://schemas.openxmlformats.org/officeDocument/2006/relationships/tags" Target="../tags/tag532.xml"/><Relationship Id="rId4" Type="http://schemas.openxmlformats.org/officeDocument/2006/relationships/tags" Target="../tags/tag484.xml"/><Relationship Id="rId9" Type="http://schemas.openxmlformats.org/officeDocument/2006/relationships/tags" Target="../tags/tag489.xml"/><Relationship Id="rId14" Type="http://schemas.openxmlformats.org/officeDocument/2006/relationships/tags" Target="../tags/tag494.xml"/><Relationship Id="rId22" Type="http://schemas.openxmlformats.org/officeDocument/2006/relationships/tags" Target="../tags/tag502.xml"/><Relationship Id="rId27" Type="http://schemas.openxmlformats.org/officeDocument/2006/relationships/tags" Target="../tags/tag507.xml"/><Relationship Id="rId30" Type="http://schemas.openxmlformats.org/officeDocument/2006/relationships/tags" Target="../tags/tag510.xml"/><Relationship Id="rId35" Type="http://schemas.openxmlformats.org/officeDocument/2006/relationships/tags" Target="../tags/tag515.xml"/><Relationship Id="rId43" Type="http://schemas.openxmlformats.org/officeDocument/2006/relationships/tags" Target="../tags/tag523.xml"/><Relationship Id="rId48" Type="http://schemas.openxmlformats.org/officeDocument/2006/relationships/tags" Target="../tags/tag528.xml"/><Relationship Id="rId56" Type="http://schemas.openxmlformats.org/officeDocument/2006/relationships/tags" Target="../tags/tag536.xml"/><Relationship Id="rId8" Type="http://schemas.openxmlformats.org/officeDocument/2006/relationships/tags" Target="../tags/tag488.xml"/><Relationship Id="rId51" Type="http://schemas.openxmlformats.org/officeDocument/2006/relationships/tags" Target="../tags/tag531.xml"/><Relationship Id="rId3" Type="http://schemas.openxmlformats.org/officeDocument/2006/relationships/tags" Target="../tags/tag48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38.xml"/><Relationship Id="rId1" Type="http://schemas.openxmlformats.org/officeDocument/2006/relationships/tags" Target="../tags/tag537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546.xml"/><Relationship Id="rId13" Type="http://schemas.openxmlformats.org/officeDocument/2006/relationships/tags" Target="../tags/tag551.xml"/><Relationship Id="rId18" Type="http://schemas.openxmlformats.org/officeDocument/2006/relationships/image" Target="../media/image6.png"/><Relationship Id="rId3" Type="http://schemas.openxmlformats.org/officeDocument/2006/relationships/tags" Target="../tags/tag541.xml"/><Relationship Id="rId7" Type="http://schemas.openxmlformats.org/officeDocument/2006/relationships/tags" Target="../tags/tag545.xml"/><Relationship Id="rId12" Type="http://schemas.openxmlformats.org/officeDocument/2006/relationships/tags" Target="../tags/tag550.xml"/><Relationship Id="rId17" Type="http://schemas.openxmlformats.org/officeDocument/2006/relationships/image" Target="../media/image5.png"/><Relationship Id="rId2" Type="http://schemas.openxmlformats.org/officeDocument/2006/relationships/tags" Target="../tags/tag540.xml"/><Relationship Id="rId16" Type="http://schemas.openxmlformats.org/officeDocument/2006/relationships/image" Target="../media/image4.png"/><Relationship Id="rId1" Type="http://schemas.openxmlformats.org/officeDocument/2006/relationships/tags" Target="../tags/tag539.xml"/><Relationship Id="rId6" Type="http://schemas.openxmlformats.org/officeDocument/2006/relationships/tags" Target="../tags/tag544.xml"/><Relationship Id="rId11" Type="http://schemas.openxmlformats.org/officeDocument/2006/relationships/tags" Target="../tags/tag549.xml"/><Relationship Id="rId5" Type="http://schemas.openxmlformats.org/officeDocument/2006/relationships/tags" Target="../tags/tag543.xml"/><Relationship Id="rId15" Type="http://schemas.openxmlformats.org/officeDocument/2006/relationships/image" Target="../media/image3.png"/><Relationship Id="rId10" Type="http://schemas.openxmlformats.org/officeDocument/2006/relationships/tags" Target="../tags/tag548.xml"/><Relationship Id="rId4" Type="http://schemas.openxmlformats.org/officeDocument/2006/relationships/tags" Target="../tags/tag542.xml"/><Relationship Id="rId9" Type="http://schemas.openxmlformats.org/officeDocument/2006/relationships/tags" Target="../tags/tag547.xml"/><Relationship Id="rId14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559.xml"/><Relationship Id="rId13" Type="http://schemas.openxmlformats.org/officeDocument/2006/relationships/tags" Target="../tags/tag564.xml"/><Relationship Id="rId18" Type="http://schemas.openxmlformats.org/officeDocument/2006/relationships/image" Target="../media/image4.png"/><Relationship Id="rId3" Type="http://schemas.openxmlformats.org/officeDocument/2006/relationships/tags" Target="../tags/tag554.xml"/><Relationship Id="rId7" Type="http://schemas.openxmlformats.org/officeDocument/2006/relationships/tags" Target="../tags/tag558.xml"/><Relationship Id="rId12" Type="http://schemas.openxmlformats.org/officeDocument/2006/relationships/tags" Target="../tags/tag563.xml"/><Relationship Id="rId17" Type="http://schemas.openxmlformats.org/officeDocument/2006/relationships/image" Target="../media/image3.png"/><Relationship Id="rId2" Type="http://schemas.openxmlformats.org/officeDocument/2006/relationships/tags" Target="../tags/tag553.xml"/><Relationship Id="rId16" Type="http://schemas.openxmlformats.org/officeDocument/2006/relationships/image" Target="../media/image6.png"/><Relationship Id="rId1" Type="http://schemas.openxmlformats.org/officeDocument/2006/relationships/tags" Target="../tags/tag552.xml"/><Relationship Id="rId6" Type="http://schemas.openxmlformats.org/officeDocument/2006/relationships/tags" Target="../tags/tag557.xml"/><Relationship Id="rId11" Type="http://schemas.openxmlformats.org/officeDocument/2006/relationships/tags" Target="../tags/tag562.xml"/><Relationship Id="rId5" Type="http://schemas.openxmlformats.org/officeDocument/2006/relationships/tags" Target="../tags/tag556.xml"/><Relationship Id="rId15" Type="http://schemas.openxmlformats.org/officeDocument/2006/relationships/image" Target="../media/image5.png"/><Relationship Id="rId10" Type="http://schemas.openxmlformats.org/officeDocument/2006/relationships/tags" Target="../tags/tag561.xml"/><Relationship Id="rId4" Type="http://schemas.openxmlformats.org/officeDocument/2006/relationships/tags" Target="../tags/tag555.xml"/><Relationship Id="rId9" Type="http://schemas.openxmlformats.org/officeDocument/2006/relationships/tags" Target="../tags/tag560.xml"/><Relationship Id="rId1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577.xml"/><Relationship Id="rId18" Type="http://schemas.openxmlformats.org/officeDocument/2006/relationships/tags" Target="../tags/tag582.xml"/><Relationship Id="rId26" Type="http://schemas.openxmlformats.org/officeDocument/2006/relationships/tags" Target="../tags/tag590.xml"/><Relationship Id="rId39" Type="http://schemas.openxmlformats.org/officeDocument/2006/relationships/tags" Target="../tags/tag603.xml"/><Relationship Id="rId21" Type="http://schemas.openxmlformats.org/officeDocument/2006/relationships/tags" Target="../tags/tag585.xml"/><Relationship Id="rId34" Type="http://schemas.openxmlformats.org/officeDocument/2006/relationships/tags" Target="../tags/tag598.xml"/><Relationship Id="rId42" Type="http://schemas.openxmlformats.org/officeDocument/2006/relationships/tags" Target="../tags/tag606.xml"/><Relationship Id="rId47" Type="http://schemas.openxmlformats.org/officeDocument/2006/relationships/tags" Target="../tags/tag611.xml"/><Relationship Id="rId50" Type="http://schemas.openxmlformats.org/officeDocument/2006/relationships/tags" Target="../tags/tag614.xml"/><Relationship Id="rId55" Type="http://schemas.openxmlformats.org/officeDocument/2006/relationships/tags" Target="../tags/tag619.xml"/><Relationship Id="rId7" Type="http://schemas.openxmlformats.org/officeDocument/2006/relationships/tags" Target="../tags/tag571.xml"/><Relationship Id="rId12" Type="http://schemas.openxmlformats.org/officeDocument/2006/relationships/tags" Target="../tags/tag576.xml"/><Relationship Id="rId17" Type="http://schemas.openxmlformats.org/officeDocument/2006/relationships/tags" Target="../tags/tag581.xml"/><Relationship Id="rId25" Type="http://schemas.openxmlformats.org/officeDocument/2006/relationships/tags" Target="../tags/tag589.xml"/><Relationship Id="rId33" Type="http://schemas.openxmlformats.org/officeDocument/2006/relationships/tags" Target="../tags/tag597.xml"/><Relationship Id="rId38" Type="http://schemas.openxmlformats.org/officeDocument/2006/relationships/tags" Target="../tags/tag602.xml"/><Relationship Id="rId46" Type="http://schemas.openxmlformats.org/officeDocument/2006/relationships/tags" Target="../tags/tag610.xml"/><Relationship Id="rId59" Type="http://schemas.openxmlformats.org/officeDocument/2006/relationships/image" Target="../media/image3.png"/><Relationship Id="rId2" Type="http://schemas.openxmlformats.org/officeDocument/2006/relationships/tags" Target="../tags/tag566.xml"/><Relationship Id="rId16" Type="http://schemas.openxmlformats.org/officeDocument/2006/relationships/tags" Target="../tags/tag580.xml"/><Relationship Id="rId20" Type="http://schemas.openxmlformats.org/officeDocument/2006/relationships/tags" Target="../tags/tag584.xml"/><Relationship Id="rId29" Type="http://schemas.openxmlformats.org/officeDocument/2006/relationships/tags" Target="../tags/tag593.xml"/><Relationship Id="rId41" Type="http://schemas.openxmlformats.org/officeDocument/2006/relationships/tags" Target="../tags/tag605.xml"/><Relationship Id="rId54" Type="http://schemas.openxmlformats.org/officeDocument/2006/relationships/tags" Target="../tags/tag618.xml"/><Relationship Id="rId1" Type="http://schemas.openxmlformats.org/officeDocument/2006/relationships/tags" Target="../tags/tag565.xml"/><Relationship Id="rId6" Type="http://schemas.openxmlformats.org/officeDocument/2006/relationships/tags" Target="../tags/tag570.xml"/><Relationship Id="rId11" Type="http://schemas.openxmlformats.org/officeDocument/2006/relationships/tags" Target="../tags/tag575.xml"/><Relationship Id="rId24" Type="http://schemas.openxmlformats.org/officeDocument/2006/relationships/tags" Target="../tags/tag588.xml"/><Relationship Id="rId32" Type="http://schemas.openxmlformats.org/officeDocument/2006/relationships/tags" Target="../tags/tag596.xml"/><Relationship Id="rId37" Type="http://schemas.openxmlformats.org/officeDocument/2006/relationships/tags" Target="../tags/tag601.xml"/><Relationship Id="rId40" Type="http://schemas.openxmlformats.org/officeDocument/2006/relationships/tags" Target="../tags/tag604.xml"/><Relationship Id="rId45" Type="http://schemas.openxmlformats.org/officeDocument/2006/relationships/tags" Target="../tags/tag609.xml"/><Relationship Id="rId53" Type="http://schemas.openxmlformats.org/officeDocument/2006/relationships/tags" Target="../tags/tag617.xml"/><Relationship Id="rId58" Type="http://schemas.openxmlformats.org/officeDocument/2006/relationships/image" Target="../media/image6.png"/><Relationship Id="rId5" Type="http://schemas.openxmlformats.org/officeDocument/2006/relationships/tags" Target="../tags/tag569.xml"/><Relationship Id="rId15" Type="http://schemas.openxmlformats.org/officeDocument/2006/relationships/tags" Target="../tags/tag579.xml"/><Relationship Id="rId23" Type="http://schemas.openxmlformats.org/officeDocument/2006/relationships/tags" Target="../tags/tag587.xml"/><Relationship Id="rId28" Type="http://schemas.openxmlformats.org/officeDocument/2006/relationships/tags" Target="../tags/tag592.xml"/><Relationship Id="rId36" Type="http://schemas.openxmlformats.org/officeDocument/2006/relationships/tags" Target="../tags/tag600.xml"/><Relationship Id="rId49" Type="http://schemas.openxmlformats.org/officeDocument/2006/relationships/tags" Target="../tags/tag613.xml"/><Relationship Id="rId57" Type="http://schemas.openxmlformats.org/officeDocument/2006/relationships/image" Target="../media/image5.png"/><Relationship Id="rId10" Type="http://schemas.openxmlformats.org/officeDocument/2006/relationships/tags" Target="../tags/tag574.xml"/><Relationship Id="rId19" Type="http://schemas.openxmlformats.org/officeDocument/2006/relationships/tags" Target="../tags/tag583.xml"/><Relationship Id="rId31" Type="http://schemas.openxmlformats.org/officeDocument/2006/relationships/tags" Target="../tags/tag595.xml"/><Relationship Id="rId44" Type="http://schemas.openxmlformats.org/officeDocument/2006/relationships/tags" Target="../tags/tag608.xml"/><Relationship Id="rId52" Type="http://schemas.openxmlformats.org/officeDocument/2006/relationships/tags" Target="../tags/tag616.xml"/><Relationship Id="rId60" Type="http://schemas.openxmlformats.org/officeDocument/2006/relationships/image" Target="../media/image4.png"/><Relationship Id="rId4" Type="http://schemas.openxmlformats.org/officeDocument/2006/relationships/tags" Target="../tags/tag568.xml"/><Relationship Id="rId9" Type="http://schemas.openxmlformats.org/officeDocument/2006/relationships/tags" Target="../tags/tag573.xml"/><Relationship Id="rId14" Type="http://schemas.openxmlformats.org/officeDocument/2006/relationships/tags" Target="../tags/tag578.xml"/><Relationship Id="rId22" Type="http://schemas.openxmlformats.org/officeDocument/2006/relationships/tags" Target="../tags/tag586.xml"/><Relationship Id="rId27" Type="http://schemas.openxmlformats.org/officeDocument/2006/relationships/tags" Target="../tags/tag591.xml"/><Relationship Id="rId30" Type="http://schemas.openxmlformats.org/officeDocument/2006/relationships/tags" Target="../tags/tag594.xml"/><Relationship Id="rId35" Type="http://schemas.openxmlformats.org/officeDocument/2006/relationships/tags" Target="../tags/tag599.xml"/><Relationship Id="rId43" Type="http://schemas.openxmlformats.org/officeDocument/2006/relationships/tags" Target="../tags/tag607.xml"/><Relationship Id="rId48" Type="http://schemas.openxmlformats.org/officeDocument/2006/relationships/tags" Target="../tags/tag612.xml"/><Relationship Id="rId56" Type="http://schemas.openxmlformats.org/officeDocument/2006/relationships/slideLayout" Target="../slideLayouts/slideLayout2.xml"/><Relationship Id="rId8" Type="http://schemas.openxmlformats.org/officeDocument/2006/relationships/tags" Target="../tags/tag572.xml"/><Relationship Id="rId51" Type="http://schemas.openxmlformats.org/officeDocument/2006/relationships/tags" Target="../tags/tag615.xml"/><Relationship Id="rId3" Type="http://schemas.openxmlformats.org/officeDocument/2006/relationships/tags" Target="../tags/tag567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632.xml"/><Relationship Id="rId18" Type="http://schemas.openxmlformats.org/officeDocument/2006/relationships/tags" Target="../tags/tag637.xml"/><Relationship Id="rId26" Type="http://schemas.openxmlformats.org/officeDocument/2006/relationships/tags" Target="../tags/tag645.xml"/><Relationship Id="rId39" Type="http://schemas.openxmlformats.org/officeDocument/2006/relationships/tags" Target="../tags/tag658.xml"/><Relationship Id="rId21" Type="http://schemas.openxmlformats.org/officeDocument/2006/relationships/tags" Target="../tags/tag640.xml"/><Relationship Id="rId34" Type="http://schemas.openxmlformats.org/officeDocument/2006/relationships/tags" Target="../tags/tag653.xml"/><Relationship Id="rId42" Type="http://schemas.openxmlformats.org/officeDocument/2006/relationships/tags" Target="../tags/tag661.xml"/><Relationship Id="rId47" Type="http://schemas.openxmlformats.org/officeDocument/2006/relationships/tags" Target="../tags/tag666.xml"/><Relationship Id="rId50" Type="http://schemas.openxmlformats.org/officeDocument/2006/relationships/tags" Target="../tags/tag669.xml"/><Relationship Id="rId55" Type="http://schemas.openxmlformats.org/officeDocument/2006/relationships/tags" Target="../tags/tag674.xml"/><Relationship Id="rId63" Type="http://schemas.openxmlformats.org/officeDocument/2006/relationships/tags" Target="../tags/tag682.xml"/><Relationship Id="rId68" Type="http://schemas.openxmlformats.org/officeDocument/2006/relationships/tags" Target="../tags/tag687.xml"/><Relationship Id="rId76" Type="http://schemas.openxmlformats.org/officeDocument/2006/relationships/image" Target="../media/image4.png"/><Relationship Id="rId7" Type="http://schemas.openxmlformats.org/officeDocument/2006/relationships/tags" Target="../tags/tag626.xml"/><Relationship Id="rId71" Type="http://schemas.openxmlformats.org/officeDocument/2006/relationships/slideLayout" Target="../slideLayouts/slideLayout2.xml"/><Relationship Id="rId2" Type="http://schemas.openxmlformats.org/officeDocument/2006/relationships/tags" Target="../tags/tag621.xml"/><Relationship Id="rId16" Type="http://schemas.openxmlformats.org/officeDocument/2006/relationships/tags" Target="../tags/tag635.xml"/><Relationship Id="rId29" Type="http://schemas.openxmlformats.org/officeDocument/2006/relationships/tags" Target="../tags/tag648.xml"/><Relationship Id="rId11" Type="http://schemas.openxmlformats.org/officeDocument/2006/relationships/tags" Target="../tags/tag630.xml"/><Relationship Id="rId24" Type="http://schemas.openxmlformats.org/officeDocument/2006/relationships/tags" Target="../tags/tag643.xml"/><Relationship Id="rId32" Type="http://schemas.openxmlformats.org/officeDocument/2006/relationships/tags" Target="../tags/tag651.xml"/><Relationship Id="rId37" Type="http://schemas.openxmlformats.org/officeDocument/2006/relationships/tags" Target="../tags/tag656.xml"/><Relationship Id="rId40" Type="http://schemas.openxmlformats.org/officeDocument/2006/relationships/tags" Target="../tags/tag659.xml"/><Relationship Id="rId45" Type="http://schemas.openxmlformats.org/officeDocument/2006/relationships/tags" Target="../tags/tag664.xml"/><Relationship Id="rId53" Type="http://schemas.openxmlformats.org/officeDocument/2006/relationships/tags" Target="../tags/tag672.xml"/><Relationship Id="rId58" Type="http://schemas.openxmlformats.org/officeDocument/2006/relationships/tags" Target="../tags/tag677.xml"/><Relationship Id="rId66" Type="http://schemas.openxmlformats.org/officeDocument/2006/relationships/tags" Target="../tags/tag685.xml"/><Relationship Id="rId74" Type="http://schemas.openxmlformats.org/officeDocument/2006/relationships/image" Target="../media/image6.png"/><Relationship Id="rId5" Type="http://schemas.openxmlformats.org/officeDocument/2006/relationships/tags" Target="../tags/tag624.xml"/><Relationship Id="rId15" Type="http://schemas.openxmlformats.org/officeDocument/2006/relationships/tags" Target="../tags/tag634.xml"/><Relationship Id="rId23" Type="http://schemas.openxmlformats.org/officeDocument/2006/relationships/tags" Target="../tags/tag642.xml"/><Relationship Id="rId28" Type="http://schemas.openxmlformats.org/officeDocument/2006/relationships/tags" Target="../tags/tag647.xml"/><Relationship Id="rId36" Type="http://schemas.openxmlformats.org/officeDocument/2006/relationships/tags" Target="../tags/tag655.xml"/><Relationship Id="rId49" Type="http://schemas.openxmlformats.org/officeDocument/2006/relationships/tags" Target="../tags/tag668.xml"/><Relationship Id="rId57" Type="http://schemas.openxmlformats.org/officeDocument/2006/relationships/tags" Target="../tags/tag676.xml"/><Relationship Id="rId61" Type="http://schemas.openxmlformats.org/officeDocument/2006/relationships/tags" Target="../tags/tag680.xml"/><Relationship Id="rId10" Type="http://schemas.openxmlformats.org/officeDocument/2006/relationships/tags" Target="../tags/tag629.xml"/><Relationship Id="rId19" Type="http://schemas.openxmlformats.org/officeDocument/2006/relationships/tags" Target="../tags/tag638.xml"/><Relationship Id="rId31" Type="http://schemas.openxmlformats.org/officeDocument/2006/relationships/tags" Target="../tags/tag650.xml"/><Relationship Id="rId44" Type="http://schemas.openxmlformats.org/officeDocument/2006/relationships/tags" Target="../tags/tag663.xml"/><Relationship Id="rId52" Type="http://schemas.openxmlformats.org/officeDocument/2006/relationships/tags" Target="../tags/tag671.xml"/><Relationship Id="rId60" Type="http://schemas.openxmlformats.org/officeDocument/2006/relationships/tags" Target="../tags/tag679.xml"/><Relationship Id="rId65" Type="http://schemas.openxmlformats.org/officeDocument/2006/relationships/tags" Target="../tags/tag684.xml"/><Relationship Id="rId73" Type="http://schemas.openxmlformats.org/officeDocument/2006/relationships/image" Target="../media/image5.png"/><Relationship Id="rId4" Type="http://schemas.openxmlformats.org/officeDocument/2006/relationships/tags" Target="../tags/tag623.xml"/><Relationship Id="rId9" Type="http://schemas.openxmlformats.org/officeDocument/2006/relationships/tags" Target="../tags/tag628.xml"/><Relationship Id="rId14" Type="http://schemas.openxmlformats.org/officeDocument/2006/relationships/tags" Target="../tags/tag633.xml"/><Relationship Id="rId22" Type="http://schemas.openxmlformats.org/officeDocument/2006/relationships/tags" Target="../tags/tag641.xml"/><Relationship Id="rId27" Type="http://schemas.openxmlformats.org/officeDocument/2006/relationships/tags" Target="../tags/tag646.xml"/><Relationship Id="rId30" Type="http://schemas.openxmlformats.org/officeDocument/2006/relationships/tags" Target="../tags/tag649.xml"/><Relationship Id="rId35" Type="http://schemas.openxmlformats.org/officeDocument/2006/relationships/tags" Target="../tags/tag654.xml"/><Relationship Id="rId43" Type="http://schemas.openxmlformats.org/officeDocument/2006/relationships/tags" Target="../tags/tag662.xml"/><Relationship Id="rId48" Type="http://schemas.openxmlformats.org/officeDocument/2006/relationships/tags" Target="../tags/tag667.xml"/><Relationship Id="rId56" Type="http://schemas.openxmlformats.org/officeDocument/2006/relationships/tags" Target="../tags/tag675.xml"/><Relationship Id="rId64" Type="http://schemas.openxmlformats.org/officeDocument/2006/relationships/tags" Target="../tags/tag683.xml"/><Relationship Id="rId69" Type="http://schemas.openxmlformats.org/officeDocument/2006/relationships/tags" Target="../tags/tag688.xml"/><Relationship Id="rId8" Type="http://schemas.openxmlformats.org/officeDocument/2006/relationships/tags" Target="../tags/tag627.xml"/><Relationship Id="rId51" Type="http://schemas.openxmlformats.org/officeDocument/2006/relationships/tags" Target="../tags/tag670.xml"/><Relationship Id="rId72" Type="http://schemas.openxmlformats.org/officeDocument/2006/relationships/notesSlide" Target="../notesSlides/notesSlide10.xml"/><Relationship Id="rId3" Type="http://schemas.openxmlformats.org/officeDocument/2006/relationships/tags" Target="../tags/tag622.xml"/><Relationship Id="rId12" Type="http://schemas.openxmlformats.org/officeDocument/2006/relationships/tags" Target="../tags/tag631.xml"/><Relationship Id="rId17" Type="http://schemas.openxmlformats.org/officeDocument/2006/relationships/tags" Target="../tags/tag636.xml"/><Relationship Id="rId25" Type="http://schemas.openxmlformats.org/officeDocument/2006/relationships/tags" Target="../tags/tag644.xml"/><Relationship Id="rId33" Type="http://schemas.openxmlformats.org/officeDocument/2006/relationships/tags" Target="../tags/tag652.xml"/><Relationship Id="rId38" Type="http://schemas.openxmlformats.org/officeDocument/2006/relationships/tags" Target="../tags/tag657.xml"/><Relationship Id="rId46" Type="http://schemas.openxmlformats.org/officeDocument/2006/relationships/tags" Target="../tags/tag665.xml"/><Relationship Id="rId59" Type="http://schemas.openxmlformats.org/officeDocument/2006/relationships/tags" Target="../tags/tag678.xml"/><Relationship Id="rId67" Type="http://schemas.openxmlformats.org/officeDocument/2006/relationships/tags" Target="../tags/tag686.xml"/><Relationship Id="rId20" Type="http://schemas.openxmlformats.org/officeDocument/2006/relationships/tags" Target="../tags/tag639.xml"/><Relationship Id="rId41" Type="http://schemas.openxmlformats.org/officeDocument/2006/relationships/tags" Target="../tags/tag660.xml"/><Relationship Id="rId54" Type="http://schemas.openxmlformats.org/officeDocument/2006/relationships/tags" Target="../tags/tag673.xml"/><Relationship Id="rId62" Type="http://schemas.openxmlformats.org/officeDocument/2006/relationships/tags" Target="../tags/tag681.xml"/><Relationship Id="rId70" Type="http://schemas.openxmlformats.org/officeDocument/2006/relationships/tags" Target="../tags/tag689.xml"/><Relationship Id="rId75" Type="http://schemas.openxmlformats.org/officeDocument/2006/relationships/image" Target="../media/image3.png"/><Relationship Id="rId1" Type="http://schemas.openxmlformats.org/officeDocument/2006/relationships/tags" Target="../tags/tag620.xml"/><Relationship Id="rId6" Type="http://schemas.openxmlformats.org/officeDocument/2006/relationships/tags" Target="../tags/tag625.xml"/></Relationships>
</file>

<file path=ppt/slides/_rels/slide27.xml.rels><?xml version="1.0" encoding="UTF-8" standalone="yes"?>
<Relationships xmlns="http://schemas.openxmlformats.org/package/2006/relationships"><Relationship Id="rId26" Type="http://schemas.openxmlformats.org/officeDocument/2006/relationships/tags" Target="../tags/tag715.xml"/><Relationship Id="rId21" Type="http://schemas.openxmlformats.org/officeDocument/2006/relationships/tags" Target="../tags/tag710.xml"/><Relationship Id="rId42" Type="http://schemas.openxmlformats.org/officeDocument/2006/relationships/tags" Target="../tags/tag731.xml"/><Relationship Id="rId47" Type="http://schemas.openxmlformats.org/officeDocument/2006/relationships/tags" Target="../tags/tag736.xml"/><Relationship Id="rId63" Type="http://schemas.openxmlformats.org/officeDocument/2006/relationships/tags" Target="../tags/tag752.xml"/><Relationship Id="rId68" Type="http://schemas.openxmlformats.org/officeDocument/2006/relationships/tags" Target="../tags/tag757.xml"/><Relationship Id="rId84" Type="http://schemas.openxmlformats.org/officeDocument/2006/relationships/tags" Target="../tags/tag773.xml"/><Relationship Id="rId89" Type="http://schemas.openxmlformats.org/officeDocument/2006/relationships/tags" Target="../tags/tag778.xml"/><Relationship Id="rId112" Type="http://schemas.openxmlformats.org/officeDocument/2006/relationships/image" Target="../media/image3.png"/><Relationship Id="rId2" Type="http://schemas.openxmlformats.org/officeDocument/2006/relationships/tags" Target="../tags/tag691.xml"/><Relationship Id="rId16" Type="http://schemas.openxmlformats.org/officeDocument/2006/relationships/tags" Target="../tags/tag705.xml"/><Relationship Id="rId29" Type="http://schemas.openxmlformats.org/officeDocument/2006/relationships/tags" Target="../tags/tag718.xml"/><Relationship Id="rId107" Type="http://schemas.openxmlformats.org/officeDocument/2006/relationships/tags" Target="../tags/tag796.xml"/><Relationship Id="rId11" Type="http://schemas.openxmlformats.org/officeDocument/2006/relationships/tags" Target="../tags/tag700.xml"/><Relationship Id="rId24" Type="http://schemas.openxmlformats.org/officeDocument/2006/relationships/tags" Target="../tags/tag713.xml"/><Relationship Id="rId32" Type="http://schemas.openxmlformats.org/officeDocument/2006/relationships/tags" Target="../tags/tag721.xml"/><Relationship Id="rId37" Type="http://schemas.openxmlformats.org/officeDocument/2006/relationships/tags" Target="../tags/tag726.xml"/><Relationship Id="rId40" Type="http://schemas.openxmlformats.org/officeDocument/2006/relationships/tags" Target="../tags/tag729.xml"/><Relationship Id="rId45" Type="http://schemas.openxmlformats.org/officeDocument/2006/relationships/tags" Target="../tags/tag734.xml"/><Relationship Id="rId53" Type="http://schemas.openxmlformats.org/officeDocument/2006/relationships/tags" Target="../tags/tag742.xml"/><Relationship Id="rId58" Type="http://schemas.openxmlformats.org/officeDocument/2006/relationships/tags" Target="../tags/tag747.xml"/><Relationship Id="rId66" Type="http://schemas.openxmlformats.org/officeDocument/2006/relationships/tags" Target="../tags/tag755.xml"/><Relationship Id="rId74" Type="http://schemas.openxmlformats.org/officeDocument/2006/relationships/tags" Target="../tags/tag763.xml"/><Relationship Id="rId79" Type="http://schemas.openxmlformats.org/officeDocument/2006/relationships/tags" Target="../tags/tag768.xml"/><Relationship Id="rId87" Type="http://schemas.openxmlformats.org/officeDocument/2006/relationships/tags" Target="../tags/tag776.xml"/><Relationship Id="rId102" Type="http://schemas.openxmlformats.org/officeDocument/2006/relationships/tags" Target="../tags/tag791.xml"/><Relationship Id="rId110" Type="http://schemas.openxmlformats.org/officeDocument/2006/relationships/image" Target="../media/image5.png"/><Relationship Id="rId5" Type="http://schemas.openxmlformats.org/officeDocument/2006/relationships/tags" Target="../tags/tag694.xml"/><Relationship Id="rId61" Type="http://schemas.openxmlformats.org/officeDocument/2006/relationships/tags" Target="../tags/tag750.xml"/><Relationship Id="rId82" Type="http://schemas.openxmlformats.org/officeDocument/2006/relationships/tags" Target="../tags/tag771.xml"/><Relationship Id="rId90" Type="http://schemas.openxmlformats.org/officeDocument/2006/relationships/tags" Target="../tags/tag779.xml"/><Relationship Id="rId95" Type="http://schemas.openxmlformats.org/officeDocument/2006/relationships/tags" Target="../tags/tag784.xml"/><Relationship Id="rId19" Type="http://schemas.openxmlformats.org/officeDocument/2006/relationships/tags" Target="../tags/tag708.xml"/><Relationship Id="rId14" Type="http://schemas.openxmlformats.org/officeDocument/2006/relationships/tags" Target="../tags/tag703.xml"/><Relationship Id="rId22" Type="http://schemas.openxmlformats.org/officeDocument/2006/relationships/tags" Target="../tags/tag711.xml"/><Relationship Id="rId27" Type="http://schemas.openxmlformats.org/officeDocument/2006/relationships/tags" Target="../tags/tag716.xml"/><Relationship Id="rId30" Type="http://schemas.openxmlformats.org/officeDocument/2006/relationships/tags" Target="../tags/tag719.xml"/><Relationship Id="rId35" Type="http://schemas.openxmlformats.org/officeDocument/2006/relationships/tags" Target="../tags/tag724.xml"/><Relationship Id="rId43" Type="http://schemas.openxmlformats.org/officeDocument/2006/relationships/tags" Target="../tags/tag732.xml"/><Relationship Id="rId48" Type="http://schemas.openxmlformats.org/officeDocument/2006/relationships/tags" Target="../tags/tag737.xml"/><Relationship Id="rId56" Type="http://schemas.openxmlformats.org/officeDocument/2006/relationships/tags" Target="../tags/tag745.xml"/><Relationship Id="rId64" Type="http://schemas.openxmlformats.org/officeDocument/2006/relationships/tags" Target="../tags/tag753.xml"/><Relationship Id="rId69" Type="http://schemas.openxmlformats.org/officeDocument/2006/relationships/tags" Target="../tags/tag758.xml"/><Relationship Id="rId77" Type="http://schemas.openxmlformats.org/officeDocument/2006/relationships/tags" Target="../tags/tag766.xml"/><Relationship Id="rId100" Type="http://schemas.openxmlformats.org/officeDocument/2006/relationships/tags" Target="../tags/tag789.xml"/><Relationship Id="rId105" Type="http://schemas.openxmlformats.org/officeDocument/2006/relationships/tags" Target="../tags/tag794.xml"/><Relationship Id="rId113" Type="http://schemas.openxmlformats.org/officeDocument/2006/relationships/image" Target="../media/image4.png"/><Relationship Id="rId8" Type="http://schemas.openxmlformats.org/officeDocument/2006/relationships/tags" Target="../tags/tag697.xml"/><Relationship Id="rId51" Type="http://schemas.openxmlformats.org/officeDocument/2006/relationships/tags" Target="../tags/tag740.xml"/><Relationship Id="rId72" Type="http://schemas.openxmlformats.org/officeDocument/2006/relationships/tags" Target="../tags/tag761.xml"/><Relationship Id="rId80" Type="http://schemas.openxmlformats.org/officeDocument/2006/relationships/tags" Target="../tags/tag769.xml"/><Relationship Id="rId85" Type="http://schemas.openxmlformats.org/officeDocument/2006/relationships/tags" Target="../tags/tag774.xml"/><Relationship Id="rId93" Type="http://schemas.openxmlformats.org/officeDocument/2006/relationships/tags" Target="../tags/tag782.xml"/><Relationship Id="rId98" Type="http://schemas.openxmlformats.org/officeDocument/2006/relationships/tags" Target="../tags/tag787.xml"/><Relationship Id="rId3" Type="http://schemas.openxmlformats.org/officeDocument/2006/relationships/tags" Target="../tags/tag692.xml"/><Relationship Id="rId12" Type="http://schemas.openxmlformats.org/officeDocument/2006/relationships/tags" Target="../tags/tag701.xml"/><Relationship Id="rId17" Type="http://schemas.openxmlformats.org/officeDocument/2006/relationships/tags" Target="../tags/tag706.xml"/><Relationship Id="rId25" Type="http://schemas.openxmlformats.org/officeDocument/2006/relationships/tags" Target="../tags/tag714.xml"/><Relationship Id="rId33" Type="http://schemas.openxmlformats.org/officeDocument/2006/relationships/tags" Target="../tags/tag722.xml"/><Relationship Id="rId38" Type="http://schemas.openxmlformats.org/officeDocument/2006/relationships/tags" Target="../tags/tag727.xml"/><Relationship Id="rId46" Type="http://schemas.openxmlformats.org/officeDocument/2006/relationships/tags" Target="../tags/tag735.xml"/><Relationship Id="rId59" Type="http://schemas.openxmlformats.org/officeDocument/2006/relationships/tags" Target="../tags/tag748.xml"/><Relationship Id="rId67" Type="http://schemas.openxmlformats.org/officeDocument/2006/relationships/tags" Target="../tags/tag756.xml"/><Relationship Id="rId103" Type="http://schemas.openxmlformats.org/officeDocument/2006/relationships/tags" Target="../tags/tag792.xml"/><Relationship Id="rId108" Type="http://schemas.openxmlformats.org/officeDocument/2006/relationships/tags" Target="../tags/tag797.xml"/><Relationship Id="rId20" Type="http://schemas.openxmlformats.org/officeDocument/2006/relationships/tags" Target="../tags/tag709.xml"/><Relationship Id="rId41" Type="http://schemas.openxmlformats.org/officeDocument/2006/relationships/tags" Target="../tags/tag730.xml"/><Relationship Id="rId54" Type="http://schemas.openxmlformats.org/officeDocument/2006/relationships/tags" Target="../tags/tag743.xml"/><Relationship Id="rId62" Type="http://schemas.openxmlformats.org/officeDocument/2006/relationships/tags" Target="../tags/tag751.xml"/><Relationship Id="rId70" Type="http://schemas.openxmlformats.org/officeDocument/2006/relationships/tags" Target="../tags/tag759.xml"/><Relationship Id="rId75" Type="http://schemas.openxmlformats.org/officeDocument/2006/relationships/tags" Target="../tags/tag764.xml"/><Relationship Id="rId83" Type="http://schemas.openxmlformats.org/officeDocument/2006/relationships/tags" Target="../tags/tag772.xml"/><Relationship Id="rId88" Type="http://schemas.openxmlformats.org/officeDocument/2006/relationships/tags" Target="../tags/tag777.xml"/><Relationship Id="rId91" Type="http://schemas.openxmlformats.org/officeDocument/2006/relationships/tags" Target="../tags/tag780.xml"/><Relationship Id="rId96" Type="http://schemas.openxmlformats.org/officeDocument/2006/relationships/tags" Target="../tags/tag785.xml"/><Relationship Id="rId111" Type="http://schemas.openxmlformats.org/officeDocument/2006/relationships/image" Target="../media/image6.png"/><Relationship Id="rId1" Type="http://schemas.openxmlformats.org/officeDocument/2006/relationships/tags" Target="../tags/tag690.xml"/><Relationship Id="rId6" Type="http://schemas.openxmlformats.org/officeDocument/2006/relationships/tags" Target="../tags/tag695.xml"/><Relationship Id="rId15" Type="http://schemas.openxmlformats.org/officeDocument/2006/relationships/tags" Target="../tags/tag704.xml"/><Relationship Id="rId23" Type="http://schemas.openxmlformats.org/officeDocument/2006/relationships/tags" Target="../tags/tag712.xml"/><Relationship Id="rId28" Type="http://schemas.openxmlformats.org/officeDocument/2006/relationships/tags" Target="../tags/tag717.xml"/><Relationship Id="rId36" Type="http://schemas.openxmlformats.org/officeDocument/2006/relationships/tags" Target="../tags/tag725.xml"/><Relationship Id="rId49" Type="http://schemas.openxmlformats.org/officeDocument/2006/relationships/tags" Target="../tags/tag738.xml"/><Relationship Id="rId57" Type="http://schemas.openxmlformats.org/officeDocument/2006/relationships/tags" Target="../tags/tag746.xml"/><Relationship Id="rId106" Type="http://schemas.openxmlformats.org/officeDocument/2006/relationships/tags" Target="../tags/tag795.xml"/><Relationship Id="rId10" Type="http://schemas.openxmlformats.org/officeDocument/2006/relationships/tags" Target="../tags/tag699.xml"/><Relationship Id="rId31" Type="http://schemas.openxmlformats.org/officeDocument/2006/relationships/tags" Target="../tags/tag720.xml"/><Relationship Id="rId44" Type="http://schemas.openxmlformats.org/officeDocument/2006/relationships/tags" Target="../tags/tag733.xml"/><Relationship Id="rId52" Type="http://schemas.openxmlformats.org/officeDocument/2006/relationships/tags" Target="../tags/tag741.xml"/><Relationship Id="rId60" Type="http://schemas.openxmlformats.org/officeDocument/2006/relationships/tags" Target="../tags/tag749.xml"/><Relationship Id="rId65" Type="http://schemas.openxmlformats.org/officeDocument/2006/relationships/tags" Target="../tags/tag754.xml"/><Relationship Id="rId73" Type="http://schemas.openxmlformats.org/officeDocument/2006/relationships/tags" Target="../tags/tag762.xml"/><Relationship Id="rId78" Type="http://schemas.openxmlformats.org/officeDocument/2006/relationships/tags" Target="../tags/tag767.xml"/><Relationship Id="rId81" Type="http://schemas.openxmlformats.org/officeDocument/2006/relationships/tags" Target="../tags/tag770.xml"/><Relationship Id="rId86" Type="http://schemas.openxmlformats.org/officeDocument/2006/relationships/tags" Target="../tags/tag775.xml"/><Relationship Id="rId94" Type="http://schemas.openxmlformats.org/officeDocument/2006/relationships/tags" Target="../tags/tag783.xml"/><Relationship Id="rId99" Type="http://schemas.openxmlformats.org/officeDocument/2006/relationships/tags" Target="../tags/tag788.xml"/><Relationship Id="rId101" Type="http://schemas.openxmlformats.org/officeDocument/2006/relationships/tags" Target="../tags/tag790.xml"/><Relationship Id="rId4" Type="http://schemas.openxmlformats.org/officeDocument/2006/relationships/tags" Target="../tags/tag693.xml"/><Relationship Id="rId9" Type="http://schemas.openxmlformats.org/officeDocument/2006/relationships/tags" Target="../tags/tag698.xml"/><Relationship Id="rId13" Type="http://schemas.openxmlformats.org/officeDocument/2006/relationships/tags" Target="../tags/tag702.xml"/><Relationship Id="rId18" Type="http://schemas.openxmlformats.org/officeDocument/2006/relationships/tags" Target="../tags/tag707.xml"/><Relationship Id="rId39" Type="http://schemas.openxmlformats.org/officeDocument/2006/relationships/tags" Target="../tags/tag728.xml"/><Relationship Id="rId109" Type="http://schemas.openxmlformats.org/officeDocument/2006/relationships/slideLayout" Target="../slideLayouts/slideLayout2.xml"/><Relationship Id="rId34" Type="http://schemas.openxmlformats.org/officeDocument/2006/relationships/tags" Target="../tags/tag723.xml"/><Relationship Id="rId50" Type="http://schemas.openxmlformats.org/officeDocument/2006/relationships/tags" Target="../tags/tag739.xml"/><Relationship Id="rId55" Type="http://schemas.openxmlformats.org/officeDocument/2006/relationships/tags" Target="../tags/tag744.xml"/><Relationship Id="rId76" Type="http://schemas.openxmlformats.org/officeDocument/2006/relationships/tags" Target="../tags/tag765.xml"/><Relationship Id="rId97" Type="http://schemas.openxmlformats.org/officeDocument/2006/relationships/tags" Target="../tags/tag786.xml"/><Relationship Id="rId104" Type="http://schemas.openxmlformats.org/officeDocument/2006/relationships/tags" Target="../tags/tag793.xml"/><Relationship Id="rId7" Type="http://schemas.openxmlformats.org/officeDocument/2006/relationships/tags" Target="../tags/tag696.xml"/><Relationship Id="rId71" Type="http://schemas.openxmlformats.org/officeDocument/2006/relationships/tags" Target="../tags/tag760.xml"/><Relationship Id="rId92" Type="http://schemas.openxmlformats.org/officeDocument/2006/relationships/tags" Target="../tags/tag781.xml"/></Relationships>
</file>

<file path=ppt/slides/_rels/slide28.xml.rels><?xml version="1.0" encoding="UTF-8" standalone="yes"?>
<Relationships xmlns="http://schemas.openxmlformats.org/package/2006/relationships"><Relationship Id="rId26" Type="http://schemas.openxmlformats.org/officeDocument/2006/relationships/tags" Target="../tags/tag823.xml"/><Relationship Id="rId117" Type="http://schemas.openxmlformats.org/officeDocument/2006/relationships/tags" Target="../tags/tag914.xml"/><Relationship Id="rId21" Type="http://schemas.openxmlformats.org/officeDocument/2006/relationships/tags" Target="../tags/tag818.xml"/><Relationship Id="rId42" Type="http://schemas.openxmlformats.org/officeDocument/2006/relationships/tags" Target="../tags/tag839.xml"/><Relationship Id="rId47" Type="http://schemas.openxmlformats.org/officeDocument/2006/relationships/tags" Target="../tags/tag844.xml"/><Relationship Id="rId63" Type="http://schemas.openxmlformats.org/officeDocument/2006/relationships/tags" Target="../tags/tag860.xml"/><Relationship Id="rId68" Type="http://schemas.openxmlformats.org/officeDocument/2006/relationships/tags" Target="../tags/tag865.xml"/><Relationship Id="rId84" Type="http://schemas.openxmlformats.org/officeDocument/2006/relationships/tags" Target="../tags/tag881.xml"/><Relationship Id="rId89" Type="http://schemas.openxmlformats.org/officeDocument/2006/relationships/tags" Target="../tags/tag886.xml"/><Relationship Id="rId112" Type="http://schemas.openxmlformats.org/officeDocument/2006/relationships/tags" Target="../tags/tag909.xml"/><Relationship Id="rId16" Type="http://schemas.openxmlformats.org/officeDocument/2006/relationships/tags" Target="../tags/tag813.xml"/><Relationship Id="rId107" Type="http://schemas.openxmlformats.org/officeDocument/2006/relationships/tags" Target="../tags/tag904.xml"/><Relationship Id="rId11" Type="http://schemas.openxmlformats.org/officeDocument/2006/relationships/tags" Target="../tags/tag808.xml"/><Relationship Id="rId32" Type="http://schemas.openxmlformats.org/officeDocument/2006/relationships/tags" Target="../tags/tag829.xml"/><Relationship Id="rId37" Type="http://schemas.openxmlformats.org/officeDocument/2006/relationships/tags" Target="../tags/tag834.xml"/><Relationship Id="rId53" Type="http://schemas.openxmlformats.org/officeDocument/2006/relationships/tags" Target="../tags/tag850.xml"/><Relationship Id="rId58" Type="http://schemas.openxmlformats.org/officeDocument/2006/relationships/tags" Target="../tags/tag855.xml"/><Relationship Id="rId74" Type="http://schemas.openxmlformats.org/officeDocument/2006/relationships/tags" Target="../tags/tag871.xml"/><Relationship Id="rId79" Type="http://schemas.openxmlformats.org/officeDocument/2006/relationships/tags" Target="../tags/tag876.xml"/><Relationship Id="rId102" Type="http://schemas.openxmlformats.org/officeDocument/2006/relationships/tags" Target="../tags/tag899.xml"/><Relationship Id="rId123" Type="http://schemas.openxmlformats.org/officeDocument/2006/relationships/tags" Target="../tags/tag920.xml"/><Relationship Id="rId128" Type="http://schemas.openxmlformats.org/officeDocument/2006/relationships/image" Target="../media/image6.png"/><Relationship Id="rId5" Type="http://schemas.openxmlformats.org/officeDocument/2006/relationships/tags" Target="../tags/tag802.xml"/><Relationship Id="rId90" Type="http://schemas.openxmlformats.org/officeDocument/2006/relationships/tags" Target="../tags/tag887.xml"/><Relationship Id="rId95" Type="http://schemas.openxmlformats.org/officeDocument/2006/relationships/tags" Target="../tags/tag892.xml"/><Relationship Id="rId19" Type="http://schemas.openxmlformats.org/officeDocument/2006/relationships/tags" Target="../tags/tag816.xml"/><Relationship Id="rId14" Type="http://schemas.openxmlformats.org/officeDocument/2006/relationships/tags" Target="../tags/tag811.xml"/><Relationship Id="rId22" Type="http://schemas.openxmlformats.org/officeDocument/2006/relationships/tags" Target="../tags/tag819.xml"/><Relationship Id="rId27" Type="http://schemas.openxmlformats.org/officeDocument/2006/relationships/tags" Target="../tags/tag824.xml"/><Relationship Id="rId30" Type="http://schemas.openxmlformats.org/officeDocument/2006/relationships/tags" Target="../tags/tag827.xml"/><Relationship Id="rId35" Type="http://schemas.openxmlformats.org/officeDocument/2006/relationships/tags" Target="../tags/tag832.xml"/><Relationship Id="rId43" Type="http://schemas.openxmlformats.org/officeDocument/2006/relationships/tags" Target="../tags/tag840.xml"/><Relationship Id="rId48" Type="http://schemas.openxmlformats.org/officeDocument/2006/relationships/tags" Target="../tags/tag845.xml"/><Relationship Id="rId56" Type="http://schemas.openxmlformats.org/officeDocument/2006/relationships/tags" Target="../tags/tag853.xml"/><Relationship Id="rId64" Type="http://schemas.openxmlformats.org/officeDocument/2006/relationships/tags" Target="../tags/tag861.xml"/><Relationship Id="rId69" Type="http://schemas.openxmlformats.org/officeDocument/2006/relationships/tags" Target="../tags/tag866.xml"/><Relationship Id="rId77" Type="http://schemas.openxmlformats.org/officeDocument/2006/relationships/tags" Target="../tags/tag874.xml"/><Relationship Id="rId100" Type="http://schemas.openxmlformats.org/officeDocument/2006/relationships/tags" Target="../tags/tag897.xml"/><Relationship Id="rId105" Type="http://schemas.openxmlformats.org/officeDocument/2006/relationships/tags" Target="../tags/tag902.xml"/><Relationship Id="rId113" Type="http://schemas.openxmlformats.org/officeDocument/2006/relationships/tags" Target="../tags/tag910.xml"/><Relationship Id="rId118" Type="http://schemas.openxmlformats.org/officeDocument/2006/relationships/tags" Target="../tags/tag915.xml"/><Relationship Id="rId126" Type="http://schemas.openxmlformats.org/officeDocument/2006/relationships/notesSlide" Target="../notesSlides/notesSlide11.xml"/><Relationship Id="rId8" Type="http://schemas.openxmlformats.org/officeDocument/2006/relationships/tags" Target="../tags/tag805.xml"/><Relationship Id="rId51" Type="http://schemas.openxmlformats.org/officeDocument/2006/relationships/tags" Target="../tags/tag848.xml"/><Relationship Id="rId72" Type="http://schemas.openxmlformats.org/officeDocument/2006/relationships/tags" Target="../tags/tag869.xml"/><Relationship Id="rId80" Type="http://schemas.openxmlformats.org/officeDocument/2006/relationships/tags" Target="../tags/tag877.xml"/><Relationship Id="rId85" Type="http://schemas.openxmlformats.org/officeDocument/2006/relationships/tags" Target="../tags/tag882.xml"/><Relationship Id="rId93" Type="http://schemas.openxmlformats.org/officeDocument/2006/relationships/tags" Target="../tags/tag890.xml"/><Relationship Id="rId98" Type="http://schemas.openxmlformats.org/officeDocument/2006/relationships/tags" Target="../tags/tag895.xml"/><Relationship Id="rId121" Type="http://schemas.openxmlformats.org/officeDocument/2006/relationships/tags" Target="../tags/tag918.xml"/><Relationship Id="rId3" Type="http://schemas.openxmlformats.org/officeDocument/2006/relationships/tags" Target="../tags/tag800.xml"/><Relationship Id="rId12" Type="http://schemas.openxmlformats.org/officeDocument/2006/relationships/tags" Target="../tags/tag809.xml"/><Relationship Id="rId17" Type="http://schemas.openxmlformats.org/officeDocument/2006/relationships/tags" Target="../tags/tag814.xml"/><Relationship Id="rId25" Type="http://schemas.openxmlformats.org/officeDocument/2006/relationships/tags" Target="../tags/tag822.xml"/><Relationship Id="rId33" Type="http://schemas.openxmlformats.org/officeDocument/2006/relationships/tags" Target="../tags/tag830.xml"/><Relationship Id="rId38" Type="http://schemas.openxmlformats.org/officeDocument/2006/relationships/tags" Target="../tags/tag835.xml"/><Relationship Id="rId46" Type="http://schemas.openxmlformats.org/officeDocument/2006/relationships/tags" Target="../tags/tag843.xml"/><Relationship Id="rId59" Type="http://schemas.openxmlformats.org/officeDocument/2006/relationships/tags" Target="../tags/tag856.xml"/><Relationship Id="rId67" Type="http://schemas.openxmlformats.org/officeDocument/2006/relationships/tags" Target="../tags/tag864.xml"/><Relationship Id="rId103" Type="http://schemas.openxmlformats.org/officeDocument/2006/relationships/tags" Target="../tags/tag900.xml"/><Relationship Id="rId108" Type="http://schemas.openxmlformats.org/officeDocument/2006/relationships/tags" Target="../tags/tag905.xml"/><Relationship Id="rId116" Type="http://schemas.openxmlformats.org/officeDocument/2006/relationships/tags" Target="../tags/tag913.xml"/><Relationship Id="rId124" Type="http://schemas.openxmlformats.org/officeDocument/2006/relationships/tags" Target="../tags/tag921.xml"/><Relationship Id="rId129" Type="http://schemas.openxmlformats.org/officeDocument/2006/relationships/image" Target="../media/image3.png"/><Relationship Id="rId20" Type="http://schemas.openxmlformats.org/officeDocument/2006/relationships/tags" Target="../tags/tag817.xml"/><Relationship Id="rId41" Type="http://schemas.openxmlformats.org/officeDocument/2006/relationships/tags" Target="../tags/tag838.xml"/><Relationship Id="rId54" Type="http://schemas.openxmlformats.org/officeDocument/2006/relationships/tags" Target="../tags/tag851.xml"/><Relationship Id="rId62" Type="http://schemas.openxmlformats.org/officeDocument/2006/relationships/tags" Target="../tags/tag859.xml"/><Relationship Id="rId70" Type="http://schemas.openxmlformats.org/officeDocument/2006/relationships/tags" Target="../tags/tag867.xml"/><Relationship Id="rId75" Type="http://schemas.openxmlformats.org/officeDocument/2006/relationships/tags" Target="../tags/tag872.xml"/><Relationship Id="rId83" Type="http://schemas.openxmlformats.org/officeDocument/2006/relationships/tags" Target="../tags/tag880.xml"/><Relationship Id="rId88" Type="http://schemas.openxmlformats.org/officeDocument/2006/relationships/tags" Target="../tags/tag885.xml"/><Relationship Id="rId91" Type="http://schemas.openxmlformats.org/officeDocument/2006/relationships/tags" Target="../tags/tag888.xml"/><Relationship Id="rId96" Type="http://schemas.openxmlformats.org/officeDocument/2006/relationships/tags" Target="../tags/tag893.xml"/><Relationship Id="rId111" Type="http://schemas.openxmlformats.org/officeDocument/2006/relationships/tags" Target="../tags/tag908.xml"/><Relationship Id="rId1" Type="http://schemas.openxmlformats.org/officeDocument/2006/relationships/tags" Target="../tags/tag798.xml"/><Relationship Id="rId6" Type="http://schemas.openxmlformats.org/officeDocument/2006/relationships/tags" Target="../tags/tag803.xml"/><Relationship Id="rId15" Type="http://schemas.openxmlformats.org/officeDocument/2006/relationships/tags" Target="../tags/tag812.xml"/><Relationship Id="rId23" Type="http://schemas.openxmlformats.org/officeDocument/2006/relationships/tags" Target="../tags/tag820.xml"/><Relationship Id="rId28" Type="http://schemas.openxmlformats.org/officeDocument/2006/relationships/tags" Target="../tags/tag825.xml"/><Relationship Id="rId36" Type="http://schemas.openxmlformats.org/officeDocument/2006/relationships/tags" Target="../tags/tag833.xml"/><Relationship Id="rId49" Type="http://schemas.openxmlformats.org/officeDocument/2006/relationships/tags" Target="../tags/tag846.xml"/><Relationship Id="rId57" Type="http://schemas.openxmlformats.org/officeDocument/2006/relationships/tags" Target="../tags/tag854.xml"/><Relationship Id="rId106" Type="http://schemas.openxmlformats.org/officeDocument/2006/relationships/tags" Target="../tags/tag903.xml"/><Relationship Id="rId114" Type="http://schemas.openxmlformats.org/officeDocument/2006/relationships/tags" Target="../tags/tag911.xml"/><Relationship Id="rId119" Type="http://schemas.openxmlformats.org/officeDocument/2006/relationships/tags" Target="../tags/tag916.xml"/><Relationship Id="rId127" Type="http://schemas.openxmlformats.org/officeDocument/2006/relationships/image" Target="../media/image5.png"/><Relationship Id="rId10" Type="http://schemas.openxmlformats.org/officeDocument/2006/relationships/tags" Target="../tags/tag807.xml"/><Relationship Id="rId31" Type="http://schemas.openxmlformats.org/officeDocument/2006/relationships/tags" Target="../tags/tag828.xml"/><Relationship Id="rId44" Type="http://schemas.openxmlformats.org/officeDocument/2006/relationships/tags" Target="../tags/tag841.xml"/><Relationship Id="rId52" Type="http://schemas.openxmlformats.org/officeDocument/2006/relationships/tags" Target="../tags/tag849.xml"/><Relationship Id="rId60" Type="http://schemas.openxmlformats.org/officeDocument/2006/relationships/tags" Target="../tags/tag857.xml"/><Relationship Id="rId65" Type="http://schemas.openxmlformats.org/officeDocument/2006/relationships/tags" Target="../tags/tag862.xml"/><Relationship Id="rId73" Type="http://schemas.openxmlformats.org/officeDocument/2006/relationships/tags" Target="../tags/tag870.xml"/><Relationship Id="rId78" Type="http://schemas.openxmlformats.org/officeDocument/2006/relationships/tags" Target="../tags/tag875.xml"/><Relationship Id="rId81" Type="http://schemas.openxmlformats.org/officeDocument/2006/relationships/tags" Target="../tags/tag878.xml"/><Relationship Id="rId86" Type="http://schemas.openxmlformats.org/officeDocument/2006/relationships/tags" Target="../tags/tag883.xml"/><Relationship Id="rId94" Type="http://schemas.openxmlformats.org/officeDocument/2006/relationships/tags" Target="../tags/tag891.xml"/><Relationship Id="rId99" Type="http://schemas.openxmlformats.org/officeDocument/2006/relationships/tags" Target="../tags/tag896.xml"/><Relationship Id="rId101" Type="http://schemas.openxmlformats.org/officeDocument/2006/relationships/tags" Target="../tags/tag898.xml"/><Relationship Id="rId122" Type="http://schemas.openxmlformats.org/officeDocument/2006/relationships/tags" Target="../tags/tag919.xml"/><Relationship Id="rId130" Type="http://schemas.openxmlformats.org/officeDocument/2006/relationships/image" Target="../media/image4.png"/><Relationship Id="rId4" Type="http://schemas.openxmlformats.org/officeDocument/2006/relationships/tags" Target="../tags/tag801.xml"/><Relationship Id="rId9" Type="http://schemas.openxmlformats.org/officeDocument/2006/relationships/tags" Target="../tags/tag806.xml"/><Relationship Id="rId13" Type="http://schemas.openxmlformats.org/officeDocument/2006/relationships/tags" Target="../tags/tag810.xml"/><Relationship Id="rId18" Type="http://schemas.openxmlformats.org/officeDocument/2006/relationships/tags" Target="../tags/tag815.xml"/><Relationship Id="rId39" Type="http://schemas.openxmlformats.org/officeDocument/2006/relationships/tags" Target="../tags/tag836.xml"/><Relationship Id="rId109" Type="http://schemas.openxmlformats.org/officeDocument/2006/relationships/tags" Target="../tags/tag906.xml"/><Relationship Id="rId34" Type="http://schemas.openxmlformats.org/officeDocument/2006/relationships/tags" Target="../tags/tag831.xml"/><Relationship Id="rId50" Type="http://schemas.openxmlformats.org/officeDocument/2006/relationships/tags" Target="../tags/tag847.xml"/><Relationship Id="rId55" Type="http://schemas.openxmlformats.org/officeDocument/2006/relationships/tags" Target="../tags/tag852.xml"/><Relationship Id="rId76" Type="http://schemas.openxmlformats.org/officeDocument/2006/relationships/tags" Target="../tags/tag873.xml"/><Relationship Id="rId97" Type="http://schemas.openxmlformats.org/officeDocument/2006/relationships/tags" Target="../tags/tag894.xml"/><Relationship Id="rId104" Type="http://schemas.openxmlformats.org/officeDocument/2006/relationships/tags" Target="../tags/tag901.xml"/><Relationship Id="rId120" Type="http://schemas.openxmlformats.org/officeDocument/2006/relationships/tags" Target="../tags/tag917.xml"/><Relationship Id="rId125" Type="http://schemas.openxmlformats.org/officeDocument/2006/relationships/slideLayout" Target="../slideLayouts/slideLayout6.xml"/><Relationship Id="rId7" Type="http://schemas.openxmlformats.org/officeDocument/2006/relationships/tags" Target="../tags/tag804.xml"/><Relationship Id="rId71" Type="http://schemas.openxmlformats.org/officeDocument/2006/relationships/tags" Target="../tags/tag868.xml"/><Relationship Id="rId92" Type="http://schemas.openxmlformats.org/officeDocument/2006/relationships/tags" Target="../tags/tag889.xml"/><Relationship Id="rId2" Type="http://schemas.openxmlformats.org/officeDocument/2006/relationships/tags" Target="../tags/tag799.xml"/><Relationship Id="rId29" Type="http://schemas.openxmlformats.org/officeDocument/2006/relationships/tags" Target="../tags/tag826.xml"/><Relationship Id="rId24" Type="http://schemas.openxmlformats.org/officeDocument/2006/relationships/tags" Target="../tags/tag821.xml"/><Relationship Id="rId40" Type="http://schemas.openxmlformats.org/officeDocument/2006/relationships/tags" Target="../tags/tag837.xml"/><Relationship Id="rId45" Type="http://schemas.openxmlformats.org/officeDocument/2006/relationships/tags" Target="../tags/tag842.xml"/><Relationship Id="rId66" Type="http://schemas.openxmlformats.org/officeDocument/2006/relationships/tags" Target="../tags/tag863.xml"/><Relationship Id="rId87" Type="http://schemas.openxmlformats.org/officeDocument/2006/relationships/tags" Target="../tags/tag884.xml"/><Relationship Id="rId110" Type="http://schemas.openxmlformats.org/officeDocument/2006/relationships/tags" Target="../tags/tag907.xml"/><Relationship Id="rId115" Type="http://schemas.openxmlformats.org/officeDocument/2006/relationships/tags" Target="../tags/tag912.xml"/><Relationship Id="rId61" Type="http://schemas.openxmlformats.org/officeDocument/2006/relationships/tags" Target="../tags/tag858.xml"/><Relationship Id="rId82" Type="http://schemas.openxmlformats.org/officeDocument/2006/relationships/tags" Target="../tags/tag879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934.xml"/><Relationship Id="rId18" Type="http://schemas.openxmlformats.org/officeDocument/2006/relationships/tags" Target="../tags/tag939.xml"/><Relationship Id="rId26" Type="http://schemas.openxmlformats.org/officeDocument/2006/relationships/tags" Target="../tags/tag947.xml"/><Relationship Id="rId39" Type="http://schemas.openxmlformats.org/officeDocument/2006/relationships/tags" Target="../tags/tag960.xml"/><Relationship Id="rId21" Type="http://schemas.openxmlformats.org/officeDocument/2006/relationships/tags" Target="../tags/tag942.xml"/><Relationship Id="rId34" Type="http://schemas.openxmlformats.org/officeDocument/2006/relationships/tags" Target="../tags/tag955.xml"/><Relationship Id="rId42" Type="http://schemas.openxmlformats.org/officeDocument/2006/relationships/tags" Target="../tags/tag963.xml"/><Relationship Id="rId47" Type="http://schemas.openxmlformats.org/officeDocument/2006/relationships/tags" Target="../tags/tag968.xml"/><Relationship Id="rId50" Type="http://schemas.openxmlformats.org/officeDocument/2006/relationships/tags" Target="../tags/tag971.xml"/><Relationship Id="rId55" Type="http://schemas.openxmlformats.org/officeDocument/2006/relationships/tags" Target="../tags/tag976.xml"/><Relationship Id="rId63" Type="http://schemas.openxmlformats.org/officeDocument/2006/relationships/tags" Target="../tags/tag984.xml"/><Relationship Id="rId68" Type="http://schemas.openxmlformats.org/officeDocument/2006/relationships/tags" Target="../tags/tag989.xml"/><Relationship Id="rId76" Type="http://schemas.openxmlformats.org/officeDocument/2006/relationships/image" Target="../media/image3.png"/><Relationship Id="rId7" Type="http://schemas.openxmlformats.org/officeDocument/2006/relationships/tags" Target="../tags/tag928.xml"/><Relationship Id="rId71" Type="http://schemas.openxmlformats.org/officeDocument/2006/relationships/tags" Target="../tags/tag992.xml"/><Relationship Id="rId2" Type="http://schemas.openxmlformats.org/officeDocument/2006/relationships/tags" Target="../tags/tag923.xml"/><Relationship Id="rId16" Type="http://schemas.openxmlformats.org/officeDocument/2006/relationships/tags" Target="../tags/tag937.xml"/><Relationship Id="rId29" Type="http://schemas.openxmlformats.org/officeDocument/2006/relationships/tags" Target="../tags/tag950.xml"/><Relationship Id="rId11" Type="http://schemas.openxmlformats.org/officeDocument/2006/relationships/tags" Target="../tags/tag932.xml"/><Relationship Id="rId24" Type="http://schemas.openxmlformats.org/officeDocument/2006/relationships/tags" Target="../tags/tag945.xml"/><Relationship Id="rId32" Type="http://schemas.openxmlformats.org/officeDocument/2006/relationships/tags" Target="../tags/tag953.xml"/><Relationship Id="rId37" Type="http://schemas.openxmlformats.org/officeDocument/2006/relationships/tags" Target="../tags/tag958.xml"/><Relationship Id="rId40" Type="http://schemas.openxmlformats.org/officeDocument/2006/relationships/tags" Target="../tags/tag961.xml"/><Relationship Id="rId45" Type="http://schemas.openxmlformats.org/officeDocument/2006/relationships/tags" Target="../tags/tag966.xml"/><Relationship Id="rId53" Type="http://schemas.openxmlformats.org/officeDocument/2006/relationships/tags" Target="../tags/tag974.xml"/><Relationship Id="rId58" Type="http://schemas.openxmlformats.org/officeDocument/2006/relationships/tags" Target="../tags/tag979.xml"/><Relationship Id="rId66" Type="http://schemas.openxmlformats.org/officeDocument/2006/relationships/tags" Target="../tags/tag987.xml"/><Relationship Id="rId74" Type="http://schemas.openxmlformats.org/officeDocument/2006/relationships/image" Target="../media/image5.png"/><Relationship Id="rId5" Type="http://schemas.openxmlformats.org/officeDocument/2006/relationships/tags" Target="../tags/tag926.xml"/><Relationship Id="rId15" Type="http://schemas.openxmlformats.org/officeDocument/2006/relationships/tags" Target="../tags/tag936.xml"/><Relationship Id="rId23" Type="http://schemas.openxmlformats.org/officeDocument/2006/relationships/tags" Target="../tags/tag944.xml"/><Relationship Id="rId28" Type="http://schemas.openxmlformats.org/officeDocument/2006/relationships/tags" Target="../tags/tag949.xml"/><Relationship Id="rId36" Type="http://schemas.openxmlformats.org/officeDocument/2006/relationships/tags" Target="../tags/tag957.xml"/><Relationship Id="rId49" Type="http://schemas.openxmlformats.org/officeDocument/2006/relationships/tags" Target="../tags/tag970.xml"/><Relationship Id="rId57" Type="http://schemas.openxmlformats.org/officeDocument/2006/relationships/tags" Target="../tags/tag978.xml"/><Relationship Id="rId61" Type="http://schemas.openxmlformats.org/officeDocument/2006/relationships/tags" Target="../tags/tag982.xml"/><Relationship Id="rId10" Type="http://schemas.openxmlformats.org/officeDocument/2006/relationships/tags" Target="../tags/tag931.xml"/><Relationship Id="rId19" Type="http://schemas.openxmlformats.org/officeDocument/2006/relationships/tags" Target="../tags/tag940.xml"/><Relationship Id="rId31" Type="http://schemas.openxmlformats.org/officeDocument/2006/relationships/tags" Target="../tags/tag952.xml"/><Relationship Id="rId44" Type="http://schemas.openxmlformats.org/officeDocument/2006/relationships/tags" Target="../tags/tag965.xml"/><Relationship Id="rId52" Type="http://schemas.openxmlformats.org/officeDocument/2006/relationships/tags" Target="../tags/tag973.xml"/><Relationship Id="rId60" Type="http://schemas.openxmlformats.org/officeDocument/2006/relationships/tags" Target="../tags/tag981.xml"/><Relationship Id="rId65" Type="http://schemas.openxmlformats.org/officeDocument/2006/relationships/tags" Target="../tags/tag986.xml"/><Relationship Id="rId73" Type="http://schemas.openxmlformats.org/officeDocument/2006/relationships/notesSlide" Target="../notesSlides/notesSlide12.xml"/><Relationship Id="rId4" Type="http://schemas.openxmlformats.org/officeDocument/2006/relationships/tags" Target="../tags/tag925.xml"/><Relationship Id="rId9" Type="http://schemas.openxmlformats.org/officeDocument/2006/relationships/tags" Target="../tags/tag930.xml"/><Relationship Id="rId14" Type="http://schemas.openxmlformats.org/officeDocument/2006/relationships/tags" Target="../tags/tag935.xml"/><Relationship Id="rId22" Type="http://schemas.openxmlformats.org/officeDocument/2006/relationships/tags" Target="../tags/tag943.xml"/><Relationship Id="rId27" Type="http://schemas.openxmlformats.org/officeDocument/2006/relationships/tags" Target="../tags/tag948.xml"/><Relationship Id="rId30" Type="http://schemas.openxmlformats.org/officeDocument/2006/relationships/tags" Target="../tags/tag951.xml"/><Relationship Id="rId35" Type="http://schemas.openxmlformats.org/officeDocument/2006/relationships/tags" Target="../tags/tag956.xml"/><Relationship Id="rId43" Type="http://schemas.openxmlformats.org/officeDocument/2006/relationships/tags" Target="../tags/tag964.xml"/><Relationship Id="rId48" Type="http://schemas.openxmlformats.org/officeDocument/2006/relationships/tags" Target="../tags/tag969.xml"/><Relationship Id="rId56" Type="http://schemas.openxmlformats.org/officeDocument/2006/relationships/tags" Target="../tags/tag977.xml"/><Relationship Id="rId64" Type="http://schemas.openxmlformats.org/officeDocument/2006/relationships/tags" Target="../tags/tag985.xml"/><Relationship Id="rId69" Type="http://schemas.openxmlformats.org/officeDocument/2006/relationships/tags" Target="../tags/tag990.xml"/><Relationship Id="rId77" Type="http://schemas.openxmlformats.org/officeDocument/2006/relationships/image" Target="../media/image4.png"/><Relationship Id="rId8" Type="http://schemas.openxmlformats.org/officeDocument/2006/relationships/tags" Target="../tags/tag929.xml"/><Relationship Id="rId51" Type="http://schemas.openxmlformats.org/officeDocument/2006/relationships/tags" Target="../tags/tag972.xml"/><Relationship Id="rId72" Type="http://schemas.openxmlformats.org/officeDocument/2006/relationships/slideLayout" Target="../slideLayouts/slideLayout6.xml"/><Relationship Id="rId3" Type="http://schemas.openxmlformats.org/officeDocument/2006/relationships/tags" Target="../tags/tag924.xml"/><Relationship Id="rId12" Type="http://schemas.openxmlformats.org/officeDocument/2006/relationships/tags" Target="../tags/tag933.xml"/><Relationship Id="rId17" Type="http://schemas.openxmlformats.org/officeDocument/2006/relationships/tags" Target="../tags/tag938.xml"/><Relationship Id="rId25" Type="http://schemas.openxmlformats.org/officeDocument/2006/relationships/tags" Target="../tags/tag946.xml"/><Relationship Id="rId33" Type="http://schemas.openxmlformats.org/officeDocument/2006/relationships/tags" Target="../tags/tag954.xml"/><Relationship Id="rId38" Type="http://schemas.openxmlformats.org/officeDocument/2006/relationships/tags" Target="../tags/tag959.xml"/><Relationship Id="rId46" Type="http://schemas.openxmlformats.org/officeDocument/2006/relationships/tags" Target="../tags/tag967.xml"/><Relationship Id="rId59" Type="http://schemas.openxmlformats.org/officeDocument/2006/relationships/tags" Target="../tags/tag980.xml"/><Relationship Id="rId67" Type="http://schemas.openxmlformats.org/officeDocument/2006/relationships/tags" Target="../tags/tag988.xml"/><Relationship Id="rId20" Type="http://schemas.openxmlformats.org/officeDocument/2006/relationships/tags" Target="../tags/tag941.xml"/><Relationship Id="rId41" Type="http://schemas.openxmlformats.org/officeDocument/2006/relationships/tags" Target="../tags/tag962.xml"/><Relationship Id="rId54" Type="http://schemas.openxmlformats.org/officeDocument/2006/relationships/tags" Target="../tags/tag975.xml"/><Relationship Id="rId62" Type="http://schemas.openxmlformats.org/officeDocument/2006/relationships/tags" Target="../tags/tag983.xml"/><Relationship Id="rId70" Type="http://schemas.openxmlformats.org/officeDocument/2006/relationships/tags" Target="../tags/tag991.xml"/><Relationship Id="rId75" Type="http://schemas.openxmlformats.org/officeDocument/2006/relationships/image" Target="../media/image6.png"/><Relationship Id="rId1" Type="http://schemas.openxmlformats.org/officeDocument/2006/relationships/tags" Target="../tags/tag922.xml"/><Relationship Id="rId6" Type="http://schemas.openxmlformats.org/officeDocument/2006/relationships/tags" Target="../tags/tag9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1000.xml"/><Relationship Id="rId13" Type="http://schemas.openxmlformats.org/officeDocument/2006/relationships/tags" Target="../tags/tag1005.xml"/><Relationship Id="rId18" Type="http://schemas.openxmlformats.org/officeDocument/2006/relationships/tags" Target="../tags/tag1010.xml"/><Relationship Id="rId26" Type="http://schemas.openxmlformats.org/officeDocument/2006/relationships/tags" Target="../tags/tag1018.xml"/><Relationship Id="rId39" Type="http://schemas.openxmlformats.org/officeDocument/2006/relationships/tags" Target="../tags/tag1031.xml"/><Relationship Id="rId3" Type="http://schemas.openxmlformats.org/officeDocument/2006/relationships/tags" Target="../tags/tag995.xml"/><Relationship Id="rId21" Type="http://schemas.openxmlformats.org/officeDocument/2006/relationships/tags" Target="../tags/tag1013.xml"/><Relationship Id="rId34" Type="http://schemas.openxmlformats.org/officeDocument/2006/relationships/tags" Target="../tags/tag1026.xml"/><Relationship Id="rId42" Type="http://schemas.openxmlformats.org/officeDocument/2006/relationships/image" Target="../media/image5.png"/><Relationship Id="rId7" Type="http://schemas.openxmlformats.org/officeDocument/2006/relationships/tags" Target="../tags/tag999.xml"/><Relationship Id="rId12" Type="http://schemas.openxmlformats.org/officeDocument/2006/relationships/tags" Target="../tags/tag1004.xml"/><Relationship Id="rId17" Type="http://schemas.openxmlformats.org/officeDocument/2006/relationships/tags" Target="../tags/tag1009.xml"/><Relationship Id="rId25" Type="http://schemas.openxmlformats.org/officeDocument/2006/relationships/tags" Target="../tags/tag1017.xml"/><Relationship Id="rId33" Type="http://schemas.openxmlformats.org/officeDocument/2006/relationships/tags" Target="../tags/tag1025.xml"/><Relationship Id="rId38" Type="http://schemas.openxmlformats.org/officeDocument/2006/relationships/tags" Target="../tags/tag1030.xml"/><Relationship Id="rId2" Type="http://schemas.openxmlformats.org/officeDocument/2006/relationships/tags" Target="../tags/tag994.xml"/><Relationship Id="rId16" Type="http://schemas.openxmlformats.org/officeDocument/2006/relationships/tags" Target="../tags/tag1008.xml"/><Relationship Id="rId20" Type="http://schemas.openxmlformats.org/officeDocument/2006/relationships/tags" Target="../tags/tag1012.xml"/><Relationship Id="rId29" Type="http://schemas.openxmlformats.org/officeDocument/2006/relationships/tags" Target="../tags/tag1021.xml"/><Relationship Id="rId41" Type="http://schemas.openxmlformats.org/officeDocument/2006/relationships/notesSlide" Target="../notesSlides/notesSlide13.xml"/><Relationship Id="rId1" Type="http://schemas.openxmlformats.org/officeDocument/2006/relationships/tags" Target="../tags/tag993.xml"/><Relationship Id="rId6" Type="http://schemas.openxmlformats.org/officeDocument/2006/relationships/tags" Target="../tags/tag998.xml"/><Relationship Id="rId11" Type="http://schemas.openxmlformats.org/officeDocument/2006/relationships/tags" Target="../tags/tag1003.xml"/><Relationship Id="rId24" Type="http://schemas.openxmlformats.org/officeDocument/2006/relationships/tags" Target="../tags/tag1016.xml"/><Relationship Id="rId32" Type="http://schemas.openxmlformats.org/officeDocument/2006/relationships/tags" Target="../tags/tag1024.xml"/><Relationship Id="rId37" Type="http://schemas.openxmlformats.org/officeDocument/2006/relationships/tags" Target="../tags/tag1029.xml"/><Relationship Id="rId40" Type="http://schemas.openxmlformats.org/officeDocument/2006/relationships/slideLayout" Target="../slideLayouts/slideLayout6.xml"/><Relationship Id="rId45" Type="http://schemas.openxmlformats.org/officeDocument/2006/relationships/image" Target="../media/image6.png"/><Relationship Id="rId5" Type="http://schemas.openxmlformats.org/officeDocument/2006/relationships/tags" Target="../tags/tag997.xml"/><Relationship Id="rId15" Type="http://schemas.openxmlformats.org/officeDocument/2006/relationships/tags" Target="../tags/tag1007.xml"/><Relationship Id="rId23" Type="http://schemas.openxmlformats.org/officeDocument/2006/relationships/tags" Target="../tags/tag1015.xml"/><Relationship Id="rId28" Type="http://schemas.openxmlformats.org/officeDocument/2006/relationships/tags" Target="../tags/tag1020.xml"/><Relationship Id="rId36" Type="http://schemas.openxmlformats.org/officeDocument/2006/relationships/tags" Target="../tags/tag1028.xml"/><Relationship Id="rId10" Type="http://schemas.openxmlformats.org/officeDocument/2006/relationships/tags" Target="../tags/tag1002.xml"/><Relationship Id="rId19" Type="http://schemas.openxmlformats.org/officeDocument/2006/relationships/tags" Target="../tags/tag1011.xml"/><Relationship Id="rId31" Type="http://schemas.openxmlformats.org/officeDocument/2006/relationships/tags" Target="../tags/tag1023.xml"/><Relationship Id="rId44" Type="http://schemas.openxmlformats.org/officeDocument/2006/relationships/image" Target="../media/image4.png"/><Relationship Id="rId4" Type="http://schemas.openxmlformats.org/officeDocument/2006/relationships/tags" Target="../tags/tag996.xml"/><Relationship Id="rId9" Type="http://schemas.openxmlformats.org/officeDocument/2006/relationships/tags" Target="../tags/tag1001.xml"/><Relationship Id="rId14" Type="http://schemas.openxmlformats.org/officeDocument/2006/relationships/tags" Target="../tags/tag1006.xml"/><Relationship Id="rId22" Type="http://schemas.openxmlformats.org/officeDocument/2006/relationships/tags" Target="../tags/tag1014.xml"/><Relationship Id="rId27" Type="http://schemas.openxmlformats.org/officeDocument/2006/relationships/tags" Target="../tags/tag1019.xml"/><Relationship Id="rId30" Type="http://schemas.openxmlformats.org/officeDocument/2006/relationships/tags" Target="../tags/tag1022.xml"/><Relationship Id="rId35" Type="http://schemas.openxmlformats.org/officeDocument/2006/relationships/tags" Target="../tags/tag1027.xml"/><Relationship Id="rId43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1039.xml"/><Relationship Id="rId13" Type="http://schemas.openxmlformats.org/officeDocument/2006/relationships/tags" Target="../tags/tag1044.xml"/><Relationship Id="rId18" Type="http://schemas.openxmlformats.org/officeDocument/2006/relationships/tags" Target="../tags/tag1049.xml"/><Relationship Id="rId26" Type="http://schemas.openxmlformats.org/officeDocument/2006/relationships/tags" Target="../tags/tag1057.xml"/><Relationship Id="rId39" Type="http://schemas.openxmlformats.org/officeDocument/2006/relationships/tags" Target="../tags/tag1070.xml"/><Relationship Id="rId3" Type="http://schemas.openxmlformats.org/officeDocument/2006/relationships/tags" Target="../tags/tag1034.xml"/><Relationship Id="rId21" Type="http://schemas.openxmlformats.org/officeDocument/2006/relationships/tags" Target="../tags/tag1052.xml"/><Relationship Id="rId34" Type="http://schemas.openxmlformats.org/officeDocument/2006/relationships/tags" Target="../tags/tag1065.xml"/><Relationship Id="rId42" Type="http://schemas.openxmlformats.org/officeDocument/2006/relationships/image" Target="../media/image5.png"/><Relationship Id="rId7" Type="http://schemas.openxmlformats.org/officeDocument/2006/relationships/tags" Target="../tags/tag1038.xml"/><Relationship Id="rId12" Type="http://schemas.openxmlformats.org/officeDocument/2006/relationships/tags" Target="../tags/tag1043.xml"/><Relationship Id="rId17" Type="http://schemas.openxmlformats.org/officeDocument/2006/relationships/tags" Target="../tags/tag1048.xml"/><Relationship Id="rId25" Type="http://schemas.openxmlformats.org/officeDocument/2006/relationships/tags" Target="../tags/tag1056.xml"/><Relationship Id="rId33" Type="http://schemas.openxmlformats.org/officeDocument/2006/relationships/tags" Target="../tags/tag1064.xml"/><Relationship Id="rId38" Type="http://schemas.openxmlformats.org/officeDocument/2006/relationships/tags" Target="../tags/tag1069.xml"/><Relationship Id="rId2" Type="http://schemas.openxmlformats.org/officeDocument/2006/relationships/tags" Target="../tags/tag1033.xml"/><Relationship Id="rId16" Type="http://schemas.openxmlformats.org/officeDocument/2006/relationships/tags" Target="../tags/tag1047.xml"/><Relationship Id="rId20" Type="http://schemas.openxmlformats.org/officeDocument/2006/relationships/tags" Target="../tags/tag1051.xml"/><Relationship Id="rId29" Type="http://schemas.openxmlformats.org/officeDocument/2006/relationships/tags" Target="../tags/tag1060.xml"/><Relationship Id="rId41" Type="http://schemas.openxmlformats.org/officeDocument/2006/relationships/notesSlide" Target="../notesSlides/notesSlide14.xml"/><Relationship Id="rId1" Type="http://schemas.openxmlformats.org/officeDocument/2006/relationships/tags" Target="../tags/tag1032.xml"/><Relationship Id="rId6" Type="http://schemas.openxmlformats.org/officeDocument/2006/relationships/tags" Target="../tags/tag1037.xml"/><Relationship Id="rId11" Type="http://schemas.openxmlformats.org/officeDocument/2006/relationships/tags" Target="../tags/tag1042.xml"/><Relationship Id="rId24" Type="http://schemas.openxmlformats.org/officeDocument/2006/relationships/tags" Target="../tags/tag1055.xml"/><Relationship Id="rId32" Type="http://schemas.openxmlformats.org/officeDocument/2006/relationships/tags" Target="../tags/tag1063.xml"/><Relationship Id="rId37" Type="http://schemas.openxmlformats.org/officeDocument/2006/relationships/tags" Target="../tags/tag1068.xml"/><Relationship Id="rId40" Type="http://schemas.openxmlformats.org/officeDocument/2006/relationships/slideLayout" Target="../slideLayouts/slideLayout6.xml"/><Relationship Id="rId45" Type="http://schemas.openxmlformats.org/officeDocument/2006/relationships/image" Target="../media/image6.png"/><Relationship Id="rId5" Type="http://schemas.openxmlformats.org/officeDocument/2006/relationships/tags" Target="../tags/tag1036.xml"/><Relationship Id="rId15" Type="http://schemas.openxmlformats.org/officeDocument/2006/relationships/tags" Target="../tags/tag1046.xml"/><Relationship Id="rId23" Type="http://schemas.openxmlformats.org/officeDocument/2006/relationships/tags" Target="../tags/tag1054.xml"/><Relationship Id="rId28" Type="http://schemas.openxmlformats.org/officeDocument/2006/relationships/tags" Target="../tags/tag1059.xml"/><Relationship Id="rId36" Type="http://schemas.openxmlformats.org/officeDocument/2006/relationships/tags" Target="../tags/tag1067.xml"/><Relationship Id="rId10" Type="http://schemas.openxmlformats.org/officeDocument/2006/relationships/tags" Target="../tags/tag1041.xml"/><Relationship Id="rId19" Type="http://schemas.openxmlformats.org/officeDocument/2006/relationships/tags" Target="../tags/tag1050.xml"/><Relationship Id="rId31" Type="http://schemas.openxmlformats.org/officeDocument/2006/relationships/tags" Target="../tags/tag1062.xml"/><Relationship Id="rId44" Type="http://schemas.openxmlformats.org/officeDocument/2006/relationships/image" Target="../media/image4.png"/><Relationship Id="rId4" Type="http://schemas.openxmlformats.org/officeDocument/2006/relationships/tags" Target="../tags/tag1035.xml"/><Relationship Id="rId9" Type="http://schemas.openxmlformats.org/officeDocument/2006/relationships/tags" Target="../tags/tag1040.xml"/><Relationship Id="rId14" Type="http://schemas.openxmlformats.org/officeDocument/2006/relationships/tags" Target="../tags/tag1045.xml"/><Relationship Id="rId22" Type="http://schemas.openxmlformats.org/officeDocument/2006/relationships/tags" Target="../tags/tag1053.xml"/><Relationship Id="rId27" Type="http://schemas.openxmlformats.org/officeDocument/2006/relationships/tags" Target="../tags/tag1058.xml"/><Relationship Id="rId30" Type="http://schemas.openxmlformats.org/officeDocument/2006/relationships/tags" Target="../tags/tag1061.xml"/><Relationship Id="rId35" Type="http://schemas.openxmlformats.org/officeDocument/2006/relationships/tags" Target="../tags/tag1066.xml"/><Relationship Id="rId43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tags" Target="../tags/tag1083.xml"/><Relationship Id="rId18" Type="http://schemas.openxmlformats.org/officeDocument/2006/relationships/tags" Target="../tags/tag1088.xml"/><Relationship Id="rId26" Type="http://schemas.openxmlformats.org/officeDocument/2006/relationships/tags" Target="../tags/tag1096.xml"/><Relationship Id="rId39" Type="http://schemas.openxmlformats.org/officeDocument/2006/relationships/tags" Target="../tags/tag1109.xml"/><Relationship Id="rId21" Type="http://schemas.openxmlformats.org/officeDocument/2006/relationships/tags" Target="../tags/tag1091.xml"/><Relationship Id="rId34" Type="http://schemas.openxmlformats.org/officeDocument/2006/relationships/tags" Target="../tags/tag1104.xml"/><Relationship Id="rId42" Type="http://schemas.openxmlformats.org/officeDocument/2006/relationships/tags" Target="../tags/tag1112.xml"/><Relationship Id="rId47" Type="http://schemas.openxmlformats.org/officeDocument/2006/relationships/tags" Target="../tags/tag1117.xml"/><Relationship Id="rId50" Type="http://schemas.openxmlformats.org/officeDocument/2006/relationships/tags" Target="../tags/tag1120.xml"/><Relationship Id="rId55" Type="http://schemas.openxmlformats.org/officeDocument/2006/relationships/tags" Target="../tags/tag1125.xml"/><Relationship Id="rId63" Type="http://schemas.openxmlformats.org/officeDocument/2006/relationships/tags" Target="../tags/tag1133.xml"/><Relationship Id="rId68" Type="http://schemas.openxmlformats.org/officeDocument/2006/relationships/image" Target="../media/image6.png"/><Relationship Id="rId7" Type="http://schemas.openxmlformats.org/officeDocument/2006/relationships/tags" Target="../tags/tag1077.xml"/><Relationship Id="rId71" Type="http://schemas.openxmlformats.org/officeDocument/2006/relationships/image" Target="../media/image4.png"/><Relationship Id="rId2" Type="http://schemas.openxmlformats.org/officeDocument/2006/relationships/tags" Target="../tags/tag1072.xml"/><Relationship Id="rId16" Type="http://schemas.openxmlformats.org/officeDocument/2006/relationships/tags" Target="../tags/tag1086.xml"/><Relationship Id="rId29" Type="http://schemas.openxmlformats.org/officeDocument/2006/relationships/tags" Target="../tags/tag1099.xml"/><Relationship Id="rId1" Type="http://schemas.openxmlformats.org/officeDocument/2006/relationships/tags" Target="../tags/tag1071.xml"/><Relationship Id="rId6" Type="http://schemas.openxmlformats.org/officeDocument/2006/relationships/tags" Target="../tags/tag1076.xml"/><Relationship Id="rId11" Type="http://schemas.openxmlformats.org/officeDocument/2006/relationships/tags" Target="../tags/tag1081.xml"/><Relationship Id="rId24" Type="http://schemas.openxmlformats.org/officeDocument/2006/relationships/tags" Target="../tags/tag1094.xml"/><Relationship Id="rId32" Type="http://schemas.openxmlformats.org/officeDocument/2006/relationships/tags" Target="../tags/tag1102.xml"/><Relationship Id="rId37" Type="http://schemas.openxmlformats.org/officeDocument/2006/relationships/tags" Target="../tags/tag1107.xml"/><Relationship Id="rId40" Type="http://schemas.openxmlformats.org/officeDocument/2006/relationships/tags" Target="../tags/tag1110.xml"/><Relationship Id="rId45" Type="http://schemas.openxmlformats.org/officeDocument/2006/relationships/tags" Target="../tags/tag1115.xml"/><Relationship Id="rId53" Type="http://schemas.openxmlformats.org/officeDocument/2006/relationships/tags" Target="../tags/tag1123.xml"/><Relationship Id="rId58" Type="http://schemas.openxmlformats.org/officeDocument/2006/relationships/tags" Target="../tags/tag1128.xml"/><Relationship Id="rId66" Type="http://schemas.openxmlformats.org/officeDocument/2006/relationships/slideLayout" Target="../slideLayouts/slideLayout6.xml"/><Relationship Id="rId5" Type="http://schemas.openxmlformats.org/officeDocument/2006/relationships/tags" Target="../tags/tag1075.xml"/><Relationship Id="rId15" Type="http://schemas.openxmlformats.org/officeDocument/2006/relationships/tags" Target="../tags/tag1085.xml"/><Relationship Id="rId23" Type="http://schemas.openxmlformats.org/officeDocument/2006/relationships/tags" Target="../tags/tag1093.xml"/><Relationship Id="rId28" Type="http://schemas.openxmlformats.org/officeDocument/2006/relationships/tags" Target="../tags/tag1098.xml"/><Relationship Id="rId36" Type="http://schemas.openxmlformats.org/officeDocument/2006/relationships/tags" Target="../tags/tag1106.xml"/><Relationship Id="rId49" Type="http://schemas.openxmlformats.org/officeDocument/2006/relationships/tags" Target="../tags/tag1119.xml"/><Relationship Id="rId57" Type="http://schemas.openxmlformats.org/officeDocument/2006/relationships/tags" Target="../tags/tag1127.xml"/><Relationship Id="rId61" Type="http://schemas.openxmlformats.org/officeDocument/2006/relationships/tags" Target="../tags/tag1131.xml"/><Relationship Id="rId10" Type="http://schemas.openxmlformats.org/officeDocument/2006/relationships/tags" Target="../tags/tag1080.xml"/><Relationship Id="rId19" Type="http://schemas.openxmlformats.org/officeDocument/2006/relationships/tags" Target="../tags/tag1089.xml"/><Relationship Id="rId31" Type="http://schemas.openxmlformats.org/officeDocument/2006/relationships/tags" Target="../tags/tag1101.xml"/><Relationship Id="rId44" Type="http://schemas.openxmlformats.org/officeDocument/2006/relationships/tags" Target="../tags/tag1114.xml"/><Relationship Id="rId52" Type="http://schemas.openxmlformats.org/officeDocument/2006/relationships/tags" Target="../tags/tag1122.xml"/><Relationship Id="rId60" Type="http://schemas.openxmlformats.org/officeDocument/2006/relationships/tags" Target="../tags/tag1130.xml"/><Relationship Id="rId65" Type="http://schemas.openxmlformats.org/officeDocument/2006/relationships/tags" Target="../tags/tag1135.xml"/><Relationship Id="rId4" Type="http://schemas.openxmlformats.org/officeDocument/2006/relationships/tags" Target="../tags/tag1074.xml"/><Relationship Id="rId9" Type="http://schemas.openxmlformats.org/officeDocument/2006/relationships/tags" Target="../tags/tag1079.xml"/><Relationship Id="rId14" Type="http://schemas.openxmlformats.org/officeDocument/2006/relationships/tags" Target="../tags/tag1084.xml"/><Relationship Id="rId22" Type="http://schemas.openxmlformats.org/officeDocument/2006/relationships/tags" Target="../tags/tag1092.xml"/><Relationship Id="rId27" Type="http://schemas.openxmlformats.org/officeDocument/2006/relationships/tags" Target="../tags/tag1097.xml"/><Relationship Id="rId30" Type="http://schemas.openxmlformats.org/officeDocument/2006/relationships/tags" Target="../tags/tag1100.xml"/><Relationship Id="rId35" Type="http://schemas.openxmlformats.org/officeDocument/2006/relationships/tags" Target="../tags/tag1105.xml"/><Relationship Id="rId43" Type="http://schemas.openxmlformats.org/officeDocument/2006/relationships/tags" Target="../tags/tag1113.xml"/><Relationship Id="rId48" Type="http://schemas.openxmlformats.org/officeDocument/2006/relationships/tags" Target="../tags/tag1118.xml"/><Relationship Id="rId56" Type="http://schemas.openxmlformats.org/officeDocument/2006/relationships/tags" Target="../tags/tag1126.xml"/><Relationship Id="rId64" Type="http://schemas.openxmlformats.org/officeDocument/2006/relationships/tags" Target="../tags/tag1134.xml"/><Relationship Id="rId69" Type="http://schemas.openxmlformats.org/officeDocument/2006/relationships/image" Target="../media/image5.png"/><Relationship Id="rId8" Type="http://schemas.openxmlformats.org/officeDocument/2006/relationships/tags" Target="../tags/tag1078.xml"/><Relationship Id="rId51" Type="http://schemas.openxmlformats.org/officeDocument/2006/relationships/tags" Target="../tags/tag1121.xml"/><Relationship Id="rId3" Type="http://schemas.openxmlformats.org/officeDocument/2006/relationships/tags" Target="../tags/tag1073.xml"/><Relationship Id="rId12" Type="http://schemas.openxmlformats.org/officeDocument/2006/relationships/tags" Target="../tags/tag1082.xml"/><Relationship Id="rId17" Type="http://schemas.openxmlformats.org/officeDocument/2006/relationships/tags" Target="../tags/tag1087.xml"/><Relationship Id="rId25" Type="http://schemas.openxmlformats.org/officeDocument/2006/relationships/tags" Target="../tags/tag1095.xml"/><Relationship Id="rId33" Type="http://schemas.openxmlformats.org/officeDocument/2006/relationships/tags" Target="../tags/tag1103.xml"/><Relationship Id="rId38" Type="http://schemas.openxmlformats.org/officeDocument/2006/relationships/tags" Target="../tags/tag1108.xml"/><Relationship Id="rId46" Type="http://schemas.openxmlformats.org/officeDocument/2006/relationships/tags" Target="../tags/tag1116.xml"/><Relationship Id="rId59" Type="http://schemas.openxmlformats.org/officeDocument/2006/relationships/tags" Target="../tags/tag1129.xml"/><Relationship Id="rId67" Type="http://schemas.openxmlformats.org/officeDocument/2006/relationships/notesSlide" Target="../notesSlides/notesSlide15.xml"/><Relationship Id="rId20" Type="http://schemas.openxmlformats.org/officeDocument/2006/relationships/tags" Target="../tags/tag1090.xml"/><Relationship Id="rId41" Type="http://schemas.openxmlformats.org/officeDocument/2006/relationships/tags" Target="../tags/tag1111.xml"/><Relationship Id="rId54" Type="http://schemas.openxmlformats.org/officeDocument/2006/relationships/tags" Target="../tags/tag1124.xml"/><Relationship Id="rId62" Type="http://schemas.openxmlformats.org/officeDocument/2006/relationships/tags" Target="../tags/tag1132.xml"/><Relationship Id="rId70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tags" Target="../tags/tag1148.xml"/><Relationship Id="rId18" Type="http://schemas.openxmlformats.org/officeDocument/2006/relationships/tags" Target="../tags/tag1153.xml"/><Relationship Id="rId26" Type="http://schemas.openxmlformats.org/officeDocument/2006/relationships/tags" Target="../tags/tag1161.xml"/><Relationship Id="rId39" Type="http://schemas.openxmlformats.org/officeDocument/2006/relationships/tags" Target="../tags/tag1174.xml"/><Relationship Id="rId21" Type="http://schemas.openxmlformats.org/officeDocument/2006/relationships/tags" Target="../tags/tag1156.xml"/><Relationship Id="rId34" Type="http://schemas.openxmlformats.org/officeDocument/2006/relationships/tags" Target="../tags/tag1169.xml"/><Relationship Id="rId42" Type="http://schemas.openxmlformats.org/officeDocument/2006/relationships/tags" Target="../tags/tag1177.xml"/><Relationship Id="rId47" Type="http://schemas.openxmlformats.org/officeDocument/2006/relationships/tags" Target="../tags/tag1182.xml"/><Relationship Id="rId50" Type="http://schemas.openxmlformats.org/officeDocument/2006/relationships/tags" Target="../tags/tag1185.xml"/><Relationship Id="rId55" Type="http://schemas.openxmlformats.org/officeDocument/2006/relationships/tags" Target="../tags/tag1190.xml"/><Relationship Id="rId63" Type="http://schemas.openxmlformats.org/officeDocument/2006/relationships/tags" Target="../tags/tag1198.xml"/><Relationship Id="rId68" Type="http://schemas.openxmlformats.org/officeDocument/2006/relationships/tags" Target="../tags/tag1203.xml"/><Relationship Id="rId76" Type="http://schemas.openxmlformats.org/officeDocument/2006/relationships/image" Target="../media/image5.png"/><Relationship Id="rId7" Type="http://schemas.openxmlformats.org/officeDocument/2006/relationships/tags" Target="../tags/tag1142.xml"/><Relationship Id="rId71" Type="http://schemas.openxmlformats.org/officeDocument/2006/relationships/tags" Target="../tags/tag1206.xml"/><Relationship Id="rId2" Type="http://schemas.openxmlformats.org/officeDocument/2006/relationships/tags" Target="../tags/tag1137.xml"/><Relationship Id="rId16" Type="http://schemas.openxmlformats.org/officeDocument/2006/relationships/tags" Target="../tags/tag1151.xml"/><Relationship Id="rId29" Type="http://schemas.openxmlformats.org/officeDocument/2006/relationships/tags" Target="../tags/tag1164.xml"/><Relationship Id="rId11" Type="http://schemas.openxmlformats.org/officeDocument/2006/relationships/tags" Target="../tags/tag1146.xml"/><Relationship Id="rId24" Type="http://schemas.openxmlformats.org/officeDocument/2006/relationships/tags" Target="../tags/tag1159.xml"/><Relationship Id="rId32" Type="http://schemas.openxmlformats.org/officeDocument/2006/relationships/tags" Target="../tags/tag1167.xml"/><Relationship Id="rId37" Type="http://schemas.openxmlformats.org/officeDocument/2006/relationships/tags" Target="../tags/tag1172.xml"/><Relationship Id="rId40" Type="http://schemas.openxmlformats.org/officeDocument/2006/relationships/tags" Target="../tags/tag1175.xml"/><Relationship Id="rId45" Type="http://schemas.openxmlformats.org/officeDocument/2006/relationships/tags" Target="../tags/tag1180.xml"/><Relationship Id="rId53" Type="http://schemas.openxmlformats.org/officeDocument/2006/relationships/tags" Target="../tags/tag1188.xml"/><Relationship Id="rId58" Type="http://schemas.openxmlformats.org/officeDocument/2006/relationships/tags" Target="../tags/tag1193.xml"/><Relationship Id="rId66" Type="http://schemas.openxmlformats.org/officeDocument/2006/relationships/tags" Target="../tags/tag1201.xml"/><Relationship Id="rId74" Type="http://schemas.openxmlformats.org/officeDocument/2006/relationships/slideLayout" Target="../slideLayouts/slideLayout6.xml"/><Relationship Id="rId79" Type="http://schemas.openxmlformats.org/officeDocument/2006/relationships/image" Target="../media/image6.png"/><Relationship Id="rId5" Type="http://schemas.openxmlformats.org/officeDocument/2006/relationships/tags" Target="../tags/tag1140.xml"/><Relationship Id="rId61" Type="http://schemas.openxmlformats.org/officeDocument/2006/relationships/tags" Target="../tags/tag1196.xml"/><Relationship Id="rId10" Type="http://schemas.openxmlformats.org/officeDocument/2006/relationships/tags" Target="../tags/tag1145.xml"/><Relationship Id="rId19" Type="http://schemas.openxmlformats.org/officeDocument/2006/relationships/tags" Target="../tags/tag1154.xml"/><Relationship Id="rId31" Type="http://schemas.openxmlformats.org/officeDocument/2006/relationships/tags" Target="../tags/tag1166.xml"/><Relationship Id="rId44" Type="http://schemas.openxmlformats.org/officeDocument/2006/relationships/tags" Target="../tags/tag1179.xml"/><Relationship Id="rId52" Type="http://schemas.openxmlformats.org/officeDocument/2006/relationships/tags" Target="../tags/tag1187.xml"/><Relationship Id="rId60" Type="http://schemas.openxmlformats.org/officeDocument/2006/relationships/tags" Target="../tags/tag1195.xml"/><Relationship Id="rId65" Type="http://schemas.openxmlformats.org/officeDocument/2006/relationships/tags" Target="../tags/tag1200.xml"/><Relationship Id="rId73" Type="http://schemas.openxmlformats.org/officeDocument/2006/relationships/tags" Target="../tags/tag1208.xml"/><Relationship Id="rId78" Type="http://schemas.openxmlformats.org/officeDocument/2006/relationships/image" Target="../media/image4.png"/><Relationship Id="rId4" Type="http://schemas.openxmlformats.org/officeDocument/2006/relationships/tags" Target="../tags/tag1139.xml"/><Relationship Id="rId9" Type="http://schemas.openxmlformats.org/officeDocument/2006/relationships/tags" Target="../tags/tag1144.xml"/><Relationship Id="rId14" Type="http://schemas.openxmlformats.org/officeDocument/2006/relationships/tags" Target="../tags/tag1149.xml"/><Relationship Id="rId22" Type="http://schemas.openxmlformats.org/officeDocument/2006/relationships/tags" Target="../tags/tag1157.xml"/><Relationship Id="rId27" Type="http://schemas.openxmlformats.org/officeDocument/2006/relationships/tags" Target="../tags/tag1162.xml"/><Relationship Id="rId30" Type="http://schemas.openxmlformats.org/officeDocument/2006/relationships/tags" Target="../tags/tag1165.xml"/><Relationship Id="rId35" Type="http://schemas.openxmlformats.org/officeDocument/2006/relationships/tags" Target="../tags/tag1170.xml"/><Relationship Id="rId43" Type="http://schemas.openxmlformats.org/officeDocument/2006/relationships/tags" Target="../tags/tag1178.xml"/><Relationship Id="rId48" Type="http://schemas.openxmlformats.org/officeDocument/2006/relationships/tags" Target="../tags/tag1183.xml"/><Relationship Id="rId56" Type="http://schemas.openxmlformats.org/officeDocument/2006/relationships/tags" Target="../tags/tag1191.xml"/><Relationship Id="rId64" Type="http://schemas.openxmlformats.org/officeDocument/2006/relationships/tags" Target="../tags/tag1199.xml"/><Relationship Id="rId69" Type="http://schemas.openxmlformats.org/officeDocument/2006/relationships/tags" Target="../tags/tag1204.xml"/><Relationship Id="rId77" Type="http://schemas.openxmlformats.org/officeDocument/2006/relationships/image" Target="../media/image3.png"/><Relationship Id="rId8" Type="http://schemas.openxmlformats.org/officeDocument/2006/relationships/tags" Target="../tags/tag1143.xml"/><Relationship Id="rId51" Type="http://schemas.openxmlformats.org/officeDocument/2006/relationships/tags" Target="../tags/tag1186.xml"/><Relationship Id="rId72" Type="http://schemas.openxmlformats.org/officeDocument/2006/relationships/tags" Target="../tags/tag1207.xml"/><Relationship Id="rId3" Type="http://schemas.openxmlformats.org/officeDocument/2006/relationships/tags" Target="../tags/tag1138.xml"/><Relationship Id="rId12" Type="http://schemas.openxmlformats.org/officeDocument/2006/relationships/tags" Target="../tags/tag1147.xml"/><Relationship Id="rId17" Type="http://schemas.openxmlformats.org/officeDocument/2006/relationships/tags" Target="../tags/tag1152.xml"/><Relationship Id="rId25" Type="http://schemas.openxmlformats.org/officeDocument/2006/relationships/tags" Target="../tags/tag1160.xml"/><Relationship Id="rId33" Type="http://schemas.openxmlformats.org/officeDocument/2006/relationships/tags" Target="../tags/tag1168.xml"/><Relationship Id="rId38" Type="http://schemas.openxmlformats.org/officeDocument/2006/relationships/tags" Target="../tags/tag1173.xml"/><Relationship Id="rId46" Type="http://schemas.openxmlformats.org/officeDocument/2006/relationships/tags" Target="../tags/tag1181.xml"/><Relationship Id="rId59" Type="http://schemas.openxmlformats.org/officeDocument/2006/relationships/tags" Target="../tags/tag1194.xml"/><Relationship Id="rId67" Type="http://schemas.openxmlformats.org/officeDocument/2006/relationships/tags" Target="../tags/tag1202.xml"/><Relationship Id="rId20" Type="http://schemas.openxmlformats.org/officeDocument/2006/relationships/tags" Target="../tags/tag1155.xml"/><Relationship Id="rId41" Type="http://schemas.openxmlformats.org/officeDocument/2006/relationships/tags" Target="../tags/tag1176.xml"/><Relationship Id="rId54" Type="http://schemas.openxmlformats.org/officeDocument/2006/relationships/tags" Target="../tags/tag1189.xml"/><Relationship Id="rId62" Type="http://schemas.openxmlformats.org/officeDocument/2006/relationships/tags" Target="../tags/tag1197.xml"/><Relationship Id="rId70" Type="http://schemas.openxmlformats.org/officeDocument/2006/relationships/tags" Target="../tags/tag1205.xml"/><Relationship Id="rId75" Type="http://schemas.openxmlformats.org/officeDocument/2006/relationships/notesSlide" Target="../notesSlides/notesSlide16.xml"/><Relationship Id="rId1" Type="http://schemas.openxmlformats.org/officeDocument/2006/relationships/tags" Target="../tags/tag1136.xml"/><Relationship Id="rId6" Type="http://schemas.openxmlformats.org/officeDocument/2006/relationships/tags" Target="../tags/tag1141.xml"/><Relationship Id="rId15" Type="http://schemas.openxmlformats.org/officeDocument/2006/relationships/tags" Target="../tags/tag1150.xml"/><Relationship Id="rId23" Type="http://schemas.openxmlformats.org/officeDocument/2006/relationships/tags" Target="../tags/tag1158.xml"/><Relationship Id="rId28" Type="http://schemas.openxmlformats.org/officeDocument/2006/relationships/tags" Target="../tags/tag1163.xml"/><Relationship Id="rId36" Type="http://schemas.openxmlformats.org/officeDocument/2006/relationships/tags" Target="../tags/tag1171.xml"/><Relationship Id="rId49" Type="http://schemas.openxmlformats.org/officeDocument/2006/relationships/tags" Target="../tags/tag1184.xml"/><Relationship Id="rId57" Type="http://schemas.openxmlformats.org/officeDocument/2006/relationships/tags" Target="../tags/tag119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10.xml"/><Relationship Id="rId1" Type="http://schemas.openxmlformats.org/officeDocument/2006/relationships/tags" Target="../tags/tag1209.xml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tags" Target="../tags/tag1223.xml"/><Relationship Id="rId18" Type="http://schemas.openxmlformats.org/officeDocument/2006/relationships/tags" Target="../tags/tag1228.xml"/><Relationship Id="rId26" Type="http://schemas.openxmlformats.org/officeDocument/2006/relationships/tags" Target="../tags/tag1236.xml"/><Relationship Id="rId39" Type="http://schemas.openxmlformats.org/officeDocument/2006/relationships/tags" Target="../tags/tag1249.xml"/><Relationship Id="rId21" Type="http://schemas.openxmlformats.org/officeDocument/2006/relationships/tags" Target="../tags/tag1231.xml"/><Relationship Id="rId34" Type="http://schemas.openxmlformats.org/officeDocument/2006/relationships/tags" Target="../tags/tag1244.xml"/><Relationship Id="rId42" Type="http://schemas.openxmlformats.org/officeDocument/2006/relationships/tags" Target="../tags/tag1252.xml"/><Relationship Id="rId47" Type="http://schemas.openxmlformats.org/officeDocument/2006/relationships/tags" Target="../tags/tag1257.xml"/><Relationship Id="rId50" Type="http://schemas.openxmlformats.org/officeDocument/2006/relationships/tags" Target="../tags/tag1260.xml"/><Relationship Id="rId55" Type="http://schemas.openxmlformats.org/officeDocument/2006/relationships/tags" Target="../tags/tag1265.xml"/><Relationship Id="rId63" Type="http://schemas.openxmlformats.org/officeDocument/2006/relationships/tags" Target="../tags/tag1273.xml"/><Relationship Id="rId68" Type="http://schemas.openxmlformats.org/officeDocument/2006/relationships/tags" Target="../tags/tag1278.xml"/><Relationship Id="rId76" Type="http://schemas.openxmlformats.org/officeDocument/2006/relationships/tags" Target="../tags/tag1286.xml"/><Relationship Id="rId84" Type="http://schemas.openxmlformats.org/officeDocument/2006/relationships/tags" Target="../tags/tag1294.xml"/><Relationship Id="rId89" Type="http://schemas.openxmlformats.org/officeDocument/2006/relationships/tags" Target="../tags/tag1299.xml"/><Relationship Id="rId7" Type="http://schemas.openxmlformats.org/officeDocument/2006/relationships/tags" Target="../tags/tag1217.xml"/><Relationship Id="rId71" Type="http://schemas.openxmlformats.org/officeDocument/2006/relationships/tags" Target="../tags/tag1281.xml"/><Relationship Id="rId92" Type="http://schemas.openxmlformats.org/officeDocument/2006/relationships/slideLayout" Target="../slideLayouts/slideLayout6.xml"/><Relationship Id="rId2" Type="http://schemas.openxmlformats.org/officeDocument/2006/relationships/tags" Target="../tags/tag1212.xml"/><Relationship Id="rId16" Type="http://schemas.openxmlformats.org/officeDocument/2006/relationships/tags" Target="../tags/tag1226.xml"/><Relationship Id="rId29" Type="http://schemas.openxmlformats.org/officeDocument/2006/relationships/tags" Target="../tags/tag1239.xml"/><Relationship Id="rId11" Type="http://schemas.openxmlformats.org/officeDocument/2006/relationships/tags" Target="../tags/tag1221.xml"/><Relationship Id="rId24" Type="http://schemas.openxmlformats.org/officeDocument/2006/relationships/tags" Target="../tags/tag1234.xml"/><Relationship Id="rId32" Type="http://schemas.openxmlformats.org/officeDocument/2006/relationships/tags" Target="../tags/tag1242.xml"/><Relationship Id="rId37" Type="http://schemas.openxmlformats.org/officeDocument/2006/relationships/tags" Target="../tags/tag1247.xml"/><Relationship Id="rId40" Type="http://schemas.openxmlformats.org/officeDocument/2006/relationships/tags" Target="../tags/tag1250.xml"/><Relationship Id="rId45" Type="http://schemas.openxmlformats.org/officeDocument/2006/relationships/tags" Target="../tags/tag1255.xml"/><Relationship Id="rId53" Type="http://schemas.openxmlformats.org/officeDocument/2006/relationships/tags" Target="../tags/tag1263.xml"/><Relationship Id="rId58" Type="http://schemas.openxmlformats.org/officeDocument/2006/relationships/tags" Target="../tags/tag1268.xml"/><Relationship Id="rId66" Type="http://schemas.openxmlformats.org/officeDocument/2006/relationships/tags" Target="../tags/tag1276.xml"/><Relationship Id="rId74" Type="http://schemas.openxmlformats.org/officeDocument/2006/relationships/tags" Target="../tags/tag1284.xml"/><Relationship Id="rId79" Type="http://schemas.openxmlformats.org/officeDocument/2006/relationships/tags" Target="../tags/tag1289.xml"/><Relationship Id="rId87" Type="http://schemas.openxmlformats.org/officeDocument/2006/relationships/tags" Target="../tags/tag1297.xml"/><Relationship Id="rId5" Type="http://schemas.openxmlformats.org/officeDocument/2006/relationships/tags" Target="../tags/tag1215.xml"/><Relationship Id="rId61" Type="http://schemas.openxmlformats.org/officeDocument/2006/relationships/tags" Target="../tags/tag1271.xml"/><Relationship Id="rId82" Type="http://schemas.openxmlformats.org/officeDocument/2006/relationships/tags" Target="../tags/tag1292.xml"/><Relationship Id="rId90" Type="http://schemas.openxmlformats.org/officeDocument/2006/relationships/tags" Target="../tags/tag1300.xml"/><Relationship Id="rId19" Type="http://schemas.openxmlformats.org/officeDocument/2006/relationships/tags" Target="../tags/tag1229.xml"/><Relationship Id="rId14" Type="http://schemas.openxmlformats.org/officeDocument/2006/relationships/tags" Target="../tags/tag1224.xml"/><Relationship Id="rId22" Type="http://schemas.openxmlformats.org/officeDocument/2006/relationships/tags" Target="../tags/tag1232.xml"/><Relationship Id="rId27" Type="http://schemas.openxmlformats.org/officeDocument/2006/relationships/tags" Target="../tags/tag1237.xml"/><Relationship Id="rId30" Type="http://schemas.openxmlformats.org/officeDocument/2006/relationships/tags" Target="../tags/tag1240.xml"/><Relationship Id="rId35" Type="http://schemas.openxmlformats.org/officeDocument/2006/relationships/tags" Target="../tags/tag1245.xml"/><Relationship Id="rId43" Type="http://schemas.openxmlformats.org/officeDocument/2006/relationships/tags" Target="../tags/tag1253.xml"/><Relationship Id="rId48" Type="http://schemas.openxmlformats.org/officeDocument/2006/relationships/tags" Target="../tags/tag1258.xml"/><Relationship Id="rId56" Type="http://schemas.openxmlformats.org/officeDocument/2006/relationships/tags" Target="../tags/tag1266.xml"/><Relationship Id="rId64" Type="http://schemas.openxmlformats.org/officeDocument/2006/relationships/tags" Target="../tags/tag1274.xml"/><Relationship Id="rId69" Type="http://schemas.openxmlformats.org/officeDocument/2006/relationships/tags" Target="../tags/tag1279.xml"/><Relationship Id="rId77" Type="http://schemas.openxmlformats.org/officeDocument/2006/relationships/tags" Target="../tags/tag1287.xml"/><Relationship Id="rId8" Type="http://schemas.openxmlformats.org/officeDocument/2006/relationships/tags" Target="../tags/tag1218.xml"/><Relationship Id="rId51" Type="http://schemas.openxmlformats.org/officeDocument/2006/relationships/tags" Target="../tags/tag1261.xml"/><Relationship Id="rId72" Type="http://schemas.openxmlformats.org/officeDocument/2006/relationships/tags" Target="../tags/tag1282.xml"/><Relationship Id="rId80" Type="http://schemas.openxmlformats.org/officeDocument/2006/relationships/tags" Target="../tags/tag1290.xml"/><Relationship Id="rId85" Type="http://schemas.openxmlformats.org/officeDocument/2006/relationships/tags" Target="../tags/tag1295.xml"/><Relationship Id="rId93" Type="http://schemas.openxmlformats.org/officeDocument/2006/relationships/notesSlide" Target="../notesSlides/notesSlide17.xml"/><Relationship Id="rId3" Type="http://schemas.openxmlformats.org/officeDocument/2006/relationships/tags" Target="../tags/tag1213.xml"/><Relationship Id="rId12" Type="http://schemas.openxmlformats.org/officeDocument/2006/relationships/tags" Target="../tags/tag1222.xml"/><Relationship Id="rId17" Type="http://schemas.openxmlformats.org/officeDocument/2006/relationships/tags" Target="../tags/tag1227.xml"/><Relationship Id="rId25" Type="http://schemas.openxmlformats.org/officeDocument/2006/relationships/tags" Target="../tags/tag1235.xml"/><Relationship Id="rId33" Type="http://schemas.openxmlformats.org/officeDocument/2006/relationships/tags" Target="../tags/tag1243.xml"/><Relationship Id="rId38" Type="http://schemas.openxmlformats.org/officeDocument/2006/relationships/tags" Target="../tags/tag1248.xml"/><Relationship Id="rId46" Type="http://schemas.openxmlformats.org/officeDocument/2006/relationships/tags" Target="../tags/tag1256.xml"/><Relationship Id="rId59" Type="http://schemas.openxmlformats.org/officeDocument/2006/relationships/tags" Target="../tags/tag1269.xml"/><Relationship Id="rId67" Type="http://schemas.openxmlformats.org/officeDocument/2006/relationships/tags" Target="../tags/tag1277.xml"/><Relationship Id="rId20" Type="http://schemas.openxmlformats.org/officeDocument/2006/relationships/tags" Target="../tags/tag1230.xml"/><Relationship Id="rId41" Type="http://schemas.openxmlformats.org/officeDocument/2006/relationships/tags" Target="../tags/tag1251.xml"/><Relationship Id="rId54" Type="http://schemas.openxmlformats.org/officeDocument/2006/relationships/tags" Target="../tags/tag1264.xml"/><Relationship Id="rId62" Type="http://schemas.openxmlformats.org/officeDocument/2006/relationships/tags" Target="../tags/tag1272.xml"/><Relationship Id="rId70" Type="http://schemas.openxmlformats.org/officeDocument/2006/relationships/tags" Target="../tags/tag1280.xml"/><Relationship Id="rId75" Type="http://schemas.openxmlformats.org/officeDocument/2006/relationships/tags" Target="../tags/tag1285.xml"/><Relationship Id="rId83" Type="http://schemas.openxmlformats.org/officeDocument/2006/relationships/tags" Target="../tags/tag1293.xml"/><Relationship Id="rId88" Type="http://schemas.openxmlformats.org/officeDocument/2006/relationships/tags" Target="../tags/tag1298.xml"/><Relationship Id="rId91" Type="http://schemas.openxmlformats.org/officeDocument/2006/relationships/tags" Target="../tags/tag1301.xml"/><Relationship Id="rId1" Type="http://schemas.openxmlformats.org/officeDocument/2006/relationships/tags" Target="../tags/tag1211.xml"/><Relationship Id="rId6" Type="http://schemas.openxmlformats.org/officeDocument/2006/relationships/tags" Target="../tags/tag1216.xml"/><Relationship Id="rId15" Type="http://schemas.openxmlformats.org/officeDocument/2006/relationships/tags" Target="../tags/tag1225.xml"/><Relationship Id="rId23" Type="http://schemas.openxmlformats.org/officeDocument/2006/relationships/tags" Target="../tags/tag1233.xml"/><Relationship Id="rId28" Type="http://schemas.openxmlformats.org/officeDocument/2006/relationships/tags" Target="../tags/tag1238.xml"/><Relationship Id="rId36" Type="http://schemas.openxmlformats.org/officeDocument/2006/relationships/tags" Target="../tags/tag1246.xml"/><Relationship Id="rId49" Type="http://schemas.openxmlformats.org/officeDocument/2006/relationships/tags" Target="../tags/tag1259.xml"/><Relationship Id="rId57" Type="http://schemas.openxmlformats.org/officeDocument/2006/relationships/tags" Target="../tags/tag1267.xml"/><Relationship Id="rId10" Type="http://schemas.openxmlformats.org/officeDocument/2006/relationships/tags" Target="../tags/tag1220.xml"/><Relationship Id="rId31" Type="http://schemas.openxmlformats.org/officeDocument/2006/relationships/tags" Target="../tags/tag1241.xml"/><Relationship Id="rId44" Type="http://schemas.openxmlformats.org/officeDocument/2006/relationships/tags" Target="../tags/tag1254.xml"/><Relationship Id="rId52" Type="http://schemas.openxmlformats.org/officeDocument/2006/relationships/tags" Target="../tags/tag1262.xml"/><Relationship Id="rId60" Type="http://schemas.openxmlformats.org/officeDocument/2006/relationships/tags" Target="../tags/tag1270.xml"/><Relationship Id="rId65" Type="http://schemas.openxmlformats.org/officeDocument/2006/relationships/tags" Target="../tags/tag1275.xml"/><Relationship Id="rId73" Type="http://schemas.openxmlformats.org/officeDocument/2006/relationships/tags" Target="../tags/tag1283.xml"/><Relationship Id="rId78" Type="http://schemas.openxmlformats.org/officeDocument/2006/relationships/tags" Target="../tags/tag1288.xml"/><Relationship Id="rId81" Type="http://schemas.openxmlformats.org/officeDocument/2006/relationships/tags" Target="../tags/tag1291.xml"/><Relationship Id="rId86" Type="http://schemas.openxmlformats.org/officeDocument/2006/relationships/tags" Target="../tags/tag1296.xml"/><Relationship Id="rId4" Type="http://schemas.openxmlformats.org/officeDocument/2006/relationships/tags" Target="../tags/tag1214.xml"/><Relationship Id="rId9" Type="http://schemas.openxmlformats.org/officeDocument/2006/relationships/tags" Target="../tags/tag1219.xml"/></Relationships>
</file>

<file path=ppt/slides/_rels/slide36.xml.rels><?xml version="1.0" encoding="UTF-8" standalone="yes"?>
<Relationships xmlns="http://schemas.openxmlformats.org/package/2006/relationships"><Relationship Id="rId26" Type="http://schemas.openxmlformats.org/officeDocument/2006/relationships/tags" Target="../tags/tag1327.xml"/><Relationship Id="rId21" Type="http://schemas.openxmlformats.org/officeDocument/2006/relationships/tags" Target="../tags/tag1322.xml"/><Relationship Id="rId42" Type="http://schemas.openxmlformats.org/officeDocument/2006/relationships/tags" Target="../tags/tag1343.xml"/><Relationship Id="rId47" Type="http://schemas.openxmlformats.org/officeDocument/2006/relationships/tags" Target="../tags/tag1348.xml"/><Relationship Id="rId63" Type="http://schemas.openxmlformats.org/officeDocument/2006/relationships/tags" Target="../tags/tag1364.xml"/><Relationship Id="rId68" Type="http://schemas.openxmlformats.org/officeDocument/2006/relationships/tags" Target="../tags/tag1369.xml"/><Relationship Id="rId84" Type="http://schemas.openxmlformats.org/officeDocument/2006/relationships/tags" Target="../tags/tag1385.xml"/><Relationship Id="rId89" Type="http://schemas.openxmlformats.org/officeDocument/2006/relationships/tags" Target="../tags/tag1390.xml"/><Relationship Id="rId112" Type="http://schemas.openxmlformats.org/officeDocument/2006/relationships/tags" Target="../tags/tag1413.xml"/><Relationship Id="rId2" Type="http://schemas.openxmlformats.org/officeDocument/2006/relationships/tags" Target="../tags/tag1303.xml"/><Relationship Id="rId16" Type="http://schemas.openxmlformats.org/officeDocument/2006/relationships/tags" Target="../tags/tag1317.xml"/><Relationship Id="rId29" Type="http://schemas.openxmlformats.org/officeDocument/2006/relationships/tags" Target="../tags/tag1330.xml"/><Relationship Id="rId107" Type="http://schemas.openxmlformats.org/officeDocument/2006/relationships/tags" Target="../tags/tag1408.xml"/><Relationship Id="rId11" Type="http://schemas.openxmlformats.org/officeDocument/2006/relationships/tags" Target="../tags/tag1312.xml"/><Relationship Id="rId24" Type="http://schemas.openxmlformats.org/officeDocument/2006/relationships/tags" Target="../tags/tag1325.xml"/><Relationship Id="rId32" Type="http://schemas.openxmlformats.org/officeDocument/2006/relationships/tags" Target="../tags/tag1333.xml"/><Relationship Id="rId37" Type="http://schemas.openxmlformats.org/officeDocument/2006/relationships/tags" Target="../tags/tag1338.xml"/><Relationship Id="rId40" Type="http://schemas.openxmlformats.org/officeDocument/2006/relationships/tags" Target="../tags/tag1341.xml"/><Relationship Id="rId45" Type="http://schemas.openxmlformats.org/officeDocument/2006/relationships/tags" Target="../tags/tag1346.xml"/><Relationship Id="rId53" Type="http://schemas.openxmlformats.org/officeDocument/2006/relationships/tags" Target="../tags/tag1354.xml"/><Relationship Id="rId58" Type="http://schemas.openxmlformats.org/officeDocument/2006/relationships/tags" Target="../tags/tag1359.xml"/><Relationship Id="rId66" Type="http://schemas.openxmlformats.org/officeDocument/2006/relationships/tags" Target="../tags/tag1367.xml"/><Relationship Id="rId74" Type="http://schemas.openxmlformats.org/officeDocument/2006/relationships/tags" Target="../tags/tag1375.xml"/><Relationship Id="rId79" Type="http://schemas.openxmlformats.org/officeDocument/2006/relationships/tags" Target="../tags/tag1380.xml"/><Relationship Id="rId87" Type="http://schemas.openxmlformats.org/officeDocument/2006/relationships/tags" Target="../tags/tag1388.xml"/><Relationship Id="rId102" Type="http://schemas.openxmlformats.org/officeDocument/2006/relationships/tags" Target="../tags/tag1403.xml"/><Relationship Id="rId110" Type="http://schemas.openxmlformats.org/officeDocument/2006/relationships/tags" Target="../tags/tag1411.xml"/><Relationship Id="rId5" Type="http://schemas.openxmlformats.org/officeDocument/2006/relationships/tags" Target="../tags/tag1306.xml"/><Relationship Id="rId61" Type="http://schemas.openxmlformats.org/officeDocument/2006/relationships/tags" Target="../tags/tag1362.xml"/><Relationship Id="rId82" Type="http://schemas.openxmlformats.org/officeDocument/2006/relationships/tags" Target="../tags/tag1383.xml"/><Relationship Id="rId90" Type="http://schemas.openxmlformats.org/officeDocument/2006/relationships/tags" Target="../tags/tag1391.xml"/><Relationship Id="rId95" Type="http://schemas.openxmlformats.org/officeDocument/2006/relationships/tags" Target="../tags/tag1396.xml"/><Relationship Id="rId19" Type="http://schemas.openxmlformats.org/officeDocument/2006/relationships/tags" Target="../tags/tag1320.xml"/><Relationship Id="rId14" Type="http://schemas.openxmlformats.org/officeDocument/2006/relationships/tags" Target="../tags/tag1315.xml"/><Relationship Id="rId22" Type="http://schemas.openxmlformats.org/officeDocument/2006/relationships/tags" Target="../tags/tag1323.xml"/><Relationship Id="rId27" Type="http://schemas.openxmlformats.org/officeDocument/2006/relationships/tags" Target="../tags/tag1328.xml"/><Relationship Id="rId30" Type="http://schemas.openxmlformats.org/officeDocument/2006/relationships/tags" Target="../tags/tag1331.xml"/><Relationship Id="rId35" Type="http://schemas.openxmlformats.org/officeDocument/2006/relationships/tags" Target="../tags/tag1336.xml"/><Relationship Id="rId43" Type="http://schemas.openxmlformats.org/officeDocument/2006/relationships/tags" Target="../tags/tag1344.xml"/><Relationship Id="rId48" Type="http://schemas.openxmlformats.org/officeDocument/2006/relationships/tags" Target="../tags/tag1349.xml"/><Relationship Id="rId56" Type="http://schemas.openxmlformats.org/officeDocument/2006/relationships/tags" Target="../tags/tag1357.xml"/><Relationship Id="rId64" Type="http://schemas.openxmlformats.org/officeDocument/2006/relationships/tags" Target="../tags/tag1365.xml"/><Relationship Id="rId69" Type="http://schemas.openxmlformats.org/officeDocument/2006/relationships/tags" Target="../tags/tag1370.xml"/><Relationship Id="rId77" Type="http://schemas.openxmlformats.org/officeDocument/2006/relationships/tags" Target="../tags/tag1378.xml"/><Relationship Id="rId100" Type="http://schemas.openxmlformats.org/officeDocument/2006/relationships/tags" Target="../tags/tag1401.xml"/><Relationship Id="rId105" Type="http://schemas.openxmlformats.org/officeDocument/2006/relationships/tags" Target="../tags/tag1406.xml"/><Relationship Id="rId113" Type="http://schemas.openxmlformats.org/officeDocument/2006/relationships/slideLayout" Target="../slideLayouts/slideLayout6.xml"/><Relationship Id="rId8" Type="http://schemas.openxmlformats.org/officeDocument/2006/relationships/tags" Target="../tags/tag1309.xml"/><Relationship Id="rId51" Type="http://schemas.openxmlformats.org/officeDocument/2006/relationships/tags" Target="../tags/tag1352.xml"/><Relationship Id="rId72" Type="http://schemas.openxmlformats.org/officeDocument/2006/relationships/tags" Target="../tags/tag1373.xml"/><Relationship Id="rId80" Type="http://schemas.openxmlformats.org/officeDocument/2006/relationships/tags" Target="../tags/tag1381.xml"/><Relationship Id="rId85" Type="http://schemas.openxmlformats.org/officeDocument/2006/relationships/tags" Target="../tags/tag1386.xml"/><Relationship Id="rId93" Type="http://schemas.openxmlformats.org/officeDocument/2006/relationships/tags" Target="../tags/tag1394.xml"/><Relationship Id="rId98" Type="http://schemas.openxmlformats.org/officeDocument/2006/relationships/tags" Target="../tags/tag1399.xml"/><Relationship Id="rId3" Type="http://schemas.openxmlformats.org/officeDocument/2006/relationships/tags" Target="../tags/tag1304.xml"/><Relationship Id="rId12" Type="http://schemas.openxmlformats.org/officeDocument/2006/relationships/tags" Target="../tags/tag1313.xml"/><Relationship Id="rId17" Type="http://schemas.openxmlformats.org/officeDocument/2006/relationships/tags" Target="../tags/tag1318.xml"/><Relationship Id="rId25" Type="http://schemas.openxmlformats.org/officeDocument/2006/relationships/tags" Target="../tags/tag1326.xml"/><Relationship Id="rId33" Type="http://schemas.openxmlformats.org/officeDocument/2006/relationships/tags" Target="../tags/tag1334.xml"/><Relationship Id="rId38" Type="http://schemas.openxmlformats.org/officeDocument/2006/relationships/tags" Target="../tags/tag1339.xml"/><Relationship Id="rId46" Type="http://schemas.openxmlformats.org/officeDocument/2006/relationships/tags" Target="../tags/tag1347.xml"/><Relationship Id="rId59" Type="http://schemas.openxmlformats.org/officeDocument/2006/relationships/tags" Target="../tags/tag1360.xml"/><Relationship Id="rId67" Type="http://schemas.openxmlformats.org/officeDocument/2006/relationships/tags" Target="../tags/tag1368.xml"/><Relationship Id="rId103" Type="http://schemas.openxmlformats.org/officeDocument/2006/relationships/tags" Target="../tags/tag1404.xml"/><Relationship Id="rId108" Type="http://schemas.openxmlformats.org/officeDocument/2006/relationships/tags" Target="../tags/tag1409.xml"/><Relationship Id="rId20" Type="http://schemas.openxmlformats.org/officeDocument/2006/relationships/tags" Target="../tags/tag1321.xml"/><Relationship Id="rId41" Type="http://schemas.openxmlformats.org/officeDocument/2006/relationships/tags" Target="../tags/tag1342.xml"/><Relationship Id="rId54" Type="http://schemas.openxmlformats.org/officeDocument/2006/relationships/tags" Target="../tags/tag1355.xml"/><Relationship Id="rId62" Type="http://schemas.openxmlformats.org/officeDocument/2006/relationships/tags" Target="../tags/tag1363.xml"/><Relationship Id="rId70" Type="http://schemas.openxmlformats.org/officeDocument/2006/relationships/tags" Target="../tags/tag1371.xml"/><Relationship Id="rId75" Type="http://schemas.openxmlformats.org/officeDocument/2006/relationships/tags" Target="../tags/tag1376.xml"/><Relationship Id="rId83" Type="http://schemas.openxmlformats.org/officeDocument/2006/relationships/tags" Target="../tags/tag1384.xml"/><Relationship Id="rId88" Type="http://schemas.openxmlformats.org/officeDocument/2006/relationships/tags" Target="../tags/tag1389.xml"/><Relationship Id="rId91" Type="http://schemas.openxmlformats.org/officeDocument/2006/relationships/tags" Target="../tags/tag1392.xml"/><Relationship Id="rId96" Type="http://schemas.openxmlformats.org/officeDocument/2006/relationships/tags" Target="../tags/tag1397.xml"/><Relationship Id="rId111" Type="http://schemas.openxmlformats.org/officeDocument/2006/relationships/tags" Target="../tags/tag1412.xml"/><Relationship Id="rId1" Type="http://schemas.openxmlformats.org/officeDocument/2006/relationships/tags" Target="../tags/tag1302.xml"/><Relationship Id="rId6" Type="http://schemas.openxmlformats.org/officeDocument/2006/relationships/tags" Target="../tags/tag1307.xml"/><Relationship Id="rId15" Type="http://schemas.openxmlformats.org/officeDocument/2006/relationships/tags" Target="../tags/tag1316.xml"/><Relationship Id="rId23" Type="http://schemas.openxmlformats.org/officeDocument/2006/relationships/tags" Target="../tags/tag1324.xml"/><Relationship Id="rId28" Type="http://schemas.openxmlformats.org/officeDocument/2006/relationships/tags" Target="../tags/tag1329.xml"/><Relationship Id="rId36" Type="http://schemas.openxmlformats.org/officeDocument/2006/relationships/tags" Target="../tags/tag1337.xml"/><Relationship Id="rId49" Type="http://schemas.openxmlformats.org/officeDocument/2006/relationships/tags" Target="../tags/tag1350.xml"/><Relationship Id="rId57" Type="http://schemas.openxmlformats.org/officeDocument/2006/relationships/tags" Target="../tags/tag1358.xml"/><Relationship Id="rId106" Type="http://schemas.openxmlformats.org/officeDocument/2006/relationships/tags" Target="../tags/tag1407.xml"/><Relationship Id="rId114" Type="http://schemas.openxmlformats.org/officeDocument/2006/relationships/notesSlide" Target="../notesSlides/notesSlide18.xml"/><Relationship Id="rId10" Type="http://schemas.openxmlformats.org/officeDocument/2006/relationships/tags" Target="../tags/tag1311.xml"/><Relationship Id="rId31" Type="http://schemas.openxmlformats.org/officeDocument/2006/relationships/tags" Target="../tags/tag1332.xml"/><Relationship Id="rId44" Type="http://schemas.openxmlformats.org/officeDocument/2006/relationships/tags" Target="../tags/tag1345.xml"/><Relationship Id="rId52" Type="http://schemas.openxmlformats.org/officeDocument/2006/relationships/tags" Target="../tags/tag1353.xml"/><Relationship Id="rId60" Type="http://schemas.openxmlformats.org/officeDocument/2006/relationships/tags" Target="../tags/tag1361.xml"/><Relationship Id="rId65" Type="http://schemas.openxmlformats.org/officeDocument/2006/relationships/tags" Target="../tags/tag1366.xml"/><Relationship Id="rId73" Type="http://schemas.openxmlformats.org/officeDocument/2006/relationships/tags" Target="../tags/tag1374.xml"/><Relationship Id="rId78" Type="http://schemas.openxmlformats.org/officeDocument/2006/relationships/tags" Target="../tags/tag1379.xml"/><Relationship Id="rId81" Type="http://schemas.openxmlformats.org/officeDocument/2006/relationships/tags" Target="../tags/tag1382.xml"/><Relationship Id="rId86" Type="http://schemas.openxmlformats.org/officeDocument/2006/relationships/tags" Target="../tags/tag1387.xml"/><Relationship Id="rId94" Type="http://schemas.openxmlformats.org/officeDocument/2006/relationships/tags" Target="../tags/tag1395.xml"/><Relationship Id="rId99" Type="http://schemas.openxmlformats.org/officeDocument/2006/relationships/tags" Target="../tags/tag1400.xml"/><Relationship Id="rId101" Type="http://schemas.openxmlformats.org/officeDocument/2006/relationships/tags" Target="../tags/tag1402.xml"/><Relationship Id="rId4" Type="http://schemas.openxmlformats.org/officeDocument/2006/relationships/tags" Target="../tags/tag1305.xml"/><Relationship Id="rId9" Type="http://schemas.openxmlformats.org/officeDocument/2006/relationships/tags" Target="../tags/tag1310.xml"/><Relationship Id="rId13" Type="http://schemas.openxmlformats.org/officeDocument/2006/relationships/tags" Target="../tags/tag1314.xml"/><Relationship Id="rId18" Type="http://schemas.openxmlformats.org/officeDocument/2006/relationships/tags" Target="../tags/tag1319.xml"/><Relationship Id="rId39" Type="http://schemas.openxmlformats.org/officeDocument/2006/relationships/tags" Target="../tags/tag1340.xml"/><Relationship Id="rId109" Type="http://schemas.openxmlformats.org/officeDocument/2006/relationships/tags" Target="../tags/tag1410.xml"/><Relationship Id="rId34" Type="http://schemas.openxmlformats.org/officeDocument/2006/relationships/tags" Target="../tags/tag1335.xml"/><Relationship Id="rId50" Type="http://schemas.openxmlformats.org/officeDocument/2006/relationships/tags" Target="../tags/tag1351.xml"/><Relationship Id="rId55" Type="http://schemas.openxmlformats.org/officeDocument/2006/relationships/tags" Target="../tags/tag1356.xml"/><Relationship Id="rId76" Type="http://schemas.openxmlformats.org/officeDocument/2006/relationships/tags" Target="../tags/tag1377.xml"/><Relationship Id="rId97" Type="http://schemas.openxmlformats.org/officeDocument/2006/relationships/tags" Target="../tags/tag1398.xml"/><Relationship Id="rId104" Type="http://schemas.openxmlformats.org/officeDocument/2006/relationships/tags" Target="../tags/tag1405.xml"/><Relationship Id="rId7" Type="http://schemas.openxmlformats.org/officeDocument/2006/relationships/tags" Target="../tags/tag1308.xml"/><Relationship Id="rId71" Type="http://schemas.openxmlformats.org/officeDocument/2006/relationships/tags" Target="../tags/tag1372.xml"/><Relationship Id="rId92" Type="http://schemas.openxmlformats.org/officeDocument/2006/relationships/tags" Target="../tags/tag139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15.xml"/><Relationship Id="rId1" Type="http://schemas.openxmlformats.org/officeDocument/2006/relationships/tags" Target="../tags/tag1414.xml"/><Relationship Id="rId4" Type="http://schemas.openxmlformats.org/officeDocument/2006/relationships/notesSlide" Target="../notesSlides/notesSlide1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1418.xml"/><Relationship Id="rId2" Type="http://schemas.openxmlformats.org/officeDocument/2006/relationships/tags" Target="../tags/tag1417.xml"/><Relationship Id="rId1" Type="http://schemas.openxmlformats.org/officeDocument/2006/relationships/tags" Target="../tags/tag1416.xml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9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50.xml"/><Relationship Id="rId21" Type="http://schemas.openxmlformats.org/officeDocument/2006/relationships/tags" Target="../tags/tag45.xml"/><Relationship Id="rId42" Type="http://schemas.openxmlformats.org/officeDocument/2006/relationships/tags" Target="../tags/tag66.xml"/><Relationship Id="rId47" Type="http://schemas.openxmlformats.org/officeDocument/2006/relationships/tags" Target="../tags/tag71.xml"/><Relationship Id="rId63" Type="http://schemas.openxmlformats.org/officeDocument/2006/relationships/tags" Target="../tags/tag87.xml"/><Relationship Id="rId68" Type="http://schemas.openxmlformats.org/officeDocument/2006/relationships/tags" Target="../tags/tag92.xml"/><Relationship Id="rId84" Type="http://schemas.openxmlformats.org/officeDocument/2006/relationships/tags" Target="../tags/tag108.xml"/><Relationship Id="rId89" Type="http://schemas.openxmlformats.org/officeDocument/2006/relationships/tags" Target="../tags/tag113.xml"/><Relationship Id="rId2" Type="http://schemas.openxmlformats.org/officeDocument/2006/relationships/tags" Target="../tags/tag26.xml"/><Relationship Id="rId16" Type="http://schemas.openxmlformats.org/officeDocument/2006/relationships/tags" Target="../tags/tag40.xml"/><Relationship Id="rId29" Type="http://schemas.openxmlformats.org/officeDocument/2006/relationships/tags" Target="../tags/tag53.xml"/><Relationship Id="rId107" Type="http://schemas.openxmlformats.org/officeDocument/2006/relationships/tags" Target="../tags/tag131.xml"/><Relationship Id="rId11" Type="http://schemas.openxmlformats.org/officeDocument/2006/relationships/tags" Target="../tags/tag35.xml"/><Relationship Id="rId24" Type="http://schemas.openxmlformats.org/officeDocument/2006/relationships/tags" Target="../tags/tag48.xml"/><Relationship Id="rId32" Type="http://schemas.openxmlformats.org/officeDocument/2006/relationships/tags" Target="../tags/tag56.xml"/><Relationship Id="rId37" Type="http://schemas.openxmlformats.org/officeDocument/2006/relationships/tags" Target="../tags/tag61.xml"/><Relationship Id="rId40" Type="http://schemas.openxmlformats.org/officeDocument/2006/relationships/tags" Target="../tags/tag64.xml"/><Relationship Id="rId45" Type="http://schemas.openxmlformats.org/officeDocument/2006/relationships/tags" Target="../tags/tag69.xml"/><Relationship Id="rId53" Type="http://schemas.openxmlformats.org/officeDocument/2006/relationships/tags" Target="../tags/tag77.xml"/><Relationship Id="rId58" Type="http://schemas.openxmlformats.org/officeDocument/2006/relationships/tags" Target="../tags/tag82.xml"/><Relationship Id="rId66" Type="http://schemas.openxmlformats.org/officeDocument/2006/relationships/tags" Target="../tags/tag90.xml"/><Relationship Id="rId74" Type="http://schemas.openxmlformats.org/officeDocument/2006/relationships/tags" Target="../tags/tag98.xml"/><Relationship Id="rId79" Type="http://schemas.openxmlformats.org/officeDocument/2006/relationships/tags" Target="../tags/tag103.xml"/><Relationship Id="rId87" Type="http://schemas.openxmlformats.org/officeDocument/2006/relationships/tags" Target="../tags/tag111.xml"/><Relationship Id="rId102" Type="http://schemas.openxmlformats.org/officeDocument/2006/relationships/tags" Target="../tags/tag126.xml"/><Relationship Id="rId5" Type="http://schemas.openxmlformats.org/officeDocument/2006/relationships/tags" Target="../tags/tag29.xml"/><Relationship Id="rId61" Type="http://schemas.openxmlformats.org/officeDocument/2006/relationships/tags" Target="../tags/tag85.xml"/><Relationship Id="rId82" Type="http://schemas.openxmlformats.org/officeDocument/2006/relationships/tags" Target="../tags/tag106.xml"/><Relationship Id="rId90" Type="http://schemas.openxmlformats.org/officeDocument/2006/relationships/tags" Target="../tags/tag114.xml"/><Relationship Id="rId95" Type="http://schemas.openxmlformats.org/officeDocument/2006/relationships/tags" Target="../tags/tag119.xml"/><Relationship Id="rId19" Type="http://schemas.openxmlformats.org/officeDocument/2006/relationships/tags" Target="../tags/tag43.xml"/><Relationship Id="rId14" Type="http://schemas.openxmlformats.org/officeDocument/2006/relationships/tags" Target="../tags/tag38.xml"/><Relationship Id="rId22" Type="http://schemas.openxmlformats.org/officeDocument/2006/relationships/tags" Target="../tags/tag46.xml"/><Relationship Id="rId27" Type="http://schemas.openxmlformats.org/officeDocument/2006/relationships/tags" Target="../tags/tag51.xml"/><Relationship Id="rId30" Type="http://schemas.openxmlformats.org/officeDocument/2006/relationships/tags" Target="../tags/tag54.xml"/><Relationship Id="rId35" Type="http://schemas.openxmlformats.org/officeDocument/2006/relationships/tags" Target="../tags/tag59.xml"/><Relationship Id="rId43" Type="http://schemas.openxmlformats.org/officeDocument/2006/relationships/tags" Target="../tags/tag67.xml"/><Relationship Id="rId48" Type="http://schemas.openxmlformats.org/officeDocument/2006/relationships/tags" Target="../tags/tag72.xml"/><Relationship Id="rId56" Type="http://schemas.openxmlformats.org/officeDocument/2006/relationships/tags" Target="../tags/tag80.xml"/><Relationship Id="rId64" Type="http://schemas.openxmlformats.org/officeDocument/2006/relationships/tags" Target="../tags/tag88.xml"/><Relationship Id="rId69" Type="http://schemas.openxmlformats.org/officeDocument/2006/relationships/tags" Target="../tags/tag93.xml"/><Relationship Id="rId77" Type="http://schemas.openxmlformats.org/officeDocument/2006/relationships/tags" Target="../tags/tag101.xml"/><Relationship Id="rId100" Type="http://schemas.openxmlformats.org/officeDocument/2006/relationships/tags" Target="../tags/tag124.xml"/><Relationship Id="rId105" Type="http://schemas.openxmlformats.org/officeDocument/2006/relationships/tags" Target="../tags/tag129.xml"/><Relationship Id="rId8" Type="http://schemas.openxmlformats.org/officeDocument/2006/relationships/tags" Target="../tags/tag32.xml"/><Relationship Id="rId51" Type="http://schemas.openxmlformats.org/officeDocument/2006/relationships/tags" Target="../tags/tag75.xml"/><Relationship Id="rId72" Type="http://schemas.openxmlformats.org/officeDocument/2006/relationships/tags" Target="../tags/tag96.xml"/><Relationship Id="rId80" Type="http://schemas.openxmlformats.org/officeDocument/2006/relationships/tags" Target="../tags/tag104.xml"/><Relationship Id="rId85" Type="http://schemas.openxmlformats.org/officeDocument/2006/relationships/tags" Target="../tags/tag109.xml"/><Relationship Id="rId93" Type="http://schemas.openxmlformats.org/officeDocument/2006/relationships/tags" Target="../tags/tag117.xml"/><Relationship Id="rId98" Type="http://schemas.openxmlformats.org/officeDocument/2006/relationships/tags" Target="../tags/tag122.xml"/><Relationship Id="rId3" Type="http://schemas.openxmlformats.org/officeDocument/2006/relationships/tags" Target="../tags/tag27.xml"/><Relationship Id="rId12" Type="http://schemas.openxmlformats.org/officeDocument/2006/relationships/tags" Target="../tags/tag36.xml"/><Relationship Id="rId17" Type="http://schemas.openxmlformats.org/officeDocument/2006/relationships/tags" Target="../tags/tag41.xml"/><Relationship Id="rId25" Type="http://schemas.openxmlformats.org/officeDocument/2006/relationships/tags" Target="../tags/tag49.xml"/><Relationship Id="rId33" Type="http://schemas.openxmlformats.org/officeDocument/2006/relationships/tags" Target="../tags/tag57.xml"/><Relationship Id="rId38" Type="http://schemas.openxmlformats.org/officeDocument/2006/relationships/tags" Target="../tags/tag62.xml"/><Relationship Id="rId46" Type="http://schemas.openxmlformats.org/officeDocument/2006/relationships/tags" Target="../tags/tag70.xml"/><Relationship Id="rId59" Type="http://schemas.openxmlformats.org/officeDocument/2006/relationships/tags" Target="../tags/tag83.xml"/><Relationship Id="rId67" Type="http://schemas.openxmlformats.org/officeDocument/2006/relationships/tags" Target="../tags/tag91.xml"/><Relationship Id="rId103" Type="http://schemas.openxmlformats.org/officeDocument/2006/relationships/tags" Target="../tags/tag127.xml"/><Relationship Id="rId108" Type="http://schemas.openxmlformats.org/officeDocument/2006/relationships/slideLayout" Target="../slideLayouts/slideLayout6.xml"/><Relationship Id="rId20" Type="http://schemas.openxmlformats.org/officeDocument/2006/relationships/tags" Target="../tags/tag44.xml"/><Relationship Id="rId41" Type="http://schemas.openxmlformats.org/officeDocument/2006/relationships/tags" Target="../tags/tag65.xml"/><Relationship Id="rId54" Type="http://schemas.openxmlformats.org/officeDocument/2006/relationships/tags" Target="../tags/tag78.xml"/><Relationship Id="rId62" Type="http://schemas.openxmlformats.org/officeDocument/2006/relationships/tags" Target="../tags/tag86.xml"/><Relationship Id="rId70" Type="http://schemas.openxmlformats.org/officeDocument/2006/relationships/tags" Target="../tags/tag94.xml"/><Relationship Id="rId75" Type="http://schemas.openxmlformats.org/officeDocument/2006/relationships/tags" Target="../tags/tag99.xml"/><Relationship Id="rId83" Type="http://schemas.openxmlformats.org/officeDocument/2006/relationships/tags" Target="../tags/tag107.xml"/><Relationship Id="rId88" Type="http://schemas.openxmlformats.org/officeDocument/2006/relationships/tags" Target="../tags/tag112.xml"/><Relationship Id="rId91" Type="http://schemas.openxmlformats.org/officeDocument/2006/relationships/tags" Target="../tags/tag115.xml"/><Relationship Id="rId96" Type="http://schemas.openxmlformats.org/officeDocument/2006/relationships/tags" Target="../tags/tag120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5" Type="http://schemas.openxmlformats.org/officeDocument/2006/relationships/tags" Target="../tags/tag39.xml"/><Relationship Id="rId23" Type="http://schemas.openxmlformats.org/officeDocument/2006/relationships/tags" Target="../tags/tag47.xml"/><Relationship Id="rId28" Type="http://schemas.openxmlformats.org/officeDocument/2006/relationships/tags" Target="../tags/tag52.xml"/><Relationship Id="rId36" Type="http://schemas.openxmlformats.org/officeDocument/2006/relationships/tags" Target="../tags/tag60.xml"/><Relationship Id="rId49" Type="http://schemas.openxmlformats.org/officeDocument/2006/relationships/tags" Target="../tags/tag73.xml"/><Relationship Id="rId57" Type="http://schemas.openxmlformats.org/officeDocument/2006/relationships/tags" Target="../tags/tag81.xml"/><Relationship Id="rId106" Type="http://schemas.openxmlformats.org/officeDocument/2006/relationships/tags" Target="../tags/tag130.xml"/><Relationship Id="rId10" Type="http://schemas.openxmlformats.org/officeDocument/2006/relationships/tags" Target="../tags/tag34.xml"/><Relationship Id="rId31" Type="http://schemas.openxmlformats.org/officeDocument/2006/relationships/tags" Target="../tags/tag55.xml"/><Relationship Id="rId44" Type="http://schemas.openxmlformats.org/officeDocument/2006/relationships/tags" Target="../tags/tag68.xml"/><Relationship Id="rId52" Type="http://schemas.openxmlformats.org/officeDocument/2006/relationships/tags" Target="../tags/tag76.xml"/><Relationship Id="rId60" Type="http://schemas.openxmlformats.org/officeDocument/2006/relationships/tags" Target="../tags/tag84.xml"/><Relationship Id="rId65" Type="http://schemas.openxmlformats.org/officeDocument/2006/relationships/tags" Target="../tags/tag89.xml"/><Relationship Id="rId73" Type="http://schemas.openxmlformats.org/officeDocument/2006/relationships/tags" Target="../tags/tag97.xml"/><Relationship Id="rId78" Type="http://schemas.openxmlformats.org/officeDocument/2006/relationships/tags" Target="../tags/tag102.xml"/><Relationship Id="rId81" Type="http://schemas.openxmlformats.org/officeDocument/2006/relationships/tags" Target="../tags/tag105.xml"/><Relationship Id="rId86" Type="http://schemas.openxmlformats.org/officeDocument/2006/relationships/tags" Target="../tags/tag110.xml"/><Relationship Id="rId94" Type="http://schemas.openxmlformats.org/officeDocument/2006/relationships/tags" Target="../tags/tag118.xml"/><Relationship Id="rId99" Type="http://schemas.openxmlformats.org/officeDocument/2006/relationships/tags" Target="../tags/tag123.xml"/><Relationship Id="rId101" Type="http://schemas.openxmlformats.org/officeDocument/2006/relationships/tags" Target="../tags/tag125.xml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3" Type="http://schemas.openxmlformats.org/officeDocument/2006/relationships/tags" Target="../tags/tag37.xml"/><Relationship Id="rId18" Type="http://schemas.openxmlformats.org/officeDocument/2006/relationships/tags" Target="../tags/tag42.xml"/><Relationship Id="rId39" Type="http://schemas.openxmlformats.org/officeDocument/2006/relationships/tags" Target="../tags/tag63.xml"/><Relationship Id="rId109" Type="http://schemas.openxmlformats.org/officeDocument/2006/relationships/notesSlide" Target="../notesSlides/notesSlide2.xml"/><Relationship Id="rId34" Type="http://schemas.openxmlformats.org/officeDocument/2006/relationships/tags" Target="../tags/tag58.xml"/><Relationship Id="rId50" Type="http://schemas.openxmlformats.org/officeDocument/2006/relationships/tags" Target="../tags/tag74.xml"/><Relationship Id="rId55" Type="http://schemas.openxmlformats.org/officeDocument/2006/relationships/tags" Target="../tags/tag79.xml"/><Relationship Id="rId76" Type="http://schemas.openxmlformats.org/officeDocument/2006/relationships/tags" Target="../tags/tag100.xml"/><Relationship Id="rId97" Type="http://schemas.openxmlformats.org/officeDocument/2006/relationships/tags" Target="../tags/tag121.xml"/><Relationship Id="rId104" Type="http://schemas.openxmlformats.org/officeDocument/2006/relationships/tags" Target="../tags/tag128.xml"/><Relationship Id="rId7" Type="http://schemas.openxmlformats.org/officeDocument/2006/relationships/tags" Target="../tags/tag31.xml"/><Relationship Id="rId71" Type="http://schemas.openxmlformats.org/officeDocument/2006/relationships/tags" Target="../tags/tag95.xml"/><Relationship Id="rId92" Type="http://schemas.openxmlformats.org/officeDocument/2006/relationships/tags" Target="../tags/tag11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134.xml"/><Relationship Id="rId7" Type="http://schemas.openxmlformats.org/officeDocument/2006/relationships/tags" Target="../tags/tag138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5" Type="http://schemas.openxmlformats.org/officeDocument/2006/relationships/tags" Target="../tags/tag136.xml"/><Relationship Id="rId4" Type="http://schemas.openxmlformats.org/officeDocument/2006/relationships/tags" Target="../tags/tag135.xml"/><Relationship Id="rId9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tags" Target="../tags/tag164.xml"/><Relationship Id="rId117" Type="http://schemas.openxmlformats.org/officeDocument/2006/relationships/tags" Target="../tags/tag255.xml"/><Relationship Id="rId21" Type="http://schemas.openxmlformats.org/officeDocument/2006/relationships/tags" Target="../tags/tag159.xml"/><Relationship Id="rId42" Type="http://schemas.openxmlformats.org/officeDocument/2006/relationships/tags" Target="../tags/tag180.xml"/><Relationship Id="rId47" Type="http://schemas.openxmlformats.org/officeDocument/2006/relationships/tags" Target="../tags/tag185.xml"/><Relationship Id="rId63" Type="http://schemas.openxmlformats.org/officeDocument/2006/relationships/tags" Target="../tags/tag201.xml"/><Relationship Id="rId68" Type="http://schemas.openxmlformats.org/officeDocument/2006/relationships/tags" Target="../tags/tag206.xml"/><Relationship Id="rId84" Type="http://schemas.openxmlformats.org/officeDocument/2006/relationships/tags" Target="../tags/tag222.xml"/><Relationship Id="rId89" Type="http://schemas.openxmlformats.org/officeDocument/2006/relationships/tags" Target="../tags/tag227.xml"/><Relationship Id="rId112" Type="http://schemas.openxmlformats.org/officeDocument/2006/relationships/tags" Target="../tags/tag250.xml"/><Relationship Id="rId16" Type="http://schemas.openxmlformats.org/officeDocument/2006/relationships/tags" Target="../tags/tag154.xml"/><Relationship Id="rId107" Type="http://schemas.openxmlformats.org/officeDocument/2006/relationships/tags" Target="../tags/tag245.xml"/><Relationship Id="rId11" Type="http://schemas.openxmlformats.org/officeDocument/2006/relationships/tags" Target="../tags/tag149.xml"/><Relationship Id="rId24" Type="http://schemas.openxmlformats.org/officeDocument/2006/relationships/tags" Target="../tags/tag162.xml"/><Relationship Id="rId32" Type="http://schemas.openxmlformats.org/officeDocument/2006/relationships/tags" Target="../tags/tag170.xml"/><Relationship Id="rId37" Type="http://schemas.openxmlformats.org/officeDocument/2006/relationships/tags" Target="../tags/tag175.xml"/><Relationship Id="rId40" Type="http://schemas.openxmlformats.org/officeDocument/2006/relationships/tags" Target="../tags/tag178.xml"/><Relationship Id="rId45" Type="http://schemas.openxmlformats.org/officeDocument/2006/relationships/tags" Target="../tags/tag183.xml"/><Relationship Id="rId53" Type="http://schemas.openxmlformats.org/officeDocument/2006/relationships/tags" Target="../tags/tag191.xml"/><Relationship Id="rId58" Type="http://schemas.openxmlformats.org/officeDocument/2006/relationships/tags" Target="../tags/tag196.xml"/><Relationship Id="rId66" Type="http://schemas.openxmlformats.org/officeDocument/2006/relationships/tags" Target="../tags/tag204.xml"/><Relationship Id="rId74" Type="http://schemas.openxmlformats.org/officeDocument/2006/relationships/tags" Target="../tags/tag212.xml"/><Relationship Id="rId79" Type="http://schemas.openxmlformats.org/officeDocument/2006/relationships/tags" Target="../tags/tag217.xml"/><Relationship Id="rId87" Type="http://schemas.openxmlformats.org/officeDocument/2006/relationships/tags" Target="../tags/tag225.xml"/><Relationship Id="rId102" Type="http://schemas.openxmlformats.org/officeDocument/2006/relationships/tags" Target="../tags/tag240.xml"/><Relationship Id="rId110" Type="http://schemas.openxmlformats.org/officeDocument/2006/relationships/tags" Target="../tags/tag248.xml"/><Relationship Id="rId115" Type="http://schemas.openxmlformats.org/officeDocument/2006/relationships/tags" Target="../tags/tag253.xml"/><Relationship Id="rId5" Type="http://schemas.openxmlformats.org/officeDocument/2006/relationships/tags" Target="../tags/tag143.xml"/><Relationship Id="rId61" Type="http://schemas.openxmlformats.org/officeDocument/2006/relationships/tags" Target="../tags/tag199.xml"/><Relationship Id="rId82" Type="http://schemas.openxmlformats.org/officeDocument/2006/relationships/tags" Target="../tags/tag220.xml"/><Relationship Id="rId90" Type="http://schemas.openxmlformats.org/officeDocument/2006/relationships/tags" Target="../tags/tag228.xml"/><Relationship Id="rId95" Type="http://schemas.openxmlformats.org/officeDocument/2006/relationships/tags" Target="../tags/tag233.xml"/><Relationship Id="rId19" Type="http://schemas.openxmlformats.org/officeDocument/2006/relationships/tags" Target="../tags/tag157.xml"/><Relationship Id="rId14" Type="http://schemas.openxmlformats.org/officeDocument/2006/relationships/tags" Target="../tags/tag152.xml"/><Relationship Id="rId22" Type="http://schemas.openxmlformats.org/officeDocument/2006/relationships/tags" Target="../tags/tag160.xml"/><Relationship Id="rId27" Type="http://schemas.openxmlformats.org/officeDocument/2006/relationships/tags" Target="../tags/tag165.xml"/><Relationship Id="rId30" Type="http://schemas.openxmlformats.org/officeDocument/2006/relationships/tags" Target="../tags/tag168.xml"/><Relationship Id="rId35" Type="http://schemas.openxmlformats.org/officeDocument/2006/relationships/tags" Target="../tags/tag173.xml"/><Relationship Id="rId43" Type="http://schemas.openxmlformats.org/officeDocument/2006/relationships/tags" Target="../tags/tag181.xml"/><Relationship Id="rId48" Type="http://schemas.openxmlformats.org/officeDocument/2006/relationships/tags" Target="../tags/tag186.xml"/><Relationship Id="rId56" Type="http://schemas.openxmlformats.org/officeDocument/2006/relationships/tags" Target="../tags/tag194.xml"/><Relationship Id="rId64" Type="http://schemas.openxmlformats.org/officeDocument/2006/relationships/tags" Target="../tags/tag202.xml"/><Relationship Id="rId69" Type="http://schemas.openxmlformats.org/officeDocument/2006/relationships/tags" Target="../tags/tag207.xml"/><Relationship Id="rId77" Type="http://schemas.openxmlformats.org/officeDocument/2006/relationships/tags" Target="../tags/tag215.xml"/><Relationship Id="rId100" Type="http://schemas.openxmlformats.org/officeDocument/2006/relationships/tags" Target="../tags/tag238.xml"/><Relationship Id="rId105" Type="http://schemas.openxmlformats.org/officeDocument/2006/relationships/tags" Target="../tags/tag243.xml"/><Relationship Id="rId113" Type="http://schemas.openxmlformats.org/officeDocument/2006/relationships/tags" Target="../tags/tag251.xml"/><Relationship Id="rId118" Type="http://schemas.openxmlformats.org/officeDocument/2006/relationships/tags" Target="../tags/tag256.xml"/><Relationship Id="rId8" Type="http://schemas.openxmlformats.org/officeDocument/2006/relationships/tags" Target="../tags/tag146.xml"/><Relationship Id="rId51" Type="http://schemas.openxmlformats.org/officeDocument/2006/relationships/tags" Target="../tags/tag189.xml"/><Relationship Id="rId72" Type="http://schemas.openxmlformats.org/officeDocument/2006/relationships/tags" Target="../tags/tag210.xml"/><Relationship Id="rId80" Type="http://schemas.openxmlformats.org/officeDocument/2006/relationships/tags" Target="../tags/tag218.xml"/><Relationship Id="rId85" Type="http://schemas.openxmlformats.org/officeDocument/2006/relationships/tags" Target="../tags/tag223.xml"/><Relationship Id="rId93" Type="http://schemas.openxmlformats.org/officeDocument/2006/relationships/tags" Target="../tags/tag231.xml"/><Relationship Id="rId98" Type="http://schemas.openxmlformats.org/officeDocument/2006/relationships/tags" Target="../tags/tag236.xml"/><Relationship Id="rId3" Type="http://schemas.openxmlformats.org/officeDocument/2006/relationships/tags" Target="../tags/tag141.xml"/><Relationship Id="rId12" Type="http://schemas.openxmlformats.org/officeDocument/2006/relationships/tags" Target="../tags/tag150.xml"/><Relationship Id="rId17" Type="http://schemas.openxmlformats.org/officeDocument/2006/relationships/tags" Target="../tags/tag155.xml"/><Relationship Id="rId25" Type="http://schemas.openxmlformats.org/officeDocument/2006/relationships/tags" Target="../tags/tag163.xml"/><Relationship Id="rId33" Type="http://schemas.openxmlformats.org/officeDocument/2006/relationships/tags" Target="../tags/tag171.xml"/><Relationship Id="rId38" Type="http://schemas.openxmlformats.org/officeDocument/2006/relationships/tags" Target="../tags/tag176.xml"/><Relationship Id="rId46" Type="http://schemas.openxmlformats.org/officeDocument/2006/relationships/tags" Target="../tags/tag184.xml"/><Relationship Id="rId59" Type="http://schemas.openxmlformats.org/officeDocument/2006/relationships/tags" Target="../tags/tag197.xml"/><Relationship Id="rId67" Type="http://schemas.openxmlformats.org/officeDocument/2006/relationships/tags" Target="../tags/tag205.xml"/><Relationship Id="rId103" Type="http://schemas.openxmlformats.org/officeDocument/2006/relationships/tags" Target="../tags/tag241.xml"/><Relationship Id="rId108" Type="http://schemas.openxmlformats.org/officeDocument/2006/relationships/tags" Target="../tags/tag246.xml"/><Relationship Id="rId116" Type="http://schemas.openxmlformats.org/officeDocument/2006/relationships/tags" Target="../tags/tag254.xml"/><Relationship Id="rId20" Type="http://schemas.openxmlformats.org/officeDocument/2006/relationships/tags" Target="../tags/tag158.xml"/><Relationship Id="rId41" Type="http://schemas.openxmlformats.org/officeDocument/2006/relationships/tags" Target="../tags/tag179.xml"/><Relationship Id="rId54" Type="http://schemas.openxmlformats.org/officeDocument/2006/relationships/tags" Target="../tags/tag192.xml"/><Relationship Id="rId62" Type="http://schemas.openxmlformats.org/officeDocument/2006/relationships/tags" Target="../tags/tag200.xml"/><Relationship Id="rId70" Type="http://schemas.openxmlformats.org/officeDocument/2006/relationships/tags" Target="../tags/tag208.xml"/><Relationship Id="rId75" Type="http://schemas.openxmlformats.org/officeDocument/2006/relationships/tags" Target="../tags/tag213.xml"/><Relationship Id="rId83" Type="http://schemas.openxmlformats.org/officeDocument/2006/relationships/tags" Target="../tags/tag221.xml"/><Relationship Id="rId88" Type="http://schemas.openxmlformats.org/officeDocument/2006/relationships/tags" Target="../tags/tag226.xml"/><Relationship Id="rId91" Type="http://schemas.openxmlformats.org/officeDocument/2006/relationships/tags" Target="../tags/tag229.xml"/><Relationship Id="rId96" Type="http://schemas.openxmlformats.org/officeDocument/2006/relationships/tags" Target="../tags/tag234.xml"/><Relationship Id="rId111" Type="http://schemas.openxmlformats.org/officeDocument/2006/relationships/tags" Target="../tags/tag249.xml"/><Relationship Id="rId1" Type="http://schemas.openxmlformats.org/officeDocument/2006/relationships/tags" Target="../tags/tag139.xml"/><Relationship Id="rId6" Type="http://schemas.openxmlformats.org/officeDocument/2006/relationships/tags" Target="../tags/tag144.xml"/><Relationship Id="rId15" Type="http://schemas.openxmlformats.org/officeDocument/2006/relationships/tags" Target="../tags/tag153.xml"/><Relationship Id="rId23" Type="http://schemas.openxmlformats.org/officeDocument/2006/relationships/tags" Target="../tags/tag161.xml"/><Relationship Id="rId28" Type="http://schemas.openxmlformats.org/officeDocument/2006/relationships/tags" Target="../tags/tag166.xml"/><Relationship Id="rId36" Type="http://schemas.openxmlformats.org/officeDocument/2006/relationships/tags" Target="../tags/tag174.xml"/><Relationship Id="rId49" Type="http://schemas.openxmlformats.org/officeDocument/2006/relationships/tags" Target="../tags/tag187.xml"/><Relationship Id="rId57" Type="http://schemas.openxmlformats.org/officeDocument/2006/relationships/tags" Target="../tags/tag195.xml"/><Relationship Id="rId106" Type="http://schemas.openxmlformats.org/officeDocument/2006/relationships/tags" Target="../tags/tag244.xml"/><Relationship Id="rId114" Type="http://schemas.openxmlformats.org/officeDocument/2006/relationships/tags" Target="../tags/tag252.xml"/><Relationship Id="rId119" Type="http://schemas.openxmlformats.org/officeDocument/2006/relationships/slideLayout" Target="../slideLayouts/slideLayout6.xml"/><Relationship Id="rId10" Type="http://schemas.openxmlformats.org/officeDocument/2006/relationships/tags" Target="../tags/tag148.xml"/><Relationship Id="rId31" Type="http://schemas.openxmlformats.org/officeDocument/2006/relationships/tags" Target="../tags/tag169.xml"/><Relationship Id="rId44" Type="http://schemas.openxmlformats.org/officeDocument/2006/relationships/tags" Target="../tags/tag182.xml"/><Relationship Id="rId52" Type="http://schemas.openxmlformats.org/officeDocument/2006/relationships/tags" Target="../tags/tag190.xml"/><Relationship Id="rId60" Type="http://schemas.openxmlformats.org/officeDocument/2006/relationships/tags" Target="../tags/tag198.xml"/><Relationship Id="rId65" Type="http://schemas.openxmlformats.org/officeDocument/2006/relationships/tags" Target="../tags/tag203.xml"/><Relationship Id="rId73" Type="http://schemas.openxmlformats.org/officeDocument/2006/relationships/tags" Target="../tags/tag211.xml"/><Relationship Id="rId78" Type="http://schemas.openxmlformats.org/officeDocument/2006/relationships/tags" Target="../tags/tag216.xml"/><Relationship Id="rId81" Type="http://schemas.openxmlformats.org/officeDocument/2006/relationships/tags" Target="../tags/tag219.xml"/><Relationship Id="rId86" Type="http://schemas.openxmlformats.org/officeDocument/2006/relationships/tags" Target="../tags/tag224.xml"/><Relationship Id="rId94" Type="http://schemas.openxmlformats.org/officeDocument/2006/relationships/tags" Target="../tags/tag232.xml"/><Relationship Id="rId99" Type="http://schemas.openxmlformats.org/officeDocument/2006/relationships/tags" Target="../tags/tag237.xml"/><Relationship Id="rId101" Type="http://schemas.openxmlformats.org/officeDocument/2006/relationships/tags" Target="../tags/tag239.xml"/><Relationship Id="rId4" Type="http://schemas.openxmlformats.org/officeDocument/2006/relationships/tags" Target="../tags/tag142.xml"/><Relationship Id="rId9" Type="http://schemas.openxmlformats.org/officeDocument/2006/relationships/tags" Target="../tags/tag147.xml"/><Relationship Id="rId13" Type="http://schemas.openxmlformats.org/officeDocument/2006/relationships/tags" Target="../tags/tag151.xml"/><Relationship Id="rId18" Type="http://schemas.openxmlformats.org/officeDocument/2006/relationships/tags" Target="../tags/tag156.xml"/><Relationship Id="rId39" Type="http://schemas.openxmlformats.org/officeDocument/2006/relationships/tags" Target="../tags/tag177.xml"/><Relationship Id="rId109" Type="http://schemas.openxmlformats.org/officeDocument/2006/relationships/tags" Target="../tags/tag247.xml"/><Relationship Id="rId34" Type="http://schemas.openxmlformats.org/officeDocument/2006/relationships/tags" Target="../tags/tag172.xml"/><Relationship Id="rId50" Type="http://schemas.openxmlformats.org/officeDocument/2006/relationships/tags" Target="../tags/tag188.xml"/><Relationship Id="rId55" Type="http://schemas.openxmlformats.org/officeDocument/2006/relationships/tags" Target="../tags/tag193.xml"/><Relationship Id="rId76" Type="http://schemas.openxmlformats.org/officeDocument/2006/relationships/tags" Target="../tags/tag214.xml"/><Relationship Id="rId97" Type="http://schemas.openxmlformats.org/officeDocument/2006/relationships/tags" Target="../tags/tag235.xml"/><Relationship Id="rId104" Type="http://schemas.openxmlformats.org/officeDocument/2006/relationships/tags" Target="../tags/tag242.xml"/><Relationship Id="rId120" Type="http://schemas.openxmlformats.org/officeDocument/2006/relationships/notesSlide" Target="../notesSlides/notesSlide4.xml"/><Relationship Id="rId7" Type="http://schemas.openxmlformats.org/officeDocument/2006/relationships/tags" Target="../tags/tag145.xml"/><Relationship Id="rId71" Type="http://schemas.openxmlformats.org/officeDocument/2006/relationships/tags" Target="../tags/tag209.xml"/><Relationship Id="rId92" Type="http://schemas.openxmlformats.org/officeDocument/2006/relationships/tags" Target="../tags/tag230.xml"/><Relationship Id="rId2" Type="http://schemas.openxmlformats.org/officeDocument/2006/relationships/tags" Target="../tags/tag140.xml"/><Relationship Id="rId29" Type="http://schemas.openxmlformats.org/officeDocument/2006/relationships/tags" Target="../tags/tag16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8.xml"/><Relationship Id="rId1" Type="http://schemas.openxmlformats.org/officeDocument/2006/relationships/tags" Target="../tags/tag25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61.xml"/><Relationship Id="rId2" Type="http://schemas.openxmlformats.org/officeDocument/2006/relationships/tags" Target="../tags/tag260.xml"/><Relationship Id="rId1" Type="http://schemas.openxmlformats.org/officeDocument/2006/relationships/tags" Target="../tags/tag25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CPU Performance</a:t>
            </a:r>
            <a:br>
              <a:rPr lang="en-US" dirty="0"/>
            </a:br>
            <a:r>
              <a:rPr lang="en-US" dirty="0"/>
              <a:t>Pipelined </a:t>
            </a:r>
            <a:r>
              <a:rPr lang="en-US" dirty="0" smtClean="0"/>
              <a:t>CPU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See P&amp;H Chapters 1.4 and 4.5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8566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86868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How to measure performance?</a:t>
            </a:r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5486400" y="762000"/>
            <a:ext cx="349868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3" lvl="1"/>
            <a:r>
              <a:rPr lang="en-US" dirty="0" smtClean="0">
                <a:solidFill>
                  <a:schemeClr val="bg1"/>
                </a:solidFill>
              </a:rPr>
              <a:t>GHz (billions of cycles per second)</a:t>
            </a:r>
          </a:p>
          <a:p>
            <a:pPr marL="119063" lvl="1"/>
            <a:r>
              <a:rPr lang="en-US" dirty="0" smtClean="0">
                <a:solidFill>
                  <a:schemeClr val="bg1"/>
                </a:solidFill>
              </a:rPr>
              <a:t>MIPS (millions of instructions per second) </a:t>
            </a:r>
          </a:p>
          <a:p>
            <a:pPr marL="119063" lvl="1"/>
            <a:r>
              <a:rPr lang="en-US" dirty="0" smtClean="0">
                <a:solidFill>
                  <a:schemeClr val="bg1"/>
                </a:solidFill>
              </a:rPr>
              <a:t>MFLOPS (millions of floating point operations per second)</a:t>
            </a:r>
          </a:p>
          <a:p>
            <a:pPr marL="119063" lvl="1"/>
            <a:r>
              <a:rPr lang="en-US" dirty="0" smtClean="0">
                <a:solidFill>
                  <a:schemeClr val="bg1"/>
                </a:solidFill>
              </a:rPr>
              <a:t>benchmarks (SPEC, TPC, …)</a:t>
            </a:r>
          </a:p>
          <a:p>
            <a:pPr marL="119063"/>
            <a:endParaRPr lang="en-US" dirty="0" smtClean="0">
              <a:solidFill>
                <a:schemeClr val="bg1"/>
              </a:solidFill>
            </a:endParaRPr>
          </a:p>
          <a:p>
            <a:pPr marL="119063"/>
            <a:endParaRPr lang="en-US" dirty="0" smtClean="0">
              <a:solidFill>
                <a:schemeClr val="bg1"/>
              </a:solidFill>
            </a:endParaRPr>
          </a:p>
          <a:p>
            <a:pPr marL="119063"/>
            <a:endParaRPr lang="en-US" dirty="0" smtClean="0">
              <a:solidFill>
                <a:schemeClr val="bg1"/>
              </a:solidFill>
            </a:endParaRPr>
          </a:p>
          <a:p>
            <a:pPr marL="119063"/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Metrics</a:t>
            </a:r>
          </a:p>
          <a:p>
            <a:pPr marL="119063" lvl="1"/>
            <a:r>
              <a:rPr lang="en-US" dirty="0" smtClean="0">
                <a:solidFill>
                  <a:schemeClr val="bg1"/>
                </a:solidFill>
              </a:rPr>
              <a:t>latency: how long to finish my program</a:t>
            </a:r>
          </a:p>
          <a:p>
            <a:pPr marL="119063" lvl="1"/>
            <a:r>
              <a:rPr lang="en-US" dirty="0" smtClean="0">
                <a:solidFill>
                  <a:schemeClr val="bg1"/>
                </a:solidFill>
              </a:rPr>
              <a:t>throughput: how much work finished per unit time</a:t>
            </a:r>
          </a:p>
          <a:p>
            <a:pPr marL="119063"/>
            <a:endParaRPr lang="en-US" sz="2800" dirty="0" err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9144000" cy="381000"/>
          </a:xfrm>
        </p:spPr>
        <p:txBody>
          <a:bodyPr>
            <a:noAutofit/>
          </a:bodyPr>
          <a:lstStyle/>
          <a:p>
            <a:r>
              <a:rPr lang="en-US" dirty="0" smtClean="0"/>
              <a:t>How Fast?</a:t>
            </a:r>
            <a:endParaRPr lang="en-US" dirty="0"/>
          </a:p>
        </p:txBody>
      </p:sp>
      <p:sp>
        <p:nvSpPr>
          <p:cNvPr id="2249753" name="Line 2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3429000" y="2362200"/>
            <a:ext cx="1" cy="7620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54" name="Line 2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 flipV="1">
            <a:off x="3810000" y="2362200"/>
            <a:ext cx="0" cy="6858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55" name="Line 2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 flipV="1">
            <a:off x="4038600" y="2362200"/>
            <a:ext cx="0" cy="6858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56" name="Line 2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4267200" y="2362200"/>
            <a:ext cx="0" cy="7620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 anchorCtr="1">
            <a:noAutofit/>
          </a:bodyPr>
          <a:lstStyle/>
          <a:p>
            <a:endParaRPr lang="en-US"/>
          </a:p>
        </p:txBody>
      </p:sp>
      <p:sp>
        <p:nvSpPr>
          <p:cNvPr id="2249762" name="Line 34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2362200" y="3200400"/>
            <a:ext cx="914400" cy="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4419600" y="1219200"/>
            <a:ext cx="22860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419600" y="2057400"/>
            <a:ext cx="22860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7772400" y="685800"/>
            <a:ext cx="0" cy="91440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7315200" y="1600200"/>
            <a:ext cx="4572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2667000" y="685800"/>
            <a:ext cx="51054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2667000" y="1905000"/>
            <a:ext cx="6096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80" name="Text Box 5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781800" y="1205925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ALU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6" name="Line 8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1447798" y="1676400"/>
            <a:ext cx="2" cy="76200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066800" y="2438400"/>
            <a:ext cx="762000" cy="304799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66" name="Line 1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1981200" y="2057400"/>
            <a:ext cx="0" cy="114300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2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1447798" y="2743198"/>
            <a:ext cx="2" cy="457201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1" name="Line 4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2667000" y="685800"/>
            <a:ext cx="0" cy="121920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3" name="Line 49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 flipV="1">
            <a:off x="2057400" y="1447800"/>
            <a:ext cx="304800" cy="0"/>
          </a:xfrm>
          <a:prstGeom prst="line">
            <a:avLst/>
          </a:prstGeom>
          <a:noFill/>
          <a:ln w="28575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5" name="Rectangle 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066800" y="609600"/>
            <a:ext cx="990600" cy="10668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Prog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err="1" smtClean="0">
                <a:solidFill>
                  <a:schemeClr val="bg1"/>
                </a:solidFill>
              </a:rPr>
              <a:t>Mem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7" name="Oval 2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276600" y="2971801"/>
            <a:ext cx="1219200" cy="457199"/>
          </a:xfrm>
          <a:prstGeom prst="ellipse">
            <a:avLst/>
          </a:prstGeom>
          <a:solidFill>
            <a:schemeClr val="tx1"/>
          </a:solidFill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control</a:t>
            </a:r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7086600" y="2209800"/>
            <a:ext cx="0" cy="9906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1" name="Freeform 150"/>
          <p:cNvSpPr/>
          <p:nvPr>
            <p:custDataLst>
              <p:tags r:id="rId23"/>
            </p:custDataLst>
          </p:nvPr>
        </p:nvSpPr>
        <p:spPr>
          <a:xfrm>
            <a:off x="6705600" y="91440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7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143000" y="3200400"/>
            <a:ext cx="1143000" cy="685800"/>
          </a:xfrm>
          <a:prstGeom prst="ellipse">
            <a:avLst/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80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new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pc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 flipV="1">
            <a:off x="2362200" y="1447800"/>
            <a:ext cx="0" cy="1752600"/>
          </a:xfrm>
          <a:prstGeom prst="line">
            <a:avLst/>
          </a:prstGeom>
          <a:noFill/>
          <a:ln w="28575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6" name="Rectangle 22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276599" y="990600"/>
            <a:ext cx="1143001" cy="1363663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Reg.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File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79" name="Line 49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 flipV="1">
            <a:off x="1447800" y="2057400"/>
            <a:ext cx="533400" cy="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 type="oval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80" name="Line 45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1828800" y="1676400"/>
            <a:ext cx="0" cy="2286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3" name="Line 34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4495800" y="3200400"/>
            <a:ext cx="2590800" cy="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34" name="Rounded Rectangular Callout 33"/>
          <p:cNvSpPr/>
          <p:nvPr>
            <p:custDataLst>
              <p:tags r:id="rId30"/>
            </p:custDataLst>
          </p:nvPr>
        </p:nvSpPr>
        <p:spPr>
          <a:xfrm>
            <a:off x="4648200" y="2438400"/>
            <a:ext cx="1219200" cy="381000"/>
          </a:xfrm>
          <a:prstGeom prst="wedgeRoundRectCallout">
            <a:avLst>
              <a:gd name="adj1" fmla="val -64920"/>
              <a:gd name="adj2" fmla="val 100701"/>
              <a:gd name="adj3" fmla="val 16667"/>
            </a:avLst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~ 3 gates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Content Placeholder 34"/>
          <p:cNvSpPr txBox="1">
            <a:spLocks/>
          </p:cNvSpPr>
          <p:nvPr>
            <p:custDataLst>
              <p:tags r:id="rId31"/>
            </p:custDataLst>
          </p:nvPr>
        </p:nvSpPr>
        <p:spPr>
          <a:xfrm>
            <a:off x="4572000" y="5943600"/>
            <a:ext cx="4572000" cy="99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All signals are stable</a:t>
            </a:r>
            <a:endParaRPr lang="en-US" sz="1400" noProof="0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/>
              <a:buChar char="•"/>
              <a:tabLst/>
              <a:defRPr/>
            </a:pP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80 gates =&gt; clock period of at least 160 ns, max frequency ~6MHz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tabLst/>
              <a:defRPr/>
            </a:pPr>
            <a:r>
              <a:rPr lang="en-US" sz="1400" noProof="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Better:</a:t>
            </a:r>
          </a:p>
          <a:p>
            <a:pPr marL="342900" lvl="0" indent="-342900">
              <a:spcBef>
                <a:spcPct val="20000"/>
              </a:spcBef>
              <a:buSzPct val="80000"/>
              <a:buFont typeface="Arial"/>
              <a:buChar char="•"/>
              <a:defRPr/>
            </a:pP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21 gates =&gt; clock period of at least 42 ns, max frequency ~24MHz </a:t>
            </a:r>
            <a:endParaRPr lang="en-US" sz="1400" noProof="0" dirty="0" smtClean="0">
              <a:solidFill>
                <a:schemeClr val="bg1"/>
              </a:solidFill>
              <a:latin typeface="Calibri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38" name="Content Placeholder 34"/>
          <p:cNvSpPr txBox="1">
            <a:spLocks/>
          </p:cNvSpPr>
          <p:nvPr>
            <p:custDataLst>
              <p:tags r:id="rId32"/>
            </p:custDataLst>
          </p:nvPr>
        </p:nvSpPr>
        <p:spPr>
          <a:xfrm>
            <a:off x="228600" y="4038600"/>
            <a:ext cx="41910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Assumptions:</a:t>
            </a: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alu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: 32 bit ripple carry + some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muxes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next PC: 30 bit ripple carry</a:t>
            </a: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control: minimized for delay (~3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gates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)</a:t>
            </a:r>
          </a:p>
          <a:p>
            <a:pPr marL="458788" lvl="1" indent="-28575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transistors: 2 ns per gate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prog</a:t>
            </a:r>
            <a:r>
              <a:rPr lang="en-US" sz="2800" noProof="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,.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memory: 16 ns  (as much as 8 gates)</a:t>
            </a: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register file: 2 ns access</a:t>
            </a: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ignore wires, register setup time</a:t>
            </a: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Better:</a:t>
            </a:r>
          </a:p>
          <a:p>
            <a:pPr marL="458788" lvl="1" indent="-28575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alu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: 32 bit carry </a:t>
            </a: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lookahead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+ some </a:t>
            </a: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muxes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(~ 9 gates)</a:t>
            </a:r>
          </a:p>
          <a:p>
            <a:pPr marL="458788" lvl="1" indent="-28575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next PC: 30 bit carry </a:t>
            </a: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lookahead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(~ 6 gates)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Better Still:</a:t>
            </a:r>
          </a:p>
          <a:p>
            <a:pPr marL="458788" lvl="1" indent="-28575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next PC: cheapest adder faster than 21 gate delays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allAtOnce"/>
      <p:bldP spid="36" grpId="1" build="allAtOnce"/>
      <p:bldP spid="38" grpId="0" build="allAtOnce"/>
      <p:bldP spid="38" grpId="1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Adder Performance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304800" y="381000"/>
          <a:ext cx="8534400" cy="3657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733800"/>
                <a:gridCol w="2209800"/>
                <a:gridCol w="2590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32 Bit Adder Design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Space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Time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Ripple Carry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≈ 300 gates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≈ 64 gate delays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2-Way Carry-Skip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≈ 360 gates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≈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35 gate delays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3-Way Carry-Skip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≈ 500 gates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≈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22 gate delays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4-Way Carry-Skip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≈ 600 gates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≈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gate delays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2-Way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Look-Ahead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≈ 550 gates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≈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gate delays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Split Look-Ahead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≈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800 gates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≈ 10 gate delays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Full Look-Ahead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≈ 1200 gates</a:t>
                      </a:r>
                      <a:endParaRPr lang="en-US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≈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5 gate delays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Optimization: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Critical Path</a:t>
            </a:r>
          </a:p>
          <a:p>
            <a:pPr lvl="1"/>
            <a:r>
              <a:rPr lang="en-US" dirty="0" smtClean="0"/>
              <a:t>Longest path from a register output to a register input</a:t>
            </a:r>
          </a:p>
          <a:p>
            <a:pPr lvl="1"/>
            <a:r>
              <a:rPr lang="en-US" dirty="0" smtClean="0"/>
              <a:t>Determines minimum cycle, maximum clock frequency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Strategy 1 (we just employed)</a:t>
            </a:r>
          </a:p>
          <a:p>
            <a:pPr lvl="1"/>
            <a:r>
              <a:rPr lang="en-US" dirty="0" smtClean="0"/>
              <a:t>Optimize for delay on the critical path</a:t>
            </a:r>
          </a:p>
          <a:p>
            <a:pPr lvl="1"/>
            <a:r>
              <a:rPr lang="en-US" dirty="0" smtClean="0"/>
              <a:t>Optimize for size / power / simplicity elsewhere </a:t>
            </a:r>
          </a:p>
          <a:p>
            <a:pPr lvl="2"/>
            <a:r>
              <a:rPr lang="en-US" dirty="0" smtClean="0"/>
              <a:t>next PC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9144000" cy="381000"/>
          </a:xfrm>
        </p:spPr>
        <p:txBody>
          <a:bodyPr>
            <a:noAutofit/>
          </a:bodyPr>
          <a:lstStyle/>
          <a:p>
            <a:r>
              <a:rPr lang="en-US" dirty="0" smtClean="0"/>
              <a:t> Processor Clock Cycle</a:t>
            </a:r>
            <a:endParaRPr lang="en-US" dirty="0"/>
          </a:p>
        </p:txBody>
      </p:sp>
      <p:sp>
        <p:nvSpPr>
          <p:cNvPr id="2249753" name="Line 2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2743200" y="2209800"/>
            <a:ext cx="1" cy="7620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54" name="Line 2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 flipV="1">
            <a:off x="3124200" y="2209800"/>
            <a:ext cx="0" cy="6858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55" name="Line 2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 flipV="1">
            <a:off x="3352800" y="2209800"/>
            <a:ext cx="0" cy="6858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56" name="Line 2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3581400" y="2209800"/>
            <a:ext cx="0" cy="7620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 anchorCtr="1">
            <a:noAutofit/>
          </a:bodyPr>
          <a:lstStyle/>
          <a:p>
            <a:endParaRPr lang="en-US"/>
          </a:p>
        </p:txBody>
      </p:sp>
      <p:sp>
        <p:nvSpPr>
          <p:cNvPr id="2249762" name="Line 34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2286000" y="3048000"/>
            <a:ext cx="304800" cy="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733800" y="1066800"/>
            <a:ext cx="22860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733800" y="1905000"/>
            <a:ext cx="19050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8686800" y="533400"/>
            <a:ext cx="0" cy="114300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6629400" y="1447800"/>
            <a:ext cx="16764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1981200" y="533400"/>
            <a:ext cx="67056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1981200" y="1752600"/>
            <a:ext cx="2286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80" name="Text Box 5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172200" y="1295400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err="1">
                <a:solidFill>
                  <a:srgbClr val="FFFFFF"/>
                </a:solidFill>
                <a:latin typeface="Calibri"/>
              </a:rPr>
              <a:t>alu</a:t>
            </a: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6" name="Line 8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761998" y="1828800"/>
            <a:ext cx="2" cy="76200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81000" y="2590800"/>
            <a:ext cx="762000" cy="304799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66" name="Line 1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1295400" y="2209800"/>
            <a:ext cx="0" cy="114300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 type="oval" w="sm" len="sm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2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761998" y="2895598"/>
            <a:ext cx="2" cy="457201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1" name="Line 4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1981200" y="533400"/>
            <a:ext cx="0" cy="121920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3" name="Line 49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 flipV="1">
            <a:off x="1371600" y="1295400"/>
            <a:ext cx="304800" cy="0"/>
          </a:xfrm>
          <a:prstGeom prst="line">
            <a:avLst/>
          </a:prstGeom>
          <a:noFill/>
          <a:ln w="28575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5791200" y="2057400"/>
            <a:ext cx="2286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5410200" y="2362200"/>
            <a:ext cx="2286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2" name="Line 49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5410200" y="2362200"/>
            <a:ext cx="0" cy="1523999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2286000" y="3733800"/>
            <a:ext cx="152400" cy="15240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1" name="Line 49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4495800" y="3886200"/>
            <a:ext cx="9144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62" name="Text Box 29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343960" y="3581400"/>
            <a:ext cx="5516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err="1" smtClean="0">
                <a:solidFill>
                  <a:srgbClr val="FFFFFF"/>
                </a:solidFill>
                <a:latin typeface="Calibri"/>
              </a:rPr>
              <a:t>imm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5" name="Rectangle 4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81000" y="762000"/>
            <a:ext cx="990600" cy="10668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memory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8" name="Text Box 5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858000" y="3048000"/>
            <a:ext cx="976100" cy="413639"/>
          </a:xfrm>
          <a:prstGeom prst="rect">
            <a:avLst/>
          </a:prstGeom>
          <a:noFill/>
          <a:ln w="254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memory</a:t>
            </a:r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5029200" y="1905000"/>
            <a:ext cx="0" cy="91440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 type="oval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5029200" y="2819400"/>
            <a:ext cx="17526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Text Box 5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705600" y="25908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smtClean="0">
                <a:solidFill>
                  <a:srgbClr val="FFFFFF"/>
                </a:solidFill>
                <a:latin typeface="Calibri"/>
              </a:rPr>
              <a:t>in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3" name="Text Box 5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391400" y="25908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err="1" smtClean="0">
                <a:solidFill>
                  <a:srgbClr val="FFFFFF"/>
                </a:solidFill>
                <a:latin typeface="Calibri"/>
              </a:rPr>
              <a:t>out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7239000" y="3429000"/>
            <a:ext cx="0" cy="2286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Text Box 5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781800" y="22098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7239000" y="1447800"/>
            <a:ext cx="0" cy="83820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oval" w="sm" len="sm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>
            <a:off x="8458200" y="1676400"/>
            <a:ext cx="2286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8077200" y="1905000"/>
            <a:ext cx="2286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8077200" y="1905000"/>
            <a:ext cx="0" cy="91440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7924800" y="2819400"/>
            <a:ext cx="1524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7" name="Line 49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2123844" y="3505200"/>
            <a:ext cx="152400" cy="15240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3" name="Text Box 29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1676400" y="3352800"/>
            <a:ext cx="4572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target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4" name="Line 34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1742844" y="3657600"/>
            <a:ext cx="381000" cy="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5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 flipV="1">
            <a:off x="1752600" y="4038600"/>
            <a:ext cx="457200" cy="45720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Line 49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4800600" y="3048000"/>
            <a:ext cx="0" cy="144780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4" name="Line 49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2123844" y="3124200"/>
            <a:ext cx="152400" cy="15240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5" name="Line 34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 flipV="1">
            <a:off x="1742844" y="3276600"/>
            <a:ext cx="381000" cy="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6" name="Text Box 29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1676400" y="2971800"/>
            <a:ext cx="5334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offset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8" name="Line 44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>
            <a:off x="4419600" y="2514600"/>
            <a:ext cx="6096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oval" w="sm" len="sm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6" name="Line 45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3810000" y="3048000"/>
            <a:ext cx="228600" cy="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3" name="Line 45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>
            <a:off x="3733800" y="2590800"/>
            <a:ext cx="76200" cy="3048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0" name="Line 49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V="1">
            <a:off x="3810000" y="2590800"/>
            <a:ext cx="228600" cy="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11" name="Text Box 11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4038600" y="28956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err="1" smtClean="0">
                <a:solidFill>
                  <a:srgbClr val="FFFFFF"/>
                </a:solidFill>
              </a:rPr>
              <a:t>cmp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12" name="Line 45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V="1">
            <a:off x="4191000" y="3200400"/>
            <a:ext cx="0" cy="2286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9" name="Line 49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2286000" y="2819400"/>
            <a:ext cx="0" cy="1143000"/>
          </a:xfrm>
          <a:prstGeom prst="line">
            <a:avLst/>
          </a:prstGeom>
          <a:noFill/>
          <a:ln w="28575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7" name="Oval 24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2590800" y="2819401"/>
            <a:ext cx="1219200" cy="457199"/>
          </a:xfrm>
          <a:prstGeom prst="ellipse">
            <a:avLst/>
          </a:prstGeom>
          <a:solidFill>
            <a:schemeClr val="tx1"/>
          </a:solidFill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>
                <a:solidFill>
                  <a:srgbClr val="FFFFFF"/>
                </a:solidFill>
                <a:latin typeface="Calibri"/>
              </a:rPr>
              <a:t>control</a:t>
            </a:r>
          </a:p>
        </p:txBody>
      </p:sp>
      <p:sp>
        <p:nvSpPr>
          <p:cNvPr id="118" name="Text Box 11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4038600" y="24384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=?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0" name="Line 44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H="1">
            <a:off x="4419600" y="2667000"/>
            <a:ext cx="3810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oval" w="sm" len="sm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2" name="Text Box 11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3810000" y="3733800"/>
            <a:ext cx="6858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extend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23" name="Line 44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H="1">
            <a:off x="4419600" y="3048000"/>
            <a:ext cx="3810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4" name="Line 49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V="1">
            <a:off x="4800600" y="1066800"/>
            <a:ext cx="0" cy="198120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oval" w="sm" len="sm"/>
            <a:tailEnd type="oval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2438400" y="3886200"/>
            <a:ext cx="13716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V="1">
            <a:off x="8382000" y="2057400"/>
            <a:ext cx="0" cy="2286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V="1">
            <a:off x="6400800" y="2057400"/>
            <a:ext cx="0" cy="2286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V="1">
            <a:off x="5715000" y="2514600"/>
            <a:ext cx="0" cy="2286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 flipV="1">
            <a:off x="4038600" y="4038600"/>
            <a:ext cx="0" cy="2286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3" name="Line 45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 flipV="1">
            <a:off x="1066800" y="4038600"/>
            <a:ext cx="0" cy="228600"/>
          </a:xfrm>
          <a:prstGeom prst="line">
            <a:avLst/>
          </a:prstGeom>
          <a:noFill/>
          <a:ln w="31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1" name="Freeform 150"/>
          <p:cNvSpPr/>
          <p:nvPr>
            <p:custDataLst>
              <p:tags r:id="rId66"/>
            </p:custDataLst>
          </p:nvPr>
        </p:nvSpPr>
        <p:spPr>
          <a:xfrm>
            <a:off x="6019800" y="76200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7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457200" y="3352800"/>
            <a:ext cx="1143000" cy="685800"/>
          </a:xfrm>
          <a:prstGeom prst="ellipse">
            <a:avLst/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new </a:t>
            </a:r>
            <a:r>
              <a:rPr lang="en-US" dirty="0" smtClean="0">
                <a:solidFill>
                  <a:srgbClr val="FFFFFF"/>
                </a:solidFill>
                <a:latin typeface="Calibri"/>
              </a:rPr>
              <a:t/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pc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4" name="Line 49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 flipH="1" flipV="1">
            <a:off x="2209800" y="4495800"/>
            <a:ext cx="2590800" cy="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5" name="Rectangle 19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8305800" y="12954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 flipH="1" flipV="1">
            <a:off x="1676400" y="1295400"/>
            <a:ext cx="0" cy="1524000"/>
          </a:xfrm>
          <a:prstGeom prst="line">
            <a:avLst/>
          </a:prstGeom>
          <a:noFill/>
          <a:ln w="28575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7" name="Line 49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 flipV="1">
            <a:off x="1676400" y="2819400"/>
            <a:ext cx="609600" cy="0"/>
          </a:xfrm>
          <a:prstGeom prst="line">
            <a:avLst/>
          </a:prstGeom>
          <a:noFill/>
          <a:ln w="28575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5638800" y="17526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6781800" y="2286000"/>
            <a:ext cx="1143000" cy="11430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2" name="Line 48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H="1">
            <a:off x="2362200" y="1981200"/>
            <a:ext cx="2286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73" name="Line 44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762000" y="2209800"/>
            <a:ext cx="1447800" cy="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 type="oval" w="sm" len="sm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4" name="Line 45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 flipV="1">
            <a:off x="2286000" y="2362200"/>
            <a:ext cx="0" cy="2286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5" name="Rectangle 19"/>
          <p:cNvSpPr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2209800" y="16002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6" name="Rectangle 22"/>
          <p:cNvSpPr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2590799" y="838200"/>
            <a:ext cx="1143001" cy="1363663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register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file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2" name="Line 45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 flipV="1">
            <a:off x="1143000" y="1828800"/>
            <a:ext cx="0" cy="2286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aphicFrame>
        <p:nvGraphicFramePr>
          <p:cNvPr id="95" name="Table 94"/>
          <p:cNvGraphicFramePr>
            <a:graphicFrameLocks noGrp="1"/>
          </p:cNvGraphicFramePr>
          <p:nvPr>
            <p:custDataLst>
              <p:tags r:id="rId80"/>
            </p:custDataLst>
            <p:extLst>
              <p:ext uri="{D42A27DB-BD31-4B8C-83A1-F6EECF244321}">
                <p14:modId xmlns:p14="http://schemas.microsoft.com/office/powerpoint/2010/main" val="837899318"/>
              </p:ext>
            </p:extLst>
          </p:nvPr>
        </p:nvGraphicFramePr>
        <p:xfrm>
          <a:off x="272781" y="4572000"/>
          <a:ext cx="86106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315"/>
                <a:gridCol w="2525642"/>
                <a:gridCol w="48706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Consolas" pitchFamily="49" charset="0"/>
                        </a:rPr>
                        <a:t>op</a:t>
                      </a:r>
                      <a:endParaRPr lang="en-US" sz="2400" dirty="0">
                        <a:solidFill>
                          <a:srgbClr val="FFFF00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mnemonic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description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0x20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LB rd, offset(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R[rd] =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sign_ext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Mem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</a:rPr>
                        <a:t>offset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+R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]])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0x23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LW rd, offset(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R[rd]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=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Mem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</a:rPr>
                        <a:t>offset+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]]</a:t>
                      </a: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0x28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SB rd, offset(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Mem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</a:rPr>
                        <a:t>offset+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]] = R[rd]</a:t>
                      </a: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0x2b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SW rd, offset(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Mem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</a:rPr>
                        <a:t>offset+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]] =  R[rd]</a:t>
                      </a: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 Processor Clock Cycle</a:t>
            </a:r>
            <a:endParaRPr lang="en-US" dirty="0"/>
          </a:p>
        </p:txBody>
      </p:sp>
      <p:sp>
        <p:nvSpPr>
          <p:cNvPr id="2249753" name="Line 2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2743200" y="2209800"/>
            <a:ext cx="1" cy="7620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54" name="Line 2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 flipV="1">
            <a:off x="3124200" y="2209800"/>
            <a:ext cx="0" cy="6858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55" name="Line 2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 flipV="1">
            <a:off x="3352800" y="2209800"/>
            <a:ext cx="0" cy="6858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56" name="Line 2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3581400" y="2209800"/>
            <a:ext cx="0" cy="7620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 anchorCtr="1">
            <a:noAutofit/>
          </a:bodyPr>
          <a:lstStyle/>
          <a:p>
            <a:endParaRPr lang="en-US"/>
          </a:p>
        </p:txBody>
      </p:sp>
      <p:sp>
        <p:nvSpPr>
          <p:cNvPr id="2249762" name="Line 34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2286000" y="3048000"/>
            <a:ext cx="304800" cy="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733800" y="1066800"/>
            <a:ext cx="22860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733800" y="1905000"/>
            <a:ext cx="19050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8686800" y="533400"/>
            <a:ext cx="0" cy="114300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6629400" y="1447800"/>
            <a:ext cx="16764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1981200" y="533400"/>
            <a:ext cx="67056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1981200" y="1752600"/>
            <a:ext cx="2286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80" name="Text Box 5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172200" y="1295400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err="1">
                <a:solidFill>
                  <a:srgbClr val="FFFFFF"/>
                </a:solidFill>
                <a:latin typeface="Calibri"/>
              </a:rPr>
              <a:t>alu</a:t>
            </a: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6" name="Line 8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761998" y="1828800"/>
            <a:ext cx="2" cy="76200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81000" y="2590800"/>
            <a:ext cx="762000" cy="304799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66" name="Line 1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1295400" y="2209800"/>
            <a:ext cx="0" cy="114300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 type="oval" w="sm" len="sm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2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761998" y="2895598"/>
            <a:ext cx="2" cy="457201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1" name="Line 4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1981200" y="533400"/>
            <a:ext cx="0" cy="121920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3" name="Line 49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 flipV="1">
            <a:off x="1371600" y="1295400"/>
            <a:ext cx="304800" cy="0"/>
          </a:xfrm>
          <a:prstGeom prst="line">
            <a:avLst/>
          </a:prstGeom>
          <a:noFill/>
          <a:ln w="28575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5791200" y="2057400"/>
            <a:ext cx="2286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5410200" y="2362200"/>
            <a:ext cx="2286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2" name="Line 49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5410200" y="2362200"/>
            <a:ext cx="0" cy="1523999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2286000" y="3733800"/>
            <a:ext cx="152400" cy="15240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1" name="Line 49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4495800" y="3886200"/>
            <a:ext cx="9144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62" name="Text Box 29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343960" y="3581400"/>
            <a:ext cx="5516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err="1" smtClean="0">
                <a:solidFill>
                  <a:srgbClr val="FFFFFF"/>
                </a:solidFill>
                <a:latin typeface="Calibri"/>
              </a:rPr>
              <a:t>imm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5" name="Rectangle 4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81000" y="762000"/>
            <a:ext cx="990600" cy="10668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memory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8" name="Text Box 5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858000" y="3048000"/>
            <a:ext cx="976100" cy="413639"/>
          </a:xfrm>
          <a:prstGeom prst="rect">
            <a:avLst/>
          </a:prstGeom>
          <a:noFill/>
          <a:ln w="254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memory</a:t>
            </a:r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5029200" y="1905000"/>
            <a:ext cx="0" cy="91440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 type="oval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5029200" y="2819400"/>
            <a:ext cx="17526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Text Box 5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705600" y="25908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smtClean="0">
                <a:solidFill>
                  <a:srgbClr val="FFFFFF"/>
                </a:solidFill>
                <a:latin typeface="Calibri"/>
              </a:rPr>
              <a:t>in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3" name="Text Box 5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391400" y="25908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err="1" smtClean="0">
                <a:solidFill>
                  <a:srgbClr val="FFFFFF"/>
                </a:solidFill>
                <a:latin typeface="Calibri"/>
              </a:rPr>
              <a:t>out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7239000" y="3429000"/>
            <a:ext cx="0" cy="2286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Text Box 5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781800" y="22098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7239000" y="1447800"/>
            <a:ext cx="0" cy="83820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oval" w="sm" len="sm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>
            <a:off x="8458200" y="1676400"/>
            <a:ext cx="2286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8077200" y="1905000"/>
            <a:ext cx="2286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8077200" y="1905000"/>
            <a:ext cx="0" cy="91440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7924800" y="2819400"/>
            <a:ext cx="1524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7" name="Line 49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2123844" y="3505200"/>
            <a:ext cx="152400" cy="15240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3" name="Text Box 29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1676400" y="3352800"/>
            <a:ext cx="4572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target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4" name="Line 34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1742844" y="3657600"/>
            <a:ext cx="381000" cy="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5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 flipV="1">
            <a:off x="1752600" y="4038600"/>
            <a:ext cx="457200" cy="45720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Line 49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4800600" y="3048000"/>
            <a:ext cx="0" cy="144780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4" name="Line 49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2123844" y="3124200"/>
            <a:ext cx="152400" cy="15240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5" name="Line 34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 flipV="1">
            <a:off x="1742844" y="3276600"/>
            <a:ext cx="381000" cy="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6" name="Text Box 29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1676400" y="2971800"/>
            <a:ext cx="5334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offset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8" name="Line 44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>
            <a:off x="4419600" y="2514600"/>
            <a:ext cx="6096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oval" w="sm" len="sm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6" name="Line 45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3810000" y="3048000"/>
            <a:ext cx="228600" cy="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3" name="Line 45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>
            <a:off x="3733800" y="2590800"/>
            <a:ext cx="76200" cy="3048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0" name="Line 49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V="1">
            <a:off x="3810000" y="2590800"/>
            <a:ext cx="228600" cy="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11" name="Text Box 11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4038600" y="28956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err="1" smtClean="0">
                <a:solidFill>
                  <a:srgbClr val="FFFFFF"/>
                </a:solidFill>
              </a:rPr>
              <a:t>cmp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12" name="Line 45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V="1">
            <a:off x="4191000" y="3200400"/>
            <a:ext cx="0" cy="2286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9" name="Line 49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2286000" y="2819400"/>
            <a:ext cx="0" cy="1143000"/>
          </a:xfrm>
          <a:prstGeom prst="line">
            <a:avLst/>
          </a:prstGeom>
          <a:noFill/>
          <a:ln w="28575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7" name="Oval 24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2590800" y="2819401"/>
            <a:ext cx="1219200" cy="457199"/>
          </a:xfrm>
          <a:prstGeom prst="ellipse">
            <a:avLst/>
          </a:prstGeom>
          <a:solidFill>
            <a:schemeClr val="tx1"/>
          </a:solidFill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>
                <a:solidFill>
                  <a:srgbClr val="FFFFFF"/>
                </a:solidFill>
                <a:latin typeface="Calibri"/>
              </a:rPr>
              <a:t>control</a:t>
            </a:r>
          </a:p>
        </p:txBody>
      </p:sp>
      <p:sp>
        <p:nvSpPr>
          <p:cNvPr id="118" name="Text Box 11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4038600" y="24384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=?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0" name="Line 44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H="1">
            <a:off x="4419600" y="2667000"/>
            <a:ext cx="3810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oval" w="sm" len="sm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2" name="Text Box 11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3810000" y="3733800"/>
            <a:ext cx="6858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extend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23" name="Line 44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H="1">
            <a:off x="4419600" y="3048000"/>
            <a:ext cx="3810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4" name="Line 49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V="1">
            <a:off x="4800600" y="1066800"/>
            <a:ext cx="0" cy="198120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oval" w="sm" len="sm"/>
            <a:tailEnd type="oval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2438400" y="3886200"/>
            <a:ext cx="13716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V="1">
            <a:off x="8382000" y="2057400"/>
            <a:ext cx="0" cy="2286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V="1">
            <a:off x="6400800" y="2057400"/>
            <a:ext cx="0" cy="2286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V="1">
            <a:off x="5715000" y="2514600"/>
            <a:ext cx="0" cy="2286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 flipV="1">
            <a:off x="4038600" y="4038600"/>
            <a:ext cx="0" cy="2286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3" name="Line 45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 flipV="1">
            <a:off x="1066800" y="4038600"/>
            <a:ext cx="0" cy="228600"/>
          </a:xfrm>
          <a:prstGeom prst="line">
            <a:avLst/>
          </a:prstGeom>
          <a:noFill/>
          <a:ln w="31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1" name="Freeform 150"/>
          <p:cNvSpPr/>
          <p:nvPr>
            <p:custDataLst>
              <p:tags r:id="rId66"/>
            </p:custDataLst>
          </p:nvPr>
        </p:nvSpPr>
        <p:spPr>
          <a:xfrm>
            <a:off x="6019800" y="76200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7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457200" y="3352800"/>
            <a:ext cx="1143000" cy="685800"/>
          </a:xfrm>
          <a:prstGeom prst="ellipse">
            <a:avLst/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new </a:t>
            </a:r>
            <a:r>
              <a:rPr lang="en-US" dirty="0" smtClean="0">
                <a:solidFill>
                  <a:srgbClr val="FFFFFF"/>
                </a:solidFill>
                <a:latin typeface="Calibri"/>
              </a:rPr>
              <a:t/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pc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4" name="Line 49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 flipH="1" flipV="1">
            <a:off x="2209800" y="4495800"/>
            <a:ext cx="2590800" cy="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5" name="Rectangle 19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8305800" y="12954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 flipH="1" flipV="1">
            <a:off x="1676400" y="1295400"/>
            <a:ext cx="0" cy="1524000"/>
          </a:xfrm>
          <a:prstGeom prst="line">
            <a:avLst/>
          </a:prstGeom>
          <a:noFill/>
          <a:ln w="28575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7" name="Line 49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 flipV="1">
            <a:off x="1676400" y="2819400"/>
            <a:ext cx="609600" cy="0"/>
          </a:xfrm>
          <a:prstGeom prst="line">
            <a:avLst/>
          </a:prstGeom>
          <a:noFill/>
          <a:ln w="28575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5638800" y="17526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6781800" y="2286000"/>
            <a:ext cx="1143000" cy="11430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2" name="Line 48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H="1">
            <a:off x="2362200" y="1981200"/>
            <a:ext cx="2286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73" name="Line 44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762000" y="2209800"/>
            <a:ext cx="1447800" cy="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 type="oval" w="sm" len="sm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4" name="Line 45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 flipV="1">
            <a:off x="2286000" y="2362200"/>
            <a:ext cx="0" cy="2286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5" name="Rectangle 19"/>
          <p:cNvSpPr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2209800" y="16002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6" name="Rectangle 22"/>
          <p:cNvSpPr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2590799" y="838200"/>
            <a:ext cx="1143001" cy="1363663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register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file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2" name="Line 45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 flipV="1">
            <a:off x="1143000" y="1828800"/>
            <a:ext cx="0" cy="2286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aphicFrame>
        <p:nvGraphicFramePr>
          <p:cNvPr id="87" name="Table 86"/>
          <p:cNvGraphicFramePr>
            <a:graphicFrameLocks noGrp="1"/>
          </p:cNvGraphicFramePr>
          <p:nvPr>
            <p:custDataLst>
              <p:tags r:id="rId80"/>
            </p:custDataLst>
            <p:extLst>
              <p:ext uri="{D42A27DB-BD31-4B8C-83A1-F6EECF244321}">
                <p14:modId xmlns:p14="http://schemas.microsoft.com/office/powerpoint/2010/main" val="2038958004"/>
              </p:ext>
            </p:extLst>
          </p:nvPr>
        </p:nvGraphicFramePr>
        <p:xfrm>
          <a:off x="685800" y="4648200"/>
          <a:ext cx="70866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1143000"/>
                <a:gridCol w="1828800"/>
                <a:gridCol w="3276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Consolas" pitchFamily="49" charset="0"/>
                        </a:rPr>
                        <a:t>op</a:t>
                      </a:r>
                      <a:endParaRPr lang="en-US" sz="2400" dirty="0">
                        <a:solidFill>
                          <a:srgbClr val="FFFF00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FFFF00"/>
                          </a:solidFill>
                          <a:latin typeface="Consolas" pitchFamily="49" charset="0"/>
                        </a:rPr>
                        <a:t>func</a:t>
                      </a:r>
                      <a:endParaRPr lang="en-US" sz="2400" dirty="0">
                        <a:solidFill>
                          <a:srgbClr val="FFFF00"/>
                        </a:solidFill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mnemonic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description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0x08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JR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PC =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R[rs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</a:t>
                      </a: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5" name="Table 94"/>
          <p:cNvGraphicFramePr>
            <a:graphicFrameLocks noGrp="1"/>
          </p:cNvGraphicFramePr>
          <p:nvPr>
            <p:custDataLst>
              <p:tags r:id="rId81"/>
            </p:custDataLst>
            <p:extLst>
              <p:ext uri="{D42A27DB-BD31-4B8C-83A1-F6EECF244321}">
                <p14:modId xmlns:p14="http://schemas.microsoft.com/office/powerpoint/2010/main" val="1548762372"/>
              </p:ext>
            </p:extLst>
          </p:nvPr>
        </p:nvGraphicFramePr>
        <p:xfrm>
          <a:off x="304800" y="5791200"/>
          <a:ext cx="84582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2823"/>
                <a:gridCol w="2803031"/>
                <a:gridCol w="446234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Consolas" pitchFamily="49" charset="0"/>
                        </a:rPr>
                        <a:t>op</a:t>
                      </a:r>
                      <a:endParaRPr lang="en-US" sz="2400" dirty="0">
                        <a:solidFill>
                          <a:srgbClr val="FFFF00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mnemonic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description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J  target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PC = (PC+4)</a:t>
                      </a:r>
                      <a:r>
                        <a:rPr lang="en-US" sz="2400" baseline="-25000" dirty="0" smtClean="0">
                          <a:solidFill>
                            <a:schemeClr val="bg1"/>
                          </a:solidFill>
                        </a:rPr>
                        <a:t>31..28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|| (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target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&lt;&lt; 2)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Multi-Cycle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8686800" cy="3657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Strategy 2</a:t>
            </a:r>
          </a:p>
          <a:p>
            <a:pPr lvl="1"/>
            <a:r>
              <a:rPr lang="en-US" dirty="0" smtClean="0"/>
              <a:t>Multiple cycles to complete a single instruction</a:t>
            </a:r>
          </a:p>
          <a:p>
            <a:r>
              <a:rPr lang="en-US" dirty="0" err="1" smtClean="0"/>
              <a:t>E.g</a:t>
            </a:r>
            <a:r>
              <a:rPr lang="en-US" dirty="0" smtClean="0"/>
              <a:t>: Assume:</a:t>
            </a:r>
          </a:p>
          <a:p>
            <a:pPr lvl="1"/>
            <a:r>
              <a:rPr lang="en-US" dirty="0" smtClean="0"/>
              <a:t>load/store: 100 ns</a:t>
            </a:r>
          </a:p>
          <a:p>
            <a:pPr lvl="1"/>
            <a:r>
              <a:rPr lang="en-US" dirty="0" smtClean="0"/>
              <a:t>arithmetic: 50 ns</a:t>
            </a:r>
          </a:p>
          <a:p>
            <a:pPr lvl="1"/>
            <a:r>
              <a:rPr lang="en-US" dirty="0" smtClean="0"/>
              <a:t>branches: 33 ns</a:t>
            </a:r>
          </a:p>
        </p:txBody>
      </p:sp>
      <p:sp>
        <p:nvSpPr>
          <p:cNvPr id="5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76200" y="3810000"/>
            <a:ext cx="41148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 sz="2800" dirty="0" smtClean="0">
                <a:solidFill>
                  <a:schemeClr val="accent1"/>
                </a:solidFill>
                <a:latin typeface="Calibri" pitchFamily="34" charset="0"/>
                <a:cs typeface="Arial" pitchFamily="34" charset="0"/>
              </a:rPr>
              <a:t>Multi-Cycle CPU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	30 MHz (33 ns cycle) with</a:t>
            </a:r>
          </a:p>
          <a:p>
            <a:pPr marL="917575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Calibri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3 cycles per load/store</a:t>
            </a:r>
          </a:p>
          <a:p>
            <a:pPr marL="917575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Calibri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2 cycles per arithmetic</a:t>
            </a:r>
          </a:p>
          <a:p>
            <a:pPr marL="917575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Calibri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1 cycle per branch</a:t>
            </a: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343400" y="3810000"/>
            <a:ext cx="4419600" cy="2057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8788" lvl="1" indent="-285750">
              <a:spcBef>
                <a:spcPct val="20000"/>
              </a:spcBef>
              <a:buClr>
                <a:schemeClr val="accent1"/>
              </a:buClr>
            </a:pPr>
            <a:r>
              <a:rPr lang="en-US" sz="2600" dirty="0" smtClean="0">
                <a:solidFill>
                  <a:schemeClr val="bg1"/>
                </a:solidFill>
              </a:rPr>
              <a:t>Faster than </a:t>
            </a:r>
            <a:r>
              <a:rPr lang="en-US" sz="2600" dirty="0" smtClean="0">
                <a:solidFill>
                  <a:schemeClr val="accent1"/>
                </a:solidFill>
              </a:rPr>
              <a:t>Single-Cycle CPU</a:t>
            </a:r>
            <a:r>
              <a:rPr lang="en-US" sz="2600" dirty="0" smtClean="0">
                <a:solidFill>
                  <a:schemeClr val="bg1"/>
                </a:solidFill>
              </a:rPr>
              <a:t>?</a:t>
            </a:r>
            <a:endParaRPr lang="en-US" sz="2600" dirty="0" smtClean="0">
              <a:solidFill>
                <a:schemeClr val="bg1"/>
              </a:solidFill>
              <a:cs typeface="Arial" pitchFamily="34" charset="0"/>
            </a:endParaRP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 sz="2600" dirty="0" smtClean="0">
                <a:solidFill>
                  <a:schemeClr val="bg1"/>
                </a:solidFill>
                <a:cs typeface="Arial" pitchFamily="34" charset="0"/>
              </a:rPr>
              <a:t>	10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itchFamily="34" charset="0"/>
              </a:rPr>
              <a:t> MHz (100 ns cycle) with</a:t>
            </a:r>
          </a:p>
          <a:p>
            <a:pPr marL="917575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Calibri" pitchFamily="34" charset="0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itchFamily="34" charset="0"/>
              </a:rPr>
              <a:t>1 cycle per instruction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81000"/>
            <a:ext cx="8686800" cy="4191000"/>
          </a:xfrm>
        </p:spPr>
        <p:txBody>
          <a:bodyPr>
            <a:normAutofit/>
          </a:bodyPr>
          <a:lstStyle/>
          <a:p>
            <a:r>
              <a:rPr lang="en-US" sz="2400" i="1" dirty="0" smtClean="0">
                <a:solidFill>
                  <a:schemeClr val="accent1"/>
                </a:solidFill>
              </a:rPr>
              <a:t>Instruction mix </a:t>
            </a:r>
            <a:r>
              <a:rPr lang="en-US" sz="2400" dirty="0" smtClean="0"/>
              <a:t>for some program P, assume:</a:t>
            </a:r>
          </a:p>
          <a:p>
            <a:pPr lvl="1"/>
            <a:r>
              <a:rPr lang="en-US" sz="2400" dirty="0" smtClean="0"/>
              <a:t>25% load/store  ( 3 cycles / instruction)</a:t>
            </a:r>
          </a:p>
          <a:p>
            <a:pPr lvl="1"/>
            <a:r>
              <a:rPr lang="en-US" sz="2400" dirty="0" smtClean="0"/>
              <a:t>60% arithmetic  ( 2 cycles / instruction)</a:t>
            </a:r>
          </a:p>
          <a:p>
            <a:pPr lvl="1"/>
            <a:r>
              <a:rPr lang="en-US" sz="2400" dirty="0" smtClean="0"/>
              <a:t>15% branches    ( 1 cycle / instruction)</a:t>
            </a:r>
          </a:p>
          <a:p>
            <a:endParaRPr lang="en-US" sz="2400" dirty="0" smtClean="0"/>
          </a:p>
          <a:p>
            <a:r>
              <a:rPr lang="en-US" sz="2400" dirty="0" smtClean="0"/>
              <a:t>Multi-Cycle performance for program P:</a:t>
            </a:r>
          </a:p>
          <a:p>
            <a:r>
              <a:rPr lang="en-US" sz="2400" dirty="0" smtClean="0"/>
              <a:t>	3 * .25 + 2 * .60 + 1 * .15 = 2.1</a:t>
            </a:r>
          </a:p>
          <a:p>
            <a:r>
              <a:rPr lang="en-US" sz="2400" dirty="0" smtClean="0"/>
              <a:t>	average </a:t>
            </a:r>
            <a:r>
              <a:rPr lang="en-US" sz="2400" i="1" dirty="0" smtClean="0">
                <a:solidFill>
                  <a:schemeClr val="accent1"/>
                </a:solidFill>
              </a:rPr>
              <a:t>cycles per instruction </a:t>
            </a:r>
            <a:r>
              <a:rPr lang="en-US" sz="2400" dirty="0" smtClean="0">
                <a:solidFill>
                  <a:schemeClr val="accent1"/>
                </a:solidFill>
              </a:rPr>
              <a:t>(CPI)</a:t>
            </a:r>
            <a:r>
              <a:rPr lang="en-US" sz="2400" dirty="0" smtClean="0"/>
              <a:t> = 2.1</a:t>
            </a:r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304800" y="4648200"/>
            <a:ext cx="4114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Multi-Cycle @ 30 MHz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Single-Cycle @ 10 MHz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Single-Cycle @ 15 MHz</a:t>
            </a:r>
          </a:p>
        </p:txBody>
      </p:sp>
      <p:sp>
        <p:nvSpPr>
          <p:cNvPr id="6" name="Rounded Rectangular Callout 5"/>
          <p:cNvSpPr/>
          <p:nvPr>
            <p:custDataLst>
              <p:tags r:id="rId4"/>
            </p:custDataLst>
          </p:nvPr>
        </p:nvSpPr>
        <p:spPr>
          <a:xfrm>
            <a:off x="533400" y="6172200"/>
            <a:ext cx="3733800" cy="381000"/>
          </a:xfrm>
          <a:prstGeom prst="wedgeRoundRectCallout">
            <a:avLst>
              <a:gd name="adj1" fmla="val -32067"/>
              <a:gd name="adj2" fmla="val -83372"/>
              <a:gd name="adj3" fmla="val 16667"/>
            </a:avLst>
          </a:prstGeom>
          <a:noFill/>
          <a:ln w="28575">
            <a:solidFill>
              <a:srgbClr val="FFFF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800 MHz PIII “faster” than 1 GHz P4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81000"/>
            <a:ext cx="8686800" cy="3124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Goal: </a:t>
            </a:r>
            <a:r>
              <a:rPr lang="en-US" dirty="0" smtClean="0"/>
              <a:t>Make Multi-Cycle @ 30 MHz CPU (15MIPS) run 2x faster by making arithmetic instructions faster</a:t>
            </a:r>
          </a:p>
          <a:p>
            <a:endParaRPr lang="en-US" dirty="0" smtClean="0"/>
          </a:p>
          <a:p>
            <a:r>
              <a:rPr lang="en-US" i="1" dirty="0" smtClean="0">
                <a:solidFill>
                  <a:schemeClr val="accent1"/>
                </a:solidFill>
              </a:rPr>
              <a:t>Instruction mix </a:t>
            </a:r>
            <a:r>
              <a:rPr lang="en-US" dirty="0" smtClean="0"/>
              <a:t>(for P):</a:t>
            </a:r>
          </a:p>
          <a:p>
            <a:pPr lvl="1"/>
            <a:r>
              <a:rPr lang="en-US" dirty="0" smtClean="0"/>
              <a:t>25% load/store,  CPI = 3 </a:t>
            </a:r>
          </a:p>
          <a:p>
            <a:pPr lvl="1"/>
            <a:r>
              <a:rPr lang="en-US" dirty="0" smtClean="0"/>
              <a:t>60% arithmetic,  CPI = 2</a:t>
            </a:r>
          </a:p>
          <a:p>
            <a:pPr lvl="1"/>
            <a:r>
              <a:rPr lang="en-US" dirty="0" smtClean="0"/>
              <a:t>15% branches,    CPI = 1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Amdahl’s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Amdahl’s Law</a:t>
            </a:r>
            <a:endParaRPr lang="en-US" dirty="0" smtClean="0"/>
          </a:p>
          <a:p>
            <a:r>
              <a:rPr lang="en-US" sz="2200" dirty="0" smtClean="0"/>
              <a:t>Execution time after improvement =</a:t>
            </a:r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r>
              <a:rPr lang="en-US" sz="2800" dirty="0" smtClean="0"/>
              <a:t>Or:</a:t>
            </a:r>
          </a:p>
          <a:p>
            <a:r>
              <a:rPr lang="en-US" sz="2800" dirty="0" smtClean="0"/>
              <a:t>	Speedup is limited by popularity of improved feature</a:t>
            </a:r>
          </a:p>
          <a:p>
            <a:endParaRPr lang="en-US" sz="2800" dirty="0" smtClean="0"/>
          </a:p>
          <a:p>
            <a:r>
              <a:rPr lang="en-US" sz="2800" dirty="0" smtClean="0"/>
              <a:t>Corollary: </a:t>
            </a:r>
          </a:p>
          <a:p>
            <a:r>
              <a:rPr lang="en-US" sz="2800" dirty="0" smtClean="0"/>
              <a:t>	Make the common case fast</a:t>
            </a:r>
          </a:p>
          <a:p>
            <a:endParaRPr lang="en-US" sz="2800" dirty="0" smtClean="0"/>
          </a:p>
          <a:p>
            <a:r>
              <a:rPr lang="en-US" sz="2800" dirty="0" smtClean="0"/>
              <a:t>Caveat:</a:t>
            </a:r>
          </a:p>
          <a:p>
            <a:r>
              <a:rPr lang="en-US" sz="2800" dirty="0" smtClean="0"/>
              <a:t>	Law of diminishing returns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457200" y="1367135"/>
            <a:ext cx="484113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execution time affected by improvement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>
            <p:custDataLst>
              <p:tags r:id="rId4"/>
            </p:custDataLst>
          </p:nvPr>
        </p:nvSpPr>
        <p:spPr>
          <a:xfrm>
            <a:off x="1316525" y="1824335"/>
            <a:ext cx="299537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amount of improvement</a:t>
            </a:r>
            <a:endParaRPr lang="en-US" sz="22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>
            <p:custDataLst>
              <p:tags r:id="rId5"/>
            </p:custDataLst>
          </p:nvPr>
        </p:nvCxnSpPr>
        <p:spPr>
          <a:xfrm>
            <a:off x="629301" y="1828800"/>
            <a:ext cx="455229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>
            <p:custDataLst>
              <p:tags r:id="rId6"/>
            </p:custDataLst>
          </p:nvPr>
        </p:nvSpPr>
        <p:spPr>
          <a:xfrm>
            <a:off x="5298308" y="1600200"/>
            <a:ext cx="345261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+  execution time unaffected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0" name="Rounded Rectangular Callout 9" hidden="1"/>
          <p:cNvSpPr/>
          <p:nvPr>
            <p:custDataLst>
              <p:tags r:id="rId7"/>
            </p:custDataLst>
          </p:nvPr>
        </p:nvSpPr>
        <p:spPr>
          <a:xfrm>
            <a:off x="5334000" y="3352800"/>
            <a:ext cx="1981200" cy="609600"/>
          </a:xfrm>
          <a:prstGeom prst="wedgeRoundRectCallout">
            <a:avLst>
              <a:gd name="adj1" fmla="val -51743"/>
              <a:gd name="adj2" fmla="val -79243"/>
              <a:gd name="adj3" fmla="val 16667"/>
            </a:avLst>
          </a:prstGeom>
          <a:noFill/>
          <a:ln w="28575">
            <a:solidFill>
              <a:schemeClr val="accent4">
                <a:alpha val="5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contribution to execution time</a:t>
            </a:r>
            <a:endParaRPr lang="en-US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/>
            <a:endParaRPr lang="en-US" dirty="0" smtClean="0">
              <a:solidFill>
                <a:schemeClr val="accent1"/>
              </a:solidFill>
            </a:endParaRPr>
          </a:p>
          <a:p>
            <a:pPr lvl="0" algn="ctr"/>
            <a:endParaRPr lang="en-US" dirty="0">
              <a:solidFill>
                <a:schemeClr val="accent1"/>
              </a:solidFill>
            </a:endParaRPr>
          </a:p>
          <a:p>
            <a:pPr lvl="0" algn="ctr"/>
            <a:endParaRPr lang="en-US" dirty="0" smtClean="0">
              <a:solidFill>
                <a:schemeClr val="accent1"/>
              </a:solidFill>
            </a:endParaRPr>
          </a:p>
          <a:p>
            <a:pPr lvl="0" algn="ctr"/>
            <a:r>
              <a:rPr lang="en-US" dirty="0" smtClean="0">
                <a:solidFill>
                  <a:schemeClr val="accent1"/>
                </a:solidFill>
              </a:rPr>
              <a:t>A </a:t>
            </a:r>
            <a:r>
              <a:rPr lang="en-US" dirty="0">
                <a:solidFill>
                  <a:schemeClr val="accent1"/>
                </a:solidFill>
              </a:rPr>
              <a:t>Simple CPU: remaining branch instructions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3548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4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Pipelining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Text Placeholder 5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28600" y="6096000"/>
            <a:ext cx="38862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See: P&amp;H Chapter 4.5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9175" name="Rectangle 55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The Kids</a:t>
            </a:r>
            <a:endParaRPr lang="en-US" dirty="0"/>
          </a:p>
        </p:txBody>
      </p:sp>
      <p:sp>
        <p:nvSpPr>
          <p:cNvPr id="2309122" name="Rectangle 2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638986" y="560387"/>
            <a:ext cx="5321139" cy="4524375"/>
          </a:xfrm>
        </p:spPr>
        <p:txBody>
          <a:bodyPr>
            <a:noAutofit/>
          </a:bodyPr>
          <a:lstStyle/>
          <a:p>
            <a:r>
              <a:rPr lang="en-US" dirty="0"/>
              <a:t>Alice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Bob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They don’t </a:t>
            </a:r>
            <a:r>
              <a:rPr lang="en-US" dirty="0" smtClean="0"/>
              <a:t>always get along…</a:t>
            </a:r>
            <a:endParaRPr lang="en-US" dirty="0"/>
          </a:p>
          <a:p>
            <a:pPr lvl="1">
              <a:buFontTx/>
              <a:buNone/>
            </a:pPr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5867400" y="381000"/>
            <a:ext cx="1143000" cy="2389187"/>
            <a:chOff x="3696" y="991"/>
            <a:chExt cx="720" cy="1505"/>
          </a:xfrm>
        </p:grpSpPr>
        <p:sp>
          <p:nvSpPr>
            <p:cNvPr id="2309124" name="Oval 4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984" y="1200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9125" name="Line 5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>
              <a:off x="4080" y="1440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26" name="AutoShape 6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888" y="1872"/>
              <a:ext cx="384" cy="384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9127" name="Line 7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V="1">
              <a:off x="3792" y="1536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28" name="Line 8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4080" y="1536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29" name="Line 9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4320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0" name="Line 10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>
              <a:off x="4320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1" name="Line 11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4320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2" name="Line 12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3696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3" name="Line 13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>
              <a:off x="3792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4" name="Line 14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 flipH="1">
              <a:off x="3696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5" name="Freeform 15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4176" y="1275"/>
              <a:ext cx="177" cy="9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94"/>
                </a:cxn>
                <a:cxn ang="0">
                  <a:pos x="45" y="0"/>
                </a:cxn>
                <a:cxn ang="0">
                  <a:pos x="92" y="75"/>
                </a:cxn>
                <a:cxn ang="0">
                  <a:pos x="120" y="0"/>
                </a:cxn>
                <a:cxn ang="0">
                  <a:pos x="177" y="66"/>
                </a:cxn>
              </a:cxnLst>
              <a:rect l="0" t="0" r="r" b="b"/>
              <a:pathLst>
                <a:path w="177" h="94">
                  <a:moveTo>
                    <a:pt x="0" y="21"/>
                  </a:moveTo>
                  <a:lnTo>
                    <a:pt x="35" y="94"/>
                  </a:lnTo>
                  <a:lnTo>
                    <a:pt x="45" y="0"/>
                  </a:lnTo>
                  <a:lnTo>
                    <a:pt x="92" y="75"/>
                  </a:lnTo>
                  <a:lnTo>
                    <a:pt x="120" y="0"/>
                  </a:lnTo>
                  <a:lnTo>
                    <a:pt x="177" y="6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6" name="Freeform 16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4128" y="1114"/>
              <a:ext cx="197" cy="104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36" y="10"/>
                </a:cxn>
                <a:cxn ang="0">
                  <a:pos x="55" y="104"/>
                </a:cxn>
                <a:cxn ang="0">
                  <a:pos x="102" y="0"/>
                </a:cxn>
                <a:cxn ang="0">
                  <a:pos x="131" y="104"/>
                </a:cxn>
                <a:cxn ang="0">
                  <a:pos x="197" y="76"/>
                </a:cxn>
              </a:cxnLst>
              <a:rect l="0" t="0" r="r" b="b"/>
              <a:pathLst>
                <a:path w="197" h="104">
                  <a:moveTo>
                    <a:pt x="0" y="86"/>
                  </a:moveTo>
                  <a:lnTo>
                    <a:pt x="36" y="10"/>
                  </a:lnTo>
                  <a:lnTo>
                    <a:pt x="55" y="104"/>
                  </a:lnTo>
                  <a:lnTo>
                    <a:pt x="102" y="0"/>
                  </a:lnTo>
                  <a:lnTo>
                    <a:pt x="131" y="104"/>
                  </a:lnTo>
                  <a:lnTo>
                    <a:pt x="197" y="7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7" name="Freeform 17"/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3796" y="1294"/>
              <a:ext cx="188" cy="113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66" y="0"/>
                </a:cxn>
                <a:cxn ang="0">
                  <a:pos x="85" y="113"/>
                </a:cxn>
                <a:cxn ang="0">
                  <a:pos x="123" y="0"/>
                </a:cxn>
                <a:cxn ang="0">
                  <a:pos x="151" y="104"/>
                </a:cxn>
                <a:cxn ang="0">
                  <a:pos x="188" y="2"/>
                </a:cxn>
              </a:cxnLst>
              <a:rect l="0" t="0" r="r" b="b"/>
              <a:pathLst>
                <a:path w="188" h="113">
                  <a:moveTo>
                    <a:pt x="0" y="56"/>
                  </a:moveTo>
                  <a:lnTo>
                    <a:pt x="66" y="0"/>
                  </a:lnTo>
                  <a:lnTo>
                    <a:pt x="85" y="113"/>
                  </a:lnTo>
                  <a:lnTo>
                    <a:pt x="123" y="0"/>
                  </a:lnTo>
                  <a:lnTo>
                    <a:pt x="151" y="104"/>
                  </a:lnTo>
                  <a:lnTo>
                    <a:pt x="188" y="2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8" name="Freeform 18"/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3843" y="1143"/>
              <a:ext cx="180" cy="9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6" y="66"/>
                </a:cxn>
                <a:cxn ang="0">
                  <a:pos x="104" y="0"/>
                </a:cxn>
                <a:cxn ang="0">
                  <a:pos x="113" y="75"/>
                </a:cxn>
                <a:cxn ang="0">
                  <a:pos x="161" y="18"/>
                </a:cxn>
                <a:cxn ang="0">
                  <a:pos x="180" y="94"/>
                </a:cxn>
              </a:cxnLst>
              <a:rect l="0" t="0" r="r" b="b"/>
              <a:pathLst>
                <a:path w="180" h="94">
                  <a:moveTo>
                    <a:pt x="0" y="28"/>
                  </a:moveTo>
                  <a:lnTo>
                    <a:pt x="66" y="66"/>
                  </a:lnTo>
                  <a:lnTo>
                    <a:pt x="104" y="0"/>
                  </a:lnTo>
                  <a:lnTo>
                    <a:pt x="113" y="75"/>
                  </a:lnTo>
                  <a:lnTo>
                    <a:pt x="161" y="18"/>
                  </a:lnTo>
                  <a:lnTo>
                    <a:pt x="180" y="94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9" name="Freeform 19"/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4023" y="991"/>
              <a:ext cx="75" cy="199"/>
            </a:xfrm>
            <a:custGeom>
              <a:avLst/>
              <a:gdLst/>
              <a:ahLst/>
              <a:cxnLst>
                <a:cxn ang="0">
                  <a:pos x="47" y="199"/>
                </a:cxn>
                <a:cxn ang="0">
                  <a:pos x="0" y="133"/>
                </a:cxn>
                <a:cxn ang="0">
                  <a:pos x="75" y="123"/>
                </a:cxn>
                <a:cxn ang="0">
                  <a:pos x="0" y="76"/>
                </a:cxn>
                <a:cxn ang="0">
                  <a:pos x="75" y="57"/>
                </a:cxn>
                <a:cxn ang="0">
                  <a:pos x="9" y="0"/>
                </a:cxn>
              </a:cxnLst>
              <a:rect l="0" t="0" r="r" b="b"/>
              <a:pathLst>
                <a:path w="75" h="199">
                  <a:moveTo>
                    <a:pt x="47" y="199"/>
                  </a:moveTo>
                  <a:lnTo>
                    <a:pt x="0" y="133"/>
                  </a:lnTo>
                  <a:lnTo>
                    <a:pt x="75" y="123"/>
                  </a:lnTo>
                  <a:lnTo>
                    <a:pt x="0" y="76"/>
                  </a:lnTo>
                  <a:lnTo>
                    <a:pt x="75" y="57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40" name="Line 20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>
              <a:off x="3984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41" name="Line 21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 flipH="1">
              <a:off x="3936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42" name="Line 22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984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43" name="Line 23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>
              <a:off x="4176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44" name="Line 24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 flipH="1">
              <a:off x="4128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45" name="Line 25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>
              <a:off x="4176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8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7162800" y="1474787"/>
            <a:ext cx="1143000" cy="2312988"/>
            <a:chOff x="4512" y="1680"/>
            <a:chExt cx="720" cy="1457"/>
          </a:xfrm>
        </p:grpSpPr>
        <p:sp>
          <p:nvSpPr>
            <p:cNvPr id="2309149" name="Oval 29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800" y="1841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9150" name="Line 30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4896" y="2081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51" name="Line 31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4608" y="2177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52" name="Line 32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4896" y="2177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53" name="Line 33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5136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54" name="Line 34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5136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55" name="Line 35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5136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56" name="Line 36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512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57" name="Line 37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4608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58" name="Line 38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H="1">
              <a:off x="4512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59" name="Line 39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4848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0" name="Line 40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H="1">
              <a:off x="4800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1" name="Line 41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4848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2" name="Line 42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4992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3" name="Line 43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H="1">
              <a:off x="4944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4" name="Line 44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4992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5" name="Freeform 45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4787" y="2493"/>
              <a:ext cx="255" cy="39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55" y="0"/>
                </a:cxn>
                <a:cxn ang="0">
                  <a:pos x="255" y="396"/>
                </a:cxn>
                <a:cxn ang="0">
                  <a:pos x="157" y="387"/>
                </a:cxn>
                <a:cxn ang="0">
                  <a:pos x="157" y="195"/>
                </a:cxn>
                <a:cxn ang="0">
                  <a:pos x="104" y="217"/>
                </a:cxn>
                <a:cxn ang="0">
                  <a:pos x="95" y="387"/>
                </a:cxn>
                <a:cxn ang="0">
                  <a:pos x="0" y="396"/>
                </a:cxn>
                <a:cxn ang="0">
                  <a:pos x="10" y="0"/>
                </a:cxn>
              </a:cxnLst>
              <a:rect l="0" t="0" r="r" b="b"/>
              <a:pathLst>
                <a:path w="255" h="396">
                  <a:moveTo>
                    <a:pt x="10" y="0"/>
                  </a:moveTo>
                  <a:lnTo>
                    <a:pt x="255" y="0"/>
                  </a:lnTo>
                  <a:lnTo>
                    <a:pt x="255" y="396"/>
                  </a:lnTo>
                  <a:lnTo>
                    <a:pt x="157" y="387"/>
                  </a:lnTo>
                  <a:lnTo>
                    <a:pt x="157" y="195"/>
                  </a:lnTo>
                  <a:lnTo>
                    <a:pt x="104" y="217"/>
                  </a:lnTo>
                  <a:lnTo>
                    <a:pt x="95" y="387"/>
                  </a:lnTo>
                  <a:lnTo>
                    <a:pt x="0" y="396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6" name="Line 46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H="1">
              <a:off x="4656" y="1968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7" name="Line 47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H="1" flipV="1">
              <a:off x="4656" y="1872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8" name="Line 48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 flipV="1">
              <a:off x="4704" y="1776"/>
              <a:ext cx="144" cy="96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9" name="Line 49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H="1" flipV="1">
              <a:off x="4848" y="1680"/>
              <a:ext cx="48" cy="144"/>
            </a:xfrm>
            <a:prstGeom prst="line">
              <a:avLst/>
            </a:prstGeom>
            <a:noFill/>
            <a:ln w="28575">
              <a:solidFill>
                <a:srgbClr val="BC101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70" name="Line 50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4992" y="1920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71" name="Line 51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 flipV="1">
              <a:off x="4944" y="1728"/>
              <a:ext cx="48" cy="144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72" name="Line 52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4992" y="1968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57"/>
          <p:cNvGrpSpPr/>
          <p:nvPr>
            <p:custDataLst>
              <p:tags r:id="rId5"/>
            </p:custDataLst>
          </p:nvPr>
        </p:nvGrpSpPr>
        <p:grpSpPr>
          <a:xfrm>
            <a:off x="6357938" y="803275"/>
            <a:ext cx="228600" cy="76200"/>
            <a:chOff x="6357938" y="1995488"/>
            <a:chExt cx="228600" cy="76200"/>
          </a:xfrm>
        </p:grpSpPr>
        <p:sp>
          <p:nvSpPr>
            <p:cNvPr id="56" name="Line 26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6357938" y="1995488"/>
              <a:ext cx="76200" cy="762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27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V="1">
              <a:off x="6510338" y="1995488"/>
              <a:ext cx="76200" cy="762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60"/>
          <p:cNvGrpSpPr/>
          <p:nvPr>
            <p:custDataLst>
              <p:tags r:id="rId6"/>
            </p:custDataLst>
          </p:nvPr>
        </p:nvGrpSpPr>
        <p:grpSpPr>
          <a:xfrm>
            <a:off x="7662863" y="1812925"/>
            <a:ext cx="228600" cy="76200"/>
            <a:chOff x="7662863" y="3005138"/>
            <a:chExt cx="228600" cy="76200"/>
          </a:xfrm>
        </p:grpSpPr>
        <p:sp>
          <p:nvSpPr>
            <p:cNvPr id="59" name="Line 53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7662863" y="3005138"/>
              <a:ext cx="76200" cy="762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54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7815263" y="3005138"/>
              <a:ext cx="76200" cy="762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The Bicycle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9617" y="489742"/>
            <a:ext cx="5955962" cy="621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The Materials</a:t>
            </a:r>
            <a:endParaRPr lang="en-US" dirty="0"/>
          </a:p>
        </p:txBody>
      </p:sp>
      <p:grpSp>
        <p:nvGrpSpPr>
          <p:cNvPr id="3" name="Group 19"/>
          <p:cNvGrpSpPr/>
          <p:nvPr>
            <p:custDataLst>
              <p:tags r:id="rId2"/>
            </p:custDataLst>
          </p:nvPr>
        </p:nvGrpSpPr>
        <p:grpSpPr>
          <a:xfrm>
            <a:off x="762000" y="685800"/>
            <a:ext cx="2271828" cy="2975319"/>
            <a:chOff x="627964" y="597736"/>
            <a:chExt cx="2271828" cy="2975319"/>
          </a:xfrm>
        </p:grpSpPr>
        <p:pic>
          <p:nvPicPr>
            <p:cNvPr id="22536" name="Picture 8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27964" y="597736"/>
              <a:ext cx="2271828" cy="2435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Box 13"/>
            <p:cNvSpPr txBox="1"/>
            <p:nvPr>
              <p:custDataLst>
                <p:tags r:id="rId13"/>
              </p:custDataLst>
            </p:nvPr>
          </p:nvSpPr>
          <p:spPr>
            <a:xfrm>
              <a:off x="1362166" y="3049835"/>
              <a:ext cx="8034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+mj-lt"/>
                </a:rPr>
                <a:t>Saw</a:t>
              </a:r>
            </a:p>
          </p:txBody>
        </p:sp>
      </p:grpSp>
      <p:grpSp>
        <p:nvGrpSpPr>
          <p:cNvPr id="4" name="Group 20"/>
          <p:cNvGrpSpPr/>
          <p:nvPr>
            <p:custDataLst>
              <p:tags r:id="rId3"/>
            </p:custDataLst>
          </p:nvPr>
        </p:nvGrpSpPr>
        <p:grpSpPr>
          <a:xfrm>
            <a:off x="3886200" y="762000"/>
            <a:ext cx="2327783" cy="2770250"/>
            <a:chOff x="3608797" y="802805"/>
            <a:chExt cx="2327783" cy="2770250"/>
          </a:xfrm>
        </p:grpSpPr>
        <p:pic>
          <p:nvPicPr>
            <p:cNvPr id="22537" name="Picture 9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608797" y="802805"/>
              <a:ext cx="2327783" cy="2025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TextBox 14"/>
            <p:cNvSpPr txBox="1"/>
            <p:nvPr>
              <p:custDataLst>
                <p:tags r:id="rId11"/>
              </p:custDataLst>
            </p:nvPr>
          </p:nvSpPr>
          <p:spPr>
            <a:xfrm>
              <a:off x="4384601" y="3049835"/>
              <a:ext cx="7761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  <a:latin typeface="+mj-lt"/>
                </a:rPr>
                <a:t>Drill</a:t>
              </a:r>
              <a:endParaRPr lang="en-US" sz="2800" dirty="0" smtClean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5" name="Group 21"/>
          <p:cNvGrpSpPr/>
          <p:nvPr>
            <p:custDataLst>
              <p:tags r:id="rId4"/>
            </p:custDataLst>
          </p:nvPr>
        </p:nvGrpSpPr>
        <p:grpSpPr>
          <a:xfrm>
            <a:off x="2514600" y="3505200"/>
            <a:ext cx="1546518" cy="2779841"/>
            <a:chOff x="6689653" y="793214"/>
            <a:chExt cx="1546518" cy="2779841"/>
          </a:xfrm>
        </p:grpSpPr>
        <p:pic>
          <p:nvPicPr>
            <p:cNvPr id="22532" name="Picture 4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6689653" y="793214"/>
              <a:ext cx="1546518" cy="2319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TextBox 15"/>
            <p:cNvSpPr txBox="1"/>
            <p:nvPr>
              <p:custDataLst>
                <p:tags r:id="rId9"/>
              </p:custDataLst>
            </p:nvPr>
          </p:nvSpPr>
          <p:spPr>
            <a:xfrm>
              <a:off x="7080885" y="3049835"/>
              <a:ext cx="8595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+mj-lt"/>
                </a:rPr>
                <a:t>Glue</a:t>
              </a:r>
            </a:p>
          </p:txBody>
        </p:sp>
      </p:grpSp>
      <p:grpSp>
        <p:nvGrpSpPr>
          <p:cNvPr id="6" name="Group 18"/>
          <p:cNvGrpSpPr/>
          <p:nvPr>
            <p:custDataLst>
              <p:tags r:id="rId5"/>
            </p:custDataLst>
          </p:nvPr>
        </p:nvGrpSpPr>
        <p:grpSpPr>
          <a:xfrm>
            <a:off x="5486400" y="3733800"/>
            <a:ext cx="2003387" cy="2542751"/>
            <a:chOff x="2433003" y="3876327"/>
            <a:chExt cx="2003387" cy="2542751"/>
          </a:xfrm>
        </p:grpSpPr>
        <p:pic>
          <p:nvPicPr>
            <p:cNvPr id="22534" name="Picture 6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433003" y="3876327"/>
              <a:ext cx="2003387" cy="1990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" name="TextBox 17"/>
            <p:cNvSpPr txBox="1"/>
            <p:nvPr>
              <p:custDataLst>
                <p:tags r:id="rId7"/>
              </p:custDataLst>
            </p:nvPr>
          </p:nvSpPr>
          <p:spPr>
            <a:xfrm>
              <a:off x="2973576" y="5895858"/>
              <a:ext cx="9222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+mj-lt"/>
                </a:rPr>
                <a:t>Paint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The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8686800" cy="762000"/>
          </a:xfrm>
        </p:spPr>
        <p:txBody>
          <a:bodyPr/>
          <a:lstStyle/>
          <a:p>
            <a:r>
              <a:rPr lang="en-US" dirty="0" smtClean="0"/>
              <a:t>N pieces, each built following same sequence: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181600" y="1936213"/>
            <a:ext cx="690392" cy="103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162800" y="2057400"/>
            <a:ext cx="921863" cy="91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8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990600" y="1981200"/>
            <a:ext cx="1045387" cy="112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9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043665" y="2039913"/>
            <a:ext cx="1071135" cy="9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ight Arrow 20"/>
          <p:cNvSpPr/>
          <p:nvPr>
            <p:custDataLst>
              <p:tags r:id="rId7"/>
            </p:custDataLst>
          </p:nvPr>
        </p:nvSpPr>
        <p:spPr>
          <a:xfrm>
            <a:off x="2286000" y="2362200"/>
            <a:ext cx="457200" cy="533400"/>
          </a:xfrm>
          <a:prstGeom prst="rightArrow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>
            <p:custDataLst>
              <p:tags r:id="rId8"/>
            </p:custDataLst>
          </p:nvPr>
        </p:nvSpPr>
        <p:spPr>
          <a:xfrm>
            <a:off x="762000" y="1905000"/>
            <a:ext cx="1447800" cy="1447800"/>
          </a:xfrm>
          <a:prstGeom prst="rect">
            <a:avLst/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Saw</a:t>
            </a:r>
            <a:endParaRPr lang="en-US" dirty="0"/>
          </a:p>
        </p:txBody>
      </p:sp>
      <p:sp>
        <p:nvSpPr>
          <p:cNvPr id="26" name="Rectangle 25"/>
          <p:cNvSpPr/>
          <p:nvPr>
            <p:custDataLst>
              <p:tags r:id="rId9"/>
            </p:custDataLst>
          </p:nvPr>
        </p:nvSpPr>
        <p:spPr>
          <a:xfrm>
            <a:off x="2819400" y="1905000"/>
            <a:ext cx="1447800" cy="1447800"/>
          </a:xfrm>
          <a:prstGeom prst="rect">
            <a:avLst/>
          </a:prstGeom>
          <a:noFill/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Drill</a:t>
            </a:r>
            <a:endParaRPr lang="en-US" dirty="0"/>
          </a:p>
        </p:txBody>
      </p:sp>
      <p:sp>
        <p:nvSpPr>
          <p:cNvPr id="27" name="Right Arrow 26"/>
          <p:cNvSpPr/>
          <p:nvPr>
            <p:custDataLst>
              <p:tags r:id="rId10"/>
            </p:custDataLst>
          </p:nvPr>
        </p:nvSpPr>
        <p:spPr>
          <a:xfrm>
            <a:off x="4343400" y="2362200"/>
            <a:ext cx="457200" cy="533400"/>
          </a:xfrm>
          <a:prstGeom prst="rightArrow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>
            <p:custDataLst>
              <p:tags r:id="rId11"/>
            </p:custDataLst>
          </p:nvPr>
        </p:nvSpPr>
        <p:spPr>
          <a:xfrm>
            <a:off x="4876800" y="1905000"/>
            <a:ext cx="1447800" cy="14478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Glue</a:t>
            </a:r>
            <a:endParaRPr lang="en-US" dirty="0"/>
          </a:p>
        </p:txBody>
      </p:sp>
      <p:sp>
        <p:nvSpPr>
          <p:cNvPr id="30" name="Rectangle 29"/>
          <p:cNvSpPr/>
          <p:nvPr>
            <p:custDataLst>
              <p:tags r:id="rId12"/>
            </p:custDataLst>
          </p:nvPr>
        </p:nvSpPr>
        <p:spPr>
          <a:xfrm>
            <a:off x="6934200" y="1905000"/>
            <a:ext cx="1447800" cy="1447800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Paint</a:t>
            </a:r>
            <a:endParaRPr lang="en-US" dirty="0"/>
          </a:p>
        </p:txBody>
      </p:sp>
      <p:sp>
        <p:nvSpPr>
          <p:cNvPr id="34" name="Right Arrow 33"/>
          <p:cNvSpPr/>
          <p:nvPr>
            <p:custDataLst>
              <p:tags r:id="rId13"/>
            </p:custDataLst>
          </p:nvPr>
        </p:nvSpPr>
        <p:spPr>
          <a:xfrm>
            <a:off x="6400800" y="2362200"/>
            <a:ext cx="457200" cy="533400"/>
          </a:xfrm>
          <a:prstGeom prst="rightArrow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Design 1: Sequential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3657600"/>
            <a:ext cx="6858000" cy="2286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Alice owns the room</a:t>
            </a:r>
          </a:p>
          <a:p>
            <a:r>
              <a:rPr lang="en-US" dirty="0" smtClean="0"/>
              <a:t>Bob can enter when Alice is finished</a:t>
            </a:r>
          </a:p>
          <a:p>
            <a:r>
              <a:rPr lang="en-US" dirty="0" smtClean="0"/>
              <a:t>Repeat for remaining tasks</a:t>
            </a:r>
          </a:p>
          <a:p>
            <a:r>
              <a:rPr lang="en-US" dirty="0" smtClean="0"/>
              <a:t>No possibility for conflicts</a:t>
            </a:r>
            <a:endParaRPr lang="en-US" dirty="0"/>
          </a:p>
        </p:txBody>
      </p:sp>
      <p:pic>
        <p:nvPicPr>
          <p:cNvPr id="9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7" cstate="print"/>
          <a:srcRect/>
          <a:stretch>
            <a:fillRect/>
          </a:stretch>
        </p:blipFill>
        <p:spPr bwMode="auto">
          <a:xfrm>
            <a:off x="4191000" y="1905000"/>
            <a:ext cx="690392" cy="103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8" cstate="print"/>
          <a:srcRect/>
          <a:stretch>
            <a:fillRect/>
          </a:stretch>
        </p:blipFill>
        <p:spPr bwMode="auto">
          <a:xfrm>
            <a:off x="5105400" y="990600"/>
            <a:ext cx="921863" cy="91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8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9" cstate="print"/>
          <a:srcRect/>
          <a:stretch>
            <a:fillRect/>
          </a:stretch>
        </p:blipFill>
        <p:spPr bwMode="auto">
          <a:xfrm>
            <a:off x="2514600" y="1676400"/>
            <a:ext cx="1045387" cy="112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9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0" cstate="print"/>
          <a:srcRect/>
          <a:stretch>
            <a:fillRect/>
          </a:stretch>
        </p:blipFill>
        <p:spPr bwMode="auto">
          <a:xfrm>
            <a:off x="3124200" y="914400"/>
            <a:ext cx="1071135" cy="9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 10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990600" y="735012"/>
            <a:ext cx="1143000" cy="2389188"/>
            <a:chOff x="3696" y="991"/>
            <a:chExt cx="720" cy="1505"/>
          </a:xfrm>
        </p:grpSpPr>
        <p:sp>
          <p:nvSpPr>
            <p:cNvPr id="40" name="Oval 11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984" y="1200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12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4080" y="1440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AutoShape 13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888" y="1872"/>
              <a:ext cx="384" cy="384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14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V="1">
              <a:off x="3792" y="1536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15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>
              <a:off x="4080" y="1536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16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4320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17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4320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18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>
              <a:off x="4320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19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3696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20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3792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21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 flipH="1">
              <a:off x="3696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>
              <a:off x="4176" y="1275"/>
              <a:ext cx="177" cy="9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94"/>
                </a:cxn>
                <a:cxn ang="0">
                  <a:pos x="45" y="0"/>
                </a:cxn>
                <a:cxn ang="0">
                  <a:pos x="92" y="75"/>
                </a:cxn>
                <a:cxn ang="0">
                  <a:pos x="120" y="0"/>
                </a:cxn>
                <a:cxn ang="0">
                  <a:pos x="177" y="66"/>
                </a:cxn>
              </a:cxnLst>
              <a:rect l="0" t="0" r="r" b="b"/>
              <a:pathLst>
                <a:path w="177" h="94">
                  <a:moveTo>
                    <a:pt x="0" y="21"/>
                  </a:moveTo>
                  <a:lnTo>
                    <a:pt x="35" y="94"/>
                  </a:lnTo>
                  <a:lnTo>
                    <a:pt x="45" y="0"/>
                  </a:lnTo>
                  <a:lnTo>
                    <a:pt x="92" y="75"/>
                  </a:lnTo>
                  <a:lnTo>
                    <a:pt x="120" y="0"/>
                  </a:lnTo>
                  <a:lnTo>
                    <a:pt x="177" y="6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4128" y="1114"/>
              <a:ext cx="197" cy="104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36" y="10"/>
                </a:cxn>
                <a:cxn ang="0">
                  <a:pos x="55" y="104"/>
                </a:cxn>
                <a:cxn ang="0">
                  <a:pos x="102" y="0"/>
                </a:cxn>
                <a:cxn ang="0">
                  <a:pos x="131" y="104"/>
                </a:cxn>
                <a:cxn ang="0">
                  <a:pos x="197" y="76"/>
                </a:cxn>
              </a:cxnLst>
              <a:rect l="0" t="0" r="r" b="b"/>
              <a:pathLst>
                <a:path w="197" h="104">
                  <a:moveTo>
                    <a:pt x="0" y="86"/>
                  </a:moveTo>
                  <a:lnTo>
                    <a:pt x="36" y="10"/>
                  </a:lnTo>
                  <a:lnTo>
                    <a:pt x="55" y="104"/>
                  </a:lnTo>
                  <a:lnTo>
                    <a:pt x="102" y="0"/>
                  </a:lnTo>
                  <a:lnTo>
                    <a:pt x="131" y="104"/>
                  </a:lnTo>
                  <a:lnTo>
                    <a:pt x="197" y="7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3796" y="1294"/>
              <a:ext cx="188" cy="113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66" y="0"/>
                </a:cxn>
                <a:cxn ang="0">
                  <a:pos x="85" y="113"/>
                </a:cxn>
                <a:cxn ang="0">
                  <a:pos x="123" y="0"/>
                </a:cxn>
                <a:cxn ang="0">
                  <a:pos x="151" y="104"/>
                </a:cxn>
                <a:cxn ang="0">
                  <a:pos x="188" y="2"/>
                </a:cxn>
              </a:cxnLst>
              <a:rect l="0" t="0" r="r" b="b"/>
              <a:pathLst>
                <a:path w="188" h="113">
                  <a:moveTo>
                    <a:pt x="0" y="56"/>
                  </a:moveTo>
                  <a:lnTo>
                    <a:pt x="66" y="0"/>
                  </a:lnTo>
                  <a:lnTo>
                    <a:pt x="85" y="113"/>
                  </a:lnTo>
                  <a:lnTo>
                    <a:pt x="123" y="0"/>
                  </a:lnTo>
                  <a:lnTo>
                    <a:pt x="151" y="104"/>
                  </a:lnTo>
                  <a:lnTo>
                    <a:pt x="188" y="2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25"/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3843" y="1143"/>
              <a:ext cx="180" cy="9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6" y="66"/>
                </a:cxn>
                <a:cxn ang="0">
                  <a:pos x="104" y="0"/>
                </a:cxn>
                <a:cxn ang="0">
                  <a:pos x="113" y="75"/>
                </a:cxn>
                <a:cxn ang="0">
                  <a:pos x="161" y="18"/>
                </a:cxn>
                <a:cxn ang="0">
                  <a:pos x="180" y="94"/>
                </a:cxn>
              </a:cxnLst>
              <a:rect l="0" t="0" r="r" b="b"/>
              <a:pathLst>
                <a:path w="180" h="94">
                  <a:moveTo>
                    <a:pt x="0" y="28"/>
                  </a:moveTo>
                  <a:lnTo>
                    <a:pt x="66" y="66"/>
                  </a:lnTo>
                  <a:lnTo>
                    <a:pt x="104" y="0"/>
                  </a:lnTo>
                  <a:lnTo>
                    <a:pt x="113" y="75"/>
                  </a:lnTo>
                  <a:lnTo>
                    <a:pt x="161" y="18"/>
                  </a:lnTo>
                  <a:lnTo>
                    <a:pt x="180" y="94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26"/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4023" y="991"/>
              <a:ext cx="75" cy="199"/>
            </a:xfrm>
            <a:custGeom>
              <a:avLst/>
              <a:gdLst/>
              <a:ahLst/>
              <a:cxnLst>
                <a:cxn ang="0">
                  <a:pos x="47" y="199"/>
                </a:cxn>
                <a:cxn ang="0">
                  <a:pos x="0" y="133"/>
                </a:cxn>
                <a:cxn ang="0">
                  <a:pos x="75" y="123"/>
                </a:cxn>
                <a:cxn ang="0">
                  <a:pos x="0" y="76"/>
                </a:cxn>
                <a:cxn ang="0">
                  <a:pos x="75" y="57"/>
                </a:cxn>
                <a:cxn ang="0">
                  <a:pos x="9" y="0"/>
                </a:cxn>
              </a:cxnLst>
              <a:rect l="0" t="0" r="r" b="b"/>
              <a:pathLst>
                <a:path w="75" h="199">
                  <a:moveTo>
                    <a:pt x="47" y="199"/>
                  </a:moveTo>
                  <a:lnTo>
                    <a:pt x="0" y="133"/>
                  </a:lnTo>
                  <a:lnTo>
                    <a:pt x="75" y="123"/>
                  </a:lnTo>
                  <a:lnTo>
                    <a:pt x="0" y="76"/>
                  </a:lnTo>
                  <a:lnTo>
                    <a:pt x="75" y="57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27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>
              <a:off x="3984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28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3936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29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3984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30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4176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31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4128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32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4176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" name="Freeform 61"/>
          <p:cNvSpPr/>
          <p:nvPr>
            <p:custDataLst>
              <p:tags r:id="rId8"/>
            </p:custDataLst>
          </p:nvPr>
        </p:nvSpPr>
        <p:spPr>
          <a:xfrm>
            <a:off x="609600" y="609600"/>
            <a:ext cx="6781800" cy="2667000"/>
          </a:xfrm>
          <a:custGeom>
            <a:avLst/>
            <a:gdLst>
              <a:gd name="connsiteX0" fmla="*/ 0 w 7315200"/>
              <a:gd name="connsiteY0" fmla="*/ 0 h 2667000"/>
              <a:gd name="connsiteX1" fmla="*/ 7315200 w 7315200"/>
              <a:gd name="connsiteY1" fmla="*/ 0 h 2667000"/>
              <a:gd name="connsiteX2" fmla="*/ 7315200 w 7315200"/>
              <a:gd name="connsiteY2" fmla="*/ 2667000 h 2667000"/>
              <a:gd name="connsiteX3" fmla="*/ 0 w 7315200"/>
              <a:gd name="connsiteY3" fmla="*/ 2667000 h 2667000"/>
              <a:gd name="connsiteX4" fmla="*/ 0 w 7315200"/>
              <a:gd name="connsiteY4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91400 w 7391400"/>
              <a:gd name="connsiteY2" fmla="*/ 1600200 h 2667000"/>
              <a:gd name="connsiteX3" fmla="*/ 7315200 w 7391400"/>
              <a:gd name="connsiteY3" fmla="*/ 2667000 h 2667000"/>
              <a:gd name="connsiteX4" fmla="*/ 0 w 7391400"/>
              <a:gd name="connsiteY4" fmla="*/ 2667000 h 2667000"/>
              <a:gd name="connsiteX5" fmla="*/ 0 w 7391400"/>
              <a:gd name="connsiteY5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15200 w 7391400"/>
              <a:gd name="connsiteY2" fmla="*/ 838200 h 2667000"/>
              <a:gd name="connsiteX3" fmla="*/ 7391400 w 7391400"/>
              <a:gd name="connsiteY3" fmla="*/ 1600200 h 2667000"/>
              <a:gd name="connsiteX4" fmla="*/ 7315200 w 7391400"/>
              <a:gd name="connsiteY4" fmla="*/ 2667000 h 2667000"/>
              <a:gd name="connsiteX5" fmla="*/ 0 w 7391400"/>
              <a:gd name="connsiteY5" fmla="*/ 2667000 h 2667000"/>
              <a:gd name="connsiteX6" fmla="*/ 0 w 7391400"/>
              <a:gd name="connsiteY6" fmla="*/ 0 h 2667000"/>
              <a:gd name="connsiteX0" fmla="*/ 7391400 w 7482840"/>
              <a:gd name="connsiteY0" fmla="*/ 1600200 h 2667000"/>
              <a:gd name="connsiteX1" fmla="*/ 7315200 w 7482840"/>
              <a:gd name="connsiteY1" fmla="*/ 2667000 h 2667000"/>
              <a:gd name="connsiteX2" fmla="*/ 0 w 7482840"/>
              <a:gd name="connsiteY2" fmla="*/ 2667000 h 2667000"/>
              <a:gd name="connsiteX3" fmla="*/ 0 w 7482840"/>
              <a:gd name="connsiteY3" fmla="*/ 0 h 2667000"/>
              <a:gd name="connsiteX4" fmla="*/ 7315200 w 7482840"/>
              <a:gd name="connsiteY4" fmla="*/ 0 h 2667000"/>
              <a:gd name="connsiteX5" fmla="*/ 7315200 w 7482840"/>
              <a:gd name="connsiteY5" fmla="*/ 838200 h 2667000"/>
              <a:gd name="connsiteX6" fmla="*/ 7482840 w 7482840"/>
              <a:gd name="connsiteY6" fmla="*/ 1691640 h 2667000"/>
              <a:gd name="connsiteX0" fmla="*/ 7391400 w 7482840"/>
              <a:gd name="connsiteY0" fmla="*/ 1600200 h 2667000"/>
              <a:gd name="connsiteX1" fmla="*/ 7315200 w 7482840"/>
              <a:gd name="connsiteY1" fmla="*/ 1600200 h 2667000"/>
              <a:gd name="connsiteX2" fmla="*/ 7315200 w 7482840"/>
              <a:gd name="connsiteY2" fmla="*/ 2667000 h 2667000"/>
              <a:gd name="connsiteX3" fmla="*/ 0 w 7482840"/>
              <a:gd name="connsiteY3" fmla="*/ 2667000 h 2667000"/>
              <a:gd name="connsiteX4" fmla="*/ 0 w 7482840"/>
              <a:gd name="connsiteY4" fmla="*/ 0 h 2667000"/>
              <a:gd name="connsiteX5" fmla="*/ 7315200 w 7482840"/>
              <a:gd name="connsiteY5" fmla="*/ 0 h 2667000"/>
              <a:gd name="connsiteX6" fmla="*/ 7315200 w 7482840"/>
              <a:gd name="connsiteY6" fmla="*/ 838200 h 2667000"/>
              <a:gd name="connsiteX7" fmla="*/ 7482840 w 7482840"/>
              <a:gd name="connsiteY7" fmla="*/ 1691640 h 2667000"/>
              <a:gd name="connsiteX0" fmla="*/ 7391400 w 7620000"/>
              <a:gd name="connsiteY0" fmla="*/ 1600200 h 2667000"/>
              <a:gd name="connsiteX1" fmla="*/ 7315200 w 7620000"/>
              <a:gd name="connsiteY1" fmla="*/ 16002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1600200 h 2667000"/>
              <a:gd name="connsiteX1" fmla="*/ 7391400 w 7620000"/>
              <a:gd name="connsiteY1" fmla="*/ 21336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21336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924800"/>
              <a:gd name="connsiteY0" fmla="*/ 1828800 h 2667000"/>
              <a:gd name="connsiteX1" fmla="*/ 7315200 w 7924800"/>
              <a:gd name="connsiteY1" fmla="*/ 2667000 h 2667000"/>
              <a:gd name="connsiteX2" fmla="*/ 0 w 7924800"/>
              <a:gd name="connsiteY2" fmla="*/ 2667000 h 2667000"/>
              <a:gd name="connsiteX3" fmla="*/ 0 w 7924800"/>
              <a:gd name="connsiteY3" fmla="*/ 0 h 2667000"/>
              <a:gd name="connsiteX4" fmla="*/ 7315200 w 7924800"/>
              <a:gd name="connsiteY4" fmla="*/ 0 h 2667000"/>
              <a:gd name="connsiteX5" fmla="*/ 7315200 w 7924800"/>
              <a:gd name="connsiteY5" fmla="*/ 685800 h 2667000"/>
              <a:gd name="connsiteX6" fmla="*/ 7924800 w 7924800"/>
              <a:gd name="connsiteY6" fmla="*/ 18288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2667000 h 2667000"/>
              <a:gd name="connsiteX3" fmla="*/ 0 w 7848600"/>
              <a:gd name="connsiteY3" fmla="*/ 0 h 2667000"/>
              <a:gd name="connsiteX4" fmla="*/ 7315200 w 7848600"/>
              <a:gd name="connsiteY4" fmla="*/ 0 h 2667000"/>
              <a:gd name="connsiteX5" fmla="*/ 7315200 w 7848600"/>
              <a:gd name="connsiteY5" fmla="*/ 685800 h 2667000"/>
              <a:gd name="connsiteX6" fmla="*/ 7848600 w 7848600"/>
              <a:gd name="connsiteY6" fmla="*/ 1676400 h 266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48600" h="2667000">
                <a:moveTo>
                  <a:pt x="7315200" y="1828800"/>
                </a:moveTo>
                <a:lnTo>
                  <a:pt x="7315200" y="2667000"/>
                </a:lnTo>
                <a:lnTo>
                  <a:pt x="0" y="2667000"/>
                </a:lnTo>
                <a:lnTo>
                  <a:pt x="0" y="0"/>
                </a:lnTo>
                <a:lnTo>
                  <a:pt x="7315200" y="0"/>
                </a:lnTo>
                <a:lnTo>
                  <a:pt x="7315200" y="685800"/>
                </a:lnTo>
                <a:cubicBezTo>
                  <a:pt x="7360873" y="710501"/>
                  <a:pt x="7848600" y="1676400"/>
                  <a:pt x="7848600" y="1676400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33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7467600" y="685800"/>
            <a:ext cx="1143000" cy="2312988"/>
            <a:chOff x="4512" y="1680"/>
            <a:chExt cx="720" cy="1457"/>
          </a:xfrm>
        </p:grpSpPr>
        <p:sp>
          <p:nvSpPr>
            <p:cNvPr id="64" name="Oval 3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800" y="1841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35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4896" y="2081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36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V="1">
              <a:off x="4608" y="2177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37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4896" y="2177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38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5136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39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5136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40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5136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41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4512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42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608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43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H="1">
              <a:off x="4512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44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4848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45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H="1">
              <a:off x="4800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46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4848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47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4992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48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H="1">
              <a:off x="4944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49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4992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50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4787" y="2493"/>
              <a:ext cx="255" cy="39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55" y="0"/>
                </a:cxn>
                <a:cxn ang="0">
                  <a:pos x="255" y="396"/>
                </a:cxn>
                <a:cxn ang="0">
                  <a:pos x="157" y="387"/>
                </a:cxn>
                <a:cxn ang="0">
                  <a:pos x="157" y="195"/>
                </a:cxn>
                <a:cxn ang="0">
                  <a:pos x="104" y="217"/>
                </a:cxn>
                <a:cxn ang="0">
                  <a:pos x="95" y="387"/>
                </a:cxn>
                <a:cxn ang="0">
                  <a:pos x="0" y="396"/>
                </a:cxn>
                <a:cxn ang="0">
                  <a:pos x="10" y="0"/>
                </a:cxn>
              </a:cxnLst>
              <a:rect l="0" t="0" r="r" b="b"/>
              <a:pathLst>
                <a:path w="255" h="396">
                  <a:moveTo>
                    <a:pt x="10" y="0"/>
                  </a:moveTo>
                  <a:lnTo>
                    <a:pt x="255" y="0"/>
                  </a:lnTo>
                  <a:lnTo>
                    <a:pt x="255" y="396"/>
                  </a:lnTo>
                  <a:lnTo>
                    <a:pt x="157" y="387"/>
                  </a:lnTo>
                  <a:lnTo>
                    <a:pt x="157" y="195"/>
                  </a:lnTo>
                  <a:lnTo>
                    <a:pt x="104" y="217"/>
                  </a:lnTo>
                  <a:lnTo>
                    <a:pt x="95" y="387"/>
                  </a:lnTo>
                  <a:lnTo>
                    <a:pt x="0" y="396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51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H="1">
              <a:off x="4656" y="1968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52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H="1" flipV="1">
              <a:off x="4656" y="1872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53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H="1" flipV="1">
              <a:off x="4704" y="1776"/>
              <a:ext cx="144" cy="96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54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 flipV="1">
              <a:off x="4848" y="1680"/>
              <a:ext cx="48" cy="144"/>
            </a:xfrm>
            <a:prstGeom prst="line">
              <a:avLst/>
            </a:prstGeom>
            <a:noFill/>
            <a:ln w="28575">
              <a:solidFill>
                <a:srgbClr val="BC101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55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992" y="1920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56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 flipV="1">
              <a:off x="4944" y="1728"/>
              <a:ext cx="48" cy="144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57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4992" y="1968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9363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762000" y="3733800"/>
            <a:ext cx="7845425" cy="2009775"/>
          </a:xfrm>
        </p:spPr>
        <p:txBody>
          <a:bodyPr>
            <a:noAutofit/>
          </a:bodyPr>
          <a:lstStyle/>
          <a:p>
            <a:pPr>
              <a:lnSpc>
                <a:spcPct val="84000"/>
              </a:lnSpc>
            </a:pPr>
            <a:r>
              <a:rPr lang="en-US" dirty="0" smtClean="0"/>
              <a:t>Elapsed </a:t>
            </a:r>
            <a:r>
              <a:rPr lang="en-US" dirty="0"/>
              <a:t>Time for Alice: 4</a:t>
            </a:r>
          </a:p>
          <a:p>
            <a:pPr>
              <a:lnSpc>
                <a:spcPct val="84000"/>
              </a:lnSpc>
            </a:pPr>
            <a:r>
              <a:rPr lang="en-US" dirty="0"/>
              <a:t>Elapsed Time for Bob: 4</a:t>
            </a:r>
          </a:p>
          <a:p>
            <a:pPr>
              <a:lnSpc>
                <a:spcPct val="84000"/>
              </a:lnSpc>
            </a:pPr>
            <a:r>
              <a:rPr lang="en-US" dirty="0" smtClean="0"/>
              <a:t>Total elapsed time: 4*N</a:t>
            </a:r>
            <a:endParaRPr lang="en-US" dirty="0"/>
          </a:p>
          <a:p>
            <a:pPr>
              <a:lnSpc>
                <a:spcPct val="84000"/>
              </a:lnSpc>
            </a:pPr>
            <a:r>
              <a:rPr lang="en-US" dirty="0" smtClean="0"/>
              <a:t>Can we do better?</a:t>
            </a:r>
            <a:endParaRPr lang="en-US" dirty="0"/>
          </a:p>
        </p:txBody>
      </p:sp>
      <p:grpSp>
        <p:nvGrpSpPr>
          <p:cNvPr id="2" name="Group 8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381000" y="1447800"/>
            <a:ext cx="508000" cy="716876"/>
            <a:chOff x="3696" y="991"/>
            <a:chExt cx="720" cy="1505"/>
          </a:xfrm>
        </p:grpSpPr>
        <p:sp>
          <p:nvSpPr>
            <p:cNvPr id="2319369" name="Oval 9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984" y="1200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9370" name="Line 10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>
              <a:off x="4080" y="1440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1" name="AutoShape 11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888" y="1872"/>
              <a:ext cx="384" cy="384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9372" name="Line 12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 flipV="1">
              <a:off x="3792" y="1536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3" name="Line 13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4080" y="1536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4" name="Line 14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>
              <a:off x="4320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5" name="Line 15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4320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6" name="Line 16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>
              <a:off x="4320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7" name="Line 17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>
              <a:off x="3696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8" name="Line 18"/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>
              <a:off x="3792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9" name="Line 19"/>
            <p:cNvSpPr>
              <a:spLocks noChangeShapeType="1"/>
            </p:cNvSpPr>
            <p:nvPr>
              <p:custDataLst>
                <p:tags r:id="rId59"/>
              </p:custDataLst>
            </p:nvPr>
          </p:nvSpPr>
          <p:spPr bwMode="auto">
            <a:xfrm flipH="1">
              <a:off x="3696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0" name="Freeform 20"/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>
              <a:off x="4176" y="1275"/>
              <a:ext cx="177" cy="9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94"/>
                </a:cxn>
                <a:cxn ang="0">
                  <a:pos x="45" y="0"/>
                </a:cxn>
                <a:cxn ang="0">
                  <a:pos x="92" y="75"/>
                </a:cxn>
                <a:cxn ang="0">
                  <a:pos x="120" y="0"/>
                </a:cxn>
                <a:cxn ang="0">
                  <a:pos x="177" y="66"/>
                </a:cxn>
              </a:cxnLst>
              <a:rect l="0" t="0" r="r" b="b"/>
              <a:pathLst>
                <a:path w="177" h="94">
                  <a:moveTo>
                    <a:pt x="0" y="21"/>
                  </a:moveTo>
                  <a:lnTo>
                    <a:pt x="35" y="94"/>
                  </a:lnTo>
                  <a:lnTo>
                    <a:pt x="45" y="0"/>
                  </a:lnTo>
                  <a:lnTo>
                    <a:pt x="92" y="75"/>
                  </a:lnTo>
                  <a:lnTo>
                    <a:pt x="120" y="0"/>
                  </a:lnTo>
                  <a:lnTo>
                    <a:pt x="177" y="6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1" name="Freeform 21"/>
            <p:cNvSpPr>
              <a:spLocks/>
            </p:cNvSpPr>
            <p:nvPr>
              <p:custDataLst>
                <p:tags r:id="rId61"/>
              </p:custDataLst>
            </p:nvPr>
          </p:nvSpPr>
          <p:spPr bwMode="auto">
            <a:xfrm>
              <a:off x="4128" y="1114"/>
              <a:ext cx="197" cy="104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36" y="10"/>
                </a:cxn>
                <a:cxn ang="0">
                  <a:pos x="55" y="104"/>
                </a:cxn>
                <a:cxn ang="0">
                  <a:pos x="102" y="0"/>
                </a:cxn>
                <a:cxn ang="0">
                  <a:pos x="131" y="104"/>
                </a:cxn>
                <a:cxn ang="0">
                  <a:pos x="197" y="76"/>
                </a:cxn>
              </a:cxnLst>
              <a:rect l="0" t="0" r="r" b="b"/>
              <a:pathLst>
                <a:path w="197" h="104">
                  <a:moveTo>
                    <a:pt x="0" y="86"/>
                  </a:moveTo>
                  <a:lnTo>
                    <a:pt x="36" y="10"/>
                  </a:lnTo>
                  <a:lnTo>
                    <a:pt x="55" y="104"/>
                  </a:lnTo>
                  <a:lnTo>
                    <a:pt x="102" y="0"/>
                  </a:lnTo>
                  <a:lnTo>
                    <a:pt x="131" y="104"/>
                  </a:lnTo>
                  <a:lnTo>
                    <a:pt x="197" y="7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2" name="Freeform 22"/>
            <p:cNvSpPr>
              <a:spLocks/>
            </p:cNvSpPr>
            <p:nvPr>
              <p:custDataLst>
                <p:tags r:id="rId62"/>
              </p:custDataLst>
            </p:nvPr>
          </p:nvSpPr>
          <p:spPr bwMode="auto">
            <a:xfrm>
              <a:off x="3796" y="1294"/>
              <a:ext cx="188" cy="113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66" y="0"/>
                </a:cxn>
                <a:cxn ang="0">
                  <a:pos x="85" y="113"/>
                </a:cxn>
                <a:cxn ang="0">
                  <a:pos x="123" y="0"/>
                </a:cxn>
                <a:cxn ang="0">
                  <a:pos x="151" y="104"/>
                </a:cxn>
                <a:cxn ang="0">
                  <a:pos x="188" y="2"/>
                </a:cxn>
              </a:cxnLst>
              <a:rect l="0" t="0" r="r" b="b"/>
              <a:pathLst>
                <a:path w="188" h="113">
                  <a:moveTo>
                    <a:pt x="0" y="56"/>
                  </a:moveTo>
                  <a:lnTo>
                    <a:pt x="66" y="0"/>
                  </a:lnTo>
                  <a:lnTo>
                    <a:pt x="85" y="113"/>
                  </a:lnTo>
                  <a:lnTo>
                    <a:pt x="123" y="0"/>
                  </a:lnTo>
                  <a:lnTo>
                    <a:pt x="151" y="104"/>
                  </a:lnTo>
                  <a:lnTo>
                    <a:pt x="188" y="2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3" name="Freeform 23"/>
            <p:cNvSpPr>
              <a:spLocks/>
            </p:cNvSpPr>
            <p:nvPr>
              <p:custDataLst>
                <p:tags r:id="rId63"/>
              </p:custDataLst>
            </p:nvPr>
          </p:nvSpPr>
          <p:spPr bwMode="auto">
            <a:xfrm>
              <a:off x="3843" y="1143"/>
              <a:ext cx="180" cy="9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6" y="66"/>
                </a:cxn>
                <a:cxn ang="0">
                  <a:pos x="104" y="0"/>
                </a:cxn>
                <a:cxn ang="0">
                  <a:pos x="113" y="75"/>
                </a:cxn>
                <a:cxn ang="0">
                  <a:pos x="161" y="18"/>
                </a:cxn>
                <a:cxn ang="0">
                  <a:pos x="180" y="94"/>
                </a:cxn>
              </a:cxnLst>
              <a:rect l="0" t="0" r="r" b="b"/>
              <a:pathLst>
                <a:path w="180" h="94">
                  <a:moveTo>
                    <a:pt x="0" y="28"/>
                  </a:moveTo>
                  <a:lnTo>
                    <a:pt x="66" y="66"/>
                  </a:lnTo>
                  <a:lnTo>
                    <a:pt x="104" y="0"/>
                  </a:lnTo>
                  <a:lnTo>
                    <a:pt x="113" y="75"/>
                  </a:lnTo>
                  <a:lnTo>
                    <a:pt x="161" y="18"/>
                  </a:lnTo>
                  <a:lnTo>
                    <a:pt x="180" y="94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4" name="Freeform 24"/>
            <p:cNvSpPr>
              <a:spLocks/>
            </p:cNvSpPr>
            <p:nvPr>
              <p:custDataLst>
                <p:tags r:id="rId64"/>
              </p:custDataLst>
            </p:nvPr>
          </p:nvSpPr>
          <p:spPr bwMode="auto">
            <a:xfrm>
              <a:off x="4023" y="991"/>
              <a:ext cx="75" cy="199"/>
            </a:xfrm>
            <a:custGeom>
              <a:avLst/>
              <a:gdLst/>
              <a:ahLst/>
              <a:cxnLst>
                <a:cxn ang="0">
                  <a:pos x="47" y="199"/>
                </a:cxn>
                <a:cxn ang="0">
                  <a:pos x="0" y="133"/>
                </a:cxn>
                <a:cxn ang="0">
                  <a:pos x="75" y="123"/>
                </a:cxn>
                <a:cxn ang="0">
                  <a:pos x="0" y="76"/>
                </a:cxn>
                <a:cxn ang="0">
                  <a:pos x="75" y="57"/>
                </a:cxn>
                <a:cxn ang="0">
                  <a:pos x="9" y="0"/>
                </a:cxn>
              </a:cxnLst>
              <a:rect l="0" t="0" r="r" b="b"/>
              <a:pathLst>
                <a:path w="75" h="199">
                  <a:moveTo>
                    <a:pt x="47" y="199"/>
                  </a:moveTo>
                  <a:lnTo>
                    <a:pt x="0" y="133"/>
                  </a:lnTo>
                  <a:lnTo>
                    <a:pt x="75" y="123"/>
                  </a:lnTo>
                  <a:lnTo>
                    <a:pt x="0" y="76"/>
                  </a:lnTo>
                  <a:lnTo>
                    <a:pt x="75" y="57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5" name="Line 25"/>
            <p:cNvSpPr>
              <a:spLocks noChangeShapeType="1"/>
            </p:cNvSpPr>
            <p:nvPr>
              <p:custDataLst>
                <p:tags r:id="rId65"/>
              </p:custDataLst>
            </p:nvPr>
          </p:nvSpPr>
          <p:spPr bwMode="auto">
            <a:xfrm>
              <a:off x="3984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6" name="Line 26"/>
            <p:cNvSpPr>
              <a:spLocks noChangeShapeType="1"/>
            </p:cNvSpPr>
            <p:nvPr>
              <p:custDataLst>
                <p:tags r:id="rId66"/>
              </p:custDataLst>
            </p:nvPr>
          </p:nvSpPr>
          <p:spPr bwMode="auto">
            <a:xfrm flipH="1">
              <a:off x="3936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7" name="Line 27"/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>
              <a:off x="3984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8" name="Line 28"/>
            <p:cNvSpPr>
              <a:spLocks noChangeShapeType="1"/>
            </p:cNvSpPr>
            <p:nvPr>
              <p:custDataLst>
                <p:tags r:id="rId68"/>
              </p:custDataLst>
            </p:nvPr>
          </p:nvSpPr>
          <p:spPr bwMode="auto">
            <a:xfrm>
              <a:off x="4176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9" name="Line 29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4128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0" name="Line 30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4176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04800" y="2590800"/>
            <a:ext cx="609600" cy="735012"/>
            <a:chOff x="4512" y="1680"/>
            <a:chExt cx="720" cy="1457"/>
          </a:xfrm>
        </p:grpSpPr>
        <p:sp>
          <p:nvSpPr>
            <p:cNvPr id="2319392" name="Oval 32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800" y="1841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9393" name="Line 33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4896" y="2081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4" name="Line 34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4608" y="2177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5" name="Line 35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>
              <a:off x="4896" y="2177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6" name="Line 36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>
              <a:off x="5136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7" name="Line 37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5136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8" name="Line 38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5136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9" name="Line 39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4512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0" name="Line 40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4608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1" name="Line 41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4512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2" name="Line 42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4848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3" name="Line 43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800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4" name="Line 44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848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5" name="Line 45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>
              <a:off x="4992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6" name="Line 46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H="1">
              <a:off x="4944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7" name="Line 47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4992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8" name="Freeform 48"/>
            <p:cNvSpPr>
              <a:spLocks/>
            </p:cNvSpPr>
            <p:nvPr>
              <p:custDataLst>
                <p:tags r:id="rId41"/>
              </p:custDataLst>
            </p:nvPr>
          </p:nvSpPr>
          <p:spPr bwMode="auto">
            <a:xfrm>
              <a:off x="4787" y="2493"/>
              <a:ext cx="255" cy="39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55" y="0"/>
                </a:cxn>
                <a:cxn ang="0">
                  <a:pos x="255" y="396"/>
                </a:cxn>
                <a:cxn ang="0">
                  <a:pos x="157" y="387"/>
                </a:cxn>
                <a:cxn ang="0">
                  <a:pos x="157" y="195"/>
                </a:cxn>
                <a:cxn ang="0">
                  <a:pos x="104" y="217"/>
                </a:cxn>
                <a:cxn ang="0">
                  <a:pos x="95" y="387"/>
                </a:cxn>
                <a:cxn ang="0">
                  <a:pos x="0" y="396"/>
                </a:cxn>
                <a:cxn ang="0">
                  <a:pos x="10" y="0"/>
                </a:cxn>
              </a:cxnLst>
              <a:rect l="0" t="0" r="r" b="b"/>
              <a:pathLst>
                <a:path w="255" h="396">
                  <a:moveTo>
                    <a:pt x="10" y="0"/>
                  </a:moveTo>
                  <a:lnTo>
                    <a:pt x="255" y="0"/>
                  </a:lnTo>
                  <a:lnTo>
                    <a:pt x="255" y="396"/>
                  </a:lnTo>
                  <a:lnTo>
                    <a:pt x="157" y="387"/>
                  </a:lnTo>
                  <a:lnTo>
                    <a:pt x="157" y="195"/>
                  </a:lnTo>
                  <a:lnTo>
                    <a:pt x="104" y="217"/>
                  </a:lnTo>
                  <a:lnTo>
                    <a:pt x="95" y="387"/>
                  </a:lnTo>
                  <a:lnTo>
                    <a:pt x="0" y="396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9" name="Line 49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 flipH="1">
              <a:off x="4656" y="1968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0" name="Line 50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 flipH="1" flipV="1">
              <a:off x="4656" y="1872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1" name="Line 51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 flipH="1" flipV="1">
              <a:off x="4704" y="1776"/>
              <a:ext cx="144" cy="96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2" name="Line 52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 flipH="1" flipV="1">
              <a:off x="4848" y="1680"/>
              <a:ext cx="48" cy="144"/>
            </a:xfrm>
            <a:prstGeom prst="line">
              <a:avLst/>
            </a:prstGeom>
            <a:noFill/>
            <a:ln w="28575">
              <a:solidFill>
                <a:srgbClr val="BC101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3" name="Line 53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>
              <a:off x="4992" y="1920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4" name="Line 54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4944" y="1728"/>
              <a:ext cx="48" cy="144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5" name="Line 55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>
              <a:off x="4992" y="1968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19416" name="Line 5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142999" y="1371600"/>
            <a:ext cx="7315201" cy="0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62" name="Picture 4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3" cstate="print"/>
          <a:srcRect/>
          <a:stretch>
            <a:fillRect/>
          </a:stretch>
        </p:blipFill>
        <p:spPr bwMode="auto">
          <a:xfrm>
            <a:off x="3215573" y="1524000"/>
            <a:ext cx="442027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6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4" cstate="print"/>
          <a:srcRect/>
          <a:stretch>
            <a:fillRect/>
          </a:stretch>
        </p:blipFill>
        <p:spPr bwMode="auto">
          <a:xfrm>
            <a:off x="4057972" y="1623319"/>
            <a:ext cx="5902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" name="Picture 8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75" cstate="print"/>
          <a:srcRect/>
          <a:stretch>
            <a:fillRect/>
          </a:stretch>
        </p:blipFill>
        <p:spPr bwMode="auto">
          <a:xfrm>
            <a:off x="1295400" y="1524000"/>
            <a:ext cx="669315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" name="Picture 9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76" cstate="print"/>
          <a:srcRect/>
          <a:stretch>
            <a:fillRect/>
          </a:stretch>
        </p:blipFill>
        <p:spPr bwMode="auto">
          <a:xfrm>
            <a:off x="2209800" y="160020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7" name="Title 66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en-US" dirty="0" smtClean="0"/>
              <a:t>Sequential Performance</a:t>
            </a:r>
            <a:endParaRPr lang="en-US" dirty="0"/>
          </a:p>
        </p:txBody>
      </p:sp>
      <p:sp>
        <p:nvSpPr>
          <p:cNvPr id="68" name="Line 5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143000" y="1371600"/>
            <a:ext cx="0" cy="1981200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" name="TextBox 68"/>
          <p:cNvSpPr txBox="1"/>
          <p:nvPr>
            <p:custDataLst>
              <p:tags r:id="rId11"/>
            </p:custDataLst>
          </p:nvPr>
        </p:nvSpPr>
        <p:spPr>
          <a:xfrm>
            <a:off x="1387169" y="457200"/>
            <a:ext cx="71609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>time</a:t>
            </a:r>
            <a:br>
              <a:rPr lang="en-US" sz="2800" dirty="0" smtClean="0">
                <a:solidFill>
                  <a:schemeClr val="bg1"/>
                </a:solidFill>
                <a:latin typeface="+mj-lt"/>
              </a:rPr>
            </a:b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1	2	3	4	5	6	7	8 …</a:t>
            </a:r>
          </a:p>
        </p:txBody>
      </p:sp>
      <p:sp>
        <p:nvSpPr>
          <p:cNvPr id="78" name="Rectangle 77"/>
          <p:cNvSpPr/>
          <p:nvPr>
            <p:custDataLst>
              <p:tags r:id="rId12"/>
            </p:custDataLst>
          </p:nvPr>
        </p:nvSpPr>
        <p:spPr>
          <a:xfrm>
            <a:off x="1219200" y="1447800"/>
            <a:ext cx="838200" cy="91440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79" name="Rectangle 78"/>
          <p:cNvSpPr/>
          <p:nvPr>
            <p:custDataLst>
              <p:tags r:id="rId13"/>
            </p:custDataLst>
          </p:nvPr>
        </p:nvSpPr>
        <p:spPr>
          <a:xfrm>
            <a:off x="2133600" y="1447800"/>
            <a:ext cx="838200" cy="91440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0" name="Rectangle 79"/>
          <p:cNvSpPr/>
          <p:nvPr>
            <p:custDataLst>
              <p:tags r:id="rId14"/>
            </p:custDataLst>
          </p:nvPr>
        </p:nvSpPr>
        <p:spPr>
          <a:xfrm>
            <a:off x="3048000" y="1447800"/>
            <a:ext cx="838200" cy="914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1" name="Rectangle 80"/>
          <p:cNvSpPr/>
          <p:nvPr>
            <p:custDataLst>
              <p:tags r:id="rId15"/>
            </p:custDataLst>
          </p:nvPr>
        </p:nvSpPr>
        <p:spPr>
          <a:xfrm>
            <a:off x="3962400" y="1447800"/>
            <a:ext cx="838200" cy="9144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90" name="Picture 4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73" cstate="print"/>
          <a:srcRect/>
          <a:stretch>
            <a:fillRect/>
          </a:stretch>
        </p:blipFill>
        <p:spPr bwMode="auto">
          <a:xfrm>
            <a:off x="6873173" y="2514600"/>
            <a:ext cx="442027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" name="Picture 6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74" cstate="print"/>
          <a:srcRect/>
          <a:stretch>
            <a:fillRect/>
          </a:stretch>
        </p:blipFill>
        <p:spPr bwMode="auto">
          <a:xfrm>
            <a:off x="7715572" y="2613919"/>
            <a:ext cx="5902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" name="Picture 8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75" cstate="print"/>
          <a:srcRect/>
          <a:stretch>
            <a:fillRect/>
          </a:stretch>
        </p:blipFill>
        <p:spPr bwMode="auto">
          <a:xfrm>
            <a:off x="4953000" y="2514600"/>
            <a:ext cx="669315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4" name="Picture 9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76" cstate="print"/>
          <a:srcRect/>
          <a:stretch>
            <a:fillRect/>
          </a:stretch>
        </p:blipFill>
        <p:spPr bwMode="auto">
          <a:xfrm>
            <a:off x="5867400" y="259080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5" name="Rectangle 94"/>
          <p:cNvSpPr/>
          <p:nvPr>
            <p:custDataLst>
              <p:tags r:id="rId20"/>
            </p:custDataLst>
          </p:nvPr>
        </p:nvSpPr>
        <p:spPr>
          <a:xfrm>
            <a:off x="4876800" y="2438400"/>
            <a:ext cx="838200" cy="91440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96" name="Rectangle 95"/>
          <p:cNvSpPr/>
          <p:nvPr>
            <p:custDataLst>
              <p:tags r:id="rId21"/>
            </p:custDataLst>
          </p:nvPr>
        </p:nvSpPr>
        <p:spPr>
          <a:xfrm>
            <a:off x="5791200" y="2438400"/>
            <a:ext cx="838200" cy="91440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97" name="Rectangle 96"/>
          <p:cNvSpPr/>
          <p:nvPr>
            <p:custDataLst>
              <p:tags r:id="rId22"/>
            </p:custDataLst>
          </p:nvPr>
        </p:nvSpPr>
        <p:spPr>
          <a:xfrm>
            <a:off x="6705600" y="2438400"/>
            <a:ext cx="838200" cy="914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98" name="Rectangle 97"/>
          <p:cNvSpPr/>
          <p:nvPr>
            <p:custDataLst>
              <p:tags r:id="rId23"/>
            </p:custDataLst>
          </p:nvPr>
        </p:nvSpPr>
        <p:spPr>
          <a:xfrm>
            <a:off x="7620000" y="2438400"/>
            <a:ext cx="838200" cy="9144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71" name="TextBox 70"/>
          <p:cNvSpPr txBox="1"/>
          <p:nvPr>
            <p:custDataLst>
              <p:tags r:id="rId24"/>
            </p:custDataLst>
          </p:nvPr>
        </p:nvSpPr>
        <p:spPr>
          <a:xfrm>
            <a:off x="762000" y="3657600"/>
            <a:ext cx="4800600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Latency: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Throughput: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Concurrency: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81" grpId="0" animBg="1"/>
      <p:bldP spid="95" grpId="0" animBg="1"/>
      <p:bldP spid="96" grpId="0" animBg="1"/>
      <p:bldP spid="97" grpId="0" animBg="1"/>
      <p:bldP spid="98" grpId="0" animBg="1"/>
      <p:bldP spid="7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Design 2: Pipelined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8686800" cy="685800"/>
          </a:xfrm>
        </p:spPr>
        <p:txBody>
          <a:bodyPr/>
          <a:lstStyle/>
          <a:p>
            <a:r>
              <a:rPr lang="en-US" dirty="0" smtClean="0"/>
              <a:t>Partition room into </a:t>
            </a:r>
            <a:r>
              <a:rPr lang="en-US" i="1" dirty="0" smtClean="0">
                <a:solidFill>
                  <a:schemeClr val="accent1"/>
                </a:solidFill>
              </a:rPr>
              <a:t>stages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of a </a:t>
            </a:r>
            <a:r>
              <a:rPr lang="en-US" i="1" dirty="0" smtClean="0">
                <a:solidFill>
                  <a:schemeClr val="accent1"/>
                </a:solidFill>
              </a:rPr>
              <a:t>pipeline</a:t>
            </a:r>
            <a:endParaRPr lang="en-US" dirty="0" smtClean="0">
              <a:solidFill>
                <a:schemeClr val="accent1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0" cstate="print"/>
          <a:srcRect/>
          <a:stretch>
            <a:fillRect/>
          </a:stretch>
        </p:blipFill>
        <p:spPr bwMode="auto">
          <a:xfrm>
            <a:off x="4495800" y="1219200"/>
            <a:ext cx="436392" cy="65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1" cstate="print"/>
          <a:srcRect/>
          <a:stretch>
            <a:fillRect/>
          </a:stretch>
        </p:blipFill>
        <p:spPr bwMode="auto">
          <a:xfrm>
            <a:off x="5791200" y="1234779"/>
            <a:ext cx="597816" cy="59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8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2" cstate="print"/>
          <a:srcRect/>
          <a:stretch>
            <a:fillRect/>
          </a:stretch>
        </p:blipFill>
        <p:spPr bwMode="auto">
          <a:xfrm>
            <a:off x="1676400" y="1143000"/>
            <a:ext cx="761048" cy="81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3" cstate="print"/>
          <a:srcRect/>
          <a:stretch>
            <a:fillRect/>
          </a:stretch>
        </p:blipFill>
        <p:spPr bwMode="auto">
          <a:xfrm>
            <a:off x="2895600" y="1219200"/>
            <a:ext cx="720790" cy="6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Content Placeholder 2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57200" y="3429000"/>
            <a:ext cx="68580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One person owns a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stage at a time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3200" baseline="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4 stages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3200" baseline="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4 people</a:t>
            </a: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working simultaneously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Everyone moves right in lockstep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6" name="Freeform 35"/>
          <p:cNvSpPr/>
          <p:nvPr>
            <p:custDataLst>
              <p:tags r:id="rId8"/>
            </p:custDataLst>
          </p:nvPr>
        </p:nvSpPr>
        <p:spPr>
          <a:xfrm>
            <a:off x="1219200" y="990600"/>
            <a:ext cx="1676400" cy="1229896"/>
          </a:xfrm>
          <a:custGeom>
            <a:avLst/>
            <a:gdLst>
              <a:gd name="connsiteX0" fmla="*/ 0 w 7315200"/>
              <a:gd name="connsiteY0" fmla="*/ 0 h 2667000"/>
              <a:gd name="connsiteX1" fmla="*/ 7315200 w 7315200"/>
              <a:gd name="connsiteY1" fmla="*/ 0 h 2667000"/>
              <a:gd name="connsiteX2" fmla="*/ 7315200 w 7315200"/>
              <a:gd name="connsiteY2" fmla="*/ 2667000 h 2667000"/>
              <a:gd name="connsiteX3" fmla="*/ 0 w 7315200"/>
              <a:gd name="connsiteY3" fmla="*/ 2667000 h 2667000"/>
              <a:gd name="connsiteX4" fmla="*/ 0 w 7315200"/>
              <a:gd name="connsiteY4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91400 w 7391400"/>
              <a:gd name="connsiteY2" fmla="*/ 1600200 h 2667000"/>
              <a:gd name="connsiteX3" fmla="*/ 7315200 w 7391400"/>
              <a:gd name="connsiteY3" fmla="*/ 2667000 h 2667000"/>
              <a:gd name="connsiteX4" fmla="*/ 0 w 7391400"/>
              <a:gd name="connsiteY4" fmla="*/ 2667000 h 2667000"/>
              <a:gd name="connsiteX5" fmla="*/ 0 w 7391400"/>
              <a:gd name="connsiteY5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15200 w 7391400"/>
              <a:gd name="connsiteY2" fmla="*/ 838200 h 2667000"/>
              <a:gd name="connsiteX3" fmla="*/ 7391400 w 7391400"/>
              <a:gd name="connsiteY3" fmla="*/ 1600200 h 2667000"/>
              <a:gd name="connsiteX4" fmla="*/ 7315200 w 7391400"/>
              <a:gd name="connsiteY4" fmla="*/ 2667000 h 2667000"/>
              <a:gd name="connsiteX5" fmla="*/ 0 w 7391400"/>
              <a:gd name="connsiteY5" fmla="*/ 2667000 h 2667000"/>
              <a:gd name="connsiteX6" fmla="*/ 0 w 7391400"/>
              <a:gd name="connsiteY6" fmla="*/ 0 h 2667000"/>
              <a:gd name="connsiteX0" fmla="*/ 7391400 w 7482840"/>
              <a:gd name="connsiteY0" fmla="*/ 1600200 h 2667000"/>
              <a:gd name="connsiteX1" fmla="*/ 7315200 w 7482840"/>
              <a:gd name="connsiteY1" fmla="*/ 2667000 h 2667000"/>
              <a:gd name="connsiteX2" fmla="*/ 0 w 7482840"/>
              <a:gd name="connsiteY2" fmla="*/ 2667000 h 2667000"/>
              <a:gd name="connsiteX3" fmla="*/ 0 w 7482840"/>
              <a:gd name="connsiteY3" fmla="*/ 0 h 2667000"/>
              <a:gd name="connsiteX4" fmla="*/ 7315200 w 7482840"/>
              <a:gd name="connsiteY4" fmla="*/ 0 h 2667000"/>
              <a:gd name="connsiteX5" fmla="*/ 7315200 w 7482840"/>
              <a:gd name="connsiteY5" fmla="*/ 838200 h 2667000"/>
              <a:gd name="connsiteX6" fmla="*/ 7482840 w 7482840"/>
              <a:gd name="connsiteY6" fmla="*/ 1691640 h 2667000"/>
              <a:gd name="connsiteX0" fmla="*/ 7391400 w 7482840"/>
              <a:gd name="connsiteY0" fmla="*/ 1600200 h 2667000"/>
              <a:gd name="connsiteX1" fmla="*/ 7315200 w 7482840"/>
              <a:gd name="connsiteY1" fmla="*/ 1600200 h 2667000"/>
              <a:gd name="connsiteX2" fmla="*/ 7315200 w 7482840"/>
              <a:gd name="connsiteY2" fmla="*/ 2667000 h 2667000"/>
              <a:gd name="connsiteX3" fmla="*/ 0 w 7482840"/>
              <a:gd name="connsiteY3" fmla="*/ 2667000 h 2667000"/>
              <a:gd name="connsiteX4" fmla="*/ 0 w 7482840"/>
              <a:gd name="connsiteY4" fmla="*/ 0 h 2667000"/>
              <a:gd name="connsiteX5" fmla="*/ 7315200 w 7482840"/>
              <a:gd name="connsiteY5" fmla="*/ 0 h 2667000"/>
              <a:gd name="connsiteX6" fmla="*/ 7315200 w 7482840"/>
              <a:gd name="connsiteY6" fmla="*/ 838200 h 2667000"/>
              <a:gd name="connsiteX7" fmla="*/ 7482840 w 7482840"/>
              <a:gd name="connsiteY7" fmla="*/ 1691640 h 2667000"/>
              <a:gd name="connsiteX0" fmla="*/ 7391400 w 7620000"/>
              <a:gd name="connsiteY0" fmla="*/ 1600200 h 2667000"/>
              <a:gd name="connsiteX1" fmla="*/ 7315200 w 7620000"/>
              <a:gd name="connsiteY1" fmla="*/ 16002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1600200 h 2667000"/>
              <a:gd name="connsiteX1" fmla="*/ 7391400 w 7620000"/>
              <a:gd name="connsiteY1" fmla="*/ 21336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21336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924800"/>
              <a:gd name="connsiteY0" fmla="*/ 1828800 h 2667000"/>
              <a:gd name="connsiteX1" fmla="*/ 7315200 w 7924800"/>
              <a:gd name="connsiteY1" fmla="*/ 2667000 h 2667000"/>
              <a:gd name="connsiteX2" fmla="*/ 0 w 7924800"/>
              <a:gd name="connsiteY2" fmla="*/ 2667000 h 2667000"/>
              <a:gd name="connsiteX3" fmla="*/ 0 w 7924800"/>
              <a:gd name="connsiteY3" fmla="*/ 0 h 2667000"/>
              <a:gd name="connsiteX4" fmla="*/ 7315200 w 7924800"/>
              <a:gd name="connsiteY4" fmla="*/ 0 h 2667000"/>
              <a:gd name="connsiteX5" fmla="*/ 7315200 w 7924800"/>
              <a:gd name="connsiteY5" fmla="*/ 685800 h 2667000"/>
              <a:gd name="connsiteX6" fmla="*/ 7924800 w 7924800"/>
              <a:gd name="connsiteY6" fmla="*/ 18288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2667000 h 2667000"/>
              <a:gd name="connsiteX3" fmla="*/ 0 w 7848600"/>
              <a:gd name="connsiteY3" fmla="*/ 0 h 2667000"/>
              <a:gd name="connsiteX4" fmla="*/ 7315200 w 7848600"/>
              <a:gd name="connsiteY4" fmla="*/ 0 h 2667000"/>
              <a:gd name="connsiteX5" fmla="*/ 7315200 w 7848600"/>
              <a:gd name="connsiteY5" fmla="*/ 685800 h 2667000"/>
              <a:gd name="connsiteX6" fmla="*/ 7848600 w 7848600"/>
              <a:gd name="connsiteY6" fmla="*/ 16764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0 h 2667000"/>
              <a:gd name="connsiteX3" fmla="*/ 7315200 w 7848600"/>
              <a:gd name="connsiteY3" fmla="*/ 0 h 2667000"/>
              <a:gd name="connsiteX4" fmla="*/ 7315200 w 7848600"/>
              <a:gd name="connsiteY4" fmla="*/ 685800 h 2667000"/>
              <a:gd name="connsiteX5" fmla="*/ 7848600 w 7848600"/>
              <a:gd name="connsiteY5" fmla="*/ 1676400 h 2667000"/>
              <a:gd name="connsiteX0" fmla="*/ 7315200 w 7848600"/>
              <a:gd name="connsiteY0" fmla="*/ 1828800 h 1828800"/>
              <a:gd name="connsiteX1" fmla="*/ 0 w 7848600"/>
              <a:gd name="connsiteY1" fmla="*/ 0 h 1828800"/>
              <a:gd name="connsiteX2" fmla="*/ 7315200 w 7848600"/>
              <a:gd name="connsiteY2" fmla="*/ 0 h 1828800"/>
              <a:gd name="connsiteX3" fmla="*/ 7315200 w 7848600"/>
              <a:gd name="connsiteY3" fmla="*/ 685800 h 1828800"/>
              <a:gd name="connsiteX4" fmla="*/ 7848600 w 7848600"/>
              <a:gd name="connsiteY4" fmla="*/ 1676400 h 1828800"/>
              <a:gd name="connsiteX0" fmla="*/ 0 w 7848600"/>
              <a:gd name="connsiteY0" fmla="*/ 0 h 1676400"/>
              <a:gd name="connsiteX1" fmla="*/ 7315200 w 7848600"/>
              <a:gd name="connsiteY1" fmla="*/ 0 h 1676400"/>
              <a:gd name="connsiteX2" fmla="*/ 7315200 w 7848600"/>
              <a:gd name="connsiteY2" fmla="*/ 685800 h 1676400"/>
              <a:gd name="connsiteX3" fmla="*/ 7848600 w 7848600"/>
              <a:gd name="connsiteY3" fmla="*/ 1676400 h 1676400"/>
              <a:gd name="connsiteX0" fmla="*/ 0 w 7848600"/>
              <a:gd name="connsiteY0" fmla="*/ 0 h 1676400"/>
              <a:gd name="connsiteX1" fmla="*/ 4497512 w 7848600"/>
              <a:gd name="connsiteY1" fmla="*/ 0 h 1676400"/>
              <a:gd name="connsiteX2" fmla="*/ 7315200 w 7848600"/>
              <a:gd name="connsiteY2" fmla="*/ 0 h 1676400"/>
              <a:gd name="connsiteX3" fmla="*/ 7315200 w 7848600"/>
              <a:gd name="connsiteY3" fmla="*/ 685800 h 1676400"/>
              <a:gd name="connsiteX4" fmla="*/ 7848600 w 7848600"/>
              <a:gd name="connsiteY4" fmla="*/ 1676400 h 1676400"/>
              <a:gd name="connsiteX0" fmla="*/ 0 w 7231294"/>
              <a:gd name="connsiteY0" fmla="*/ 533400 h 1676400"/>
              <a:gd name="connsiteX1" fmla="*/ 3880206 w 7231294"/>
              <a:gd name="connsiteY1" fmla="*/ 0 h 1676400"/>
              <a:gd name="connsiteX2" fmla="*/ 6697894 w 7231294"/>
              <a:gd name="connsiteY2" fmla="*/ 0 h 1676400"/>
              <a:gd name="connsiteX3" fmla="*/ 6697894 w 7231294"/>
              <a:gd name="connsiteY3" fmla="*/ 685800 h 1676400"/>
              <a:gd name="connsiteX4" fmla="*/ 7231294 w 7231294"/>
              <a:gd name="connsiteY4" fmla="*/ 1676400 h 1676400"/>
              <a:gd name="connsiteX0" fmla="*/ -1 w 3351087"/>
              <a:gd name="connsiteY0" fmla="*/ 0 h 1676400"/>
              <a:gd name="connsiteX1" fmla="*/ 2817687 w 3351087"/>
              <a:gd name="connsiteY1" fmla="*/ 0 h 1676400"/>
              <a:gd name="connsiteX2" fmla="*/ 2817687 w 3351087"/>
              <a:gd name="connsiteY2" fmla="*/ 685800 h 1676400"/>
              <a:gd name="connsiteX3" fmla="*/ 3351087 w 3351087"/>
              <a:gd name="connsiteY3" fmla="*/ 1676400 h 1676400"/>
              <a:gd name="connsiteX0" fmla="*/ 1 w 3351089"/>
              <a:gd name="connsiteY0" fmla="*/ 0 h 1676400"/>
              <a:gd name="connsiteX1" fmla="*/ 52983 w 3351089"/>
              <a:gd name="connsiteY1" fmla="*/ 18473 h 1676400"/>
              <a:gd name="connsiteX2" fmla="*/ 2817689 w 3351089"/>
              <a:gd name="connsiteY2" fmla="*/ 0 h 1676400"/>
              <a:gd name="connsiteX3" fmla="*/ 2817689 w 3351089"/>
              <a:gd name="connsiteY3" fmla="*/ 685800 h 1676400"/>
              <a:gd name="connsiteX4" fmla="*/ 3351089 w 3351089"/>
              <a:gd name="connsiteY4" fmla="*/ 1676400 h 1676400"/>
              <a:gd name="connsiteX0" fmla="*/ -1 w 3351087"/>
              <a:gd name="connsiteY0" fmla="*/ 0 h 1676400"/>
              <a:gd name="connsiteX1" fmla="*/ 2 w 3351087"/>
              <a:gd name="connsiteY1" fmla="*/ 304800 h 1676400"/>
              <a:gd name="connsiteX2" fmla="*/ 2817687 w 3351087"/>
              <a:gd name="connsiteY2" fmla="*/ 0 h 1676400"/>
              <a:gd name="connsiteX3" fmla="*/ 2817687 w 3351087"/>
              <a:gd name="connsiteY3" fmla="*/ 685800 h 1676400"/>
              <a:gd name="connsiteX4" fmla="*/ 3351087 w 3351087"/>
              <a:gd name="connsiteY4" fmla="*/ 1676400 h 1676400"/>
              <a:gd name="connsiteX0" fmla="*/ 145698 w 3496786"/>
              <a:gd name="connsiteY0" fmla="*/ 0 h 1676400"/>
              <a:gd name="connsiteX1" fmla="*/ 0 w 3496786"/>
              <a:gd name="connsiteY1" fmla="*/ 533400 h 1676400"/>
              <a:gd name="connsiteX2" fmla="*/ 145701 w 3496786"/>
              <a:gd name="connsiteY2" fmla="*/ 304800 h 1676400"/>
              <a:gd name="connsiteX3" fmla="*/ 2963386 w 3496786"/>
              <a:gd name="connsiteY3" fmla="*/ 0 h 1676400"/>
              <a:gd name="connsiteX4" fmla="*/ 2963386 w 3496786"/>
              <a:gd name="connsiteY4" fmla="*/ 685800 h 1676400"/>
              <a:gd name="connsiteX5" fmla="*/ 3496786 w 3496786"/>
              <a:gd name="connsiteY5" fmla="*/ 1676400 h 1676400"/>
              <a:gd name="connsiteX0" fmla="*/ 145698 w 3496786"/>
              <a:gd name="connsiteY0" fmla="*/ 165485 h 1841885"/>
              <a:gd name="connsiteX1" fmla="*/ 0 w 3496786"/>
              <a:gd name="connsiteY1" fmla="*/ 698885 h 1841885"/>
              <a:gd name="connsiteX2" fmla="*/ 582798 w 3496786"/>
              <a:gd name="connsiteY2" fmla="*/ 89285 h 1841885"/>
              <a:gd name="connsiteX3" fmla="*/ 2963386 w 3496786"/>
              <a:gd name="connsiteY3" fmla="*/ 165485 h 1841885"/>
              <a:gd name="connsiteX4" fmla="*/ 2963386 w 3496786"/>
              <a:gd name="connsiteY4" fmla="*/ 851285 h 1841885"/>
              <a:gd name="connsiteX5" fmla="*/ 3496786 w 3496786"/>
              <a:gd name="connsiteY5" fmla="*/ 1841885 h 1841885"/>
              <a:gd name="connsiteX0" fmla="*/ 0 w 3496786"/>
              <a:gd name="connsiteY0" fmla="*/ 698885 h 1841885"/>
              <a:gd name="connsiteX1" fmla="*/ 582798 w 3496786"/>
              <a:gd name="connsiteY1" fmla="*/ 89285 h 1841885"/>
              <a:gd name="connsiteX2" fmla="*/ 2963386 w 3496786"/>
              <a:gd name="connsiteY2" fmla="*/ 165485 h 1841885"/>
              <a:gd name="connsiteX3" fmla="*/ 2963386 w 3496786"/>
              <a:gd name="connsiteY3" fmla="*/ 851285 h 1841885"/>
              <a:gd name="connsiteX4" fmla="*/ 3496786 w 3496786"/>
              <a:gd name="connsiteY4" fmla="*/ 1841885 h 1841885"/>
              <a:gd name="connsiteX0" fmla="*/ 0 w 3059688"/>
              <a:gd name="connsiteY0" fmla="*/ 546486 h 1841885"/>
              <a:gd name="connsiteX1" fmla="*/ 145700 w 3059688"/>
              <a:gd name="connsiteY1" fmla="*/ 89285 h 1841885"/>
              <a:gd name="connsiteX2" fmla="*/ 2526288 w 3059688"/>
              <a:gd name="connsiteY2" fmla="*/ 165485 h 1841885"/>
              <a:gd name="connsiteX3" fmla="*/ 2526288 w 3059688"/>
              <a:gd name="connsiteY3" fmla="*/ 851285 h 1841885"/>
              <a:gd name="connsiteX4" fmla="*/ 3059688 w 3059688"/>
              <a:gd name="connsiteY4" fmla="*/ 1841885 h 1841885"/>
              <a:gd name="connsiteX0" fmla="*/ 145699 w 3205387"/>
              <a:gd name="connsiteY0" fmla="*/ 470285 h 1765684"/>
              <a:gd name="connsiteX1" fmla="*/ 0 w 3205387"/>
              <a:gd name="connsiteY1" fmla="*/ 89285 h 1765684"/>
              <a:gd name="connsiteX2" fmla="*/ 2671987 w 3205387"/>
              <a:gd name="connsiteY2" fmla="*/ 89284 h 1765684"/>
              <a:gd name="connsiteX3" fmla="*/ 2671987 w 3205387"/>
              <a:gd name="connsiteY3" fmla="*/ 775084 h 1765684"/>
              <a:gd name="connsiteX4" fmla="*/ 3205387 w 3205387"/>
              <a:gd name="connsiteY4" fmla="*/ 1765684 h 1765684"/>
              <a:gd name="connsiteX0" fmla="*/ 2 w 3205389"/>
              <a:gd name="connsiteY0" fmla="*/ 470284 h 1765684"/>
              <a:gd name="connsiteX1" fmla="*/ 2 w 3205389"/>
              <a:gd name="connsiteY1" fmla="*/ 89285 h 1765684"/>
              <a:gd name="connsiteX2" fmla="*/ 2671989 w 3205389"/>
              <a:gd name="connsiteY2" fmla="*/ 89284 h 1765684"/>
              <a:gd name="connsiteX3" fmla="*/ 2671989 w 3205389"/>
              <a:gd name="connsiteY3" fmla="*/ 775084 h 1765684"/>
              <a:gd name="connsiteX4" fmla="*/ 3205389 w 3205389"/>
              <a:gd name="connsiteY4" fmla="*/ 1765684 h 1765684"/>
              <a:gd name="connsiteX0" fmla="*/ 0 w 3205387"/>
              <a:gd name="connsiteY0" fmla="*/ 0 h 1676399"/>
              <a:gd name="connsiteX1" fmla="*/ 2671987 w 3205387"/>
              <a:gd name="connsiteY1" fmla="*/ -1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205387"/>
              <a:gd name="connsiteY0" fmla="*/ 0 h 1676399"/>
              <a:gd name="connsiteX1" fmla="*/ 2671156 w 3205387"/>
              <a:gd name="connsiteY1" fmla="*/ 0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338941"/>
              <a:gd name="connsiteY0" fmla="*/ 0 h 1676399"/>
              <a:gd name="connsiteX1" fmla="*/ 2804710 w 3338941"/>
              <a:gd name="connsiteY1" fmla="*/ 0 h 1676399"/>
              <a:gd name="connsiteX2" fmla="*/ 2805541 w 3338941"/>
              <a:gd name="connsiteY2" fmla="*/ 685799 h 1676399"/>
              <a:gd name="connsiteX3" fmla="*/ 3338941 w 3338941"/>
              <a:gd name="connsiteY3" fmla="*/ 1676399 h 167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8941" h="1676399">
                <a:moveTo>
                  <a:pt x="0" y="0"/>
                </a:moveTo>
                <a:lnTo>
                  <a:pt x="2804710" y="0"/>
                </a:lnTo>
                <a:lnTo>
                  <a:pt x="2805541" y="685799"/>
                </a:lnTo>
                <a:cubicBezTo>
                  <a:pt x="2851214" y="710500"/>
                  <a:pt x="3338941" y="1676399"/>
                  <a:pt x="3338941" y="1676399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>
            <p:custDataLst>
              <p:tags r:id="rId9"/>
            </p:custDataLst>
          </p:nvPr>
        </p:nvSpPr>
        <p:spPr>
          <a:xfrm>
            <a:off x="2590800" y="990600"/>
            <a:ext cx="1676400" cy="1229896"/>
          </a:xfrm>
          <a:custGeom>
            <a:avLst/>
            <a:gdLst>
              <a:gd name="connsiteX0" fmla="*/ 0 w 7315200"/>
              <a:gd name="connsiteY0" fmla="*/ 0 h 2667000"/>
              <a:gd name="connsiteX1" fmla="*/ 7315200 w 7315200"/>
              <a:gd name="connsiteY1" fmla="*/ 0 h 2667000"/>
              <a:gd name="connsiteX2" fmla="*/ 7315200 w 7315200"/>
              <a:gd name="connsiteY2" fmla="*/ 2667000 h 2667000"/>
              <a:gd name="connsiteX3" fmla="*/ 0 w 7315200"/>
              <a:gd name="connsiteY3" fmla="*/ 2667000 h 2667000"/>
              <a:gd name="connsiteX4" fmla="*/ 0 w 7315200"/>
              <a:gd name="connsiteY4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91400 w 7391400"/>
              <a:gd name="connsiteY2" fmla="*/ 1600200 h 2667000"/>
              <a:gd name="connsiteX3" fmla="*/ 7315200 w 7391400"/>
              <a:gd name="connsiteY3" fmla="*/ 2667000 h 2667000"/>
              <a:gd name="connsiteX4" fmla="*/ 0 w 7391400"/>
              <a:gd name="connsiteY4" fmla="*/ 2667000 h 2667000"/>
              <a:gd name="connsiteX5" fmla="*/ 0 w 7391400"/>
              <a:gd name="connsiteY5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15200 w 7391400"/>
              <a:gd name="connsiteY2" fmla="*/ 838200 h 2667000"/>
              <a:gd name="connsiteX3" fmla="*/ 7391400 w 7391400"/>
              <a:gd name="connsiteY3" fmla="*/ 1600200 h 2667000"/>
              <a:gd name="connsiteX4" fmla="*/ 7315200 w 7391400"/>
              <a:gd name="connsiteY4" fmla="*/ 2667000 h 2667000"/>
              <a:gd name="connsiteX5" fmla="*/ 0 w 7391400"/>
              <a:gd name="connsiteY5" fmla="*/ 2667000 h 2667000"/>
              <a:gd name="connsiteX6" fmla="*/ 0 w 7391400"/>
              <a:gd name="connsiteY6" fmla="*/ 0 h 2667000"/>
              <a:gd name="connsiteX0" fmla="*/ 7391400 w 7482840"/>
              <a:gd name="connsiteY0" fmla="*/ 1600200 h 2667000"/>
              <a:gd name="connsiteX1" fmla="*/ 7315200 w 7482840"/>
              <a:gd name="connsiteY1" fmla="*/ 2667000 h 2667000"/>
              <a:gd name="connsiteX2" fmla="*/ 0 w 7482840"/>
              <a:gd name="connsiteY2" fmla="*/ 2667000 h 2667000"/>
              <a:gd name="connsiteX3" fmla="*/ 0 w 7482840"/>
              <a:gd name="connsiteY3" fmla="*/ 0 h 2667000"/>
              <a:gd name="connsiteX4" fmla="*/ 7315200 w 7482840"/>
              <a:gd name="connsiteY4" fmla="*/ 0 h 2667000"/>
              <a:gd name="connsiteX5" fmla="*/ 7315200 w 7482840"/>
              <a:gd name="connsiteY5" fmla="*/ 838200 h 2667000"/>
              <a:gd name="connsiteX6" fmla="*/ 7482840 w 7482840"/>
              <a:gd name="connsiteY6" fmla="*/ 1691640 h 2667000"/>
              <a:gd name="connsiteX0" fmla="*/ 7391400 w 7482840"/>
              <a:gd name="connsiteY0" fmla="*/ 1600200 h 2667000"/>
              <a:gd name="connsiteX1" fmla="*/ 7315200 w 7482840"/>
              <a:gd name="connsiteY1" fmla="*/ 1600200 h 2667000"/>
              <a:gd name="connsiteX2" fmla="*/ 7315200 w 7482840"/>
              <a:gd name="connsiteY2" fmla="*/ 2667000 h 2667000"/>
              <a:gd name="connsiteX3" fmla="*/ 0 w 7482840"/>
              <a:gd name="connsiteY3" fmla="*/ 2667000 h 2667000"/>
              <a:gd name="connsiteX4" fmla="*/ 0 w 7482840"/>
              <a:gd name="connsiteY4" fmla="*/ 0 h 2667000"/>
              <a:gd name="connsiteX5" fmla="*/ 7315200 w 7482840"/>
              <a:gd name="connsiteY5" fmla="*/ 0 h 2667000"/>
              <a:gd name="connsiteX6" fmla="*/ 7315200 w 7482840"/>
              <a:gd name="connsiteY6" fmla="*/ 838200 h 2667000"/>
              <a:gd name="connsiteX7" fmla="*/ 7482840 w 7482840"/>
              <a:gd name="connsiteY7" fmla="*/ 1691640 h 2667000"/>
              <a:gd name="connsiteX0" fmla="*/ 7391400 w 7620000"/>
              <a:gd name="connsiteY0" fmla="*/ 1600200 h 2667000"/>
              <a:gd name="connsiteX1" fmla="*/ 7315200 w 7620000"/>
              <a:gd name="connsiteY1" fmla="*/ 16002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1600200 h 2667000"/>
              <a:gd name="connsiteX1" fmla="*/ 7391400 w 7620000"/>
              <a:gd name="connsiteY1" fmla="*/ 21336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21336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924800"/>
              <a:gd name="connsiteY0" fmla="*/ 1828800 h 2667000"/>
              <a:gd name="connsiteX1" fmla="*/ 7315200 w 7924800"/>
              <a:gd name="connsiteY1" fmla="*/ 2667000 h 2667000"/>
              <a:gd name="connsiteX2" fmla="*/ 0 w 7924800"/>
              <a:gd name="connsiteY2" fmla="*/ 2667000 h 2667000"/>
              <a:gd name="connsiteX3" fmla="*/ 0 w 7924800"/>
              <a:gd name="connsiteY3" fmla="*/ 0 h 2667000"/>
              <a:gd name="connsiteX4" fmla="*/ 7315200 w 7924800"/>
              <a:gd name="connsiteY4" fmla="*/ 0 h 2667000"/>
              <a:gd name="connsiteX5" fmla="*/ 7315200 w 7924800"/>
              <a:gd name="connsiteY5" fmla="*/ 685800 h 2667000"/>
              <a:gd name="connsiteX6" fmla="*/ 7924800 w 7924800"/>
              <a:gd name="connsiteY6" fmla="*/ 18288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2667000 h 2667000"/>
              <a:gd name="connsiteX3" fmla="*/ 0 w 7848600"/>
              <a:gd name="connsiteY3" fmla="*/ 0 h 2667000"/>
              <a:gd name="connsiteX4" fmla="*/ 7315200 w 7848600"/>
              <a:gd name="connsiteY4" fmla="*/ 0 h 2667000"/>
              <a:gd name="connsiteX5" fmla="*/ 7315200 w 7848600"/>
              <a:gd name="connsiteY5" fmla="*/ 685800 h 2667000"/>
              <a:gd name="connsiteX6" fmla="*/ 7848600 w 7848600"/>
              <a:gd name="connsiteY6" fmla="*/ 16764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0 h 2667000"/>
              <a:gd name="connsiteX3" fmla="*/ 7315200 w 7848600"/>
              <a:gd name="connsiteY3" fmla="*/ 0 h 2667000"/>
              <a:gd name="connsiteX4" fmla="*/ 7315200 w 7848600"/>
              <a:gd name="connsiteY4" fmla="*/ 685800 h 2667000"/>
              <a:gd name="connsiteX5" fmla="*/ 7848600 w 7848600"/>
              <a:gd name="connsiteY5" fmla="*/ 1676400 h 2667000"/>
              <a:gd name="connsiteX0" fmla="*/ 7315200 w 7848600"/>
              <a:gd name="connsiteY0" fmla="*/ 1828800 h 1828800"/>
              <a:gd name="connsiteX1" fmla="*/ 0 w 7848600"/>
              <a:gd name="connsiteY1" fmla="*/ 0 h 1828800"/>
              <a:gd name="connsiteX2" fmla="*/ 7315200 w 7848600"/>
              <a:gd name="connsiteY2" fmla="*/ 0 h 1828800"/>
              <a:gd name="connsiteX3" fmla="*/ 7315200 w 7848600"/>
              <a:gd name="connsiteY3" fmla="*/ 685800 h 1828800"/>
              <a:gd name="connsiteX4" fmla="*/ 7848600 w 7848600"/>
              <a:gd name="connsiteY4" fmla="*/ 1676400 h 1828800"/>
              <a:gd name="connsiteX0" fmla="*/ 0 w 7848600"/>
              <a:gd name="connsiteY0" fmla="*/ 0 h 1676400"/>
              <a:gd name="connsiteX1" fmla="*/ 7315200 w 7848600"/>
              <a:gd name="connsiteY1" fmla="*/ 0 h 1676400"/>
              <a:gd name="connsiteX2" fmla="*/ 7315200 w 7848600"/>
              <a:gd name="connsiteY2" fmla="*/ 685800 h 1676400"/>
              <a:gd name="connsiteX3" fmla="*/ 7848600 w 7848600"/>
              <a:gd name="connsiteY3" fmla="*/ 1676400 h 1676400"/>
              <a:gd name="connsiteX0" fmla="*/ 0 w 7848600"/>
              <a:gd name="connsiteY0" fmla="*/ 0 h 1676400"/>
              <a:gd name="connsiteX1" fmla="*/ 4497512 w 7848600"/>
              <a:gd name="connsiteY1" fmla="*/ 0 h 1676400"/>
              <a:gd name="connsiteX2" fmla="*/ 7315200 w 7848600"/>
              <a:gd name="connsiteY2" fmla="*/ 0 h 1676400"/>
              <a:gd name="connsiteX3" fmla="*/ 7315200 w 7848600"/>
              <a:gd name="connsiteY3" fmla="*/ 685800 h 1676400"/>
              <a:gd name="connsiteX4" fmla="*/ 7848600 w 7848600"/>
              <a:gd name="connsiteY4" fmla="*/ 1676400 h 1676400"/>
              <a:gd name="connsiteX0" fmla="*/ 0 w 7231294"/>
              <a:gd name="connsiteY0" fmla="*/ 533400 h 1676400"/>
              <a:gd name="connsiteX1" fmla="*/ 3880206 w 7231294"/>
              <a:gd name="connsiteY1" fmla="*/ 0 h 1676400"/>
              <a:gd name="connsiteX2" fmla="*/ 6697894 w 7231294"/>
              <a:gd name="connsiteY2" fmla="*/ 0 h 1676400"/>
              <a:gd name="connsiteX3" fmla="*/ 6697894 w 7231294"/>
              <a:gd name="connsiteY3" fmla="*/ 685800 h 1676400"/>
              <a:gd name="connsiteX4" fmla="*/ 7231294 w 7231294"/>
              <a:gd name="connsiteY4" fmla="*/ 1676400 h 1676400"/>
              <a:gd name="connsiteX0" fmla="*/ -1 w 3351087"/>
              <a:gd name="connsiteY0" fmla="*/ 0 h 1676400"/>
              <a:gd name="connsiteX1" fmla="*/ 2817687 w 3351087"/>
              <a:gd name="connsiteY1" fmla="*/ 0 h 1676400"/>
              <a:gd name="connsiteX2" fmla="*/ 2817687 w 3351087"/>
              <a:gd name="connsiteY2" fmla="*/ 685800 h 1676400"/>
              <a:gd name="connsiteX3" fmla="*/ 3351087 w 3351087"/>
              <a:gd name="connsiteY3" fmla="*/ 1676400 h 1676400"/>
              <a:gd name="connsiteX0" fmla="*/ 1 w 3351089"/>
              <a:gd name="connsiteY0" fmla="*/ 0 h 1676400"/>
              <a:gd name="connsiteX1" fmla="*/ 52983 w 3351089"/>
              <a:gd name="connsiteY1" fmla="*/ 18473 h 1676400"/>
              <a:gd name="connsiteX2" fmla="*/ 2817689 w 3351089"/>
              <a:gd name="connsiteY2" fmla="*/ 0 h 1676400"/>
              <a:gd name="connsiteX3" fmla="*/ 2817689 w 3351089"/>
              <a:gd name="connsiteY3" fmla="*/ 685800 h 1676400"/>
              <a:gd name="connsiteX4" fmla="*/ 3351089 w 3351089"/>
              <a:gd name="connsiteY4" fmla="*/ 1676400 h 1676400"/>
              <a:gd name="connsiteX0" fmla="*/ -1 w 3351087"/>
              <a:gd name="connsiteY0" fmla="*/ 0 h 1676400"/>
              <a:gd name="connsiteX1" fmla="*/ 2 w 3351087"/>
              <a:gd name="connsiteY1" fmla="*/ 304800 h 1676400"/>
              <a:gd name="connsiteX2" fmla="*/ 2817687 w 3351087"/>
              <a:gd name="connsiteY2" fmla="*/ 0 h 1676400"/>
              <a:gd name="connsiteX3" fmla="*/ 2817687 w 3351087"/>
              <a:gd name="connsiteY3" fmla="*/ 685800 h 1676400"/>
              <a:gd name="connsiteX4" fmla="*/ 3351087 w 3351087"/>
              <a:gd name="connsiteY4" fmla="*/ 1676400 h 1676400"/>
              <a:gd name="connsiteX0" fmla="*/ 145698 w 3496786"/>
              <a:gd name="connsiteY0" fmla="*/ 0 h 1676400"/>
              <a:gd name="connsiteX1" fmla="*/ 0 w 3496786"/>
              <a:gd name="connsiteY1" fmla="*/ 533400 h 1676400"/>
              <a:gd name="connsiteX2" fmla="*/ 145701 w 3496786"/>
              <a:gd name="connsiteY2" fmla="*/ 304800 h 1676400"/>
              <a:gd name="connsiteX3" fmla="*/ 2963386 w 3496786"/>
              <a:gd name="connsiteY3" fmla="*/ 0 h 1676400"/>
              <a:gd name="connsiteX4" fmla="*/ 2963386 w 3496786"/>
              <a:gd name="connsiteY4" fmla="*/ 685800 h 1676400"/>
              <a:gd name="connsiteX5" fmla="*/ 3496786 w 3496786"/>
              <a:gd name="connsiteY5" fmla="*/ 1676400 h 1676400"/>
              <a:gd name="connsiteX0" fmla="*/ 145698 w 3496786"/>
              <a:gd name="connsiteY0" fmla="*/ 165485 h 1841885"/>
              <a:gd name="connsiteX1" fmla="*/ 0 w 3496786"/>
              <a:gd name="connsiteY1" fmla="*/ 698885 h 1841885"/>
              <a:gd name="connsiteX2" fmla="*/ 582798 w 3496786"/>
              <a:gd name="connsiteY2" fmla="*/ 89285 h 1841885"/>
              <a:gd name="connsiteX3" fmla="*/ 2963386 w 3496786"/>
              <a:gd name="connsiteY3" fmla="*/ 165485 h 1841885"/>
              <a:gd name="connsiteX4" fmla="*/ 2963386 w 3496786"/>
              <a:gd name="connsiteY4" fmla="*/ 851285 h 1841885"/>
              <a:gd name="connsiteX5" fmla="*/ 3496786 w 3496786"/>
              <a:gd name="connsiteY5" fmla="*/ 1841885 h 1841885"/>
              <a:gd name="connsiteX0" fmla="*/ 0 w 3496786"/>
              <a:gd name="connsiteY0" fmla="*/ 698885 h 1841885"/>
              <a:gd name="connsiteX1" fmla="*/ 582798 w 3496786"/>
              <a:gd name="connsiteY1" fmla="*/ 89285 h 1841885"/>
              <a:gd name="connsiteX2" fmla="*/ 2963386 w 3496786"/>
              <a:gd name="connsiteY2" fmla="*/ 165485 h 1841885"/>
              <a:gd name="connsiteX3" fmla="*/ 2963386 w 3496786"/>
              <a:gd name="connsiteY3" fmla="*/ 851285 h 1841885"/>
              <a:gd name="connsiteX4" fmla="*/ 3496786 w 3496786"/>
              <a:gd name="connsiteY4" fmla="*/ 1841885 h 1841885"/>
              <a:gd name="connsiteX0" fmla="*/ 0 w 3059688"/>
              <a:gd name="connsiteY0" fmla="*/ 546486 h 1841885"/>
              <a:gd name="connsiteX1" fmla="*/ 145700 w 3059688"/>
              <a:gd name="connsiteY1" fmla="*/ 89285 h 1841885"/>
              <a:gd name="connsiteX2" fmla="*/ 2526288 w 3059688"/>
              <a:gd name="connsiteY2" fmla="*/ 165485 h 1841885"/>
              <a:gd name="connsiteX3" fmla="*/ 2526288 w 3059688"/>
              <a:gd name="connsiteY3" fmla="*/ 851285 h 1841885"/>
              <a:gd name="connsiteX4" fmla="*/ 3059688 w 3059688"/>
              <a:gd name="connsiteY4" fmla="*/ 1841885 h 1841885"/>
              <a:gd name="connsiteX0" fmla="*/ 145699 w 3205387"/>
              <a:gd name="connsiteY0" fmla="*/ 470285 h 1765684"/>
              <a:gd name="connsiteX1" fmla="*/ 0 w 3205387"/>
              <a:gd name="connsiteY1" fmla="*/ 89285 h 1765684"/>
              <a:gd name="connsiteX2" fmla="*/ 2671987 w 3205387"/>
              <a:gd name="connsiteY2" fmla="*/ 89284 h 1765684"/>
              <a:gd name="connsiteX3" fmla="*/ 2671987 w 3205387"/>
              <a:gd name="connsiteY3" fmla="*/ 775084 h 1765684"/>
              <a:gd name="connsiteX4" fmla="*/ 3205387 w 3205387"/>
              <a:gd name="connsiteY4" fmla="*/ 1765684 h 1765684"/>
              <a:gd name="connsiteX0" fmla="*/ 2 w 3205389"/>
              <a:gd name="connsiteY0" fmla="*/ 470284 h 1765684"/>
              <a:gd name="connsiteX1" fmla="*/ 2 w 3205389"/>
              <a:gd name="connsiteY1" fmla="*/ 89285 h 1765684"/>
              <a:gd name="connsiteX2" fmla="*/ 2671989 w 3205389"/>
              <a:gd name="connsiteY2" fmla="*/ 89284 h 1765684"/>
              <a:gd name="connsiteX3" fmla="*/ 2671989 w 3205389"/>
              <a:gd name="connsiteY3" fmla="*/ 775084 h 1765684"/>
              <a:gd name="connsiteX4" fmla="*/ 3205389 w 3205389"/>
              <a:gd name="connsiteY4" fmla="*/ 1765684 h 1765684"/>
              <a:gd name="connsiteX0" fmla="*/ 0 w 3205387"/>
              <a:gd name="connsiteY0" fmla="*/ 0 h 1676399"/>
              <a:gd name="connsiteX1" fmla="*/ 2671987 w 3205387"/>
              <a:gd name="connsiteY1" fmla="*/ -1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205387"/>
              <a:gd name="connsiteY0" fmla="*/ 0 h 1676399"/>
              <a:gd name="connsiteX1" fmla="*/ 2671156 w 3205387"/>
              <a:gd name="connsiteY1" fmla="*/ 0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338941"/>
              <a:gd name="connsiteY0" fmla="*/ 0 h 1676399"/>
              <a:gd name="connsiteX1" fmla="*/ 2804710 w 3338941"/>
              <a:gd name="connsiteY1" fmla="*/ 0 h 1676399"/>
              <a:gd name="connsiteX2" fmla="*/ 2805541 w 3338941"/>
              <a:gd name="connsiteY2" fmla="*/ 685799 h 1676399"/>
              <a:gd name="connsiteX3" fmla="*/ 3338941 w 3338941"/>
              <a:gd name="connsiteY3" fmla="*/ 1676399 h 167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8941" h="1676399">
                <a:moveTo>
                  <a:pt x="0" y="0"/>
                </a:moveTo>
                <a:lnTo>
                  <a:pt x="2804710" y="0"/>
                </a:lnTo>
                <a:lnTo>
                  <a:pt x="2805541" y="685799"/>
                </a:lnTo>
                <a:cubicBezTo>
                  <a:pt x="2851214" y="710500"/>
                  <a:pt x="3338941" y="1676399"/>
                  <a:pt x="3338941" y="1676399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>
            <p:custDataLst>
              <p:tags r:id="rId10"/>
            </p:custDataLst>
          </p:nvPr>
        </p:nvSpPr>
        <p:spPr>
          <a:xfrm>
            <a:off x="3962400" y="990600"/>
            <a:ext cx="1676400" cy="1229896"/>
          </a:xfrm>
          <a:custGeom>
            <a:avLst/>
            <a:gdLst>
              <a:gd name="connsiteX0" fmla="*/ 0 w 7315200"/>
              <a:gd name="connsiteY0" fmla="*/ 0 h 2667000"/>
              <a:gd name="connsiteX1" fmla="*/ 7315200 w 7315200"/>
              <a:gd name="connsiteY1" fmla="*/ 0 h 2667000"/>
              <a:gd name="connsiteX2" fmla="*/ 7315200 w 7315200"/>
              <a:gd name="connsiteY2" fmla="*/ 2667000 h 2667000"/>
              <a:gd name="connsiteX3" fmla="*/ 0 w 7315200"/>
              <a:gd name="connsiteY3" fmla="*/ 2667000 h 2667000"/>
              <a:gd name="connsiteX4" fmla="*/ 0 w 7315200"/>
              <a:gd name="connsiteY4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91400 w 7391400"/>
              <a:gd name="connsiteY2" fmla="*/ 1600200 h 2667000"/>
              <a:gd name="connsiteX3" fmla="*/ 7315200 w 7391400"/>
              <a:gd name="connsiteY3" fmla="*/ 2667000 h 2667000"/>
              <a:gd name="connsiteX4" fmla="*/ 0 w 7391400"/>
              <a:gd name="connsiteY4" fmla="*/ 2667000 h 2667000"/>
              <a:gd name="connsiteX5" fmla="*/ 0 w 7391400"/>
              <a:gd name="connsiteY5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15200 w 7391400"/>
              <a:gd name="connsiteY2" fmla="*/ 838200 h 2667000"/>
              <a:gd name="connsiteX3" fmla="*/ 7391400 w 7391400"/>
              <a:gd name="connsiteY3" fmla="*/ 1600200 h 2667000"/>
              <a:gd name="connsiteX4" fmla="*/ 7315200 w 7391400"/>
              <a:gd name="connsiteY4" fmla="*/ 2667000 h 2667000"/>
              <a:gd name="connsiteX5" fmla="*/ 0 w 7391400"/>
              <a:gd name="connsiteY5" fmla="*/ 2667000 h 2667000"/>
              <a:gd name="connsiteX6" fmla="*/ 0 w 7391400"/>
              <a:gd name="connsiteY6" fmla="*/ 0 h 2667000"/>
              <a:gd name="connsiteX0" fmla="*/ 7391400 w 7482840"/>
              <a:gd name="connsiteY0" fmla="*/ 1600200 h 2667000"/>
              <a:gd name="connsiteX1" fmla="*/ 7315200 w 7482840"/>
              <a:gd name="connsiteY1" fmla="*/ 2667000 h 2667000"/>
              <a:gd name="connsiteX2" fmla="*/ 0 w 7482840"/>
              <a:gd name="connsiteY2" fmla="*/ 2667000 h 2667000"/>
              <a:gd name="connsiteX3" fmla="*/ 0 w 7482840"/>
              <a:gd name="connsiteY3" fmla="*/ 0 h 2667000"/>
              <a:gd name="connsiteX4" fmla="*/ 7315200 w 7482840"/>
              <a:gd name="connsiteY4" fmla="*/ 0 h 2667000"/>
              <a:gd name="connsiteX5" fmla="*/ 7315200 w 7482840"/>
              <a:gd name="connsiteY5" fmla="*/ 838200 h 2667000"/>
              <a:gd name="connsiteX6" fmla="*/ 7482840 w 7482840"/>
              <a:gd name="connsiteY6" fmla="*/ 1691640 h 2667000"/>
              <a:gd name="connsiteX0" fmla="*/ 7391400 w 7482840"/>
              <a:gd name="connsiteY0" fmla="*/ 1600200 h 2667000"/>
              <a:gd name="connsiteX1" fmla="*/ 7315200 w 7482840"/>
              <a:gd name="connsiteY1" fmla="*/ 1600200 h 2667000"/>
              <a:gd name="connsiteX2" fmla="*/ 7315200 w 7482840"/>
              <a:gd name="connsiteY2" fmla="*/ 2667000 h 2667000"/>
              <a:gd name="connsiteX3" fmla="*/ 0 w 7482840"/>
              <a:gd name="connsiteY3" fmla="*/ 2667000 h 2667000"/>
              <a:gd name="connsiteX4" fmla="*/ 0 w 7482840"/>
              <a:gd name="connsiteY4" fmla="*/ 0 h 2667000"/>
              <a:gd name="connsiteX5" fmla="*/ 7315200 w 7482840"/>
              <a:gd name="connsiteY5" fmla="*/ 0 h 2667000"/>
              <a:gd name="connsiteX6" fmla="*/ 7315200 w 7482840"/>
              <a:gd name="connsiteY6" fmla="*/ 838200 h 2667000"/>
              <a:gd name="connsiteX7" fmla="*/ 7482840 w 7482840"/>
              <a:gd name="connsiteY7" fmla="*/ 1691640 h 2667000"/>
              <a:gd name="connsiteX0" fmla="*/ 7391400 w 7620000"/>
              <a:gd name="connsiteY0" fmla="*/ 1600200 h 2667000"/>
              <a:gd name="connsiteX1" fmla="*/ 7315200 w 7620000"/>
              <a:gd name="connsiteY1" fmla="*/ 16002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1600200 h 2667000"/>
              <a:gd name="connsiteX1" fmla="*/ 7391400 w 7620000"/>
              <a:gd name="connsiteY1" fmla="*/ 21336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21336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924800"/>
              <a:gd name="connsiteY0" fmla="*/ 1828800 h 2667000"/>
              <a:gd name="connsiteX1" fmla="*/ 7315200 w 7924800"/>
              <a:gd name="connsiteY1" fmla="*/ 2667000 h 2667000"/>
              <a:gd name="connsiteX2" fmla="*/ 0 w 7924800"/>
              <a:gd name="connsiteY2" fmla="*/ 2667000 h 2667000"/>
              <a:gd name="connsiteX3" fmla="*/ 0 w 7924800"/>
              <a:gd name="connsiteY3" fmla="*/ 0 h 2667000"/>
              <a:gd name="connsiteX4" fmla="*/ 7315200 w 7924800"/>
              <a:gd name="connsiteY4" fmla="*/ 0 h 2667000"/>
              <a:gd name="connsiteX5" fmla="*/ 7315200 w 7924800"/>
              <a:gd name="connsiteY5" fmla="*/ 685800 h 2667000"/>
              <a:gd name="connsiteX6" fmla="*/ 7924800 w 7924800"/>
              <a:gd name="connsiteY6" fmla="*/ 18288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2667000 h 2667000"/>
              <a:gd name="connsiteX3" fmla="*/ 0 w 7848600"/>
              <a:gd name="connsiteY3" fmla="*/ 0 h 2667000"/>
              <a:gd name="connsiteX4" fmla="*/ 7315200 w 7848600"/>
              <a:gd name="connsiteY4" fmla="*/ 0 h 2667000"/>
              <a:gd name="connsiteX5" fmla="*/ 7315200 w 7848600"/>
              <a:gd name="connsiteY5" fmla="*/ 685800 h 2667000"/>
              <a:gd name="connsiteX6" fmla="*/ 7848600 w 7848600"/>
              <a:gd name="connsiteY6" fmla="*/ 16764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0 h 2667000"/>
              <a:gd name="connsiteX3" fmla="*/ 7315200 w 7848600"/>
              <a:gd name="connsiteY3" fmla="*/ 0 h 2667000"/>
              <a:gd name="connsiteX4" fmla="*/ 7315200 w 7848600"/>
              <a:gd name="connsiteY4" fmla="*/ 685800 h 2667000"/>
              <a:gd name="connsiteX5" fmla="*/ 7848600 w 7848600"/>
              <a:gd name="connsiteY5" fmla="*/ 1676400 h 2667000"/>
              <a:gd name="connsiteX0" fmla="*/ 7315200 w 7848600"/>
              <a:gd name="connsiteY0" fmla="*/ 1828800 h 1828800"/>
              <a:gd name="connsiteX1" fmla="*/ 0 w 7848600"/>
              <a:gd name="connsiteY1" fmla="*/ 0 h 1828800"/>
              <a:gd name="connsiteX2" fmla="*/ 7315200 w 7848600"/>
              <a:gd name="connsiteY2" fmla="*/ 0 h 1828800"/>
              <a:gd name="connsiteX3" fmla="*/ 7315200 w 7848600"/>
              <a:gd name="connsiteY3" fmla="*/ 685800 h 1828800"/>
              <a:gd name="connsiteX4" fmla="*/ 7848600 w 7848600"/>
              <a:gd name="connsiteY4" fmla="*/ 1676400 h 1828800"/>
              <a:gd name="connsiteX0" fmla="*/ 0 w 7848600"/>
              <a:gd name="connsiteY0" fmla="*/ 0 h 1676400"/>
              <a:gd name="connsiteX1" fmla="*/ 7315200 w 7848600"/>
              <a:gd name="connsiteY1" fmla="*/ 0 h 1676400"/>
              <a:gd name="connsiteX2" fmla="*/ 7315200 w 7848600"/>
              <a:gd name="connsiteY2" fmla="*/ 685800 h 1676400"/>
              <a:gd name="connsiteX3" fmla="*/ 7848600 w 7848600"/>
              <a:gd name="connsiteY3" fmla="*/ 1676400 h 1676400"/>
              <a:gd name="connsiteX0" fmla="*/ 0 w 7848600"/>
              <a:gd name="connsiteY0" fmla="*/ 0 h 1676400"/>
              <a:gd name="connsiteX1" fmla="*/ 4497512 w 7848600"/>
              <a:gd name="connsiteY1" fmla="*/ 0 h 1676400"/>
              <a:gd name="connsiteX2" fmla="*/ 7315200 w 7848600"/>
              <a:gd name="connsiteY2" fmla="*/ 0 h 1676400"/>
              <a:gd name="connsiteX3" fmla="*/ 7315200 w 7848600"/>
              <a:gd name="connsiteY3" fmla="*/ 685800 h 1676400"/>
              <a:gd name="connsiteX4" fmla="*/ 7848600 w 7848600"/>
              <a:gd name="connsiteY4" fmla="*/ 1676400 h 1676400"/>
              <a:gd name="connsiteX0" fmla="*/ 0 w 7231294"/>
              <a:gd name="connsiteY0" fmla="*/ 533400 h 1676400"/>
              <a:gd name="connsiteX1" fmla="*/ 3880206 w 7231294"/>
              <a:gd name="connsiteY1" fmla="*/ 0 h 1676400"/>
              <a:gd name="connsiteX2" fmla="*/ 6697894 w 7231294"/>
              <a:gd name="connsiteY2" fmla="*/ 0 h 1676400"/>
              <a:gd name="connsiteX3" fmla="*/ 6697894 w 7231294"/>
              <a:gd name="connsiteY3" fmla="*/ 685800 h 1676400"/>
              <a:gd name="connsiteX4" fmla="*/ 7231294 w 7231294"/>
              <a:gd name="connsiteY4" fmla="*/ 1676400 h 1676400"/>
              <a:gd name="connsiteX0" fmla="*/ -1 w 3351087"/>
              <a:gd name="connsiteY0" fmla="*/ 0 h 1676400"/>
              <a:gd name="connsiteX1" fmla="*/ 2817687 w 3351087"/>
              <a:gd name="connsiteY1" fmla="*/ 0 h 1676400"/>
              <a:gd name="connsiteX2" fmla="*/ 2817687 w 3351087"/>
              <a:gd name="connsiteY2" fmla="*/ 685800 h 1676400"/>
              <a:gd name="connsiteX3" fmla="*/ 3351087 w 3351087"/>
              <a:gd name="connsiteY3" fmla="*/ 1676400 h 1676400"/>
              <a:gd name="connsiteX0" fmla="*/ 1 w 3351089"/>
              <a:gd name="connsiteY0" fmla="*/ 0 h 1676400"/>
              <a:gd name="connsiteX1" fmla="*/ 52983 w 3351089"/>
              <a:gd name="connsiteY1" fmla="*/ 18473 h 1676400"/>
              <a:gd name="connsiteX2" fmla="*/ 2817689 w 3351089"/>
              <a:gd name="connsiteY2" fmla="*/ 0 h 1676400"/>
              <a:gd name="connsiteX3" fmla="*/ 2817689 w 3351089"/>
              <a:gd name="connsiteY3" fmla="*/ 685800 h 1676400"/>
              <a:gd name="connsiteX4" fmla="*/ 3351089 w 3351089"/>
              <a:gd name="connsiteY4" fmla="*/ 1676400 h 1676400"/>
              <a:gd name="connsiteX0" fmla="*/ -1 w 3351087"/>
              <a:gd name="connsiteY0" fmla="*/ 0 h 1676400"/>
              <a:gd name="connsiteX1" fmla="*/ 2 w 3351087"/>
              <a:gd name="connsiteY1" fmla="*/ 304800 h 1676400"/>
              <a:gd name="connsiteX2" fmla="*/ 2817687 w 3351087"/>
              <a:gd name="connsiteY2" fmla="*/ 0 h 1676400"/>
              <a:gd name="connsiteX3" fmla="*/ 2817687 w 3351087"/>
              <a:gd name="connsiteY3" fmla="*/ 685800 h 1676400"/>
              <a:gd name="connsiteX4" fmla="*/ 3351087 w 3351087"/>
              <a:gd name="connsiteY4" fmla="*/ 1676400 h 1676400"/>
              <a:gd name="connsiteX0" fmla="*/ 145698 w 3496786"/>
              <a:gd name="connsiteY0" fmla="*/ 0 h 1676400"/>
              <a:gd name="connsiteX1" fmla="*/ 0 w 3496786"/>
              <a:gd name="connsiteY1" fmla="*/ 533400 h 1676400"/>
              <a:gd name="connsiteX2" fmla="*/ 145701 w 3496786"/>
              <a:gd name="connsiteY2" fmla="*/ 304800 h 1676400"/>
              <a:gd name="connsiteX3" fmla="*/ 2963386 w 3496786"/>
              <a:gd name="connsiteY3" fmla="*/ 0 h 1676400"/>
              <a:gd name="connsiteX4" fmla="*/ 2963386 w 3496786"/>
              <a:gd name="connsiteY4" fmla="*/ 685800 h 1676400"/>
              <a:gd name="connsiteX5" fmla="*/ 3496786 w 3496786"/>
              <a:gd name="connsiteY5" fmla="*/ 1676400 h 1676400"/>
              <a:gd name="connsiteX0" fmla="*/ 145698 w 3496786"/>
              <a:gd name="connsiteY0" fmla="*/ 165485 h 1841885"/>
              <a:gd name="connsiteX1" fmla="*/ 0 w 3496786"/>
              <a:gd name="connsiteY1" fmla="*/ 698885 h 1841885"/>
              <a:gd name="connsiteX2" fmla="*/ 582798 w 3496786"/>
              <a:gd name="connsiteY2" fmla="*/ 89285 h 1841885"/>
              <a:gd name="connsiteX3" fmla="*/ 2963386 w 3496786"/>
              <a:gd name="connsiteY3" fmla="*/ 165485 h 1841885"/>
              <a:gd name="connsiteX4" fmla="*/ 2963386 w 3496786"/>
              <a:gd name="connsiteY4" fmla="*/ 851285 h 1841885"/>
              <a:gd name="connsiteX5" fmla="*/ 3496786 w 3496786"/>
              <a:gd name="connsiteY5" fmla="*/ 1841885 h 1841885"/>
              <a:gd name="connsiteX0" fmla="*/ 0 w 3496786"/>
              <a:gd name="connsiteY0" fmla="*/ 698885 h 1841885"/>
              <a:gd name="connsiteX1" fmla="*/ 582798 w 3496786"/>
              <a:gd name="connsiteY1" fmla="*/ 89285 h 1841885"/>
              <a:gd name="connsiteX2" fmla="*/ 2963386 w 3496786"/>
              <a:gd name="connsiteY2" fmla="*/ 165485 h 1841885"/>
              <a:gd name="connsiteX3" fmla="*/ 2963386 w 3496786"/>
              <a:gd name="connsiteY3" fmla="*/ 851285 h 1841885"/>
              <a:gd name="connsiteX4" fmla="*/ 3496786 w 3496786"/>
              <a:gd name="connsiteY4" fmla="*/ 1841885 h 1841885"/>
              <a:gd name="connsiteX0" fmla="*/ 0 w 3059688"/>
              <a:gd name="connsiteY0" fmla="*/ 546486 h 1841885"/>
              <a:gd name="connsiteX1" fmla="*/ 145700 w 3059688"/>
              <a:gd name="connsiteY1" fmla="*/ 89285 h 1841885"/>
              <a:gd name="connsiteX2" fmla="*/ 2526288 w 3059688"/>
              <a:gd name="connsiteY2" fmla="*/ 165485 h 1841885"/>
              <a:gd name="connsiteX3" fmla="*/ 2526288 w 3059688"/>
              <a:gd name="connsiteY3" fmla="*/ 851285 h 1841885"/>
              <a:gd name="connsiteX4" fmla="*/ 3059688 w 3059688"/>
              <a:gd name="connsiteY4" fmla="*/ 1841885 h 1841885"/>
              <a:gd name="connsiteX0" fmla="*/ 145699 w 3205387"/>
              <a:gd name="connsiteY0" fmla="*/ 470285 h 1765684"/>
              <a:gd name="connsiteX1" fmla="*/ 0 w 3205387"/>
              <a:gd name="connsiteY1" fmla="*/ 89285 h 1765684"/>
              <a:gd name="connsiteX2" fmla="*/ 2671987 w 3205387"/>
              <a:gd name="connsiteY2" fmla="*/ 89284 h 1765684"/>
              <a:gd name="connsiteX3" fmla="*/ 2671987 w 3205387"/>
              <a:gd name="connsiteY3" fmla="*/ 775084 h 1765684"/>
              <a:gd name="connsiteX4" fmla="*/ 3205387 w 3205387"/>
              <a:gd name="connsiteY4" fmla="*/ 1765684 h 1765684"/>
              <a:gd name="connsiteX0" fmla="*/ 2 w 3205389"/>
              <a:gd name="connsiteY0" fmla="*/ 470284 h 1765684"/>
              <a:gd name="connsiteX1" fmla="*/ 2 w 3205389"/>
              <a:gd name="connsiteY1" fmla="*/ 89285 h 1765684"/>
              <a:gd name="connsiteX2" fmla="*/ 2671989 w 3205389"/>
              <a:gd name="connsiteY2" fmla="*/ 89284 h 1765684"/>
              <a:gd name="connsiteX3" fmla="*/ 2671989 w 3205389"/>
              <a:gd name="connsiteY3" fmla="*/ 775084 h 1765684"/>
              <a:gd name="connsiteX4" fmla="*/ 3205389 w 3205389"/>
              <a:gd name="connsiteY4" fmla="*/ 1765684 h 1765684"/>
              <a:gd name="connsiteX0" fmla="*/ 0 w 3205387"/>
              <a:gd name="connsiteY0" fmla="*/ 0 h 1676399"/>
              <a:gd name="connsiteX1" fmla="*/ 2671987 w 3205387"/>
              <a:gd name="connsiteY1" fmla="*/ -1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205387"/>
              <a:gd name="connsiteY0" fmla="*/ 0 h 1676399"/>
              <a:gd name="connsiteX1" fmla="*/ 2671156 w 3205387"/>
              <a:gd name="connsiteY1" fmla="*/ 0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338941"/>
              <a:gd name="connsiteY0" fmla="*/ 0 h 1676399"/>
              <a:gd name="connsiteX1" fmla="*/ 2804710 w 3338941"/>
              <a:gd name="connsiteY1" fmla="*/ 0 h 1676399"/>
              <a:gd name="connsiteX2" fmla="*/ 2805541 w 3338941"/>
              <a:gd name="connsiteY2" fmla="*/ 685799 h 1676399"/>
              <a:gd name="connsiteX3" fmla="*/ 3338941 w 3338941"/>
              <a:gd name="connsiteY3" fmla="*/ 1676399 h 167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8941" h="1676399">
                <a:moveTo>
                  <a:pt x="0" y="0"/>
                </a:moveTo>
                <a:lnTo>
                  <a:pt x="2804710" y="0"/>
                </a:lnTo>
                <a:lnTo>
                  <a:pt x="2805541" y="685799"/>
                </a:lnTo>
                <a:cubicBezTo>
                  <a:pt x="2851214" y="710500"/>
                  <a:pt x="3338941" y="1676399"/>
                  <a:pt x="3338941" y="1676399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>
            <p:custDataLst>
              <p:tags r:id="rId11"/>
            </p:custDataLst>
          </p:nvPr>
        </p:nvSpPr>
        <p:spPr>
          <a:xfrm>
            <a:off x="5334000" y="990600"/>
            <a:ext cx="1676400" cy="1229896"/>
          </a:xfrm>
          <a:custGeom>
            <a:avLst/>
            <a:gdLst>
              <a:gd name="connsiteX0" fmla="*/ 0 w 7315200"/>
              <a:gd name="connsiteY0" fmla="*/ 0 h 2667000"/>
              <a:gd name="connsiteX1" fmla="*/ 7315200 w 7315200"/>
              <a:gd name="connsiteY1" fmla="*/ 0 h 2667000"/>
              <a:gd name="connsiteX2" fmla="*/ 7315200 w 7315200"/>
              <a:gd name="connsiteY2" fmla="*/ 2667000 h 2667000"/>
              <a:gd name="connsiteX3" fmla="*/ 0 w 7315200"/>
              <a:gd name="connsiteY3" fmla="*/ 2667000 h 2667000"/>
              <a:gd name="connsiteX4" fmla="*/ 0 w 7315200"/>
              <a:gd name="connsiteY4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91400 w 7391400"/>
              <a:gd name="connsiteY2" fmla="*/ 1600200 h 2667000"/>
              <a:gd name="connsiteX3" fmla="*/ 7315200 w 7391400"/>
              <a:gd name="connsiteY3" fmla="*/ 2667000 h 2667000"/>
              <a:gd name="connsiteX4" fmla="*/ 0 w 7391400"/>
              <a:gd name="connsiteY4" fmla="*/ 2667000 h 2667000"/>
              <a:gd name="connsiteX5" fmla="*/ 0 w 7391400"/>
              <a:gd name="connsiteY5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15200 w 7391400"/>
              <a:gd name="connsiteY2" fmla="*/ 838200 h 2667000"/>
              <a:gd name="connsiteX3" fmla="*/ 7391400 w 7391400"/>
              <a:gd name="connsiteY3" fmla="*/ 1600200 h 2667000"/>
              <a:gd name="connsiteX4" fmla="*/ 7315200 w 7391400"/>
              <a:gd name="connsiteY4" fmla="*/ 2667000 h 2667000"/>
              <a:gd name="connsiteX5" fmla="*/ 0 w 7391400"/>
              <a:gd name="connsiteY5" fmla="*/ 2667000 h 2667000"/>
              <a:gd name="connsiteX6" fmla="*/ 0 w 7391400"/>
              <a:gd name="connsiteY6" fmla="*/ 0 h 2667000"/>
              <a:gd name="connsiteX0" fmla="*/ 7391400 w 7482840"/>
              <a:gd name="connsiteY0" fmla="*/ 1600200 h 2667000"/>
              <a:gd name="connsiteX1" fmla="*/ 7315200 w 7482840"/>
              <a:gd name="connsiteY1" fmla="*/ 2667000 h 2667000"/>
              <a:gd name="connsiteX2" fmla="*/ 0 w 7482840"/>
              <a:gd name="connsiteY2" fmla="*/ 2667000 h 2667000"/>
              <a:gd name="connsiteX3" fmla="*/ 0 w 7482840"/>
              <a:gd name="connsiteY3" fmla="*/ 0 h 2667000"/>
              <a:gd name="connsiteX4" fmla="*/ 7315200 w 7482840"/>
              <a:gd name="connsiteY4" fmla="*/ 0 h 2667000"/>
              <a:gd name="connsiteX5" fmla="*/ 7315200 w 7482840"/>
              <a:gd name="connsiteY5" fmla="*/ 838200 h 2667000"/>
              <a:gd name="connsiteX6" fmla="*/ 7482840 w 7482840"/>
              <a:gd name="connsiteY6" fmla="*/ 1691640 h 2667000"/>
              <a:gd name="connsiteX0" fmla="*/ 7391400 w 7482840"/>
              <a:gd name="connsiteY0" fmla="*/ 1600200 h 2667000"/>
              <a:gd name="connsiteX1" fmla="*/ 7315200 w 7482840"/>
              <a:gd name="connsiteY1" fmla="*/ 1600200 h 2667000"/>
              <a:gd name="connsiteX2" fmla="*/ 7315200 w 7482840"/>
              <a:gd name="connsiteY2" fmla="*/ 2667000 h 2667000"/>
              <a:gd name="connsiteX3" fmla="*/ 0 w 7482840"/>
              <a:gd name="connsiteY3" fmla="*/ 2667000 h 2667000"/>
              <a:gd name="connsiteX4" fmla="*/ 0 w 7482840"/>
              <a:gd name="connsiteY4" fmla="*/ 0 h 2667000"/>
              <a:gd name="connsiteX5" fmla="*/ 7315200 w 7482840"/>
              <a:gd name="connsiteY5" fmla="*/ 0 h 2667000"/>
              <a:gd name="connsiteX6" fmla="*/ 7315200 w 7482840"/>
              <a:gd name="connsiteY6" fmla="*/ 838200 h 2667000"/>
              <a:gd name="connsiteX7" fmla="*/ 7482840 w 7482840"/>
              <a:gd name="connsiteY7" fmla="*/ 1691640 h 2667000"/>
              <a:gd name="connsiteX0" fmla="*/ 7391400 w 7620000"/>
              <a:gd name="connsiteY0" fmla="*/ 1600200 h 2667000"/>
              <a:gd name="connsiteX1" fmla="*/ 7315200 w 7620000"/>
              <a:gd name="connsiteY1" fmla="*/ 16002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1600200 h 2667000"/>
              <a:gd name="connsiteX1" fmla="*/ 7391400 w 7620000"/>
              <a:gd name="connsiteY1" fmla="*/ 21336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21336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924800"/>
              <a:gd name="connsiteY0" fmla="*/ 1828800 h 2667000"/>
              <a:gd name="connsiteX1" fmla="*/ 7315200 w 7924800"/>
              <a:gd name="connsiteY1" fmla="*/ 2667000 h 2667000"/>
              <a:gd name="connsiteX2" fmla="*/ 0 w 7924800"/>
              <a:gd name="connsiteY2" fmla="*/ 2667000 h 2667000"/>
              <a:gd name="connsiteX3" fmla="*/ 0 w 7924800"/>
              <a:gd name="connsiteY3" fmla="*/ 0 h 2667000"/>
              <a:gd name="connsiteX4" fmla="*/ 7315200 w 7924800"/>
              <a:gd name="connsiteY4" fmla="*/ 0 h 2667000"/>
              <a:gd name="connsiteX5" fmla="*/ 7315200 w 7924800"/>
              <a:gd name="connsiteY5" fmla="*/ 685800 h 2667000"/>
              <a:gd name="connsiteX6" fmla="*/ 7924800 w 7924800"/>
              <a:gd name="connsiteY6" fmla="*/ 18288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2667000 h 2667000"/>
              <a:gd name="connsiteX3" fmla="*/ 0 w 7848600"/>
              <a:gd name="connsiteY3" fmla="*/ 0 h 2667000"/>
              <a:gd name="connsiteX4" fmla="*/ 7315200 w 7848600"/>
              <a:gd name="connsiteY4" fmla="*/ 0 h 2667000"/>
              <a:gd name="connsiteX5" fmla="*/ 7315200 w 7848600"/>
              <a:gd name="connsiteY5" fmla="*/ 685800 h 2667000"/>
              <a:gd name="connsiteX6" fmla="*/ 7848600 w 7848600"/>
              <a:gd name="connsiteY6" fmla="*/ 16764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0 h 2667000"/>
              <a:gd name="connsiteX3" fmla="*/ 7315200 w 7848600"/>
              <a:gd name="connsiteY3" fmla="*/ 0 h 2667000"/>
              <a:gd name="connsiteX4" fmla="*/ 7315200 w 7848600"/>
              <a:gd name="connsiteY4" fmla="*/ 685800 h 2667000"/>
              <a:gd name="connsiteX5" fmla="*/ 7848600 w 7848600"/>
              <a:gd name="connsiteY5" fmla="*/ 1676400 h 2667000"/>
              <a:gd name="connsiteX0" fmla="*/ 7315200 w 7848600"/>
              <a:gd name="connsiteY0" fmla="*/ 1828800 h 1828800"/>
              <a:gd name="connsiteX1" fmla="*/ 0 w 7848600"/>
              <a:gd name="connsiteY1" fmla="*/ 0 h 1828800"/>
              <a:gd name="connsiteX2" fmla="*/ 7315200 w 7848600"/>
              <a:gd name="connsiteY2" fmla="*/ 0 h 1828800"/>
              <a:gd name="connsiteX3" fmla="*/ 7315200 w 7848600"/>
              <a:gd name="connsiteY3" fmla="*/ 685800 h 1828800"/>
              <a:gd name="connsiteX4" fmla="*/ 7848600 w 7848600"/>
              <a:gd name="connsiteY4" fmla="*/ 1676400 h 1828800"/>
              <a:gd name="connsiteX0" fmla="*/ 0 w 7848600"/>
              <a:gd name="connsiteY0" fmla="*/ 0 h 1676400"/>
              <a:gd name="connsiteX1" fmla="*/ 7315200 w 7848600"/>
              <a:gd name="connsiteY1" fmla="*/ 0 h 1676400"/>
              <a:gd name="connsiteX2" fmla="*/ 7315200 w 7848600"/>
              <a:gd name="connsiteY2" fmla="*/ 685800 h 1676400"/>
              <a:gd name="connsiteX3" fmla="*/ 7848600 w 7848600"/>
              <a:gd name="connsiteY3" fmla="*/ 1676400 h 1676400"/>
              <a:gd name="connsiteX0" fmla="*/ 0 w 7848600"/>
              <a:gd name="connsiteY0" fmla="*/ 0 h 1676400"/>
              <a:gd name="connsiteX1" fmla="*/ 4497512 w 7848600"/>
              <a:gd name="connsiteY1" fmla="*/ 0 h 1676400"/>
              <a:gd name="connsiteX2" fmla="*/ 7315200 w 7848600"/>
              <a:gd name="connsiteY2" fmla="*/ 0 h 1676400"/>
              <a:gd name="connsiteX3" fmla="*/ 7315200 w 7848600"/>
              <a:gd name="connsiteY3" fmla="*/ 685800 h 1676400"/>
              <a:gd name="connsiteX4" fmla="*/ 7848600 w 7848600"/>
              <a:gd name="connsiteY4" fmla="*/ 1676400 h 1676400"/>
              <a:gd name="connsiteX0" fmla="*/ 0 w 7231294"/>
              <a:gd name="connsiteY0" fmla="*/ 533400 h 1676400"/>
              <a:gd name="connsiteX1" fmla="*/ 3880206 w 7231294"/>
              <a:gd name="connsiteY1" fmla="*/ 0 h 1676400"/>
              <a:gd name="connsiteX2" fmla="*/ 6697894 w 7231294"/>
              <a:gd name="connsiteY2" fmla="*/ 0 h 1676400"/>
              <a:gd name="connsiteX3" fmla="*/ 6697894 w 7231294"/>
              <a:gd name="connsiteY3" fmla="*/ 685800 h 1676400"/>
              <a:gd name="connsiteX4" fmla="*/ 7231294 w 7231294"/>
              <a:gd name="connsiteY4" fmla="*/ 1676400 h 1676400"/>
              <a:gd name="connsiteX0" fmla="*/ -1 w 3351087"/>
              <a:gd name="connsiteY0" fmla="*/ 0 h 1676400"/>
              <a:gd name="connsiteX1" fmla="*/ 2817687 w 3351087"/>
              <a:gd name="connsiteY1" fmla="*/ 0 h 1676400"/>
              <a:gd name="connsiteX2" fmla="*/ 2817687 w 3351087"/>
              <a:gd name="connsiteY2" fmla="*/ 685800 h 1676400"/>
              <a:gd name="connsiteX3" fmla="*/ 3351087 w 3351087"/>
              <a:gd name="connsiteY3" fmla="*/ 1676400 h 1676400"/>
              <a:gd name="connsiteX0" fmla="*/ 1 w 3351089"/>
              <a:gd name="connsiteY0" fmla="*/ 0 h 1676400"/>
              <a:gd name="connsiteX1" fmla="*/ 52983 w 3351089"/>
              <a:gd name="connsiteY1" fmla="*/ 18473 h 1676400"/>
              <a:gd name="connsiteX2" fmla="*/ 2817689 w 3351089"/>
              <a:gd name="connsiteY2" fmla="*/ 0 h 1676400"/>
              <a:gd name="connsiteX3" fmla="*/ 2817689 w 3351089"/>
              <a:gd name="connsiteY3" fmla="*/ 685800 h 1676400"/>
              <a:gd name="connsiteX4" fmla="*/ 3351089 w 3351089"/>
              <a:gd name="connsiteY4" fmla="*/ 1676400 h 1676400"/>
              <a:gd name="connsiteX0" fmla="*/ -1 w 3351087"/>
              <a:gd name="connsiteY0" fmla="*/ 0 h 1676400"/>
              <a:gd name="connsiteX1" fmla="*/ 2 w 3351087"/>
              <a:gd name="connsiteY1" fmla="*/ 304800 h 1676400"/>
              <a:gd name="connsiteX2" fmla="*/ 2817687 w 3351087"/>
              <a:gd name="connsiteY2" fmla="*/ 0 h 1676400"/>
              <a:gd name="connsiteX3" fmla="*/ 2817687 w 3351087"/>
              <a:gd name="connsiteY3" fmla="*/ 685800 h 1676400"/>
              <a:gd name="connsiteX4" fmla="*/ 3351087 w 3351087"/>
              <a:gd name="connsiteY4" fmla="*/ 1676400 h 1676400"/>
              <a:gd name="connsiteX0" fmla="*/ 145698 w 3496786"/>
              <a:gd name="connsiteY0" fmla="*/ 0 h 1676400"/>
              <a:gd name="connsiteX1" fmla="*/ 0 w 3496786"/>
              <a:gd name="connsiteY1" fmla="*/ 533400 h 1676400"/>
              <a:gd name="connsiteX2" fmla="*/ 145701 w 3496786"/>
              <a:gd name="connsiteY2" fmla="*/ 304800 h 1676400"/>
              <a:gd name="connsiteX3" fmla="*/ 2963386 w 3496786"/>
              <a:gd name="connsiteY3" fmla="*/ 0 h 1676400"/>
              <a:gd name="connsiteX4" fmla="*/ 2963386 w 3496786"/>
              <a:gd name="connsiteY4" fmla="*/ 685800 h 1676400"/>
              <a:gd name="connsiteX5" fmla="*/ 3496786 w 3496786"/>
              <a:gd name="connsiteY5" fmla="*/ 1676400 h 1676400"/>
              <a:gd name="connsiteX0" fmla="*/ 145698 w 3496786"/>
              <a:gd name="connsiteY0" fmla="*/ 165485 h 1841885"/>
              <a:gd name="connsiteX1" fmla="*/ 0 w 3496786"/>
              <a:gd name="connsiteY1" fmla="*/ 698885 h 1841885"/>
              <a:gd name="connsiteX2" fmla="*/ 582798 w 3496786"/>
              <a:gd name="connsiteY2" fmla="*/ 89285 h 1841885"/>
              <a:gd name="connsiteX3" fmla="*/ 2963386 w 3496786"/>
              <a:gd name="connsiteY3" fmla="*/ 165485 h 1841885"/>
              <a:gd name="connsiteX4" fmla="*/ 2963386 w 3496786"/>
              <a:gd name="connsiteY4" fmla="*/ 851285 h 1841885"/>
              <a:gd name="connsiteX5" fmla="*/ 3496786 w 3496786"/>
              <a:gd name="connsiteY5" fmla="*/ 1841885 h 1841885"/>
              <a:gd name="connsiteX0" fmla="*/ 0 w 3496786"/>
              <a:gd name="connsiteY0" fmla="*/ 698885 h 1841885"/>
              <a:gd name="connsiteX1" fmla="*/ 582798 w 3496786"/>
              <a:gd name="connsiteY1" fmla="*/ 89285 h 1841885"/>
              <a:gd name="connsiteX2" fmla="*/ 2963386 w 3496786"/>
              <a:gd name="connsiteY2" fmla="*/ 165485 h 1841885"/>
              <a:gd name="connsiteX3" fmla="*/ 2963386 w 3496786"/>
              <a:gd name="connsiteY3" fmla="*/ 851285 h 1841885"/>
              <a:gd name="connsiteX4" fmla="*/ 3496786 w 3496786"/>
              <a:gd name="connsiteY4" fmla="*/ 1841885 h 1841885"/>
              <a:gd name="connsiteX0" fmla="*/ 0 w 3059688"/>
              <a:gd name="connsiteY0" fmla="*/ 546486 h 1841885"/>
              <a:gd name="connsiteX1" fmla="*/ 145700 w 3059688"/>
              <a:gd name="connsiteY1" fmla="*/ 89285 h 1841885"/>
              <a:gd name="connsiteX2" fmla="*/ 2526288 w 3059688"/>
              <a:gd name="connsiteY2" fmla="*/ 165485 h 1841885"/>
              <a:gd name="connsiteX3" fmla="*/ 2526288 w 3059688"/>
              <a:gd name="connsiteY3" fmla="*/ 851285 h 1841885"/>
              <a:gd name="connsiteX4" fmla="*/ 3059688 w 3059688"/>
              <a:gd name="connsiteY4" fmla="*/ 1841885 h 1841885"/>
              <a:gd name="connsiteX0" fmla="*/ 145699 w 3205387"/>
              <a:gd name="connsiteY0" fmla="*/ 470285 h 1765684"/>
              <a:gd name="connsiteX1" fmla="*/ 0 w 3205387"/>
              <a:gd name="connsiteY1" fmla="*/ 89285 h 1765684"/>
              <a:gd name="connsiteX2" fmla="*/ 2671987 w 3205387"/>
              <a:gd name="connsiteY2" fmla="*/ 89284 h 1765684"/>
              <a:gd name="connsiteX3" fmla="*/ 2671987 w 3205387"/>
              <a:gd name="connsiteY3" fmla="*/ 775084 h 1765684"/>
              <a:gd name="connsiteX4" fmla="*/ 3205387 w 3205387"/>
              <a:gd name="connsiteY4" fmla="*/ 1765684 h 1765684"/>
              <a:gd name="connsiteX0" fmla="*/ 2 w 3205389"/>
              <a:gd name="connsiteY0" fmla="*/ 470284 h 1765684"/>
              <a:gd name="connsiteX1" fmla="*/ 2 w 3205389"/>
              <a:gd name="connsiteY1" fmla="*/ 89285 h 1765684"/>
              <a:gd name="connsiteX2" fmla="*/ 2671989 w 3205389"/>
              <a:gd name="connsiteY2" fmla="*/ 89284 h 1765684"/>
              <a:gd name="connsiteX3" fmla="*/ 2671989 w 3205389"/>
              <a:gd name="connsiteY3" fmla="*/ 775084 h 1765684"/>
              <a:gd name="connsiteX4" fmla="*/ 3205389 w 3205389"/>
              <a:gd name="connsiteY4" fmla="*/ 1765684 h 1765684"/>
              <a:gd name="connsiteX0" fmla="*/ 0 w 3205387"/>
              <a:gd name="connsiteY0" fmla="*/ 0 h 1676399"/>
              <a:gd name="connsiteX1" fmla="*/ 2671987 w 3205387"/>
              <a:gd name="connsiteY1" fmla="*/ -1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205387"/>
              <a:gd name="connsiteY0" fmla="*/ 0 h 1676399"/>
              <a:gd name="connsiteX1" fmla="*/ 2671156 w 3205387"/>
              <a:gd name="connsiteY1" fmla="*/ 0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338941"/>
              <a:gd name="connsiteY0" fmla="*/ 0 h 1676399"/>
              <a:gd name="connsiteX1" fmla="*/ 2804710 w 3338941"/>
              <a:gd name="connsiteY1" fmla="*/ 0 h 1676399"/>
              <a:gd name="connsiteX2" fmla="*/ 2805541 w 3338941"/>
              <a:gd name="connsiteY2" fmla="*/ 685799 h 1676399"/>
              <a:gd name="connsiteX3" fmla="*/ 3338941 w 3338941"/>
              <a:gd name="connsiteY3" fmla="*/ 1676399 h 167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8941" h="1676399">
                <a:moveTo>
                  <a:pt x="0" y="0"/>
                </a:moveTo>
                <a:lnTo>
                  <a:pt x="2804710" y="0"/>
                </a:lnTo>
                <a:lnTo>
                  <a:pt x="2805541" y="685799"/>
                </a:lnTo>
                <a:cubicBezTo>
                  <a:pt x="2851214" y="710500"/>
                  <a:pt x="3338941" y="1676399"/>
                  <a:pt x="3338941" y="1676399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>
            <p:custDataLst>
              <p:tags r:id="rId12"/>
            </p:custDataLst>
          </p:nvPr>
        </p:nvSpPr>
        <p:spPr>
          <a:xfrm rot="10800000">
            <a:off x="1027176" y="1524000"/>
            <a:ext cx="268224" cy="1229896"/>
          </a:xfrm>
          <a:custGeom>
            <a:avLst/>
            <a:gdLst>
              <a:gd name="connsiteX0" fmla="*/ 0 w 7315200"/>
              <a:gd name="connsiteY0" fmla="*/ 0 h 2667000"/>
              <a:gd name="connsiteX1" fmla="*/ 7315200 w 7315200"/>
              <a:gd name="connsiteY1" fmla="*/ 0 h 2667000"/>
              <a:gd name="connsiteX2" fmla="*/ 7315200 w 7315200"/>
              <a:gd name="connsiteY2" fmla="*/ 2667000 h 2667000"/>
              <a:gd name="connsiteX3" fmla="*/ 0 w 7315200"/>
              <a:gd name="connsiteY3" fmla="*/ 2667000 h 2667000"/>
              <a:gd name="connsiteX4" fmla="*/ 0 w 7315200"/>
              <a:gd name="connsiteY4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91400 w 7391400"/>
              <a:gd name="connsiteY2" fmla="*/ 1600200 h 2667000"/>
              <a:gd name="connsiteX3" fmla="*/ 7315200 w 7391400"/>
              <a:gd name="connsiteY3" fmla="*/ 2667000 h 2667000"/>
              <a:gd name="connsiteX4" fmla="*/ 0 w 7391400"/>
              <a:gd name="connsiteY4" fmla="*/ 2667000 h 2667000"/>
              <a:gd name="connsiteX5" fmla="*/ 0 w 7391400"/>
              <a:gd name="connsiteY5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15200 w 7391400"/>
              <a:gd name="connsiteY2" fmla="*/ 838200 h 2667000"/>
              <a:gd name="connsiteX3" fmla="*/ 7391400 w 7391400"/>
              <a:gd name="connsiteY3" fmla="*/ 1600200 h 2667000"/>
              <a:gd name="connsiteX4" fmla="*/ 7315200 w 7391400"/>
              <a:gd name="connsiteY4" fmla="*/ 2667000 h 2667000"/>
              <a:gd name="connsiteX5" fmla="*/ 0 w 7391400"/>
              <a:gd name="connsiteY5" fmla="*/ 2667000 h 2667000"/>
              <a:gd name="connsiteX6" fmla="*/ 0 w 7391400"/>
              <a:gd name="connsiteY6" fmla="*/ 0 h 2667000"/>
              <a:gd name="connsiteX0" fmla="*/ 7391400 w 7482840"/>
              <a:gd name="connsiteY0" fmla="*/ 1600200 h 2667000"/>
              <a:gd name="connsiteX1" fmla="*/ 7315200 w 7482840"/>
              <a:gd name="connsiteY1" fmla="*/ 2667000 h 2667000"/>
              <a:gd name="connsiteX2" fmla="*/ 0 w 7482840"/>
              <a:gd name="connsiteY2" fmla="*/ 2667000 h 2667000"/>
              <a:gd name="connsiteX3" fmla="*/ 0 w 7482840"/>
              <a:gd name="connsiteY3" fmla="*/ 0 h 2667000"/>
              <a:gd name="connsiteX4" fmla="*/ 7315200 w 7482840"/>
              <a:gd name="connsiteY4" fmla="*/ 0 h 2667000"/>
              <a:gd name="connsiteX5" fmla="*/ 7315200 w 7482840"/>
              <a:gd name="connsiteY5" fmla="*/ 838200 h 2667000"/>
              <a:gd name="connsiteX6" fmla="*/ 7482840 w 7482840"/>
              <a:gd name="connsiteY6" fmla="*/ 1691640 h 2667000"/>
              <a:gd name="connsiteX0" fmla="*/ 7391400 w 7482840"/>
              <a:gd name="connsiteY0" fmla="*/ 1600200 h 2667000"/>
              <a:gd name="connsiteX1" fmla="*/ 7315200 w 7482840"/>
              <a:gd name="connsiteY1" fmla="*/ 1600200 h 2667000"/>
              <a:gd name="connsiteX2" fmla="*/ 7315200 w 7482840"/>
              <a:gd name="connsiteY2" fmla="*/ 2667000 h 2667000"/>
              <a:gd name="connsiteX3" fmla="*/ 0 w 7482840"/>
              <a:gd name="connsiteY3" fmla="*/ 2667000 h 2667000"/>
              <a:gd name="connsiteX4" fmla="*/ 0 w 7482840"/>
              <a:gd name="connsiteY4" fmla="*/ 0 h 2667000"/>
              <a:gd name="connsiteX5" fmla="*/ 7315200 w 7482840"/>
              <a:gd name="connsiteY5" fmla="*/ 0 h 2667000"/>
              <a:gd name="connsiteX6" fmla="*/ 7315200 w 7482840"/>
              <a:gd name="connsiteY6" fmla="*/ 838200 h 2667000"/>
              <a:gd name="connsiteX7" fmla="*/ 7482840 w 7482840"/>
              <a:gd name="connsiteY7" fmla="*/ 1691640 h 2667000"/>
              <a:gd name="connsiteX0" fmla="*/ 7391400 w 7620000"/>
              <a:gd name="connsiteY0" fmla="*/ 1600200 h 2667000"/>
              <a:gd name="connsiteX1" fmla="*/ 7315200 w 7620000"/>
              <a:gd name="connsiteY1" fmla="*/ 16002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1600200 h 2667000"/>
              <a:gd name="connsiteX1" fmla="*/ 7391400 w 7620000"/>
              <a:gd name="connsiteY1" fmla="*/ 21336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21336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924800"/>
              <a:gd name="connsiteY0" fmla="*/ 1828800 h 2667000"/>
              <a:gd name="connsiteX1" fmla="*/ 7315200 w 7924800"/>
              <a:gd name="connsiteY1" fmla="*/ 2667000 h 2667000"/>
              <a:gd name="connsiteX2" fmla="*/ 0 w 7924800"/>
              <a:gd name="connsiteY2" fmla="*/ 2667000 h 2667000"/>
              <a:gd name="connsiteX3" fmla="*/ 0 w 7924800"/>
              <a:gd name="connsiteY3" fmla="*/ 0 h 2667000"/>
              <a:gd name="connsiteX4" fmla="*/ 7315200 w 7924800"/>
              <a:gd name="connsiteY4" fmla="*/ 0 h 2667000"/>
              <a:gd name="connsiteX5" fmla="*/ 7315200 w 7924800"/>
              <a:gd name="connsiteY5" fmla="*/ 685800 h 2667000"/>
              <a:gd name="connsiteX6" fmla="*/ 7924800 w 7924800"/>
              <a:gd name="connsiteY6" fmla="*/ 18288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2667000 h 2667000"/>
              <a:gd name="connsiteX3" fmla="*/ 0 w 7848600"/>
              <a:gd name="connsiteY3" fmla="*/ 0 h 2667000"/>
              <a:gd name="connsiteX4" fmla="*/ 7315200 w 7848600"/>
              <a:gd name="connsiteY4" fmla="*/ 0 h 2667000"/>
              <a:gd name="connsiteX5" fmla="*/ 7315200 w 7848600"/>
              <a:gd name="connsiteY5" fmla="*/ 685800 h 2667000"/>
              <a:gd name="connsiteX6" fmla="*/ 7848600 w 7848600"/>
              <a:gd name="connsiteY6" fmla="*/ 16764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0 h 2667000"/>
              <a:gd name="connsiteX3" fmla="*/ 7315200 w 7848600"/>
              <a:gd name="connsiteY3" fmla="*/ 0 h 2667000"/>
              <a:gd name="connsiteX4" fmla="*/ 7315200 w 7848600"/>
              <a:gd name="connsiteY4" fmla="*/ 685800 h 2667000"/>
              <a:gd name="connsiteX5" fmla="*/ 7848600 w 7848600"/>
              <a:gd name="connsiteY5" fmla="*/ 1676400 h 2667000"/>
              <a:gd name="connsiteX0" fmla="*/ 7315200 w 7848600"/>
              <a:gd name="connsiteY0" fmla="*/ 1828800 h 1828800"/>
              <a:gd name="connsiteX1" fmla="*/ 0 w 7848600"/>
              <a:gd name="connsiteY1" fmla="*/ 0 h 1828800"/>
              <a:gd name="connsiteX2" fmla="*/ 7315200 w 7848600"/>
              <a:gd name="connsiteY2" fmla="*/ 0 h 1828800"/>
              <a:gd name="connsiteX3" fmla="*/ 7315200 w 7848600"/>
              <a:gd name="connsiteY3" fmla="*/ 685800 h 1828800"/>
              <a:gd name="connsiteX4" fmla="*/ 7848600 w 7848600"/>
              <a:gd name="connsiteY4" fmla="*/ 1676400 h 1828800"/>
              <a:gd name="connsiteX0" fmla="*/ 0 w 7848600"/>
              <a:gd name="connsiteY0" fmla="*/ 0 h 1676400"/>
              <a:gd name="connsiteX1" fmla="*/ 7315200 w 7848600"/>
              <a:gd name="connsiteY1" fmla="*/ 0 h 1676400"/>
              <a:gd name="connsiteX2" fmla="*/ 7315200 w 7848600"/>
              <a:gd name="connsiteY2" fmla="*/ 685800 h 1676400"/>
              <a:gd name="connsiteX3" fmla="*/ 7848600 w 7848600"/>
              <a:gd name="connsiteY3" fmla="*/ 1676400 h 1676400"/>
              <a:gd name="connsiteX0" fmla="*/ 0 w 7848600"/>
              <a:gd name="connsiteY0" fmla="*/ 0 h 1676400"/>
              <a:gd name="connsiteX1" fmla="*/ 4497512 w 7848600"/>
              <a:gd name="connsiteY1" fmla="*/ 0 h 1676400"/>
              <a:gd name="connsiteX2" fmla="*/ 7315200 w 7848600"/>
              <a:gd name="connsiteY2" fmla="*/ 0 h 1676400"/>
              <a:gd name="connsiteX3" fmla="*/ 7315200 w 7848600"/>
              <a:gd name="connsiteY3" fmla="*/ 685800 h 1676400"/>
              <a:gd name="connsiteX4" fmla="*/ 7848600 w 7848600"/>
              <a:gd name="connsiteY4" fmla="*/ 1676400 h 1676400"/>
              <a:gd name="connsiteX0" fmla="*/ 0 w 7231294"/>
              <a:gd name="connsiteY0" fmla="*/ 533400 h 1676400"/>
              <a:gd name="connsiteX1" fmla="*/ 3880206 w 7231294"/>
              <a:gd name="connsiteY1" fmla="*/ 0 h 1676400"/>
              <a:gd name="connsiteX2" fmla="*/ 6697894 w 7231294"/>
              <a:gd name="connsiteY2" fmla="*/ 0 h 1676400"/>
              <a:gd name="connsiteX3" fmla="*/ 6697894 w 7231294"/>
              <a:gd name="connsiteY3" fmla="*/ 685800 h 1676400"/>
              <a:gd name="connsiteX4" fmla="*/ 7231294 w 7231294"/>
              <a:gd name="connsiteY4" fmla="*/ 1676400 h 1676400"/>
              <a:gd name="connsiteX0" fmla="*/ -1 w 3351087"/>
              <a:gd name="connsiteY0" fmla="*/ 0 h 1676400"/>
              <a:gd name="connsiteX1" fmla="*/ 2817687 w 3351087"/>
              <a:gd name="connsiteY1" fmla="*/ 0 h 1676400"/>
              <a:gd name="connsiteX2" fmla="*/ 2817687 w 3351087"/>
              <a:gd name="connsiteY2" fmla="*/ 685800 h 1676400"/>
              <a:gd name="connsiteX3" fmla="*/ 3351087 w 3351087"/>
              <a:gd name="connsiteY3" fmla="*/ 1676400 h 1676400"/>
              <a:gd name="connsiteX0" fmla="*/ 1 w 3351089"/>
              <a:gd name="connsiteY0" fmla="*/ 0 h 1676400"/>
              <a:gd name="connsiteX1" fmla="*/ 52983 w 3351089"/>
              <a:gd name="connsiteY1" fmla="*/ 18473 h 1676400"/>
              <a:gd name="connsiteX2" fmla="*/ 2817689 w 3351089"/>
              <a:gd name="connsiteY2" fmla="*/ 0 h 1676400"/>
              <a:gd name="connsiteX3" fmla="*/ 2817689 w 3351089"/>
              <a:gd name="connsiteY3" fmla="*/ 685800 h 1676400"/>
              <a:gd name="connsiteX4" fmla="*/ 3351089 w 3351089"/>
              <a:gd name="connsiteY4" fmla="*/ 1676400 h 1676400"/>
              <a:gd name="connsiteX0" fmla="*/ -1 w 3351087"/>
              <a:gd name="connsiteY0" fmla="*/ 0 h 1676400"/>
              <a:gd name="connsiteX1" fmla="*/ 2 w 3351087"/>
              <a:gd name="connsiteY1" fmla="*/ 304800 h 1676400"/>
              <a:gd name="connsiteX2" fmla="*/ 2817687 w 3351087"/>
              <a:gd name="connsiteY2" fmla="*/ 0 h 1676400"/>
              <a:gd name="connsiteX3" fmla="*/ 2817687 w 3351087"/>
              <a:gd name="connsiteY3" fmla="*/ 685800 h 1676400"/>
              <a:gd name="connsiteX4" fmla="*/ 3351087 w 3351087"/>
              <a:gd name="connsiteY4" fmla="*/ 1676400 h 1676400"/>
              <a:gd name="connsiteX0" fmla="*/ 145698 w 3496786"/>
              <a:gd name="connsiteY0" fmla="*/ 0 h 1676400"/>
              <a:gd name="connsiteX1" fmla="*/ 0 w 3496786"/>
              <a:gd name="connsiteY1" fmla="*/ 533400 h 1676400"/>
              <a:gd name="connsiteX2" fmla="*/ 145701 w 3496786"/>
              <a:gd name="connsiteY2" fmla="*/ 304800 h 1676400"/>
              <a:gd name="connsiteX3" fmla="*/ 2963386 w 3496786"/>
              <a:gd name="connsiteY3" fmla="*/ 0 h 1676400"/>
              <a:gd name="connsiteX4" fmla="*/ 2963386 w 3496786"/>
              <a:gd name="connsiteY4" fmla="*/ 685800 h 1676400"/>
              <a:gd name="connsiteX5" fmla="*/ 3496786 w 3496786"/>
              <a:gd name="connsiteY5" fmla="*/ 1676400 h 1676400"/>
              <a:gd name="connsiteX0" fmla="*/ 145698 w 3496786"/>
              <a:gd name="connsiteY0" fmla="*/ 165485 h 1841885"/>
              <a:gd name="connsiteX1" fmla="*/ 0 w 3496786"/>
              <a:gd name="connsiteY1" fmla="*/ 698885 h 1841885"/>
              <a:gd name="connsiteX2" fmla="*/ 582798 w 3496786"/>
              <a:gd name="connsiteY2" fmla="*/ 89285 h 1841885"/>
              <a:gd name="connsiteX3" fmla="*/ 2963386 w 3496786"/>
              <a:gd name="connsiteY3" fmla="*/ 165485 h 1841885"/>
              <a:gd name="connsiteX4" fmla="*/ 2963386 w 3496786"/>
              <a:gd name="connsiteY4" fmla="*/ 851285 h 1841885"/>
              <a:gd name="connsiteX5" fmla="*/ 3496786 w 3496786"/>
              <a:gd name="connsiteY5" fmla="*/ 1841885 h 1841885"/>
              <a:gd name="connsiteX0" fmla="*/ 0 w 3496786"/>
              <a:gd name="connsiteY0" fmla="*/ 698885 h 1841885"/>
              <a:gd name="connsiteX1" fmla="*/ 582798 w 3496786"/>
              <a:gd name="connsiteY1" fmla="*/ 89285 h 1841885"/>
              <a:gd name="connsiteX2" fmla="*/ 2963386 w 3496786"/>
              <a:gd name="connsiteY2" fmla="*/ 165485 h 1841885"/>
              <a:gd name="connsiteX3" fmla="*/ 2963386 w 3496786"/>
              <a:gd name="connsiteY3" fmla="*/ 851285 h 1841885"/>
              <a:gd name="connsiteX4" fmla="*/ 3496786 w 3496786"/>
              <a:gd name="connsiteY4" fmla="*/ 1841885 h 1841885"/>
              <a:gd name="connsiteX0" fmla="*/ 0 w 3059688"/>
              <a:gd name="connsiteY0" fmla="*/ 546486 h 1841885"/>
              <a:gd name="connsiteX1" fmla="*/ 145700 w 3059688"/>
              <a:gd name="connsiteY1" fmla="*/ 89285 h 1841885"/>
              <a:gd name="connsiteX2" fmla="*/ 2526288 w 3059688"/>
              <a:gd name="connsiteY2" fmla="*/ 165485 h 1841885"/>
              <a:gd name="connsiteX3" fmla="*/ 2526288 w 3059688"/>
              <a:gd name="connsiteY3" fmla="*/ 851285 h 1841885"/>
              <a:gd name="connsiteX4" fmla="*/ 3059688 w 3059688"/>
              <a:gd name="connsiteY4" fmla="*/ 1841885 h 1841885"/>
              <a:gd name="connsiteX0" fmla="*/ 145699 w 3205387"/>
              <a:gd name="connsiteY0" fmla="*/ 470285 h 1765684"/>
              <a:gd name="connsiteX1" fmla="*/ 0 w 3205387"/>
              <a:gd name="connsiteY1" fmla="*/ 89285 h 1765684"/>
              <a:gd name="connsiteX2" fmla="*/ 2671987 w 3205387"/>
              <a:gd name="connsiteY2" fmla="*/ 89284 h 1765684"/>
              <a:gd name="connsiteX3" fmla="*/ 2671987 w 3205387"/>
              <a:gd name="connsiteY3" fmla="*/ 775084 h 1765684"/>
              <a:gd name="connsiteX4" fmla="*/ 3205387 w 3205387"/>
              <a:gd name="connsiteY4" fmla="*/ 1765684 h 1765684"/>
              <a:gd name="connsiteX0" fmla="*/ 2 w 3205389"/>
              <a:gd name="connsiteY0" fmla="*/ 470284 h 1765684"/>
              <a:gd name="connsiteX1" fmla="*/ 2 w 3205389"/>
              <a:gd name="connsiteY1" fmla="*/ 89285 h 1765684"/>
              <a:gd name="connsiteX2" fmla="*/ 2671989 w 3205389"/>
              <a:gd name="connsiteY2" fmla="*/ 89284 h 1765684"/>
              <a:gd name="connsiteX3" fmla="*/ 2671989 w 3205389"/>
              <a:gd name="connsiteY3" fmla="*/ 775084 h 1765684"/>
              <a:gd name="connsiteX4" fmla="*/ 3205389 w 3205389"/>
              <a:gd name="connsiteY4" fmla="*/ 1765684 h 1765684"/>
              <a:gd name="connsiteX0" fmla="*/ 0 w 3205387"/>
              <a:gd name="connsiteY0" fmla="*/ 0 h 1676399"/>
              <a:gd name="connsiteX1" fmla="*/ 2671987 w 3205387"/>
              <a:gd name="connsiteY1" fmla="*/ -1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205387"/>
              <a:gd name="connsiteY0" fmla="*/ 0 h 1676399"/>
              <a:gd name="connsiteX1" fmla="*/ 2671156 w 3205387"/>
              <a:gd name="connsiteY1" fmla="*/ 0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338941"/>
              <a:gd name="connsiteY0" fmla="*/ 0 h 1676399"/>
              <a:gd name="connsiteX1" fmla="*/ 2804710 w 3338941"/>
              <a:gd name="connsiteY1" fmla="*/ 0 h 1676399"/>
              <a:gd name="connsiteX2" fmla="*/ 2805541 w 3338941"/>
              <a:gd name="connsiteY2" fmla="*/ 685799 h 1676399"/>
              <a:gd name="connsiteX3" fmla="*/ 3338941 w 3338941"/>
              <a:gd name="connsiteY3" fmla="*/ 1676399 h 1676399"/>
              <a:gd name="connsiteX0" fmla="*/ 0 w 534231"/>
              <a:gd name="connsiteY0" fmla="*/ 0 h 1676399"/>
              <a:gd name="connsiteX1" fmla="*/ 831 w 534231"/>
              <a:gd name="connsiteY1" fmla="*/ 685799 h 1676399"/>
              <a:gd name="connsiteX2" fmla="*/ 534231 w 534231"/>
              <a:gd name="connsiteY2" fmla="*/ 1676399 h 167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4231" h="1676399">
                <a:moveTo>
                  <a:pt x="0" y="0"/>
                </a:moveTo>
                <a:lnTo>
                  <a:pt x="831" y="685799"/>
                </a:lnTo>
                <a:cubicBezTo>
                  <a:pt x="46504" y="710500"/>
                  <a:pt x="534231" y="1676399"/>
                  <a:pt x="534231" y="1676399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>
            <p:custDataLst>
              <p:tags r:id="rId13"/>
            </p:custDataLst>
          </p:nvPr>
        </p:nvCxnSpPr>
        <p:spPr>
          <a:xfrm>
            <a:off x="1295400" y="2743200"/>
            <a:ext cx="5486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>
            <p:custDataLst>
              <p:tags r:id="rId14"/>
            </p:custDataLst>
          </p:nvPr>
        </p:nvCxnSpPr>
        <p:spPr>
          <a:xfrm rot="5400000">
            <a:off x="2552700" y="2552700"/>
            <a:ext cx="381000" cy="0"/>
          </a:xfrm>
          <a:prstGeom prst="line">
            <a:avLst/>
          </a:prstGeom>
          <a:ln w="28575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>
            <p:custDataLst>
              <p:tags r:id="rId15"/>
            </p:custDataLst>
          </p:nvPr>
        </p:nvCxnSpPr>
        <p:spPr>
          <a:xfrm rot="5400000">
            <a:off x="1028700" y="1181100"/>
            <a:ext cx="381000" cy="0"/>
          </a:xfrm>
          <a:prstGeom prst="line">
            <a:avLst/>
          </a:prstGeom>
          <a:ln w="28575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>
            <p:custDataLst>
              <p:tags r:id="rId16"/>
            </p:custDataLst>
          </p:nvPr>
        </p:nvCxnSpPr>
        <p:spPr>
          <a:xfrm rot="5400000">
            <a:off x="3924300" y="2552700"/>
            <a:ext cx="381000" cy="0"/>
          </a:xfrm>
          <a:prstGeom prst="line">
            <a:avLst/>
          </a:prstGeom>
          <a:ln w="28575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>
            <p:custDataLst>
              <p:tags r:id="rId17"/>
            </p:custDataLst>
          </p:nvPr>
        </p:nvCxnSpPr>
        <p:spPr>
          <a:xfrm rot="5400000">
            <a:off x="5219700" y="2552700"/>
            <a:ext cx="381000" cy="0"/>
          </a:xfrm>
          <a:prstGeom prst="line">
            <a:avLst/>
          </a:prstGeom>
          <a:ln w="28575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>
            <p:custDataLst>
              <p:tags r:id="rId18"/>
            </p:custDataLst>
          </p:nvPr>
        </p:nvCxnSpPr>
        <p:spPr>
          <a:xfrm rot="5400000">
            <a:off x="6591300" y="2552700"/>
            <a:ext cx="381000" cy="0"/>
          </a:xfrm>
          <a:prstGeom prst="line">
            <a:avLst/>
          </a:prstGeom>
          <a:ln w="28575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8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5867400" y="1905000"/>
            <a:ext cx="508000" cy="716876"/>
            <a:chOff x="3696" y="991"/>
            <a:chExt cx="720" cy="1505"/>
          </a:xfrm>
        </p:grpSpPr>
        <p:sp>
          <p:nvSpPr>
            <p:cNvPr id="53" name="Oval 9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3984" y="1200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10"/>
            <p:cNvSpPr>
              <a:spLocks noChangeShapeType="1"/>
            </p:cNvSpPr>
            <p:nvPr>
              <p:custDataLst>
                <p:tags r:id="rId88"/>
              </p:custDataLst>
            </p:nvPr>
          </p:nvSpPr>
          <p:spPr bwMode="auto">
            <a:xfrm>
              <a:off x="4080" y="1440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AutoShape 11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3888" y="1872"/>
              <a:ext cx="384" cy="384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12"/>
            <p:cNvSpPr>
              <a:spLocks noChangeShapeType="1"/>
            </p:cNvSpPr>
            <p:nvPr>
              <p:custDataLst>
                <p:tags r:id="rId90"/>
              </p:custDataLst>
            </p:nvPr>
          </p:nvSpPr>
          <p:spPr bwMode="auto">
            <a:xfrm flipV="1">
              <a:off x="3792" y="1536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3"/>
            <p:cNvSpPr>
              <a:spLocks noChangeShapeType="1"/>
            </p:cNvSpPr>
            <p:nvPr>
              <p:custDataLst>
                <p:tags r:id="rId91"/>
              </p:custDataLst>
            </p:nvPr>
          </p:nvSpPr>
          <p:spPr bwMode="auto">
            <a:xfrm>
              <a:off x="4080" y="1536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14"/>
            <p:cNvSpPr>
              <a:spLocks noChangeShapeType="1"/>
            </p:cNvSpPr>
            <p:nvPr>
              <p:custDataLst>
                <p:tags r:id="rId92"/>
              </p:custDataLst>
            </p:nvPr>
          </p:nvSpPr>
          <p:spPr bwMode="auto">
            <a:xfrm>
              <a:off x="4320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15"/>
            <p:cNvSpPr>
              <a:spLocks noChangeShapeType="1"/>
            </p:cNvSpPr>
            <p:nvPr>
              <p:custDataLst>
                <p:tags r:id="rId93"/>
              </p:custDataLst>
            </p:nvPr>
          </p:nvSpPr>
          <p:spPr bwMode="auto">
            <a:xfrm>
              <a:off x="4320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16"/>
            <p:cNvSpPr>
              <a:spLocks noChangeShapeType="1"/>
            </p:cNvSpPr>
            <p:nvPr>
              <p:custDataLst>
                <p:tags r:id="rId94"/>
              </p:custDataLst>
            </p:nvPr>
          </p:nvSpPr>
          <p:spPr bwMode="auto">
            <a:xfrm>
              <a:off x="4320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17"/>
            <p:cNvSpPr>
              <a:spLocks noChangeShapeType="1"/>
            </p:cNvSpPr>
            <p:nvPr>
              <p:custDataLst>
                <p:tags r:id="rId95"/>
              </p:custDataLst>
            </p:nvPr>
          </p:nvSpPr>
          <p:spPr bwMode="auto">
            <a:xfrm>
              <a:off x="3696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18"/>
            <p:cNvSpPr>
              <a:spLocks noChangeShapeType="1"/>
            </p:cNvSpPr>
            <p:nvPr>
              <p:custDataLst>
                <p:tags r:id="rId96"/>
              </p:custDataLst>
            </p:nvPr>
          </p:nvSpPr>
          <p:spPr bwMode="auto">
            <a:xfrm>
              <a:off x="3792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19"/>
            <p:cNvSpPr>
              <a:spLocks noChangeShapeType="1"/>
            </p:cNvSpPr>
            <p:nvPr>
              <p:custDataLst>
                <p:tags r:id="rId97"/>
              </p:custDataLst>
            </p:nvPr>
          </p:nvSpPr>
          <p:spPr bwMode="auto">
            <a:xfrm flipH="1">
              <a:off x="3696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20"/>
            <p:cNvSpPr>
              <a:spLocks/>
            </p:cNvSpPr>
            <p:nvPr>
              <p:custDataLst>
                <p:tags r:id="rId98"/>
              </p:custDataLst>
            </p:nvPr>
          </p:nvSpPr>
          <p:spPr bwMode="auto">
            <a:xfrm>
              <a:off x="4176" y="1275"/>
              <a:ext cx="177" cy="9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94"/>
                </a:cxn>
                <a:cxn ang="0">
                  <a:pos x="45" y="0"/>
                </a:cxn>
                <a:cxn ang="0">
                  <a:pos x="92" y="75"/>
                </a:cxn>
                <a:cxn ang="0">
                  <a:pos x="120" y="0"/>
                </a:cxn>
                <a:cxn ang="0">
                  <a:pos x="177" y="66"/>
                </a:cxn>
              </a:cxnLst>
              <a:rect l="0" t="0" r="r" b="b"/>
              <a:pathLst>
                <a:path w="177" h="94">
                  <a:moveTo>
                    <a:pt x="0" y="21"/>
                  </a:moveTo>
                  <a:lnTo>
                    <a:pt x="35" y="94"/>
                  </a:lnTo>
                  <a:lnTo>
                    <a:pt x="45" y="0"/>
                  </a:lnTo>
                  <a:lnTo>
                    <a:pt x="92" y="75"/>
                  </a:lnTo>
                  <a:lnTo>
                    <a:pt x="120" y="0"/>
                  </a:lnTo>
                  <a:lnTo>
                    <a:pt x="177" y="6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21"/>
            <p:cNvSpPr>
              <a:spLocks/>
            </p:cNvSpPr>
            <p:nvPr>
              <p:custDataLst>
                <p:tags r:id="rId99"/>
              </p:custDataLst>
            </p:nvPr>
          </p:nvSpPr>
          <p:spPr bwMode="auto">
            <a:xfrm>
              <a:off x="4128" y="1114"/>
              <a:ext cx="197" cy="104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36" y="10"/>
                </a:cxn>
                <a:cxn ang="0">
                  <a:pos x="55" y="104"/>
                </a:cxn>
                <a:cxn ang="0">
                  <a:pos x="102" y="0"/>
                </a:cxn>
                <a:cxn ang="0">
                  <a:pos x="131" y="104"/>
                </a:cxn>
                <a:cxn ang="0">
                  <a:pos x="197" y="76"/>
                </a:cxn>
              </a:cxnLst>
              <a:rect l="0" t="0" r="r" b="b"/>
              <a:pathLst>
                <a:path w="197" h="104">
                  <a:moveTo>
                    <a:pt x="0" y="86"/>
                  </a:moveTo>
                  <a:lnTo>
                    <a:pt x="36" y="10"/>
                  </a:lnTo>
                  <a:lnTo>
                    <a:pt x="55" y="104"/>
                  </a:lnTo>
                  <a:lnTo>
                    <a:pt x="102" y="0"/>
                  </a:lnTo>
                  <a:lnTo>
                    <a:pt x="131" y="104"/>
                  </a:lnTo>
                  <a:lnTo>
                    <a:pt x="197" y="7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22"/>
            <p:cNvSpPr>
              <a:spLocks/>
            </p:cNvSpPr>
            <p:nvPr>
              <p:custDataLst>
                <p:tags r:id="rId100"/>
              </p:custDataLst>
            </p:nvPr>
          </p:nvSpPr>
          <p:spPr bwMode="auto">
            <a:xfrm>
              <a:off x="3796" y="1294"/>
              <a:ext cx="188" cy="113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66" y="0"/>
                </a:cxn>
                <a:cxn ang="0">
                  <a:pos x="85" y="113"/>
                </a:cxn>
                <a:cxn ang="0">
                  <a:pos x="123" y="0"/>
                </a:cxn>
                <a:cxn ang="0">
                  <a:pos x="151" y="104"/>
                </a:cxn>
                <a:cxn ang="0">
                  <a:pos x="188" y="2"/>
                </a:cxn>
              </a:cxnLst>
              <a:rect l="0" t="0" r="r" b="b"/>
              <a:pathLst>
                <a:path w="188" h="113">
                  <a:moveTo>
                    <a:pt x="0" y="56"/>
                  </a:moveTo>
                  <a:lnTo>
                    <a:pt x="66" y="0"/>
                  </a:lnTo>
                  <a:lnTo>
                    <a:pt x="85" y="113"/>
                  </a:lnTo>
                  <a:lnTo>
                    <a:pt x="123" y="0"/>
                  </a:lnTo>
                  <a:lnTo>
                    <a:pt x="151" y="104"/>
                  </a:lnTo>
                  <a:lnTo>
                    <a:pt x="188" y="2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23"/>
            <p:cNvSpPr>
              <a:spLocks/>
            </p:cNvSpPr>
            <p:nvPr>
              <p:custDataLst>
                <p:tags r:id="rId101"/>
              </p:custDataLst>
            </p:nvPr>
          </p:nvSpPr>
          <p:spPr bwMode="auto">
            <a:xfrm>
              <a:off x="3843" y="1143"/>
              <a:ext cx="180" cy="9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6" y="66"/>
                </a:cxn>
                <a:cxn ang="0">
                  <a:pos x="104" y="0"/>
                </a:cxn>
                <a:cxn ang="0">
                  <a:pos x="113" y="75"/>
                </a:cxn>
                <a:cxn ang="0">
                  <a:pos x="161" y="18"/>
                </a:cxn>
                <a:cxn ang="0">
                  <a:pos x="180" y="94"/>
                </a:cxn>
              </a:cxnLst>
              <a:rect l="0" t="0" r="r" b="b"/>
              <a:pathLst>
                <a:path w="180" h="94">
                  <a:moveTo>
                    <a:pt x="0" y="28"/>
                  </a:moveTo>
                  <a:lnTo>
                    <a:pt x="66" y="66"/>
                  </a:lnTo>
                  <a:lnTo>
                    <a:pt x="104" y="0"/>
                  </a:lnTo>
                  <a:lnTo>
                    <a:pt x="113" y="75"/>
                  </a:lnTo>
                  <a:lnTo>
                    <a:pt x="161" y="18"/>
                  </a:lnTo>
                  <a:lnTo>
                    <a:pt x="180" y="94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24"/>
            <p:cNvSpPr>
              <a:spLocks/>
            </p:cNvSpPr>
            <p:nvPr>
              <p:custDataLst>
                <p:tags r:id="rId102"/>
              </p:custDataLst>
            </p:nvPr>
          </p:nvSpPr>
          <p:spPr bwMode="auto">
            <a:xfrm>
              <a:off x="4023" y="991"/>
              <a:ext cx="75" cy="199"/>
            </a:xfrm>
            <a:custGeom>
              <a:avLst/>
              <a:gdLst/>
              <a:ahLst/>
              <a:cxnLst>
                <a:cxn ang="0">
                  <a:pos x="47" y="199"/>
                </a:cxn>
                <a:cxn ang="0">
                  <a:pos x="0" y="133"/>
                </a:cxn>
                <a:cxn ang="0">
                  <a:pos x="75" y="123"/>
                </a:cxn>
                <a:cxn ang="0">
                  <a:pos x="0" y="76"/>
                </a:cxn>
                <a:cxn ang="0">
                  <a:pos x="75" y="57"/>
                </a:cxn>
                <a:cxn ang="0">
                  <a:pos x="9" y="0"/>
                </a:cxn>
              </a:cxnLst>
              <a:rect l="0" t="0" r="r" b="b"/>
              <a:pathLst>
                <a:path w="75" h="199">
                  <a:moveTo>
                    <a:pt x="47" y="199"/>
                  </a:moveTo>
                  <a:lnTo>
                    <a:pt x="0" y="133"/>
                  </a:lnTo>
                  <a:lnTo>
                    <a:pt x="75" y="123"/>
                  </a:lnTo>
                  <a:lnTo>
                    <a:pt x="0" y="76"/>
                  </a:lnTo>
                  <a:lnTo>
                    <a:pt x="75" y="57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25"/>
            <p:cNvSpPr>
              <a:spLocks noChangeShapeType="1"/>
            </p:cNvSpPr>
            <p:nvPr>
              <p:custDataLst>
                <p:tags r:id="rId103"/>
              </p:custDataLst>
            </p:nvPr>
          </p:nvSpPr>
          <p:spPr bwMode="auto">
            <a:xfrm>
              <a:off x="3984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26"/>
            <p:cNvSpPr>
              <a:spLocks noChangeShapeType="1"/>
            </p:cNvSpPr>
            <p:nvPr>
              <p:custDataLst>
                <p:tags r:id="rId104"/>
              </p:custDataLst>
            </p:nvPr>
          </p:nvSpPr>
          <p:spPr bwMode="auto">
            <a:xfrm flipH="1">
              <a:off x="3936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27"/>
            <p:cNvSpPr>
              <a:spLocks noChangeShapeType="1"/>
            </p:cNvSpPr>
            <p:nvPr>
              <p:custDataLst>
                <p:tags r:id="rId105"/>
              </p:custDataLst>
            </p:nvPr>
          </p:nvSpPr>
          <p:spPr bwMode="auto">
            <a:xfrm>
              <a:off x="3984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28"/>
            <p:cNvSpPr>
              <a:spLocks noChangeShapeType="1"/>
            </p:cNvSpPr>
            <p:nvPr>
              <p:custDataLst>
                <p:tags r:id="rId106"/>
              </p:custDataLst>
            </p:nvPr>
          </p:nvSpPr>
          <p:spPr bwMode="auto">
            <a:xfrm>
              <a:off x="4176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29"/>
            <p:cNvSpPr>
              <a:spLocks noChangeShapeType="1"/>
            </p:cNvSpPr>
            <p:nvPr>
              <p:custDataLst>
                <p:tags r:id="rId107"/>
              </p:custDataLst>
            </p:nvPr>
          </p:nvSpPr>
          <p:spPr bwMode="auto">
            <a:xfrm flipH="1">
              <a:off x="4128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30"/>
            <p:cNvSpPr>
              <a:spLocks noChangeShapeType="1"/>
            </p:cNvSpPr>
            <p:nvPr>
              <p:custDataLst>
                <p:tags r:id="rId108"/>
              </p:custDataLst>
            </p:nvPr>
          </p:nvSpPr>
          <p:spPr bwMode="auto">
            <a:xfrm>
              <a:off x="4176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31"/>
          <p:cNvGrpSpPr>
            <a:grpSpLocks/>
          </p:cNvGrpSpPr>
          <p:nvPr>
            <p:custDataLst>
              <p:tags r:id="rId20"/>
            </p:custDataLst>
          </p:nvPr>
        </p:nvGrpSpPr>
        <p:grpSpPr bwMode="auto">
          <a:xfrm>
            <a:off x="4419600" y="1905000"/>
            <a:ext cx="609600" cy="735012"/>
            <a:chOff x="4512" y="1680"/>
            <a:chExt cx="720" cy="1457"/>
          </a:xfrm>
        </p:grpSpPr>
        <p:sp>
          <p:nvSpPr>
            <p:cNvPr id="76" name="Oval 32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4800" y="1841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33"/>
            <p:cNvSpPr>
              <a:spLocks noChangeShapeType="1"/>
            </p:cNvSpPr>
            <p:nvPr>
              <p:custDataLst>
                <p:tags r:id="rId64"/>
              </p:custDataLst>
            </p:nvPr>
          </p:nvSpPr>
          <p:spPr bwMode="auto">
            <a:xfrm>
              <a:off x="4896" y="2081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34"/>
            <p:cNvSpPr>
              <a:spLocks noChangeShapeType="1"/>
            </p:cNvSpPr>
            <p:nvPr>
              <p:custDataLst>
                <p:tags r:id="rId65"/>
              </p:custDataLst>
            </p:nvPr>
          </p:nvSpPr>
          <p:spPr bwMode="auto">
            <a:xfrm flipV="1">
              <a:off x="4608" y="2177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35"/>
            <p:cNvSpPr>
              <a:spLocks noChangeShapeType="1"/>
            </p:cNvSpPr>
            <p:nvPr>
              <p:custDataLst>
                <p:tags r:id="rId66"/>
              </p:custDataLst>
            </p:nvPr>
          </p:nvSpPr>
          <p:spPr bwMode="auto">
            <a:xfrm>
              <a:off x="4896" y="2177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36"/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>
              <a:off x="5136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37"/>
            <p:cNvSpPr>
              <a:spLocks noChangeShapeType="1"/>
            </p:cNvSpPr>
            <p:nvPr>
              <p:custDataLst>
                <p:tags r:id="rId68"/>
              </p:custDataLst>
            </p:nvPr>
          </p:nvSpPr>
          <p:spPr bwMode="auto">
            <a:xfrm>
              <a:off x="5136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38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>
              <a:off x="5136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39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4512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40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4608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41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 flipH="1">
              <a:off x="4512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42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848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43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 flipH="1">
              <a:off x="4800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44"/>
            <p:cNvSpPr>
              <a:spLocks noChangeShapeType="1"/>
            </p:cNvSpPr>
            <p:nvPr>
              <p:custDataLst>
                <p:tags r:id="rId75"/>
              </p:custDataLst>
            </p:nvPr>
          </p:nvSpPr>
          <p:spPr bwMode="auto">
            <a:xfrm>
              <a:off x="4848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45"/>
            <p:cNvSpPr>
              <a:spLocks noChangeShapeType="1"/>
            </p:cNvSpPr>
            <p:nvPr>
              <p:custDataLst>
                <p:tags r:id="rId76"/>
              </p:custDataLst>
            </p:nvPr>
          </p:nvSpPr>
          <p:spPr bwMode="auto">
            <a:xfrm>
              <a:off x="4992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46"/>
            <p:cNvSpPr>
              <a:spLocks noChangeShapeType="1"/>
            </p:cNvSpPr>
            <p:nvPr>
              <p:custDataLst>
                <p:tags r:id="rId77"/>
              </p:custDataLst>
            </p:nvPr>
          </p:nvSpPr>
          <p:spPr bwMode="auto">
            <a:xfrm flipH="1">
              <a:off x="4944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47"/>
            <p:cNvSpPr>
              <a:spLocks noChangeShapeType="1"/>
            </p:cNvSpPr>
            <p:nvPr>
              <p:custDataLst>
                <p:tags r:id="rId78"/>
              </p:custDataLst>
            </p:nvPr>
          </p:nvSpPr>
          <p:spPr bwMode="auto">
            <a:xfrm>
              <a:off x="4992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48"/>
            <p:cNvSpPr>
              <a:spLocks/>
            </p:cNvSpPr>
            <p:nvPr>
              <p:custDataLst>
                <p:tags r:id="rId79"/>
              </p:custDataLst>
            </p:nvPr>
          </p:nvSpPr>
          <p:spPr bwMode="auto">
            <a:xfrm>
              <a:off x="4787" y="2493"/>
              <a:ext cx="255" cy="39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55" y="0"/>
                </a:cxn>
                <a:cxn ang="0">
                  <a:pos x="255" y="396"/>
                </a:cxn>
                <a:cxn ang="0">
                  <a:pos x="157" y="387"/>
                </a:cxn>
                <a:cxn ang="0">
                  <a:pos x="157" y="195"/>
                </a:cxn>
                <a:cxn ang="0">
                  <a:pos x="104" y="217"/>
                </a:cxn>
                <a:cxn ang="0">
                  <a:pos x="95" y="387"/>
                </a:cxn>
                <a:cxn ang="0">
                  <a:pos x="0" y="396"/>
                </a:cxn>
                <a:cxn ang="0">
                  <a:pos x="10" y="0"/>
                </a:cxn>
              </a:cxnLst>
              <a:rect l="0" t="0" r="r" b="b"/>
              <a:pathLst>
                <a:path w="255" h="396">
                  <a:moveTo>
                    <a:pt x="10" y="0"/>
                  </a:moveTo>
                  <a:lnTo>
                    <a:pt x="255" y="0"/>
                  </a:lnTo>
                  <a:lnTo>
                    <a:pt x="255" y="396"/>
                  </a:lnTo>
                  <a:lnTo>
                    <a:pt x="157" y="387"/>
                  </a:lnTo>
                  <a:lnTo>
                    <a:pt x="157" y="195"/>
                  </a:lnTo>
                  <a:lnTo>
                    <a:pt x="104" y="217"/>
                  </a:lnTo>
                  <a:lnTo>
                    <a:pt x="95" y="387"/>
                  </a:lnTo>
                  <a:lnTo>
                    <a:pt x="0" y="396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49"/>
            <p:cNvSpPr>
              <a:spLocks noChangeShapeType="1"/>
            </p:cNvSpPr>
            <p:nvPr>
              <p:custDataLst>
                <p:tags r:id="rId80"/>
              </p:custDataLst>
            </p:nvPr>
          </p:nvSpPr>
          <p:spPr bwMode="auto">
            <a:xfrm flipH="1">
              <a:off x="4656" y="1968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50"/>
            <p:cNvSpPr>
              <a:spLocks noChangeShapeType="1"/>
            </p:cNvSpPr>
            <p:nvPr>
              <p:custDataLst>
                <p:tags r:id="rId81"/>
              </p:custDataLst>
            </p:nvPr>
          </p:nvSpPr>
          <p:spPr bwMode="auto">
            <a:xfrm flipH="1" flipV="1">
              <a:off x="4656" y="1872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51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 flipH="1" flipV="1">
              <a:off x="4704" y="1776"/>
              <a:ext cx="144" cy="96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52"/>
            <p:cNvSpPr>
              <a:spLocks noChangeShapeType="1"/>
            </p:cNvSpPr>
            <p:nvPr>
              <p:custDataLst>
                <p:tags r:id="rId83"/>
              </p:custDataLst>
            </p:nvPr>
          </p:nvSpPr>
          <p:spPr bwMode="auto">
            <a:xfrm flipH="1" flipV="1">
              <a:off x="4848" y="1680"/>
              <a:ext cx="48" cy="144"/>
            </a:xfrm>
            <a:prstGeom prst="line">
              <a:avLst/>
            </a:prstGeom>
            <a:noFill/>
            <a:ln w="28575">
              <a:solidFill>
                <a:srgbClr val="BC101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53"/>
            <p:cNvSpPr>
              <a:spLocks noChangeShapeType="1"/>
            </p:cNvSpPr>
            <p:nvPr>
              <p:custDataLst>
                <p:tags r:id="rId84"/>
              </p:custDataLst>
            </p:nvPr>
          </p:nvSpPr>
          <p:spPr bwMode="auto">
            <a:xfrm>
              <a:off x="4992" y="1920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54"/>
            <p:cNvSpPr>
              <a:spLocks noChangeShapeType="1"/>
            </p:cNvSpPr>
            <p:nvPr>
              <p:custDataLst>
                <p:tags r:id="rId85"/>
              </p:custDataLst>
            </p:nvPr>
          </p:nvSpPr>
          <p:spPr bwMode="auto">
            <a:xfrm flipV="1">
              <a:off x="4944" y="1728"/>
              <a:ext cx="48" cy="144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55"/>
            <p:cNvSpPr>
              <a:spLocks noChangeShapeType="1"/>
            </p:cNvSpPr>
            <p:nvPr>
              <p:custDataLst>
                <p:tags r:id="rId86"/>
              </p:custDataLst>
            </p:nvPr>
          </p:nvSpPr>
          <p:spPr bwMode="auto">
            <a:xfrm>
              <a:off x="4992" y="1968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51"/>
          <p:cNvGrpSpPr/>
          <p:nvPr>
            <p:custDataLst>
              <p:tags r:id="rId21"/>
            </p:custDataLst>
          </p:nvPr>
        </p:nvGrpSpPr>
        <p:grpSpPr>
          <a:xfrm>
            <a:off x="1676400" y="1859753"/>
            <a:ext cx="609600" cy="780259"/>
            <a:chOff x="1676400" y="2469353"/>
            <a:chExt cx="609600" cy="780259"/>
          </a:xfrm>
        </p:grpSpPr>
        <p:sp>
          <p:nvSpPr>
            <p:cNvPr id="127" name="Line 33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>
              <a:off x="2001520" y="2716892"/>
              <a:ext cx="0" cy="21793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Line 34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1757680" y="2765321"/>
              <a:ext cx="243840" cy="9685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35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>
              <a:off x="2001520" y="2765321"/>
              <a:ext cx="203200" cy="9685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36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>
              <a:off x="2204720" y="2862179"/>
              <a:ext cx="8128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37"/>
            <p:cNvSpPr>
              <a:spLocks noChangeShapeType="1"/>
            </p:cNvSpPr>
            <p:nvPr>
              <p:custDataLst>
                <p:tags r:id="rId49"/>
              </p:custDataLst>
            </p:nvPr>
          </p:nvSpPr>
          <p:spPr bwMode="auto">
            <a:xfrm>
              <a:off x="2204720" y="2862179"/>
              <a:ext cx="8128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38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>
              <a:off x="2204720" y="2862179"/>
              <a:ext cx="0" cy="48429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Line 39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>
              <a:off x="1676400" y="2862179"/>
              <a:ext cx="8128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Line 40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1757680" y="2862179"/>
              <a:ext cx="0" cy="48429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Line 41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 flipH="1">
              <a:off x="1676400" y="2862179"/>
              <a:ext cx="8128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Line 42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>
              <a:off x="1960880" y="3128539"/>
              <a:ext cx="0" cy="9685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Line 43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 flipH="1">
              <a:off x="1920240" y="3225397"/>
              <a:ext cx="4064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Line 44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>
              <a:off x="1960880" y="3225397"/>
              <a:ext cx="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Line 45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>
              <a:off x="2082800" y="3128539"/>
              <a:ext cx="0" cy="9685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Line 46"/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 flipH="1">
              <a:off x="2042160" y="3225397"/>
              <a:ext cx="4064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Line 47"/>
            <p:cNvSpPr>
              <a:spLocks noChangeShapeType="1"/>
            </p:cNvSpPr>
            <p:nvPr>
              <p:custDataLst>
                <p:tags r:id="rId59"/>
              </p:custDataLst>
            </p:nvPr>
          </p:nvSpPr>
          <p:spPr bwMode="auto">
            <a:xfrm>
              <a:off x="2082800" y="3225397"/>
              <a:ext cx="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48"/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>
              <a:off x="1909233" y="2924734"/>
              <a:ext cx="215900" cy="19977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55" y="0"/>
                </a:cxn>
                <a:cxn ang="0">
                  <a:pos x="255" y="396"/>
                </a:cxn>
                <a:cxn ang="0">
                  <a:pos x="157" y="387"/>
                </a:cxn>
                <a:cxn ang="0">
                  <a:pos x="157" y="195"/>
                </a:cxn>
                <a:cxn ang="0">
                  <a:pos x="104" y="217"/>
                </a:cxn>
                <a:cxn ang="0">
                  <a:pos x="95" y="387"/>
                </a:cxn>
                <a:cxn ang="0">
                  <a:pos x="0" y="396"/>
                </a:cxn>
                <a:cxn ang="0">
                  <a:pos x="10" y="0"/>
                </a:cxn>
              </a:cxnLst>
              <a:rect l="0" t="0" r="r" b="b"/>
              <a:pathLst>
                <a:path w="255" h="396">
                  <a:moveTo>
                    <a:pt x="10" y="0"/>
                  </a:moveTo>
                  <a:lnTo>
                    <a:pt x="255" y="0"/>
                  </a:lnTo>
                  <a:lnTo>
                    <a:pt x="255" y="396"/>
                  </a:lnTo>
                  <a:lnTo>
                    <a:pt x="157" y="387"/>
                  </a:lnTo>
                  <a:lnTo>
                    <a:pt x="157" y="195"/>
                  </a:lnTo>
                  <a:lnTo>
                    <a:pt x="104" y="217"/>
                  </a:lnTo>
                  <a:lnTo>
                    <a:pt x="95" y="387"/>
                  </a:lnTo>
                  <a:lnTo>
                    <a:pt x="0" y="396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Explosion 2 149"/>
            <p:cNvSpPr/>
            <p:nvPr>
              <p:custDataLst>
                <p:tags r:id="rId61"/>
              </p:custDataLst>
            </p:nvPr>
          </p:nvSpPr>
          <p:spPr>
            <a:xfrm>
              <a:off x="1816895" y="2469353"/>
              <a:ext cx="381000" cy="269085"/>
            </a:xfrm>
            <a:prstGeom prst="irregularSeal2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32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1920240" y="2595820"/>
              <a:ext cx="162560" cy="12107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6" name="Content Placeholder 2"/>
          <p:cNvSpPr txBox="1">
            <a:spLocks/>
          </p:cNvSpPr>
          <p:nvPr>
            <p:custDataLst>
              <p:tags r:id="rId22"/>
            </p:custDataLst>
          </p:nvPr>
        </p:nvSpPr>
        <p:spPr>
          <a:xfrm>
            <a:off x="5638800" y="2819400"/>
            <a:ext cx="1066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Alice</a:t>
            </a:r>
          </a:p>
        </p:txBody>
      </p:sp>
      <p:sp>
        <p:nvSpPr>
          <p:cNvPr id="157" name="Content Placeholder 2"/>
          <p:cNvSpPr txBox="1">
            <a:spLocks/>
          </p:cNvSpPr>
          <p:nvPr>
            <p:custDataLst>
              <p:tags r:id="rId23"/>
            </p:custDataLst>
          </p:nvPr>
        </p:nvSpPr>
        <p:spPr>
          <a:xfrm>
            <a:off x="4267200" y="2819400"/>
            <a:ext cx="1066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Bob</a:t>
            </a:r>
          </a:p>
        </p:txBody>
      </p:sp>
      <p:sp>
        <p:nvSpPr>
          <p:cNvPr id="158" name="Content Placeholder 2"/>
          <p:cNvSpPr txBox="1">
            <a:spLocks/>
          </p:cNvSpPr>
          <p:nvPr>
            <p:custDataLst>
              <p:tags r:id="rId24"/>
            </p:custDataLst>
          </p:nvPr>
        </p:nvSpPr>
        <p:spPr>
          <a:xfrm>
            <a:off x="2895600" y="2819400"/>
            <a:ext cx="1066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Carol</a:t>
            </a:r>
          </a:p>
        </p:txBody>
      </p:sp>
      <p:sp>
        <p:nvSpPr>
          <p:cNvPr id="159" name="Content Placeholder 2"/>
          <p:cNvSpPr txBox="1">
            <a:spLocks/>
          </p:cNvSpPr>
          <p:nvPr>
            <p:custDataLst>
              <p:tags r:id="rId25"/>
            </p:custDataLst>
          </p:nvPr>
        </p:nvSpPr>
        <p:spPr>
          <a:xfrm>
            <a:off x="1524000" y="2819400"/>
            <a:ext cx="1066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Dave</a:t>
            </a:r>
          </a:p>
        </p:txBody>
      </p:sp>
      <p:grpSp>
        <p:nvGrpSpPr>
          <p:cNvPr id="11" name="Group 184"/>
          <p:cNvGrpSpPr/>
          <p:nvPr>
            <p:custDataLst>
              <p:tags r:id="rId26"/>
            </p:custDataLst>
          </p:nvPr>
        </p:nvGrpSpPr>
        <p:grpSpPr>
          <a:xfrm>
            <a:off x="3149600" y="1905000"/>
            <a:ext cx="508000" cy="762000"/>
            <a:chOff x="3149600" y="2514600"/>
            <a:chExt cx="508000" cy="762000"/>
          </a:xfrm>
        </p:grpSpPr>
        <p:sp>
          <p:nvSpPr>
            <p:cNvPr id="162" name="Line 10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>
              <a:off x="3420533" y="2773596"/>
              <a:ext cx="0" cy="20577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AutoShape 11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285067" y="2979370"/>
              <a:ext cx="270933" cy="182911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" name="Line 12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3217333" y="2819324"/>
              <a:ext cx="203200" cy="914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Line 13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3420533" y="2819324"/>
              <a:ext cx="169333" cy="914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Line 14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3589867" y="2910779"/>
              <a:ext cx="67733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Line 15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3589867" y="2910779"/>
              <a:ext cx="67733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Line 16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3589867" y="2910779"/>
              <a:ext cx="0" cy="4572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Line 17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3149600" y="2910779"/>
              <a:ext cx="67733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Line 18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217333" y="2910779"/>
              <a:ext cx="0" cy="4572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Line 19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3149600" y="2910779"/>
              <a:ext cx="67733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Line 25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3352800" y="3162281"/>
              <a:ext cx="0" cy="914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Line 26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H="1">
              <a:off x="3318933" y="3253736"/>
              <a:ext cx="33867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Line 27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3352800" y="3253736"/>
              <a:ext cx="0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Line 28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3488267" y="3162281"/>
              <a:ext cx="0" cy="914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Line 29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 flipH="1">
              <a:off x="3454400" y="3253736"/>
              <a:ext cx="33867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Line 30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3488267" y="3253736"/>
              <a:ext cx="0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Cloud 182"/>
            <p:cNvSpPr/>
            <p:nvPr>
              <p:custDataLst>
                <p:tags r:id="rId43"/>
              </p:custDataLst>
            </p:nvPr>
          </p:nvSpPr>
          <p:spPr>
            <a:xfrm>
              <a:off x="3352800" y="2514600"/>
              <a:ext cx="228600" cy="228600"/>
            </a:xfrm>
            <a:prstGeom prst="cloud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9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352800" y="2659277"/>
              <a:ext cx="135467" cy="1143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  <p:bldP spid="158" grpId="0"/>
      <p:bldP spid="15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81000" y="990600"/>
            <a:ext cx="508000" cy="716876"/>
            <a:chOff x="3696" y="991"/>
            <a:chExt cx="720" cy="1505"/>
          </a:xfrm>
        </p:grpSpPr>
        <p:sp>
          <p:nvSpPr>
            <p:cNvPr id="2319369" name="Oval 9"/>
            <p:cNvSpPr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>
              <a:off x="3984" y="1200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9370" name="Line 10"/>
            <p:cNvSpPr>
              <a:spLocks noChangeShapeType="1"/>
            </p:cNvSpPr>
            <p:nvPr>
              <p:custDataLst>
                <p:tags r:id="rId104"/>
              </p:custDataLst>
            </p:nvPr>
          </p:nvSpPr>
          <p:spPr bwMode="auto">
            <a:xfrm>
              <a:off x="4080" y="1440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1" name="AutoShape 11"/>
            <p:cNvSpPr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3888" y="1872"/>
              <a:ext cx="384" cy="384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9372" name="Line 12"/>
            <p:cNvSpPr>
              <a:spLocks noChangeShapeType="1"/>
            </p:cNvSpPr>
            <p:nvPr>
              <p:custDataLst>
                <p:tags r:id="rId106"/>
              </p:custDataLst>
            </p:nvPr>
          </p:nvSpPr>
          <p:spPr bwMode="auto">
            <a:xfrm flipV="1">
              <a:off x="3792" y="1536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3" name="Line 13"/>
            <p:cNvSpPr>
              <a:spLocks noChangeShapeType="1"/>
            </p:cNvSpPr>
            <p:nvPr>
              <p:custDataLst>
                <p:tags r:id="rId107"/>
              </p:custDataLst>
            </p:nvPr>
          </p:nvSpPr>
          <p:spPr bwMode="auto">
            <a:xfrm>
              <a:off x="4080" y="1536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4" name="Line 14"/>
            <p:cNvSpPr>
              <a:spLocks noChangeShapeType="1"/>
            </p:cNvSpPr>
            <p:nvPr>
              <p:custDataLst>
                <p:tags r:id="rId108"/>
              </p:custDataLst>
            </p:nvPr>
          </p:nvSpPr>
          <p:spPr bwMode="auto">
            <a:xfrm>
              <a:off x="4320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5" name="Line 15"/>
            <p:cNvSpPr>
              <a:spLocks noChangeShapeType="1"/>
            </p:cNvSpPr>
            <p:nvPr>
              <p:custDataLst>
                <p:tags r:id="rId109"/>
              </p:custDataLst>
            </p:nvPr>
          </p:nvSpPr>
          <p:spPr bwMode="auto">
            <a:xfrm>
              <a:off x="4320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6" name="Line 16"/>
            <p:cNvSpPr>
              <a:spLocks noChangeShapeType="1"/>
            </p:cNvSpPr>
            <p:nvPr>
              <p:custDataLst>
                <p:tags r:id="rId110"/>
              </p:custDataLst>
            </p:nvPr>
          </p:nvSpPr>
          <p:spPr bwMode="auto">
            <a:xfrm>
              <a:off x="4320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7" name="Line 17"/>
            <p:cNvSpPr>
              <a:spLocks noChangeShapeType="1"/>
            </p:cNvSpPr>
            <p:nvPr>
              <p:custDataLst>
                <p:tags r:id="rId111"/>
              </p:custDataLst>
            </p:nvPr>
          </p:nvSpPr>
          <p:spPr bwMode="auto">
            <a:xfrm>
              <a:off x="3696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8" name="Line 18"/>
            <p:cNvSpPr>
              <a:spLocks noChangeShapeType="1"/>
            </p:cNvSpPr>
            <p:nvPr>
              <p:custDataLst>
                <p:tags r:id="rId112"/>
              </p:custDataLst>
            </p:nvPr>
          </p:nvSpPr>
          <p:spPr bwMode="auto">
            <a:xfrm>
              <a:off x="3792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9" name="Line 19"/>
            <p:cNvSpPr>
              <a:spLocks noChangeShapeType="1"/>
            </p:cNvSpPr>
            <p:nvPr>
              <p:custDataLst>
                <p:tags r:id="rId113"/>
              </p:custDataLst>
            </p:nvPr>
          </p:nvSpPr>
          <p:spPr bwMode="auto">
            <a:xfrm flipH="1">
              <a:off x="3696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0" name="Freeform 20"/>
            <p:cNvSpPr>
              <a:spLocks/>
            </p:cNvSpPr>
            <p:nvPr>
              <p:custDataLst>
                <p:tags r:id="rId114"/>
              </p:custDataLst>
            </p:nvPr>
          </p:nvSpPr>
          <p:spPr bwMode="auto">
            <a:xfrm>
              <a:off x="4176" y="1275"/>
              <a:ext cx="177" cy="9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94"/>
                </a:cxn>
                <a:cxn ang="0">
                  <a:pos x="45" y="0"/>
                </a:cxn>
                <a:cxn ang="0">
                  <a:pos x="92" y="75"/>
                </a:cxn>
                <a:cxn ang="0">
                  <a:pos x="120" y="0"/>
                </a:cxn>
                <a:cxn ang="0">
                  <a:pos x="177" y="66"/>
                </a:cxn>
              </a:cxnLst>
              <a:rect l="0" t="0" r="r" b="b"/>
              <a:pathLst>
                <a:path w="177" h="94">
                  <a:moveTo>
                    <a:pt x="0" y="21"/>
                  </a:moveTo>
                  <a:lnTo>
                    <a:pt x="35" y="94"/>
                  </a:lnTo>
                  <a:lnTo>
                    <a:pt x="45" y="0"/>
                  </a:lnTo>
                  <a:lnTo>
                    <a:pt x="92" y="75"/>
                  </a:lnTo>
                  <a:lnTo>
                    <a:pt x="120" y="0"/>
                  </a:lnTo>
                  <a:lnTo>
                    <a:pt x="177" y="6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1" name="Freeform 21"/>
            <p:cNvSpPr>
              <a:spLocks/>
            </p:cNvSpPr>
            <p:nvPr>
              <p:custDataLst>
                <p:tags r:id="rId115"/>
              </p:custDataLst>
            </p:nvPr>
          </p:nvSpPr>
          <p:spPr bwMode="auto">
            <a:xfrm>
              <a:off x="4128" y="1114"/>
              <a:ext cx="197" cy="104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36" y="10"/>
                </a:cxn>
                <a:cxn ang="0">
                  <a:pos x="55" y="104"/>
                </a:cxn>
                <a:cxn ang="0">
                  <a:pos x="102" y="0"/>
                </a:cxn>
                <a:cxn ang="0">
                  <a:pos x="131" y="104"/>
                </a:cxn>
                <a:cxn ang="0">
                  <a:pos x="197" y="76"/>
                </a:cxn>
              </a:cxnLst>
              <a:rect l="0" t="0" r="r" b="b"/>
              <a:pathLst>
                <a:path w="197" h="104">
                  <a:moveTo>
                    <a:pt x="0" y="86"/>
                  </a:moveTo>
                  <a:lnTo>
                    <a:pt x="36" y="10"/>
                  </a:lnTo>
                  <a:lnTo>
                    <a:pt x="55" y="104"/>
                  </a:lnTo>
                  <a:lnTo>
                    <a:pt x="102" y="0"/>
                  </a:lnTo>
                  <a:lnTo>
                    <a:pt x="131" y="104"/>
                  </a:lnTo>
                  <a:lnTo>
                    <a:pt x="197" y="7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2" name="Freeform 22"/>
            <p:cNvSpPr>
              <a:spLocks/>
            </p:cNvSpPr>
            <p:nvPr>
              <p:custDataLst>
                <p:tags r:id="rId116"/>
              </p:custDataLst>
            </p:nvPr>
          </p:nvSpPr>
          <p:spPr bwMode="auto">
            <a:xfrm>
              <a:off x="3796" y="1294"/>
              <a:ext cx="188" cy="113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66" y="0"/>
                </a:cxn>
                <a:cxn ang="0">
                  <a:pos x="85" y="113"/>
                </a:cxn>
                <a:cxn ang="0">
                  <a:pos x="123" y="0"/>
                </a:cxn>
                <a:cxn ang="0">
                  <a:pos x="151" y="104"/>
                </a:cxn>
                <a:cxn ang="0">
                  <a:pos x="188" y="2"/>
                </a:cxn>
              </a:cxnLst>
              <a:rect l="0" t="0" r="r" b="b"/>
              <a:pathLst>
                <a:path w="188" h="113">
                  <a:moveTo>
                    <a:pt x="0" y="56"/>
                  </a:moveTo>
                  <a:lnTo>
                    <a:pt x="66" y="0"/>
                  </a:lnTo>
                  <a:lnTo>
                    <a:pt x="85" y="113"/>
                  </a:lnTo>
                  <a:lnTo>
                    <a:pt x="123" y="0"/>
                  </a:lnTo>
                  <a:lnTo>
                    <a:pt x="151" y="104"/>
                  </a:lnTo>
                  <a:lnTo>
                    <a:pt x="188" y="2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3" name="Freeform 23"/>
            <p:cNvSpPr>
              <a:spLocks/>
            </p:cNvSpPr>
            <p:nvPr>
              <p:custDataLst>
                <p:tags r:id="rId117"/>
              </p:custDataLst>
            </p:nvPr>
          </p:nvSpPr>
          <p:spPr bwMode="auto">
            <a:xfrm>
              <a:off x="3843" y="1143"/>
              <a:ext cx="180" cy="9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6" y="66"/>
                </a:cxn>
                <a:cxn ang="0">
                  <a:pos x="104" y="0"/>
                </a:cxn>
                <a:cxn ang="0">
                  <a:pos x="113" y="75"/>
                </a:cxn>
                <a:cxn ang="0">
                  <a:pos x="161" y="18"/>
                </a:cxn>
                <a:cxn ang="0">
                  <a:pos x="180" y="94"/>
                </a:cxn>
              </a:cxnLst>
              <a:rect l="0" t="0" r="r" b="b"/>
              <a:pathLst>
                <a:path w="180" h="94">
                  <a:moveTo>
                    <a:pt x="0" y="28"/>
                  </a:moveTo>
                  <a:lnTo>
                    <a:pt x="66" y="66"/>
                  </a:lnTo>
                  <a:lnTo>
                    <a:pt x="104" y="0"/>
                  </a:lnTo>
                  <a:lnTo>
                    <a:pt x="113" y="75"/>
                  </a:lnTo>
                  <a:lnTo>
                    <a:pt x="161" y="18"/>
                  </a:lnTo>
                  <a:lnTo>
                    <a:pt x="180" y="94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4" name="Freeform 24"/>
            <p:cNvSpPr>
              <a:spLocks/>
            </p:cNvSpPr>
            <p:nvPr>
              <p:custDataLst>
                <p:tags r:id="rId118"/>
              </p:custDataLst>
            </p:nvPr>
          </p:nvSpPr>
          <p:spPr bwMode="auto">
            <a:xfrm>
              <a:off x="4023" y="991"/>
              <a:ext cx="75" cy="199"/>
            </a:xfrm>
            <a:custGeom>
              <a:avLst/>
              <a:gdLst/>
              <a:ahLst/>
              <a:cxnLst>
                <a:cxn ang="0">
                  <a:pos x="47" y="199"/>
                </a:cxn>
                <a:cxn ang="0">
                  <a:pos x="0" y="133"/>
                </a:cxn>
                <a:cxn ang="0">
                  <a:pos x="75" y="123"/>
                </a:cxn>
                <a:cxn ang="0">
                  <a:pos x="0" y="76"/>
                </a:cxn>
                <a:cxn ang="0">
                  <a:pos x="75" y="57"/>
                </a:cxn>
                <a:cxn ang="0">
                  <a:pos x="9" y="0"/>
                </a:cxn>
              </a:cxnLst>
              <a:rect l="0" t="0" r="r" b="b"/>
              <a:pathLst>
                <a:path w="75" h="199">
                  <a:moveTo>
                    <a:pt x="47" y="199"/>
                  </a:moveTo>
                  <a:lnTo>
                    <a:pt x="0" y="133"/>
                  </a:lnTo>
                  <a:lnTo>
                    <a:pt x="75" y="123"/>
                  </a:lnTo>
                  <a:lnTo>
                    <a:pt x="0" y="76"/>
                  </a:lnTo>
                  <a:lnTo>
                    <a:pt x="75" y="57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5" name="Line 25"/>
            <p:cNvSpPr>
              <a:spLocks noChangeShapeType="1"/>
            </p:cNvSpPr>
            <p:nvPr>
              <p:custDataLst>
                <p:tags r:id="rId119"/>
              </p:custDataLst>
            </p:nvPr>
          </p:nvSpPr>
          <p:spPr bwMode="auto">
            <a:xfrm>
              <a:off x="3984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6" name="Line 26"/>
            <p:cNvSpPr>
              <a:spLocks noChangeShapeType="1"/>
            </p:cNvSpPr>
            <p:nvPr>
              <p:custDataLst>
                <p:tags r:id="rId120"/>
              </p:custDataLst>
            </p:nvPr>
          </p:nvSpPr>
          <p:spPr bwMode="auto">
            <a:xfrm flipH="1">
              <a:off x="3936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7" name="Line 27"/>
            <p:cNvSpPr>
              <a:spLocks noChangeShapeType="1"/>
            </p:cNvSpPr>
            <p:nvPr>
              <p:custDataLst>
                <p:tags r:id="rId121"/>
              </p:custDataLst>
            </p:nvPr>
          </p:nvSpPr>
          <p:spPr bwMode="auto">
            <a:xfrm>
              <a:off x="3984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8" name="Line 28"/>
            <p:cNvSpPr>
              <a:spLocks noChangeShapeType="1"/>
            </p:cNvSpPr>
            <p:nvPr>
              <p:custDataLst>
                <p:tags r:id="rId122"/>
              </p:custDataLst>
            </p:nvPr>
          </p:nvSpPr>
          <p:spPr bwMode="auto">
            <a:xfrm>
              <a:off x="4176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9" name="Line 29"/>
            <p:cNvSpPr>
              <a:spLocks noChangeShapeType="1"/>
            </p:cNvSpPr>
            <p:nvPr>
              <p:custDataLst>
                <p:tags r:id="rId123"/>
              </p:custDataLst>
            </p:nvPr>
          </p:nvSpPr>
          <p:spPr bwMode="auto">
            <a:xfrm flipH="1">
              <a:off x="4128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0" name="Line 30"/>
            <p:cNvSpPr>
              <a:spLocks noChangeShapeType="1"/>
            </p:cNvSpPr>
            <p:nvPr>
              <p:custDataLst>
                <p:tags r:id="rId124"/>
              </p:custDataLst>
            </p:nvPr>
          </p:nvSpPr>
          <p:spPr bwMode="auto">
            <a:xfrm>
              <a:off x="4176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304800" y="2133600"/>
            <a:ext cx="609600" cy="735012"/>
            <a:chOff x="4512" y="1680"/>
            <a:chExt cx="720" cy="1457"/>
          </a:xfrm>
        </p:grpSpPr>
        <p:sp>
          <p:nvSpPr>
            <p:cNvPr id="2319392" name="Oval 32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4800" y="1841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9393" name="Line 33"/>
            <p:cNvSpPr>
              <a:spLocks noChangeShapeType="1"/>
            </p:cNvSpPr>
            <p:nvPr>
              <p:custDataLst>
                <p:tags r:id="rId80"/>
              </p:custDataLst>
            </p:nvPr>
          </p:nvSpPr>
          <p:spPr bwMode="auto">
            <a:xfrm>
              <a:off x="4896" y="2081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4" name="Line 34"/>
            <p:cNvSpPr>
              <a:spLocks noChangeShapeType="1"/>
            </p:cNvSpPr>
            <p:nvPr>
              <p:custDataLst>
                <p:tags r:id="rId81"/>
              </p:custDataLst>
            </p:nvPr>
          </p:nvSpPr>
          <p:spPr bwMode="auto">
            <a:xfrm flipV="1">
              <a:off x="4608" y="2177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5" name="Line 35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>
              <a:off x="4896" y="2177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6" name="Line 36"/>
            <p:cNvSpPr>
              <a:spLocks noChangeShapeType="1"/>
            </p:cNvSpPr>
            <p:nvPr>
              <p:custDataLst>
                <p:tags r:id="rId83"/>
              </p:custDataLst>
            </p:nvPr>
          </p:nvSpPr>
          <p:spPr bwMode="auto">
            <a:xfrm>
              <a:off x="5136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7" name="Line 37"/>
            <p:cNvSpPr>
              <a:spLocks noChangeShapeType="1"/>
            </p:cNvSpPr>
            <p:nvPr>
              <p:custDataLst>
                <p:tags r:id="rId84"/>
              </p:custDataLst>
            </p:nvPr>
          </p:nvSpPr>
          <p:spPr bwMode="auto">
            <a:xfrm>
              <a:off x="5136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8" name="Line 38"/>
            <p:cNvSpPr>
              <a:spLocks noChangeShapeType="1"/>
            </p:cNvSpPr>
            <p:nvPr>
              <p:custDataLst>
                <p:tags r:id="rId85"/>
              </p:custDataLst>
            </p:nvPr>
          </p:nvSpPr>
          <p:spPr bwMode="auto">
            <a:xfrm>
              <a:off x="5136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9" name="Line 39"/>
            <p:cNvSpPr>
              <a:spLocks noChangeShapeType="1"/>
            </p:cNvSpPr>
            <p:nvPr>
              <p:custDataLst>
                <p:tags r:id="rId86"/>
              </p:custDataLst>
            </p:nvPr>
          </p:nvSpPr>
          <p:spPr bwMode="auto">
            <a:xfrm>
              <a:off x="4512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0" name="Line 40"/>
            <p:cNvSpPr>
              <a:spLocks noChangeShapeType="1"/>
            </p:cNvSpPr>
            <p:nvPr>
              <p:custDataLst>
                <p:tags r:id="rId87"/>
              </p:custDataLst>
            </p:nvPr>
          </p:nvSpPr>
          <p:spPr bwMode="auto">
            <a:xfrm>
              <a:off x="4608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1" name="Line 41"/>
            <p:cNvSpPr>
              <a:spLocks noChangeShapeType="1"/>
            </p:cNvSpPr>
            <p:nvPr>
              <p:custDataLst>
                <p:tags r:id="rId88"/>
              </p:custDataLst>
            </p:nvPr>
          </p:nvSpPr>
          <p:spPr bwMode="auto">
            <a:xfrm flipH="1">
              <a:off x="4512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2" name="Line 42"/>
            <p:cNvSpPr>
              <a:spLocks noChangeShapeType="1"/>
            </p:cNvSpPr>
            <p:nvPr>
              <p:custDataLst>
                <p:tags r:id="rId89"/>
              </p:custDataLst>
            </p:nvPr>
          </p:nvSpPr>
          <p:spPr bwMode="auto">
            <a:xfrm>
              <a:off x="4848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3" name="Line 43"/>
            <p:cNvSpPr>
              <a:spLocks noChangeShapeType="1"/>
            </p:cNvSpPr>
            <p:nvPr>
              <p:custDataLst>
                <p:tags r:id="rId90"/>
              </p:custDataLst>
            </p:nvPr>
          </p:nvSpPr>
          <p:spPr bwMode="auto">
            <a:xfrm flipH="1">
              <a:off x="4800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4" name="Line 44"/>
            <p:cNvSpPr>
              <a:spLocks noChangeShapeType="1"/>
            </p:cNvSpPr>
            <p:nvPr>
              <p:custDataLst>
                <p:tags r:id="rId91"/>
              </p:custDataLst>
            </p:nvPr>
          </p:nvSpPr>
          <p:spPr bwMode="auto">
            <a:xfrm>
              <a:off x="4848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5" name="Line 45"/>
            <p:cNvSpPr>
              <a:spLocks noChangeShapeType="1"/>
            </p:cNvSpPr>
            <p:nvPr>
              <p:custDataLst>
                <p:tags r:id="rId92"/>
              </p:custDataLst>
            </p:nvPr>
          </p:nvSpPr>
          <p:spPr bwMode="auto">
            <a:xfrm>
              <a:off x="4992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6" name="Line 46"/>
            <p:cNvSpPr>
              <a:spLocks noChangeShapeType="1"/>
            </p:cNvSpPr>
            <p:nvPr>
              <p:custDataLst>
                <p:tags r:id="rId93"/>
              </p:custDataLst>
            </p:nvPr>
          </p:nvSpPr>
          <p:spPr bwMode="auto">
            <a:xfrm flipH="1">
              <a:off x="4944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7" name="Line 47"/>
            <p:cNvSpPr>
              <a:spLocks noChangeShapeType="1"/>
            </p:cNvSpPr>
            <p:nvPr>
              <p:custDataLst>
                <p:tags r:id="rId94"/>
              </p:custDataLst>
            </p:nvPr>
          </p:nvSpPr>
          <p:spPr bwMode="auto">
            <a:xfrm>
              <a:off x="4992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8" name="Freeform 48"/>
            <p:cNvSpPr>
              <a:spLocks/>
            </p:cNvSpPr>
            <p:nvPr>
              <p:custDataLst>
                <p:tags r:id="rId95"/>
              </p:custDataLst>
            </p:nvPr>
          </p:nvSpPr>
          <p:spPr bwMode="auto">
            <a:xfrm>
              <a:off x="4787" y="2493"/>
              <a:ext cx="255" cy="39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55" y="0"/>
                </a:cxn>
                <a:cxn ang="0">
                  <a:pos x="255" y="396"/>
                </a:cxn>
                <a:cxn ang="0">
                  <a:pos x="157" y="387"/>
                </a:cxn>
                <a:cxn ang="0">
                  <a:pos x="157" y="195"/>
                </a:cxn>
                <a:cxn ang="0">
                  <a:pos x="104" y="217"/>
                </a:cxn>
                <a:cxn ang="0">
                  <a:pos x="95" y="387"/>
                </a:cxn>
                <a:cxn ang="0">
                  <a:pos x="0" y="396"/>
                </a:cxn>
                <a:cxn ang="0">
                  <a:pos x="10" y="0"/>
                </a:cxn>
              </a:cxnLst>
              <a:rect l="0" t="0" r="r" b="b"/>
              <a:pathLst>
                <a:path w="255" h="396">
                  <a:moveTo>
                    <a:pt x="10" y="0"/>
                  </a:moveTo>
                  <a:lnTo>
                    <a:pt x="255" y="0"/>
                  </a:lnTo>
                  <a:lnTo>
                    <a:pt x="255" y="396"/>
                  </a:lnTo>
                  <a:lnTo>
                    <a:pt x="157" y="387"/>
                  </a:lnTo>
                  <a:lnTo>
                    <a:pt x="157" y="195"/>
                  </a:lnTo>
                  <a:lnTo>
                    <a:pt x="104" y="217"/>
                  </a:lnTo>
                  <a:lnTo>
                    <a:pt x="95" y="387"/>
                  </a:lnTo>
                  <a:lnTo>
                    <a:pt x="0" y="396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9" name="Line 49"/>
            <p:cNvSpPr>
              <a:spLocks noChangeShapeType="1"/>
            </p:cNvSpPr>
            <p:nvPr>
              <p:custDataLst>
                <p:tags r:id="rId96"/>
              </p:custDataLst>
            </p:nvPr>
          </p:nvSpPr>
          <p:spPr bwMode="auto">
            <a:xfrm flipH="1">
              <a:off x="4656" y="1968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0" name="Line 50"/>
            <p:cNvSpPr>
              <a:spLocks noChangeShapeType="1"/>
            </p:cNvSpPr>
            <p:nvPr>
              <p:custDataLst>
                <p:tags r:id="rId97"/>
              </p:custDataLst>
            </p:nvPr>
          </p:nvSpPr>
          <p:spPr bwMode="auto">
            <a:xfrm flipH="1" flipV="1">
              <a:off x="4656" y="1872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1" name="Line 51"/>
            <p:cNvSpPr>
              <a:spLocks noChangeShapeType="1"/>
            </p:cNvSpPr>
            <p:nvPr>
              <p:custDataLst>
                <p:tags r:id="rId98"/>
              </p:custDataLst>
            </p:nvPr>
          </p:nvSpPr>
          <p:spPr bwMode="auto">
            <a:xfrm flipH="1" flipV="1">
              <a:off x="4704" y="1776"/>
              <a:ext cx="144" cy="96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2" name="Line 52"/>
            <p:cNvSpPr>
              <a:spLocks noChangeShapeType="1"/>
            </p:cNvSpPr>
            <p:nvPr>
              <p:custDataLst>
                <p:tags r:id="rId99"/>
              </p:custDataLst>
            </p:nvPr>
          </p:nvSpPr>
          <p:spPr bwMode="auto">
            <a:xfrm flipH="1" flipV="1">
              <a:off x="4848" y="1680"/>
              <a:ext cx="48" cy="144"/>
            </a:xfrm>
            <a:prstGeom prst="line">
              <a:avLst/>
            </a:prstGeom>
            <a:noFill/>
            <a:ln w="28575">
              <a:solidFill>
                <a:srgbClr val="BC101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3" name="Line 53"/>
            <p:cNvSpPr>
              <a:spLocks noChangeShapeType="1"/>
            </p:cNvSpPr>
            <p:nvPr>
              <p:custDataLst>
                <p:tags r:id="rId100"/>
              </p:custDataLst>
            </p:nvPr>
          </p:nvSpPr>
          <p:spPr bwMode="auto">
            <a:xfrm>
              <a:off x="4992" y="1920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4" name="Line 54"/>
            <p:cNvSpPr>
              <a:spLocks noChangeShapeType="1"/>
            </p:cNvSpPr>
            <p:nvPr>
              <p:custDataLst>
                <p:tags r:id="rId101"/>
              </p:custDataLst>
            </p:nvPr>
          </p:nvSpPr>
          <p:spPr bwMode="auto">
            <a:xfrm flipV="1">
              <a:off x="4944" y="1728"/>
              <a:ext cx="48" cy="144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5" name="Line 55"/>
            <p:cNvSpPr>
              <a:spLocks noChangeShapeType="1"/>
            </p:cNvSpPr>
            <p:nvPr>
              <p:custDataLst>
                <p:tags r:id="rId102"/>
              </p:custDataLst>
            </p:nvPr>
          </p:nvSpPr>
          <p:spPr bwMode="auto">
            <a:xfrm>
              <a:off x="4992" y="1968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19416" name="Line 5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142999" y="914400"/>
            <a:ext cx="7315201" cy="0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62" name="Picture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7" cstate="print"/>
          <a:srcRect/>
          <a:stretch>
            <a:fillRect/>
          </a:stretch>
        </p:blipFill>
        <p:spPr bwMode="auto">
          <a:xfrm>
            <a:off x="3215573" y="1066800"/>
            <a:ext cx="442027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8" cstate="print"/>
          <a:srcRect/>
          <a:stretch>
            <a:fillRect/>
          </a:stretch>
        </p:blipFill>
        <p:spPr bwMode="auto">
          <a:xfrm>
            <a:off x="4057972" y="1166119"/>
            <a:ext cx="5902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" name="Picture 8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9" cstate="print"/>
          <a:srcRect/>
          <a:stretch>
            <a:fillRect/>
          </a:stretch>
        </p:blipFill>
        <p:spPr bwMode="auto">
          <a:xfrm>
            <a:off x="1295400" y="1066800"/>
            <a:ext cx="669315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" name="Picture 9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30" cstate="print"/>
          <a:srcRect/>
          <a:stretch>
            <a:fillRect/>
          </a:stretch>
        </p:blipFill>
        <p:spPr bwMode="auto">
          <a:xfrm>
            <a:off x="2209800" y="114300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7" name="Title 66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en-US" dirty="0" smtClean="0"/>
              <a:t>Pipelined Performance</a:t>
            </a:r>
            <a:endParaRPr lang="en-US" dirty="0"/>
          </a:p>
        </p:txBody>
      </p:sp>
      <p:sp>
        <p:nvSpPr>
          <p:cNvPr id="68" name="Line 5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143000" y="914400"/>
            <a:ext cx="0" cy="4038600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" name="TextBox 68"/>
          <p:cNvSpPr txBox="1"/>
          <p:nvPr>
            <p:custDataLst>
              <p:tags r:id="rId10"/>
            </p:custDataLst>
          </p:nvPr>
        </p:nvSpPr>
        <p:spPr>
          <a:xfrm>
            <a:off x="1387169" y="0"/>
            <a:ext cx="61815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>time</a:t>
            </a:r>
            <a:br>
              <a:rPr lang="en-US" sz="2800" dirty="0" smtClean="0">
                <a:solidFill>
                  <a:schemeClr val="bg1"/>
                </a:solidFill>
                <a:latin typeface="+mj-lt"/>
              </a:rPr>
            </a:b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1	2	3	4	5	6	7…</a:t>
            </a:r>
          </a:p>
        </p:txBody>
      </p:sp>
      <p:sp>
        <p:nvSpPr>
          <p:cNvPr id="78" name="Rectangle 77"/>
          <p:cNvSpPr/>
          <p:nvPr>
            <p:custDataLst>
              <p:tags r:id="rId11"/>
            </p:custDataLst>
          </p:nvPr>
        </p:nvSpPr>
        <p:spPr>
          <a:xfrm>
            <a:off x="1219200" y="990600"/>
            <a:ext cx="838200" cy="91440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79" name="Rectangle 78"/>
          <p:cNvSpPr/>
          <p:nvPr>
            <p:custDataLst>
              <p:tags r:id="rId12"/>
            </p:custDataLst>
          </p:nvPr>
        </p:nvSpPr>
        <p:spPr>
          <a:xfrm>
            <a:off x="2133600" y="990600"/>
            <a:ext cx="838200" cy="91440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0" name="Rectangle 79"/>
          <p:cNvSpPr/>
          <p:nvPr>
            <p:custDataLst>
              <p:tags r:id="rId13"/>
            </p:custDataLst>
          </p:nvPr>
        </p:nvSpPr>
        <p:spPr>
          <a:xfrm>
            <a:off x="3048000" y="990600"/>
            <a:ext cx="838200" cy="914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1" name="Rectangle 80"/>
          <p:cNvSpPr/>
          <p:nvPr>
            <p:custDataLst>
              <p:tags r:id="rId14"/>
            </p:custDataLst>
          </p:nvPr>
        </p:nvSpPr>
        <p:spPr>
          <a:xfrm>
            <a:off x="3962400" y="990600"/>
            <a:ext cx="838200" cy="9144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90" name="Picture 4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127" cstate="print"/>
          <a:srcRect/>
          <a:stretch>
            <a:fillRect/>
          </a:stretch>
        </p:blipFill>
        <p:spPr bwMode="auto">
          <a:xfrm>
            <a:off x="4129973" y="2057400"/>
            <a:ext cx="442027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" name="Picture 6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128" cstate="print"/>
          <a:srcRect/>
          <a:stretch>
            <a:fillRect/>
          </a:stretch>
        </p:blipFill>
        <p:spPr bwMode="auto">
          <a:xfrm>
            <a:off x="4972372" y="2156719"/>
            <a:ext cx="5902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" name="Picture 8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129" cstate="print"/>
          <a:srcRect/>
          <a:stretch>
            <a:fillRect/>
          </a:stretch>
        </p:blipFill>
        <p:spPr bwMode="auto">
          <a:xfrm>
            <a:off x="2209800" y="2057400"/>
            <a:ext cx="669315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4" name="Picture 9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130" cstate="print"/>
          <a:srcRect/>
          <a:stretch>
            <a:fillRect/>
          </a:stretch>
        </p:blipFill>
        <p:spPr bwMode="auto">
          <a:xfrm>
            <a:off x="3124200" y="213360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5" name="Rectangle 94"/>
          <p:cNvSpPr/>
          <p:nvPr>
            <p:custDataLst>
              <p:tags r:id="rId19"/>
            </p:custDataLst>
          </p:nvPr>
        </p:nvSpPr>
        <p:spPr>
          <a:xfrm>
            <a:off x="2133600" y="1981200"/>
            <a:ext cx="838200" cy="91440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96" name="Rectangle 95"/>
          <p:cNvSpPr/>
          <p:nvPr>
            <p:custDataLst>
              <p:tags r:id="rId20"/>
            </p:custDataLst>
          </p:nvPr>
        </p:nvSpPr>
        <p:spPr>
          <a:xfrm>
            <a:off x="3048000" y="1981200"/>
            <a:ext cx="838200" cy="91440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97" name="Rectangle 96"/>
          <p:cNvSpPr/>
          <p:nvPr>
            <p:custDataLst>
              <p:tags r:id="rId21"/>
            </p:custDataLst>
          </p:nvPr>
        </p:nvSpPr>
        <p:spPr>
          <a:xfrm>
            <a:off x="3962400" y="1981200"/>
            <a:ext cx="838200" cy="914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98" name="Rectangle 97"/>
          <p:cNvSpPr/>
          <p:nvPr>
            <p:custDataLst>
              <p:tags r:id="rId22"/>
            </p:custDataLst>
          </p:nvPr>
        </p:nvSpPr>
        <p:spPr>
          <a:xfrm>
            <a:off x="4876800" y="1981200"/>
            <a:ext cx="838200" cy="9144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grpSp>
        <p:nvGrpSpPr>
          <p:cNvPr id="4" name="Group 73"/>
          <p:cNvGrpSpPr/>
          <p:nvPr>
            <p:custDataLst>
              <p:tags r:id="rId23"/>
            </p:custDataLst>
          </p:nvPr>
        </p:nvGrpSpPr>
        <p:grpSpPr>
          <a:xfrm>
            <a:off x="381000" y="3124200"/>
            <a:ext cx="508000" cy="762000"/>
            <a:chOff x="3149600" y="2514600"/>
            <a:chExt cx="508000" cy="762000"/>
          </a:xfrm>
        </p:grpSpPr>
        <p:sp>
          <p:nvSpPr>
            <p:cNvPr id="75" name="Line 10"/>
            <p:cNvSpPr>
              <a:spLocks noChangeShapeType="1"/>
            </p:cNvSpPr>
            <p:nvPr>
              <p:custDataLst>
                <p:tags r:id="rId61"/>
              </p:custDataLst>
            </p:nvPr>
          </p:nvSpPr>
          <p:spPr bwMode="auto">
            <a:xfrm>
              <a:off x="3420533" y="2773596"/>
              <a:ext cx="0" cy="20577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AutoShape 11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3285067" y="2979370"/>
              <a:ext cx="270933" cy="182911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12"/>
            <p:cNvSpPr>
              <a:spLocks noChangeShapeType="1"/>
            </p:cNvSpPr>
            <p:nvPr>
              <p:custDataLst>
                <p:tags r:id="rId63"/>
              </p:custDataLst>
            </p:nvPr>
          </p:nvSpPr>
          <p:spPr bwMode="auto">
            <a:xfrm flipV="1">
              <a:off x="3217333" y="2819324"/>
              <a:ext cx="203200" cy="914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13"/>
            <p:cNvSpPr>
              <a:spLocks noChangeShapeType="1"/>
            </p:cNvSpPr>
            <p:nvPr>
              <p:custDataLst>
                <p:tags r:id="rId64"/>
              </p:custDataLst>
            </p:nvPr>
          </p:nvSpPr>
          <p:spPr bwMode="auto">
            <a:xfrm>
              <a:off x="3420533" y="2819324"/>
              <a:ext cx="169333" cy="914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14"/>
            <p:cNvSpPr>
              <a:spLocks noChangeShapeType="1"/>
            </p:cNvSpPr>
            <p:nvPr>
              <p:custDataLst>
                <p:tags r:id="rId65"/>
              </p:custDataLst>
            </p:nvPr>
          </p:nvSpPr>
          <p:spPr bwMode="auto">
            <a:xfrm>
              <a:off x="3589867" y="2910779"/>
              <a:ext cx="67733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15"/>
            <p:cNvSpPr>
              <a:spLocks noChangeShapeType="1"/>
            </p:cNvSpPr>
            <p:nvPr>
              <p:custDataLst>
                <p:tags r:id="rId66"/>
              </p:custDataLst>
            </p:nvPr>
          </p:nvSpPr>
          <p:spPr bwMode="auto">
            <a:xfrm>
              <a:off x="3589867" y="2910779"/>
              <a:ext cx="67733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16"/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>
              <a:off x="3589867" y="2910779"/>
              <a:ext cx="0" cy="4572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17"/>
            <p:cNvSpPr>
              <a:spLocks noChangeShapeType="1"/>
            </p:cNvSpPr>
            <p:nvPr>
              <p:custDataLst>
                <p:tags r:id="rId68"/>
              </p:custDataLst>
            </p:nvPr>
          </p:nvSpPr>
          <p:spPr bwMode="auto">
            <a:xfrm>
              <a:off x="3149600" y="2910779"/>
              <a:ext cx="67733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18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>
              <a:off x="3217333" y="2910779"/>
              <a:ext cx="0" cy="4572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19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 flipH="1">
              <a:off x="3149600" y="2910779"/>
              <a:ext cx="67733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25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352800" y="3162281"/>
              <a:ext cx="0" cy="914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26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 flipH="1">
              <a:off x="3318933" y="3253736"/>
              <a:ext cx="33867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27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3352800" y="3253736"/>
              <a:ext cx="0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28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3488267" y="3162281"/>
              <a:ext cx="0" cy="914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29"/>
            <p:cNvSpPr>
              <a:spLocks noChangeShapeType="1"/>
            </p:cNvSpPr>
            <p:nvPr>
              <p:custDataLst>
                <p:tags r:id="rId75"/>
              </p:custDataLst>
            </p:nvPr>
          </p:nvSpPr>
          <p:spPr bwMode="auto">
            <a:xfrm flipH="1">
              <a:off x="3454400" y="3253736"/>
              <a:ext cx="33867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30"/>
            <p:cNvSpPr>
              <a:spLocks noChangeShapeType="1"/>
            </p:cNvSpPr>
            <p:nvPr>
              <p:custDataLst>
                <p:tags r:id="rId76"/>
              </p:custDataLst>
            </p:nvPr>
          </p:nvSpPr>
          <p:spPr bwMode="auto">
            <a:xfrm>
              <a:off x="3488267" y="3253736"/>
              <a:ext cx="0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Cloud 103"/>
            <p:cNvSpPr/>
            <p:nvPr>
              <p:custDataLst>
                <p:tags r:id="rId77"/>
              </p:custDataLst>
            </p:nvPr>
          </p:nvSpPr>
          <p:spPr>
            <a:xfrm>
              <a:off x="3352800" y="2514600"/>
              <a:ext cx="228600" cy="228600"/>
            </a:xfrm>
            <a:prstGeom prst="cloud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9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3352800" y="2659277"/>
              <a:ext cx="135467" cy="1143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05"/>
          <p:cNvGrpSpPr/>
          <p:nvPr>
            <p:custDataLst>
              <p:tags r:id="rId24"/>
            </p:custDataLst>
          </p:nvPr>
        </p:nvGrpSpPr>
        <p:grpSpPr>
          <a:xfrm>
            <a:off x="304800" y="4114800"/>
            <a:ext cx="609600" cy="780259"/>
            <a:chOff x="1676400" y="2469353"/>
            <a:chExt cx="609600" cy="780259"/>
          </a:xfrm>
        </p:grpSpPr>
        <p:sp>
          <p:nvSpPr>
            <p:cNvPr id="107" name="Line 33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2001520" y="2716892"/>
              <a:ext cx="0" cy="21793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34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 flipV="1">
              <a:off x="1757680" y="2765321"/>
              <a:ext cx="243840" cy="9685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35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>
              <a:off x="2001520" y="2765321"/>
              <a:ext cx="203200" cy="9685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36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>
              <a:off x="2204720" y="2862179"/>
              <a:ext cx="8128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37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>
              <a:off x="2204720" y="2862179"/>
              <a:ext cx="8128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38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>
              <a:off x="2204720" y="2862179"/>
              <a:ext cx="0" cy="48429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Line 39"/>
            <p:cNvSpPr>
              <a:spLocks noChangeShapeType="1"/>
            </p:cNvSpPr>
            <p:nvPr>
              <p:custDataLst>
                <p:tags r:id="rId49"/>
              </p:custDataLst>
            </p:nvPr>
          </p:nvSpPr>
          <p:spPr bwMode="auto">
            <a:xfrm>
              <a:off x="1676400" y="2862179"/>
              <a:ext cx="8128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40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>
              <a:off x="1757680" y="2862179"/>
              <a:ext cx="0" cy="48429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41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1676400" y="2862179"/>
              <a:ext cx="8128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42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1960880" y="3128539"/>
              <a:ext cx="0" cy="9685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43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 flipH="1">
              <a:off x="1920240" y="3225397"/>
              <a:ext cx="4064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Line 44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>
              <a:off x="1960880" y="3225397"/>
              <a:ext cx="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Line 45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082800" y="3128539"/>
              <a:ext cx="0" cy="9685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Line 46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042160" y="3225397"/>
              <a:ext cx="4064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Line 47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>
              <a:off x="2082800" y="3225397"/>
              <a:ext cx="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48"/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>
              <a:off x="1909233" y="2924734"/>
              <a:ext cx="215900" cy="19977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55" y="0"/>
                </a:cxn>
                <a:cxn ang="0">
                  <a:pos x="255" y="396"/>
                </a:cxn>
                <a:cxn ang="0">
                  <a:pos x="157" y="387"/>
                </a:cxn>
                <a:cxn ang="0">
                  <a:pos x="157" y="195"/>
                </a:cxn>
                <a:cxn ang="0">
                  <a:pos x="104" y="217"/>
                </a:cxn>
                <a:cxn ang="0">
                  <a:pos x="95" y="387"/>
                </a:cxn>
                <a:cxn ang="0">
                  <a:pos x="0" y="396"/>
                </a:cxn>
                <a:cxn ang="0">
                  <a:pos x="10" y="0"/>
                </a:cxn>
              </a:cxnLst>
              <a:rect l="0" t="0" r="r" b="b"/>
              <a:pathLst>
                <a:path w="255" h="396">
                  <a:moveTo>
                    <a:pt x="10" y="0"/>
                  </a:moveTo>
                  <a:lnTo>
                    <a:pt x="255" y="0"/>
                  </a:lnTo>
                  <a:lnTo>
                    <a:pt x="255" y="396"/>
                  </a:lnTo>
                  <a:lnTo>
                    <a:pt x="157" y="387"/>
                  </a:lnTo>
                  <a:lnTo>
                    <a:pt x="157" y="195"/>
                  </a:lnTo>
                  <a:lnTo>
                    <a:pt x="104" y="217"/>
                  </a:lnTo>
                  <a:lnTo>
                    <a:pt x="95" y="387"/>
                  </a:lnTo>
                  <a:lnTo>
                    <a:pt x="0" y="396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Explosion 2 122"/>
            <p:cNvSpPr/>
            <p:nvPr>
              <p:custDataLst>
                <p:tags r:id="rId59"/>
              </p:custDataLst>
            </p:nvPr>
          </p:nvSpPr>
          <p:spPr>
            <a:xfrm>
              <a:off x="1816895" y="2469353"/>
              <a:ext cx="381000" cy="269085"/>
            </a:xfrm>
            <a:prstGeom prst="irregularSeal2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32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1920240" y="2595820"/>
              <a:ext cx="162560" cy="12107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25" name="Picture 4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127" cstate="print"/>
          <a:srcRect/>
          <a:stretch>
            <a:fillRect/>
          </a:stretch>
        </p:blipFill>
        <p:spPr bwMode="auto">
          <a:xfrm>
            <a:off x="5044373" y="3048000"/>
            <a:ext cx="442027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6" name="Picture 6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128" cstate="print"/>
          <a:srcRect/>
          <a:stretch>
            <a:fillRect/>
          </a:stretch>
        </p:blipFill>
        <p:spPr bwMode="auto">
          <a:xfrm>
            <a:off x="5886772" y="3147319"/>
            <a:ext cx="5902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8" name="Picture 8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129" cstate="print"/>
          <a:srcRect/>
          <a:stretch>
            <a:fillRect/>
          </a:stretch>
        </p:blipFill>
        <p:spPr bwMode="auto">
          <a:xfrm>
            <a:off x="3124200" y="3048000"/>
            <a:ext cx="669315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9" name="Picture 9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130" cstate="print"/>
          <a:srcRect/>
          <a:stretch>
            <a:fillRect/>
          </a:stretch>
        </p:blipFill>
        <p:spPr bwMode="auto">
          <a:xfrm>
            <a:off x="4038600" y="312420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0" name="Rectangle 129"/>
          <p:cNvSpPr/>
          <p:nvPr>
            <p:custDataLst>
              <p:tags r:id="rId29"/>
            </p:custDataLst>
          </p:nvPr>
        </p:nvSpPr>
        <p:spPr>
          <a:xfrm>
            <a:off x="3048000" y="2971800"/>
            <a:ext cx="838200" cy="91440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31" name="Rectangle 130"/>
          <p:cNvSpPr/>
          <p:nvPr>
            <p:custDataLst>
              <p:tags r:id="rId30"/>
            </p:custDataLst>
          </p:nvPr>
        </p:nvSpPr>
        <p:spPr>
          <a:xfrm>
            <a:off x="3962400" y="2971800"/>
            <a:ext cx="838200" cy="91440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32" name="Rectangle 131"/>
          <p:cNvSpPr/>
          <p:nvPr>
            <p:custDataLst>
              <p:tags r:id="rId31"/>
            </p:custDataLst>
          </p:nvPr>
        </p:nvSpPr>
        <p:spPr>
          <a:xfrm>
            <a:off x="4876800" y="2971800"/>
            <a:ext cx="838200" cy="914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33" name="Rectangle 132"/>
          <p:cNvSpPr/>
          <p:nvPr>
            <p:custDataLst>
              <p:tags r:id="rId32"/>
            </p:custDataLst>
          </p:nvPr>
        </p:nvSpPr>
        <p:spPr>
          <a:xfrm>
            <a:off x="5791200" y="2971800"/>
            <a:ext cx="838200" cy="9144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134" name="Picture 4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127" cstate="print"/>
          <a:srcRect/>
          <a:stretch>
            <a:fillRect/>
          </a:stretch>
        </p:blipFill>
        <p:spPr bwMode="auto">
          <a:xfrm>
            <a:off x="5958773" y="4038600"/>
            <a:ext cx="442027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5" name="Picture 6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128" cstate="print"/>
          <a:srcRect/>
          <a:stretch>
            <a:fillRect/>
          </a:stretch>
        </p:blipFill>
        <p:spPr bwMode="auto">
          <a:xfrm>
            <a:off x="6801172" y="4137919"/>
            <a:ext cx="5902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7" name="Picture 8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129" cstate="print"/>
          <a:srcRect/>
          <a:stretch>
            <a:fillRect/>
          </a:stretch>
        </p:blipFill>
        <p:spPr bwMode="auto">
          <a:xfrm>
            <a:off x="4038600" y="4038600"/>
            <a:ext cx="669315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8" name="Picture 9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130" cstate="print"/>
          <a:srcRect/>
          <a:stretch>
            <a:fillRect/>
          </a:stretch>
        </p:blipFill>
        <p:spPr bwMode="auto">
          <a:xfrm>
            <a:off x="4953000" y="411480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9" name="Rectangle 138"/>
          <p:cNvSpPr/>
          <p:nvPr>
            <p:custDataLst>
              <p:tags r:id="rId37"/>
            </p:custDataLst>
          </p:nvPr>
        </p:nvSpPr>
        <p:spPr>
          <a:xfrm>
            <a:off x="3962400" y="3962400"/>
            <a:ext cx="838200" cy="91440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40" name="Rectangle 139"/>
          <p:cNvSpPr/>
          <p:nvPr>
            <p:custDataLst>
              <p:tags r:id="rId38"/>
            </p:custDataLst>
          </p:nvPr>
        </p:nvSpPr>
        <p:spPr>
          <a:xfrm>
            <a:off x="4876800" y="3962400"/>
            <a:ext cx="838200" cy="91440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41" name="Rectangle 140"/>
          <p:cNvSpPr/>
          <p:nvPr>
            <p:custDataLst>
              <p:tags r:id="rId39"/>
            </p:custDataLst>
          </p:nvPr>
        </p:nvSpPr>
        <p:spPr>
          <a:xfrm>
            <a:off x="5791200" y="3962400"/>
            <a:ext cx="838200" cy="914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42" name="Rectangle 141"/>
          <p:cNvSpPr/>
          <p:nvPr>
            <p:custDataLst>
              <p:tags r:id="rId40"/>
            </p:custDataLst>
          </p:nvPr>
        </p:nvSpPr>
        <p:spPr>
          <a:xfrm>
            <a:off x="6705600" y="3962400"/>
            <a:ext cx="838200" cy="9144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44" name="Rounded Rectangular Callout 143" hidden="1"/>
          <p:cNvSpPr/>
          <p:nvPr>
            <p:custDataLst>
              <p:tags r:id="rId41"/>
            </p:custDataLst>
          </p:nvPr>
        </p:nvSpPr>
        <p:spPr>
          <a:xfrm>
            <a:off x="5181600" y="5257800"/>
            <a:ext cx="3048000" cy="762000"/>
          </a:xfrm>
          <a:prstGeom prst="wedgeRoundRectCallout">
            <a:avLst>
              <a:gd name="adj1" fmla="val -35208"/>
              <a:gd name="adj2" fmla="val -90000"/>
              <a:gd name="adj3" fmla="val 16667"/>
            </a:avLst>
          </a:prstGeom>
          <a:noFill/>
          <a:ln w="28575">
            <a:solidFill>
              <a:schemeClr val="accent4">
                <a:alpha val="5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What if some tasks don’t need drill?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27" name="TextBox 126"/>
          <p:cNvSpPr txBox="1"/>
          <p:nvPr>
            <p:custDataLst>
              <p:tags r:id="rId42"/>
            </p:custDataLst>
          </p:nvPr>
        </p:nvSpPr>
        <p:spPr>
          <a:xfrm>
            <a:off x="762000" y="5029200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Latency: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Throughput: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Concurrency: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81" grpId="0" animBg="1"/>
      <p:bldP spid="95" grpId="0" animBg="1"/>
      <p:bldP spid="96" grpId="0" animBg="1"/>
      <p:bldP spid="97" grpId="0" animBg="1"/>
      <p:bldP spid="98" grpId="0" animBg="1"/>
      <p:bldP spid="130" grpId="0" animBg="1"/>
      <p:bldP spid="131" grpId="0" animBg="1"/>
      <p:bldP spid="132" grpId="0" animBg="1"/>
      <p:bldP spid="133" grpId="0" animBg="1"/>
      <p:bldP spid="139" grpId="0" animBg="1"/>
      <p:bldP spid="140" grpId="0" animBg="1"/>
      <p:bldP spid="141" grpId="0" animBg="1"/>
      <p:bldP spid="14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/>
          <p:cNvCxnSpPr/>
          <p:nvPr>
            <p:custDataLst>
              <p:tags r:id="rId1"/>
            </p:custDataLst>
          </p:nvPr>
        </p:nvCxnSpPr>
        <p:spPr>
          <a:xfrm rot="5400000">
            <a:off x="2209800" y="1521439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>
            <p:custDataLst>
              <p:tags r:id="rId2"/>
            </p:custDataLst>
          </p:nvPr>
        </p:nvCxnSpPr>
        <p:spPr>
          <a:xfrm rot="5400000">
            <a:off x="4038600" y="1521439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>
            <p:custDataLst>
              <p:tags r:id="rId3"/>
            </p:custDataLst>
          </p:nvPr>
        </p:nvCxnSpPr>
        <p:spPr>
          <a:xfrm rot="5400000">
            <a:off x="5943600" y="1521439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>
            <p:custDataLst>
              <p:tags r:id="rId4"/>
            </p:custDataLst>
          </p:nvPr>
        </p:nvCxnSpPr>
        <p:spPr>
          <a:xfrm rot="5400000">
            <a:off x="7696200" y="1521439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>
            <p:custDataLst>
              <p:tags r:id="rId5"/>
            </p:custDataLst>
          </p:nvPr>
        </p:nvCxnSpPr>
        <p:spPr>
          <a:xfrm rot="5400000">
            <a:off x="457200" y="1521439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dirty="0" smtClean="0"/>
              <a:t>Unequal Pipeline Stages</a:t>
            </a:r>
            <a:endParaRPr lang="en-US" dirty="0"/>
          </a:p>
        </p:txBody>
      </p:sp>
      <p:pic>
        <p:nvPicPr>
          <p:cNvPr id="15" name="Picture 4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74" cstate="print"/>
          <a:srcRect/>
          <a:stretch>
            <a:fillRect/>
          </a:stretch>
        </p:blipFill>
        <p:spPr bwMode="auto">
          <a:xfrm>
            <a:off x="5167097" y="373279"/>
            <a:ext cx="442027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6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75" cstate="print"/>
          <a:srcRect/>
          <a:stretch>
            <a:fillRect/>
          </a:stretch>
        </p:blipFill>
        <p:spPr bwMode="auto">
          <a:xfrm>
            <a:off x="6937087" y="449838"/>
            <a:ext cx="5902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8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76" cstate="print"/>
          <a:srcRect/>
          <a:stretch>
            <a:fillRect/>
          </a:stretch>
        </p:blipFill>
        <p:spPr bwMode="auto">
          <a:xfrm>
            <a:off x="1143000" y="395040"/>
            <a:ext cx="669315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9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77" cstate="print"/>
          <a:srcRect/>
          <a:stretch>
            <a:fillRect/>
          </a:stretch>
        </p:blipFill>
        <p:spPr bwMode="auto">
          <a:xfrm>
            <a:off x="3183915" y="439673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" name="Line 56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57199" y="1597639"/>
            <a:ext cx="7620001" cy="0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72" name="Picture 4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74" cstate="print"/>
          <a:srcRect/>
          <a:stretch>
            <a:fillRect/>
          </a:stretch>
        </p:blipFill>
        <p:spPr bwMode="auto">
          <a:xfrm>
            <a:off x="2057400" y="1725829"/>
            <a:ext cx="914400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" name="Picture 6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75" cstate="print"/>
          <a:srcRect/>
          <a:stretch>
            <a:fillRect/>
          </a:stretch>
        </p:blipFill>
        <p:spPr bwMode="auto">
          <a:xfrm>
            <a:off x="3829372" y="1783338"/>
            <a:ext cx="15046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" name="Picture 8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76" cstate="print"/>
          <a:srcRect/>
          <a:stretch>
            <a:fillRect/>
          </a:stretch>
        </p:blipFill>
        <p:spPr bwMode="auto">
          <a:xfrm>
            <a:off x="533401" y="1703069"/>
            <a:ext cx="381000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6" name="Line 5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457200" y="1597639"/>
            <a:ext cx="0" cy="3362980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" name="TextBox 76"/>
          <p:cNvSpPr txBox="1"/>
          <p:nvPr>
            <p:custDataLst>
              <p:tags r:id="rId16"/>
            </p:custDataLst>
          </p:nvPr>
        </p:nvSpPr>
        <p:spPr>
          <a:xfrm>
            <a:off x="228600" y="998219"/>
            <a:ext cx="6345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>0h		1h		2h		3h…</a:t>
            </a:r>
          </a:p>
        </p:txBody>
      </p:sp>
      <p:sp>
        <p:nvSpPr>
          <p:cNvPr id="78" name="Rectangle 77"/>
          <p:cNvSpPr/>
          <p:nvPr>
            <p:custDataLst>
              <p:tags r:id="rId17"/>
            </p:custDataLst>
          </p:nvPr>
        </p:nvSpPr>
        <p:spPr>
          <a:xfrm>
            <a:off x="533400" y="1673839"/>
            <a:ext cx="381000" cy="77218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0" name="Rectangle 79"/>
          <p:cNvSpPr/>
          <p:nvPr>
            <p:custDataLst>
              <p:tags r:id="rId18"/>
            </p:custDataLst>
          </p:nvPr>
        </p:nvSpPr>
        <p:spPr>
          <a:xfrm>
            <a:off x="1905000" y="1673839"/>
            <a:ext cx="1295400" cy="77218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1" name="Rectangle 80"/>
          <p:cNvSpPr/>
          <p:nvPr>
            <p:custDataLst>
              <p:tags r:id="rId19"/>
            </p:custDataLst>
          </p:nvPr>
        </p:nvSpPr>
        <p:spPr>
          <a:xfrm>
            <a:off x="3276600" y="1673839"/>
            <a:ext cx="2667000" cy="77218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164" name="Picture 9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77" cstate="print"/>
          <a:srcRect/>
          <a:stretch>
            <a:fillRect/>
          </a:stretch>
        </p:blipFill>
        <p:spPr bwMode="auto">
          <a:xfrm>
            <a:off x="1066800" y="1760219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" name="Rectangle 203"/>
          <p:cNvSpPr/>
          <p:nvPr>
            <p:custDataLst>
              <p:tags r:id="rId21"/>
            </p:custDataLst>
          </p:nvPr>
        </p:nvSpPr>
        <p:spPr>
          <a:xfrm>
            <a:off x="1447800" y="2522219"/>
            <a:ext cx="381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b" anchorCtr="0"/>
          <a:lstStyle/>
          <a:p>
            <a:pPr algn="ctr"/>
            <a:endParaRPr lang="en-US" dirty="0"/>
          </a:p>
        </p:txBody>
      </p:sp>
      <p:sp>
        <p:nvSpPr>
          <p:cNvPr id="208" name="Rectangle 207"/>
          <p:cNvSpPr/>
          <p:nvPr>
            <p:custDataLst>
              <p:tags r:id="rId22"/>
            </p:custDataLst>
          </p:nvPr>
        </p:nvSpPr>
        <p:spPr>
          <a:xfrm>
            <a:off x="990600" y="1673839"/>
            <a:ext cx="838200" cy="77218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223" name="Picture 4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74" cstate="print"/>
          <a:srcRect/>
          <a:stretch>
            <a:fillRect/>
          </a:stretch>
        </p:blipFill>
        <p:spPr bwMode="auto">
          <a:xfrm>
            <a:off x="3429000" y="2564029"/>
            <a:ext cx="914400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" name="Picture 8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76" cstate="print"/>
          <a:srcRect/>
          <a:stretch>
            <a:fillRect/>
          </a:stretch>
        </p:blipFill>
        <p:spPr bwMode="auto">
          <a:xfrm>
            <a:off x="990601" y="2547690"/>
            <a:ext cx="381000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6" name="Rectangle 225"/>
          <p:cNvSpPr/>
          <p:nvPr>
            <p:custDataLst>
              <p:tags r:id="rId25"/>
            </p:custDataLst>
          </p:nvPr>
        </p:nvSpPr>
        <p:spPr>
          <a:xfrm>
            <a:off x="990600" y="2522219"/>
            <a:ext cx="381000" cy="76200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227" name="Rectangle 226"/>
          <p:cNvSpPr/>
          <p:nvPr>
            <p:custDataLst>
              <p:tags r:id="rId26"/>
            </p:custDataLst>
          </p:nvPr>
        </p:nvSpPr>
        <p:spPr>
          <a:xfrm>
            <a:off x="3276600" y="2522219"/>
            <a:ext cx="1295400" cy="762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229" name="Picture 9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77" cstate="print"/>
          <a:srcRect/>
          <a:stretch>
            <a:fillRect/>
          </a:stretch>
        </p:blipFill>
        <p:spPr bwMode="auto">
          <a:xfrm>
            <a:off x="1981200" y="2641679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0" name="Rectangle 229"/>
          <p:cNvSpPr/>
          <p:nvPr>
            <p:custDataLst>
              <p:tags r:id="rId28"/>
            </p:custDataLst>
          </p:nvPr>
        </p:nvSpPr>
        <p:spPr>
          <a:xfrm>
            <a:off x="1905000" y="2522219"/>
            <a:ext cx="838200" cy="76200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231" name="Rectangle 230"/>
          <p:cNvSpPr/>
          <p:nvPr>
            <p:custDataLst>
              <p:tags r:id="rId29"/>
            </p:custDataLst>
          </p:nvPr>
        </p:nvSpPr>
        <p:spPr>
          <a:xfrm>
            <a:off x="2819400" y="2522219"/>
            <a:ext cx="381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b" anchorCtr="0"/>
          <a:lstStyle/>
          <a:p>
            <a:pPr algn="ctr"/>
            <a:endParaRPr lang="en-US" dirty="0"/>
          </a:p>
        </p:txBody>
      </p:sp>
      <p:sp>
        <p:nvSpPr>
          <p:cNvPr id="232" name="Rectangle 231"/>
          <p:cNvSpPr/>
          <p:nvPr>
            <p:custDataLst>
              <p:tags r:id="rId30"/>
            </p:custDataLst>
          </p:nvPr>
        </p:nvSpPr>
        <p:spPr>
          <a:xfrm>
            <a:off x="4648200" y="2522219"/>
            <a:ext cx="381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b" anchorCtr="0"/>
          <a:lstStyle/>
          <a:p>
            <a:pPr algn="ctr"/>
            <a:endParaRPr lang="en-US" dirty="0"/>
          </a:p>
        </p:txBody>
      </p:sp>
      <p:sp>
        <p:nvSpPr>
          <p:cNvPr id="233" name="Rectangle 232"/>
          <p:cNvSpPr/>
          <p:nvPr>
            <p:custDataLst>
              <p:tags r:id="rId31"/>
            </p:custDataLst>
          </p:nvPr>
        </p:nvSpPr>
        <p:spPr>
          <a:xfrm>
            <a:off x="1905000" y="3360419"/>
            <a:ext cx="381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b" anchorCtr="0"/>
          <a:lstStyle/>
          <a:p>
            <a:pPr algn="ctr"/>
            <a:endParaRPr lang="en-US" dirty="0"/>
          </a:p>
        </p:txBody>
      </p:sp>
      <p:pic>
        <p:nvPicPr>
          <p:cNvPr id="234" name="Picture 4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74" cstate="print"/>
          <a:srcRect/>
          <a:stretch>
            <a:fillRect/>
          </a:stretch>
        </p:blipFill>
        <p:spPr bwMode="auto">
          <a:xfrm>
            <a:off x="4800600" y="3412409"/>
            <a:ext cx="914400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6" name="Picture 8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76" cstate="print"/>
          <a:srcRect/>
          <a:stretch>
            <a:fillRect/>
          </a:stretch>
        </p:blipFill>
        <p:spPr bwMode="auto">
          <a:xfrm>
            <a:off x="1447801" y="3388994"/>
            <a:ext cx="381000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7" name="Rectangle 236"/>
          <p:cNvSpPr/>
          <p:nvPr>
            <p:custDataLst>
              <p:tags r:id="rId34"/>
            </p:custDataLst>
          </p:nvPr>
        </p:nvSpPr>
        <p:spPr>
          <a:xfrm>
            <a:off x="1447800" y="3360419"/>
            <a:ext cx="381000" cy="76200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238" name="Rectangle 237"/>
          <p:cNvSpPr/>
          <p:nvPr>
            <p:custDataLst>
              <p:tags r:id="rId35"/>
            </p:custDataLst>
          </p:nvPr>
        </p:nvSpPr>
        <p:spPr>
          <a:xfrm>
            <a:off x="4648200" y="3360419"/>
            <a:ext cx="1295400" cy="762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240" name="Picture 9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77" cstate="print"/>
          <a:srcRect/>
          <a:stretch>
            <a:fillRect/>
          </a:stretch>
        </p:blipFill>
        <p:spPr bwMode="auto">
          <a:xfrm>
            <a:off x="2895600" y="3436619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1" name="Rectangle 240"/>
          <p:cNvSpPr/>
          <p:nvPr>
            <p:custDataLst>
              <p:tags r:id="rId37"/>
            </p:custDataLst>
          </p:nvPr>
        </p:nvSpPr>
        <p:spPr>
          <a:xfrm>
            <a:off x="2819400" y="3360419"/>
            <a:ext cx="838200" cy="76200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242" name="Rectangle 241"/>
          <p:cNvSpPr/>
          <p:nvPr>
            <p:custDataLst>
              <p:tags r:id="rId38"/>
            </p:custDataLst>
          </p:nvPr>
        </p:nvSpPr>
        <p:spPr>
          <a:xfrm>
            <a:off x="3733800" y="3360419"/>
            <a:ext cx="381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b" anchorCtr="0"/>
          <a:lstStyle/>
          <a:p>
            <a:pPr algn="ctr"/>
            <a:endParaRPr lang="en-US" dirty="0"/>
          </a:p>
        </p:txBody>
      </p:sp>
      <p:sp>
        <p:nvSpPr>
          <p:cNvPr id="243" name="Rectangle 242"/>
          <p:cNvSpPr/>
          <p:nvPr>
            <p:custDataLst>
              <p:tags r:id="rId39"/>
            </p:custDataLst>
          </p:nvPr>
        </p:nvSpPr>
        <p:spPr>
          <a:xfrm>
            <a:off x="6019800" y="3360419"/>
            <a:ext cx="381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b" anchorCtr="0"/>
          <a:lstStyle/>
          <a:p>
            <a:pPr algn="ctr"/>
            <a:endParaRPr lang="en-US" dirty="0"/>
          </a:p>
        </p:txBody>
      </p:sp>
      <p:sp>
        <p:nvSpPr>
          <p:cNvPr id="244" name="Rectangle 243"/>
          <p:cNvSpPr/>
          <p:nvPr>
            <p:custDataLst>
              <p:tags r:id="rId40"/>
            </p:custDataLst>
          </p:nvPr>
        </p:nvSpPr>
        <p:spPr>
          <a:xfrm>
            <a:off x="6477000" y="3360419"/>
            <a:ext cx="381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b" anchorCtr="0"/>
          <a:lstStyle/>
          <a:p>
            <a:pPr algn="ctr"/>
            <a:endParaRPr lang="en-US" dirty="0"/>
          </a:p>
        </p:txBody>
      </p:sp>
      <p:sp>
        <p:nvSpPr>
          <p:cNvPr id="245" name="Rectangle 244"/>
          <p:cNvSpPr/>
          <p:nvPr>
            <p:custDataLst>
              <p:tags r:id="rId41"/>
            </p:custDataLst>
          </p:nvPr>
        </p:nvSpPr>
        <p:spPr>
          <a:xfrm>
            <a:off x="4191000" y="3360419"/>
            <a:ext cx="381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b" anchorCtr="0"/>
          <a:lstStyle/>
          <a:p>
            <a:pPr algn="ctr"/>
            <a:endParaRPr lang="en-US" dirty="0"/>
          </a:p>
        </p:txBody>
      </p:sp>
      <p:sp>
        <p:nvSpPr>
          <p:cNvPr id="246" name="Rectangle 245"/>
          <p:cNvSpPr/>
          <p:nvPr>
            <p:custDataLst>
              <p:tags r:id="rId42"/>
            </p:custDataLst>
          </p:nvPr>
        </p:nvSpPr>
        <p:spPr>
          <a:xfrm>
            <a:off x="2362200" y="3360419"/>
            <a:ext cx="381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b" anchorCtr="0"/>
          <a:lstStyle/>
          <a:p>
            <a:pPr algn="ctr"/>
            <a:endParaRPr lang="en-US" dirty="0"/>
          </a:p>
        </p:txBody>
      </p:sp>
      <p:cxnSp>
        <p:nvCxnSpPr>
          <p:cNvPr id="52" name="Straight Connector 51"/>
          <p:cNvCxnSpPr/>
          <p:nvPr>
            <p:custDataLst>
              <p:tags r:id="rId43"/>
            </p:custDataLst>
          </p:nvPr>
        </p:nvCxnSpPr>
        <p:spPr>
          <a:xfrm rot="5400000">
            <a:off x="7772400" y="5113019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6"/>
          <p:cNvPicPr>
            <a:picLocks noChangeAspect="1" noChangeArrowheads="1"/>
          </p:cNvPicPr>
          <p:nvPr>
            <p:custDataLst>
              <p:tags r:id="rId44"/>
            </p:custDataLst>
          </p:nvPr>
        </p:nvPicPr>
        <p:blipFill>
          <a:blip r:embed="rId75" cstate="print"/>
          <a:srcRect/>
          <a:stretch>
            <a:fillRect/>
          </a:stretch>
        </p:blipFill>
        <p:spPr bwMode="auto">
          <a:xfrm>
            <a:off x="6572572" y="2664798"/>
            <a:ext cx="15046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" name="Rectangle 59"/>
          <p:cNvSpPr/>
          <p:nvPr>
            <p:custDataLst>
              <p:tags r:id="rId45"/>
            </p:custDataLst>
          </p:nvPr>
        </p:nvSpPr>
        <p:spPr>
          <a:xfrm>
            <a:off x="6019800" y="2522219"/>
            <a:ext cx="2667000" cy="7620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63" name="Rectangle 62"/>
          <p:cNvSpPr/>
          <p:nvPr>
            <p:custDataLst>
              <p:tags r:id="rId46"/>
            </p:custDataLst>
          </p:nvPr>
        </p:nvSpPr>
        <p:spPr>
          <a:xfrm>
            <a:off x="5105400" y="2522219"/>
            <a:ext cx="381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b" anchorCtr="0"/>
          <a:lstStyle/>
          <a:p>
            <a:pPr algn="ctr"/>
            <a:endParaRPr lang="en-US" dirty="0"/>
          </a:p>
        </p:txBody>
      </p:sp>
      <p:sp>
        <p:nvSpPr>
          <p:cNvPr id="64" name="Rectangle 63"/>
          <p:cNvSpPr/>
          <p:nvPr>
            <p:custDataLst>
              <p:tags r:id="rId47"/>
            </p:custDataLst>
          </p:nvPr>
        </p:nvSpPr>
        <p:spPr>
          <a:xfrm>
            <a:off x="5562600" y="2522219"/>
            <a:ext cx="381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b" anchorCtr="0"/>
          <a:lstStyle/>
          <a:p>
            <a:pPr algn="ctr"/>
            <a:endParaRPr lang="en-US" dirty="0"/>
          </a:p>
        </p:txBody>
      </p:sp>
      <p:sp>
        <p:nvSpPr>
          <p:cNvPr id="65" name="Rectangle 64"/>
          <p:cNvSpPr/>
          <p:nvPr>
            <p:custDataLst>
              <p:tags r:id="rId48"/>
            </p:custDataLst>
          </p:nvPr>
        </p:nvSpPr>
        <p:spPr>
          <a:xfrm>
            <a:off x="6934200" y="3360419"/>
            <a:ext cx="381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b" anchorCtr="0"/>
          <a:lstStyle/>
          <a:p>
            <a:pPr algn="ctr"/>
            <a:endParaRPr lang="en-US" dirty="0"/>
          </a:p>
        </p:txBody>
      </p:sp>
      <p:sp>
        <p:nvSpPr>
          <p:cNvPr id="66" name="Rectangle 65"/>
          <p:cNvSpPr/>
          <p:nvPr>
            <p:custDataLst>
              <p:tags r:id="rId49"/>
            </p:custDataLst>
          </p:nvPr>
        </p:nvSpPr>
        <p:spPr>
          <a:xfrm>
            <a:off x="7391400" y="3360419"/>
            <a:ext cx="381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b" anchorCtr="0"/>
          <a:lstStyle/>
          <a:p>
            <a:pPr algn="ctr"/>
            <a:endParaRPr lang="en-US" dirty="0"/>
          </a:p>
        </p:txBody>
      </p:sp>
      <p:sp>
        <p:nvSpPr>
          <p:cNvPr id="67" name="Rectangle 66"/>
          <p:cNvSpPr/>
          <p:nvPr>
            <p:custDataLst>
              <p:tags r:id="rId50"/>
            </p:custDataLst>
          </p:nvPr>
        </p:nvSpPr>
        <p:spPr>
          <a:xfrm>
            <a:off x="7848600" y="3360419"/>
            <a:ext cx="381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b" anchorCtr="0"/>
          <a:lstStyle/>
          <a:p>
            <a:pPr algn="ctr"/>
            <a:endParaRPr lang="en-US" dirty="0"/>
          </a:p>
        </p:txBody>
      </p:sp>
      <p:sp>
        <p:nvSpPr>
          <p:cNvPr id="69" name="Rectangle 68"/>
          <p:cNvSpPr/>
          <p:nvPr>
            <p:custDataLst>
              <p:tags r:id="rId51"/>
            </p:custDataLst>
          </p:nvPr>
        </p:nvSpPr>
        <p:spPr>
          <a:xfrm>
            <a:off x="8305800" y="3360419"/>
            <a:ext cx="381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b" anchorCtr="0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>
            <p:custDataLst>
              <p:tags r:id="rId52"/>
            </p:custDataLst>
          </p:nvPr>
        </p:nvSpPr>
        <p:spPr>
          <a:xfrm>
            <a:off x="304800" y="566310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15 min</a:t>
            </a:r>
          </a:p>
        </p:txBody>
      </p:sp>
      <p:sp>
        <p:nvSpPr>
          <p:cNvPr id="12" name="TextBox 11"/>
          <p:cNvSpPr txBox="1"/>
          <p:nvPr>
            <p:custDataLst>
              <p:tags r:id="rId53"/>
            </p:custDataLst>
          </p:nvPr>
        </p:nvSpPr>
        <p:spPr>
          <a:xfrm>
            <a:off x="2498115" y="553853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30 min</a:t>
            </a:r>
          </a:p>
        </p:txBody>
      </p:sp>
      <p:sp>
        <p:nvSpPr>
          <p:cNvPr id="13" name="TextBox 12"/>
          <p:cNvSpPr txBox="1"/>
          <p:nvPr>
            <p:custDataLst>
              <p:tags r:id="rId54"/>
            </p:custDataLst>
          </p:nvPr>
        </p:nvSpPr>
        <p:spPr>
          <a:xfrm>
            <a:off x="4403115" y="563659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45 min</a:t>
            </a:r>
          </a:p>
        </p:txBody>
      </p:sp>
      <p:sp>
        <p:nvSpPr>
          <p:cNvPr id="14" name="TextBox 13"/>
          <p:cNvSpPr txBox="1"/>
          <p:nvPr>
            <p:custDataLst>
              <p:tags r:id="rId55"/>
            </p:custDataLst>
          </p:nvPr>
        </p:nvSpPr>
        <p:spPr>
          <a:xfrm>
            <a:off x="6079515" y="540899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90 min</a:t>
            </a:r>
          </a:p>
        </p:txBody>
      </p:sp>
      <p:sp>
        <p:nvSpPr>
          <p:cNvPr id="89" name="Rectangle 88"/>
          <p:cNvSpPr/>
          <p:nvPr>
            <p:custDataLst>
              <p:tags r:id="rId56"/>
            </p:custDataLst>
          </p:nvPr>
        </p:nvSpPr>
        <p:spPr>
          <a:xfrm>
            <a:off x="2362200" y="4198619"/>
            <a:ext cx="381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b" anchorCtr="0"/>
          <a:lstStyle/>
          <a:p>
            <a:pPr algn="ctr"/>
            <a:endParaRPr lang="en-US" dirty="0"/>
          </a:p>
        </p:txBody>
      </p:sp>
      <p:pic>
        <p:nvPicPr>
          <p:cNvPr id="90" name="Picture 4"/>
          <p:cNvPicPr>
            <a:picLocks noChangeAspect="1" noChangeArrowheads="1"/>
          </p:cNvPicPr>
          <p:nvPr>
            <p:custDataLst>
              <p:tags r:id="rId57"/>
            </p:custDataLst>
          </p:nvPr>
        </p:nvPicPr>
        <p:blipFill>
          <a:blip r:embed="rId74" cstate="print"/>
          <a:srcRect/>
          <a:stretch>
            <a:fillRect/>
          </a:stretch>
        </p:blipFill>
        <p:spPr bwMode="auto">
          <a:xfrm>
            <a:off x="6172200" y="4250609"/>
            <a:ext cx="914400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" name="Picture 8"/>
          <p:cNvPicPr>
            <a:picLocks noChangeAspect="1" noChangeArrowheads="1"/>
          </p:cNvPicPr>
          <p:nvPr>
            <p:custDataLst>
              <p:tags r:id="rId58"/>
            </p:custDataLst>
          </p:nvPr>
        </p:nvPicPr>
        <p:blipFill>
          <a:blip r:embed="rId76" cstate="print"/>
          <a:srcRect/>
          <a:stretch>
            <a:fillRect/>
          </a:stretch>
        </p:blipFill>
        <p:spPr bwMode="auto">
          <a:xfrm>
            <a:off x="1905001" y="4227194"/>
            <a:ext cx="381000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" name="Rectangle 91"/>
          <p:cNvSpPr/>
          <p:nvPr>
            <p:custDataLst>
              <p:tags r:id="rId59"/>
            </p:custDataLst>
          </p:nvPr>
        </p:nvSpPr>
        <p:spPr>
          <a:xfrm>
            <a:off x="1905000" y="4198619"/>
            <a:ext cx="381000" cy="76200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93" name="Rectangle 92"/>
          <p:cNvSpPr/>
          <p:nvPr>
            <p:custDataLst>
              <p:tags r:id="rId60"/>
            </p:custDataLst>
          </p:nvPr>
        </p:nvSpPr>
        <p:spPr>
          <a:xfrm>
            <a:off x="6019800" y="4198619"/>
            <a:ext cx="1295400" cy="762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94" name="Picture 9"/>
          <p:cNvPicPr>
            <a:picLocks noChangeAspect="1" noChangeArrowheads="1"/>
          </p:cNvPicPr>
          <p:nvPr>
            <p:custDataLst>
              <p:tags r:id="rId61"/>
            </p:custDataLst>
          </p:nvPr>
        </p:nvPicPr>
        <p:blipFill>
          <a:blip r:embed="rId77" cstate="print"/>
          <a:srcRect/>
          <a:stretch>
            <a:fillRect/>
          </a:stretch>
        </p:blipFill>
        <p:spPr bwMode="auto">
          <a:xfrm>
            <a:off x="3810000" y="4274819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5" name="Rectangle 94"/>
          <p:cNvSpPr/>
          <p:nvPr>
            <p:custDataLst>
              <p:tags r:id="rId62"/>
            </p:custDataLst>
          </p:nvPr>
        </p:nvSpPr>
        <p:spPr>
          <a:xfrm>
            <a:off x="3733800" y="4198619"/>
            <a:ext cx="838200" cy="76200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96" name="Rectangle 95"/>
          <p:cNvSpPr/>
          <p:nvPr>
            <p:custDataLst>
              <p:tags r:id="rId63"/>
            </p:custDataLst>
          </p:nvPr>
        </p:nvSpPr>
        <p:spPr>
          <a:xfrm>
            <a:off x="3276600" y="4198619"/>
            <a:ext cx="381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b" anchorCtr="0"/>
          <a:lstStyle/>
          <a:p>
            <a:pPr algn="ctr"/>
            <a:endParaRPr lang="en-US" dirty="0"/>
          </a:p>
        </p:txBody>
      </p:sp>
      <p:sp>
        <p:nvSpPr>
          <p:cNvPr id="97" name="Rectangle 96"/>
          <p:cNvSpPr/>
          <p:nvPr>
            <p:custDataLst>
              <p:tags r:id="rId64"/>
            </p:custDataLst>
          </p:nvPr>
        </p:nvSpPr>
        <p:spPr>
          <a:xfrm>
            <a:off x="7391400" y="4198619"/>
            <a:ext cx="381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b" anchorCtr="0"/>
          <a:lstStyle/>
          <a:p>
            <a:pPr algn="ctr"/>
            <a:endParaRPr lang="en-US" dirty="0"/>
          </a:p>
        </p:txBody>
      </p:sp>
      <p:sp>
        <p:nvSpPr>
          <p:cNvPr id="98" name="Rectangle 97"/>
          <p:cNvSpPr/>
          <p:nvPr>
            <p:custDataLst>
              <p:tags r:id="rId65"/>
            </p:custDataLst>
          </p:nvPr>
        </p:nvSpPr>
        <p:spPr>
          <a:xfrm>
            <a:off x="7848600" y="4198619"/>
            <a:ext cx="381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b" anchorCtr="0"/>
          <a:lstStyle/>
          <a:p>
            <a:pPr algn="ctr"/>
            <a:endParaRPr lang="en-US" dirty="0"/>
          </a:p>
        </p:txBody>
      </p:sp>
      <p:sp>
        <p:nvSpPr>
          <p:cNvPr id="99" name="Rectangle 98"/>
          <p:cNvSpPr/>
          <p:nvPr>
            <p:custDataLst>
              <p:tags r:id="rId66"/>
            </p:custDataLst>
          </p:nvPr>
        </p:nvSpPr>
        <p:spPr>
          <a:xfrm>
            <a:off x="4648200" y="4198619"/>
            <a:ext cx="381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b" anchorCtr="0"/>
          <a:lstStyle/>
          <a:p>
            <a:pPr algn="ctr"/>
            <a:endParaRPr lang="en-US" dirty="0"/>
          </a:p>
        </p:txBody>
      </p:sp>
      <p:sp>
        <p:nvSpPr>
          <p:cNvPr id="100" name="Rectangle 99"/>
          <p:cNvSpPr/>
          <p:nvPr>
            <p:custDataLst>
              <p:tags r:id="rId67"/>
            </p:custDataLst>
          </p:nvPr>
        </p:nvSpPr>
        <p:spPr>
          <a:xfrm>
            <a:off x="2819400" y="4198619"/>
            <a:ext cx="381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b" anchorCtr="0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>
            <p:custDataLst>
              <p:tags r:id="rId68"/>
            </p:custDataLst>
          </p:nvPr>
        </p:nvSpPr>
        <p:spPr>
          <a:xfrm>
            <a:off x="8305800" y="4198619"/>
            <a:ext cx="381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b" anchorCtr="0"/>
          <a:lstStyle/>
          <a:p>
            <a:pPr algn="ctr"/>
            <a:endParaRPr lang="en-US" dirty="0"/>
          </a:p>
        </p:txBody>
      </p:sp>
      <p:sp>
        <p:nvSpPr>
          <p:cNvPr id="79" name="Rectangle 78"/>
          <p:cNvSpPr/>
          <p:nvPr>
            <p:custDataLst>
              <p:tags r:id="rId69"/>
            </p:custDataLst>
          </p:nvPr>
        </p:nvSpPr>
        <p:spPr>
          <a:xfrm>
            <a:off x="5105400" y="4198619"/>
            <a:ext cx="381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b" anchorCtr="0"/>
          <a:lstStyle/>
          <a:p>
            <a:pPr algn="ctr"/>
            <a:endParaRPr lang="en-US" dirty="0"/>
          </a:p>
        </p:txBody>
      </p:sp>
      <p:sp>
        <p:nvSpPr>
          <p:cNvPr id="82" name="Rectangle 81"/>
          <p:cNvSpPr/>
          <p:nvPr>
            <p:custDataLst>
              <p:tags r:id="rId70"/>
            </p:custDataLst>
          </p:nvPr>
        </p:nvSpPr>
        <p:spPr>
          <a:xfrm>
            <a:off x="5562600" y="4198619"/>
            <a:ext cx="381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b" anchorCtr="0"/>
          <a:lstStyle/>
          <a:p>
            <a:pPr algn="ctr"/>
            <a:endParaRPr lang="en-US" dirty="0"/>
          </a:p>
        </p:txBody>
      </p:sp>
      <p:sp>
        <p:nvSpPr>
          <p:cNvPr id="83" name="TextBox 82"/>
          <p:cNvSpPr txBox="1"/>
          <p:nvPr>
            <p:custDataLst>
              <p:tags r:id="rId71"/>
            </p:custDataLst>
          </p:nvPr>
        </p:nvSpPr>
        <p:spPr>
          <a:xfrm>
            <a:off x="762000" y="5265419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Latency: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Throughput: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Concurrency: </a:t>
            </a:r>
          </a:p>
        </p:txBody>
      </p:sp>
      <p:sp>
        <p:nvSpPr>
          <p:cNvPr id="43" name="Freeform 42"/>
          <p:cNvSpPr/>
          <p:nvPr/>
        </p:nvSpPr>
        <p:spPr>
          <a:xfrm>
            <a:off x="838200" y="2301239"/>
            <a:ext cx="2259" cy="1"/>
          </a:xfrm>
          <a:custGeom>
            <a:avLst/>
            <a:gdLst/>
            <a:ahLst/>
            <a:cxnLst/>
            <a:rect l="0" t="0" r="0" b="0"/>
            <a:pathLst>
              <a:path w="2259" h="1">
                <a:moveTo>
                  <a:pt x="0" y="0"/>
                </a:moveTo>
                <a:lnTo>
                  <a:pt x="2258" y="0"/>
                </a:lnTo>
                <a:close/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MARTInkAnnotation288"/>
          <p:cNvSpPr/>
          <p:nvPr/>
        </p:nvSpPr>
        <p:spPr>
          <a:xfrm>
            <a:off x="1112520" y="2933699"/>
            <a:ext cx="164390" cy="243708"/>
          </a:xfrm>
          <a:custGeom>
            <a:avLst/>
            <a:gdLst/>
            <a:ahLst/>
            <a:cxnLst/>
            <a:rect l="0" t="0" r="0" b="0"/>
            <a:pathLst>
              <a:path w="164390" h="243708">
                <a:moveTo>
                  <a:pt x="0" y="0"/>
                </a:moveTo>
                <a:lnTo>
                  <a:pt x="4045" y="8090"/>
                </a:lnTo>
                <a:lnTo>
                  <a:pt x="8289" y="14320"/>
                </a:lnTo>
                <a:lnTo>
                  <a:pt x="12998" y="20758"/>
                </a:lnTo>
                <a:lnTo>
                  <a:pt x="15438" y="24845"/>
                </a:lnTo>
                <a:lnTo>
                  <a:pt x="17912" y="29264"/>
                </a:lnTo>
                <a:lnTo>
                  <a:pt x="21255" y="33902"/>
                </a:lnTo>
                <a:lnTo>
                  <a:pt x="25177" y="38688"/>
                </a:lnTo>
                <a:lnTo>
                  <a:pt x="29485" y="43572"/>
                </a:lnTo>
                <a:lnTo>
                  <a:pt x="38786" y="53514"/>
                </a:lnTo>
                <a:lnTo>
                  <a:pt x="43638" y="58536"/>
                </a:lnTo>
                <a:lnTo>
                  <a:pt x="47718" y="63578"/>
                </a:lnTo>
                <a:lnTo>
                  <a:pt x="51286" y="68632"/>
                </a:lnTo>
                <a:lnTo>
                  <a:pt x="62609" y="86093"/>
                </a:lnTo>
                <a:lnTo>
                  <a:pt x="67139" y="92955"/>
                </a:lnTo>
                <a:lnTo>
                  <a:pt x="71853" y="99224"/>
                </a:lnTo>
                <a:lnTo>
                  <a:pt x="76689" y="105096"/>
                </a:lnTo>
                <a:lnTo>
                  <a:pt x="81606" y="110704"/>
                </a:lnTo>
                <a:lnTo>
                  <a:pt x="85731" y="116136"/>
                </a:lnTo>
                <a:lnTo>
                  <a:pt x="89327" y="121450"/>
                </a:lnTo>
                <a:lnTo>
                  <a:pt x="92571" y="126687"/>
                </a:lnTo>
                <a:lnTo>
                  <a:pt x="96428" y="131871"/>
                </a:lnTo>
                <a:lnTo>
                  <a:pt x="100692" y="137021"/>
                </a:lnTo>
                <a:lnTo>
                  <a:pt x="105228" y="142148"/>
                </a:lnTo>
                <a:lnTo>
                  <a:pt x="109099" y="147258"/>
                </a:lnTo>
                <a:lnTo>
                  <a:pt x="112526" y="152359"/>
                </a:lnTo>
                <a:lnTo>
                  <a:pt x="115657" y="157453"/>
                </a:lnTo>
                <a:lnTo>
                  <a:pt x="119438" y="162542"/>
                </a:lnTo>
                <a:lnTo>
                  <a:pt x="123652" y="167628"/>
                </a:lnTo>
                <a:lnTo>
                  <a:pt x="128155" y="172712"/>
                </a:lnTo>
                <a:lnTo>
                  <a:pt x="132003" y="177795"/>
                </a:lnTo>
                <a:lnTo>
                  <a:pt x="135416" y="182877"/>
                </a:lnTo>
                <a:lnTo>
                  <a:pt x="138537" y="187958"/>
                </a:lnTo>
                <a:lnTo>
                  <a:pt x="141465" y="193039"/>
                </a:lnTo>
                <a:lnTo>
                  <a:pt x="146975" y="203199"/>
                </a:lnTo>
                <a:lnTo>
                  <a:pt x="148784" y="207433"/>
                </a:lnTo>
                <a:lnTo>
                  <a:pt x="150793" y="214395"/>
                </a:lnTo>
                <a:lnTo>
                  <a:pt x="153943" y="220311"/>
                </a:lnTo>
                <a:lnTo>
                  <a:pt x="155969" y="223074"/>
                </a:lnTo>
                <a:lnTo>
                  <a:pt x="158220" y="228402"/>
                </a:lnTo>
                <a:lnTo>
                  <a:pt x="159220" y="233592"/>
                </a:lnTo>
                <a:lnTo>
                  <a:pt x="159783" y="240427"/>
                </a:lnTo>
                <a:lnTo>
                  <a:pt x="159915" y="242323"/>
                </a:lnTo>
                <a:lnTo>
                  <a:pt x="160797" y="242829"/>
                </a:lnTo>
                <a:lnTo>
                  <a:pt x="164034" y="243391"/>
                </a:lnTo>
                <a:lnTo>
                  <a:pt x="164389" y="243540"/>
                </a:lnTo>
                <a:lnTo>
                  <a:pt x="162526" y="243707"/>
                </a:lnTo>
                <a:lnTo>
                  <a:pt x="161691" y="242904"/>
                </a:lnTo>
                <a:lnTo>
                  <a:pt x="161134" y="241523"/>
                </a:lnTo>
                <a:lnTo>
                  <a:pt x="160350" y="235534"/>
                </a:lnTo>
                <a:lnTo>
                  <a:pt x="160240" y="233223"/>
                </a:lnTo>
                <a:lnTo>
                  <a:pt x="157860" y="226139"/>
                </a:lnTo>
                <a:lnTo>
                  <a:pt x="152400" y="21336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SMARTInkAnnotation308"/>
          <p:cNvSpPr/>
          <p:nvPr/>
        </p:nvSpPr>
        <p:spPr>
          <a:xfrm>
            <a:off x="122024" y="4122419"/>
            <a:ext cx="129437" cy="455653"/>
          </a:xfrm>
          <a:custGeom>
            <a:avLst/>
            <a:gdLst/>
            <a:ahLst/>
            <a:cxnLst/>
            <a:rect l="0" t="0" r="0" b="0"/>
            <a:pathLst>
              <a:path w="129437" h="455653">
                <a:moveTo>
                  <a:pt x="37996" y="0"/>
                </a:moveTo>
                <a:lnTo>
                  <a:pt x="37996" y="31818"/>
                </a:lnTo>
                <a:lnTo>
                  <a:pt x="40254" y="44057"/>
                </a:lnTo>
                <a:lnTo>
                  <a:pt x="43233" y="56835"/>
                </a:lnTo>
                <a:lnTo>
                  <a:pt x="44027" y="64983"/>
                </a:lnTo>
                <a:lnTo>
                  <a:pt x="44557" y="73802"/>
                </a:lnTo>
                <a:lnTo>
                  <a:pt x="45145" y="90374"/>
                </a:lnTo>
                <a:lnTo>
                  <a:pt x="45302" y="98349"/>
                </a:lnTo>
                <a:lnTo>
                  <a:pt x="44560" y="107899"/>
                </a:lnTo>
                <a:lnTo>
                  <a:pt x="43219" y="118500"/>
                </a:lnTo>
                <a:lnTo>
                  <a:pt x="41478" y="129800"/>
                </a:lnTo>
                <a:lnTo>
                  <a:pt x="40317" y="140720"/>
                </a:lnTo>
                <a:lnTo>
                  <a:pt x="39544" y="151386"/>
                </a:lnTo>
                <a:lnTo>
                  <a:pt x="39028" y="161885"/>
                </a:lnTo>
                <a:lnTo>
                  <a:pt x="38455" y="182580"/>
                </a:lnTo>
                <a:lnTo>
                  <a:pt x="38086" y="223461"/>
                </a:lnTo>
                <a:lnTo>
                  <a:pt x="37210" y="233641"/>
                </a:lnTo>
                <a:lnTo>
                  <a:pt x="35778" y="243813"/>
                </a:lnTo>
                <a:lnTo>
                  <a:pt x="33978" y="253982"/>
                </a:lnTo>
                <a:lnTo>
                  <a:pt x="31930" y="264148"/>
                </a:lnTo>
                <a:lnTo>
                  <a:pt x="27398" y="284475"/>
                </a:lnTo>
                <a:lnTo>
                  <a:pt x="25851" y="293790"/>
                </a:lnTo>
                <a:lnTo>
                  <a:pt x="24819" y="302540"/>
                </a:lnTo>
                <a:lnTo>
                  <a:pt x="24131" y="310913"/>
                </a:lnTo>
                <a:lnTo>
                  <a:pt x="22826" y="319882"/>
                </a:lnTo>
                <a:lnTo>
                  <a:pt x="21110" y="329248"/>
                </a:lnTo>
                <a:lnTo>
                  <a:pt x="19118" y="338879"/>
                </a:lnTo>
                <a:lnTo>
                  <a:pt x="16944" y="346992"/>
                </a:lnTo>
                <a:lnTo>
                  <a:pt x="14648" y="354095"/>
                </a:lnTo>
                <a:lnTo>
                  <a:pt x="10686" y="367349"/>
                </a:lnTo>
                <a:lnTo>
                  <a:pt x="9629" y="374439"/>
                </a:lnTo>
                <a:lnTo>
                  <a:pt x="7608" y="388245"/>
                </a:lnTo>
                <a:lnTo>
                  <a:pt x="2557" y="404689"/>
                </a:lnTo>
                <a:lnTo>
                  <a:pt x="422" y="418261"/>
                </a:lnTo>
                <a:lnTo>
                  <a:pt x="0" y="429094"/>
                </a:lnTo>
                <a:lnTo>
                  <a:pt x="812" y="429996"/>
                </a:lnTo>
                <a:lnTo>
                  <a:pt x="2200" y="429751"/>
                </a:lnTo>
                <a:lnTo>
                  <a:pt x="6466" y="427319"/>
                </a:lnTo>
                <a:lnTo>
                  <a:pt x="9307" y="422471"/>
                </a:lnTo>
                <a:lnTo>
                  <a:pt x="13392" y="414672"/>
                </a:lnTo>
                <a:lnTo>
                  <a:pt x="25401" y="390911"/>
                </a:lnTo>
                <a:lnTo>
                  <a:pt x="27906" y="385067"/>
                </a:lnTo>
                <a:lnTo>
                  <a:pt x="30423" y="378632"/>
                </a:lnTo>
                <a:lnTo>
                  <a:pt x="32947" y="371801"/>
                </a:lnTo>
                <a:lnTo>
                  <a:pt x="35477" y="363861"/>
                </a:lnTo>
                <a:lnTo>
                  <a:pt x="38010" y="355180"/>
                </a:lnTo>
                <a:lnTo>
                  <a:pt x="43082" y="336505"/>
                </a:lnTo>
                <a:lnTo>
                  <a:pt x="48159" y="316916"/>
                </a:lnTo>
                <a:lnTo>
                  <a:pt x="51544" y="307797"/>
                </a:lnTo>
                <a:lnTo>
                  <a:pt x="55495" y="299178"/>
                </a:lnTo>
                <a:lnTo>
                  <a:pt x="59822" y="290892"/>
                </a:lnTo>
                <a:lnTo>
                  <a:pt x="62707" y="281982"/>
                </a:lnTo>
                <a:lnTo>
                  <a:pt x="64630" y="272655"/>
                </a:lnTo>
                <a:lnTo>
                  <a:pt x="65912" y="263050"/>
                </a:lnTo>
                <a:lnTo>
                  <a:pt x="67613" y="254106"/>
                </a:lnTo>
                <a:lnTo>
                  <a:pt x="69594" y="245604"/>
                </a:lnTo>
                <a:lnTo>
                  <a:pt x="71762" y="237396"/>
                </a:lnTo>
                <a:lnTo>
                  <a:pt x="74053" y="230231"/>
                </a:lnTo>
                <a:lnTo>
                  <a:pt x="76428" y="223761"/>
                </a:lnTo>
                <a:lnTo>
                  <a:pt x="78857" y="217754"/>
                </a:lnTo>
                <a:lnTo>
                  <a:pt x="83814" y="204306"/>
                </a:lnTo>
                <a:lnTo>
                  <a:pt x="86321" y="197164"/>
                </a:lnTo>
                <a:lnTo>
                  <a:pt x="89850" y="183067"/>
                </a:lnTo>
                <a:lnTo>
                  <a:pt x="90896" y="169483"/>
                </a:lnTo>
                <a:lnTo>
                  <a:pt x="91325" y="160266"/>
                </a:lnTo>
                <a:lnTo>
                  <a:pt x="93589" y="160130"/>
                </a:lnTo>
                <a:lnTo>
                  <a:pt x="95378" y="160093"/>
                </a:lnTo>
                <a:lnTo>
                  <a:pt x="96571" y="160915"/>
                </a:lnTo>
                <a:lnTo>
                  <a:pt x="97366" y="162310"/>
                </a:lnTo>
                <a:lnTo>
                  <a:pt x="98249" y="166118"/>
                </a:lnTo>
                <a:lnTo>
                  <a:pt x="98816" y="177719"/>
                </a:lnTo>
                <a:lnTo>
                  <a:pt x="98954" y="236709"/>
                </a:lnTo>
                <a:lnTo>
                  <a:pt x="99801" y="244166"/>
                </a:lnTo>
                <a:lnTo>
                  <a:pt x="101213" y="251677"/>
                </a:lnTo>
                <a:lnTo>
                  <a:pt x="103001" y="259225"/>
                </a:lnTo>
                <a:lnTo>
                  <a:pt x="104192" y="267643"/>
                </a:lnTo>
                <a:lnTo>
                  <a:pt x="104987" y="276642"/>
                </a:lnTo>
                <a:lnTo>
                  <a:pt x="105517" y="286028"/>
                </a:lnTo>
                <a:lnTo>
                  <a:pt x="106105" y="303230"/>
                </a:lnTo>
                <a:lnTo>
                  <a:pt x="106436" y="329453"/>
                </a:lnTo>
                <a:lnTo>
                  <a:pt x="106575" y="423704"/>
                </a:lnTo>
                <a:lnTo>
                  <a:pt x="107422" y="428096"/>
                </a:lnTo>
                <a:lnTo>
                  <a:pt x="111813" y="438323"/>
                </a:lnTo>
                <a:lnTo>
                  <a:pt x="113137" y="444012"/>
                </a:lnTo>
                <a:lnTo>
                  <a:pt x="115983" y="449363"/>
                </a:lnTo>
                <a:lnTo>
                  <a:pt x="120664" y="455652"/>
                </a:lnTo>
                <a:lnTo>
                  <a:pt x="121048" y="455321"/>
                </a:lnTo>
                <a:lnTo>
                  <a:pt x="121475" y="452696"/>
                </a:lnTo>
                <a:lnTo>
                  <a:pt x="121771" y="439443"/>
                </a:lnTo>
                <a:lnTo>
                  <a:pt x="121786" y="435202"/>
                </a:lnTo>
                <a:lnTo>
                  <a:pt x="124060" y="423716"/>
                </a:lnTo>
                <a:lnTo>
                  <a:pt x="125852" y="417098"/>
                </a:lnTo>
                <a:lnTo>
                  <a:pt x="127047" y="409298"/>
                </a:lnTo>
                <a:lnTo>
                  <a:pt x="127844" y="400712"/>
                </a:lnTo>
                <a:lnTo>
                  <a:pt x="128374" y="391602"/>
                </a:lnTo>
                <a:lnTo>
                  <a:pt x="128964" y="372448"/>
                </a:lnTo>
                <a:lnTo>
                  <a:pt x="129436" y="3429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80" grpId="0" animBg="1"/>
      <p:bldP spid="81" grpId="0" animBg="1"/>
      <p:bldP spid="204" grpId="0" animBg="1"/>
      <p:bldP spid="208" grpId="0" animBg="1"/>
      <p:bldP spid="226" grpId="0" animBg="1"/>
      <p:bldP spid="227" grpId="0" animBg="1"/>
      <p:bldP spid="230" grpId="0" animBg="1"/>
      <p:bldP spid="231" grpId="0" animBg="1"/>
      <p:bldP spid="232" grpId="0" animBg="1"/>
      <p:bldP spid="233" grpId="0" animBg="1"/>
      <p:bldP spid="238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60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9" grpId="0" animBg="1"/>
      <p:bldP spid="89" grpId="0" animBg="1"/>
      <p:bldP spid="93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79" grpId="0" animBg="1"/>
      <p:bldP spid="8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Memory Layout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533400"/>
            <a:ext cx="5257800" cy="61722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Examples (big/little </a:t>
            </a:r>
            <a:r>
              <a:rPr lang="en-US" dirty="0" err="1" smtClean="0">
                <a:solidFill>
                  <a:schemeClr val="accent1"/>
                </a:solidFill>
              </a:rPr>
              <a:t>endian</a:t>
            </a:r>
            <a:r>
              <a:rPr lang="en-US" dirty="0" smtClean="0">
                <a:solidFill>
                  <a:schemeClr val="accent1"/>
                </a:solidFill>
              </a:rPr>
              <a:t>):</a:t>
            </a:r>
          </a:p>
          <a:p>
            <a:r>
              <a:rPr lang="en-US" dirty="0" smtClean="0"/>
              <a:t># r5 contains 5 (0x00000005)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	</a:t>
            </a:r>
            <a:r>
              <a:rPr lang="en-US" dirty="0" err="1" smtClean="0"/>
              <a:t>sb</a:t>
            </a:r>
            <a:r>
              <a:rPr lang="en-US" dirty="0" smtClean="0"/>
              <a:t> r5, 2(r0)</a:t>
            </a:r>
            <a:br>
              <a:rPr lang="en-US" dirty="0" smtClean="0"/>
            </a:br>
            <a:r>
              <a:rPr lang="en-US" dirty="0" smtClean="0"/>
              <a:t>lb r6, 2(r0)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	</a:t>
            </a:r>
            <a:r>
              <a:rPr lang="en-US" dirty="0" err="1" smtClean="0"/>
              <a:t>sw</a:t>
            </a:r>
            <a:r>
              <a:rPr lang="en-US" dirty="0" smtClean="0"/>
              <a:t> r5, 8(r0)</a:t>
            </a:r>
            <a:br>
              <a:rPr lang="en-US" dirty="0" smtClean="0"/>
            </a:br>
            <a:r>
              <a:rPr lang="en-US" dirty="0" smtClean="0"/>
              <a:t>lb r7, 8(r0)</a:t>
            </a:r>
            <a:br>
              <a:rPr lang="en-US" dirty="0" smtClean="0"/>
            </a:br>
            <a:r>
              <a:rPr lang="en-US" dirty="0" smtClean="0"/>
              <a:t>lb r8, 11(r0)</a:t>
            </a:r>
            <a:br>
              <a:rPr lang="en-US" dirty="0" smtClean="0"/>
            </a:b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13835305"/>
              </p:ext>
            </p:extLst>
          </p:nvPr>
        </p:nvGraphicFramePr>
        <p:xfrm>
          <a:off x="5410200" y="457200"/>
          <a:ext cx="3276600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2870"/>
                <a:gridCol w="1873730"/>
              </a:tblGrid>
              <a:tr h="375073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0x00000000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073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0x00000001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073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0x00000002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073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0x00000003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073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0x00000004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073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0x00000005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073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0x00000006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073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0x00000007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073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0x00000008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073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0x00000009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073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0x0000000a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9997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0x0000000b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073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...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073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0xffffffff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Freeform 17"/>
          <p:cNvSpPr/>
          <p:nvPr/>
        </p:nvSpPr>
        <p:spPr>
          <a:xfrm>
            <a:off x="2651760" y="1699260"/>
            <a:ext cx="2258" cy="1"/>
          </a:xfrm>
          <a:custGeom>
            <a:avLst/>
            <a:gdLst/>
            <a:ahLst/>
            <a:cxnLst/>
            <a:rect l="0" t="0" r="0" b="0"/>
            <a:pathLst>
              <a:path w="2258" h="1">
                <a:moveTo>
                  <a:pt x="0" y="0"/>
                </a:moveTo>
                <a:lnTo>
                  <a:pt x="2257" y="0"/>
                </a:lnTo>
                <a:close/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/>
          <p:cNvCxnSpPr/>
          <p:nvPr>
            <p:custDataLst>
              <p:tags r:id="rId1"/>
            </p:custDataLst>
          </p:nvPr>
        </p:nvCxnSpPr>
        <p:spPr>
          <a:xfrm rot="5400000">
            <a:off x="2209800" y="151382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>
            <p:custDataLst>
              <p:tags r:id="rId2"/>
            </p:custDataLst>
          </p:nvPr>
        </p:nvCxnSpPr>
        <p:spPr>
          <a:xfrm rot="5400000">
            <a:off x="4038600" y="151382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>
            <p:custDataLst>
              <p:tags r:id="rId3"/>
            </p:custDataLst>
          </p:nvPr>
        </p:nvCxnSpPr>
        <p:spPr>
          <a:xfrm rot="5400000">
            <a:off x="5943600" y="151382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>
            <p:custDataLst>
              <p:tags r:id="rId4"/>
            </p:custDataLst>
          </p:nvPr>
        </p:nvCxnSpPr>
        <p:spPr>
          <a:xfrm rot="5400000">
            <a:off x="7696200" y="151382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>
            <p:custDataLst>
              <p:tags r:id="rId5"/>
            </p:custDataLst>
          </p:nvPr>
        </p:nvCxnSpPr>
        <p:spPr>
          <a:xfrm rot="5400000">
            <a:off x="457200" y="151382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dirty="0" smtClean="0"/>
              <a:t> Poorly-balanced Pipeline Stages</a:t>
            </a:r>
            <a:endParaRPr lang="en-US" dirty="0"/>
          </a:p>
        </p:txBody>
      </p:sp>
      <p:sp>
        <p:nvSpPr>
          <p:cNvPr id="71" name="Line 5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457199" y="1590020"/>
            <a:ext cx="7620001" cy="0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72" name="Picture 4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6172200" y="1723370"/>
            <a:ext cx="914400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" name="Picture 8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533401" y="1695450"/>
            <a:ext cx="381000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6" name="Line 5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57200" y="1590020"/>
            <a:ext cx="0" cy="3362980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" name="TextBox 76"/>
          <p:cNvSpPr txBox="1"/>
          <p:nvPr>
            <p:custDataLst>
              <p:tags r:id="rId11"/>
            </p:custDataLst>
          </p:nvPr>
        </p:nvSpPr>
        <p:spPr>
          <a:xfrm>
            <a:off x="228600" y="990600"/>
            <a:ext cx="6345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>0h		1h		2h		3h…</a:t>
            </a:r>
          </a:p>
        </p:txBody>
      </p:sp>
      <p:sp>
        <p:nvSpPr>
          <p:cNvPr id="78" name="Rectangle 77"/>
          <p:cNvSpPr/>
          <p:nvPr>
            <p:custDataLst>
              <p:tags r:id="rId12"/>
            </p:custDataLst>
          </p:nvPr>
        </p:nvSpPr>
        <p:spPr>
          <a:xfrm>
            <a:off x="533400" y="1666220"/>
            <a:ext cx="2667000" cy="77218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0" name="Rectangle 79"/>
          <p:cNvSpPr/>
          <p:nvPr>
            <p:custDataLst>
              <p:tags r:id="rId13"/>
            </p:custDataLst>
          </p:nvPr>
        </p:nvSpPr>
        <p:spPr>
          <a:xfrm>
            <a:off x="6019800" y="1666220"/>
            <a:ext cx="2667000" cy="77218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164" name="Picture 9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3352800" y="175260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8" name="Rectangle 207"/>
          <p:cNvSpPr/>
          <p:nvPr>
            <p:custDataLst>
              <p:tags r:id="rId15"/>
            </p:custDataLst>
          </p:nvPr>
        </p:nvSpPr>
        <p:spPr>
          <a:xfrm>
            <a:off x="3276600" y="1666220"/>
            <a:ext cx="2667000" cy="77218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cxnSp>
        <p:nvCxnSpPr>
          <p:cNvPr id="49" name="Straight Connector 48"/>
          <p:cNvCxnSpPr/>
          <p:nvPr>
            <p:custDataLst>
              <p:tags r:id="rId16"/>
            </p:custDataLst>
          </p:nvPr>
        </p:nvCxnSpPr>
        <p:spPr>
          <a:xfrm rot="5400000">
            <a:off x="2286000" y="510540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>
            <p:custDataLst>
              <p:tags r:id="rId17"/>
            </p:custDataLst>
          </p:nvPr>
        </p:nvCxnSpPr>
        <p:spPr>
          <a:xfrm rot="5400000">
            <a:off x="4114800" y="510540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>
            <p:custDataLst>
              <p:tags r:id="rId18"/>
            </p:custDataLst>
          </p:nvPr>
        </p:nvCxnSpPr>
        <p:spPr>
          <a:xfrm rot="5400000">
            <a:off x="5943600" y="510540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>
            <p:custDataLst>
              <p:tags r:id="rId19"/>
            </p:custDataLst>
          </p:nvPr>
        </p:nvCxnSpPr>
        <p:spPr>
          <a:xfrm rot="5400000">
            <a:off x="7772400" y="510540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>
            <p:custDataLst>
              <p:tags r:id="rId20"/>
            </p:custDataLst>
          </p:nvPr>
        </p:nvCxnSpPr>
        <p:spPr>
          <a:xfrm rot="5400000">
            <a:off x="457200" y="510540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reeform 61"/>
          <p:cNvSpPr/>
          <p:nvPr>
            <p:custDataLst>
              <p:tags r:id="rId21"/>
            </p:custDataLst>
          </p:nvPr>
        </p:nvSpPr>
        <p:spPr>
          <a:xfrm>
            <a:off x="8763000" y="1666220"/>
            <a:ext cx="381000" cy="772180"/>
          </a:xfrm>
          <a:custGeom>
            <a:avLst/>
            <a:gdLst>
              <a:gd name="connsiteX0" fmla="*/ 0 w 304800"/>
              <a:gd name="connsiteY0" fmla="*/ 0 h 914400"/>
              <a:gd name="connsiteX1" fmla="*/ 304800 w 304800"/>
              <a:gd name="connsiteY1" fmla="*/ 0 h 914400"/>
              <a:gd name="connsiteX2" fmla="*/ 304800 w 304800"/>
              <a:gd name="connsiteY2" fmla="*/ 914400 h 914400"/>
              <a:gd name="connsiteX3" fmla="*/ 0 w 304800"/>
              <a:gd name="connsiteY3" fmla="*/ 914400 h 914400"/>
              <a:gd name="connsiteX4" fmla="*/ 0 w 304800"/>
              <a:gd name="connsiteY4" fmla="*/ 0 h 914400"/>
              <a:gd name="connsiteX0" fmla="*/ 0 w 305594"/>
              <a:gd name="connsiteY0" fmla="*/ 0 h 914400"/>
              <a:gd name="connsiteX1" fmla="*/ 304800 w 305594"/>
              <a:gd name="connsiteY1" fmla="*/ 0 h 914400"/>
              <a:gd name="connsiteX2" fmla="*/ 304800 w 305594"/>
              <a:gd name="connsiteY2" fmla="*/ 381000 h 914400"/>
              <a:gd name="connsiteX3" fmla="*/ 304800 w 305594"/>
              <a:gd name="connsiteY3" fmla="*/ 914400 h 914400"/>
              <a:gd name="connsiteX4" fmla="*/ 0 w 305594"/>
              <a:gd name="connsiteY4" fmla="*/ 914400 h 914400"/>
              <a:gd name="connsiteX5" fmla="*/ 0 w 305594"/>
              <a:gd name="connsiteY5" fmla="*/ 0 h 914400"/>
              <a:gd name="connsiteX0" fmla="*/ 304800 w 396240"/>
              <a:gd name="connsiteY0" fmla="*/ 381000 h 914400"/>
              <a:gd name="connsiteX1" fmla="*/ 304800 w 396240"/>
              <a:gd name="connsiteY1" fmla="*/ 914400 h 914400"/>
              <a:gd name="connsiteX2" fmla="*/ 0 w 396240"/>
              <a:gd name="connsiteY2" fmla="*/ 914400 h 914400"/>
              <a:gd name="connsiteX3" fmla="*/ 0 w 396240"/>
              <a:gd name="connsiteY3" fmla="*/ 0 h 914400"/>
              <a:gd name="connsiteX4" fmla="*/ 304800 w 396240"/>
              <a:gd name="connsiteY4" fmla="*/ 0 h 914400"/>
              <a:gd name="connsiteX5" fmla="*/ 396240 w 396240"/>
              <a:gd name="connsiteY5" fmla="*/ 472440 h 914400"/>
              <a:gd name="connsiteX0" fmla="*/ 304800 w 305594"/>
              <a:gd name="connsiteY0" fmla="*/ 381000 h 914400"/>
              <a:gd name="connsiteX1" fmla="*/ 304800 w 305594"/>
              <a:gd name="connsiteY1" fmla="*/ 914400 h 914400"/>
              <a:gd name="connsiteX2" fmla="*/ 0 w 305594"/>
              <a:gd name="connsiteY2" fmla="*/ 914400 h 914400"/>
              <a:gd name="connsiteX3" fmla="*/ 0 w 305594"/>
              <a:gd name="connsiteY3" fmla="*/ 0 h 914400"/>
              <a:gd name="connsiteX4" fmla="*/ 304800 w 305594"/>
              <a:gd name="connsiteY4" fmla="*/ 0 h 914400"/>
              <a:gd name="connsiteX0" fmla="*/ 304800 w 304800"/>
              <a:gd name="connsiteY0" fmla="*/ 914400 h 914400"/>
              <a:gd name="connsiteX1" fmla="*/ 0 w 304800"/>
              <a:gd name="connsiteY1" fmla="*/ 914400 h 914400"/>
              <a:gd name="connsiteX2" fmla="*/ 0 w 304800"/>
              <a:gd name="connsiteY2" fmla="*/ 0 h 914400"/>
              <a:gd name="connsiteX3" fmla="*/ 304800 w 304800"/>
              <a:gd name="connsiteY3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" h="914400">
                <a:moveTo>
                  <a:pt x="304800" y="914400"/>
                </a:moveTo>
                <a:lnTo>
                  <a:pt x="0" y="914400"/>
                </a:lnTo>
                <a:lnTo>
                  <a:pt x="0" y="0"/>
                </a:lnTo>
                <a:lnTo>
                  <a:pt x="304800" y="0"/>
                </a:lnTo>
              </a:path>
            </a:pathLst>
          </a:cu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70" name="Picture 8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3276601" y="2543830"/>
            <a:ext cx="381000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" name="Rectangle 74"/>
          <p:cNvSpPr/>
          <p:nvPr>
            <p:custDataLst>
              <p:tags r:id="rId23"/>
            </p:custDataLst>
          </p:nvPr>
        </p:nvSpPr>
        <p:spPr>
          <a:xfrm>
            <a:off x="3276600" y="2514600"/>
            <a:ext cx="2667000" cy="77218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82" name="Picture 9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6096000" y="260098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3" name="Rectangle 82"/>
          <p:cNvSpPr/>
          <p:nvPr>
            <p:custDataLst>
              <p:tags r:id="rId25"/>
            </p:custDataLst>
          </p:nvPr>
        </p:nvSpPr>
        <p:spPr>
          <a:xfrm>
            <a:off x="6019800" y="2514600"/>
            <a:ext cx="2667000" cy="77218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5" name="Freeform 84"/>
          <p:cNvSpPr/>
          <p:nvPr>
            <p:custDataLst>
              <p:tags r:id="rId26"/>
            </p:custDataLst>
          </p:nvPr>
        </p:nvSpPr>
        <p:spPr>
          <a:xfrm>
            <a:off x="8763000" y="2514600"/>
            <a:ext cx="381000" cy="772180"/>
          </a:xfrm>
          <a:custGeom>
            <a:avLst/>
            <a:gdLst>
              <a:gd name="connsiteX0" fmla="*/ 0 w 304800"/>
              <a:gd name="connsiteY0" fmla="*/ 0 h 914400"/>
              <a:gd name="connsiteX1" fmla="*/ 304800 w 304800"/>
              <a:gd name="connsiteY1" fmla="*/ 0 h 914400"/>
              <a:gd name="connsiteX2" fmla="*/ 304800 w 304800"/>
              <a:gd name="connsiteY2" fmla="*/ 914400 h 914400"/>
              <a:gd name="connsiteX3" fmla="*/ 0 w 304800"/>
              <a:gd name="connsiteY3" fmla="*/ 914400 h 914400"/>
              <a:gd name="connsiteX4" fmla="*/ 0 w 304800"/>
              <a:gd name="connsiteY4" fmla="*/ 0 h 914400"/>
              <a:gd name="connsiteX0" fmla="*/ 0 w 305594"/>
              <a:gd name="connsiteY0" fmla="*/ 0 h 914400"/>
              <a:gd name="connsiteX1" fmla="*/ 304800 w 305594"/>
              <a:gd name="connsiteY1" fmla="*/ 0 h 914400"/>
              <a:gd name="connsiteX2" fmla="*/ 304800 w 305594"/>
              <a:gd name="connsiteY2" fmla="*/ 381000 h 914400"/>
              <a:gd name="connsiteX3" fmla="*/ 304800 w 305594"/>
              <a:gd name="connsiteY3" fmla="*/ 914400 h 914400"/>
              <a:gd name="connsiteX4" fmla="*/ 0 w 305594"/>
              <a:gd name="connsiteY4" fmla="*/ 914400 h 914400"/>
              <a:gd name="connsiteX5" fmla="*/ 0 w 305594"/>
              <a:gd name="connsiteY5" fmla="*/ 0 h 914400"/>
              <a:gd name="connsiteX0" fmla="*/ 304800 w 396240"/>
              <a:gd name="connsiteY0" fmla="*/ 381000 h 914400"/>
              <a:gd name="connsiteX1" fmla="*/ 304800 w 396240"/>
              <a:gd name="connsiteY1" fmla="*/ 914400 h 914400"/>
              <a:gd name="connsiteX2" fmla="*/ 0 w 396240"/>
              <a:gd name="connsiteY2" fmla="*/ 914400 h 914400"/>
              <a:gd name="connsiteX3" fmla="*/ 0 w 396240"/>
              <a:gd name="connsiteY3" fmla="*/ 0 h 914400"/>
              <a:gd name="connsiteX4" fmla="*/ 304800 w 396240"/>
              <a:gd name="connsiteY4" fmla="*/ 0 h 914400"/>
              <a:gd name="connsiteX5" fmla="*/ 396240 w 396240"/>
              <a:gd name="connsiteY5" fmla="*/ 472440 h 914400"/>
              <a:gd name="connsiteX0" fmla="*/ 304800 w 305594"/>
              <a:gd name="connsiteY0" fmla="*/ 381000 h 914400"/>
              <a:gd name="connsiteX1" fmla="*/ 304800 w 305594"/>
              <a:gd name="connsiteY1" fmla="*/ 914400 h 914400"/>
              <a:gd name="connsiteX2" fmla="*/ 0 w 305594"/>
              <a:gd name="connsiteY2" fmla="*/ 914400 h 914400"/>
              <a:gd name="connsiteX3" fmla="*/ 0 w 305594"/>
              <a:gd name="connsiteY3" fmla="*/ 0 h 914400"/>
              <a:gd name="connsiteX4" fmla="*/ 304800 w 305594"/>
              <a:gd name="connsiteY4" fmla="*/ 0 h 914400"/>
              <a:gd name="connsiteX0" fmla="*/ 304800 w 304800"/>
              <a:gd name="connsiteY0" fmla="*/ 914400 h 914400"/>
              <a:gd name="connsiteX1" fmla="*/ 0 w 304800"/>
              <a:gd name="connsiteY1" fmla="*/ 914400 h 914400"/>
              <a:gd name="connsiteX2" fmla="*/ 0 w 304800"/>
              <a:gd name="connsiteY2" fmla="*/ 0 h 914400"/>
              <a:gd name="connsiteX3" fmla="*/ 304800 w 304800"/>
              <a:gd name="connsiteY3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" h="914400">
                <a:moveTo>
                  <a:pt x="304800" y="914400"/>
                </a:moveTo>
                <a:lnTo>
                  <a:pt x="0" y="914400"/>
                </a:lnTo>
                <a:lnTo>
                  <a:pt x="0" y="0"/>
                </a:lnTo>
                <a:lnTo>
                  <a:pt x="304800" y="0"/>
                </a:ln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86" name="Picture 8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6019801" y="3392210"/>
            <a:ext cx="381000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7" name="Rectangle 86"/>
          <p:cNvSpPr/>
          <p:nvPr>
            <p:custDataLst>
              <p:tags r:id="rId28"/>
            </p:custDataLst>
          </p:nvPr>
        </p:nvSpPr>
        <p:spPr>
          <a:xfrm>
            <a:off x="6019800" y="3362980"/>
            <a:ext cx="2667000" cy="77218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8" name="Freeform 87"/>
          <p:cNvSpPr/>
          <p:nvPr>
            <p:custDataLst>
              <p:tags r:id="rId29"/>
            </p:custDataLst>
          </p:nvPr>
        </p:nvSpPr>
        <p:spPr>
          <a:xfrm>
            <a:off x="8763000" y="3362980"/>
            <a:ext cx="381000" cy="772180"/>
          </a:xfrm>
          <a:custGeom>
            <a:avLst/>
            <a:gdLst>
              <a:gd name="connsiteX0" fmla="*/ 0 w 304800"/>
              <a:gd name="connsiteY0" fmla="*/ 0 h 914400"/>
              <a:gd name="connsiteX1" fmla="*/ 304800 w 304800"/>
              <a:gd name="connsiteY1" fmla="*/ 0 h 914400"/>
              <a:gd name="connsiteX2" fmla="*/ 304800 w 304800"/>
              <a:gd name="connsiteY2" fmla="*/ 914400 h 914400"/>
              <a:gd name="connsiteX3" fmla="*/ 0 w 304800"/>
              <a:gd name="connsiteY3" fmla="*/ 914400 h 914400"/>
              <a:gd name="connsiteX4" fmla="*/ 0 w 304800"/>
              <a:gd name="connsiteY4" fmla="*/ 0 h 914400"/>
              <a:gd name="connsiteX0" fmla="*/ 0 w 305594"/>
              <a:gd name="connsiteY0" fmla="*/ 0 h 914400"/>
              <a:gd name="connsiteX1" fmla="*/ 304800 w 305594"/>
              <a:gd name="connsiteY1" fmla="*/ 0 h 914400"/>
              <a:gd name="connsiteX2" fmla="*/ 304800 w 305594"/>
              <a:gd name="connsiteY2" fmla="*/ 381000 h 914400"/>
              <a:gd name="connsiteX3" fmla="*/ 304800 w 305594"/>
              <a:gd name="connsiteY3" fmla="*/ 914400 h 914400"/>
              <a:gd name="connsiteX4" fmla="*/ 0 w 305594"/>
              <a:gd name="connsiteY4" fmla="*/ 914400 h 914400"/>
              <a:gd name="connsiteX5" fmla="*/ 0 w 305594"/>
              <a:gd name="connsiteY5" fmla="*/ 0 h 914400"/>
              <a:gd name="connsiteX0" fmla="*/ 304800 w 396240"/>
              <a:gd name="connsiteY0" fmla="*/ 381000 h 914400"/>
              <a:gd name="connsiteX1" fmla="*/ 304800 w 396240"/>
              <a:gd name="connsiteY1" fmla="*/ 914400 h 914400"/>
              <a:gd name="connsiteX2" fmla="*/ 0 w 396240"/>
              <a:gd name="connsiteY2" fmla="*/ 914400 h 914400"/>
              <a:gd name="connsiteX3" fmla="*/ 0 w 396240"/>
              <a:gd name="connsiteY3" fmla="*/ 0 h 914400"/>
              <a:gd name="connsiteX4" fmla="*/ 304800 w 396240"/>
              <a:gd name="connsiteY4" fmla="*/ 0 h 914400"/>
              <a:gd name="connsiteX5" fmla="*/ 396240 w 396240"/>
              <a:gd name="connsiteY5" fmla="*/ 472440 h 914400"/>
              <a:gd name="connsiteX0" fmla="*/ 304800 w 305594"/>
              <a:gd name="connsiteY0" fmla="*/ 381000 h 914400"/>
              <a:gd name="connsiteX1" fmla="*/ 304800 w 305594"/>
              <a:gd name="connsiteY1" fmla="*/ 914400 h 914400"/>
              <a:gd name="connsiteX2" fmla="*/ 0 w 305594"/>
              <a:gd name="connsiteY2" fmla="*/ 914400 h 914400"/>
              <a:gd name="connsiteX3" fmla="*/ 0 w 305594"/>
              <a:gd name="connsiteY3" fmla="*/ 0 h 914400"/>
              <a:gd name="connsiteX4" fmla="*/ 304800 w 305594"/>
              <a:gd name="connsiteY4" fmla="*/ 0 h 914400"/>
              <a:gd name="connsiteX0" fmla="*/ 304800 w 304800"/>
              <a:gd name="connsiteY0" fmla="*/ 914400 h 914400"/>
              <a:gd name="connsiteX1" fmla="*/ 0 w 304800"/>
              <a:gd name="connsiteY1" fmla="*/ 914400 h 914400"/>
              <a:gd name="connsiteX2" fmla="*/ 0 w 304800"/>
              <a:gd name="connsiteY2" fmla="*/ 0 h 914400"/>
              <a:gd name="connsiteX3" fmla="*/ 304800 w 304800"/>
              <a:gd name="connsiteY3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" h="914400">
                <a:moveTo>
                  <a:pt x="304800" y="914400"/>
                </a:moveTo>
                <a:lnTo>
                  <a:pt x="0" y="914400"/>
                </a:lnTo>
                <a:lnTo>
                  <a:pt x="0" y="0"/>
                </a:lnTo>
                <a:lnTo>
                  <a:pt x="304800" y="0"/>
                </a:lnTo>
              </a:path>
            </a:pathLst>
          </a:cu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89" name="Picture 4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5167097" y="403760"/>
            <a:ext cx="442027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" name="Picture 6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6937087" y="480319"/>
            <a:ext cx="5902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" name="Picture 8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1143000" y="425521"/>
            <a:ext cx="669315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" name="Picture 9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3183915" y="470154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3" name="TextBox 92"/>
          <p:cNvSpPr txBox="1"/>
          <p:nvPr>
            <p:custDataLst>
              <p:tags r:id="rId34"/>
            </p:custDataLst>
          </p:nvPr>
        </p:nvSpPr>
        <p:spPr>
          <a:xfrm>
            <a:off x="304800" y="596791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15 min</a:t>
            </a:r>
          </a:p>
        </p:txBody>
      </p:sp>
      <p:sp>
        <p:nvSpPr>
          <p:cNvPr id="94" name="TextBox 93"/>
          <p:cNvSpPr txBox="1"/>
          <p:nvPr>
            <p:custDataLst>
              <p:tags r:id="rId35"/>
            </p:custDataLst>
          </p:nvPr>
        </p:nvSpPr>
        <p:spPr>
          <a:xfrm>
            <a:off x="2498115" y="584334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30 min</a:t>
            </a:r>
          </a:p>
        </p:txBody>
      </p:sp>
      <p:sp>
        <p:nvSpPr>
          <p:cNvPr id="95" name="TextBox 94"/>
          <p:cNvSpPr txBox="1"/>
          <p:nvPr>
            <p:custDataLst>
              <p:tags r:id="rId36"/>
            </p:custDataLst>
          </p:nvPr>
        </p:nvSpPr>
        <p:spPr>
          <a:xfrm>
            <a:off x="4403115" y="594140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45 min</a:t>
            </a:r>
          </a:p>
        </p:txBody>
      </p:sp>
      <p:sp>
        <p:nvSpPr>
          <p:cNvPr id="96" name="TextBox 95"/>
          <p:cNvSpPr txBox="1"/>
          <p:nvPr>
            <p:custDataLst>
              <p:tags r:id="rId37"/>
            </p:custDataLst>
          </p:nvPr>
        </p:nvSpPr>
        <p:spPr>
          <a:xfrm>
            <a:off x="6079515" y="571380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90 min</a:t>
            </a:r>
          </a:p>
        </p:txBody>
      </p:sp>
      <p:sp>
        <p:nvSpPr>
          <p:cNvPr id="39" name="Freeform 38"/>
          <p:cNvSpPr/>
          <p:nvPr>
            <p:custDataLst>
              <p:tags r:id="rId38"/>
            </p:custDataLst>
          </p:nvPr>
        </p:nvSpPr>
        <p:spPr>
          <a:xfrm>
            <a:off x="8763000" y="4191000"/>
            <a:ext cx="381000" cy="772180"/>
          </a:xfrm>
          <a:custGeom>
            <a:avLst/>
            <a:gdLst>
              <a:gd name="connsiteX0" fmla="*/ 0 w 304800"/>
              <a:gd name="connsiteY0" fmla="*/ 0 h 914400"/>
              <a:gd name="connsiteX1" fmla="*/ 304800 w 304800"/>
              <a:gd name="connsiteY1" fmla="*/ 0 h 914400"/>
              <a:gd name="connsiteX2" fmla="*/ 304800 w 304800"/>
              <a:gd name="connsiteY2" fmla="*/ 914400 h 914400"/>
              <a:gd name="connsiteX3" fmla="*/ 0 w 304800"/>
              <a:gd name="connsiteY3" fmla="*/ 914400 h 914400"/>
              <a:gd name="connsiteX4" fmla="*/ 0 w 304800"/>
              <a:gd name="connsiteY4" fmla="*/ 0 h 914400"/>
              <a:gd name="connsiteX0" fmla="*/ 0 w 305594"/>
              <a:gd name="connsiteY0" fmla="*/ 0 h 914400"/>
              <a:gd name="connsiteX1" fmla="*/ 304800 w 305594"/>
              <a:gd name="connsiteY1" fmla="*/ 0 h 914400"/>
              <a:gd name="connsiteX2" fmla="*/ 304800 w 305594"/>
              <a:gd name="connsiteY2" fmla="*/ 381000 h 914400"/>
              <a:gd name="connsiteX3" fmla="*/ 304800 w 305594"/>
              <a:gd name="connsiteY3" fmla="*/ 914400 h 914400"/>
              <a:gd name="connsiteX4" fmla="*/ 0 w 305594"/>
              <a:gd name="connsiteY4" fmla="*/ 914400 h 914400"/>
              <a:gd name="connsiteX5" fmla="*/ 0 w 305594"/>
              <a:gd name="connsiteY5" fmla="*/ 0 h 914400"/>
              <a:gd name="connsiteX0" fmla="*/ 304800 w 396240"/>
              <a:gd name="connsiteY0" fmla="*/ 381000 h 914400"/>
              <a:gd name="connsiteX1" fmla="*/ 304800 w 396240"/>
              <a:gd name="connsiteY1" fmla="*/ 914400 h 914400"/>
              <a:gd name="connsiteX2" fmla="*/ 0 w 396240"/>
              <a:gd name="connsiteY2" fmla="*/ 914400 h 914400"/>
              <a:gd name="connsiteX3" fmla="*/ 0 w 396240"/>
              <a:gd name="connsiteY3" fmla="*/ 0 h 914400"/>
              <a:gd name="connsiteX4" fmla="*/ 304800 w 396240"/>
              <a:gd name="connsiteY4" fmla="*/ 0 h 914400"/>
              <a:gd name="connsiteX5" fmla="*/ 396240 w 396240"/>
              <a:gd name="connsiteY5" fmla="*/ 472440 h 914400"/>
              <a:gd name="connsiteX0" fmla="*/ 304800 w 305594"/>
              <a:gd name="connsiteY0" fmla="*/ 381000 h 914400"/>
              <a:gd name="connsiteX1" fmla="*/ 304800 w 305594"/>
              <a:gd name="connsiteY1" fmla="*/ 914400 h 914400"/>
              <a:gd name="connsiteX2" fmla="*/ 0 w 305594"/>
              <a:gd name="connsiteY2" fmla="*/ 914400 h 914400"/>
              <a:gd name="connsiteX3" fmla="*/ 0 w 305594"/>
              <a:gd name="connsiteY3" fmla="*/ 0 h 914400"/>
              <a:gd name="connsiteX4" fmla="*/ 304800 w 305594"/>
              <a:gd name="connsiteY4" fmla="*/ 0 h 914400"/>
              <a:gd name="connsiteX0" fmla="*/ 304800 w 304800"/>
              <a:gd name="connsiteY0" fmla="*/ 914400 h 914400"/>
              <a:gd name="connsiteX1" fmla="*/ 0 w 304800"/>
              <a:gd name="connsiteY1" fmla="*/ 914400 h 914400"/>
              <a:gd name="connsiteX2" fmla="*/ 0 w 304800"/>
              <a:gd name="connsiteY2" fmla="*/ 0 h 914400"/>
              <a:gd name="connsiteX3" fmla="*/ 304800 w 304800"/>
              <a:gd name="connsiteY3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" h="914400">
                <a:moveTo>
                  <a:pt x="304800" y="914400"/>
                </a:moveTo>
                <a:lnTo>
                  <a:pt x="0" y="914400"/>
                </a:lnTo>
                <a:lnTo>
                  <a:pt x="0" y="0"/>
                </a:lnTo>
                <a:lnTo>
                  <a:pt x="304800" y="0"/>
                </a:lnTo>
              </a:path>
            </a:pathLst>
          </a:cu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40" name="TextBox 39"/>
          <p:cNvSpPr txBox="1"/>
          <p:nvPr>
            <p:custDataLst>
              <p:tags r:id="rId39"/>
            </p:custDataLst>
          </p:nvPr>
        </p:nvSpPr>
        <p:spPr>
          <a:xfrm>
            <a:off x="762000" y="5257800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Latency: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Throughput: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Concurrency: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80" grpId="0" animBg="1"/>
      <p:bldP spid="208" grpId="0" animBg="1"/>
      <p:bldP spid="62" grpId="0" animBg="1"/>
      <p:bldP spid="75" grpId="0" animBg="1"/>
      <p:bldP spid="83" grpId="0" animBg="1"/>
      <p:bldP spid="85" grpId="0" animBg="1"/>
      <p:bldP spid="87" grpId="0" animBg="1"/>
      <p:bldP spid="88" grpId="0" animBg="1"/>
      <p:bldP spid="3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/>
          <p:cNvCxnSpPr/>
          <p:nvPr>
            <p:custDataLst>
              <p:tags r:id="rId1"/>
            </p:custDataLst>
          </p:nvPr>
        </p:nvCxnSpPr>
        <p:spPr>
          <a:xfrm rot="5400000">
            <a:off x="2209800" y="1521439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>
            <p:custDataLst>
              <p:tags r:id="rId2"/>
            </p:custDataLst>
          </p:nvPr>
        </p:nvCxnSpPr>
        <p:spPr>
          <a:xfrm rot="5400000">
            <a:off x="4038600" y="1521439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>
            <p:custDataLst>
              <p:tags r:id="rId3"/>
            </p:custDataLst>
          </p:nvPr>
        </p:nvCxnSpPr>
        <p:spPr>
          <a:xfrm rot="5400000">
            <a:off x="5943600" y="1521439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>
            <p:custDataLst>
              <p:tags r:id="rId4"/>
            </p:custDataLst>
          </p:nvPr>
        </p:nvCxnSpPr>
        <p:spPr>
          <a:xfrm rot="5400000">
            <a:off x="7696200" y="1521439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>
            <p:custDataLst>
              <p:tags r:id="rId5"/>
            </p:custDataLst>
          </p:nvPr>
        </p:nvCxnSpPr>
        <p:spPr>
          <a:xfrm rot="5400000">
            <a:off x="457200" y="1521439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dirty="0" smtClean="0"/>
              <a:t>Re-Balanced Pipeline Stages</a:t>
            </a:r>
            <a:endParaRPr lang="en-US" dirty="0"/>
          </a:p>
        </p:txBody>
      </p:sp>
      <p:sp>
        <p:nvSpPr>
          <p:cNvPr id="71" name="Line 5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457199" y="1597639"/>
            <a:ext cx="7620001" cy="0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72" name="Picture 4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2057400" y="1725829"/>
            <a:ext cx="914400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" name="Picture 8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685800" y="1703069"/>
            <a:ext cx="381000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6" name="Line 5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57200" y="1597639"/>
            <a:ext cx="0" cy="3362980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" name="TextBox 76"/>
          <p:cNvSpPr txBox="1"/>
          <p:nvPr>
            <p:custDataLst>
              <p:tags r:id="rId11"/>
            </p:custDataLst>
          </p:nvPr>
        </p:nvSpPr>
        <p:spPr>
          <a:xfrm>
            <a:off x="228600" y="998219"/>
            <a:ext cx="6345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>0h		1h		2h		3h…</a:t>
            </a:r>
          </a:p>
        </p:txBody>
      </p:sp>
      <p:sp>
        <p:nvSpPr>
          <p:cNvPr id="81" name="Rectangle 80"/>
          <p:cNvSpPr/>
          <p:nvPr>
            <p:custDataLst>
              <p:tags r:id="rId12"/>
            </p:custDataLst>
          </p:nvPr>
        </p:nvSpPr>
        <p:spPr>
          <a:xfrm>
            <a:off x="3276600" y="1673839"/>
            <a:ext cx="2667000" cy="77218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164" name="Picture 9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1219200" y="1760219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8" name="Rectangle 207"/>
          <p:cNvSpPr/>
          <p:nvPr>
            <p:custDataLst>
              <p:tags r:id="rId14"/>
            </p:custDataLst>
          </p:nvPr>
        </p:nvSpPr>
        <p:spPr>
          <a:xfrm>
            <a:off x="533400" y="1673839"/>
            <a:ext cx="2667000" cy="77218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cxnSp>
        <p:nvCxnSpPr>
          <p:cNvPr id="49" name="Straight Connector 48"/>
          <p:cNvCxnSpPr/>
          <p:nvPr>
            <p:custDataLst>
              <p:tags r:id="rId15"/>
            </p:custDataLst>
          </p:nvPr>
        </p:nvCxnSpPr>
        <p:spPr>
          <a:xfrm rot="5400000">
            <a:off x="2286000" y="5113019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>
            <p:custDataLst>
              <p:tags r:id="rId16"/>
            </p:custDataLst>
          </p:nvPr>
        </p:nvCxnSpPr>
        <p:spPr>
          <a:xfrm rot="5400000">
            <a:off x="4114800" y="5113019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>
            <p:custDataLst>
              <p:tags r:id="rId17"/>
            </p:custDataLst>
          </p:nvPr>
        </p:nvCxnSpPr>
        <p:spPr>
          <a:xfrm rot="5400000">
            <a:off x="5943600" y="5113019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>
            <p:custDataLst>
              <p:tags r:id="rId18"/>
            </p:custDataLst>
          </p:nvPr>
        </p:nvCxnSpPr>
        <p:spPr>
          <a:xfrm rot="5400000">
            <a:off x="7772400" y="5113019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>
            <p:custDataLst>
              <p:tags r:id="rId19"/>
            </p:custDataLst>
          </p:nvPr>
        </p:nvCxnSpPr>
        <p:spPr>
          <a:xfrm rot="5400000">
            <a:off x="457200" y="5113019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" name="Picture 6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3829372" y="1760219"/>
            <a:ext cx="15046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" name="Picture 4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4800600" y="2569844"/>
            <a:ext cx="914400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" name="Picture 8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3429000" y="2551449"/>
            <a:ext cx="381000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4" name="Rectangle 93"/>
          <p:cNvSpPr/>
          <p:nvPr>
            <p:custDataLst>
              <p:tags r:id="rId23"/>
            </p:custDataLst>
          </p:nvPr>
        </p:nvSpPr>
        <p:spPr>
          <a:xfrm>
            <a:off x="6019800" y="2522219"/>
            <a:ext cx="2667000" cy="77218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95" name="Picture 9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3962400" y="2608599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6" name="Rectangle 95"/>
          <p:cNvSpPr/>
          <p:nvPr>
            <p:custDataLst>
              <p:tags r:id="rId25"/>
            </p:custDataLst>
          </p:nvPr>
        </p:nvSpPr>
        <p:spPr>
          <a:xfrm>
            <a:off x="3276600" y="2522219"/>
            <a:ext cx="2667000" cy="77218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97" name="Picture 6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6572572" y="2608599"/>
            <a:ext cx="15046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8" name="Picture 4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7543800" y="3408699"/>
            <a:ext cx="914400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9" name="Picture 8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6172200" y="3389649"/>
            <a:ext cx="381000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0" name="Picture 9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6705600" y="3465849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1" name="Rectangle 100"/>
          <p:cNvSpPr/>
          <p:nvPr>
            <p:custDataLst>
              <p:tags r:id="rId30"/>
            </p:custDataLst>
          </p:nvPr>
        </p:nvSpPr>
        <p:spPr>
          <a:xfrm>
            <a:off x="6019800" y="3360419"/>
            <a:ext cx="2667000" cy="77218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41" name="Picture 4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5167097" y="342799"/>
            <a:ext cx="442027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6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6937087" y="419358"/>
            <a:ext cx="5902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8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1143000" y="364560"/>
            <a:ext cx="669315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9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3183915" y="409193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" name="TextBox 44"/>
          <p:cNvSpPr txBox="1"/>
          <p:nvPr>
            <p:custDataLst>
              <p:tags r:id="rId35"/>
            </p:custDataLst>
          </p:nvPr>
        </p:nvSpPr>
        <p:spPr>
          <a:xfrm>
            <a:off x="304800" y="535830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15 min</a:t>
            </a:r>
          </a:p>
        </p:txBody>
      </p:sp>
      <p:sp>
        <p:nvSpPr>
          <p:cNvPr id="46" name="TextBox 45"/>
          <p:cNvSpPr txBox="1"/>
          <p:nvPr>
            <p:custDataLst>
              <p:tags r:id="rId36"/>
            </p:custDataLst>
          </p:nvPr>
        </p:nvSpPr>
        <p:spPr>
          <a:xfrm>
            <a:off x="2498115" y="523373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30 min</a:t>
            </a:r>
          </a:p>
        </p:txBody>
      </p:sp>
      <p:sp>
        <p:nvSpPr>
          <p:cNvPr id="47" name="TextBox 46"/>
          <p:cNvSpPr txBox="1"/>
          <p:nvPr>
            <p:custDataLst>
              <p:tags r:id="rId37"/>
            </p:custDataLst>
          </p:nvPr>
        </p:nvSpPr>
        <p:spPr>
          <a:xfrm>
            <a:off x="4403115" y="533179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45 min</a:t>
            </a:r>
          </a:p>
        </p:txBody>
      </p:sp>
      <p:sp>
        <p:nvSpPr>
          <p:cNvPr id="48" name="TextBox 47"/>
          <p:cNvSpPr txBox="1"/>
          <p:nvPr>
            <p:custDataLst>
              <p:tags r:id="rId38"/>
            </p:custDataLst>
          </p:nvPr>
        </p:nvSpPr>
        <p:spPr>
          <a:xfrm>
            <a:off x="6079515" y="510419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90 min</a:t>
            </a:r>
          </a:p>
        </p:txBody>
      </p:sp>
      <p:sp>
        <p:nvSpPr>
          <p:cNvPr id="40" name="TextBox 39"/>
          <p:cNvSpPr txBox="1"/>
          <p:nvPr>
            <p:custDataLst>
              <p:tags r:id="rId39"/>
            </p:custDataLst>
          </p:nvPr>
        </p:nvSpPr>
        <p:spPr>
          <a:xfrm>
            <a:off x="762000" y="5265419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Latency: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Throughput: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Concurrency: </a:t>
            </a:r>
          </a:p>
        </p:txBody>
      </p:sp>
      <p:sp>
        <p:nvSpPr>
          <p:cNvPr id="3" name="Freeform 2"/>
          <p:cNvSpPr/>
          <p:nvPr/>
        </p:nvSpPr>
        <p:spPr>
          <a:xfrm>
            <a:off x="9113520" y="449579"/>
            <a:ext cx="2259" cy="1"/>
          </a:xfrm>
          <a:custGeom>
            <a:avLst/>
            <a:gdLst/>
            <a:ahLst/>
            <a:cxnLst/>
            <a:rect l="0" t="0" r="0" b="0"/>
            <a:pathLst>
              <a:path w="2259" h="1">
                <a:moveTo>
                  <a:pt x="0" y="0"/>
                </a:moveTo>
                <a:lnTo>
                  <a:pt x="2258" y="0"/>
                </a:lnTo>
                <a:close/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ARTInkAnnotation173"/>
          <p:cNvSpPr/>
          <p:nvPr/>
        </p:nvSpPr>
        <p:spPr>
          <a:xfrm>
            <a:off x="5958839" y="3025139"/>
            <a:ext cx="14183" cy="15241"/>
          </a:xfrm>
          <a:custGeom>
            <a:avLst/>
            <a:gdLst/>
            <a:ahLst/>
            <a:cxnLst/>
            <a:rect l="0" t="0" r="0" b="0"/>
            <a:pathLst>
              <a:path w="14183" h="15241">
                <a:moveTo>
                  <a:pt x="7620" y="0"/>
                </a:moveTo>
                <a:lnTo>
                  <a:pt x="11666" y="0"/>
                </a:lnTo>
                <a:lnTo>
                  <a:pt x="12858" y="847"/>
                </a:lnTo>
                <a:lnTo>
                  <a:pt x="13653" y="2258"/>
                </a:lnTo>
                <a:lnTo>
                  <a:pt x="14182" y="4045"/>
                </a:lnTo>
                <a:lnTo>
                  <a:pt x="13688" y="5237"/>
                </a:lnTo>
                <a:lnTo>
                  <a:pt x="12512" y="6031"/>
                </a:lnTo>
                <a:lnTo>
                  <a:pt x="8587" y="7306"/>
                </a:lnTo>
                <a:lnTo>
                  <a:pt x="8265" y="8257"/>
                </a:lnTo>
                <a:lnTo>
                  <a:pt x="8050" y="9739"/>
                </a:lnTo>
                <a:lnTo>
                  <a:pt x="7623" y="15212"/>
                </a:lnTo>
                <a:lnTo>
                  <a:pt x="7620" y="15240"/>
                </a:lnTo>
                <a:lnTo>
                  <a:pt x="1060" y="15240"/>
                </a:lnTo>
                <a:lnTo>
                  <a:pt x="6654" y="15240"/>
                </a:lnTo>
                <a:lnTo>
                  <a:pt x="0" y="1524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208" grpId="0" animBg="1"/>
      <p:bldP spid="94" grpId="0" animBg="1"/>
      <p:bldP spid="96" grpId="0" animBg="1"/>
      <p:bldP spid="10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/>
          <p:cNvCxnSpPr/>
          <p:nvPr>
            <p:custDataLst>
              <p:tags r:id="rId1"/>
            </p:custDataLst>
          </p:nvPr>
        </p:nvCxnSpPr>
        <p:spPr>
          <a:xfrm rot="5400000">
            <a:off x="2209800" y="154436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>
            <p:custDataLst>
              <p:tags r:id="rId2"/>
            </p:custDataLst>
          </p:nvPr>
        </p:nvCxnSpPr>
        <p:spPr>
          <a:xfrm rot="5400000">
            <a:off x="4038600" y="154436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>
            <p:custDataLst>
              <p:tags r:id="rId3"/>
            </p:custDataLst>
          </p:nvPr>
        </p:nvCxnSpPr>
        <p:spPr>
          <a:xfrm rot="5400000">
            <a:off x="5943600" y="154436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>
            <p:custDataLst>
              <p:tags r:id="rId4"/>
            </p:custDataLst>
          </p:nvPr>
        </p:nvCxnSpPr>
        <p:spPr>
          <a:xfrm rot="5400000">
            <a:off x="7696200" y="154436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>
            <p:custDataLst>
              <p:tags r:id="rId5"/>
            </p:custDataLst>
          </p:nvPr>
        </p:nvCxnSpPr>
        <p:spPr>
          <a:xfrm rot="5400000">
            <a:off x="457200" y="154436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dirty="0" smtClean="0"/>
              <a:t>Splitting Pipeline Stages</a:t>
            </a:r>
            <a:endParaRPr lang="en-US" dirty="0"/>
          </a:p>
        </p:txBody>
      </p:sp>
      <p:pic>
        <p:nvPicPr>
          <p:cNvPr id="16" name="Picture 6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8" cstate="print"/>
          <a:srcRect l="46124"/>
          <a:stretch>
            <a:fillRect/>
          </a:stretch>
        </p:blipFill>
        <p:spPr bwMode="auto">
          <a:xfrm>
            <a:off x="7606809" y="381000"/>
            <a:ext cx="317991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" name="Line 56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57199" y="1620560"/>
            <a:ext cx="7620001" cy="0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72" name="Picture 4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9" cstate="print"/>
          <a:srcRect/>
          <a:stretch>
            <a:fillRect/>
          </a:stretch>
        </p:blipFill>
        <p:spPr bwMode="auto">
          <a:xfrm>
            <a:off x="2057400" y="1744385"/>
            <a:ext cx="914400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" name="Picture 8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70" cstate="print"/>
          <a:srcRect/>
          <a:stretch>
            <a:fillRect/>
          </a:stretch>
        </p:blipFill>
        <p:spPr bwMode="auto">
          <a:xfrm>
            <a:off x="685800" y="1725990"/>
            <a:ext cx="381000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6" name="Line 56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57200" y="1620560"/>
            <a:ext cx="0" cy="4124980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" name="TextBox 76"/>
          <p:cNvSpPr txBox="1"/>
          <p:nvPr>
            <p:custDataLst>
              <p:tags r:id="rId12"/>
            </p:custDataLst>
          </p:nvPr>
        </p:nvSpPr>
        <p:spPr>
          <a:xfrm>
            <a:off x="228600" y="1021140"/>
            <a:ext cx="6345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>0h		1h		2h		3h…</a:t>
            </a:r>
          </a:p>
        </p:txBody>
      </p:sp>
      <p:pic>
        <p:nvPicPr>
          <p:cNvPr id="164" name="Picture 9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71" cstate="print"/>
          <a:srcRect/>
          <a:stretch>
            <a:fillRect/>
          </a:stretch>
        </p:blipFill>
        <p:spPr bwMode="auto">
          <a:xfrm>
            <a:off x="1066800" y="178314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8" name="Rectangle 207"/>
          <p:cNvSpPr/>
          <p:nvPr>
            <p:custDataLst>
              <p:tags r:id="rId14"/>
            </p:custDataLst>
          </p:nvPr>
        </p:nvSpPr>
        <p:spPr>
          <a:xfrm>
            <a:off x="533400" y="1696760"/>
            <a:ext cx="1295400" cy="77218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cxnSp>
        <p:nvCxnSpPr>
          <p:cNvPr id="49" name="Straight Connector 48"/>
          <p:cNvCxnSpPr/>
          <p:nvPr>
            <p:custDataLst>
              <p:tags r:id="rId15"/>
            </p:custDataLst>
          </p:nvPr>
        </p:nvCxnSpPr>
        <p:spPr>
          <a:xfrm rot="5400000">
            <a:off x="2286000" y="597414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>
            <p:custDataLst>
              <p:tags r:id="rId16"/>
            </p:custDataLst>
          </p:nvPr>
        </p:nvCxnSpPr>
        <p:spPr>
          <a:xfrm rot="5400000">
            <a:off x="4114800" y="597414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>
            <p:custDataLst>
              <p:tags r:id="rId17"/>
            </p:custDataLst>
          </p:nvPr>
        </p:nvCxnSpPr>
        <p:spPr>
          <a:xfrm rot="5400000">
            <a:off x="5943600" y="597414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>
            <p:custDataLst>
              <p:tags r:id="rId18"/>
            </p:custDataLst>
          </p:nvPr>
        </p:nvCxnSpPr>
        <p:spPr>
          <a:xfrm rot="5400000">
            <a:off x="7772400" y="597414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>
            <p:custDataLst>
              <p:tags r:id="rId19"/>
            </p:custDataLst>
          </p:nvPr>
        </p:nvCxnSpPr>
        <p:spPr>
          <a:xfrm rot="5400000">
            <a:off x="457200" y="597414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6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8" cstate="print"/>
          <a:srcRect r="51641"/>
          <a:stretch>
            <a:fillRect/>
          </a:stretch>
        </p:blipFill>
        <p:spPr bwMode="auto">
          <a:xfrm>
            <a:off x="7162800" y="381000"/>
            <a:ext cx="2854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" name="Rectangle 47"/>
          <p:cNvSpPr/>
          <p:nvPr>
            <p:custDataLst>
              <p:tags r:id="rId21"/>
            </p:custDataLst>
          </p:nvPr>
        </p:nvSpPr>
        <p:spPr>
          <a:xfrm>
            <a:off x="1905000" y="1696760"/>
            <a:ext cx="1295400" cy="77218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62" name="Picture 4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9" cstate="print"/>
          <a:srcRect/>
          <a:stretch>
            <a:fillRect/>
          </a:stretch>
        </p:blipFill>
        <p:spPr bwMode="auto">
          <a:xfrm>
            <a:off x="3429000" y="2602290"/>
            <a:ext cx="914400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8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70" cstate="print"/>
          <a:srcRect/>
          <a:stretch>
            <a:fillRect/>
          </a:stretch>
        </p:blipFill>
        <p:spPr bwMode="auto">
          <a:xfrm>
            <a:off x="2057400" y="2583240"/>
            <a:ext cx="381000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" name="Picture 9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71" cstate="print"/>
          <a:srcRect/>
          <a:stretch>
            <a:fillRect/>
          </a:stretch>
        </p:blipFill>
        <p:spPr bwMode="auto">
          <a:xfrm>
            <a:off x="2438400" y="263152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5" name="Rectangle 64"/>
          <p:cNvSpPr/>
          <p:nvPr>
            <p:custDataLst>
              <p:tags r:id="rId25"/>
            </p:custDataLst>
          </p:nvPr>
        </p:nvSpPr>
        <p:spPr>
          <a:xfrm>
            <a:off x="1905000" y="2545140"/>
            <a:ext cx="1295400" cy="77218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67" name="Rectangle 66"/>
          <p:cNvSpPr/>
          <p:nvPr>
            <p:custDataLst>
              <p:tags r:id="rId26"/>
            </p:custDataLst>
          </p:nvPr>
        </p:nvSpPr>
        <p:spPr>
          <a:xfrm>
            <a:off x="3276600" y="2545140"/>
            <a:ext cx="1295400" cy="77218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4" name="Rectangle 83"/>
          <p:cNvSpPr/>
          <p:nvPr>
            <p:custDataLst>
              <p:tags r:id="rId27"/>
            </p:custDataLst>
          </p:nvPr>
        </p:nvSpPr>
        <p:spPr>
          <a:xfrm>
            <a:off x="6019800" y="2545140"/>
            <a:ext cx="1295400" cy="77218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5" name="Rectangle 84"/>
          <p:cNvSpPr/>
          <p:nvPr>
            <p:custDataLst>
              <p:tags r:id="rId28"/>
            </p:custDataLst>
          </p:nvPr>
        </p:nvSpPr>
        <p:spPr>
          <a:xfrm>
            <a:off x="4648200" y="2545140"/>
            <a:ext cx="1295400" cy="77218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86" name="Picture 6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8" cstate="print"/>
          <a:srcRect r="55708"/>
          <a:stretch>
            <a:fillRect/>
          </a:stretch>
        </p:blipFill>
        <p:spPr bwMode="auto">
          <a:xfrm>
            <a:off x="3524572" y="1806259"/>
            <a:ext cx="6664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" name="Picture 6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68" cstate="print"/>
          <a:srcRect l="55708"/>
          <a:stretch>
            <a:fillRect/>
          </a:stretch>
        </p:blipFill>
        <p:spPr bwMode="auto">
          <a:xfrm>
            <a:off x="5029200" y="1806259"/>
            <a:ext cx="6664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0" name="Rectangle 89"/>
          <p:cNvSpPr/>
          <p:nvPr>
            <p:custDataLst>
              <p:tags r:id="rId31"/>
            </p:custDataLst>
          </p:nvPr>
        </p:nvSpPr>
        <p:spPr>
          <a:xfrm>
            <a:off x="4648200" y="1696760"/>
            <a:ext cx="1295400" cy="77218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>
            <p:custDataLst>
              <p:tags r:id="rId32"/>
            </p:custDataLst>
          </p:nvPr>
        </p:nvSpPr>
        <p:spPr>
          <a:xfrm>
            <a:off x="3276600" y="1696760"/>
            <a:ext cx="1295400" cy="77218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103" name="Picture 4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69" cstate="print"/>
          <a:srcRect/>
          <a:stretch>
            <a:fillRect/>
          </a:stretch>
        </p:blipFill>
        <p:spPr bwMode="auto">
          <a:xfrm>
            <a:off x="4800600" y="3441145"/>
            <a:ext cx="914400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" name="Picture 8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70" cstate="print"/>
          <a:srcRect/>
          <a:stretch>
            <a:fillRect/>
          </a:stretch>
        </p:blipFill>
        <p:spPr bwMode="auto">
          <a:xfrm>
            <a:off x="3429000" y="3431620"/>
            <a:ext cx="381000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" name="Picture 9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71" cstate="print"/>
          <a:srcRect/>
          <a:stretch>
            <a:fillRect/>
          </a:stretch>
        </p:blipFill>
        <p:spPr bwMode="auto">
          <a:xfrm>
            <a:off x="3810000" y="346972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6" name="Rectangle 105"/>
          <p:cNvSpPr/>
          <p:nvPr>
            <p:custDataLst>
              <p:tags r:id="rId36"/>
            </p:custDataLst>
          </p:nvPr>
        </p:nvSpPr>
        <p:spPr>
          <a:xfrm>
            <a:off x="3276600" y="3393520"/>
            <a:ext cx="1295400" cy="7620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07" name="Rectangle 106"/>
          <p:cNvSpPr/>
          <p:nvPr>
            <p:custDataLst>
              <p:tags r:id="rId37"/>
            </p:custDataLst>
          </p:nvPr>
        </p:nvSpPr>
        <p:spPr>
          <a:xfrm>
            <a:off x="4648200" y="3393520"/>
            <a:ext cx="1295400" cy="762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12" name="Rectangle 111"/>
          <p:cNvSpPr/>
          <p:nvPr>
            <p:custDataLst>
              <p:tags r:id="rId38"/>
            </p:custDataLst>
          </p:nvPr>
        </p:nvSpPr>
        <p:spPr>
          <a:xfrm>
            <a:off x="7391400" y="3393520"/>
            <a:ext cx="1295400" cy="7620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13" name="Rectangle 112"/>
          <p:cNvSpPr/>
          <p:nvPr>
            <p:custDataLst>
              <p:tags r:id="rId39"/>
            </p:custDataLst>
          </p:nvPr>
        </p:nvSpPr>
        <p:spPr>
          <a:xfrm>
            <a:off x="6019800" y="3393520"/>
            <a:ext cx="1295400" cy="7620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114" name="Picture 6"/>
          <p:cNvPicPr>
            <a:picLocks noChangeAspect="1" noChangeArrowheads="1"/>
          </p:cNvPicPr>
          <p:nvPr>
            <p:custDataLst>
              <p:tags r:id="rId40"/>
            </p:custDataLst>
          </p:nvPr>
        </p:nvPicPr>
        <p:blipFill>
          <a:blip r:embed="rId68" cstate="print"/>
          <a:srcRect r="55708"/>
          <a:stretch>
            <a:fillRect/>
          </a:stretch>
        </p:blipFill>
        <p:spPr bwMode="auto">
          <a:xfrm>
            <a:off x="4915544" y="2631520"/>
            <a:ext cx="6664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5" name="Picture 6"/>
          <p:cNvPicPr>
            <a:picLocks noChangeAspect="1" noChangeArrowheads="1"/>
          </p:cNvPicPr>
          <p:nvPr>
            <p:custDataLst>
              <p:tags r:id="rId41"/>
            </p:custDataLst>
          </p:nvPr>
        </p:nvPicPr>
        <p:blipFill>
          <a:blip r:embed="rId68" cstate="print"/>
          <a:srcRect l="55708"/>
          <a:stretch>
            <a:fillRect/>
          </a:stretch>
        </p:blipFill>
        <p:spPr bwMode="auto">
          <a:xfrm>
            <a:off x="6420172" y="2631520"/>
            <a:ext cx="6664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6" name="Picture 6"/>
          <p:cNvPicPr>
            <a:picLocks noChangeAspect="1" noChangeArrowheads="1"/>
          </p:cNvPicPr>
          <p:nvPr>
            <p:custDataLst>
              <p:tags r:id="rId42"/>
            </p:custDataLst>
          </p:nvPr>
        </p:nvPicPr>
        <p:blipFill>
          <a:blip r:embed="rId68" cstate="print"/>
          <a:srcRect r="55708"/>
          <a:stretch>
            <a:fillRect/>
          </a:stretch>
        </p:blipFill>
        <p:spPr bwMode="auto">
          <a:xfrm>
            <a:off x="6267772" y="3469720"/>
            <a:ext cx="6664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7" name="Picture 6"/>
          <p:cNvPicPr>
            <a:picLocks noChangeAspect="1" noChangeArrowheads="1"/>
          </p:cNvPicPr>
          <p:nvPr>
            <p:custDataLst>
              <p:tags r:id="rId43"/>
            </p:custDataLst>
          </p:nvPr>
        </p:nvPicPr>
        <p:blipFill>
          <a:blip r:embed="rId68" cstate="print"/>
          <a:srcRect l="55708"/>
          <a:stretch>
            <a:fillRect/>
          </a:stretch>
        </p:blipFill>
        <p:spPr bwMode="auto">
          <a:xfrm>
            <a:off x="7772400" y="3469720"/>
            <a:ext cx="6664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" name="Picture 4"/>
          <p:cNvPicPr>
            <a:picLocks noChangeAspect="1" noChangeArrowheads="1"/>
          </p:cNvPicPr>
          <p:nvPr>
            <p:custDataLst>
              <p:tags r:id="rId44"/>
            </p:custDataLst>
          </p:nvPr>
        </p:nvPicPr>
        <p:blipFill>
          <a:blip r:embed="rId69" cstate="print"/>
          <a:srcRect/>
          <a:stretch>
            <a:fillRect/>
          </a:stretch>
        </p:blipFill>
        <p:spPr bwMode="auto">
          <a:xfrm>
            <a:off x="5167097" y="327560"/>
            <a:ext cx="442027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" name="Picture 8"/>
          <p:cNvPicPr>
            <a:picLocks noChangeAspect="1" noChangeArrowheads="1"/>
          </p:cNvPicPr>
          <p:nvPr>
            <p:custDataLst>
              <p:tags r:id="rId45"/>
            </p:custDataLst>
          </p:nvPr>
        </p:nvPicPr>
        <p:blipFill>
          <a:blip r:embed="rId70" cstate="print"/>
          <a:srcRect/>
          <a:stretch>
            <a:fillRect/>
          </a:stretch>
        </p:blipFill>
        <p:spPr bwMode="auto">
          <a:xfrm>
            <a:off x="1143000" y="349321"/>
            <a:ext cx="669315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" name="Picture 9"/>
          <p:cNvPicPr>
            <a:picLocks noChangeAspect="1" noChangeArrowheads="1"/>
          </p:cNvPicPr>
          <p:nvPr>
            <p:custDataLst>
              <p:tags r:id="rId46"/>
            </p:custDataLst>
          </p:nvPr>
        </p:nvPicPr>
        <p:blipFill>
          <a:blip r:embed="rId71" cstate="print"/>
          <a:srcRect/>
          <a:stretch>
            <a:fillRect/>
          </a:stretch>
        </p:blipFill>
        <p:spPr bwMode="auto">
          <a:xfrm>
            <a:off x="3183915" y="393954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" name="TextBox 67"/>
          <p:cNvSpPr txBox="1"/>
          <p:nvPr>
            <p:custDataLst>
              <p:tags r:id="rId47"/>
            </p:custDataLst>
          </p:nvPr>
        </p:nvSpPr>
        <p:spPr>
          <a:xfrm>
            <a:off x="304800" y="520591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15 min</a:t>
            </a:r>
          </a:p>
        </p:txBody>
      </p:sp>
      <p:sp>
        <p:nvSpPr>
          <p:cNvPr id="69" name="TextBox 68"/>
          <p:cNvSpPr txBox="1"/>
          <p:nvPr>
            <p:custDataLst>
              <p:tags r:id="rId48"/>
            </p:custDataLst>
          </p:nvPr>
        </p:nvSpPr>
        <p:spPr>
          <a:xfrm>
            <a:off x="2498115" y="508134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30 min</a:t>
            </a:r>
          </a:p>
        </p:txBody>
      </p:sp>
      <p:sp>
        <p:nvSpPr>
          <p:cNvPr id="70" name="TextBox 69"/>
          <p:cNvSpPr txBox="1"/>
          <p:nvPr>
            <p:custDataLst>
              <p:tags r:id="rId49"/>
            </p:custDataLst>
          </p:nvPr>
        </p:nvSpPr>
        <p:spPr>
          <a:xfrm>
            <a:off x="4403115" y="517940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45 min</a:t>
            </a:r>
          </a:p>
        </p:txBody>
      </p:sp>
      <p:sp>
        <p:nvSpPr>
          <p:cNvPr id="73" name="TextBox 72"/>
          <p:cNvSpPr txBox="1"/>
          <p:nvPr>
            <p:custDataLst>
              <p:tags r:id="rId50"/>
            </p:custDataLst>
          </p:nvPr>
        </p:nvSpPr>
        <p:spPr>
          <a:xfrm>
            <a:off x="5943600" y="495180"/>
            <a:ext cx="1289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45+45 min</a:t>
            </a:r>
          </a:p>
        </p:txBody>
      </p:sp>
      <p:pic>
        <p:nvPicPr>
          <p:cNvPr id="60" name="Picture 4"/>
          <p:cNvPicPr>
            <a:picLocks noChangeAspect="1" noChangeArrowheads="1"/>
          </p:cNvPicPr>
          <p:nvPr>
            <p:custDataLst>
              <p:tags r:id="rId51"/>
            </p:custDataLst>
          </p:nvPr>
        </p:nvPicPr>
        <p:blipFill>
          <a:blip r:embed="rId69" cstate="print"/>
          <a:srcRect/>
          <a:stretch>
            <a:fillRect/>
          </a:stretch>
        </p:blipFill>
        <p:spPr bwMode="auto">
          <a:xfrm>
            <a:off x="6172200" y="4279345"/>
            <a:ext cx="914400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" name="Picture 8"/>
          <p:cNvPicPr>
            <a:picLocks noChangeAspect="1" noChangeArrowheads="1"/>
          </p:cNvPicPr>
          <p:nvPr>
            <p:custDataLst>
              <p:tags r:id="rId52"/>
            </p:custDataLst>
          </p:nvPr>
        </p:nvPicPr>
        <p:blipFill>
          <a:blip r:embed="rId70" cstate="print"/>
          <a:srcRect/>
          <a:stretch>
            <a:fillRect/>
          </a:stretch>
        </p:blipFill>
        <p:spPr bwMode="auto">
          <a:xfrm>
            <a:off x="4800600" y="4269820"/>
            <a:ext cx="381000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" name="Picture 9"/>
          <p:cNvPicPr>
            <a:picLocks noChangeAspect="1" noChangeArrowheads="1"/>
          </p:cNvPicPr>
          <p:nvPr>
            <p:custDataLst>
              <p:tags r:id="rId53"/>
            </p:custDataLst>
          </p:nvPr>
        </p:nvPicPr>
        <p:blipFill>
          <a:blip r:embed="rId71" cstate="print"/>
          <a:srcRect/>
          <a:stretch>
            <a:fillRect/>
          </a:stretch>
        </p:blipFill>
        <p:spPr bwMode="auto">
          <a:xfrm>
            <a:off x="5181600" y="430792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9" name="Rectangle 78"/>
          <p:cNvSpPr/>
          <p:nvPr>
            <p:custDataLst>
              <p:tags r:id="rId54"/>
            </p:custDataLst>
          </p:nvPr>
        </p:nvSpPr>
        <p:spPr>
          <a:xfrm>
            <a:off x="4648200" y="4231720"/>
            <a:ext cx="1295400" cy="7620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0" name="Rectangle 79"/>
          <p:cNvSpPr/>
          <p:nvPr>
            <p:custDataLst>
              <p:tags r:id="rId55"/>
            </p:custDataLst>
          </p:nvPr>
        </p:nvSpPr>
        <p:spPr>
          <a:xfrm>
            <a:off x="6019800" y="4231720"/>
            <a:ext cx="1295400" cy="762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1" name="Rectangle 80"/>
          <p:cNvSpPr/>
          <p:nvPr>
            <p:custDataLst>
              <p:tags r:id="rId56"/>
            </p:custDataLst>
          </p:nvPr>
        </p:nvSpPr>
        <p:spPr>
          <a:xfrm>
            <a:off x="7391400" y="4231720"/>
            <a:ext cx="1295400" cy="7620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82" name="Picture 6"/>
          <p:cNvPicPr>
            <a:picLocks noChangeAspect="1" noChangeArrowheads="1"/>
          </p:cNvPicPr>
          <p:nvPr>
            <p:custDataLst>
              <p:tags r:id="rId57"/>
            </p:custDataLst>
          </p:nvPr>
        </p:nvPicPr>
        <p:blipFill>
          <a:blip r:embed="rId68" cstate="print"/>
          <a:srcRect r="55708"/>
          <a:stretch>
            <a:fillRect/>
          </a:stretch>
        </p:blipFill>
        <p:spPr bwMode="auto">
          <a:xfrm>
            <a:off x="7639372" y="4307920"/>
            <a:ext cx="6664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3" name="Freeform 82"/>
          <p:cNvSpPr/>
          <p:nvPr>
            <p:custDataLst>
              <p:tags r:id="rId58"/>
            </p:custDataLst>
          </p:nvPr>
        </p:nvSpPr>
        <p:spPr>
          <a:xfrm>
            <a:off x="8763000" y="4220885"/>
            <a:ext cx="381000" cy="772180"/>
          </a:xfrm>
          <a:custGeom>
            <a:avLst/>
            <a:gdLst>
              <a:gd name="connsiteX0" fmla="*/ 0 w 304800"/>
              <a:gd name="connsiteY0" fmla="*/ 0 h 914400"/>
              <a:gd name="connsiteX1" fmla="*/ 304800 w 304800"/>
              <a:gd name="connsiteY1" fmla="*/ 0 h 914400"/>
              <a:gd name="connsiteX2" fmla="*/ 304800 w 304800"/>
              <a:gd name="connsiteY2" fmla="*/ 914400 h 914400"/>
              <a:gd name="connsiteX3" fmla="*/ 0 w 304800"/>
              <a:gd name="connsiteY3" fmla="*/ 914400 h 914400"/>
              <a:gd name="connsiteX4" fmla="*/ 0 w 304800"/>
              <a:gd name="connsiteY4" fmla="*/ 0 h 914400"/>
              <a:gd name="connsiteX0" fmla="*/ 0 w 305594"/>
              <a:gd name="connsiteY0" fmla="*/ 0 h 914400"/>
              <a:gd name="connsiteX1" fmla="*/ 304800 w 305594"/>
              <a:gd name="connsiteY1" fmla="*/ 0 h 914400"/>
              <a:gd name="connsiteX2" fmla="*/ 304800 w 305594"/>
              <a:gd name="connsiteY2" fmla="*/ 381000 h 914400"/>
              <a:gd name="connsiteX3" fmla="*/ 304800 w 305594"/>
              <a:gd name="connsiteY3" fmla="*/ 914400 h 914400"/>
              <a:gd name="connsiteX4" fmla="*/ 0 w 305594"/>
              <a:gd name="connsiteY4" fmla="*/ 914400 h 914400"/>
              <a:gd name="connsiteX5" fmla="*/ 0 w 305594"/>
              <a:gd name="connsiteY5" fmla="*/ 0 h 914400"/>
              <a:gd name="connsiteX0" fmla="*/ 304800 w 396240"/>
              <a:gd name="connsiteY0" fmla="*/ 381000 h 914400"/>
              <a:gd name="connsiteX1" fmla="*/ 304800 w 396240"/>
              <a:gd name="connsiteY1" fmla="*/ 914400 h 914400"/>
              <a:gd name="connsiteX2" fmla="*/ 0 w 396240"/>
              <a:gd name="connsiteY2" fmla="*/ 914400 h 914400"/>
              <a:gd name="connsiteX3" fmla="*/ 0 w 396240"/>
              <a:gd name="connsiteY3" fmla="*/ 0 h 914400"/>
              <a:gd name="connsiteX4" fmla="*/ 304800 w 396240"/>
              <a:gd name="connsiteY4" fmla="*/ 0 h 914400"/>
              <a:gd name="connsiteX5" fmla="*/ 396240 w 396240"/>
              <a:gd name="connsiteY5" fmla="*/ 472440 h 914400"/>
              <a:gd name="connsiteX0" fmla="*/ 304800 w 305594"/>
              <a:gd name="connsiteY0" fmla="*/ 381000 h 914400"/>
              <a:gd name="connsiteX1" fmla="*/ 304800 w 305594"/>
              <a:gd name="connsiteY1" fmla="*/ 914400 h 914400"/>
              <a:gd name="connsiteX2" fmla="*/ 0 w 305594"/>
              <a:gd name="connsiteY2" fmla="*/ 914400 h 914400"/>
              <a:gd name="connsiteX3" fmla="*/ 0 w 305594"/>
              <a:gd name="connsiteY3" fmla="*/ 0 h 914400"/>
              <a:gd name="connsiteX4" fmla="*/ 304800 w 305594"/>
              <a:gd name="connsiteY4" fmla="*/ 0 h 914400"/>
              <a:gd name="connsiteX0" fmla="*/ 304800 w 304800"/>
              <a:gd name="connsiteY0" fmla="*/ 914400 h 914400"/>
              <a:gd name="connsiteX1" fmla="*/ 0 w 304800"/>
              <a:gd name="connsiteY1" fmla="*/ 914400 h 914400"/>
              <a:gd name="connsiteX2" fmla="*/ 0 w 304800"/>
              <a:gd name="connsiteY2" fmla="*/ 0 h 914400"/>
              <a:gd name="connsiteX3" fmla="*/ 304800 w 304800"/>
              <a:gd name="connsiteY3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" h="914400">
                <a:moveTo>
                  <a:pt x="304800" y="914400"/>
                </a:moveTo>
                <a:lnTo>
                  <a:pt x="0" y="914400"/>
                </a:lnTo>
                <a:lnTo>
                  <a:pt x="0" y="0"/>
                </a:lnTo>
                <a:lnTo>
                  <a:pt x="304800" y="0"/>
                </a:lnTo>
              </a:path>
            </a:pathLst>
          </a:cu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87" name="Picture 4"/>
          <p:cNvPicPr>
            <a:picLocks noChangeAspect="1" noChangeArrowheads="1"/>
          </p:cNvPicPr>
          <p:nvPr>
            <p:custDataLst>
              <p:tags r:id="rId59"/>
            </p:custDataLst>
          </p:nvPr>
        </p:nvPicPr>
        <p:blipFill>
          <a:blip r:embed="rId69" cstate="print"/>
          <a:srcRect/>
          <a:stretch>
            <a:fillRect/>
          </a:stretch>
        </p:blipFill>
        <p:spPr bwMode="auto">
          <a:xfrm>
            <a:off x="7543800" y="5107365"/>
            <a:ext cx="914400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" name="Picture 8"/>
          <p:cNvPicPr>
            <a:picLocks noChangeAspect="1" noChangeArrowheads="1"/>
          </p:cNvPicPr>
          <p:nvPr>
            <p:custDataLst>
              <p:tags r:id="rId60"/>
            </p:custDataLst>
          </p:nvPr>
        </p:nvPicPr>
        <p:blipFill>
          <a:blip r:embed="rId70" cstate="print"/>
          <a:srcRect/>
          <a:stretch>
            <a:fillRect/>
          </a:stretch>
        </p:blipFill>
        <p:spPr bwMode="auto">
          <a:xfrm>
            <a:off x="6172200" y="5097840"/>
            <a:ext cx="381000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" name="Picture 9"/>
          <p:cNvPicPr>
            <a:picLocks noChangeAspect="1" noChangeArrowheads="1"/>
          </p:cNvPicPr>
          <p:nvPr>
            <p:custDataLst>
              <p:tags r:id="rId61"/>
            </p:custDataLst>
          </p:nvPr>
        </p:nvPicPr>
        <p:blipFill>
          <a:blip r:embed="rId71" cstate="print"/>
          <a:srcRect/>
          <a:stretch>
            <a:fillRect/>
          </a:stretch>
        </p:blipFill>
        <p:spPr bwMode="auto">
          <a:xfrm>
            <a:off x="6553200" y="513594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" name="Rectangle 91"/>
          <p:cNvSpPr/>
          <p:nvPr>
            <p:custDataLst>
              <p:tags r:id="rId62"/>
            </p:custDataLst>
          </p:nvPr>
        </p:nvSpPr>
        <p:spPr>
          <a:xfrm>
            <a:off x="6019800" y="5059740"/>
            <a:ext cx="1295400" cy="7620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93" name="Rectangle 92"/>
          <p:cNvSpPr/>
          <p:nvPr>
            <p:custDataLst>
              <p:tags r:id="rId63"/>
            </p:custDataLst>
          </p:nvPr>
        </p:nvSpPr>
        <p:spPr>
          <a:xfrm>
            <a:off x="7391400" y="5059740"/>
            <a:ext cx="1295400" cy="762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94" name="Freeform 93"/>
          <p:cNvSpPr/>
          <p:nvPr>
            <p:custDataLst>
              <p:tags r:id="rId64"/>
            </p:custDataLst>
          </p:nvPr>
        </p:nvSpPr>
        <p:spPr>
          <a:xfrm>
            <a:off x="8763000" y="5059740"/>
            <a:ext cx="381000" cy="772180"/>
          </a:xfrm>
          <a:custGeom>
            <a:avLst/>
            <a:gdLst>
              <a:gd name="connsiteX0" fmla="*/ 0 w 304800"/>
              <a:gd name="connsiteY0" fmla="*/ 0 h 914400"/>
              <a:gd name="connsiteX1" fmla="*/ 304800 w 304800"/>
              <a:gd name="connsiteY1" fmla="*/ 0 h 914400"/>
              <a:gd name="connsiteX2" fmla="*/ 304800 w 304800"/>
              <a:gd name="connsiteY2" fmla="*/ 914400 h 914400"/>
              <a:gd name="connsiteX3" fmla="*/ 0 w 304800"/>
              <a:gd name="connsiteY3" fmla="*/ 914400 h 914400"/>
              <a:gd name="connsiteX4" fmla="*/ 0 w 304800"/>
              <a:gd name="connsiteY4" fmla="*/ 0 h 914400"/>
              <a:gd name="connsiteX0" fmla="*/ 0 w 305594"/>
              <a:gd name="connsiteY0" fmla="*/ 0 h 914400"/>
              <a:gd name="connsiteX1" fmla="*/ 304800 w 305594"/>
              <a:gd name="connsiteY1" fmla="*/ 0 h 914400"/>
              <a:gd name="connsiteX2" fmla="*/ 304800 w 305594"/>
              <a:gd name="connsiteY2" fmla="*/ 381000 h 914400"/>
              <a:gd name="connsiteX3" fmla="*/ 304800 w 305594"/>
              <a:gd name="connsiteY3" fmla="*/ 914400 h 914400"/>
              <a:gd name="connsiteX4" fmla="*/ 0 w 305594"/>
              <a:gd name="connsiteY4" fmla="*/ 914400 h 914400"/>
              <a:gd name="connsiteX5" fmla="*/ 0 w 305594"/>
              <a:gd name="connsiteY5" fmla="*/ 0 h 914400"/>
              <a:gd name="connsiteX0" fmla="*/ 304800 w 396240"/>
              <a:gd name="connsiteY0" fmla="*/ 381000 h 914400"/>
              <a:gd name="connsiteX1" fmla="*/ 304800 w 396240"/>
              <a:gd name="connsiteY1" fmla="*/ 914400 h 914400"/>
              <a:gd name="connsiteX2" fmla="*/ 0 w 396240"/>
              <a:gd name="connsiteY2" fmla="*/ 914400 h 914400"/>
              <a:gd name="connsiteX3" fmla="*/ 0 w 396240"/>
              <a:gd name="connsiteY3" fmla="*/ 0 h 914400"/>
              <a:gd name="connsiteX4" fmla="*/ 304800 w 396240"/>
              <a:gd name="connsiteY4" fmla="*/ 0 h 914400"/>
              <a:gd name="connsiteX5" fmla="*/ 396240 w 396240"/>
              <a:gd name="connsiteY5" fmla="*/ 472440 h 914400"/>
              <a:gd name="connsiteX0" fmla="*/ 304800 w 305594"/>
              <a:gd name="connsiteY0" fmla="*/ 381000 h 914400"/>
              <a:gd name="connsiteX1" fmla="*/ 304800 w 305594"/>
              <a:gd name="connsiteY1" fmla="*/ 914400 h 914400"/>
              <a:gd name="connsiteX2" fmla="*/ 0 w 305594"/>
              <a:gd name="connsiteY2" fmla="*/ 914400 h 914400"/>
              <a:gd name="connsiteX3" fmla="*/ 0 w 305594"/>
              <a:gd name="connsiteY3" fmla="*/ 0 h 914400"/>
              <a:gd name="connsiteX4" fmla="*/ 304800 w 305594"/>
              <a:gd name="connsiteY4" fmla="*/ 0 h 914400"/>
              <a:gd name="connsiteX0" fmla="*/ 304800 w 304800"/>
              <a:gd name="connsiteY0" fmla="*/ 914400 h 914400"/>
              <a:gd name="connsiteX1" fmla="*/ 0 w 304800"/>
              <a:gd name="connsiteY1" fmla="*/ 914400 h 914400"/>
              <a:gd name="connsiteX2" fmla="*/ 0 w 304800"/>
              <a:gd name="connsiteY2" fmla="*/ 0 h 914400"/>
              <a:gd name="connsiteX3" fmla="*/ 304800 w 304800"/>
              <a:gd name="connsiteY3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" h="914400">
                <a:moveTo>
                  <a:pt x="304800" y="914400"/>
                </a:moveTo>
                <a:lnTo>
                  <a:pt x="0" y="914400"/>
                </a:lnTo>
                <a:lnTo>
                  <a:pt x="0" y="0"/>
                </a:lnTo>
                <a:lnTo>
                  <a:pt x="304800" y="0"/>
                </a:lnTo>
              </a:path>
            </a:pathLst>
          </a:cu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95" name="TextBox 94"/>
          <p:cNvSpPr txBox="1"/>
          <p:nvPr>
            <p:custDataLst>
              <p:tags r:id="rId65"/>
            </p:custDataLst>
          </p:nvPr>
        </p:nvSpPr>
        <p:spPr>
          <a:xfrm>
            <a:off x="762000" y="5288340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Latency: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Throughput: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Concurrency: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0" animBg="1"/>
      <p:bldP spid="48" grpId="0" animBg="1"/>
      <p:bldP spid="65" grpId="0" animBg="1"/>
      <p:bldP spid="67" grpId="0" animBg="1"/>
      <p:bldP spid="84" grpId="0" animBg="1"/>
      <p:bldP spid="85" grpId="0" animBg="1"/>
      <p:bldP spid="90" grpId="0" animBg="1"/>
      <p:bldP spid="102" grpId="0" animBg="1"/>
      <p:bldP spid="106" grpId="0" animBg="1"/>
      <p:bldP spid="107" grpId="0" animBg="1"/>
      <p:bldP spid="112" grpId="0" animBg="1"/>
      <p:bldP spid="113" grpId="0" animBg="1"/>
      <p:bldP spid="79" grpId="0" animBg="1"/>
      <p:bldP spid="80" grpId="0" animBg="1"/>
      <p:bldP spid="81" grpId="0" animBg="1"/>
      <p:bldP spid="83" grpId="0" animBg="1"/>
      <p:bldP spid="92" grpId="0" animBg="1"/>
      <p:bldP spid="93" grpId="0" animBg="1"/>
      <p:bldP spid="9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/>
          <p:cNvCxnSpPr/>
          <p:nvPr>
            <p:custDataLst>
              <p:tags r:id="rId1"/>
            </p:custDataLst>
          </p:nvPr>
        </p:nvCxnSpPr>
        <p:spPr>
          <a:xfrm rot="5400000">
            <a:off x="2209800" y="146816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>
            <p:custDataLst>
              <p:tags r:id="rId2"/>
            </p:custDataLst>
          </p:nvPr>
        </p:nvCxnSpPr>
        <p:spPr>
          <a:xfrm rot="5400000">
            <a:off x="4038600" y="146816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>
            <p:custDataLst>
              <p:tags r:id="rId3"/>
            </p:custDataLst>
          </p:nvPr>
        </p:nvCxnSpPr>
        <p:spPr>
          <a:xfrm rot="5400000">
            <a:off x="5943600" y="146816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>
            <p:custDataLst>
              <p:tags r:id="rId4"/>
            </p:custDataLst>
          </p:nvPr>
        </p:nvCxnSpPr>
        <p:spPr>
          <a:xfrm rot="5400000">
            <a:off x="7696200" y="146816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>
            <p:custDataLst>
              <p:tags r:id="rId5"/>
            </p:custDataLst>
          </p:nvPr>
        </p:nvCxnSpPr>
        <p:spPr>
          <a:xfrm rot="5400000">
            <a:off x="457200" y="146816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dirty="0" smtClean="0"/>
              <a:t>Pipeline Hazards</a:t>
            </a:r>
            <a:endParaRPr lang="en-US" dirty="0"/>
          </a:p>
        </p:txBody>
      </p:sp>
      <p:sp>
        <p:nvSpPr>
          <p:cNvPr id="76" name="Line 5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457200" y="1544360"/>
            <a:ext cx="0" cy="4124980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" name="TextBox 76"/>
          <p:cNvSpPr txBox="1"/>
          <p:nvPr>
            <p:custDataLst>
              <p:tags r:id="rId8"/>
            </p:custDataLst>
          </p:nvPr>
        </p:nvSpPr>
        <p:spPr>
          <a:xfrm>
            <a:off x="228600" y="944940"/>
            <a:ext cx="6345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>0h		1h		2h		3h…</a:t>
            </a:r>
          </a:p>
        </p:txBody>
      </p:sp>
      <p:cxnSp>
        <p:nvCxnSpPr>
          <p:cNvPr id="49" name="Straight Connector 48"/>
          <p:cNvCxnSpPr/>
          <p:nvPr>
            <p:custDataLst>
              <p:tags r:id="rId9"/>
            </p:custDataLst>
          </p:nvPr>
        </p:nvCxnSpPr>
        <p:spPr>
          <a:xfrm rot="5400000">
            <a:off x="2286000" y="589794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>
            <p:custDataLst>
              <p:tags r:id="rId10"/>
            </p:custDataLst>
          </p:nvPr>
        </p:nvCxnSpPr>
        <p:spPr>
          <a:xfrm rot="5400000">
            <a:off x="4114800" y="589794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>
            <p:custDataLst>
              <p:tags r:id="rId11"/>
            </p:custDataLst>
          </p:nvPr>
        </p:nvCxnSpPr>
        <p:spPr>
          <a:xfrm rot="5400000">
            <a:off x="5943600" y="589794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>
            <p:custDataLst>
              <p:tags r:id="rId12"/>
            </p:custDataLst>
          </p:nvPr>
        </p:nvCxnSpPr>
        <p:spPr>
          <a:xfrm rot="5400000">
            <a:off x="7772400" y="589794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>
            <p:custDataLst>
              <p:tags r:id="rId13"/>
            </p:custDataLst>
          </p:nvPr>
        </p:nvCxnSpPr>
        <p:spPr>
          <a:xfrm rot="5400000">
            <a:off x="457200" y="589794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>
            <p:custDataLst>
              <p:tags r:id="rId14"/>
            </p:custDataLst>
          </p:nvPr>
        </p:nvSpPr>
        <p:spPr>
          <a:xfrm>
            <a:off x="304800" y="335340"/>
            <a:ext cx="746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fontAlgn="auto" hangingPunct="1">
              <a:spcBef>
                <a:spcPct val="20000"/>
              </a:spcBef>
              <a:spcAft>
                <a:spcPts val="0"/>
              </a:spcAft>
              <a:buSzPct val="80000"/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Q: What if glue step of task 3 depends on output of task 1?</a:t>
            </a:r>
            <a:endParaRPr lang="en-US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0" name="Line 5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457199" y="1544360"/>
            <a:ext cx="7620001" cy="0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66" name="Picture 4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76" cstate="print"/>
          <a:srcRect/>
          <a:stretch>
            <a:fillRect/>
          </a:stretch>
        </p:blipFill>
        <p:spPr bwMode="auto">
          <a:xfrm>
            <a:off x="2057400" y="1668185"/>
            <a:ext cx="914400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" name="Picture 8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77" cstate="print"/>
          <a:srcRect/>
          <a:stretch>
            <a:fillRect/>
          </a:stretch>
        </p:blipFill>
        <p:spPr bwMode="auto">
          <a:xfrm>
            <a:off x="685800" y="1649790"/>
            <a:ext cx="381000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" name="Picture 9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78" cstate="print"/>
          <a:srcRect/>
          <a:stretch>
            <a:fillRect/>
          </a:stretch>
        </p:blipFill>
        <p:spPr bwMode="auto">
          <a:xfrm>
            <a:off x="1066800" y="170694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8" name="Rectangle 77"/>
          <p:cNvSpPr/>
          <p:nvPr>
            <p:custDataLst>
              <p:tags r:id="rId19"/>
            </p:custDataLst>
          </p:nvPr>
        </p:nvSpPr>
        <p:spPr>
          <a:xfrm>
            <a:off x="533400" y="1620560"/>
            <a:ext cx="1295400" cy="77218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79" name="Rectangle 78"/>
          <p:cNvSpPr/>
          <p:nvPr>
            <p:custDataLst>
              <p:tags r:id="rId20"/>
            </p:custDataLst>
          </p:nvPr>
        </p:nvSpPr>
        <p:spPr>
          <a:xfrm>
            <a:off x="1905000" y="1620560"/>
            <a:ext cx="1295400" cy="77218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80" name="Picture 4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76" cstate="print"/>
          <a:srcRect/>
          <a:stretch>
            <a:fillRect/>
          </a:stretch>
        </p:blipFill>
        <p:spPr bwMode="auto">
          <a:xfrm>
            <a:off x="3429000" y="2526090"/>
            <a:ext cx="914400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" name="Picture 8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77" cstate="print"/>
          <a:srcRect/>
          <a:stretch>
            <a:fillRect/>
          </a:stretch>
        </p:blipFill>
        <p:spPr bwMode="auto">
          <a:xfrm>
            <a:off x="2057400" y="2507040"/>
            <a:ext cx="381000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" name="Picture 9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78" cstate="print"/>
          <a:srcRect/>
          <a:stretch>
            <a:fillRect/>
          </a:stretch>
        </p:blipFill>
        <p:spPr bwMode="auto">
          <a:xfrm>
            <a:off x="2438400" y="255532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6" name="Rectangle 85"/>
          <p:cNvSpPr/>
          <p:nvPr>
            <p:custDataLst>
              <p:tags r:id="rId24"/>
            </p:custDataLst>
          </p:nvPr>
        </p:nvSpPr>
        <p:spPr>
          <a:xfrm>
            <a:off x="1905000" y="2468940"/>
            <a:ext cx="1295400" cy="77218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7" name="Rectangle 86"/>
          <p:cNvSpPr/>
          <p:nvPr>
            <p:custDataLst>
              <p:tags r:id="rId25"/>
            </p:custDataLst>
          </p:nvPr>
        </p:nvSpPr>
        <p:spPr>
          <a:xfrm>
            <a:off x="3276600" y="2468940"/>
            <a:ext cx="1295400" cy="77218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8" name="Rectangle 87"/>
          <p:cNvSpPr/>
          <p:nvPr>
            <p:custDataLst>
              <p:tags r:id="rId26"/>
            </p:custDataLst>
          </p:nvPr>
        </p:nvSpPr>
        <p:spPr>
          <a:xfrm>
            <a:off x="6019800" y="2468940"/>
            <a:ext cx="1295400" cy="77218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9" name="Rectangle 88"/>
          <p:cNvSpPr/>
          <p:nvPr>
            <p:custDataLst>
              <p:tags r:id="rId27"/>
            </p:custDataLst>
          </p:nvPr>
        </p:nvSpPr>
        <p:spPr>
          <a:xfrm>
            <a:off x="4648200" y="2468940"/>
            <a:ext cx="1295400" cy="77218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91" name="Picture 6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79" cstate="print"/>
          <a:srcRect r="55708"/>
          <a:stretch>
            <a:fillRect/>
          </a:stretch>
        </p:blipFill>
        <p:spPr bwMode="auto">
          <a:xfrm>
            <a:off x="3524572" y="1730059"/>
            <a:ext cx="6664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" name="Picture 6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79" cstate="print"/>
          <a:srcRect l="55708"/>
          <a:stretch>
            <a:fillRect/>
          </a:stretch>
        </p:blipFill>
        <p:spPr bwMode="auto">
          <a:xfrm>
            <a:off x="5029200" y="1730059"/>
            <a:ext cx="6664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4" name="Rectangle 93"/>
          <p:cNvSpPr/>
          <p:nvPr>
            <p:custDataLst>
              <p:tags r:id="rId30"/>
            </p:custDataLst>
          </p:nvPr>
        </p:nvSpPr>
        <p:spPr>
          <a:xfrm>
            <a:off x="4648200" y="1620560"/>
            <a:ext cx="1295400" cy="77218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95" name="Rectangle 94"/>
          <p:cNvSpPr/>
          <p:nvPr>
            <p:custDataLst>
              <p:tags r:id="rId31"/>
            </p:custDataLst>
          </p:nvPr>
        </p:nvSpPr>
        <p:spPr>
          <a:xfrm>
            <a:off x="3276600" y="1620560"/>
            <a:ext cx="1295400" cy="77218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96" name="Picture 6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79" cstate="print"/>
          <a:srcRect r="55708"/>
          <a:stretch>
            <a:fillRect/>
          </a:stretch>
        </p:blipFill>
        <p:spPr bwMode="auto">
          <a:xfrm>
            <a:off x="4915544" y="2555320"/>
            <a:ext cx="6664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" name="Picture 6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79" cstate="print"/>
          <a:srcRect l="55708"/>
          <a:stretch>
            <a:fillRect/>
          </a:stretch>
        </p:blipFill>
        <p:spPr bwMode="auto">
          <a:xfrm>
            <a:off x="6420172" y="2555320"/>
            <a:ext cx="6664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" name="Picture 4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76" cstate="print"/>
          <a:srcRect/>
          <a:stretch>
            <a:fillRect/>
          </a:stretch>
        </p:blipFill>
        <p:spPr bwMode="auto">
          <a:xfrm>
            <a:off x="4800600" y="3364945"/>
            <a:ext cx="914400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4" name="Picture 8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77" cstate="print"/>
          <a:srcRect/>
          <a:stretch>
            <a:fillRect/>
          </a:stretch>
        </p:blipFill>
        <p:spPr bwMode="auto">
          <a:xfrm>
            <a:off x="3429000" y="3355420"/>
            <a:ext cx="381000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5" name="Picture 9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78" cstate="print"/>
          <a:srcRect/>
          <a:stretch>
            <a:fillRect/>
          </a:stretch>
        </p:blipFill>
        <p:spPr bwMode="auto">
          <a:xfrm>
            <a:off x="3810000" y="339352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6" name="Rectangle 125"/>
          <p:cNvSpPr/>
          <p:nvPr>
            <p:custDataLst>
              <p:tags r:id="rId37"/>
            </p:custDataLst>
          </p:nvPr>
        </p:nvSpPr>
        <p:spPr>
          <a:xfrm>
            <a:off x="3276600" y="3317320"/>
            <a:ext cx="1295400" cy="7620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27" name="Rectangle 126"/>
          <p:cNvSpPr/>
          <p:nvPr>
            <p:custDataLst>
              <p:tags r:id="rId38"/>
            </p:custDataLst>
          </p:nvPr>
        </p:nvSpPr>
        <p:spPr>
          <a:xfrm>
            <a:off x="4648200" y="3317320"/>
            <a:ext cx="1295400" cy="762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28" name="Rectangle 127"/>
          <p:cNvSpPr/>
          <p:nvPr>
            <p:custDataLst>
              <p:tags r:id="rId39"/>
            </p:custDataLst>
          </p:nvPr>
        </p:nvSpPr>
        <p:spPr>
          <a:xfrm>
            <a:off x="7391400" y="3317320"/>
            <a:ext cx="1295400" cy="7620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29" name="Rectangle 128"/>
          <p:cNvSpPr/>
          <p:nvPr>
            <p:custDataLst>
              <p:tags r:id="rId40"/>
            </p:custDataLst>
          </p:nvPr>
        </p:nvSpPr>
        <p:spPr>
          <a:xfrm>
            <a:off x="6019800" y="3317320"/>
            <a:ext cx="1295400" cy="7620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130" name="Picture 6"/>
          <p:cNvPicPr>
            <a:picLocks noChangeAspect="1" noChangeArrowheads="1"/>
          </p:cNvPicPr>
          <p:nvPr>
            <p:custDataLst>
              <p:tags r:id="rId41"/>
            </p:custDataLst>
          </p:nvPr>
        </p:nvPicPr>
        <p:blipFill>
          <a:blip r:embed="rId79" cstate="print"/>
          <a:srcRect r="55708"/>
          <a:stretch>
            <a:fillRect/>
          </a:stretch>
        </p:blipFill>
        <p:spPr bwMode="auto">
          <a:xfrm>
            <a:off x="6267772" y="3393520"/>
            <a:ext cx="6664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1" name="Picture 6"/>
          <p:cNvPicPr>
            <a:picLocks noChangeAspect="1" noChangeArrowheads="1"/>
          </p:cNvPicPr>
          <p:nvPr>
            <p:custDataLst>
              <p:tags r:id="rId42"/>
            </p:custDataLst>
          </p:nvPr>
        </p:nvPicPr>
        <p:blipFill>
          <a:blip r:embed="rId79" cstate="print"/>
          <a:srcRect l="55708"/>
          <a:stretch>
            <a:fillRect/>
          </a:stretch>
        </p:blipFill>
        <p:spPr bwMode="auto">
          <a:xfrm>
            <a:off x="7772400" y="3393520"/>
            <a:ext cx="6664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2" name="Picture 4"/>
          <p:cNvPicPr>
            <a:picLocks noChangeAspect="1" noChangeArrowheads="1"/>
          </p:cNvPicPr>
          <p:nvPr>
            <p:custDataLst>
              <p:tags r:id="rId43"/>
            </p:custDataLst>
          </p:nvPr>
        </p:nvPicPr>
        <p:blipFill>
          <a:blip r:embed="rId76" cstate="print"/>
          <a:srcRect/>
          <a:stretch>
            <a:fillRect/>
          </a:stretch>
        </p:blipFill>
        <p:spPr bwMode="auto">
          <a:xfrm>
            <a:off x="6172200" y="4203145"/>
            <a:ext cx="914400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" name="Picture 8"/>
          <p:cNvPicPr>
            <a:picLocks noChangeAspect="1" noChangeArrowheads="1"/>
          </p:cNvPicPr>
          <p:nvPr>
            <p:custDataLst>
              <p:tags r:id="rId44"/>
            </p:custDataLst>
          </p:nvPr>
        </p:nvPicPr>
        <p:blipFill>
          <a:blip r:embed="rId77" cstate="print"/>
          <a:srcRect/>
          <a:stretch>
            <a:fillRect/>
          </a:stretch>
        </p:blipFill>
        <p:spPr bwMode="auto">
          <a:xfrm>
            <a:off x="4800600" y="4193620"/>
            <a:ext cx="381000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4" name="Picture 9"/>
          <p:cNvPicPr>
            <a:picLocks noChangeAspect="1" noChangeArrowheads="1"/>
          </p:cNvPicPr>
          <p:nvPr>
            <p:custDataLst>
              <p:tags r:id="rId45"/>
            </p:custDataLst>
          </p:nvPr>
        </p:nvPicPr>
        <p:blipFill>
          <a:blip r:embed="rId78" cstate="print"/>
          <a:srcRect/>
          <a:stretch>
            <a:fillRect/>
          </a:stretch>
        </p:blipFill>
        <p:spPr bwMode="auto">
          <a:xfrm>
            <a:off x="5181600" y="423172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5" name="Rectangle 134"/>
          <p:cNvSpPr/>
          <p:nvPr>
            <p:custDataLst>
              <p:tags r:id="rId46"/>
            </p:custDataLst>
          </p:nvPr>
        </p:nvSpPr>
        <p:spPr>
          <a:xfrm>
            <a:off x="4648200" y="4155520"/>
            <a:ext cx="1295400" cy="7620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36" name="Rectangle 135"/>
          <p:cNvSpPr/>
          <p:nvPr>
            <p:custDataLst>
              <p:tags r:id="rId47"/>
            </p:custDataLst>
          </p:nvPr>
        </p:nvSpPr>
        <p:spPr>
          <a:xfrm>
            <a:off x="6019800" y="4155520"/>
            <a:ext cx="1295400" cy="762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37" name="Rectangle 136"/>
          <p:cNvSpPr/>
          <p:nvPr>
            <p:custDataLst>
              <p:tags r:id="rId48"/>
            </p:custDataLst>
          </p:nvPr>
        </p:nvSpPr>
        <p:spPr>
          <a:xfrm>
            <a:off x="7391400" y="4155520"/>
            <a:ext cx="1295400" cy="7620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138" name="Picture 6"/>
          <p:cNvPicPr>
            <a:picLocks noChangeAspect="1" noChangeArrowheads="1"/>
          </p:cNvPicPr>
          <p:nvPr>
            <p:custDataLst>
              <p:tags r:id="rId49"/>
            </p:custDataLst>
          </p:nvPr>
        </p:nvPicPr>
        <p:blipFill>
          <a:blip r:embed="rId79" cstate="print"/>
          <a:srcRect r="55708"/>
          <a:stretch>
            <a:fillRect/>
          </a:stretch>
        </p:blipFill>
        <p:spPr bwMode="auto">
          <a:xfrm>
            <a:off x="7639372" y="4231720"/>
            <a:ext cx="6664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9" name="Freeform 138"/>
          <p:cNvSpPr/>
          <p:nvPr>
            <p:custDataLst>
              <p:tags r:id="rId50"/>
            </p:custDataLst>
          </p:nvPr>
        </p:nvSpPr>
        <p:spPr>
          <a:xfrm>
            <a:off x="8763000" y="4155520"/>
            <a:ext cx="381000" cy="772180"/>
          </a:xfrm>
          <a:custGeom>
            <a:avLst/>
            <a:gdLst>
              <a:gd name="connsiteX0" fmla="*/ 0 w 304800"/>
              <a:gd name="connsiteY0" fmla="*/ 0 h 914400"/>
              <a:gd name="connsiteX1" fmla="*/ 304800 w 304800"/>
              <a:gd name="connsiteY1" fmla="*/ 0 h 914400"/>
              <a:gd name="connsiteX2" fmla="*/ 304800 w 304800"/>
              <a:gd name="connsiteY2" fmla="*/ 914400 h 914400"/>
              <a:gd name="connsiteX3" fmla="*/ 0 w 304800"/>
              <a:gd name="connsiteY3" fmla="*/ 914400 h 914400"/>
              <a:gd name="connsiteX4" fmla="*/ 0 w 304800"/>
              <a:gd name="connsiteY4" fmla="*/ 0 h 914400"/>
              <a:gd name="connsiteX0" fmla="*/ 0 w 305594"/>
              <a:gd name="connsiteY0" fmla="*/ 0 h 914400"/>
              <a:gd name="connsiteX1" fmla="*/ 304800 w 305594"/>
              <a:gd name="connsiteY1" fmla="*/ 0 h 914400"/>
              <a:gd name="connsiteX2" fmla="*/ 304800 w 305594"/>
              <a:gd name="connsiteY2" fmla="*/ 381000 h 914400"/>
              <a:gd name="connsiteX3" fmla="*/ 304800 w 305594"/>
              <a:gd name="connsiteY3" fmla="*/ 914400 h 914400"/>
              <a:gd name="connsiteX4" fmla="*/ 0 w 305594"/>
              <a:gd name="connsiteY4" fmla="*/ 914400 h 914400"/>
              <a:gd name="connsiteX5" fmla="*/ 0 w 305594"/>
              <a:gd name="connsiteY5" fmla="*/ 0 h 914400"/>
              <a:gd name="connsiteX0" fmla="*/ 304800 w 396240"/>
              <a:gd name="connsiteY0" fmla="*/ 381000 h 914400"/>
              <a:gd name="connsiteX1" fmla="*/ 304800 w 396240"/>
              <a:gd name="connsiteY1" fmla="*/ 914400 h 914400"/>
              <a:gd name="connsiteX2" fmla="*/ 0 w 396240"/>
              <a:gd name="connsiteY2" fmla="*/ 914400 h 914400"/>
              <a:gd name="connsiteX3" fmla="*/ 0 w 396240"/>
              <a:gd name="connsiteY3" fmla="*/ 0 h 914400"/>
              <a:gd name="connsiteX4" fmla="*/ 304800 w 396240"/>
              <a:gd name="connsiteY4" fmla="*/ 0 h 914400"/>
              <a:gd name="connsiteX5" fmla="*/ 396240 w 396240"/>
              <a:gd name="connsiteY5" fmla="*/ 472440 h 914400"/>
              <a:gd name="connsiteX0" fmla="*/ 304800 w 305594"/>
              <a:gd name="connsiteY0" fmla="*/ 381000 h 914400"/>
              <a:gd name="connsiteX1" fmla="*/ 304800 w 305594"/>
              <a:gd name="connsiteY1" fmla="*/ 914400 h 914400"/>
              <a:gd name="connsiteX2" fmla="*/ 0 w 305594"/>
              <a:gd name="connsiteY2" fmla="*/ 914400 h 914400"/>
              <a:gd name="connsiteX3" fmla="*/ 0 w 305594"/>
              <a:gd name="connsiteY3" fmla="*/ 0 h 914400"/>
              <a:gd name="connsiteX4" fmla="*/ 304800 w 305594"/>
              <a:gd name="connsiteY4" fmla="*/ 0 h 914400"/>
              <a:gd name="connsiteX0" fmla="*/ 304800 w 304800"/>
              <a:gd name="connsiteY0" fmla="*/ 914400 h 914400"/>
              <a:gd name="connsiteX1" fmla="*/ 0 w 304800"/>
              <a:gd name="connsiteY1" fmla="*/ 914400 h 914400"/>
              <a:gd name="connsiteX2" fmla="*/ 0 w 304800"/>
              <a:gd name="connsiteY2" fmla="*/ 0 h 914400"/>
              <a:gd name="connsiteX3" fmla="*/ 304800 w 304800"/>
              <a:gd name="connsiteY3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" h="914400">
                <a:moveTo>
                  <a:pt x="304800" y="914400"/>
                </a:moveTo>
                <a:lnTo>
                  <a:pt x="0" y="914400"/>
                </a:lnTo>
                <a:lnTo>
                  <a:pt x="0" y="0"/>
                </a:lnTo>
                <a:lnTo>
                  <a:pt x="304800" y="0"/>
                </a:lnTo>
              </a:path>
            </a:pathLst>
          </a:cu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147" name="Picture 4"/>
          <p:cNvPicPr>
            <a:picLocks noChangeAspect="1" noChangeArrowheads="1"/>
          </p:cNvPicPr>
          <p:nvPr>
            <p:custDataLst>
              <p:tags r:id="rId51"/>
            </p:custDataLst>
          </p:nvPr>
        </p:nvPicPr>
        <p:blipFill>
          <a:blip r:embed="rId76" cstate="print"/>
          <a:srcRect/>
          <a:stretch>
            <a:fillRect/>
          </a:stretch>
        </p:blipFill>
        <p:spPr bwMode="auto">
          <a:xfrm>
            <a:off x="6172200" y="3364290"/>
            <a:ext cx="914400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8" name="Rectangle 147"/>
          <p:cNvSpPr/>
          <p:nvPr>
            <p:custDataLst>
              <p:tags r:id="rId52"/>
            </p:custDataLst>
          </p:nvPr>
        </p:nvSpPr>
        <p:spPr>
          <a:xfrm>
            <a:off x="6019800" y="3316665"/>
            <a:ext cx="1295400" cy="762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49" name="Rectangle 148"/>
          <p:cNvSpPr/>
          <p:nvPr>
            <p:custDataLst>
              <p:tags r:id="rId53"/>
            </p:custDataLst>
          </p:nvPr>
        </p:nvSpPr>
        <p:spPr>
          <a:xfrm>
            <a:off x="7391400" y="3316665"/>
            <a:ext cx="1295400" cy="7620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150" name="Picture 6"/>
          <p:cNvPicPr>
            <a:picLocks noChangeAspect="1" noChangeArrowheads="1"/>
          </p:cNvPicPr>
          <p:nvPr>
            <p:custDataLst>
              <p:tags r:id="rId54"/>
            </p:custDataLst>
          </p:nvPr>
        </p:nvPicPr>
        <p:blipFill>
          <a:blip r:embed="rId79" cstate="print"/>
          <a:srcRect r="55708"/>
          <a:stretch>
            <a:fillRect/>
          </a:stretch>
        </p:blipFill>
        <p:spPr bwMode="auto">
          <a:xfrm>
            <a:off x="7639372" y="3392865"/>
            <a:ext cx="6664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1" name="Freeform 150"/>
          <p:cNvSpPr/>
          <p:nvPr>
            <p:custDataLst>
              <p:tags r:id="rId55"/>
            </p:custDataLst>
          </p:nvPr>
        </p:nvSpPr>
        <p:spPr>
          <a:xfrm>
            <a:off x="8763000" y="3316665"/>
            <a:ext cx="381000" cy="772180"/>
          </a:xfrm>
          <a:custGeom>
            <a:avLst/>
            <a:gdLst>
              <a:gd name="connsiteX0" fmla="*/ 0 w 304800"/>
              <a:gd name="connsiteY0" fmla="*/ 0 h 914400"/>
              <a:gd name="connsiteX1" fmla="*/ 304800 w 304800"/>
              <a:gd name="connsiteY1" fmla="*/ 0 h 914400"/>
              <a:gd name="connsiteX2" fmla="*/ 304800 w 304800"/>
              <a:gd name="connsiteY2" fmla="*/ 914400 h 914400"/>
              <a:gd name="connsiteX3" fmla="*/ 0 w 304800"/>
              <a:gd name="connsiteY3" fmla="*/ 914400 h 914400"/>
              <a:gd name="connsiteX4" fmla="*/ 0 w 304800"/>
              <a:gd name="connsiteY4" fmla="*/ 0 h 914400"/>
              <a:gd name="connsiteX0" fmla="*/ 0 w 305594"/>
              <a:gd name="connsiteY0" fmla="*/ 0 h 914400"/>
              <a:gd name="connsiteX1" fmla="*/ 304800 w 305594"/>
              <a:gd name="connsiteY1" fmla="*/ 0 h 914400"/>
              <a:gd name="connsiteX2" fmla="*/ 304800 w 305594"/>
              <a:gd name="connsiteY2" fmla="*/ 381000 h 914400"/>
              <a:gd name="connsiteX3" fmla="*/ 304800 w 305594"/>
              <a:gd name="connsiteY3" fmla="*/ 914400 h 914400"/>
              <a:gd name="connsiteX4" fmla="*/ 0 w 305594"/>
              <a:gd name="connsiteY4" fmla="*/ 914400 h 914400"/>
              <a:gd name="connsiteX5" fmla="*/ 0 w 305594"/>
              <a:gd name="connsiteY5" fmla="*/ 0 h 914400"/>
              <a:gd name="connsiteX0" fmla="*/ 304800 w 396240"/>
              <a:gd name="connsiteY0" fmla="*/ 381000 h 914400"/>
              <a:gd name="connsiteX1" fmla="*/ 304800 w 396240"/>
              <a:gd name="connsiteY1" fmla="*/ 914400 h 914400"/>
              <a:gd name="connsiteX2" fmla="*/ 0 w 396240"/>
              <a:gd name="connsiteY2" fmla="*/ 914400 h 914400"/>
              <a:gd name="connsiteX3" fmla="*/ 0 w 396240"/>
              <a:gd name="connsiteY3" fmla="*/ 0 h 914400"/>
              <a:gd name="connsiteX4" fmla="*/ 304800 w 396240"/>
              <a:gd name="connsiteY4" fmla="*/ 0 h 914400"/>
              <a:gd name="connsiteX5" fmla="*/ 396240 w 396240"/>
              <a:gd name="connsiteY5" fmla="*/ 472440 h 914400"/>
              <a:gd name="connsiteX0" fmla="*/ 304800 w 305594"/>
              <a:gd name="connsiteY0" fmla="*/ 381000 h 914400"/>
              <a:gd name="connsiteX1" fmla="*/ 304800 w 305594"/>
              <a:gd name="connsiteY1" fmla="*/ 914400 h 914400"/>
              <a:gd name="connsiteX2" fmla="*/ 0 w 305594"/>
              <a:gd name="connsiteY2" fmla="*/ 914400 h 914400"/>
              <a:gd name="connsiteX3" fmla="*/ 0 w 305594"/>
              <a:gd name="connsiteY3" fmla="*/ 0 h 914400"/>
              <a:gd name="connsiteX4" fmla="*/ 304800 w 305594"/>
              <a:gd name="connsiteY4" fmla="*/ 0 h 914400"/>
              <a:gd name="connsiteX0" fmla="*/ 304800 w 304800"/>
              <a:gd name="connsiteY0" fmla="*/ 914400 h 914400"/>
              <a:gd name="connsiteX1" fmla="*/ 0 w 304800"/>
              <a:gd name="connsiteY1" fmla="*/ 914400 h 914400"/>
              <a:gd name="connsiteX2" fmla="*/ 0 w 304800"/>
              <a:gd name="connsiteY2" fmla="*/ 0 h 914400"/>
              <a:gd name="connsiteX3" fmla="*/ 304800 w 304800"/>
              <a:gd name="connsiteY3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" h="914400">
                <a:moveTo>
                  <a:pt x="304800" y="914400"/>
                </a:moveTo>
                <a:lnTo>
                  <a:pt x="0" y="914400"/>
                </a:lnTo>
                <a:lnTo>
                  <a:pt x="0" y="0"/>
                </a:lnTo>
                <a:lnTo>
                  <a:pt x="304800" y="0"/>
                </a:lnTo>
              </a:path>
            </a:pathLst>
          </a:cu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52" name="Rectangle 151"/>
          <p:cNvSpPr/>
          <p:nvPr>
            <p:custDataLst>
              <p:tags r:id="rId56"/>
            </p:custDataLst>
          </p:nvPr>
        </p:nvSpPr>
        <p:spPr>
          <a:xfrm>
            <a:off x="3276600" y="3316665"/>
            <a:ext cx="2667000" cy="7620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cxnSp>
        <p:nvCxnSpPr>
          <p:cNvPr id="154" name="Straight Connector 153"/>
          <p:cNvCxnSpPr>
            <a:stCxn id="152" idx="2"/>
            <a:endCxn id="152" idx="0"/>
          </p:cNvCxnSpPr>
          <p:nvPr>
            <p:custDataLst>
              <p:tags r:id="rId57"/>
            </p:custDataLst>
          </p:nvPr>
        </p:nvCxnSpPr>
        <p:spPr>
          <a:xfrm rot="5400000" flipH="1">
            <a:off x="4229100" y="3697665"/>
            <a:ext cx="762000" cy="0"/>
          </a:xfrm>
          <a:prstGeom prst="line">
            <a:avLst/>
          </a:prstGeom>
          <a:ln w="28575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6" name="Picture 4"/>
          <p:cNvPicPr>
            <a:picLocks noChangeAspect="1" noChangeArrowheads="1"/>
          </p:cNvPicPr>
          <p:nvPr>
            <p:custDataLst>
              <p:tags r:id="rId58"/>
            </p:custDataLst>
          </p:nvPr>
        </p:nvPicPr>
        <p:blipFill>
          <a:blip r:embed="rId76" cstate="print"/>
          <a:srcRect/>
          <a:stretch>
            <a:fillRect/>
          </a:stretch>
        </p:blipFill>
        <p:spPr bwMode="auto">
          <a:xfrm>
            <a:off x="7543800" y="4202490"/>
            <a:ext cx="914400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7" name="Picture 8"/>
          <p:cNvPicPr>
            <a:picLocks noChangeAspect="1" noChangeArrowheads="1"/>
          </p:cNvPicPr>
          <p:nvPr>
            <p:custDataLst>
              <p:tags r:id="rId59"/>
            </p:custDataLst>
          </p:nvPr>
        </p:nvPicPr>
        <p:blipFill>
          <a:blip r:embed="rId77" cstate="print"/>
          <a:srcRect/>
          <a:stretch>
            <a:fillRect/>
          </a:stretch>
        </p:blipFill>
        <p:spPr bwMode="auto">
          <a:xfrm>
            <a:off x="6172200" y="4192965"/>
            <a:ext cx="381000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8" name="Picture 9"/>
          <p:cNvPicPr>
            <a:picLocks noChangeAspect="1" noChangeArrowheads="1"/>
          </p:cNvPicPr>
          <p:nvPr>
            <p:custDataLst>
              <p:tags r:id="rId60"/>
            </p:custDataLst>
          </p:nvPr>
        </p:nvPicPr>
        <p:blipFill>
          <a:blip r:embed="rId78" cstate="print"/>
          <a:srcRect/>
          <a:stretch>
            <a:fillRect/>
          </a:stretch>
        </p:blipFill>
        <p:spPr bwMode="auto">
          <a:xfrm>
            <a:off x="6553200" y="4231065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9" name="Rectangle 158"/>
          <p:cNvSpPr/>
          <p:nvPr>
            <p:custDataLst>
              <p:tags r:id="rId61"/>
            </p:custDataLst>
          </p:nvPr>
        </p:nvSpPr>
        <p:spPr>
          <a:xfrm>
            <a:off x="6019800" y="4154865"/>
            <a:ext cx="1295400" cy="7620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60" name="Rectangle 159"/>
          <p:cNvSpPr/>
          <p:nvPr>
            <p:custDataLst>
              <p:tags r:id="rId62"/>
            </p:custDataLst>
          </p:nvPr>
        </p:nvSpPr>
        <p:spPr>
          <a:xfrm>
            <a:off x="7391400" y="4154865"/>
            <a:ext cx="1295400" cy="762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168" name="Picture 4"/>
          <p:cNvPicPr>
            <a:picLocks noChangeAspect="1" noChangeArrowheads="1"/>
          </p:cNvPicPr>
          <p:nvPr>
            <p:custDataLst>
              <p:tags r:id="rId63"/>
            </p:custDataLst>
          </p:nvPr>
        </p:nvPicPr>
        <p:blipFill>
          <a:blip r:embed="rId76" cstate="print"/>
          <a:srcRect/>
          <a:stretch>
            <a:fillRect/>
          </a:stretch>
        </p:blipFill>
        <p:spPr bwMode="auto">
          <a:xfrm>
            <a:off x="7543800" y="5031165"/>
            <a:ext cx="914400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9" name="Picture 8"/>
          <p:cNvPicPr>
            <a:picLocks noChangeAspect="1" noChangeArrowheads="1"/>
          </p:cNvPicPr>
          <p:nvPr>
            <p:custDataLst>
              <p:tags r:id="rId64"/>
            </p:custDataLst>
          </p:nvPr>
        </p:nvPicPr>
        <p:blipFill>
          <a:blip r:embed="rId77" cstate="print"/>
          <a:srcRect/>
          <a:stretch>
            <a:fillRect/>
          </a:stretch>
        </p:blipFill>
        <p:spPr bwMode="auto">
          <a:xfrm>
            <a:off x="6172200" y="5021640"/>
            <a:ext cx="381000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0" name="Picture 9"/>
          <p:cNvPicPr>
            <a:picLocks noChangeAspect="1" noChangeArrowheads="1"/>
          </p:cNvPicPr>
          <p:nvPr>
            <p:custDataLst>
              <p:tags r:id="rId65"/>
            </p:custDataLst>
          </p:nvPr>
        </p:nvPicPr>
        <p:blipFill>
          <a:blip r:embed="rId78" cstate="print"/>
          <a:srcRect/>
          <a:stretch>
            <a:fillRect/>
          </a:stretch>
        </p:blipFill>
        <p:spPr bwMode="auto">
          <a:xfrm>
            <a:off x="6553200" y="505974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1" name="Rectangle 170"/>
          <p:cNvSpPr/>
          <p:nvPr>
            <p:custDataLst>
              <p:tags r:id="rId66"/>
            </p:custDataLst>
          </p:nvPr>
        </p:nvSpPr>
        <p:spPr>
          <a:xfrm>
            <a:off x="6019800" y="4983540"/>
            <a:ext cx="1295400" cy="7620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72" name="Rectangle 171"/>
          <p:cNvSpPr/>
          <p:nvPr>
            <p:custDataLst>
              <p:tags r:id="rId67"/>
            </p:custDataLst>
          </p:nvPr>
        </p:nvSpPr>
        <p:spPr>
          <a:xfrm>
            <a:off x="7391400" y="4983540"/>
            <a:ext cx="1295400" cy="762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73" name="Freeform 172"/>
          <p:cNvSpPr/>
          <p:nvPr>
            <p:custDataLst>
              <p:tags r:id="rId68"/>
            </p:custDataLst>
          </p:nvPr>
        </p:nvSpPr>
        <p:spPr>
          <a:xfrm>
            <a:off x="8763000" y="4983540"/>
            <a:ext cx="381000" cy="772180"/>
          </a:xfrm>
          <a:custGeom>
            <a:avLst/>
            <a:gdLst>
              <a:gd name="connsiteX0" fmla="*/ 0 w 304800"/>
              <a:gd name="connsiteY0" fmla="*/ 0 h 914400"/>
              <a:gd name="connsiteX1" fmla="*/ 304800 w 304800"/>
              <a:gd name="connsiteY1" fmla="*/ 0 h 914400"/>
              <a:gd name="connsiteX2" fmla="*/ 304800 w 304800"/>
              <a:gd name="connsiteY2" fmla="*/ 914400 h 914400"/>
              <a:gd name="connsiteX3" fmla="*/ 0 w 304800"/>
              <a:gd name="connsiteY3" fmla="*/ 914400 h 914400"/>
              <a:gd name="connsiteX4" fmla="*/ 0 w 304800"/>
              <a:gd name="connsiteY4" fmla="*/ 0 h 914400"/>
              <a:gd name="connsiteX0" fmla="*/ 0 w 305594"/>
              <a:gd name="connsiteY0" fmla="*/ 0 h 914400"/>
              <a:gd name="connsiteX1" fmla="*/ 304800 w 305594"/>
              <a:gd name="connsiteY1" fmla="*/ 0 h 914400"/>
              <a:gd name="connsiteX2" fmla="*/ 304800 w 305594"/>
              <a:gd name="connsiteY2" fmla="*/ 381000 h 914400"/>
              <a:gd name="connsiteX3" fmla="*/ 304800 w 305594"/>
              <a:gd name="connsiteY3" fmla="*/ 914400 h 914400"/>
              <a:gd name="connsiteX4" fmla="*/ 0 w 305594"/>
              <a:gd name="connsiteY4" fmla="*/ 914400 h 914400"/>
              <a:gd name="connsiteX5" fmla="*/ 0 w 305594"/>
              <a:gd name="connsiteY5" fmla="*/ 0 h 914400"/>
              <a:gd name="connsiteX0" fmla="*/ 304800 w 396240"/>
              <a:gd name="connsiteY0" fmla="*/ 381000 h 914400"/>
              <a:gd name="connsiteX1" fmla="*/ 304800 w 396240"/>
              <a:gd name="connsiteY1" fmla="*/ 914400 h 914400"/>
              <a:gd name="connsiteX2" fmla="*/ 0 w 396240"/>
              <a:gd name="connsiteY2" fmla="*/ 914400 h 914400"/>
              <a:gd name="connsiteX3" fmla="*/ 0 w 396240"/>
              <a:gd name="connsiteY3" fmla="*/ 0 h 914400"/>
              <a:gd name="connsiteX4" fmla="*/ 304800 w 396240"/>
              <a:gd name="connsiteY4" fmla="*/ 0 h 914400"/>
              <a:gd name="connsiteX5" fmla="*/ 396240 w 396240"/>
              <a:gd name="connsiteY5" fmla="*/ 472440 h 914400"/>
              <a:gd name="connsiteX0" fmla="*/ 304800 w 305594"/>
              <a:gd name="connsiteY0" fmla="*/ 381000 h 914400"/>
              <a:gd name="connsiteX1" fmla="*/ 304800 w 305594"/>
              <a:gd name="connsiteY1" fmla="*/ 914400 h 914400"/>
              <a:gd name="connsiteX2" fmla="*/ 0 w 305594"/>
              <a:gd name="connsiteY2" fmla="*/ 914400 h 914400"/>
              <a:gd name="connsiteX3" fmla="*/ 0 w 305594"/>
              <a:gd name="connsiteY3" fmla="*/ 0 h 914400"/>
              <a:gd name="connsiteX4" fmla="*/ 304800 w 305594"/>
              <a:gd name="connsiteY4" fmla="*/ 0 h 914400"/>
              <a:gd name="connsiteX0" fmla="*/ 304800 w 304800"/>
              <a:gd name="connsiteY0" fmla="*/ 914400 h 914400"/>
              <a:gd name="connsiteX1" fmla="*/ 0 w 304800"/>
              <a:gd name="connsiteY1" fmla="*/ 914400 h 914400"/>
              <a:gd name="connsiteX2" fmla="*/ 0 w 304800"/>
              <a:gd name="connsiteY2" fmla="*/ 0 h 914400"/>
              <a:gd name="connsiteX3" fmla="*/ 304800 w 304800"/>
              <a:gd name="connsiteY3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" h="914400">
                <a:moveTo>
                  <a:pt x="304800" y="914400"/>
                </a:moveTo>
                <a:lnTo>
                  <a:pt x="0" y="914400"/>
                </a:lnTo>
                <a:lnTo>
                  <a:pt x="0" y="0"/>
                </a:lnTo>
                <a:lnTo>
                  <a:pt x="304800" y="0"/>
                </a:lnTo>
              </a:path>
            </a:pathLst>
          </a:cu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174" name="Picture 8"/>
          <p:cNvPicPr>
            <a:picLocks noChangeAspect="1" noChangeArrowheads="1"/>
          </p:cNvPicPr>
          <p:nvPr>
            <p:custDataLst>
              <p:tags r:id="rId69"/>
            </p:custDataLst>
          </p:nvPr>
        </p:nvPicPr>
        <p:blipFill>
          <a:blip r:embed="rId77" cstate="print"/>
          <a:srcRect/>
          <a:stretch>
            <a:fillRect/>
          </a:stretch>
        </p:blipFill>
        <p:spPr bwMode="auto">
          <a:xfrm>
            <a:off x="7543800" y="5021640"/>
            <a:ext cx="381000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5" name="Picture 9"/>
          <p:cNvPicPr>
            <a:picLocks noChangeAspect="1" noChangeArrowheads="1"/>
          </p:cNvPicPr>
          <p:nvPr>
            <p:custDataLst>
              <p:tags r:id="rId70"/>
            </p:custDataLst>
          </p:nvPr>
        </p:nvPicPr>
        <p:blipFill>
          <a:blip r:embed="rId78" cstate="print"/>
          <a:srcRect/>
          <a:stretch>
            <a:fillRect/>
          </a:stretch>
        </p:blipFill>
        <p:spPr bwMode="auto">
          <a:xfrm>
            <a:off x="7924800" y="505974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6" name="Rectangle 175"/>
          <p:cNvSpPr/>
          <p:nvPr>
            <p:custDataLst>
              <p:tags r:id="rId71"/>
            </p:custDataLst>
          </p:nvPr>
        </p:nvSpPr>
        <p:spPr>
          <a:xfrm>
            <a:off x="7391400" y="4983540"/>
            <a:ext cx="1295400" cy="7620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77" name="Freeform 176"/>
          <p:cNvSpPr/>
          <p:nvPr>
            <p:custDataLst>
              <p:tags r:id="rId72"/>
            </p:custDataLst>
          </p:nvPr>
        </p:nvSpPr>
        <p:spPr>
          <a:xfrm>
            <a:off x="8763000" y="4983540"/>
            <a:ext cx="381000" cy="772180"/>
          </a:xfrm>
          <a:custGeom>
            <a:avLst/>
            <a:gdLst>
              <a:gd name="connsiteX0" fmla="*/ 0 w 304800"/>
              <a:gd name="connsiteY0" fmla="*/ 0 h 914400"/>
              <a:gd name="connsiteX1" fmla="*/ 304800 w 304800"/>
              <a:gd name="connsiteY1" fmla="*/ 0 h 914400"/>
              <a:gd name="connsiteX2" fmla="*/ 304800 w 304800"/>
              <a:gd name="connsiteY2" fmla="*/ 914400 h 914400"/>
              <a:gd name="connsiteX3" fmla="*/ 0 w 304800"/>
              <a:gd name="connsiteY3" fmla="*/ 914400 h 914400"/>
              <a:gd name="connsiteX4" fmla="*/ 0 w 304800"/>
              <a:gd name="connsiteY4" fmla="*/ 0 h 914400"/>
              <a:gd name="connsiteX0" fmla="*/ 0 w 305594"/>
              <a:gd name="connsiteY0" fmla="*/ 0 h 914400"/>
              <a:gd name="connsiteX1" fmla="*/ 304800 w 305594"/>
              <a:gd name="connsiteY1" fmla="*/ 0 h 914400"/>
              <a:gd name="connsiteX2" fmla="*/ 304800 w 305594"/>
              <a:gd name="connsiteY2" fmla="*/ 381000 h 914400"/>
              <a:gd name="connsiteX3" fmla="*/ 304800 w 305594"/>
              <a:gd name="connsiteY3" fmla="*/ 914400 h 914400"/>
              <a:gd name="connsiteX4" fmla="*/ 0 w 305594"/>
              <a:gd name="connsiteY4" fmla="*/ 914400 h 914400"/>
              <a:gd name="connsiteX5" fmla="*/ 0 w 305594"/>
              <a:gd name="connsiteY5" fmla="*/ 0 h 914400"/>
              <a:gd name="connsiteX0" fmla="*/ 304800 w 396240"/>
              <a:gd name="connsiteY0" fmla="*/ 381000 h 914400"/>
              <a:gd name="connsiteX1" fmla="*/ 304800 w 396240"/>
              <a:gd name="connsiteY1" fmla="*/ 914400 h 914400"/>
              <a:gd name="connsiteX2" fmla="*/ 0 w 396240"/>
              <a:gd name="connsiteY2" fmla="*/ 914400 h 914400"/>
              <a:gd name="connsiteX3" fmla="*/ 0 w 396240"/>
              <a:gd name="connsiteY3" fmla="*/ 0 h 914400"/>
              <a:gd name="connsiteX4" fmla="*/ 304800 w 396240"/>
              <a:gd name="connsiteY4" fmla="*/ 0 h 914400"/>
              <a:gd name="connsiteX5" fmla="*/ 396240 w 396240"/>
              <a:gd name="connsiteY5" fmla="*/ 472440 h 914400"/>
              <a:gd name="connsiteX0" fmla="*/ 304800 w 305594"/>
              <a:gd name="connsiteY0" fmla="*/ 381000 h 914400"/>
              <a:gd name="connsiteX1" fmla="*/ 304800 w 305594"/>
              <a:gd name="connsiteY1" fmla="*/ 914400 h 914400"/>
              <a:gd name="connsiteX2" fmla="*/ 0 w 305594"/>
              <a:gd name="connsiteY2" fmla="*/ 914400 h 914400"/>
              <a:gd name="connsiteX3" fmla="*/ 0 w 305594"/>
              <a:gd name="connsiteY3" fmla="*/ 0 h 914400"/>
              <a:gd name="connsiteX4" fmla="*/ 304800 w 305594"/>
              <a:gd name="connsiteY4" fmla="*/ 0 h 914400"/>
              <a:gd name="connsiteX0" fmla="*/ 304800 w 304800"/>
              <a:gd name="connsiteY0" fmla="*/ 914400 h 914400"/>
              <a:gd name="connsiteX1" fmla="*/ 0 w 304800"/>
              <a:gd name="connsiteY1" fmla="*/ 914400 h 914400"/>
              <a:gd name="connsiteX2" fmla="*/ 0 w 304800"/>
              <a:gd name="connsiteY2" fmla="*/ 0 h 914400"/>
              <a:gd name="connsiteX3" fmla="*/ 304800 w 304800"/>
              <a:gd name="connsiteY3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" h="914400">
                <a:moveTo>
                  <a:pt x="304800" y="914400"/>
                </a:moveTo>
                <a:lnTo>
                  <a:pt x="0" y="914400"/>
                </a:lnTo>
                <a:lnTo>
                  <a:pt x="0" y="0"/>
                </a:lnTo>
                <a:lnTo>
                  <a:pt x="304800" y="0"/>
                </a:ln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74" name="TextBox 73"/>
          <p:cNvSpPr txBox="1"/>
          <p:nvPr>
            <p:custDataLst>
              <p:tags r:id="rId73"/>
            </p:custDataLst>
          </p:nvPr>
        </p:nvSpPr>
        <p:spPr>
          <a:xfrm>
            <a:off x="762000" y="5212140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Latency: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Throughput: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Concurrency: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127" grpId="0" animBg="1"/>
      <p:bldP spid="128" grpId="0" animBg="1"/>
      <p:bldP spid="129" grpId="0" animBg="1"/>
      <p:bldP spid="135" grpId="0" animBg="1"/>
      <p:bldP spid="136" grpId="0" animBg="1"/>
      <p:bldP spid="137" grpId="0" animBg="1"/>
      <p:bldP spid="148" grpId="0" animBg="1"/>
      <p:bldP spid="149" grpId="0" animBg="1"/>
      <p:bldP spid="151" grpId="0" animBg="1"/>
      <p:bldP spid="152" grpId="0" animBg="1"/>
      <p:bldP spid="159" grpId="0" animBg="1"/>
      <p:bldP spid="160" grpId="0" animBg="1"/>
      <p:bldP spid="171" grpId="0" animBg="1"/>
      <p:bldP spid="172" grpId="0" animBg="1"/>
      <p:bldP spid="173" grpId="0" animBg="1"/>
      <p:bldP spid="176" grpId="0" animBg="1"/>
      <p:bldP spid="17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94000"/>
              </a:lnSpc>
            </a:pPr>
            <a:r>
              <a:rPr lang="en-US" dirty="0" smtClean="0"/>
              <a:t>Principle:</a:t>
            </a:r>
          </a:p>
          <a:p>
            <a:pPr>
              <a:lnSpc>
                <a:spcPct val="94000"/>
              </a:lnSpc>
            </a:pPr>
            <a:r>
              <a:rPr lang="en-US" dirty="0" smtClean="0"/>
              <a:t>	</a:t>
            </a:r>
            <a:r>
              <a:rPr lang="en-US" smtClean="0"/>
              <a:t>Throughput increased </a:t>
            </a:r>
            <a:r>
              <a:rPr lang="en-US" dirty="0" smtClean="0"/>
              <a:t>by parallel execution</a:t>
            </a:r>
          </a:p>
          <a:p>
            <a:pPr>
              <a:lnSpc>
                <a:spcPct val="94000"/>
              </a:lnSpc>
            </a:pPr>
            <a:endParaRPr lang="en-US" dirty="0" smtClean="0"/>
          </a:p>
          <a:p>
            <a:pPr>
              <a:lnSpc>
                <a:spcPct val="94000"/>
              </a:lnSpc>
            </a:pPr>
            <a:r>
              <a:rPr lang="en-US" dirty="0" smtClean="0"/>
              <a:t>Pipelining:</a:t>
            </a:r>
          </a:p>
          <a:p>
            <a:pPr lvl="1">
              <a:lnSpc>
                <a:spcPct val="94000"/>
              </a:lnSpc>
            </a:pPr>
            <a:r>
              <a:rPr lang="en-US" dirty="0" smtClean="0"/>
              <a:t>Identify </a:t>
            </a:r>
            <a:r>
              <a:rPr lang="en-US" i="1" dirty="0" smtClean="0">
                <a:solidFill>
                  <a:schemeClr val="accent1"/>
                </a:solidFill>
              </a:rPr>
              <a:t>pipeline stages</a:t>
            </a:r>
            <a:endParaRPr lang="en-US" i="1" dirty="0" smtClean="0"/>
          </a:p>
          <a:p>
            <a:pPr lvl="1">
              <a:lnSpc>
                <a:spcPct val="94000"/>
              </a:lnSpc>
            </a:pPr>
            <a:r>
              <a:rPr lang="en-US" dirty="0" smtClean="0">
                <a:solidFill>
                  <a:schemeClr val="accent1"/>
                </a:solidFill>
              </a:rPr>
              <a:t>Isolate</a:t>
            </a:r>
            <a:r>
              <a:rPr lang="en-US" dirty="0" smtClean="0"/>
              <a:t> stages from each other</a:t>
            </a:r>
          </a:p>
          <a:p>
            <a:pPr lvl="1">
              <a:lnSpc>
                <a:spcPct val="94000"/>
              </a:lnSpc>
            </a:pPr>
            <a:r>
              <a:rPr lang="en-US" dirty="0" smtClean="0"/>
              <a:t>Resolve pipeline </a:t>
            </a:r>
            <a:r>
              <a:rPr lang="en-US" i="1" dirty="0" smtClean="0">
                <a:solidFill>
                  <a:schemeClr val="accent1"/>
                </a:solidFill>
              </a:rPr>
              <a:t>hazards</a:t>
            </a:r>
            <a:endParaRPr lang="en-US" i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 Processor</a:t>
            </a:r>
            <a:endParaRPr lang="en-US" dirty="0"/>
          </a:p>
        </p:txBody>
      </p:sp>
      <p:sp>
        <p:nvSpPr>
          <p:cNvPr id="2249762" name="Line 3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2286000" y="3962400"/>
            <a:ext cx="30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733800" y="1981200"/>
            <a:ext cx="2286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733800" y="2819400"/>
            <a:ext cx="1905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8686800" y="914400"/>
            <a:ext cx="0" cy="1676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6629400" y="2362200"/>
            <a:ext cx="1676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1981200" y="914400"/>
            <a:ext cx="6705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1981200" y="26670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80" name="Text Box 5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172200" y="2209800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err="1">
                <a:solidFill>
                  <a:srgbClr val="FFFFFF"/>
                </a:solidFill>
                <a:latin typeface="Calibri"/>
              </a:rPr>
              <a:t>alu</a:t>
            </a: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6" name="Line 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761998" y="274320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81000" y="3505200"/>
            <a:ext cx="762000" cy="304799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66" name="Line 1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1295400" y="312420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21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761998" y="380999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1" name="Line 4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1981200" y="914400"/>
            <a:ext cx="0" cy="1752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3" name="Line 49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 flipV="1">
            <a:off x="1295400" y="2209800"/>
            <a:ext cx="228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791200" y="29718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257800" y="32766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2286000" y="4648200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2" name="Text Box 29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343960" y="4495800"/>
            <a:ext cx="5516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err="1" smtClean="0">
                <a:solidFill>
                  <a:srgbClr val="FFFFFF"/>
                </a:solidFill>
                <a:latin typeface="Calibri"/>
              </a:rPr>
              <a:t>imm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5" name="Rectangle 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04800" y="1676400"/>
            <a:ext cx="990600" cy="10668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memory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8" name="Text Box 5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858000" y="3886200"/>
            <a:ext cx="976100" cy="413639"/>
          </a:xfrm>
          <a:prstGeom prst="rect">
            <a:avLst/>
          </a:prstGeom>
          <a:noFill/>
          <a:ln w="254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memory</a:t>
            </a:r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5029200" y="28194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5029200" y="3733800"/>
            <a:ext cx="1752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Text Box 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705600" y="35052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smtClean="0">
                <a:solidFill>
                  <a:srgbClr val="FFFFFF"/>
                </a:solidFill>
                <a:latin typeface="Calibri"/>
              </a:rPr>
              <a:t>in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3" name="Text Box 5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391400" y="35052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err="1" smtClean="0">
                <a:solidFill>
                  <a:srgbClr val="FFFFFF"/>
                </a:solidFill>
                <a:latin typeface="Calibri"/>
              </a:rPr>
              <a:t>out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7239000" y="42672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Text Box 5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781800" y="31242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7239000" y="236220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8458200" y="25908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8077200" y="28194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8077200" y="28194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7924800" y="373380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7" name="Line 49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2123844" y="44196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3" name="Text Box 29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676400" y="4267200"/>
            <a:ext cx="4572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target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4" name="Line 34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 flipV="1">
            <a:off x="1742844" y="4572000"/>
            <a:ext cx="3810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5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 flipV="1">
            <a:off x="1752600" y="4953000"/>
            <a:ext cx="457200" cy="457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Line 49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4800600" y="3962400"/>
            <a:ext cx="0" cy="1447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4" name="Line 4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2123844" y="40386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5" name="Line 34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 flipV="1">
            <a:off x="1742844" y="4191000"/>
            <a:ext cx="3810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6" name="Text Box 29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1676400" y="3886200"/>
            <a:ext cx="5334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offset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8" name="Line 44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4419600" y="3429000"/>
            <a:ext cx="609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6" name="Line 45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3810000" y="3962400"/>
            <a:ext cx="228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3" name="Line 45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H="1">
            <a:off x="3733800" y="3505200"/>
            <a:ext cx="76200" cy="3048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0" name="Line 49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3810000" y="3505200"/>
            <a:ext cx="228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11" name="Text Box 11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4038600" y="38100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err="1" smtClean="0">
                <a:solidFill>
                  <a:srgbClr val="FFFFFF"/>
                </a:solidFill>
              </a:rPr>
              <a:t>cmp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12" name="Line 45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4191000" y="4114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9" name="Line 49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2286000" y="3733800"/>
            <a:ext cx="0" cy="1143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7" name="Oval 24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2590800" y="3733801"/>
            <a:ext cx="1219200" cy="457199"/>
          </a:xfrm>
          <a:prstGeom prst="ellipse">
            <a:avLst/>
          </a:prstGeom>
          <a:solidFill>
            <a:schemeClr val="tx1"/>
          </a:solidFill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>
                <a:solidFill>
                  <a:srgbClr val="FFFFFF"/>
                </a:solidFill>
                <a:latin typeface="Calibri"/>
              </a:rPr>
              <a:t>control</a:t>
            </a:r>
          </a:p>
        </p:txBody>
      </p:sp>
      <p:sp>
        <p:nvSpPr>
          <p:cNvPr id="118" name="Text Box 11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4038600" y="33528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=?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0" name="Line 44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>
            <a:off x="4419600" y="35814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3" name="Line 44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H="1">
            <a:off x="4419600" y="39624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2438400" y="4800600"/>
            <a:ext cx="533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V="1">
            <a:off x="8382000" y="2971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V="1">
            <a:off x="6400800" y="2971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V="1">
            <a:off x="5715000" y="34290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3200400" y="49530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3" name="Line 45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V="1">
            <a:off x="1066800" y="49530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1" name="Freeform 150"/>
          <p:cNvSpPr/>
          <p:nvPr>
            <p:custDataLst>
              <p:tags r:id="rId58"/>
            </p:custDataLst>
          </p:nvPr>
        </p:nvSpPr>
        <p:spPr>
          <a:xfrm>
            <a:off x="6019800" y="167640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7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457200" y="4267200"/>
            <a:ext cx="1143000" cy="685800"/>
          </a:xfrm>
          <a:prstGeom prst="ellipse">
            <a:avLst/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new </a:t>
            </a:r>
            <a:r>
              <a:rPr lang="en-US" dirty="0" smtClean="0">
                <a:solidFill>
                  <a:srgbClr val="FFFFFF"/>
                </a:solidFill>
                <a:latin typeface="Calibri"/>
              </a:rPr>
              <a:t/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pc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4" name="Line 49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 flipH="1" flipV="1">
            <a:off x="2209800" y="5410200"/>
            <a:ext cx="2590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5" name="Rectangle 19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8305800" y="22098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H="1" flipV="1">
            <a:off x="1524000" y="220980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7" name="Line 49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V="1">
            <a:off x="1524000" y="3733800"/>
            <a:ext cx="7620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5638800" y="26670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6781800" y="3200400"/>
            <a:ext cx="1143000" cy="10668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2" name="Line 48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 flipH="1">
            <a:off x="2362200" y="28956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74" name="Line 45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V="1">
            <a:off x="2286000" y="32766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5" name="Rectangle 19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2209800" y="25146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6" name="Rectangle 22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2590799" y="1752600"/>
            <a:ext cx="1143001" cy="1363663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register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file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8" name="Text Box 29"/>
          <p:cNvSpPr txBox="1"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1295400" y="1984276"/>
            <a:ext cx="3992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inst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2" name="Line 25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 flipV="1">
            <a:off x="2743200" y="31242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7" name="Line 25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 flipV="1">
            <a:off x="3124199" y="31242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19" name="Line 25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 flipV="1">
            <a:off x="3352799" y="31242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21" name="Line 25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V="1">
            <a:off x="3581399" y="31242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cxnSp>
        <p:nvCxnSpPr>
          <p:cNvPr id="95" name="Straight Connector 94"/>
          <p:cNvCxnSpPr/>
          <p:nvPr>
            <p:custDataLst>
              <p:tags r:id="rId75"/>
            </p:custDataLst>
          </p:nvPr>
        </p:nvCxnSpPr>
        <p:spPr>
          <a:xfrm>
            <a:off x="1447800" y="3124200"/>
            <a:ext cx="2286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Line 44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762000" y="3124200"/>
            <a:ext cx="1447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00" name="Straight Connector 99"/>
          <p:cNvCxnSpPr/>
          <p:nvPr>
            <p:custDataLst>
              <p:tags r:id="rId77"/>
            </p:custDataLst>
          </p:nvPr>
        </p:nvCxnSpPr>
        <p:spPr>
          <a:xfrm>
            <a:off x="4724400" y="4800600"/>
            <a:ext cx="2286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Line 4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 flipV="1">
            <a:off x="3657600" y="4800600"/>
            <a:ext cx="16002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13" name="Text Box 11"/>
          <p:cNvSpPr txBox="1"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2971800" y="4648200"/>
            <a:ext cx="6858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extend</a:t>
            </a:r>
            <a:endParaRPr lang="en-US" sz="1600" dirty="0">
              <a:solidFill>
                <a:srgbClr val="FFFFFF"/>
              </a:solidFill>
            </a:endParaRPr>
          </a:p>
        </p:txBody>
      </p:sp>
      <p:cxnSp>
        <p:nvCxnSpPr>
          <p:cNvPr id="114" name="Straight Connector 113"/>
          <p:cNvCxnSpPr/>
          <p:nvPr>
            <p:custDataLst>
              <p:tags r:id="rId80"/>
            </p:custDataLst>
          </p:nvPr>
        </p:nvCxnSpPr>
        <p:spPr>
          <a:xfrm rot="5400000">
            <a:off x="4724400" y="2819400"/>
            <a:ext cx="1524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>
            <p:custDataLst>
              <p:tags r:id="rId81"/>
            </p:custDataLst>
          </p:nvPr>
        </p:nvCxnSpPr>
        <p:spPr>
          <a:xfrm rot="5400000">
            <a:off x="4724400" y="3429000"/>
            <a:ext cx="1524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Line 49"/>
          <p:cNvSpPr>
            <a:spLocks noChangeShapeType="1"/>
          </p:cNvSpPr>
          <p:nvPr>
            <p:custDataLst>
              <p:tags r:id="rId82"/>
            </p:custDataLst>
          </p:nvPr>
        </p:nvSpPr>
        <p:spPr bwMode="auto">
          <a:xfrm flipV="1">
            <a:off x="4800600" y="1981200"/>
            <a:ext cx="0" cy="1981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27" name="Straight Connector 126"/>
          <p:cNvCxnSpPr/>
          <p:nvPr>
            <p:custDataLst>
              <p:tags r:id="rId83"/>
            </p:custDataLst>
          </p:nvPr>
        </p:nvCxnSpPr>
        <p:spPr>
          <a:xfrm rot="5400000">
            <a:off x="5181600" y="3733800"/>
            <a:ext cx="1524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Line 49"/>
          <p:cNvSpPr>
            <a:spLocks noChangeShapeType="1"/>
          </p:cNvSpPr>
          <p:nvPr>
            <p:custDataLst>
              <p:tags r:id="rId84"/>
            </p:custDataLst>
          </p:nvPr>
        </p:nvSpPr>
        <p:spPr bwMode="auto">
          <a:xfrm>
            <a:off x="5257800" y="3276600"/>
            <a:ext cx="0" cy="1523999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2" name="Group 135"/>
          <p:cNvGrpSpPr/>
          <p:nvPr>
            <p:custDataLst>
              <p:tags r:id="rId85"/>
            </p:custDataLst>
          </p:nvPr>
        </p:nvGrpSpPr>
        <p:grpSpPr>
          <a:xfrm>
            <a:off x="914400" y="2971800"/>
            <a:ext cx="304800" cy="3048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137" name="Freeform 136"/>
            <p:cNvSpPr/>
            <p:nvPr>
              <p:custDataLst>
                <p:tags r:id="rId90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 Box 11"/>
            <p:cNvSpPr txBox="1"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grpSp>
        <p:nvGrpSpPr>
          <p:cNvPr id="3" name="Group 138"/>
          <p:cNvGrpSpPr/>
          <p:nvPr>
            <p:custDataLst>
              <p:tags r:id="rId86"/>
            </p:custDataLst>
          </p:nvPr>
        </p:nvGrpSpPr>
        <p:grpSpPr>
          <a:xfrm>
            <a:off x="1676400" y="2971800"/>
            <a:ext cx="304800" cy="3048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140" name="Freeform 139"/>
            <p:cNvSpPr/>
            <p:nvPr>
              <p:custDataLst>
                <p:tags r:id="rId88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 Box 11"/>
            <p:cNvSpPr txBox="1"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92" name="Line 45"/>
          <p:cNvSpPr>
            <a:spLocks noChangeShapeType="1"/>
          </p:cNvSpPr>
          <p:nvPr>
            <p:custDataLst>
              <p:tags r:id="rId87"/>
            </p:custDataLst>
          </p:nvPr>
        </p:nvSpPr>
        <p:spPr bwMode="auto">
          <a:xfrm flipV="1">
            <a:off x="6553200" y="2895600"/>
            <a:ext cx="0" cy="228600"/>
          </a:xfrm>
          <a:prstGeom prst="line">
            <a:avLst/>
          </a:prstGeom>
          <a:noFill/>
          <a:ln w="25400" cap="sq">
            <a:solidFill>
              <a:srgbClr val="00FF00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6"/>
          <p:cNvGrpSpPr/>
          <p:nvPr>
            <p:custDataLst>
              <p:tags r:id="rId1"/>
            </p:custDataLst>
          </p:nvPr>
        </p:nvGrpSpPr>
        <p:grpSpPr>
          <a:xfrm>
            <a:off x="1828800" y="457200"/>
            <a:ext cx="7086600" cy="5334000"/>
            <a:chOff x="1828800" y="457200"/>
            <a:chExt cx="7086600" cy="5334000"/>
          </a:xfrm>
        </p:grpSpPr>
        <p:sp>
          <p:nvSpPr>
            <p:cNvPr id="133" name="Right Triangle 132"/>
            <p:cNvSpPr/>
            <p:nvPr>
              <p:custDataLst>
                <p:tags r:id="rId107"/>
              </p:custDataLst>
            </p:nvPr>
          </p:nvSpPr>
          <p:spPr>
            <a:xfrm rot="10800000">
              <a:off x="7696200" y="914400"/>
              <a:ext cx="609600" cy="685800"/>
            </a:xfrm>
            <a:prstGeom prst="rtTriangle">
              <a:avLst/>
            </a:prstGeom>
            <a:solidFill>
              <a:schemeClr val="accent3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>
              <p:custDataLst>
                <p:tags r:id="rId108"/>
              </p:custDataLst>
            </p:nvPr>
          </p:nvSpPr>
          <p:spPr>
            <a:xfrm>
              <a:off x="8001000" y="457200"/>
              <a:ext cx="914400" cy="53340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>
              <p:custDataLst>
                <p:tags r:id="rId109"/>
              </p:custDataLst>
            </p:nvPr>
          </p:nvSpPr>
          <p:spPr>
            <a:xfrm>
              <a:off x="1828800" y="457200"/>
              <a:ext cx="1143000" cy="30480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ounded Rectangle 123"/>
            <p:cNvSpPr/>
            <p:nvPr>
              <p:custDataLst>
                <p:tags r:id="rId110"/>
              </p:custDataLst>
            </p:nvPr>
          </p:nvSpPr>
          <p:spPr>
            <a:xfrm>
              <a:off x="2057400" y="457200"/>
              <a:ext cx="6400800" cy="6096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ight Triangle 127"/>
            <p:cNvSpPr/>
            <p:nvPr>
              <p:custDataLst>
                <p:tags r:id="rId111"/>
              </p:custDataLst>
            </p:nvPr>
          </p:nvSpPr>
          <p:spPr>
            <a:xfrm rot="5400000">
              <a:off x="2705100" y="876300"/>
              <a:ext cx="609600" cy="685800"/>
            </a:xfrm>
            <a:prstGeom prst="rtTriangle">
              <a:avLst/>
            </a:prstGeom>
            <a:solidFill>
              <a:schemeClr val="accent3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TextBox 144"/>
            <p:cNvSpPr txBox="1"/>
            <p:nvPr>
              <p:custDataLst>
                <p:tags r:id="rId112"/>
              </p:custDataLst>
            </p:nvPr>
          </p:nvSpPr>
          <p:spPr>
            <a:xfrm>
              <a:off x="8077200" y="5083314"/>
              <a:ext cx="83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Write-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Back</a:t>
              </a:r>
            </a:p>
          </p:txBody>
        </p:sp>
      </p:grpSp>
      <p:grpSp>
        <p:nvGrpSpPr>
          <p:cNvPr id="3" name="Group 154"/>
          <p:cNvGrpSpPr/>
          <p:nvPr>
            <p:custDataLst>
              <p:tags r:id="rId2"/>
            </p:custDataLst>
          </p:nvPr>
        </p:nvGrpSpPr>
        <p:grpSpPr>
          <a:xfrm>
            <a:off x="6629400" y="1143000"/>
            <a:ext cx="1447800" cy="4648200"/>
            <a:chOff x="6629400" y="1143000"/>
            <a:chExt cx="1447800" cy="4648200"/>
          </a:xfrm>
        </p:grpSpPr>
        <p:sp>
          <p:nvSpPr>
            <p:cNvPr id="108" name="Rounded Rectangle 107"/>
            <p:cNvSpPr/>
            <p:nvPr>
              <p:custDataLst>
                <p:tags r:id="rId105"/>
              </p:custDataLst>
            </p:nvPr>
          </p:nvSpPr>
          <p:spPr>
            <a:xfrm>
              <a:off x="6705600" y="1143000"/>
              <a:ext cx="1295400" cy="4648200"/>
            </a:xfrm>
            <a:prstGeom prst="roundRect">
              <a:avLst>
                <a:gd name="adj" fmla="val 14000"/>
              </a:avLst>
            </a:prstGeom>
            <a:solidFill>
              <a:schemeClr val="accent4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TextBox 141"/>
            <p:cNvSpPr txBox="1"/>
            <p:nvPr>
              <p:custDataLst>
                <p:tags r:id="rId106"/>
              </p:custDataLst>
            </p:nvPr>
          </p:nvSpPr>
          <p:spPr>
            <a:xfrm>
              <a:off x="6629400" y="533400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Memory</a:t>
              </a:r>
            </a:p>
          </p:txBody>
        </p:sp>
      </p:grpSp>
      <p:grpSp>
        <p:nvGrpSpPr>
          <p:cNvPr id="4" name="Group 148"/>
          <p:cNvGrpSpPr/>
          <p:nvPr>
            <p:custDataLst>
              <p:tags r:id="rId3"/>
            </p:custDataLst>
          </p:nvPr>
        </p:nvGrpSpPr>
        <p:grpSpPr>
          <a:xfrm>
            <a:off x="152400" y="1143000"/>
            <a:ext cx="1676400" cy="4670286"/>
            <a:chOff x="152400" y="1143000"/>
            <a:chExt cx="1676400" cy="4670286"/>
          </a:xfrm>
        </p:grpSpPr>
        <p:sp>
          <p:nvSpPr>
            <p:cNvPr id="93" name="Rounded Rectangle 92"/>
            <p:cNvSpPr/>
            <p:nvPr>
              <p:custDataLst>
                <p:tags r:id="rId103"/>
              </p:custDataLst>
            </p:nvPr>
          </p:nvSpPr>
          <p:spPr>
            <a:xfrm>
              <a:off x="152400" y="1143000"/>
              <a:ext cx="1676400" cy="4648200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TextBox 136"/>
            <p:cNvSpPr txBox="1"/>
            <p:nvPr>
              <p:custDataLst>
                <p:tags r:id="rId104"/>
              </p:custDataLst>
            </p:nvPr>
          </p:nvSpPr>
          <p:spPr>
            <a:xfrm>
              <a:off x="228600" y="5105400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Instruction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Fetch</a:t>
              </a:r>
            </a:p>
          </p:txBody>
        </p:sp>
      </p:grpSp>
      <p:grpSp>
        <p:nvGrpSpPr>
          <p:cNvPr id="5" name="Group 153"/>
          <p:cNvGrpSpPr/>
          <p:nvPr>
            <p:custDataLst>
              <p:tags r:id="rId4"/>
            </p:custDataLst>
          </p:nvPr>
        </p:nvGrpSpPr>
        <p:grpSpPr>
          <a:xfrm>
            <a:off x="3886200" y="1143000"/>
            <a:ext cx="2819400" cy="4648200"/>
            <a:chOff x="3886200" y="1143000"/>
            <a:chExt cx="2819400" cy="4648200"/>
          </a:xfrm>
        </p:grpSpPr>
        <p:sp>
          <p:nvSpPr>
            <p:cNvPr id="106" name="Rounded Rectangle 105"/>
            <p:cNvSpPr/>
            <p:nvPr>
              <p:custDataLst>
                <p:tags r:id="rId101"/>
              </p:custDataLst>
            </p:nvPr>
          </p:nvSpPr>
          <p:spPr>
            <a:xfrm>
              <a:off x="3886200" y="1143000"/>
              <a:ext cx="2819400" cy="4648200"/>
            </a:xfrm>
            <a:prstGeom prst="roundRect">
              <a:avLst>
                <a:gd name="adj" fmla="val 11944"/>
              </a:avLst>
            </a:prstGeom>
            <a:solidFill>
              <a:schemeClr val="accent3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Box 140"/>
            <p:cNvSpPr txBox="1"/>
            <p:nvPr>
              <p:custDataLst>
                <p:tags r:id="rId102"/>
              </p:custDataLst>
            </p:nvPr>
          </p:nvSpPr>
          <p:spPr>
            <a:xfrm>
              <a:off x="4648200" y="539109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Execute</a:t>
              </a:r>
            </a:p>
          </p:txBody>
        </p:sp>
      </p:grpSp>
      <p:grpSp>
        <p:nvGrpSpPr>
          <p:cNvPr id="6" name="Group 152"/>
          <p:cNvGrpSpPr/>
          <p:nvPr>
            <p:custDataLst>
              <p:tags r:id="rId5"/>
            </p:custDataLst>
          </p:nvPr>
        </p:nvGrpSpPr>
        <p:grpSpPr>
          <a:xfrm>
            <a:off x="1828800" y="1143000"/>
            <a:ext cx="2057400" cy="4648201"/>
            <a:chOff x="1828800" y="1143000"/>
            <a:chExt cx="2057400" cy="4648201"/>
          </a:xfrm>
        </p:grpSpPr>
        <p:sp>
          <p:nvSpPr>
            <p:cNvPr id="111" name="Rounded Rectangle 110"/>
            <p:cNvSpPr/>
            <p:nvPr>
              <p:custDataLst>
                <p:tags r:id="rId97"/>
              </p:custDataLst>
            </p:nvPr>
          </p:nvSpPr>
          <p:spPr>
            <a:xfrm>
              <a:off x="2971800" y="1143000"/>
              <a:ext cx="914400" cy="4648200"/>
            </a:xfrm>
            <a:prstGeom prst="roundRect">
              <a:avLst>
                <a:gd name="adj" fmla="val 30962"/>
              </a:avLst>
            </a:prstGeom>
            <a:solidFill>
              <a:srgbClr val="0066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ounded Rectangle 111"/>
            <p:cNvSpPr/>
            <p:nvPr>
              <p:custDataLst>
                <p:tags r:id="rId98"/>
              </p:custDataLst>
            </p:nvPr>
          </p:nvSpPr>
          <p:spPr>
            <a:xfrm>
              <a:off x="1828800" y="3505200"/>
              <a:ext cx="2057400" cy="2286000"/>
            </a:xfrm>
            <a:prstGeom prst="roundRect">
              <a:avLst>
                <a:gd name="adj" fmla="val 15859"/>
              </a:avLst>
            </a:prstGeom>
            <a:solidFill>
              <a:srgbClr val="0066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ight Triangle 114"/>
            <p:cNvSpPr/>
            <p:nvPr>
              <p:custDataLst>
                <p:tags r:id="rId99"/>
              </p:custDataLst>
            </p:nvPr>
          </p:nvSpPr>
          <p:spPr>
            <a:xfrm rot="16200000">
              <a:off x="2582343" y="3132658"/>
              <a:ext cx="550314" cy="533400"/>
            </a:xfrm>
            <a:prstGeom prst="rtTriangle">
              <a:avLst/>
            </a:prstGeom>
            <a:solidFill>
              <a:srgbClr val="0066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TextBox 138"/>
            <p:cNvSpPr txBox="1"/>
            <p:nvPr>
              <p:custDataLst>
                <p:tags r:id="rId100"/>
              </p:custDataLst>
            </p:nvPr>
          </p:nvSpPr>
          <p:spPr>
            <a:xfrm>
              <a:off x="2133600" y="5083315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Instruction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Decode</a:t>
              </a:r>
            </a:p>
          </p:txBody>
        </p:sp>
      </p:grpSp>
      <p:sp>
        <p:nvSpPr>
          <p:cNvPr id="136" name="Arc 135"/>
          <p:cNvSpPr/>
          <p:nvPr>
            <p:custDataLst>
              <p:tags r:id="rId6"/>
            </p:custDataLst>
          </p:nvPr>
        </p:nvSpPr>
        <p:spPr>
          <a:xfrm rot="10800000" flipV="1">
            <a:off x="2971800" y="11430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ounded Rectangle 126"/>
          <p:cNvSpPr/>
          <p:nvPr>
            <p:custDataLst>
              <p:tags r:id="rId7"/>
            </p:custDataLst>
          </p:nvPr>
        </p:nvSpPr>
        <p:spPr>
          <a:xfrm>
            <a:off x="6705600" y="1143000"/>
            <a:ext cx="1295400" cy="4648200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Connector 102"/>
          <p:cNvCxnSpPr>
            <a:endCxn id="104" idx="2"/>
          </p:cNvCxnSpPr>
          <p:nvPr>
            <p:custDataLst>
              <p:tags r:id="rId8"/>
            </p:custDataLst>
          </p:nvPr>
        </p:nvCxnSpPr>
        <p:spPr>
          <a:xfrm>
            <a:off x="8305800" y="5791200"/>
            <a:ext cx="304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Arc 103"/>
          <p:cNvSpPr/>
          <p:nvPr>
            <p:custDataLst>
              <p:tags r:id="rId9"/>
            </p:custDataLst>
          </p:nvPr>
        </p:nvSpPr>
        <p:spPr>
          <a:xfrm rot="5400000">
            <a:off x="8305800" y="51816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Arc 104"/>
          <p:cNvSpPr/>
          <p:nvPr>
            <p:custDataLst>
              <p:tags r:id="rId10"/>
            </p:custDataLst>
          </p:nvPr>
        </p:nvSpPr>
        <p:spPr>
          <a:xfrm rot="10800000">
            <a:off x="8001000" y="51816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" name="Straight Connector 133"/>
          <p:cNvCxnSpPr>
            <a:stCxn id="143" idx="2"/>
          </p:cNvCxnSpPr>
          <p:nvPr>
            <p:custDataLst>
              <p:tags r:id="rId11"/>
            </p:custDataLst>
          </p:nvPr>
        </p:nvCxnSpPr>
        <p:spPr>
          <a:xfrm rot="5400000">
            <a:off x="2057400" y="2286000"/>
            <a:ext cx="1828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Arc 147"/>
          <p:cNvSpPr/>
          <p:nvPr>
            <p:custDataLst>
              <p:tags r:id="rId12"/>
            </p:custDataLst>
          </p:nvPr>
        </p:nvSpPr>
        <p:spPr>
          <a:xfrm rot="16200000" flipV="1">
            <a:off x="7391400" y="10668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Freeform 150"/>
          <p:cNvSpPr/>
          <p:nvPr>
            <p:custDataLst>
              <p:tags r:id="rId13"/>
            </p:custDataLst>
          </p:nvPr>
        </p:nvSpPr>
        <p:spPr>
          <a:xfrm>
            <a:off x="6019800" y="167640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305800" y="22098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638800" y="26670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781800" y="3200400"/>
            <a:ext cx="1143000" cy="10668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6" name="Rectangle 2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590799" y="1752600"/>
            <a:ext cx="1143001" cy="136366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register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file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Oval 2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590800" y="3733801"/>
            <a:ext cx="1219200" cy="457199"/>
          </a:xfrm>
          <a:prstGeom prst="ellipse">
            <a:avLst/>
          </a:prstGeom>
          <a:solidFill>
            <a:schemeClr val="tx1"/>
          </a:solidFill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>
                <a:solidFill>
                  <a:srgbClr val="FFFFFF"/>
                </a:solidFill>
                <a:latin typeface="Calibri"/>
              </a:rPr>
              <a:t>control</a:t>
            </a:r>
          </a:p>
        </p:txBody>
      </p:sp>
      <p:sp>
        <p:nvSpPr>
          <p:cNvPr id="119" name="Rounded Rectangle 118"/>
          <p:cNvSpPr/>
          <p:nvPr>
            <p:custDataLst>
              <p:tags r:id="rId19"/>
            </p:custDataLst>
          </p:nvPr>
        </p:nvSpPr>
        <p:spPr>
          <a:xfrm>
            <a:off x="152400" y="1143000"/>
            <a:ext cx="1676400" cy="4648200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20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 Processor</a:t>
            </a:r>
            <a:endParaRPr lang="en-US" dirty="0"/>
          </a:p>
        </p:txBody>
      </p:sp>
      <p:sp>
        <p:nvSpPr>
          <p:cNvPr id="2249753" name="Line 2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2743200" y="312420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62" name="Line 34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2286000" y="3962401"/>
            <a:ext cx="30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8686800" y="914400"/>
            <a:ext cx="0" cy="1676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1981200" y="2667000"/>
            <a:ext cx="609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80" name="Text Box 52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172200" y="2209800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err="1">
                <a:solidFill>
                  <a:srgbClr val="FFFFFF"/>
                </a:solidFill>
                <a:latin typeface="Calibri"/>
              </a:rPr>
              <a:t>alu</a:t>
            </a: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" name="Line 49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>
            <a:off x="1981200" y="914400"/>
            <a:ext cx="0" cy="1752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5791200" y="29718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5257800" y="32766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2286000" y="4648201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2" name="Text Box 29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343960" y="4495801"/>
            <a:ext cx="5516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err="1" smtClean="0">
                <a:solidFill>
                  <a:srgbClr val="FFFFFF"/>
                </a:solidFill>
                <a:latin typeface="Calibri"/>
              </a:rPr>
              <a:t>imm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8" name="Text Box 5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858000" y="3886200"/>
            <a:ext cx="976100" cy="4136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memory</a:t>
            </a:r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5029200" y="28194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Text Box 5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705600" y="35052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smtClean="0">
                <a:solidFill>
                  <a:srgbClr val="FFFFFF"/>
                </a:solidFill>
                <a:latin typeface="Calibri"/>
              </a:rPr>
              <a:t>in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3" name="Text Box 5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7391400" y="35052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err="1" smtClean="0">
                <a:solidFill>
                  <a:srgbClr val="FFFFFF"/>
                </a:solidFill>
                <a:latin typeface="Calibri"/>
              </a:rPr>
              <a:t>out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V="1">
            <a:off x="7239000" y="42672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Text Box 5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781800" y="31242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7239000" y="236220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8458200" y="25908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8077200" y="28194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8077200" y="28194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8382000" y="2971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6400800" y="2971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5715000" y="34290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3200400" y="49530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8" name="Text Box 29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1295400" y="1984276"/>
            <a:ext cx="3992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inst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9" name="Line 25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3124199" y="312420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0" name="Line 25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3352799" y="312420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1" name="Line 25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V="1">
            <a:off x="3581399" y="312420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2" name="Line 34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V="1">
            <a:off x="2286000" y="3962401"/>
            <a:ext cx="30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5" name="Rounded Rectangle 124"/>
          <p:cNvSpPr/>
          <p:nvPr>
            <p:custDataLst>
              <p:tags r:id="rId50"/>
            </p:custDataLst>
          </p:nvPr>
        </p:nvSpPr>
        <p:spPr>
          <a:xfrm>
            <a:off x="3886200" y="1143000"/>
            <a:ext cx="2819400" cy="4648200"/>
          </a:xfrm>
          <a:prstGeom prst="roundRect">
            <a:avLst>
              <a:gd name="adj" fmla="val 11944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Straight Connector 139"/>
          <p:cNvCxnSpPr/>
          <p:nvPr>
            <p:custDataLst>
              <p:tags r:id="rId51"/>
            </p:custDataLst>
          </p:nvPr>
        </p:nvCxnSpPr>
        <p:spPr>
          <a:xfrm>
            <a:off x="2133600" y="5791201"/>
            <a:ext cx="1447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>
            <p:custDataLst>
              <p:tags r:id="rId52"/>
            </p:custDataLst>
          </p:nvPr>
        </p:nvCxnSpPr>
        <p:spPr>
          <a:xfrm rot="10800000">
            <a:off x="2133600" y="3505201"/>
            <a:ext cx="53340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>
            <p:custDataLst>
              <p:tags r:id="rId53"/>
            </p:custDataLst>
          </p:nvPr>
        </p:nvCxnSpPr>
        <p:spPr>
          <a:xfrm rot="5400000">
            <a:off x="6553200" y="3124200"/>
            <a:ext cx="4724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>
            <a:stCxn id="120" idx="0"/>
          </p:cNvCxnSpPr>
          <p:nvPr>
            <p:custDataLst>
              <p:tags r:id="rId54"/>
            </p:custDataLst>
          </p:nvPr>
        </p:nvCxnSpPr>
        <p:spPr>
          <a:xfrm rot="5400000">
            <a:off x="876300" y="1714500"/>
            <a:ext cx="1905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Arc 93"/>
          <p:cNvSpPr/>
          <p:nvPr>
            <p:custDataLst>
              <p:tags r:id="rId55"/>
            </p:custDataLst>
          </p:nvPr>
        </p:nvSpPr>
        <p:spPr>
          <a:xfrm rot="5400000">
            <a:off x="3276600" y="51816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Arc 96"/>
          <p:cNvSpPr/>
          <p:nvPr>
            <p:custDataLst>
              <p:tags r:id="rId56"/>
            </p:custDataLst>
          </p:nvPr>
        </p:nvSpPr>
        <p:spPr>
          <a:xfrm rot="10800000">
            <a:off x="1828800" y="51816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>
            <p:custDataLst>
              <p:tags r:id="rId57"/>
            </p:custDataLst>
          </p:nvPr>
        </p:nvCxnSpPr>
        <p:spPr>
          <a:xfrm rot="10800000">
            <a:off x="2133600" y="457200"/>
            <a:ext cx="6477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Arc 113"/>
          <p:cNvSpPr/>
          <p:nvPr>
            <p:custDataLst>
              <p:tags r:id="rId58"/>
            </p:custDataLst>
          </p:nvPr>
        </p:nvSpPr>
        <p:spPr>
          <a:xfrm>
            <a:off x="8305800" y="4572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Arc 117"/>
          <p:cNvSpPr/>
          <p:nvPr>
            <p:custDataLst>
              <p:tags r:id="rId59"/>
            </p:custDataLst>
          </p:nvPr>
        </p:nvSpPr>
        <p:spPr>
          <a:xfrm rot="5400000">
            <a:off x="2362200" y="28956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Arc 119"/>
          <p:cNvSpPr/>
          <p:nvPr>
            <p:custDataLst>
              <p:tags r:id="rId60"/>
            </p:custDataLst>
          </p:nvPr>
        </p:nvSpPr>
        <p:spPr>
          <a:xfrm rot="16200000">
            <a:off x="1828800" y="4572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Arc 120"/>
          <p:cNvSpPr/>
          <p:nvPr>
            <p:custDataLst>
              <p:tags r:id="rId61"/>
            </p:custDataLst>
          </p:nvPr>
        </p:nvSpPr>
        <p:spPr>
          <a:xfrm rot="10800000">
            <a:off x="1828800" y="28956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Arc 122"/>
          <p:cNvSpPr/>
          <p:nvPr>
            <p:custDataLst>
              <p:tags r:id="rId62"/>
            </p:custDataLst>
          </p:nvPr>
        </p:nvSpPr>
        <p:spPr>
          <a:xfrm rot="10800000" flipV="1">
            <a:off x="1828800" y="35052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Arc 134"/>
          <p:cNvSpPr/>
          <p:nvPr>
            <p:custDataLst>
              <p:tags r:id="rId63"/>
            </p:custDataLst>
          </p:nvPr>
        </p:nvSpPr>
        <p:spPr>
          <a:xfrm rot="16200000" flipV="1">
            <a:off x="3276600" y="11430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8" name="Straight Connector 137"/>
          <p:cNvCxnSpPr>
            <a:stCxn id="135" idx="2"/>
            <a:endCxn id="136" idx="0"/>
          </p:cNvCxnSpPr>
          <p:nvPr>
            <p:custDataLst>
              <p:tags r:id="rId64"/>
            </p:custDataLst>
          </p:nvPr>
        </p:nvCxnSpPr>
        <p:spPr>
          <a:xfrm rot="10800000">
            <a:off x="3276600" y="1143000"/>
            <a:ext cx="304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Arc 142"/>
          <p:cNvSpPr/>
          <p:nvPr>
            <p:custDataLst>
              <p:tags r:id="rId65"/>
            </p:custDataLst>
          </p:nvPr>
        </p:nvSpPr>
        <p:spPr>
          <a:xfrm rot="10800000" flipV="1">
            <a:off x="2971800" y="10668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/>
          <p:cNvCxnSpPr/>
          <p:nvPr>
            <p:custDataLst>
              <p:tags r:id="rId66"/>
            </p:custDataLst>
          </p:nvPr>
        </p:nvCxnSpPr>
        <p:spPr>
          <a:xfrm rot="10800000">
            <a:off x="3276600" y="1066799"/>
            <a:ext cx="44196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148" idx="0"/>
          </p:cNvCxnSpPr>
          <p:nvPr>
            <p:custDataLst>
              <p:tags r:id="rId67"/>
            </p:custDataLst>
          </p:nvPr>
        </p:nvCxnSpPr>
        <p:spPr>
          <a:xfrm rot="5400000">
            <a:off x="7962900" y="1409700"/>
            <a:ext cx="76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Line 8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761998" y="274320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381000" y="3505200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66" name="Line 18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 flipH="1">
            <a:off x="1295400" y="312420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21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>
            <a:off x="761998" y="380999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3" name="Line 49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 flipH="1" flipV="1">
            <a:off x="1295400" y="2209800"/>
            <a:ext cx="228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5" name="Rectangle 4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304800" y="1676400"/>
            <a:ext cx="990600" cy="10668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memory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H="1" flipV="1">
            <a:off x="1524000" y="220980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18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762000" y="3124200"/>
            <a:ext cx="533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7" name="Line 49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 flipV="1">
            <a:off x="1524000" y="3733800"/>
            <a:ext cx="7620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>
            <a:off x="3733800" y="1981200"/>
            <a:ext cx="2286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>
            <a:off x="3733800" y="2819400"/>
            <a:ext cx="1905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 flipH="1">
            <a:off x="6629400" y="2362200"/>
            <a:ext cx="1676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 flipV="1">
            <a:off x="1981200" y="914400"/>
            <a:ext cx="6705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>
            <a:off x="5029200" y="3733800"/>
            <a:ext cx="1752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82"/>
            </p:custDataLst>
          </p:nvPr>
        </p:nvSpPr>
        <p:spPr bwMode="auto">
          <a:xfrm flipV="1">
            <a:off x="7924800" y="373380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83"/>
            </p:custDataLst>
          </p:nvPr>
        </p:nvSpPr>
        <p:spPr bwMode="auto">
          <a:xfrm>
            <a:off x="2438400" y="4800600"/>
            <a:ext cx="533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0" name="Oval 17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5334000" y="4267200"/>
            <a:ext cx="1295400" cy="838200"/>
          </a:xfrm>
          <a:prstGeom prst="ellipse">
            <a:avLst/>
          </a:prstGeom>
          <a:solidFill>
            <a:schemeClr val="tx1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80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compute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jump/branch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targets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9" name="Oval 17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457200" y="4267200"/>
            <a:ext cx="1143000" cy="685800"/>
          </a:xfrm>
          <a:prstGeom prst="ellipse">
            <a:avLst/>
          </a:prstGeom>
          <a:solidFill>
            <a:schemeClr val="tx1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new </a:t>
            </a:r>
            <a:r>
              <a:rPr lang="en-US" dirty="0" smtClean="0">
                <a:solidFill>
                  <a:srgbClr val="FFFFFF"/>
                </a:solidFill>
                <a:latin typeface="Calibri"/>
              </a:rPr>
              <a:t/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pc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7" name="Group 159"/>
          <p:cNvGrpSpPr/>
          <p:nvPr>
            <p:custDataLst>
              <p:tags r:id="rId86"/>
            </p:custDataLst>
          </p:nvPr>
        </p:nvGrpSpPr>
        <p:grpSpPr>
          <a:xfrm>
            <a:off x="914400" y="2971800"/>
            <a:ext cx="304800" cy="3048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161" name="Freeform 160"/>
            <p:cNvSpPr/>
            <p:nvPr>
              <p:custDataLst>
                <p:tags r:id="rId95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Text Box 11"/>
            <p:cNvSpPr txBox="1"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64" name="Line 45"/>
          <p:cNvSpPr>
            <a:spLocks noChangeShapeType="1"/>
          </p:cNvSpPr>
          <p:nvPr>
            <p:custDataLst>
              <p:tags r:id="rId87"/>
            </p:custDataLst>
          </p:nvPr>
        </p:nvSpPr>
        <p:spPr bwMode="auto">
          <a:xfrm flipV="1">
            <a:off x="1066800" y="49530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72" name="Straight Connector 171"/>
          <p:cNvCxnSpPr/>
          <p:nvPr>
            <p:custDataLst>
              <p:tags r:id="rId88"/>
            </p:custDataLst>
          </p:nvPr>
        </p:nvCxnSpPr>
        <p:spPr>
          <a:xfrm rot="5400000">
            <a:off x="5181600" y="3733800"/>
            <a:ext cx="1524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>
            <p:custDataLst>
              <p:tags r:id="rId89"/>
            </p:custDataLst>
          </p:nvPr>
        </p:nvCxnSpPr>
        <p:spPr>
          <a:xfrm rot="5400000">
            <a:off x="5181600" y="3733800"/>
            <a:ext cx="152400" cy="0"/>
          </a:xfrm>
          <a:prstGeom prst="line">
            <a:avLst/>
          </a:prstGeom>
          <a:ln w="889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Line 49"/>
          <p:cNvSpPr>
            <a:spLocks noChangeShapeType="1"/>
          </p:cNvSpPr>
          <p:nvPr>
            <p:custDataLst>
              <p:tags r:id="rId90"/>
            </p:custDataLst>
          </p:nvPr>
        </p:nvSpPr>
        <p:spPr bwMode="auto">
          <a:xfrm>
            <a:off x="5257800" y="3276600"/>
            <a:ext cx="0" cy="1523999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3" name="Line 49"/>
          <p:cNvSpPr>
            <a:spLocks noChangeShapeType="1"/>
          </p:cNvSpPr>
          <p:nvPr>
            <p:custDataLst>
              <p:tags r:id="rId91"/>
            </p:custDataLst>
          </p:nvPr>
        </p:nvSpPr>
        <p:spPr bwMode="auto">
          <a:xfrm>
            <a:off x="2286000" y="3733801"/>
            <a:ext cx="0" cy="1143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1" name="Line 49"/>
          <p:cNvSpPr>
            <a:spLocks noChangeShapeType="1"/>
          </p:cNvSpPr>
          <p:nvPr>
            <p:custDataLst>
              <p:tags r:id="rId92"/>
            </p:custDataLst>
          </p:nvPr>
        </p:nvSpPr>
        <p:spPr bwMode="auto">
          <a:xfrm flipV="1">
            <a:off x="3657600" y="4800600"/>
            <a:ext cx="16002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22" name="Text Box 11"/>
          <p:cNvSpPr txBox="1">
            <a:spLocks noChangeArrowheads="1"/>
          </p:cNvSpPr>
          <p:nvPr>
            <p:custDataLst>
              <p:tags r:id="rId93"/>
            </p:custDataLst>
          </p:nvPr>
        </p:nvSpPr>
        <p:spPr bwMode="auto">
          <a:xfrm>
            <a:off x="2971800" y="4648200"/>
            <a:ext cx="685800" cy="3048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extend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46" name="Line 45"/>
          <p:cNvSpPr>
            <a:spLocks noChangeShapeType="1"/>
          </p:cNvSpPr>
          <p:nvPr>
            <p:custDataLst>
              <p:tags r:id="rId94"/>
            </p:custDataLst>
          </p:nvPr>
        </p:nvSpPr>
        <p:spPr bwMode="auto">
          <a:xfrm flipV="1">
            <a:off x="6553200" y="2895600"/>
            <a:ext cx="0" cy="228600"/>
          </a:xfrm>
          <a:prstGeom prst="line">
            <a:avLst/>
          </a:prstGeom>
          <a:noFill/>
          <a:ln w="25400" cap="sq">
            <a:solidFill>
              <a:srgbClr val="00FF00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2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/>
              <a:t>Basic </a:t>
            </a:r>
            <a:r>
              <a:rPr lang="en-US" dirty="0" smtClean="0"/>
              <a:t>Pipeline</a:t>
            </a:r>
            <a:endParaRPr lang="en-US" dirty="0"/>
          </a:p>
        </p:txBody>
      </p:sp>
      <p:sp>
        <p:nvSpPr>
          <p:cNvPr id="235622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dirty="0" smtClean="0"/>
              <a:t>Five stage “RISC” load-store architecture</a:t>
            </a:r>
          </a:p>
          <a:p>
            <a:pPr marL="323850" lvl="1" indent="-323850">
              <a:lnSpc>
                <a:spcPct val="80000"/>
              </a:lnSpc>
              <a:buFont typeface="+mj-lt"/>
              <a:buAutoNum type="arabicPeriod"/>
            </a:pPr>
            <a:r>
              <a:rPr lang="en-US" dirty="0" smtClean="0"/>
              <a:t>Instruction fetch (IF)</a:t>
            </a:r>
            <a:endParaRPr lang="en-US" sz="2400" dirty="0" smtClean="0"/>
          </a:p>
          <a:p>
            <a:pPr marL="687388" lvl="2" indent="-323850">
              <a:lnSpc>
                <a:spcPct val="80000"/>
              </a:lnSpc>
            </a:pPr>
            <a:r>
              <a:rPr lang="en-US" dirty="0" smtClean="0"/>
              <a:t>get instruction from memory, increment PC</a:t>
            </a:r>
          </a:p>
          <a:p>
            <a:pPr marL="323850" lvl="1" indent="-323850">
              <a:lnSpc>
                <a:spcPct val="80000"/>
              </a:lnSpc>
              <a:buFont typeface="+mj-lt"/>
              <a:buAutoNum type="arabicPeriod"/>
            </a:pPr>
            <a:r>
              <a:rPr lang="en-US" dirty="0" smtClean="0"/>
              <a:t>Instruction Decode (ID)</a:t>
            </a:r>
          </a:p>
          <a:p>
            <a:pPr marL="687388" lvl="2" indent="-323850">
              <a:lnSpc>
                <a:spcPct val="80000"/>
              </a:lnSpc>
            </a:pPr>
            <a:r>
              <a:rPr lang="en-US" dirty="0" smtClean="0"/>
              <a:t>translate </a:t>
            </a:r>
            <a:r>
              <a:rPr lang="en-US" dirty="0" err="1" smtClean="0"/>
              <a:t>opcode</a:t>
            </a:r>
            <a:r>
              <a:rPr lang="en-US" dirty="0" smtClean="0"/>
              <a:t> into control signals and read registers</a:t>
            </a:r>
          </a:p>
          <a:p>
            <a:pPr marL="323850" lvl="1" indent="-323850">
              <a:lnSpc>
                <a:spcPct val="80000"/>
              </a:lnSpc>
              <a:buFont typeface="+mj-lt"/>
              <a:buAutoNum type="arabicPeriod"/>
            </a:pPr>
            <a:r>
              <a:rPr lang="en-US" dirty="0" smtClean="0"/>
              <a:t>Execute (EX)</a:t>
            </a:r>
          </a:p>
          <a:p>
            <a:pPr marL="687388" lvl="2" indent="-323850">
              <a:lnSpc>
                <a:spcPct val="80000"/>
              </a:lnSpc>
            </a:pPr>
            <a:r>
              <a:rPr lang="en-US" dirty="0" smtClean="0"/>
              <a:t>perform ALU operation,  compute jump/branch targets</a:t>
            </a:r>
          </a:p>
          <a:p>
            <a:pPr marL="323850" lvl="1" indent="-323850">
              <a:lnSpc>
                <a:spcPct val="80000"/>
              </a:lnSpc>
              <a:buFont typeface="+mj-lt"/>
              <a:buAutoNum type="arabicPeriod"/>
            </a:pPr>
            <a:r>
              <a:rPr lang="en-US" dirty="0" smtClean="0"/>
              <a:t>Memory (MEM)</a:t>
            </a:r>
            <a:endParaRPr lang="en-US" sz="2400" dirty="0" smtClean="0"/>
          </a:p>
          <a:p>
            <a:pPr marL="687388" lvl="2" indent="-323850">
              <a:lnSpc>
                <a:spcPct val="80000"/>
              </a:lnSpc>
            </a:pPr>
            <a:r>
              <a:rPr lang="en-US" dirty="0" smtClean="0"/>
              <a:t>access memory if needed</a:t>
            </a:r>
          </a:p>
          <a:p>
            <a:pPr marL="323850" lvl="1" indent="-323850">
              <a:lnSpc>
                <a:spcPct val="80000"/>
              </a:lnSpc>
              <a:buFont typeface="+mj-lt"/>
              <a:buAutoNum type="arabicPeriod"/>
            </a:pPr>
            <a:r>
              <a:rPr lang="en-US" dirty="0" err="1" smtClean="0"/>
              <a:t>Writeback</a:t>
            </a:r>
            <a:r>
              <a:rPr lang="en-US" dirty="0" smtClean="0"/>
              <a:t> (WB)</a:t>
            </a:r>
            <a:endParaRPr lang="en-US" sz="2400" dirty="0" smtClean="0"/>
          </a:p>
          <a:p>
            <a:pPr marL="687388" lvl="2" indent="-323850">
              <a:lnSpc>
                <a:spcPct val="80000"/>
              </a:lnSpc>
            </a:pPr>
            <a:r>
              <a:rPr lang="en-US" dirty="0" smtClean="0"/>
              <a:t>update register file</a:t>
            </a:r>
          </a:p>
          <a:p>
            <a:pPr marL="990600" lvl="1" indent="-533400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endParaRPr lang="en-US" sz="2400" dirty="0" smtClean="0"/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82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Pipelined Implementation</a:t>
            </a:r>
          </a:p>
        </p:txBody>
      </p:sp>
      <p:sp>
        <p:nvSpPr>
          <p:cNvPr id="235827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/>
              <a:t>Break </a:t>
            </a:r>
            <a:r>
              <a:rPr lang="en-US" dirty="0" smtClean="0"/>
              <a:t>instructions across </a:t>
            </a:r>
            <a:r>
              <a:rPr lang="en-US" dirty="0" smtClean="0">
                <a:solidFill>
                  <a:schemeClr val="accent1"/>
                </a:solidFill>
              </a:rPr>
              <a:t>multiple clock cycles 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/>
              <a:t>(five, in this case)</a:t>
            </a:r>
            <a:endParaRPr lang="en-US" dirty="0"/>
          </a:p>
          <a:p>
            <a:endParaRPr lang="en-US" dirty="0"/>
          </a:p>
          <a:p>
            <a:r>
              <a:rPr lang="en-US" dirty="0"/>
              <a:t>Design a separate </a:t>
            </a:r>
            <a:r>
              <a:rPr lang="en-US" dirty="0">
                <a:solidFill>
                  <a:schemeClr val="accent1"/>
                </a:solidFill>
              </a:rPr>
              <a:t>stage</a:t>
            </a:r>
            <a:r>
              <a:rPr lang="en-US" dirty="0"/>
              <a:t> for the execution performed during each </a:t>
            </a:r>
            <a:r>
              <a:rPr lang="en-US" dirty="0" smtClean="0"/>
              <a:t>clock cycle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Add </a:t>
            </a:r>
            <a:r>
              <a:rPr lang="en-US" dirty="0" smtClean="0">
                <a:solidFill>
                  <a:schemeClr val="accent1"/>
                </a:solidFill>
              </a:rPr>
              <a:t>pipeline registers (flip-flops) </a:t>
            </a:r>
            <a:r>
              <a:rPr lang="en-US" dirty="0" smtClean="0"/>
              <a:t>to isolate signals between different stages</a:t>
            </a:r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88402" y="6538554"/>
            <a:ext cx="580376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Slides thanks to Kevin Walsh, </a:t>
            </a:r>
            <a:r>
              <a:rPr lang="en-US" smtClean="0">
                <a:solidFill>
                  <a:schemeClr val="bg1"/>
                </a:solidFill>
              </a:rPr>
              <a:t>Sally McKee, and </a:t>
            </a:r>
            <a:r>
              <a:rPr lang="en-US" dirty="0" smtClean="0">
                <a:solidFill>
                  <a:schemeClr val="bg1"/>
                </a:solidFill>
              </a:rPr>
              <a:t>Kavita </a:t>
            </a:r>
            <a:r>
              <a:rPr lang="en-US" dirty="0" err="1" smtClean="0">
                <a:solidFill>
                  <a:schemeClr val="bg1"/>
                </a:solidFill>
              </a:rPr>
              <a:t>Bala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76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Control Flow: More Branches</a:t>
            </a:r>
            <a:endParaRPr lang="en-US" dirty="0"/>
          </a:p>
        </p:txBody>
      </p:sp>
      <p:graphicFrame>
        <p:nvGraphicFramePr>
          <p:cNvPr id="9" name="Group 4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82443593"/>
              </p:ext>
            </p:extLst>
          </p:nvPr>
        </p:nvGraphicFramePr>
        <p:xfrm>
          <a:off x="914400" y="1397000"/>
          <a:ext cx="6248400" cy="1097280"/>
        </p:xfrm>
        <a:graphic>
          <a:graphicData uri="http://schemas.openxmlformats.org/drawingml/2006/table">
            <a:tbl>
              <a:tblPr/>
              <a:tblGrid>
                <a:gridCol w="1198934"/>
                <a:gridCol w="934666"/>
                <a:gridCol w="990600"/>
                <a:gridCol w="3124200"/>
              </a:tblGrid>
              <a:tr h="936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5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nsolas" pitchFamily="49" charset="0"/>
                        </a:rPr>
                        <a:t>op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nsolas" pitchFamily="49" charset="0"/>
                        </a:rPr>
                        <a:t>subop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offset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5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j-lt"/>
                        </a:rPr>
                        <a:t>16 bits</a:t>
                      </a:r>
                      <a:endParaRPr lang="en-US" sz="2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>
            <p:custDataLst>
              <p:tags r:id="rId3"/>
            </p:custDataLst>
          </p:nvPr>
        </p:nvSpPr>
        <p:spPr>
          <a:xfrm>
            <a:off x="838200" y="939800"/>
            <a:ext cx="6494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Consolas" pitchFamily="49" charset="0"/>
              </a:rPr>
              <a:t>000001</a:t>
            </a: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00101</a:t>
            </a:r>
            <a:r>
              <a:rPr lang="en-US" sz="2800" dirty="0" smtClean="0">
                <a:solidFill>
                  <a:srgbClr val="FFFF00"/>
                </a:solidFill>
                <a:latin typeface="Consolas" pitchFamily="49" charset="0"/>
              </a:rPr>
              <a:t>00001</a:t>
            </a: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00000000</a:t>
            </a: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00000010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Rounded Rectangular Callout 10"/>
          <p:cNvSpPr/>
          <p:nvPr>
            <p:custDataLst>
              <p:tags r:id="rId4"/>
            </p:custDataLst>
          </p:nvPr>
        </p:nvSpPr>
        <p:spPr>
          <a:xfrm>
            <a:off x="6858000" y="2362200"/>
            <a:ext cx="990600" cy="609600"/>
          </a:xfrm>
          <a:prstGeom prst="wedgeRoundRectCallout">
            <a:avLst>
              <a:gd name="adj1" fmla="val -48161"/>
              <a:gd name="adj2" fmla="val 98438"/>
              <a:gd name="adj3" fmla="val 16667"/>
            </a:avLst>
          </a:prstGeom>
          <a:noFill/>
          <a:ln w="28575">
            <a:solidFill>
              <a:srgbClr val="FFFF00">
                <a:alpha val="58039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signed offsets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7" name="Rounded Rectangular Callout 6"/>
          <p:cNvSpPr/>
          <p:nvPr>
            <p:custDataLst>
              <p:tags r:id="rId5"/>
            </p:custDataLst>
          </p:nvPr>
        </p:nvSpPr>
        <p:spPr>
          <a:xfrm>
            <a:off x="7467600" y="1701800"/>
            <a:ext cx="1524000" cy="457200"/>
          </a:xfrm>
          <a:prstGeom prst="wedgeRoundRectCallout">
            <a:avLst>
              <a:gd name="adj1" fmla="val -86101"/>
              <a:gd name="adj2" fmla="val -26838"/>
              <a:gd name="adj3" fmla="val 16667"/>
            </a:avLst>
          </a:prstGeom>
          <a:noFill/>
          <a:ln w="28575">
            <a:solidFill>
              <a:srgbClr val="FFFF00">
                <a:alpha val="7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1"/>
                </a:solidFill>
              </a:rPr>
              <a:t>almost I-Type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734218812"/>
              </p:ext>
            </p:extLst>
          </p:nvPr>
        </p:nvGraphicFramePr>
        <p:xfrm>
          <a:off x="152400" y="2819400"/>
          <a:ext cx="88392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134"/>
                <a:gridCol w="1067706"/>
                <a:gridCol w="2062480"/>
                <a:gridCol w="50088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Consolas" pitchFamily="49" charset="0"/>
                        </a:rPr>
                        <a:t>op</a:t>
                      </a:r>
                      <a:endParaRPr lang="en-US" sz="2400" dirty="0">
                        <a:solidFill>
                          <a:srgbClr val="FFFF00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FFFF00"/>
                          </a:solidFill>
                          <a:latin typeface="Consolas" pitchFamily="49" charset="0"/>
                        </a:rPr>
                        <a:t>subop</a:t>
                      </a:r>
                      <a:endParaRPr lang="en-US" sz="2400" dirty="0">
                        <a:solidFill>
                          <a:srgbClr val="FFFF00"/>
                        </a:solidFill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mnemonic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description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BLTZ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offset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if R[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&lt; 0 then PC = PC+4+ (offset&lt;&lt;2)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BGEZ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offset</a:t>
                      </a: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if R[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≥ 0 then PC = PC+4+ (offset&lt;&lt;2)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0x6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BLEZ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offset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if R[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≤ 0 then PC = PC+4+ (offset&lt;&lt;2)</a:t>
                      </a:r>
                      <a:endParaRPr lang="en-US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0x7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BGTZ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offset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if R[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&gt; 0 then PC = PC+4+ (offset&lt;&lt;2)</a:t>
                      </a:r>
                      <a:endParaRPr lang="en-US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Rectangle 2"/>
          <p:cNvSpPr txBox="1">
            <a:spLocks noChangeArrowheads="1"/>
          </p:cNvSpPr>
          <p:nvPr>
            <p:custDataLst>
              <p:tags r:id="rId7"/>
            </p:custDataLst>
          </p:nvPr>
        </p:nvSpPr>
        <p:spPr>
          <a:xfrm>
            <a:off x="457200" y="381000"/>
            <a:ext cx="8305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Conditional Jumps (cont.)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Helvetica"/>
              <a:ea typeface="+mj-e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Line 44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H="1">
            <a:off x="4419600" y="2667000"/>
            <a:ext cx="609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Absolute Jump</a:t>
            </a:r>
            <a:endParaRPr lang="en-US" dirty="0"/>
          </a:p>
        </p:txBody>
      </p:sp>
      <p:sp>
        <p:nvSpPr>
          <p:cNvPr id="2249753" name="Line 2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2743200" y="2362200"/>
            <a:ext cx="1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54" name="Line 2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 flipV="1">
            <a:off x="3124200" y="2362200"/>
            <a:ext cx="0" cy="685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55" name="Line 2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3352800" y="2362200"/>
            <a:ext cx="0" cy="685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56" name="Line 2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 flipV="1">
            <a:off x="3581400" y="2362200"/>
            <a:ext cx="0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 anchorCtr="1">
            <a:noAutofit/>
          </a:bodyPr>
          <a:lstStyle/>
          <a:p>
            <a:endParaRPr lang="en-US"/>
          </a:p>
        </p:txBody>
      </p:sp>
      <p:sp>
        <p:nvSpPr>
          <p:cNvPr id="2249758" name="Line 3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048001" y="2514600"/>
            <a:ext cx="152400" cy="76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62" name="Line 34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2286000" y="32004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733800" y="1219200"/>
            <a:ext cx="2286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733800" y="2057400"/>
            <a:ext cx="1905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8686800" y="685800"/>
            <a:ext cx="0" cy="11430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6629400" y="1600200"/>
            <a:ext cx="1676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1981200" y="685800"/>
            <a:ext cx="6705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1981200" y="1905000"/>
            <a:ext cx="609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5791200" y="22098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410200" y="25146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2286000" y="3886200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1" name="Line 4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495800" y="4038600"/>
            <a:ext cx="914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5029200" y="20574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5029200" y="2971800"/>
            <a:ext cx="1752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239000" y="35814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7239000" y="160020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8458200" y="18288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8077200" y="20574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8077200" y="20574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7924800" y="297180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3" name="Line 30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3276600" y="2514600"/>
            <a:ext cx="152400" cy="76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4" name="Line 30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3505200" y="2514600"/>
            <a:ext cx="152400" cy="76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2438400" y="4038600"/>
            <a:ext cx="1371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8382000" y="22098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6400800" y="22098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5715000" y="26670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4038600" y="41910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1" name="Freeform 150"/>
          <p:cNvSpPr/>
          <p:nvPr>
            <p:custDataLst>
              <p:tags r:id="rId34"/>
            </p:custDataLst>
          </p:nvPr>
        </p:nvSpPr>
        <p:spPr>
          <a:xfrm>
            <a:off x="6019800" y="91440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8305800" y="14478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638800" y="19050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781800" y="2438400"/>
            <a:ext cx="1143000" cy="11430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2" name="Line 8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761998" y="198120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7" name="Line 21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761998" y="304799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92" name="Line 49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>
            <a:off x="1981200" y="685800"/>
            <a:ext cx="0" cy="1219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49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1219200" y="1447800"/>
            <a:ext cx="3048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9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2133600" y="43434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Text Box 29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752600" y="4191000"/>
            <a:ext cx="4572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tgt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9" name="Line 49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2286000" y="297180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0" name="Line 45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152400" y="35814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1" name="Line 49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H="1" flipV="1">
            <a:off x="1524000" y="144780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2" name="Line 49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1524000" y="2971800"/>
            <a:ext cx="7620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3" name="Line 44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762000" y="2362200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5" name="Rectangle 19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 rot="16200000">
            <a:off x="685800" y="32004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6" name="Line 8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>
            <a:off x="1219200" y="2362200"/>
            <a:ext cx="76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2" name="Group 106"/>
          <p:cNvGrpSpPr/>
          <p:nvPr>
            <p:custDataLst>
              <p:tags r:id="rId51"/>
            </p:custDataLst>
          </p:nvPr>
        </p:nvGrpSpPr>
        <p:grpSpPr>
          <a:xfrm>
            <a:off x="914400" y="2209800"/>
            <a:ext cx="304800" cy="304800"/>
            <a:chOff x="990600" y="2971800"/>
            <a:chExt cx="304800" cy="304800"/>
          </a:xfrm>
        </p:grpSpPr>
        <p:sp>
          <p:nvSpPr>
            <p:cNvPr id="108" name="Freeform 107"/>
            <p:cNvSpPr/>
            <p:nvPr>
              <p:custDataLst>
                <p:tags r:id="rId106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 Box 11"/>
            <p:cNvSpPr txBox="1">
              <a:spLocks noChangeArrowheads="1"/>
            </p:cNvSpPr>
            <p:nvPr>
              <p:custDataLst>
                <p:tags r:id="rId107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11" name="Line 21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990600" y="36576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19" name="Line 45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H="1" flipV="1">
            <a:off x="685800" y="3657600"/>
            <a:ext cx="0" cy="838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1" name="Line 9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V="1">
            <a:off x="1447800" y="4495800"/>
            <a:ext cx="685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3" name="Oval 122"/>
          <p:cNvSpPr/>
          <p:nvPr>
            <p:custDataLst>
              <p:tags r:id="rId55"/>
            </p:custDataLst>
          </p:nvPr>
        </p:nvSpPr>
        <p:spPr>
          <a:xfrm>
            <a:off x="1143000" y="4343400"/>
            <a:ext cx="304800" cy="3048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en-US" dirty="0" smtClean="0"/>
              <a:t>||</a:t>
            </a:r>
            <a:endParaRPr lang="en-US" dirty="0"/>
          </a:p>
        </p:txBody>
      </p:sp>
      <p:sp>
        <p:nvSpPr>
          <p:cNvPr id="124" name="Line 9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685800" y="4495800"/>
            <a:ext cx="457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5" name="Line 18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>
            <a:off x="1295400" y="2362200"/>
            <a:ext cx="0" cy="1981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7" name="Line 18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H="1">
            <a:off x="990600" y="38862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35" name="Straight Connector 134"/>
          <p:cNvCxnSpPr/>
          <p:nvPr>
            <p:custDataLst>
              <p:tags r:id="rId59"/>
            </p:custDataLst>
          </p:nvPr>
        </p:nvCxnSpPr>
        <p:spPr>
          <a:xfrm rot="5400000" flipH="1" flipV="1">
            <a:off x="5295900" y="2933700"/>
            <a:ext cx="2286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Line 49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5410200" y="2514600"/>
            <a:ext cx="0" cy="1523999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9" name="Text Box 5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6858000" y="2971800"/>
            <a:ext cx="976100" cy="413639"/>
          </a:xfrm>
          <a:prstGeom prst="rect">
            <a:avLst/>
          </a:prstGeom>
          <a:noFill/>
          <a:ln w="254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Data </a:t>
            </a: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3" name="Text Box 5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6781800" y="23622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4" name="Text Box 11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3810000" y="3886200"/>
            <a:ext cx="6858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ext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9" name="Text Box 29"/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2971800" y="2517676"/>
            <a:ext cx="152399" cy="2286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5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2" name="Text Box 29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3200401" y="2517676"/>
            <a:ext cx="152399" cy="2286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5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8" name="Text Box 29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3429001" y="2517676"/>
            <a:ext cx="152399" cy="2286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5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0" name="Rectangle 22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2590799" y="990600"/>
            <a:ext cx="1143001" cy="1363663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Reg.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File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8" name="Text Box 11"/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381000" y="2746276"/>
            <a:ext cx="762000" cy="304799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33" name="Rectangle 4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228600" y="914400"/>
            <a:ext cx="990600" cy="10668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Prog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4" name="Text Box 52"/>
          <p:cNvSpPr txBox="1"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6096000" y="1222276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ALU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6" name="Text Box 29"/>
          <p:cNvSpPr txBox="1"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1295400" y="1149152"/>
            <a:ext cx="3992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inst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7" name="Oval 24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2590800" y="2974877"/>
            <a:ext cx="1219200" cy="457199"/>
          </a:xfrm>
          <a:prstGeom prst="ellipse">
            <a:avLst/>
          </a:prstGeom>
          <a:solidFill>
            <a:schemeClr val="tx1"/>
          </a:solidFill>
          <a:ln w="25400" cap="sq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control</a:t>
            </a:r>
          </a:p>
        </p:txBody>
      </p:sp>
      <p:sp>
        <p:nvSpPr>
          <p:cNvPr id="138" name="Line 44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 flipV="1">
            <a:off x="6553200" y="2133600"/>
            <a:ext cx="0" cy="228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9" name="Text Box 29"/>
          <p:cNvSpPr txBox="1"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2496360" y="3736876"/>
            <a:ext cx="5516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imm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2" name="Line 49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 flipV="1">
            <a:off x="2123844" y="32766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3" name="Text Box 29"/>
          <p:cNvSpPr txBox="1"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1676400" y="3124200"/>
            <a:ext cx="5334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offset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5" name="Line 18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>
            <a:off x="1295400" y="33528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6" name="Line 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 flipV="1">
            <a:off x="1905000" y="34290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4" name="Line 21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 flipH="1" flipV="1">
            <a:off x="1905000" y="34290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07" name="Line 21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 flipH="1" flipV="1">
            <a:off x="1524000" y="3352800"/>
            <a:ext cx="0" cy="304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15" name="Line 21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>
            <a:off x="838200" y="3657600"/>
            <a:ext cx="0" cy="457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grpSp>
        <p:nvGrpSpPr>
          <p:cNvPr id="3" name="Group 115"/>
          <p:cNvGrpSpPr/>
          <p:nvPr>
            <p:custDataLst>
              <p:tags r:id="rId82"/>
            </p:custDataLst>
          </p:nvPr>
        </p:nvGrpSpPr>
        <p:grpSpPr>
          <a:xfrm rot="5400000">
            <a:off x="1600200" y="3505200"/>
            <a:ext cx="304800" cy="609600"/>
            <a:chOff x="990600" y="2971800"/>
            <a:chExt cx="304800" cy="304800"/>
          </a:xfrm>
        </p:grpSpPr>
        <p:sp>
          <p:nvSpPr>
            <p:cNvPr id="117" name="Freeform 116"/>
            <p:cNvSpPr/>
            <p:nvPr>
              <p:custDataLst>
                <p:tags r:id="rId104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Text Box 11"/>
            <p:cNvSpPr txBox="1"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1081087" y="2990848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smtClean="0">
                  <a:solidFill>
                    <a:srgbClr val="FFFFFF"/>
                  </a:solidFill>
                  <a:latin typeface="Consolas" pitchFamily="49" charset="0"/>
                </a:rPr>
                <a:t>+</a:t>
              </a:r>
              <a:endParaRPr lang="en-US" sz="20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42" name="Line 49"/>
          <p:cNvSpPr>
            <a:spLocks noChangeShapeType="1"/>
          </p:cNvSpPr>
          <p:nvPr>
            <p:custDataLst>
              <p:tags r:id="rId83"/>
            </p:custDataLst>
          </p:nvPr>
        </p:nvSpPr>
        <p:spPr bwMode="auto">
          <a:xfrm flipH="1" flipV="1">
            <a:off x="533400" y="4800600"/>
            <a:ext cx="4267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3" name="Line 45"/>
          <p:cNvSpPr>
            <a:spLocks noChangeShapeType="1"/>
          </p:cNvSpPr>
          <p:nvPr>
            <p:custDataLst>
              <p:tags r:id="rId84"/>
            </p:custDataLst>
          </p:nvPr>
        </p:nvSpPr>
        <p:spPr bwMode="auto">
          <a:xfrm flipH="1" flipV="1">
            <a:off x="533400" y="365760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44" name="Straight Connector 143"/>
          <p:cNvCxnSpPr/>
          <p:nvPr>
            <p:custDataLst>
              <p:tags r:id="rId85"/>
            </p:custDataLst>
          </p:nvPr>
        </p:nvCxnSpPr>
        <p:spPr>
          <a:xfrm rot="10800000">
            <a:off x="1143000" y="4114800"/>
            <a:ext cx="304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Line 9"/>
          <p:cNvSpPr>
            <a:spLocks noChangeShapeType="1"/>
          </p:cNvSpPr>
          <p:nvPr>
            <p:custDataLst>
              <p:tags r:id="rId86"/>
            </p:custDataLst>
          </p:nvPr>
        </p:nvSpPr>
        <p:spPr bwMode="auto">
          <a:xfrm flipV="1">
            <a:off x="838200" y="4114800"/>
            <a:ext cx="914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46" name="Straight Connector 145"/>
          <p:cNvCxnSpPr/>
          <p:nvPr>
            <p:custDataLst>
              <p:tags r:id="rId87"/>
            </p:custDataLst>
          </p:nvPr>
        </p:nvCxnSpPr>
        <p:spPr>
          <a:xfrm rot="5400000" flipH="1" flipV="1">
            <a:off x="4686300" y="4000500"/>
            <a:ext cx="2286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Line 49"/>
          <p:cNvSpPr>
            <a:spLocks noChangeShapeType="1"/>
          </p:cNvSpPr>
          <p:nvPr>
            <p:custDataLst>
              <p:tags r:id="rId88"/>
            </p:custDataLst>
          </p:nvPr>
        </p:nvSpPr>
        <p:spPr bwMode="auto">
          <a:xfrm flipV="1">
            <a:off x="4800600" y="2819400"/>
            <a:ext cx="0" cy="1981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8" name="Rounded Rectangular Callout 147"/>
          <p:cNvSpPr/>
          <p:nvPr>
            <p:custDataLst>
              <p:tags r:id="rId89"/>
            </p:custDataLst>
          </p:nvPr>
        </p:nvSpPr>
        <p:spPr>
          <a:xfrm>
            <a:off x="5943600" y="4191000"/>
            <a:ext cx="1524000" cy="1066800"/>
          </a:xfrm>
          <a:prstGeom prst="wedgeRoundRectCallout">
            <a:avLst>
              <a:gd name="adj1" fmla="val -35830"/>
              <a:gd name="adj2" fmla="val -208809"/>
              <a:gd name="adj3" fmla="val 16667"/>
            </a:avLst>
          </a:prstGeom>
          <a:noFill/>
          <a:ln w="28575">
            <a:solidFill>
              <a:srgbClr val="FFFF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Could have used ALU for branch </a:t>
            </a:r>
            <a:r>
              <a:rPr lang="en-US" b="1" dirty="0" err="1" smtClean="0"/>
              <a:t>cmp</a:t>
            </a:r>
            <a:endParaRPr lang="en-US" b="1" dirty="0"/>
          </a:p>
        </p:txBody>
      </p:sp>
      <p:sp>
        <p:nvSpPr>
          <p:cNvPr id="149" name="Line 45"/>
          <p:cNvSpPr>
            <a:spLocks noChangeShapeType="1"/>
          </p:cNvSpPr>
          <p:nvPr>
            <p:custDataLst>
              <p:tags r:id="rId90"/>
            </p:custDataLst>
          </p:nvPr>
        </p:nvSpPr>
        <p:spPr bwMode="auto">
          <a:xfrm flipH="1">
            <a:off x="3733800" y="2743200"/>
            <a:ext cx="76200" cy="304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0" name="Line 49"/>
          <p:cNvSpPr>
            <a:spLocks noChangeShapeType="1"/>
          </p:cNvSpPr>
          <p:nvPr>
            <p:custDataLst>
              <p:tags r:id="rId91"/>
            </p:custDataLst>
          </p:nvPr>
        </p:nvSpPr>
        <p:spPr bwMode="auto">
          <a:xfrm flipV="1">
            <a:off x="3810000" y="27432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52" name="Text Box 11"/>
          <p:cNvSpPr txBox="1">
            <a:spLocks noChangeArrowheads="1"/>
          </p:cNvSpPr>
          <p:nvPr>
            <p:custDataLst>
              <p:tags r:id="rId92"/>
            </p:custDataLst>
          </p:nvPr>
        </p:nvSpPr>
        <p:spPr bwMode="auto">
          <a:xfrm>
            <a:off x="4038600" y="25908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=?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3" name="Line 44"/>
          <p:cNvSpPr>
            <a:spLocks noChangeShapeType="1"/>
          </p:cNvSpPr>
          <p:nvPr>
            <p:custDataLst>
              <p:tags r:id="rId93"/>
            </p:custDataLst>
          </p:nvPr>
        </p:nvSpPr>
        <p:spPr bwMode="auto">
          <a:xfrm flipH="1">
            <a:off x="4419600" y="28194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54" name="Straight Connector 153"/>
          <p:cNvCxnSpPr/>
          <p:nvPr>
            <p:custDataLst>
              <p:tags r:id="rId94"/>
            </p:custDataLst>
          </p:nvPr>
        </p:nvCxnSpPr>
        <p:spPr>
          <a:xfrm rot="5400000" flipH="1" flipV="1">
            <a:off x="4686300" y="2628900"/>
            <a:ext cx="2286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>
            <p:custDataLst>
              <p:tags r:id="rId95"/>
            </p:custDataLst>
          </p:nvPr>
        </p:nvCxnSpPr>
        <p:spPr>
          <a:xfrm rot="5400000" flipH="1" flipV="1">
            <a:off x="4686300" y="2019300"/>
            <a:ext cx="2286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Line 49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 flipV="1">
            <a:off x="4800600" y="1219200"/>
            <a:ext cx="0" cy="1600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7" name="Line 9"/>
          <p:cNvSpPr>
            <a:spLocks noChangeShapeType="1"/>
          </p:cNvSpPr>
          <p:nvPr>
            <p:custDataLst>
              <p:tags r:id="rId97"/>
            </p:custDataLst>
          </p:nvPr>
        </p:nvSpPr>
        <p:spPr bwMode="auto">
          <a:xfrm>
            <a:off x="1752600" y="3962400"/>
            <a:ext cx="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6" name="Line 45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 flipH="1">
            <a:off x="3810000" y="32004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0" name="Text Box 11"/>
          <p:cNvSpPr txBox="1">
            <a:spLocks noChangeArrowheads="1"/>
          </p:cNvSpPr>
          <p:nvPr>
            <p:custDataLst>
              <p:tags r:id="rId99"/>
            </p:custDataLst>
          </p:nvPr>
        </p:nvSpPr>
        <p:spPr bwMode="auto">
          <a:xfrm>
            <a:off x="4038600" y="30480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err="1" smtClean="0">
                <a:solidFill>
                  <a:srgbClr val="FFFFFF"/>
                </a:solidFill>
              </a:rPr>
              <a:t>cmp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41" name="Line 45"/>
          <p:cNvSpPr>
            <a:spLocks noChangeShapeType="1"/>
          </p:cNvSpPr>
          <p:nvPr>
            <p:custDataLst>
              <p:tags r:id="rId100"/>
            </p:custDataLst>
          </p:nvPr>
        </p:nvSpPr>
        <p:spPr bwMode="auto">
          <a:xfrm flipV="1">
            <a:off x="4191000" y="33528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9" name="Line 44"/>
          <p:cNvSpPr>
            <a:spLocks noChangeShapeType="1"/>
          </p:cNvSpPr>
          <p:nvPr>
            <p:custDataLst>
              <p:tags r:id="rId101"/>
            </p:custDataLst>
          </p:nvPr>
        </p:nvSpPr>
        <p:spPr bwMode="auto">
          <a:xfrm flipH="1">
            <a:off x="4419600" y="32004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0" name="Line 49"/>
          <p:cNvSpPr>
            <a:spLocks noChangeShapeType="1"/>
          </p:cNvSpPr>
          <p:nvPr>
            <p:custDataLst>
              <p:tags r:id="rId102"/>
            </p:custDataLst>
          </p:nvPr>
        </p:nvSpPr>
        <p:spPr bwMode="auto">
          <a:xfrm flipV="1">
            <a:off x="4800600" y="1219200"/>
            <a:ext cx="0" cy="1981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aphicFrame>
        <p:nvGraphicFramePr>
          <p:cNvPr id="161" name="Table 160"/>
          <p:cNvGraphicFramePr>
            <a:graphicFrameLocks noGrp="1"/>
          </p:cNvGraphicFramePr>
          <p:nvPr>
            <p:custDataLst>
              <p:tags r:id="rId103"/>
            </p:custDataLst>
            <p:extLst>
              <p:ext uri="{D42A27DB-BD31-4B8C-83A1-F6EECF244321}">
                <p14:modId xmlns:p14="http://schemas.microsoft.com/office/powerpoint/2010/main" val="1062352656"/>
              </p:ext>
            </p:extLst>
          </p:nvPr>
        </p:nvGraphicFramePr>
        <p:xfrm>
          <a:off x="152400" y="4724400"/>
          <a:ext cx="88392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134"/>
                <a:gridCol w="1067706"/>
                <a:gridCol w="2062480"/>
                <a:gridCol w="50088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Consolas" pitchFamily="49" charset="0"/>
                        </a:rPr>
                        <a:t>op</a:t>
                      </a:r>
                      <a:endParaRPr lang="en-US" sz="2400" dirty="0">
                        <a:solidFill>
                          <a:srgbClr val="FFFF00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FFFF00"/>
                          </a:solidFill>
                          <a:latin typeface="Consolas" pitchFamily="49" charset="0"/>
                        </a:rPr>
                        <a:t>subop</a:t>
                      </a:r>
                      <a:endParaRPr lang="en-US" sz="2400" dirty="0">
                        <a:solidFill>
                          <a:srgbClr val="FFFF00"/>
                        </a:solidFill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mnemonic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description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BLTZ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offset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if R[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&lt; 0 then PC = PC+4+ (offset&lt;&lt;2)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BGEZ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offset</a:t>
                      </a: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if R[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≥ 0 then PC = PC+4+ (offset&lt;&lt;2)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0x6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BLEZ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offset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if R[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≤ 0 then PC = PC+4+ (offset&lt;&lt;2)</a:t>
                      </a:r>
                      <a:endParaRPr lang="en-US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0x7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BGTZ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offset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if R[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&gt; 0 then PC = PC+4+ (offset&lt;&lt;2)</a:t>
                      </a:r>
                      <a:endParaRPr lang="en-US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 animBg="1"/>
      <p:bldP spid="116" grpId="0" animBg="1"/>
      <p:bldP spid="140" grpId="0" animBg="1"/>
      <p:bldP spid="141" grpId="0" animBg="1"/>
      <p:bldP spid="159" grpId="0" animBg="1"/>
      <p:bldP spid="1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 smtClean="0"/>
              <a:t>Control Flow: Jump and Link</a:t>
            </a:r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24363786"/>
              </p:ext>
            </p:extLst>
          </p:nvPr>
        </p:nvGraphicFramePr>
        <p:xfrm>
          <a:off x="609600" y="2758440"/>
          <a:ext cx="78486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0140"/>
                <a:gridCol w="1811215"/>
                <a:gridCol w="520724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Consolas" pitchFamily="49" charset="0"/>
                        </a:rPr>
                        <a:t>op</a:t>
                      </a:r>
                      <a:endParaRPr lang="en-US" sz="2400" dirty="0">
                        <a:solidFill>
                          <a:srgbClr val="FFFF00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mnemonic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description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0x3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JAL  target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r31 =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PC+8 (+8 due to branch delay slot)</a:t>
                      </a:r>
                      <a:b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PC = (PC+4)</a:t>
                      </a:r>
                      <a:r>
                        <a:rPr lang="en-US" sz="2400" baseline="-25000" dirty="0" smtClean="0">
                          <a:solidFill>
                            <a:schemeClr val="bg1"/>
                          </a:solidFill>
                        </a:rPr>
                        <a:t>31..28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|| (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target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&lt;&lt; 2)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Group 4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24133212"/>
              </p:ext>
            </p:extLst>
          </p:nvPr>
        </p:nvGraphicFramePr>
        <p:xfrm>
          <a:off x="914400" y="1386840"/>
          <a:ext cx="6248400" cy="1157580"/>
        </p:xfrm>
        <a:graphic>
          <a:graphicData uri="http://schemas.openxmlformats.org/drawingml/2006/table">
            <a:tbl>
              <a:tblPr/>
              <a:tblGrid>
                <a:gridCol w="1143000"/>
                <a:gridCol w="5105400"/>
              </a:tblGrid>
              <a:tr h="1080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nsolas" pitchFamily="49" charset="0"/>
                        </a:rPr>
                        <a:t>op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immediate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olas" pitchFamily="49" charset="0"/>
                        </a:rPr>
                        <a:t>6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26 bits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Rectangle 16"/>
          <p:cNvSpPr/>
          <p:nvPr>
            <p:custDataLst>
              <p:tags r:id="rId4"/>
            </p:custDataLst>
          </p:nvPr>
        </p:nvSpPr>
        <p:spPr>
          <a:xfrm>
            <a:off x="838200" y="929640"/>
            <a:ext cx="6494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Consolas" pitchFamily="49" charset="0"/>
              </a:rPr>
              <a:t>000011</a:t>
            </a: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000000010010000110</a:t>
            </a: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00000010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Rounded Rectangular Callout 6"/>
          <p:cNvSpPr/>
          <p:nvPr>
            <p:custDataLst>
              <p:tags r:id="rId5"/>
            </p:custDataLst>
          </p:nvPr>
        </p:nvSpPr>
        <p:spPr>
          <a:xfrm>
            <a:off x="7924800" y="1633411"/>
            <a:ext cx="914400" cy="457200"/>
          </a:xfrm>
          <a:prstGeom prst="wedgeRoundRectCallout">
            <a:avLst>
              <a:gd name="adj1" fmla="val -103601"/>
              <a:gd name="adj2" fmla="val -26838"/>
              <a:gd name="adj3" fmla="val 16667"/>
            </a:avLst>
          </a:prstGeom>
          <a:noFill/>
          <a:ln w="28575">
            <a:solidFill>
              <a:srgbClr val="FFFF00">
                <a:alpha val="7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accent1"/>
                </a:solidFill>
              </a:rPr>
              <a:t>J-Type</a:t>
            </a:r>
          </a:p>
        </p:txBody>
      </p:sp>
      <p:sp>
        <p:nvSpPr>
          <p:cNvPr id="8" name="Rectangle 2"/>
          <p:cNvSpPr txBox="1">
            <a:spLocks noChangeArrowheads="1"/>
          </p:cNvSpPr>
          <p:nvPr>
            <p:custDataLst>
              <p:tags r:id="rId6"/>
            </p:custDataLst>
          </p:nvPr>
        </p:nvSpPr>
        <p:spPr>
          <a:xfrm>
            <a:off x="457200" y="414211"/>
            <a:ext cx="8305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Function/procedure calls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Helvetica"/>
              <a:ea typeface="+mj-ea"/>
              <a:cs typeface="Helvetica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548762372"/>
              </p:ext>
            </p:extLst>
          </p:nvPr>
        </p:nvGraphicFramePr>
        <p:xfrm>
          <a:off x="304800" y="5181600"/>
          <a:ext cx="84582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2823"/>
                <a:gridCol w="2803031"/>
                <a:gridCol w="446234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Consolas" pitchFamily="49" charset="0"/>
                        </a:rPr>
                        <a:t>op</a:t>
                      </a:r>
                      <a:endParaRPr lang="en-US" sz="2400" dirty="0">
                        <a:solidFill>
                          <a:srgbClr val="FFFF00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mnemonic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description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J  target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PC = (PC+4)</a:t>
                      </a:r>
                      <a:r>
                        <a:rPr lang="en-US" sz="2400" baseline="-25000" dirty="0" smtClean="0">
                          <a:solidFill>
                            <a:schemeClr val="bg1"/>
                          </a:solidFill>
                        </a:rPr>
                        <a:t>31..28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|| (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target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&lt;&lt; 2)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Line 49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H="1">
            <a:off x="2362200" y="20574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8" name="Line 4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>
            <a:off x="4419600" y="2590800"/>
            <a:ext cx="609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Absolute Jump</a:t>
            </a:r>
            <a:endParaRPr lang="en-US" dirty="0"/>
          </a:p>
        </p:txBody>
      </p:sp>
      <p:sp>
        <p:nvSpPr>
          <p:cNvPr id="2249753" name="Line 2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2743200" y="2286000"/>
            <a:ext cx="1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54" name="Line 2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3124200" y="2286000"/>
            <a:ext cx="0" cy="685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55" name="Line 2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 flipV="1">
            <a:off x="3352800" y="2286000"/>
            <a:ext cx="0" cy="685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56" name="Line 2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 flipV="1">
            <a:off x="3581400" y="2286000"/>
            <a:ext cx="0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 anchorCtr="1">
            <a:noAutofit/>
          </a:bodyPr>
          <a:lstStyle/>
          <a:p>
            <a:endParaRPr lang="en-US"/>
          </a:p>
        </p:txBody>
      </p:sp>
      <p:sp>
        <p:nvSpPr>
          <p:cNvPr id="2249758" name="Line 3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048001" y="2438400"/>
            <a:ext cx="152400" cy="76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62" name="Line 34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2286000" y="31242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733800" y="1143000"/>
            <a:ext cx="2286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733800" y="1981200"/>
            <a:ext cx="1905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8686800" y="609600"/>
            <a:ext cx="0" cy="11430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6629400" y="1524000"/>
            <a:ext cx="1676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1981200" y="609600"/>
            <a:ext cx="6705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1981200" y="1828800"/>
            <a:ext cx="609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791200" y="21336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410200" y="24384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2286000" y="3810000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1" name="Line 49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4495800" y="3962400"/>
            <a:ext cx="914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5029200" y="19812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5029200" y="2895600"/>
            <a:ext cx="1752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7239000" y="35052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7239000" y="152400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8458200" y="17526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8077200" y="19812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8077200" y="19812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V="1">
            <a:off x="7924800" y="289560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3" name="Line 30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3276600" y="2438400"/>
            <a:ext cx="152400" cy="76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4" name="Line 3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3505200" y="2438400"/>
            <a:ext cx="152400" cy="76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2438400" y="3962400"/>
            <a:ext cx="1371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8382000" y="21336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6400800" y="21336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5715000" y="25908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V="1">
            <a:off x="4038600" y="41148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1" name="Freeform 150"/>
          <p:cNvSpPr/>
          <p:nvPr>
            <p:custDataLst>
              <p:tags r:id="rId35"/>
            </p:custDataLst>
          </p:nvPr>
        </p:nvSpPr>
        <p:spPr>
          <a:xfrm>
            <a:off x="6019800" y="83820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8305800" y="13716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638800" y="18288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781800" y="2362200"/>
            <a:ext cx="1143000" cy="11430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2" name="Line 8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761998" y="190500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7" name="Line 21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761998" y="297179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92" name="Line 49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1981200" y="609600"/>
            <a:ext cx="0" cy="1219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49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 flipV="1">
            <a:off x="1219200" y="1371600"/>
            <a:ext cx="3048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9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2133600" y="42672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Text Box 29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1752600" y="4114800"/>
            <a:ext cx="4572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tgt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9" name="Line 49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2286000" y="289560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0" name="Line 45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152400" y="35052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1" name="Line 49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 flipV="1">
            <a:off x="1524000" y="137160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2" name="Line 49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V="1">
            <a:off x="1524000" y="2895600"/>
            <a:ext cx="7620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3" name="Line 44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762000" y="2286000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5" name="Rectangle 19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 rot="16200000">
            <a:off x="685800" y="31242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6" name="Line 8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H="1">
            <a:off x="1219200" y="2286000"/>
            <a:ext cx="76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2" name="Group 106"/>
          <p:cNvGrpSpPr/>
          <p:nvPr>
            <p:custDataLst>
              <p:tags r:id="rId52"/>
            </p:custDataLst>
          </p:nvPr>
        </p:nvGrpSpPr>
        <p:grpSpPr>
          <a:xfrm>
            <a:off x="914400" y="2133600"/>
            <a:ext cx="304800" cy="304800"/>
            <a:chOff x="990600" y="2971800"/>
            <a:chExt cx="304800" cy="304800"/>
          </a:xfrm>
        </p:grpSpPr>
        <p:sp>
          <p:nvSpPr>
            <p:cNvPr id="108" name="Freeform 107"/>
            <p:cNvSpPr/>
            <p:nvPr>
              <p:custDataLst>
                <p:tags r:id="rId117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 Box 11"/>
            <p:cNvSpPr txBox="1">
              <a:spLocks noChangeArrowheads="1"/>
            </p:cNvSpPr>
            <p:nvPr>
              <p:custDataLst>
                <p:tags r:id="rId118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11" name="Line 21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990600" y="35814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19" name="Line 45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H="1" flipV="1">
            <a:off x="685800" y="3581400"/>
            <a:ext cx="0" cy="838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1" name="Line 9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V="1">
            <a:off x="1447800" y="4419600"/>
            <a:ext cx="685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3" name="Oval 122"/>
          <p:cNvSpPr/>
          <p:nvPr>
            <p:custDataLst>
              <p:tags r:id="rId56"/>
            </p:custDataLst>
          </p:nvPr>
        </p:nvSpPr>
        <p:spPr>
          <a:xfrm>
            <a:off x="1143000" y="4267200"/>
            <a:ext cx="304800" cy="3048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en-US" dirty="0" smtClean="0"/>
              <a:t>||</a:t>
            </a:r>
            <a:endParaRPr lang="en-US" dirty="0"/>
          </a:p>
        </p:txBody>
      </p:sp>
      <p:sp>
        <p:nvSpPr>
          <p:cNvPr id="124" name="Line 9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V="1">
            <a:off x="685800" y="4419600"/>
            <a:ext cx="457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5" name="Line 18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H="1">
            <a:off x="1295400" y="2286000"/>
            <a:ext cx="0" cy="1981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7" name="Line 18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H="1">
            <a:off x="990600" y="38100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35" name="Straight Connector 134"/>
          <p:cNvCxnSpPr/>
          <p:nvPr>
            <p:custDataLst>
              <p:tags r:id="rId60"/>
            </p:custDataLst>
          </p:nvPr>
        </p:nvCxnSpPr>
        <p:spPr>
          <a:xfrm rot="5400000" flipH="1" flipV="1">
            <a:off x="5295900" y="2857500"/>
            <a:ext cx="2286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Line 49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5410200" y="2438400"/>
            <a:ext cx="0" cy="1523999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9" name="Text Box 5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6858000" y="2895600"/>
            <a:ext cx="976100" cy="413639"/>
          </a:xfrm>
          <a:prstGeom prst="rect">
            <a:avLst/>
          </a:prstGeom>
          <a:noFill/>
          <a:ln w="254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Data </a:t>
            </a: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3" name="Text Box 5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6781800" y="22860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4" name="Text Box 11"/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3810000" y="3810000"/>
            <a:ext cx="6858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ext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9" name="Text Box 29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2971800" y="2441476"/>
            <a:ext cx="152399" cy="2286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5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2" name="Text Box 29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3200401" y="2441476"/>
            <a:ext cx="152399" cy="2286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5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8" name="Text Box 29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3429001" y="2441476"/>
            <a:ext cx="152399" cy="2286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5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0" name="Rectangle 22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2590799" y="914400"/>
            <a:ext cx="1143001" cy="1363663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Reg.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File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8" name="Text Box 11"/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381000" y="2670076"/>
            <a:ext cx="762000" cy="304799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33" name="Rectangle 4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228600" y="838200"/>
            <a:ext cx="990600" cy="10668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Prog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4" name="Text Box 52"/>
          <p:cNvSpPr txBox="1"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6096000" y="1146076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ALU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6" name="Text Box 29"/>
          <p:cNvSpPr txBox="1"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1295400" y="1072952"/>
            <a:ext cx="3992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inst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7" name="Oval 24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2590800" y="2898677"/>
            <a:ext cx="1219200" cy="457199"/>
          </a:xfrm>
          <a:prstGeom prst="ellipse">
            <a:avLst/>
          </a:prstGeom>
          <a:solidFill>
            <a:schemeClr val="tx1"/>
          </a:solidFill>
          <a:ln w="25400" cap="sq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control</a:t>
            </a:r>
          </a:p>
        </p:txBody>
      </p:sp>
      <p:sp>
        <p:nvSpPr>
          <p:cNvPr id="138" name="Line 44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V="1">
            <a:off x="6553200" y="2057400"/>
            <a:ext cx="0" cy="228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9" name="Text Box 29"/>
          <p:cNvSpPr txBox="1"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2496360" y="3660676"/>
            <a:ext cx="5516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imm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2" name="Line 49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 flipV="1">
            <a:off x="2123844" y="32004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3" name="Text Box 29"/>
          <p:cNvSpPr txBox="1"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1676400" y="3048000"/>
            <a:ext cx="5334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offset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5" name="Line 18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>
            <a:off x="1295400" y="32766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6" name="Line 9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 flipV="1">
            <a:off x="1905000" y="33528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4" name="Line 21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 flipH="1" flipV="1">
            <a:off x="1905000" y="33528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07" name="Line 21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 flipH="1" flipV="1">
            <a:off x="1524000" y="3276600"/>
            <a:ext cx="0" cy="304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15" name="Line 21"/>
          <p:cNvSpPr>
            <a:spLocks noChangeShapeType="1"/>
          </p:cNvSpPr>
          <p:nvPr>
            <p:custDataLst>
              <p:tags r:id="rId82"/>
            </p:custDataLst>
          </p:nvPr>
        </p:nvSpPr>
        <p:spPr bwMode="auto">
          <a:xfrm>
            <a:off x="838200" y="3581400"/>
            <a:ext cx="0" cy="457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grpSp>
        <p:nvGrpSpPr>
          <p:cNvPr id="3" name="Group 115"/>
          <p:cNvGrpSpPr/>
          <p:nvPr>
            <p:custDataLst>
              <p:tags r:id="rId83"/>
            </p:custDataLst>
          </p:nvPr>
        </p:nvGrpSpPr>
        <p:grpSpPr>
          <a:xfrm rot="5400000">
            <a:off x="1600200" y="3429000"/>
            <a:ext cx="304800" cy="609600"/>
            <a:chOff x="990600" y="2971800"/>
            <a:chExt cx="304800" cy="304800"/>
          </a:xfrm>
        </p:grpSpPr>
        <p:sp>
          <p:nvSpPr>
            <p:cNvPr id="117" name="Freeform 116"/>
            <p:cNvSpPr/>
            <p:nvPr>
              <p:custDataLst>
                <p:tags r:id="rId115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Text Box 11"/>
            <p:cNvSpPr txBox="1">
              <a:spLocks noChangeArrowheads="1"/>
            </p:cNvSpPr>
            <p:nvPr>
              <p:custDataLst>
                <p:tags r:id="rId116"/>
              </p:custDataLst>
            </p:nvPr>
          </p:nvSpPr>
          <p:spPr bwMode="auto">
            <a:xfrm>
              <a:off x="1081087" y="2990848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smtClean="0">
                  <a:solidFill>
                    <a:srgbClr val="FFFFFF"/>
                  </a:solidFill>
                  <a:latin typeface="Consolas" pitchFamily="49" charset="0"/>
                </a:rPr>
                <a:t>+</a:t>
              </a:r>
              <a:endParaRPr lang="en-US" sz="20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42" name="Line 49"/>
          <p:cNvSpPr>
            <a:spLocks noChangeShapeType="1"/>
          </p:cNvSpPr>
          <p:nvPr>
            <p:custDataLst>
              <p:tags r:id="rId84"/>
            </p:custDataLst>
          </p:nvPr>
        </p:nvSpPr>
        <p:spPr bwMode="auto">
          <a:xfrm flipH="1" flipV="1">
            <a:off x="533400" y="4724400"/>
            <a:ext cx="4267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3" name="Line 45"/>
          <p:cNvSpPr>
            <a:spLocks noChangeShapeType="1"/>
          </p:cNvSpPr>
          <p:nvPr>
            <p:custDataLst>
              <p:tags r:id="rId85"/>
            </p:custDataLst>
          </p:nvPr>
        </p:nvSpPr>
        <p:spPr bwMode="auto">
          <a:xfrm flipH="1" flipV="1">
            <a:off x="533400" y="358140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46" name="Straight Connector 145"/>
          <p:cNvCxnSpPr/>
          <p:nvPr>
            <p:custDataLst>
              <p:tags r:id="rId86"/>
            </p:custDataLst>
          </p:nvPr>
        </p:nvCxnSpPr>
        <p:spPr>
          <a:xfrm rot="5400000" flipH="1" flipV="1">
            <a:off x="4686300" y="3924300"/>
            <a:ext cx="2286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Line 49"/>
          <p:cNvSpPr>
            <a:spLocks noChangeShapeType="1"/>
          </p:cNvSpPr>
          <p:nvPr>
            <p:custDataLst>
              <p:tags r:id="rId87"/>
            </p:custDataLst>
          </p:nvPr>
        </p:nvSpPr>
        <p:spPr bwMode="auto">
          <a:xfrm flipV="1">
            <a:off x="4800600" y="2743200"/>
            <a:ext cx="0" cy="1981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9" name="Line 45"/>
          <p:cNvSpPr>
            <a:spLocks noChangeShapeType="1"/>
          </p:cNvSpPr>
          <p:nvPr>
            <p:custDataLst>
              <p:tags r:id="rId88"/>
            </p:custDataLst>
          </p:nvPr>
        </p:nvSpPr>
        <p:spPr bwMode="auto">
          <a:xfrm flipH="1">
            <a:off x="3733800" y="2667000"/>
            <a:ext cx="76200" cy="304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0" name="Line 49"/>
          <p:cNvSpPr>
            <a:spLocks noChangeShapeType="1"/>
          </p:cNvSpPr>
          <p:nvPr>
            <p:custDataLst>
              <p:tags r:id="rId89"/>
            </p:custDataLst>
          </p:nvPr>
        </p:nvSpPr>
        <p:spPr bwMode="auto">
          <a:xfrm flipV="1">
            <a:off x="3810000" y="26670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52" name="Text Box 11"/>
          <p:cNvSpPr txBox="1">
            <a:spLocks noChangeArrowheads="1"/>
          </p:cNvSpPr>
          <p:nvPr>
            <p:custDataLst>
              <p:tags r:id="rId90"/>
            </p:custDataLst>
          </p:nvPr>
        </p:nvSpPr>
        <p:spPr bwMode="auto">
          <a:xfrm>
            <a:off x="4038600" y="25146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=?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3" name="Line 44"/>
          <p:cNvSpPr>
            <a:spLocks noChangeShapeType="1"/>
          </p:cNvSpPr>
          <p:nvPr>
            <p:custDataLst>
              <p:tags r:id="rId91"/>
            </p:custDataLst>
          </p:nvPr>
        </p:nvSpPr>
        <p:spPr bwMode="auto">
          <a:xfrm flipH="1">
            <a:off x="4419600" y="27432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54" name="Straight Connector 153"/>
          <p:cNvCxnSpPr/>
          <p:nvPr>
            <p:custDataLst>
              <p:tags r:id="rId92"/>
            </p:custDataLst>
          </p:nvPr>
        </p:nvCxnSpPr>
        <p:spPr>
          <a:xfrm rot="5400000" flipH="1" flipV="1">
            <a:off x="4686300" y="2552700"/>
            <a:ext cx="2286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>
            <p:custDataLst>
              <p:tags r:id="rId93"/>
            </p:custDataLst>
          </p:nvPr>
        </p:nvCxnSpPr>
        <p:spPr>
          <a:xfrm rot="5400000" flipH="1" flipV="1">
            <a:off x="4686300" y="1943100"/>
            <a:ext cx="2286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Line 49"/>
          <p:cNvSpPr>
            <a:spLocks noChangeShapeType="1"/>
          </p:cNvSpPr>
          <p:nvPr>
            <p:custDataLst>
              <p:tags r:id="rId94"/>
            </p:custDataLst>
          </p:nvPr>
        </p:nvSpPr>
        <p:spPr bwMode="auto">
          <a:xfrm flipV="1">
            <a:off x="4800600" y="1143000"/>
            <a:ext cx="0" cy="1600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7" name="Line 9"/>
          <p:cNvSpPr>
            <a:spLocks noChangeShapeType="1"/>
          </p:cNvSpPr>
          <p:nvPr>
            <p:custDataLst>
              <p:tags r:id="rId95"/>
            </p:custDataLst>
          </p:nvPr>
        </p:nvSpPr>
        <p:spPr bwMode="auto">
          <a:xfrm>
            <a:off x="1752600" y="3886200"/>
            <a:ext cx="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6" name="Line 45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 flipH="1">
            <a:off x="3810000" y="31242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0" name="Text Box 11"/>
          <p:cNvSpPr txBox="1">
            <a:spLocks noChangeArrowheads="1"/>
          </p:cNvSpPr>
          <p:nvPr>
            <p:custDataLst>
              <p:tags r:id="rId97"/>
            </p:custDataLst>
          </p:nvPr>
        </p:nvSpPr>
        <p:spPr bwMode="auto">
          <a:xfrm>
            <a:off x="4038600" y="29718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err="1" smtClean="0">
                <a:solidFill>
                  <a:srgbClr val="FFFFFF"/>
                </a:solidFill>
              </a:rPr>
              <a:t>cmp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41" name="Line 45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 flipV="1">
            <a:off x="4191000" y="32766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9" name="Line 44"/>
          <p:cNvSpPr>
            <a:spLocks noChangeShapeType="1"/>
          </p:cNvSpPr>
          <p:nvPr>
            <p:custDataLst>
              <p:tags r:id="rId99"/>
            </p:custDataLst>
          </p:nvPr>
        </p:nvSpPr>
        <p:spPr bwMode="auto">
          <a:xfrm flipH="1">
            <a:off x="4419600" y="31242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0" name="Line 49"/>
          <p:cNvSpPr>
            <a:spLocks noChangeShapeType="1"/>
          </p:cNvSpPr>
          <p:nvPr>
            <p:custDataLst>
              <p:tags r:id="rId100"/>
            </p:custDataLst>
          </p:nvPr>
        </p:nvSpPr>
        <p:spPr bwMode="auto">
          <a:xfrm flipV="1">
            <a:off x="4800600" y="1143000"/>
            <a:ext cx="0" cy="1981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1" name="Rectangle 19"/>
          <p:cNvSpPr>
            <a:spLocks noChangeArrowheads="1"/>
          </p:cNvSpPr>
          <p:nvPr>
            <p:custDataLst>
              <p:tags r:id="rId101"/>
            </p:custDataLst>
          </p:nvPr>
        </p:nvSpPr>
        <p:spPr bwMode="auto">
          <a:xfrm>
            <a:off x="2209800" y="16764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2" name="Line 18"/>
          <p:cNvSpPr>
            <a:spLocks noChangeShapeType="1"/>
          </p:cNvSpPr>
          <p:nvPr>
            <p:custDataLst>
              <p:tags r:id="rId102"/>
            </p:custDataLst>
          </p:nvPr>
        </p:nvSpPr>
        <p:spPr bwMode="auto">
          <a:xfrm flipH="1">
            <a:off x="1295400" y="2286000"/>
            <a:ext cx="0" cy="1981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3" name="Line 45"/>
          <p:cNvSpPr>
            <a:spLocks noChangeShapeType="1"/>
          </p:cNvSpPr>
          <p:nvPr>
            <p:custDataLst>
              <p:tags r:id="rId103"/>
            </p:custDataLst>
          </p:nvPr>
        </p:nvSpPr>
        <p:spPr bwMode="auto">
          <a:xfrm flipV="1">
            <a:off x="2286000" y="24384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4" name="Line 8"/>
          <p:cNvSpPr>
            <a:spLocks noChangeShapeType="1"/>
          </p:cNvSpPr>
          <p:nvPr>
            <p:custDataLst>
              <p:tags r:id="rId104"/>
            </p:custDataLst>
          </p:nvPr>
        </p:nvSpPr>
        <p:spPr bwMode="auto">
          <a:xfrm flipH="1">
            <a:off x="1981200" y="22860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71" name="Straight Connector 170"/>
          <p:cNvCxnSpPr/>
          <p:nvPr>
            <p:custDataLst>
              <p:tags r:id="rId105"/>
            </p:custDataLst>
          </p:nvPr>
        </p:nvCxnSpPr>
        <p:spPr>
          <a:xfrm rot="10800000">
            <a:off x="1371600" y="2286000"/>
            <a:ext cx="3048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Line 9"/>
          <p:cNvSpPr>
            <a:spLocks noChangeShapeType="1"/>
          </p:cNvSpPr>
          <p:nvPr>
            <p:custDataLst>
              <p:tags r:id="rId106"/>
            </p:custDataLst>
          </p:nvPr>
        </p:nvSpPr>
        <p:spPr bwMode="auto">
          <a:xfrm>
            <a:off x="1219200" y="2286000"/>
            <a:ext cx="457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4" name="Line 44"/>
          <p:cNvSpPr>
            <a:spLocks noChangeShapeType="1"/>
          </p:cNvSpPr>
          <p:nvPr>
            <p:custDataLst>
              <p:tags r:id="rId107"/>
            </p:custDataLst>
          </p:nvPr>
        </p:nvSpPr>
        <p:spPr bwMode="auto">
          <a:xfrm>
            <a:off x="1981200" y="18288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44" name="Straight Connector 143"/>
          <p:cNvCxnSpPr/>
          <p:nvPr>
            <p:custDataLst>
              <p:tags r:id="rId108"/>
            </p:custDataLst>
          </p:nvPr>
        </p:nvCxnSpPr>
        <p:spPr>
          <a:xfrm rot="10800000">
            <a:off x="1143000" y="4038600"/>
            <a:ext cx="304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Line 9"/>
          <p:cNvSpPr>
            <a:spLocks noChangeShapeType="1"/>
          </p:cNvSpPr>
          <p:nvPr>
            <p:custDataLst>
              <p:tags r:id="rId109"/>
            </p:custDataLst>
          </p:nvPr>
        </p:nvSpPr>
        <p:spPr bwMode="auto">
          <a:xfrm flipV="1">
            <a:off x="838200" y="4038600"/>
            <a:ext cx="914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7" name="Rounded Rectangular Callout 176"/>
          <p:cNvSpPr/>
          <p:nvPr>
            <p:custDataLst>
              <p:tags r:id="rId110"/>
            </p:custDataLst>
          </p:nvPr>
        </p:nvSpPr>
        <p:spPr>
          <a:xfrm>
            <a:off x="5867400" y="4114800"/>
            <a:ext cx="1524000" cy="1066800"/>
          </a:xfrm>
          <a:prstGeom prst="wedgeRoundRectCallout">
            <a:avLst>
              <a:gd name="adj1" fmla="val -39077"/>
              <a:gd name="adj2" fmla="val -208809"/>
              <a:gd name="adj3" fmla="val 16667"/>
            </a:avLst>
          </a:prstGeom>
          <a:noFill/>
          <a:ln w="28575">
            <a:solidFill>
              <a:srgbClr val="FFFF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Could have used ALU for link add</a:t>
            </a:r>
            <a:endParaRPr lang="en-US" b="1" dirty="0"/>
          </a:p>
        </p:txBody>
      </p:sp>
      <p:grpSp>
        <p:nvGrpSpPr>
          <p:cNvPr id="4" name="Group 165"/>
          <p:cNvGrpSpPr/>
          <p:nvPr>
            <p:custDataLst>
              <p:tags r:id="rId111"/>
            </p:custDataLst>
          </p:nvPr>
        </p:nvGrpSpPr>
        <p:grpSpPr>
          <a:xfrm>
            <a:off x="1676400" y="2133600"/>
            <a:ext cx="304800" cy="304800"/>
            <a:chOff x="990600" y="2971800"/>
            <a:chExt cx="304800" cy="304800"/>
          </a:xfrm>
        </p:grpSpPr>
        <p:sp>
          <p:nvSpPr>
            <p:cNvPr id="169" name="Text Box 11"/>
            <p:cNvSpPr txBox="1">
              <a:spLocks noChangeArrowheads="1"/>
            </p:cNvSpPr>
            <p:nvPr>
              <p:custDataLst>
                <p:tags r:id="rId113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  <p:sp>
          <p:nvSpPr>
            <p:cNvPr id="167" name="Freeform 166"/>
            <p:cNvSpPr/>
            <p:nvPr>
              <p:custDataLst>
                <p:tags r:id="rId114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48" name="Table 147"/>
          <p:cNvGraphicFramePr>
            <a:graphicFrameLocks noGrp="1"/>
          </p:cNvGraphicFramePr>
          <p:nvPr>
            <p:custDataLst>
              <p:tags r:id="rId112"/>
            </p:custDataLst>
            <p:extLst>
              <p:ext uri="{D42A27DB-BD31-4B8C-83A1-F6EECF244321}">
                <p14:modId xmlns:p14="http://schemas.microsoft.com/office/powerpoint/2010/main" val="1152432330"/>
              </p:ext>
            </p:extLst>
          </p:nvPr>
        </p:nvGraphicFramePr>
        <p:xfrm>
          <a:off x="457200" y="5410200"/>
          <a:ext cx="78486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0140"/>
                <a:gridCol w="1811215"/>
                <a:gridCol w="520724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Consolas" pitchFamily="49" charset="0"/>
                        </a:rPr>
                        <a:t>op</a:t>
                      </a:r>
                      <a:endParaRPr lang="en-US" sz="2400" dirty="0">
                        <a:solidFill>
                          <a:srgbClr val="FFFF00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mnemonic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description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0x3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JAL  target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r31 =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PC+8 (+8 due to branch delay slot)</a:t>
                      </a:r>
                      <a:b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PC = (PC+4)</a:t>
                      </a:r>
                      <a:r>
                        <a:rPr lang="en-US" sz="2400" baseline="-25000" dirty="0" smtClean="0">
                          <a:solidFill>
                            <a:schemeClr val="bg1"/>
                          </a:solidFill>
                        </a:rPr>
                        <a:t>31..28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|| (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target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&lt;&lt; 2)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animBg="1"/>
      <p:bldP spid="2249779" grpId="0" animBg="1"/>
      <p:bldP spid="161" grpId="0" animBg="1"/>
      <p:bldP spid="162" grpId="0" animBg="1"/>
      <p:bldP spid="163" grpId="0" animBg="1"/>
      <p:bldP spid="164" grpId="0" animBg="1"/>
      <p:bldP spid="172" grpId="0" animBg="1"/>
      <p:bldP spid="174" grpId="0" animBg="1"/>
      <p:bldP spid="17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Performance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28600" y="6096000"/>
            <a:ext cx="38862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See: P&amp;H 1.4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Design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8686800" cy="53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to look for in a computer system?</a:t>
            </a:r>
          </a:p>
        </p:txBody>
      </p:sp>
      <p:sp>
        <p:nvSpPr>
          <p:cNvPr id="4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181600" y="838200"/>
            <a:ext cx="38100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1125" marR="0" lvl="1" indent="-1111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Correctness: negotiable?</a:t>
            </a:r>
          </a:p>
          <a:p>
            <a:pPr marL="111125" marR="0" lvl="1" indent="-1111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Cost</a:t>
            </a:r>
          </a:p>
          <a:p>
            <a:pPr marL="230188" marR="0" lvl="2" indent="-1111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Calibri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Symbol"/>
              </a:rPr>
              <a:t>purchase cost = f(silicon size = gate count, economics)</a:t>
            </a:r>
          </a:p>
          <a:p>
            <a:pPr marL="230188" marR="0" lvl="2" indent="-1111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Calibri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Symbol"/>
              </a:rPr>
              <a:t>operating cost = f(energy, cooling) </a:t>
            </a:r>
          </a:p>
          <a:p>
            <a:pPr marL="230188" marR="0" lvl="2" indent="-1111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Calibri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Symbol"/>
              </a:rPr>
              <a:t>operating cost &gt;= purchase cost</a:t>
            </a:r>
          </a:p>
          <a:p>
            <a:pPr marL="111125" marR="0" lvl="1" indent="-1111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Efficiency</a:t>
            </a:r>
          </a:p>
          <a:p>
            <a:pPr marL="230188" marR="0" lvl="2" indent="-1111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Calibri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power = f(transistor usage, voltage, wire size, clock rate, …)</a:t>
            </a:r>
          </a:p>
          <a:p>
            <a:pPr marL="230188" marR="0" lvl="2" indent="-1111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Calibri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heat = f(power)</a:t>
            </a:r>
          </a:p>
          <a:p>
            <a:pPr marL="349250" marR="0" lvl="3" indent="-1111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Intel Core i7 Bloomfield: 130 Watts</a:t>
            </a:r>
          </a:p>
          <a:p>
            <a:pPr marL="349250" marR="0" lvl="3" indent="-1111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AMD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Turion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: 35 Watts</a:t>
            </a:r>
          </a:p>
          <a:p>
            <a:pPr marL="349250" marR="0" lvl="3" indent="-1111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Intel Core 2 Solo: 5.5 Watts</a:t>
            </a:r>
          </a:p>
          <a:p>
            <a:pPr marL="349250" lvl="3" indent="-111125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Cortex-A9 Dual Core @800MHz: 0.4 Watts</a:t>
            </a:r>
          </a:p>
          <a:p>
            <a:pPr marL="111125" marR="0" lvl="1" indent="-1111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Performance</a:t>
            </a:r>
          </a:p>
          <a:p>
            <a:pPr marL="111125" marR="0" lvl="1" indent="-1111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Other: availability, size, greenness, features,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rk 3410">
  <a:themeElements>
    <a:clrScheme name="Dark 34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FF0000"/>
      </a:accent2>
      <a:accent3>
        <a:srgbClr val="7030A0"/>
      </a:accent3>
      <a:accent4>
        <a:srgbClr val="00B0F0"/>
      </a:accent4>
      <a:accent5>
        <a:srgbClr val="AAE2CA"/>
      </a:accent5>
      <a:accent6>
        <a:srgbClr val="FFC000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Dark 3410</Template>
  <TotalTime>2171</TotalTime>
  <Words>1652</Words>
  <Application>Microsoft Office PowerPoint</Application>
  <PresentationFormat>On-screen Show (4:3)</PresentationFormat>
  <Paragraphs>542</Paragraphs>
  <Slides>38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Dark 3410</vt:lpstr>
      <vt:lpstr>CPU Performance Pipelined CPU</vt:lpstr>
      <vt:lpstr>PowerPoint Presentation</vt:lpstr>
      <vt:lpstr>Memory Layout</vt:lpstr>
      <vt:lpstr>Control Flow: More Branches</vt:lpstr>
      <vt:lpstr>Absolute Jump</vt:lpstr>
      <vt:lpstr>Control Flow: Jump and Link</vt:lpstr>
      <vt:lpstr>Absolute Jump</vt:lpstr>
      <vt:lpstr>PowerPoint Presentation</vt:lpstr>
      <vt:lpstr>Design Goals</vt:lpstr>
      <vt:lpstr>Performance</vt:lpstr>
      <vt:lpstr>How Fast?</vt:lpstr>
      <vt:lpstr>Adder Performance</vt:lpstr>
      <vt:lpstr>Optimization: Summary</vt:lpstr>
      <vt:lpstr> Processor Clock Cycle</vt:lpstr>
      <vt:lpstr> Processor Clock Cycle</vt:lpstr>
      <vt:lpstr>Multi-Cycle Instructions</vt:lpstr>
      <vt:lpstr>CPI</vt:lpstr>
      <vt:lpstr>Example</vt:lpstr>
      <vt:lpstr>Amdahl’s Law</vt:lpstr>
      <vt:lpstr>PowerPoint Presentation</vt:lpstr>
      <vt:lpstr>The Kids</vt:lpstr>
      <vt:lpstr>The Bicycle</vt:lpstr>
      <vt:lpstr>The Materials</vt:lpstr>
      <vt:lpstr>The Instructions</vt:lpstr>
      <vt:lpstr>Design 1: Sequential Schedule</vt:lpstr>
      <vt:lpstr>Sequential Performance</vt:lpstr>
      <vt:lpstr>Design 2: Pipelined Design</vt:lpstr>
      <vt:lpstr>Pipelined Performance</vt:lpstr>
      <vt:lpstr>Unequal Pipeline Stages</vt:lpstr>
      <vt:lpstr> Poorly-balanced Pipeline Stages</vt:lpstr>
      <vt:lpstr>Re-Balanced Pipeline Stages</vt:lpstr>
      <vt:lpstr>Splitting Pipeline Stages</vt:lpstr>
      <vt:lpstr>Pipeline Hazards</vt:lpstr>
      <vt:lpstr>Lessons</vt:lpstr>
      <vt:lpstr>A Processor</vt:lpstr>
      <vt:lpstr>A Processor</vt:lpstr>
      <vt:lpstr>Basic Pipeline</vt:lpstr>
      <vt:lpstr>Pipelined Implementation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</dc:title>
  <dc:creator>Hakim Weatherspoon</dc:creator>
  <cp:lastModifiedBy>Hakim Weatherspoon</cp:lastModifiedBy>
  <cp:revision>214</cp:revision>
  <dcterms:created xsi:type="dcterms:W3CDTF">2011-02-15T18:03:12Z</dcterms:created>
  <dcterms:modified xsi:type="dcterms:W3CDTF">2012-02-15T20:12:03Z</dcterms:modified>
</cp:coreProperties>
</file>