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3.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4.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5.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6.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notesSlides/notesSlide7.xml" ContentType="application/vnd.openxmlformats-officedocument.presentationml.notesSlide+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notesSlides/notesSlide8.xml" ContentType="application/vnd.openxmlformats-officedocument.presentationml.notesSlide+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notesSlides/notesSlide9.xml" ContentType="application/vnd.openxmlformats-officedocument.presentationml.notesSlide+xml"/>
  <Override PartName="/ppt/ink/ink1.xml" ContentType="application/inkml+xml"/>
  <Override PartName="/ppt/ink/ink2.xml" ContentType="application/inkml+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notesSlides/notesSlide10.xml" ContentType="application/vnd.openxmlformats-officedocument.presentationml.notesSlide+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notesSlides/notesSlide11.xml" ContentType="application/vnd.openxmlformats-officedocument.presentationml.notesSlide+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notesSlides/notesSlide12.xml" ContentType="application/vnd.openxmlformats-officedocument.presentationml.notesSlide+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notesSlides/notesSlide13.xml" ContentType="application/vnd.openxmlformats-officedocument.presentationml.notesSlide+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notesSlides/notesSlide14.xml" ContentType="application/vnd.openxmlformats-officedocument.presentationml.notesSlide+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notesSlides/notesSlide15.xml" ContentType="application/vnd.openxmlformats-officedocument.presentationml.notesSlide+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notesSlides/notesSlide16.xml" ContentType="application/vnd.openxmlformats-officedocument.presentationml.notesSlide+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notesSlides/notesSlide17.xml" ContentType="application/vnd.openxmlformats-officedocument.presentationml.notesSlide+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notesSlides/notesSlide18.xml" ContentType="application/vnd.openxmlformats-officedocument.presentationml.notesSlide+xml"/>
  <Override PartName="/ppt/tags/tag751.xml" ContentType="application/vnd.openxmlformats-officedocument.presentationml.tags+xml"/>
  <Override PartName="/ppt/tags/tag752.xml" ContentType="application/vnd.openxmlformats-officedocument.presentationml.tags+xml"/>
  <Override PartName="/ppt/notesSlides/notesSlide19.xml" ContentType="application/vnd.openxmlformats-officedocument.presentationml.notesSlide+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notesSlides/notesSlide20.xml" ContentType="application/vnd.openxmlformats-officedocument.presentationml.notesSlide+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notesSlides/notesSlide21.xml" ContentType="application/vnd.openxmlformats-officedocument.presentationml.notesSlide+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notesSlides/notesSlide22.xml" ContentType="application/vnd.openxmlformats-officedocument.presentationml.notesSlide+xml"/>
  <Override PartName="/ppt/tags/tag971.xml" ContentType="application/vnd.openxmlformats-officedocument.presentationml.tags+xml"/>
  <Override PartName="/ppt/tags/tag972.xml" ContentType="application/vnd.openxmlformats-officedocument.presentationml.tags+xml"/>
  <Override PartName="/ppt/notesSlides/notesSlide23.xml" ContentType="application/vnd.openxmlformats-officedocument.presentationml.notesSlide+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notesSlides/notesSlide24.xml" ContentType="application/vnd.openxmlformats-officedocument.presentationml.notesSlide+xml"/>
  <Override PartName="/ppt/tags/tag997.xml" ContentType="application/vnd.openxmlformats-officedocument.presentationml.tags+xml"/>
  <Override PartName="/ppt/tags/tag998.xml" ContentType="application/vnd.openxmlformats-officedocument.presentationml.tags+xml"/>
  <Override PartName="/ppt/notesSlides/notesSlide25.xml" ContentType="application/vnd.openxmlformats-officedocument.presentationml.notesSlide+xml"/>
  <Override PartName="/ppt/tags/tag999.xml" ContentType="application/vnd.openxmlformats-officedocument.presentationml.tags+xml"/>
  <Override PartName="/ppt/tags/tag1000.xml" ContentType="application/vnd.openxmlformats-officedocument.presentationml.tags+xml"/>
  <Override PartName="/ppt/notesSlides/notesSlide26.xml" ContentType="application/vnd.openxmlformats-officedocument.presentationml.notesSlide+xml"/>
  <Override PartName="/ppt/tags/tag1001.xml" ContentType="application/vnd.openxmlformats-officedocument.presentationml.tags+xml"/>
  <Override PartName="/ppt/tags/tag1002.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329" r:id="rId3"/>
    <p:sldId id="349" r:id="rId4"/>
    <p:sldId id="345" r:id="rId5"/>
    <p:sldId id="346" r:id="rId6"/>
    <p:sldId id="347" r:id="rId7"/>
    <p:sldId id="311" r:id="rId8"/>
    <p:sldId id="330" r:id="rId9"/>
    <p:sldId id="331" r:id="rId10"/>
    <p:sldId id="332" r:id="rId11"/>
    <p:sldId id="333" r:id="rId12"/>
    <p:sldId id="334" r:id="rId13"/>
    <p:sldId id="336" r:id="rId14"/>
    <p:sldId id="338" r:id="rId15"/>
    <p:sldId id="339" r:id="rId16"/>
    <p:sldId id="348" r:id="rId17"/>
    <p:sldId id="340" r:id="rId18"/>
    <p:sldId id="341" r:id="rId19"/>
    <p:sldId id="342" r:id="rId20"/>
    <p:sldId id="343" r:id="rId21"/>
    <p:sldId id="350" r:id="rId22"/>
    <p:sldId id="258" r:id="rId23"/>
    <p:sldId id="324" r:id="rId24"/>
    <p:sldId id="325" r:id="rId25"/>
    <p:sldId id="352" r:id="rId26"/>
    <p:sldId id="262" r:id="rId27"/>
    <p:sldId id="287" r:id="rId28"/>
    <p:sldId id="353" r:id="rId29"/>
    <p:sldId id="328" r:id="rId30"/>
    <p:sldId id="279" r:id="rId31"/>
    <p:sldId id="263" r:id="rId32"/>
    <p:sldId id="354" r:id="rId33"/>
    <p:sldId id="327" r:id="rId34"/>
    <p:sldId id="281" r:id="rId35"/>
    <p:sldId id="283" r:id="rId36"/>
    <p:sldId id="282" r:id="rId37"/>
    <p:sldId id="271" r:id="rId38"/>
    <p:sldId id="272" r:id="rId39"/>
    <p:sldId id="273" r:id="rId40"/>
    <p:sldId id="289" r:id="rId41"/>
    <p:sldId id="274" r:id="rId42"/>
  </p:sldIdLst>
  <p:sldSz cx="9144000" cy="6858000" type="screen4x3"/>
  <p:notesSz cx="7315200" cy="96012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06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2-09T20:28:38.160"/>
    </inkml:context>
    <inkml:brush xml:id="br0">
      <inkml:brushProperty name="width" value="0.10583" units="cm"/>
      <inkml:brushProperty name="height" value="0.10583" units="cm"/>
      <inkml:brushProperty name="color" value="#FFFF00"/>
      <inkml:brushProperty name="fitToCurve" value="1"/>
    </inkml:brush>
  </inkml:definitions>
  <inkml:traceGroup>
    <inkml:annotationXML>
      <emma:emma xmlns:emma="http://www.w3.org/2003/04/emma" version="1.0">
        <emma:interpretation id="{2EF41BF6-EDB6-4D8F-BC47-B01372FA211C}" emma:medium="tactile" emma:mode="ink">
          <msink:context xmlns:msink="http://schemas.microsoft.com/ink/2010/main" type="writingRegion" rotatedBoundingBox="1317,16914 14581,17158 14552,18717 1289,18473"/>
        </emma:interpretation>
      </emma:emma>
    </inkml:annotationXML>
    <inkml:traceGroup>
      <inkml:annotationXML>
        <emma:emma xmlns:emma="http://www.w3.org/2003/04/emma" version="1.0">
          <emma:interpretation id="{30CCE661-6088-4506-B1B5-4EF00698947D}" emma:medium="tactile" emma:mode="ink">
            <msink:context xmlns:msink="http://schemas.microsoft.com/ink/2010/main" type="paragraph" rotatedBoundingBox="1317,16914 14581,17158 14552,18717 1289,18473" alignmentLevel="1"/>
          </emma:interpretation>
        </emma:emma>
      </inkml:annotationXML>
      <inkml:traceGroup>
        <inkml:annotationXML>
          <emma:emma xmlns:emma="http://www.w3.org/2003/04/emma" version="1.0">
            <emma:interpretation id="{E2238989-BBF0-4F91-9249-F972021EFA35}" emma:medium="tactile" emma:mode="ink">
              <msink:context xmlns:msink="http://schemas.microsoft.com/ink/2010/main" type="line" rotatedBoundingBox="1317,16914 14581,17158 14552,18717 1289,18473"/>
            </emma:interpretation>
          </emma:emma>
        </inkml:annotationXML>
        <inkml:traceGroup>
          <inkml:annotationXML>
            <emma:emma xmlns:emma="http://www.w3.org/2003/04/emma" version="1.0">
              <emma:interpretation id="{F21A4006-AAA9-4C46-AE7C-51B379A75720}" emma:medium="tactile" emma:mode="ink">
                <msink:context xmlns:msink="http://schemas.microsoft.com/ink/2010/main" type="inkWord" rotatedBoundingBox="1255,16980 7295,16745 7358,18369 1318,18605"/>
              </emma:interpretation>
              <emma:one-of disjunction-type="recognition" id="oneOf0">
                <emma:interpretation id="interp0" emma:lang="en-US" emma:confidence="0">
                  <emma:literal>52=525.5.</emma:literal>
                </emma:interpretation>
                <emma:interpretation id="interp1" emma:lang="en-US" emma:confidence="0">
                  <emma:literal>52=55.5.</emma:literal>
                </emma:interpretation>
                <emma:interpretation id="interp2" emma:lang="en-US" emma:confidence="0">
                  <emma:literal>52=55.5</emma:literal>
                </emma:interpretation>
                <emma:interpretation id="interp3" emma:lang="en-US" emma:confidence="0">
                  <emma:literal>52=5.5.</emma:literal>
                </emma:interpretation>
                <emma:interpretation id="interp4" emma:lang="en-US" emma:confidence="0">
                  <emma:literal>52=525.5</emma:literal>
                </emma:interpretation>
              </emma:one-of>
            </emma:emma>
          </inkml:annotationXML>
          <inkml:trace contextRef="#ctx0" brushRef="#br0">3625 246 12,'0'0'8,"0"0"0,11-21 0,-11 21-1,4-23-1,-6 4-1,2 19 0,2-26-2,-2 26-1,-2-19 1,2 19-2,-4-19 1,4 19-1,0 0 0,0 0 1,-24-25-1,24 25 1,-19-11-1,19 11-1,-28-2 1,28 2-1,-34 11 0,15-3-1,-2 5 1,21-13 0,-36 34-1,14-13 1,5 2 0,-4-2 0,2 5 0,-3-3 0,8-2 0,-3 1 0,2-3-1,15-19 1,-20 31 0,20-31 0,-4 26-1,4-26 1,9 23-1,-9-23 1,19 24-1,-19-24 1,25 21-1,-25-21 1,37 17-1,-14-9 1,-2 1 0,3-1 0,-3 1 0,0 3 0,3 1 0,-3 2-1,0 2 1,-1 2 0,-1 2 0,-4 0-1,0-1 1,-5-1-1,-1 2 1,-7-2-1,0 0 1,-2-19-1,-8 34 1,8-34 0,-20 32 0,20-32 0,-27 29 0,27-29 1,-30 30 0,30-30 0,-30 28 0,30-28 0,-36 19 0,17-6-1,-5-9 1,3 2-1,-3-6 1,1 2-2,4-4 1,0 0 0,19 2-1,-26-6 1,26 6-3,-19-11-1,19 11-4,0 0-4,0 0-5,0 0-7</inkml:trace>
          <inkml:trace contextRef="#ctx0" brushRef="#br0" timeOffset="23788.3606">3615-205 0,'0'0'4,"-24"-5"0,24 5 0,0 0-1,-25 0 1,25 0-1,0 0 1,0 0 0,-24 3 0,24-3-1,0 0-1,0 0 0,0 0-1,0 0-1,0 0 1,0 0-2,0 0 2,0 0-1,0 0 1,0 0 0,0 0 0,28 16 1,-28-16 0,25 7 1,-25-7 0,32 6 0,-32-6 0,41 7-1,-41-7 1,42 4-1,-20-4 0,3 4 0,-1-6 0,3 6-1,1-6 1,2 4-1,0-2 1,2 0-1,-5-2 2,5 2-2,-4-2 0,2 2 0,0-2-1,-5 2 1,3 0-1,2 2 1,-3-2-1,3 2 1,-4-2-1,4 2 1,-7-2-1,5 2 1,-3-4-1,-3 4 1,1-2-1,-2 2 0,3-2 0,-3 0 1,5 0-1,-1 3 0,1-3 0,4 0 1,-3 0-1,3-3 0,0 3 1,0-2-1,-5 0 0,5 0 1,-4-2-1,-5 4 0,5-2 0,-5 2 0,2-2 0,1 2 0,6 2 1,-5-2-1,3 2 0,2-4 0,0 4 0,-1-2 0,1 0 0,-2 0 0,0-2 0,-3 2 0,1 0 0,-1 0 1,-1 0-1,1 2 0,-1-4 0,-1 4 0,3-2 0,-3 0 0,1 0 1,-3 0-1,-2-2 0,-19 2 0,32 0 0,-32 0 0,26 0 1,-26 0-1,19-2 0,-19 2 0,23 2 1,-23-2-1,28 2 1,-28-2-1,34 2 1,-15-2-1,0 2 0,1-2 0,-20 0 0,31 0 0,-31 0 0,26 2 0,-26-2 0,23 0 0,-23 0 0,0 0 0,26 2 0,-26-2 1,0 0-1,19 5 0,-19-5 0,0 0 0,0 0-1,22 6 1,-22-6 1,0 0-2,19 6 1,-19-6 0,0 0 0,0 0-1,23 11 1,-23-11-1,0 0 0,26 8 0,-26-8 0,19 11 0,-19-11 0,23 8 0,-23-8-1,19 7-1,-19-7 0,0 0-4,28 15-1,-28-15-6,0 0-12,0 0-4</inkml:trace>
          <inkml:trace contextRef="#ctx0" brushRef="#br0" timeOffset="825.0472">3681 878 4,'0'0'3,"10"-21"1,-10 21 1,0 0 1,13-32 0,-13 32-1,19-17-1,-19 17-2,26-15 0,-7 7-2,-19 8 1,34-13 0,-34 13-1,36-4 1,-36 4-1,30 4 1,-30-4 0,26 17 1,-26-17 0,15 28 0,-15-28 0,8 36-1,-8-36 1,-2 38-2,2-38 2,-6 36-2,6-36 1,-13 30-2,13-30 2,-15 25 0,15-25-1,-13 21 1,13-21-1,0 0 0,0 0 1,-17 22-1,17-22 0,0 0 0,0 0 0,0 0 1,0 0-1,0 0 0,0 0 0,0 0 0,0 0 1,0 0-1,0 0 0,0 0 1,0 0 0,0 0 0,0 0 0,0 0 1,0 0 0,28 10 0,-28-10-1,32 2 1,-13-4-1,2 2 0,3-2 0,-1 2 0,3-4-1,-3 0-1,5 2 0,-9-5-1,6 7-1,-25 0-1,35-2 0,-35 2-3,27 2-3,-27-2-3,19-2-10</inkml:trace>
          <inkml:trace contextRef="#ctx0" brushRef="#br0" timeOffset="1820.1041">4886 257 18,'0'0'25,"-17"-32"-21,17 32-3,-21-32 2,21 32 1,-26-29 1,26 29 0,-32-26 0,32 26-1,-44-19-1,22 21 0,-5-6-2,-1 2 0,2 4-1,1 0 0,1 9-1,5-1 1,19-10 0,-32 30-1,22-11 1,1 2-1,3 3 0,-1-1 0,5 2 0,0 1 1,0 1-2,2-1 2,0 1-1,2-3 0,2 1 0,1-1 0,3-3 0,-1-2 1,-7-19-1,25 34 0,-8-15 0,-17-19 0,34 34 1,-34-34-1,34 34 1,-34-34 0,34 34-1,-34-34 1,28 27 0,-28-27 0,19 24 0,-19-24 0,15 21-1,-15-21 1,0 0 0,13 23 0,-13-23 0,0 0 0,0 0 1,-2 21 0,2-21 0,0 0 0,-21 21 1,21-21 0,-28 22-1,28-22 1,-43 19 0,22-6 0,-9-7-1,5 4-1,-3-3 1,4 1-2,1-3 1,2-1-1,21-4-1,-28 2 0,28-2-2,0 0-1,0 0-4,-19-4-1,19 4-6,0 0 0</inkml:trace>
          <inkml:trace contextRef="#ctx0" brushRef="#br0" timeOffset="2332.1334">5046 774 1,'0'0'24,"0"0"-16,0 0-4,0 0-1,0 0 0,0 0 1,-6 24 0,6-24-1,-13 27 0,13-27-1,-13 34-1,13-34 1,-17 38-2,11-19 1,-1 1-2,7-20 2,-8 31-2,8-31 1,-7 30-1,7-30-1,-8 23-1,8-23-2,-9 19-3,9-19-5,0 0-4</inkml:trace>
          <inkml:trace contextRef="#ctx0" brushRef="#br0" timeOffset="3166.1811">6020 257 12,'0'0'9,"0"0"2,-34-30-3,34 30-1,-28-15-2,28 15-1,-30-12 0,30 12-1,-30-9-1,30 9-2,-32 2 1,32-2-1,-36 13 0,17 0 1,0 2-2,-3 8 1,-1 2 0,-5 5 0,1 0 0,-5 4 0,4 0 0,-4-3 0,6-3 0,3-3 0,6-3-1,17-22-1,-17 31 1,17-31-1,2 26 0,-2-26 0,15 27-1,-15-27 1,23 30 1,-23-30-1,30 34 1,-11-17 0,-4 2 0,5 0 0,-20-19 1,34 34-1,-34-34 1,23 34 0,-23-34 0,13 36 0,-13-36 0,4 34 0,-4-34 1,-6 36-2,6-36 2,-15 30-1,15-30 2,-26 21-1,26-21 1,-36 19-2,15-17 2,-3 5-1,-3-5 1,-1-2-2,0-2 1,5-3-1,-5 1 0,7-2 0,21 6-2,-34-15-2,34 15-3,0 0-2,0 0-6</inkml:trace>
          <inkml:trace contextRef="#ctx0" brushRef="#br0" timeOffset="3902.2232">5960 842 13,'0'0'14,"0"0"-3,0 0-1,0 0-1,0 0-2,0 0-3,-21-2-2,21 2-1,0 0 0,-24 11-1,24-11-1,-19 12 0,19-12 0,-21 20 0,21-20 1,-17 21-2,17-21 2,-15 25-1,15-25 0,-11 34 1,9-13 0,0-2 0,0 7 0,2-3 0,2 1-1,2-5 1,1 0 0,-5-19-1,12 27 1,-12-27 0,22 19-1,-22-19 1,25 9-1,-25-9 1,30 2 0,-30-2 1,26-2-1,-26 2 1,19-9 0,-19 9 1,0 0 0,21-29-1,-21 29 1,11-36 0,-7 10-1,2 3 0,-4-7-1,1 3 1,-3-3 0,0 2-1,-3 3 0,-1-1-1,4 26-1,-13-36-1,13 36-3,-12-23-4,12 23-9,0 0-10</inkml:trace>
          <inkml:trace contextRef="#ctx0" brushRef="#br0" timeOffset="-10810.6184">553 221 12,'0'0'9,"-17"-23"-1,17 23-2,0 0-1,0 0-1,-19-26-1,19 26 0,-11-19 0,11 19-1,0 0 1,-19-21-1,19 21 0,-19-21 0,19 21 0,-26-22-1,26 22 0,-27-27 1,27 27-1,-34-28-1,14 18 1,1 1 0,0 1-1,-2 1 0,2 7 0,-3 0 0,3 7-1,19-7 1,-34 19 0,34-19-1,-32 32 1,13-20 0,6 10-1,13-22 1,-28 36 0,16-17 0,-1 0 0,2 2 0,-2 0 0,3 2 0,-3 1 0,2-3 0,1 0 0,1 0-1,9-21 1,-11 32 0,11-32 0,0 24 0,0-24 0,11 19 0,-11-19 0,19 21 0,-19-21 0,28 19 0,-28-19 0,36 21 0,-17-10 0,5 1 0,-3-3 0,5 2 0,-1-3 0,5 3-1,-4-3 1,1 1 0,1-3 0,0 2 0,-1 3-1,-1-2 1,2 1 0,-5 1 0,1 1 0,-5 1 0,0 4 0,-19-17 0,30 30-1,-30-30 1,19 34 1,-19-34-2,2 34 2,-2-34-2,-6 32 2,6-32-1,-17 29 1,17-29-1,-24 30 0,24-30 1,-25 32-1,14-11-1,11-21 2,-28 34-2,28-34 2,-30 30-1,11-20 1,19-10 0,-34 17 1,34-17 0,-38 11 0,19-7-1,-5-6 1,3 4 0,-5-6-1,1 2-1,3-3 2,-1 1-2,2-2 1,2 2-1,19 4-1,-32-13 1,32 13-2,-30-13 2,30 13-2,-28-15 2,28 15-2,-28-17 1,28 17-1,-23-17-3,23 17-2,0 0-4,0 0-9,4-25-8</inkml:trace>
          <inkml:trace contextRef="#ctx0" brushRef="#br0" timeOffset="-9407.5381">1120-269 1,'0'0'7,"0"0"-1,0 0-1,0 0 0,0 0 0,0 0-1,0 0 1,0 0 0,0 0-1,0 0-1,0 0-2,0 0 1,0 0-1,-21 28 0,21-28 1,-22 34-1,9-11 1,-1 0 0,-1 0 0,-2 3-1,0 2 1,-3-7-1,3 6 1,-2-8-1,-2 5 0,2-5 0,-1 2-1,20-21-1,-34 30-1,26-9-2,8-21-3,-15 25-2,15-25-5,-4 19-8</inkml:trace>
          <inkml:trace contextRef="#ctx0" brushRef="#br0" timeOffset="-8210.4696">854 721 2,'0'0'5,"6"-23"-1,-6 23-1,0 0-1,21-19 1,-21 19-1,28-17 1,-28 17 0,36-17 1,-36 17-1,41-13 0,-22 5 0,6 6 0,-3-3-1,1 8-1,-23-3 0,38 8 0,-38-8 0,30 28 0,-17-3-1,-4 5 1,-5 4-1,-2 6 0,-8 2 0,-3 3-1,-4-1 2,-6 1-2,-4-3 1,-1-1 0,-6-1 1,-2-6-1,-2 0 1,0-4-1,0-3 1,6-6 0,-3-2 0,7-4 0,-4-4-1,9-5 1,-2-4 0,21-2 0,-32 0-1,32 0 1,-28-4-1,28 4 1,-21-10-1,21 10 0,0 0 1,-9-20-1,9 20 0,9-19 0,-9 19 0,15-19 0,-15 19 0,23-19 0,-23 19 0,28-10 0,-28 10 1,34-7 0,-10 3-1,3 6 1,7-4 0,7 2 1,6-4-1,6 2-1,2-3 1,5 1-1,-7 0 1,0 2-1,-4 2 0,-4 0 0,0 2-1,-11-2 0,4 8-3,-16-10-5,10 17-8,-13-4-11</inkml:trace>
          <inkml:trace contextRef="#ctx0" brushRef="#br0" timeOffset="-7181.4108">1746 465 4,'0'0'8,"13"-24"-2,-13 24-1,0 0 0,23-6-1,-23 6 0,24-4 0,-24 4 0,36-2 0,-15-3 0,11 8 0,0-12 0,11 5-1,-1-7-1,7 5 1,3-7-2,3 5 0,-2-5 1,3 2-1,-3 1 0,-4 1-1,-4 3 1,-3 0-1,-8 3-1,-8 1-1,-5 7-1,-21-5-3,26 14-3,-26-14-9,0 0-8</inkml:trace>
          <inkml:trace contextRef="#ctx0" brushRef="#br0" timeOffset="-6529.3735">1987 821 7,'0'0'10,"0"0"-1,0 0-2,0 0-3,0 0 0,0 0-2,0 0-1,0 0 1,19-11 0,-19 11 1,0 0 0,0 0 0,32 0 0,-32 0 1,30 0-1,-9-4 0,7 4 0,4-4 0,6 2-1,0-2 0,9-1 0,-2-5-1,10 1 1,-8-1-2,2 1 1,-6 1-1,0 3 0,-7 3-1,-6-2-4,4 15-4,-34-11-11,21 6-9</inkml:trace>
        </inkml:traceGroup>
        <inkml:traceGroup>
          <inkml:annotationXML>
            <emma:emma xmlns:emma="http://www.w3.org/2003/04/emma" version="1.0">
              <emma:interpretation id="{020D71E5-4BA9-42EF-BBF8-7EE332228D0B}" emma:medium="tactile" emma:mode="ink">
                <msink:context xmlns:msink="http://schemas.microsoft.com/ink/2010/main" type="inkWord" rotatedBoundingBox="7950,17237 12709,17278 12699,18451 7940,18410"/>
              </emma:interpretation>
              <emma:one-of disjunction-type="recognition" id="oneOf1">
                <emma:interpretation id="interp5" emma:lang="en-US" emma:confidence="0">
                  <emma:literal>kart....</emma:literal>
                </emma:interpretation>
                <emma:interpretation id="interp6" emma:lang="en-US" emma:confidence="0">
                  <emma:literal>Knot".</emma:literal>
                </emma:interpretation>
                <emma:interpretation id="interp7" emma:lang="en-US" emma:confidence="0">
                  <emma:literal>Knot"</emma:literal>
                </emma:interpretation>
                <emma:interpretation id="interp8" emma:lang="en-US" emma:confidence="0">
                  <emma:literal>Knot."</emma:literal>
                </emma:interpretation>
                <emma:interpretation id="interp9" emma:lang="en-US" emma:confidence="0">
                  <emma:literal>Knots.</emma:literal>
                </emma:interpretation>
              </emma:one-of>
            </emma:emma>
          </inkml:annotationXML>
          <inkml:trace contextRef="#ctx0" brushRef="#br0" timeOffset="12842.7345">10082 874 8,'0'0'26,"0"0"-19,-25-6-1,25 6-1,0 0 0,0 0-1,0 0 0,0 0 0,0 0-1,19 10 0,-19-10 0,26 5 0,-26-5 1,44 4-2,-14-6 1,8 4-1,3-6-1,10 1 1,-2-1-1,4 2 0,5-2 0,-3 2 0,1 2-1,-3 2 1,-2-2-1,-4 4 1,-2-2-1,-7 2 0,0 1 0,-8-3 0,0 0 0,-7 0 0,-1 2 0,-3-4-1,-19 0 0,25 2-2,-25-2-1,0 0-3,0 0-4,0 0-8,0 0-12</inkml:trace>
          <inkml:trace contextRef="#ctx0" brushRef="#br0" timeOffset="12228.6994">10666 547 10,'0'0'8,"-13"-23"-1,13 23 0,0 0-2,0-19-1,0 19-1,0 0-1,-4-19 0,4 19 1,0 0 0,0 0 1,0 0 1,0 0-2,0 0 1,0 0-1,0 0 0,0 0-1,0 0-1,0 0-1,-11 23 0,11-23 1,-8 36-1,2-8 1,-1 2 0,-4 8-1,1 2 1,-3 5-1,-4-1 3,2 5-3,-4-2 1,2-1-1,0-3 0,4-3 0,-2-2 0,7-6 1,3 0-2,-1-7-1,8 3-1,-2-28-1,4 40-4,-4-40-4,5 23-7,-5-23-10</inkml:trace>
          <inkml:trace contextRef="#ctx0" brushRef="#br0" timeOffset="13464.7701">11399 955 13,'0'0'20,"0"0"-12,0 0-2,-4 19 0,4-19 0,0 0-1,0 0-1,0 0-1,0 0 0,0 0-1,0 0 0,0 0 0,0 0 0,-15 23-1,15-23 2,-11 19-3,11-19 1,0 0-1,-19 23 0,19-23-1,0 0-3,0 0 0,-6 24-3,6-24-4,0 0-5,0 0-8</inkml:trace>
          <inkml:trace contextRef="#ctx0" brushRef="#br0" timeOffset="5091.2912">6851 164 8,'0'0'10,"0"0"1,0 0-2,0 0 0,0 0-1,0 0-2,0 0-1,0 0-2,-17 27-1,12 3-1,-1-3 0,0 12 0,-3 1 0,3 9 0,-5-3 0,2 5 0,-3-2 0,1 2 1,-2 0-1,0 0-1,-1-2 1,1-5-1,-2-4 0,2-4-1,2-6 1,1-4-2,3-7 1,7-19-2,-8 27 0,8-27-1,-2 21-3,2-21-1,0 0-3,0 0-5,0 0-8</inkml:trace>
          <inkml:trace contextRef="#ctx0" brushRef="#br0" timeOffset="5601.3203">6868 728 19,'0'0'19,"0"0"-11,0 0-2,0 0-2,0 0 0,6-26 0,-6 26-1,0 0-1,28-25 1,-28 25-1,36-26 0,-15 9 0,9 0-1,0-2 0,10-4 0,-3 2-1,7-2 1,-3 3-1,-1-3 0,-1 6 0,-7 0 0,2 4 0,-11 1-1,3 5 0,-26 7-2,29-12 1,-29 12-2,20-5-1,-20 5-4,0 0-6,0 0-11</inkml:trace>
          <inkml:trace contextRef="#ctx0" brushRef="#br0" timeOffset="6190.354">6936 685 5,'0'0'10,"13"19"2,-13-19-2,0 0 0,0 0-3,32 32 1,-32-32-2,25 24-2,-25-24-1,32 31-1,-32-31-1,36 39-1,-19-20 1,3 4-1,-3 0 0,2 3 0,0 1 0,0 1-1,0 4 1,0-3 0,3 5 0,-3-8-1,2 6-1,-6-13-1,4 8 0,-19-27-3,26 38-3,-26-38-9,0 0-10</inkml:trace>
          <inkml:trace contextRef="#ctx0" brushRef="#br0" timeOffset="6961.3981">7713 1056 8,'0'0'18,"0"0"-19,0 0-1,26-25 1,-26 25 5,23-28 1,-23 28 0,24-29 1,-24 29-2,25-38 0,-10 16 0,-4-7-1,4 1-1,0-8-1,4 2 1,-2-4-1,4 0 1,-4-3-1,3 5 0,-3 0 1,2 0-1,-4 0 0,2 4 0,0 1-1,-2 1 0,2 0 1,-2 5-2,-3 1 2,1 5-1,-13 19 1,17-25 0,-17 25 0,0 0 1,0 0-1,0 0 1,0 0-1,0 0 2,0 0-2,0 0 0,13 34-1,-11-13 1,-2 5-1,4 7 1,1 4-1,-1 3 1,0-2-1,3 4 1,-1 1-1,0 3 0,3-5 0,-3 1-1,1-4 1,-3 1 0,2-1-1,-1-2 0,-1-4 1,-2-9-1,2 7-1,-4-11-2,4 4-1,-4-23-3,3 30-1,-3-30-3,0 0-5,0 0-5</inkml:trace>
          <inkml:trace contextRef="#ctx0" brushRef="#br0" timeOffset="7429.4249">7992 791 7,'0'0'28,"-21"15"-14,21-15-8,0 0-1,0 0 1,0 0 0,0 0 1,0 0 0,0 0-2,0 0-1,0 0-2,0 0 1,0 0-2,0 0 0,0 0 0,24-15 0,-24 15 0,23-8 0,-23 8-1,34-9 1,-13 3 0,5 4-1,6-2 1,2 2-1,0-1 1,2 1-1,-2 2 0,3-2 0,-1 2-1,-4-2 1,-4 4-1,-7-2-1,2 2-1,-23-2-3,34 9-8,-34-9-18,0 0-2</inkml:trace>
          <inkml:trace contextRef="#ctx0" brushRef="#br0" timeOffset="8540.4885">9105 480 11,'0'0'14,"0"0"-14,0 0 1,0 0 2,23-11 3,-23 11 2,0 0-1,0 0-1,0 0-1,0 0-2,-17 28 0,17-28-2,-21 27 1,6-8-1,0 7 1,-6-3 0,3 9 1,-11-2-1,7 8 0,-5-4 1,3 2-3,1-2 2,4 0-3,4-5 2,0 1-2,8-7 1,1-2-1,8-1 1,-2-20 0,4 31 0,-4-31 0,22 26-2,-22-26 2,30 15 0,-30-15-1,38 4 1,-17-4 0,5-6 0,-5-3 0,2-2 1,-1-1-1,-22 12 0,34-36 0,-21 17 0,-5-3 0,-1 1 0,-5 0 0,-2 21 0,-5-36 0,5 36 0,-14-26 2,14 26-2,-20-14 0,20 14 0,0 0-2,-19-7 2,19 7-1,0 0 0,0 0 0,7 19 1,-7-19-1,27 19 1,-27-19-1,39 24 2,-16-14-1,3-3 0,3-1 1,-3-6 0,4 0-1,-2-2 2,3-2 0,-3-5-1,6-1 1,-6-1-1,2-2 0,-5-4 0,-1 2 1,-7-4-2,-17 19 2,28-36-2,-28 36 2,10-34-2,-10 34 2,2-36-1,-2 36 0,-6-36 0,6 36-1,-13-34 1,13 34 0,-13-31 0,13 31 0,-17-28 0,17 28-1,-19-21 1,19 21 0,-23-19 0,23 19-1,-32-17 0,10 10 0,1 1 0,-2 0 0,-3 4-1,-2-3 0,3 5 0,-5-2-1,9 9-1,-7-12-2,28 5-5,-38 7-6,38-7-13,0 0-3</inkml:trace>
          <inkml:trace contextRef="#ctx0" brushRef="#br0" timeOffset="30123.7229">8894 53 4,'0'0'9,"0"0"-1,0 0-2,0 0-1,0 0-2,0 0 0,0 0 0,0 0 0,0 0 0,23 15 0,-23-15 0,21 11 0,-21-11 0,24 8 1,-5 1-1,-19-9 0,32 6 0,-32-6-1,36 6 1,-17-6-1,5 5 0,-3-3 0,3 0 1,-3 0-1,4 4 0,-3-8-1,5 7 0,-3-5 0,4 0 0,-5-3 0,3 3 0,-1-2-1,-1 2 1,-1-2 0,0 2-1,-1-2 1,-1 4-1,-2-4 1,0 4-1,5-6 1,-5 6-1,2-6 0,1 6 1,-1-4-1,-2 2 0,-19 0 0,32-2 1,-32 2-1,26 0 0,-26 0 0,21 2 0,-21-2 0,21 0 0,-21 0 0,21 0 0,-21 0 0,20 0 0,-20 0 0,0 0 0,21 2 0,-21-2 0,0 0 0,0 0 0,0 0 0,0 0 0,0 0-1,0 0 0,0 0-1,0 0 0,0 0-2,0 0 0,15 19-2,-15-19 0,0 0 0,0 0-1,0 0-5,8 21-16</inkml:trace>
          <inkml:trace contextRef="#ctx0" brushRef="#br0" timeOffset="14063.8044">12002 895 18,'0'0'10,"-13"21"0,13-21 0,0 0 0,-34 17-3,34-17-1,-23 20-1,23-20-1,-20 14-1,20-14 0,0 0-2,-23 22 0,23-22-1,0 0 1,0 0-1,-15 23 0,15-23-1,0 0 2,-15 21-2,15-21 0,0 0-3,0 0-1,-6 21-3,6-21-2,0 0-6,0 0-8</inkml:trace>
          <inkml:trace contextRef="#ctx0" brushRef="#br0" timeOffset="14611.8357">12473 883 7,'0'0'4,"0"0"-1,-5 25 0,5-25 3,0 0-1,-21 23 1,21-23 0,-21 24 0,21-24-1,-15 23-1,15-23 0,-17 21-3,17-21 0,0 0-1,-19 24 0,19-24-1,0 0 0,0 0-1,0 0-2,0 0-1,0 0-3,-11 19-3,11-19-1,0 0-3</inkml:trace>
          <inkml:trace contextRef="#ctx0" brushRef="#br0" timeOffset="15121.8649">13261 891 11,'0'0'13,"0"0"-1,-17 23-3,17-23-2,-26 19-1,26-19-1,-27 26-1,27-26-2,-28 27 0,28-27-2,-28 28 0,28-28-3,-25 25-2,20-5-4,5-20-7,-21 10-11</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2-02-09T20:28:59.531"/>
    </inkml:context>
    <inkml:brush xml:id="br0">
      <inkml:brushProperty name="width" value="0.10583" units="cm"/>
      <inkml:brushProperty name="height" value="0.10583" units="cm"/>
      <inkml:brushProperty name="color" value="#FFFF00"/>
      <inkml:brushProperty name="fitToCurve" value="1"/>
    </inkml:brush>
  </inkml:definitions>
  <inkml:traceGroup>
    <inkml:annotationXML>
      <emma:emma xmlns:emma="http://www.w3.org/2003/04/emma" version="1.0">
        <emma:interpretation id="{D8626115-7605-4E1E-89D8-0DBD48F0013B}" emma:medium="tactile" emma:mode="ink">
          <msink:context xmlns:msink="http://schemas.microsoft.com/ink/2010/main" type="inkDrawing" rotatedBoundingBox="12762,4907 21761,4968 21752,6218 12754,6157" hotPoints="12651,5588 13730,5042 17543,4954 21414,5164 21177,5991 13484,6107" semanticType="enclosure" shapeName="Hexagon"/>
        </emma:interpretation>
      </emma:emma>
    </inkml:annotationXML>
    <inkml:trace contextRef="#ctx0" brushRef="#br0">1352 82 0,'-77'2'1,"3"2"0,1 1 0,5 3-1,-2 3 1,-1 2-1,5 1 1,3 1-1,5 0 0,3 4 0,-1 0 1,5 0-1,4 3 0,5-1 0,-1 0 0,3 0 0,1 2 0,5-1 0,-2 3 0,4-2 0,0 3-1,0 1 1,4 3 0,-2-2 0,3 4 0,5-7 0,1 0 0,4-1 1,2-3-1,7-2 1,1 0-1,7-19 2,-8 34-2,6-8 2,0-3-1,-1 2 0,3-1-1,0 3 1,0-1 0,5-1-1,-1-2 2,0-3-1,-4-20 0,19 33 0,-6-11 0,-13-22 1,36 34-1,-14-20 1,3 6-2,5-6 2,0 5-1,4-2 1,2-4-1,0 2 0,5-2 0,-1-1 0,3-1 0,0-2 0,3-1 0,-1-2-1,2 1 1,2-1 0,4-2-1,1-2 1,5 3-1,1-5 1,2 0-1,2 2 1,2-4-1,-2-3 1,2 1 0,-5-2-1,3-1 1,4-1 0,-2 2 0,3-3-1,1 5 1,-2-2 0,2 1 0,-1 1 0,1 0 0,-2 2 0,2 0-1,-1-3 1,3 5 0,-4-4 0,5 2 0,-3-2-1,4 2 1,-3-3-1,1 1 1,-2 0-1,1 0 1,-3-1-1,-2 3 1,2-2-1,-4 2 1,0 0-1,4 2 0,-2-2 1,0 0-1,7 2 0,3 0 0,-3-3 0,4 1 1,-5 0-1,5 2 0,1-2 1,1-2-1,-4 0 0,4 1 1,4-1-1,-2 0 0,4 2 0,0-2 0,-2-1 0,2 3 1,-1 0-1,-4 0 0,-3 0 0,4 0 0,-8-2 1,3-1-1,-5 1 1,1 2-1,-2-2 0,1 2 1,-1-1-1,-6 3 0,2-2 1,-4 4-1,-3-2 0,-1 3 0,-5 1 0,-2-2 0,0 2 0,0 0 0,-2 3 0,3-3 0,-3 2 0,2-1 0,0-3 0,2 2 0,-2-2 0,0 0 0,-2 0 0,-2-2 0,-2 2 0,-2 1 0,-3 1 0,-2-2 0,1 0 0,-3 2 0,2-2 0,-1 3 0,3-3 0,1-2 1,-1 2-1,0-2 0,3 0 0,-2-2 0,-1 0 0,1 2 1,-3-2-1,2 2 0,3 0 0,0 0 0,-1 0 0,3 0 0,-5 0 0,3 0 0,-7-3 0,0 3 0,-6-2 0,-2-2 1,2 2-1,-5 0 0,1 0 0,-1 0 0,1-1 0,0 3 0,1-2 0,1 2-1,-2 0 1,3 0 0,-3-2 0,2 2 0,-1 0 0,3-2 0,-2 2 0,-3-2 0,1 0 0,0 2 0,1-2 0,-1 0 0,1-3 0,1 5 1,2-4-1,2 4 0,-2-2 0,4 0 0,2 0 0,-2 2 0,2-4 0,1 1 0,-1 1 1,0-2-1,-2 0 1,0-3 0,-6 1 1,6 0-1,-6-5 1,4-2 2,-7 3-3,7-5 2,-6 0-2,6-2 2,-2-4-3,-3 2 2,-1-4-1,-5 6 0,-2-9 0,-2 7 0,-2-6 0,-2 3 0,-4 1 0,1 0 0,1-2 0,2-1-1,-1 1 0,3 0 0,0-1 1,-2 3-1,0 0 0,-13 21 1,19-34 0,-19 34 0,6-30 0,-6 30-1,-10-27 1,10 27-1,-26-36 1,7 14-1,-9-1 0,-2-2-1,-10 1 1,-1-3 0,-5 3-1,-8 1 1,-1 4 0,-9 2 0,0 2 0,-2 5-1,0 1 1,-6 1 0,-1 6 0,-1-3 0,-1 1 0,3 2-1,-3-2 2,-2-1-1,-1 3 0,1-2 0,0 0 1,0 0-1,1-1 0,-1 3 1,0-2-1,1 4 0,1-2 0,-4 2 0,0-4 0,1 6-1,1-6 1,0 4 0,3-3 0,1 1 0,3 0 1,2 0-1,-3-2 0,3-3 0,0 3 0,2 0 1,0 0-1,0-3 0,0 1 0,4 0 0,0 1 1,-2-1-1,3 0 0,-1-3 0,0 1 0,-4-1 0,-2 3 0,0-1 0,-3 1-1,5 2 1,-4 0 0,-4-1 0,-1 3 0,0 2 0,3 2 0,2 1 0,-1-1 0,1 0 0,0 2 0,2 0 0,2 0 0,-3-1 0,-1 1 0,-2-2 0,-3 4 0,1-1 0,-5 1 0,0 0 0,-4-1 0,-2 1 0,-3-4 0,1 4 0,-3-6 0,1 5 0,-1-8 0,-1 6 0,-3-6 0,5 3 0,-1 0 0,1-2 0,-3 0 0,0 2 0,1 0 0,1-2 0,1 4 0,-7-2 0,0 2 0,0-2 0,0 2 0,-2-2 0,3-2 0,1 2 0,2 0 0,5 5 0,2-1 0,2 4 0,4 1-1,2 1 1,5 10 0,-7-4 0,8 8 0,1-3 0,2 2-1,4-4 0,7 7-1,-5-7-3,17 9-1,-10-16-6,16 14-12,1 1-8</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54DB37E-18BE-4185-8861-E22527930285}" type="datetimeFigureOut">
              <a:rPr lang="en-US" smtClean="0"/>
              <a:pPr/>
              <a:t>2/9/2012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F4D20E1-E5DC-47F2-AC29-DB6EA0AB5065}" type="slidenum">
              <a:rPr lang="en-US" smtClean="0"/>
              <a:pPr/>
              <a:t>‹#›</a:t>
            </a:fld>
            <a:endParaRPr lang="en-US"/>
          </a:p>
        </p:txBody>
      </p:sp>
    </p:spTree>
    <p:extLst>
      <p:ext uri="{BB962C8B-B14F-4D97-AF65-F5344CB8AC3E}">
        <p14:creationId xmlns:p14="http://schemas.microsoft.com/office/powerpoint/2010/main" val="264871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0" y="4560890"/>
            <a:ext cx="5851525" cy="4319588"/>
          </a:xfrm>
          <a:prstGeom prst="rect">
            <a:avLst/>
          </a:prstGeom>
          <a:noFill/>
          <a:ln>
            <a:miter lim="800000"/>
            <a:headEnd/>
            <a:tailEnd/>
          </a:ln>
        </p:spPr>
        <p:txBody>
          <a:bodyPr lIns="96645" tIns="48322" rIns="96645" bIns="48322"/>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6652" tIns="48326" rIns="96652" bIns="48326"/>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6652" tIns="48326" rIns="96652" bIns="48326"/>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6652" tIns="48326" rIns="96652" bIns="48326"/>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6652" tIns="48326" rIns="96652" bIns="48326"/>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004995"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6652" tIns="48326" rIns="96652" bIns="48326"/>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a:lstStyle/>
          <a:p>
            <a:r>
              <a:rPr lang="en-US" dirty="0" smtClean="0"/>
              <a:t>z, z 0, 1</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a:lstStyle/>
          <a:p>
            <a:r>
              <a:rPr lang="en-US" dirty="0" smtClean="0"/>
              <a:t>z, z 0, 1</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6652" tIns="48326" rIns="96652" bIns="48326"/>
          <a:lstStyle/>
          <a:p>
            <a:r>
              <a:rPr lang="en-US" dirty="0" smtClean="0"/>
              <a:t>Caption on C.9.1 is incorrect</a:t>
            </a:r>
          </a:p>
          <a:p>
            <a:r>
              <a:rPr lang="en-US" sz="1300" dirty="0"/>
              <a:t>Output enable is useful for connecting multiple memories to a single-output bus and using Output enable to determine which memory drives the bus.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6652" tIns="48326" rIns="96652" bIns="48326"/>
          <a:lstStyle/>
          <a:p>
            <a:r>
              <a:rPr lang="en-US" dirty="0" smtClean="0"/>
              <a:t>Caption on C.9.1 is incorrect</a:t>
            </a:r>
          </a:p>
          <a:p>
            <a:r>
              <a:rPr lang="en-US" sz="1300" dirty="0"/>
              <a:t>Output enable is useful for connecting multiple memories to a single-output bus and using Output enable to determine which memory drives the bus.</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a:t>
            </a:r>
            <a:r>
              <a:rPr lang="en-US" baseline="0" dirty="0" smtClean="0"/>
              <a:t> step address decode</a:t>
            </a:r>
            <a:endParaRPr lang="en-US" dirty="0"/>
          </a:p>
        </p:txBody>
      </p:sp>
      <p:sp>
        <p:nvSpPr>
          <p:cNvPr id="4" name="Slide Number Placeholder 3"/>
          <p:cNvSpPr>
            <a:spLocks noGrp="1"/>
          </p:cNvSpPr>
          <p:nvPr>
            <p:ph type="sldNum" sz="quarter" idx="10"/>
          </p:nvPr>
        </p:nvSpPr>
        <p:spPr/>
        <p:txBody>
          <a:bodyPr/>
          <a:lstStyle/>
          <a:p>
            <a:fld id="{9F4D20E1-E5DC-47F2-AC29-DB6EA0AB5065}"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Rot="1" noChangeAspect="1" noChangeArrowheads="1" noTextEdit="1"/>
          </p:cNvSpPr>
          <p:nvPr>
            <p:ph type="sldImg"/>
          </p:nvPr>
        </p:nvSpPr>
        <p:spPr bwMode="auto">
          <a:xfrm>
            <a:off x="1236934" y="727314"/>
            <a:ext cx="4841332" cy="3585674"/>
          </a:xfrm>
          <a:prstGeom prst="rect">
            <a:avLst/>
          </a:prstGeom>
          <a:solidFill>
            <a:srgbClr val="FFFFFF"/>
          </a:solidFill>
          <a:ln>
            <a:solidFill>
              <a:srgbClr val="000000"/>
            </a:solidFill>
            <a:miter lim="800000"/>
            <a:headEnd/>
            <a:tailEnd/>
          </a:ln>
        </p:spPr>
      </p:sp>
      <p:sp>
        <p:nvSpPr>
          <p:cNvPr id="1660931" name="Rectangle 3"/>
          <p:cNvSpPr>
            <a:spLocks noGrp="1" noChangeArrowheads="1"/>
          </p:cNvSpPr>
          <p:nvPr>
            <p:ph type="body" idx="1"/>
          </p:nvPr>
        </p:nvSpPr>
        <p:spPr bwMode="auto">
          <a:xfrm>
            <a:off x="975804" y="4559258"/>
            <a:ext cx="5363595" cy="4321196"/>
          </a:xfrm>
          <a:prstGeom prst="rect">
            <a:avLst/>
          </a:prstGeom>
          <a:solidFill>
            <a:srgbClr val="FFFFFF"/>
          </a:solidFill>
          <a:ln>
            <a:solidFill>
              <a:srgbClr val="000000"/>
            </a:solidFill>
            <a:miter lim="800000"/>
            <a:headEnd/>
            <a:tailEnd/>
          </a:ln>
        </p:spPr>
        <p:txBody>
          <a:bodyPr lIns="97580" tIns="48791" rIns="97580" bIns="48791"/>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a:t>
            </a:r>
            <a:r>
              <a:rPr lang="en-US" baseline="0" dirty="0" smtClean="0"/>
              <a:t> step address decode</a:t>
            </a:r>
            <a:endParaRPr lang="en-US" dirty="0"/>
          </a:p>
        </p:txBody>
      </p:sp>
      <p:sp>
        <p:nvSpPr>
          <p:cNvPr id="4" name="Slide Number Placeholder 3"/>
          <p:cNvSpPr>
            <a:spLocks noGrp="1"/>
          </p:cNvSpPr>
          <p:nvPr>
            <p:ph type="sldNum" sz="quarter" idx="10"/>
          </p:nvPr>
        </p:nvSpPr>
        <p:spPr/>
        <p:txBody>
          <a:bodyPr/>
          <a:lstStyle/>
          <a:p>
            <a:fld id="{9F4D20E1-E5DC-47F2-AC29-DB6EA0AB5065}" type="slidenum">
              <a:rPr lang="en-US" smtClean="0"/>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Typical</a:t>
            </a:r>
          </a:p>
          <a:p>
            <a:r>
              <a:rPr lang="en-US" sz="1300" dirty="0"/>
              <a:t>read access times for SRAMs in 2004 varied from about 2–4 ns for the fastest CMOS</a:t>
            </a:r>
          </a:p>
          <a:p>
            <a:r>
              <a:rPr lang="en-US" sz="1300" dirty="0"/>
              <a:t>parts, which tend to be somewhat smaller and narrower, to 8–20 ns for the typical</a:t>
            </a:r>
          </a:p>
          <a:p>
            <a:r>
              <a:rPr lang="en-US" sz="1300" dirty="0"/>
              <a:t>largest parts, which in 2004 had more than 32 million bits of data.</a:t>
            </a:r>
            <a:endParaRPr lang="en-US" dirty="0"/>
          </a:p>
        </p:txBody>
      </p:sp>
      <p:sp>
        <p:nvSpPr>
          <p:cNvPr id="4" name="Slide Number Placeholder 3"/>
          <p:cNvSpPr>
            <a:spLocks noGrp="1"/>
          </p:cNvSpPr>
          <p:nvPr>
            <p:ph type="sldNum" sz="quarter" idx="10"/>
          </p:nvPr>
        </p:nvSpPr>
        <p:spPr/>
        <p:txBody>
          <a:bodyPr/>
          <a:lstStyle/>
          <a:p>
            <a:fld id="{9F4D20E1-E5DC-47F2-AC29-DB6EA0AB5065}" type="slidenum">
              <a:rPr lang="en-US" smtClean="0"/>
              <a:pPr/>
              <a:t>35</a:t>
            </a:fld>
            <a:endParaRPr lang="en-US"/>
          </a:p>
        </p:txBody>
      </p:sp>
    </p:spTree>
    <p:extLst>
      <p:ext uri="{BB962C8B-B14F-4D97-AF65-F5344CB8AC3E}">
        <p14:creationId xmlns:p14="http://schemas.microsoft.com/office/powerpoint/2010/main" val="1092627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2, 3,</a:t>
            </a:r>
            <a:r>
              <a:rPr lang="en-US" baseline="0" dirty="0" smtClean="0"/>
              <a:t> or more step address decode</a:t>
            </a:r>
          </a:p>
          <a:p>
            <a:endParaRPr lang="en-US" baseline="0" dirty="0" smtClean="0"/>
          </a:p>
          <a:p>
            <a:r>
              <a:rPr lang="en-US" sz="1300" dirty="0"/>
              <a:t>The first decoder generates the addresses for eight 4M  x 4 arrays; then a set of multiplexors is used to select 1 bit from each 4-bit-wide array. This is a much easier design than a single-level decode that would need either an enormous decoder or a gigantic multiplexor. In practice, a modern SRAM of</a:t>
            </a:r>
          </a:p>
          <a:p>
            <a:r>
              <a:rPr lang="en-US" sz="1300" dirty="0"/>
              <a:t>this size would probably use an even larger number of blocks, each somewhat smaller.</a:t>
            </a:r>
          </a:p>
        </p:txBody>
      </p:sp>
      <p:sp>
        <p:nvSpPr>
          <p:cNvPr id="4" name="Slide Number Placeholder 3"/>
          <p:cNvSpPr>
            <a:spLocks noGrp="1"/>
          </p:cNvSpPr>
          <p:nvPr>
            <p:ph type="sldNum" sz="quarter" idx="10"/>
          </p:nvPr>
        </p:nvSpPr>
        <p:spPr/>
        <p:txBody>
          <a:bodyPr/>
          <a:lstStyle/>
          <a:p>
            <a:fld id="{9F4D20E1-E5DC-47F2-AC29-DB6EA0AB5065}" type="slidenum">
              <a:rPr lang="en-US" smtClean="0"/>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9330"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019331"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6652" tIns="48326" rIns="96652" bIns="48326"/>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021379"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6652" tIns="48326" rIns="96652" bIns="48326"/>
          <a:lstStyle/>
          <a:p>
            <a:r>
              <a:rPr lang="en-US" sz="1300" dirty="0"/>
              <a:t>value kept in a cell is stored as a charge in a capacitor</a:t>
            </a:r>
          </a:p>
          <a:p>
            <a:endParaRPr lang="en-US" sz="1300" dirty="0"/>
          </a:p>
          <a:p>
            <a:r>
              <a:rPr lang="en-US" sz="1300" dirty="0"/>
              <a:t>To refresh the cell, we merely read its contents and write it back.</a:t>
            </a:r>
          </a:p>
          <a:p>
            <a:endParaRPr lang="en-US" sz="1300" dirty="0"/>
          </a:p>
          <a:p>
            <a:r>
              <a:rPr lang="en-US" sz="1300" dirty="0"/>
              <a:t>Because DRAMs store the charge on a capacitor, it cannot be kept indefinitely and must periodically be </a:t>
            </a:r>
            <a:r>
              <a:rPr lang="en-US" sz="1300" i="1" dirty="0"/>
              <a:t>refreshed</a:t>
            </a:r>
            <a:r>
              <a:rPr lang="en-US" sz="1300" dirty="0"/>
              <a:t>. That is why this memory structure is called </a:t>
            </a:r>
            <a:r>
              <a:rPr lang="en-US" sz="1300" i="1" dirty="0"/>
              <a:t>dynamic</a:t>
            </a:r>
            <a:r>
              <a:rPr lang="en-US" sz="1300" dirty="0"/>
              <a:t>, as opposed to the static storage in an SRAM cell.</a:t>
            </a:r>
          </a:p>
          <a:p>
            <a:endParaRPr lang="en-US" sz="1300" dirty="0"/>
          </a:p>
          <a:p>
            <a:r>
              <a:rPr lang="en-US" sz="1300" dirty="0"/>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t>
            </a:r>
            <a:r>
              <a:rPr lang="en-US" sz="1300" dirty="0" err="1"/>
              <a:t>amplifi</a:t>
            </a:r>
            <a:r>
              <a:rPr lang="en-US" sz="1300" dirty="0"/>
              <a:t> </a:t>
            </a:r>
            <a:r>
              <a:rPr lang="en-US" sz="1300" dirty="0" err="1"/>
              <a:t>er</a:t>
            </a:r>
            <a:r>
              <a:rPr lang="en-US" sz="1300" dirty="0"/>
              <a:t>, which can detect small changes in voltage.</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426"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023427"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6652" tIns="48326" rIns="96652" bIns="48326"/>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004995"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6652" tIns="48326" rIns="96652" bIns="48326"/>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2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027523"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6652" tIns="48326" rIns="96652" bIns="48326"/>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Rot="1" noChangeAspect="1" noChangeArrowheads="1" noTextEdit="1"/>
          </p:cNvSpPr>
          <p:nvPr>
            <p:ph type="sldImg"/>
          </p:nvPr>
        </p:nvSpPr>
        <p:spPr bwMode="auto">
          <a:xfrm>
            <a:off x="1236934" y="727314"/>
            <a:ext cx="4841332" cy="3585674"/>
          </a:xfrm>
          <a:prstGeom prst="rect">
            <a:avLst/>
          </a:prstGeom>
          <a:solidFill>
            <a:srgbClr val="FFFFFF"/>
          </a:solidFill>
          <a:ln>
            <a:solidFill>
              <a:srgbClr val="000000"/>
            </a:solidFill>
            <a:miter lim="800000"/>
            <a:headEnd/>
            <a:tailEnd/>
          </a:ln>
        </p:spPr>
      </p:sp>
      <p:sp>
        <p:nvSpPr>
          <p:cNvPr id="1660931" name="Rectangle 3"/>
          <p:cNvSpPr>
            <a:spLocks noGrp="1" noChangeArrowheads="1"/>
          </p:cNvSpPr>
          <p:nvPr>
            <p:ph type="body" idx="1"/>
          </p:nvPr>
        </p:nvSpPr>
        <p:spPr bwMode="auto">
          <a:xfrm>
            <a:off x="975804" y="4559258"/>
            <a:ext cx="5363595" cy="4321196"/>
          </a:xfrm>
          <a:prstGeom prst="rect">
            <a:avLst/>
          </a:prstGeom>
          <a:solidFill>
            <a:srgbClr val="FFFFFF"/>
          </a:solidFill>
          <a:ln>
            <a:solidFill>
              <a:srgbClr val="000000"/>
            </a:solidFill>
            <a:miter lim="800000"/>
            <a:headEnd/>
            <a:tailEnd/>
          </a:ln>
        </p:spPr>
        <p:txBody>
          <a:bodyPr lIns="97580" tIns="48791" rIns="97580" bIns="48791"/>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257300" y="722313"/>
            <a:ext cx="4797425" cy="3598862"/>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75803" y="4560900"/>
            <a:ext cx="5360276" cy="4314630"/>
          </a:xfrm>
          <a:prstGeom prst="rect">
            <a:avLst/>
          </a:prstGeom>
          <a:solidFill>
            <a:srgbClr val="FFFFFF"/>
          </a:solidFill>
          <a:ln>
            <a:solidFill>
              <a:srgbClr val="000000"/>
            </a:solidFill>
            <a:miter lim="800000"/>
            <a:headEnd/>
            <a:tailEnd/>
          </a:ln>
        </p:spPr>
        <p:txBody>
          <a:bodyPr lIns="95564" tIns="47782" rIns="95564" bIns="47782"/>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257300" y="722313"/>
            <a:ext cx="4797425" cy="3598862"/>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75803" y="4560900"/>
            <a:ext cx="5360276" cy="4314630"/>
          </a:xfrm>
          <a:prstGeom prst="rect">
            <a:avLst/>
          </a:prstGeom>
          <a:solidFill>
            <a:srgbClr val="FFFFFF"/>
          </a:solidFill>
          <a:ln>
            <a:solidFill>
              <a:srgbClr val="000000"/>
            </a:solidFill>
            <a:miter lim="800000"/>
            <a:headEnd/>
            <a:tailEnd/>
          </a:ln>
        </p:spPr>
        <p:txBody>
          <a:bodyPr lIns="95564" tIns="47782" rIns="95564" bIns="47782"/>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257300" y="722313"/>
            <a:ext cx="4797425" cy="3598862"/>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75803" y="4560900"/>
            <a:ext cx="5360276" cy="4314630"/>
          </a:xfrm>
          <a:prstGeom prst="rect">
            <a:avLst/>
          </a:prstGeom>
          <a:solidFill>
            <a:srgbClr val="FFFFFF"/>
          </a:solidFill>
          <a:ln>
            <a:solidFill>
              <a:srgbClr val="000000"/>
            </a:solidFill>
            <a:miter lim="800000"/>
            <a:headEnd/>
            <a:tailEnd/>
          </a:ln>
        </p:spPr>
        <p:txBody>
          <a:bodyPr lIns="95564" tIns="47782" rIns="95564" bIns="47782"/>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257300" y="722313"/>
            <a:ext cx="4797425" cy="3598862"/>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75803" y="4560900"/>
            <a:ext cx="5360276" cy="4314630"/>
          </a:xfrm>
          <a:prstGeom prst="rect">
            <a:avLst/>
          </a:prstGeom>
          <a:solidFill>
            <a:srgbClr val="FFFFFF"/>
          </a:solidFill>
          <a:ln>
            <a:solidFill>
              <a:srgbClr val="000000"/>
            </a:solidFill>
            <a:miter lim="800000"/>
            <a:headEnd/>
            <a:tailEnd/>
          </a:ln>
        </p:spPr>
        <p:txBody>
          <a:bodyPr lIns="95564" tIns="47782" rIns="95564" bIns="47782"/>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Rot="1" noChangeAspect="1" noChangeArrowheads="1" noTextEdit="1"/>
          </p:cNvSpPr>
          <p:nvPr>
            <p:ph type="sldImg"/>
          </p:nvPr>
        </p:nvSpPr>
        <p:spPr bwMode="auto">
          <a:xfrm>
            <a:off x="1257300" y="722313"/>
            <a:ext cx="4797425" cy="3598862"/>
          </a:xfrm>
          <a:prstGeom prst="rect">
            <a:avLst/>
          </a:prstGeom>
          <a:solidFill>
            <a:srgbClr val="FFFFFF"/>
          </a:solidFill>
          <a:ln>
            <a:solidFill>
              <a:srgbClr val="000000"/>
            </a:solidFill>
            <a:miter lim="800000"/>
            <a:headEnd/>
            <a:tailEnd/>
          </a:ln>
        </p:spPr>
      </p:sp>
      <p:sp>
        <p:nvSpPr>
          <p:cNvPr id="1611779" name="Rectangle 3"/>
          <p:cNvSpPr>
            <a:spLocks noGrp="1" noChangeArrowheads="1"/>
          </p:cNvSpPr>
          <p:nvPr>
            <p:ph type="body" idx="1"/>
          </p:nvPr>
        </p:nvSpPr>
        <p:spPr bwMode="auto">
          <a:xfrm>
            <a:off x="975803" y="4560900"/>
            <a:ext cx="5360276" cy="4314630"/>
          </a:xfrm>
          <a:prstGeom prst="rect">
            <a:avLst/>
          </a:prstGeom>
          <a:solidFill>
            <a:srgbClr val="FFFFFF"/>
          </a:solidFill>
          <a:ln>
            <a:solidFill>
              <a:srgbClr val="000000"/>
            </a:solidFill>
            <a:miter lim="800000"/>
            <a:headEnd/>
            <a:tailEnd/>
          </a:ln>
        </p:spPr>
        <p:txBody>
          <a:bodyPr lIns="95564" tIns="47782" rIns="95564" bIns="47782"/>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Rot="1" noChangeAspect="1" noChangeArrowheads="1" noTextEdit="1"/>
          </p:cNvSpPr>
          <p:nvPr>
            <p:ph type="sldImg"/>
          </p:nvPr>
        </p:nvSpPr>
        <p:spPr bwMode="auto">
          <a:xfrm>
            <a:off x="1257300" y="722313"/>
            <a:ext cx="4797425" cy="3598862"/>
          </a:xfrm>
          <a:prstGeom prst="rect">
            <a:avLst/>
          </a:prstGeom>
          <a:solidFill>
            <a:srgbClr val="FFFFFF"/>
          </a:solidFill>
          <a:ln>
            <a:solidFill>
              <a:srgbClr val="000000"/>
            </a:solidFill>
            <a:miter lim="800000"/>
            <a:headEnd/>
            <a:tailEnd/>
          </a:ln>
        </p:spPr>
      </p:sp>
      <p:sp>
        <p:nvSpPr>
          <p:cNvPr id="1611779" name="Rectangle 3"/>
          <p:cNvSpPr>
            <a:spLocks noGrp="1" noChangeArrowheads="1"/>
          </p:cNvSpPr>
          <p:nvPr>
            <p:ph type="body" idx="1"/>
          </p:nvPr>
        </p:nvSpPr>
        <p:spPr bwMode="auto">
          <a:xfrm>
            <a:off x="975803" y="4560900"/>
            <a:ext cx="5360276" cy="4314630"/>
          </a:xfrm>
          <a:prstGeom prst="rect">
            <a:avLst/>
          </a:prstGeom>
          <a:solidFill>
            <a:srgbClr val="FFFFFF"/>
          </a:solidFill>
          <a:ln>
            <a:solidFill>
              <a:srgbClr val="000000"/>
            </a:solidFill>
            <a:miter lim="800000"/>
            <a:headEnd/>
            <a:tailEnd/>
          </a:ln>
        </p:spPr>
        <p:txBody>
          <a:bodyPr lIns="95564" tIns="47782" rIns="95564" bIns="47782"/>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5800" y="2286000"/>
            <a:ext cx="7772400" cy="1143000"/>
          </a:xfrm>
        </p:spPr>
        <p:txBody>
          <a:bodyPr/>
          <a:lstStyle>
            <a:lvl1pPr>
              <a:defRPr sz="4400"/>
            </a:lvl1pPr>
          </a:lstStyle>
          <a:p>
            <a:pPr lvl="0"/>
            <a:r>
              <a:rPr lang="en-US" noProof="0" dirty="0" smtClean="0"/>
              <a:t>Click to edit Master title style</a:t>
            </a:r>
          </a:p>
        </p:txBody>
      </p:sp>
      <p:sp>
        <p:nvSpPr>
          <p:cNvPr id="3076" name="Rectangle 4"/>
          <p:cNvSpPr>
            <a:spLocks noGrp="1" noChangeArrowheads="1"/>
          </p:cNvSpPr>
          <p:nvPr>
            <p:ph type="subTitle" sz="quarter" idx="1" hasCustomPrompt="1"/>
          </p:nvPr>
        </p:nvSpPr>
        <p:spPr>
          <a:xfrm>
            <a:off x="1371600" y="3886200"/>
            <a:ext cx="6400800" cy="1752600"/>
          </a:xfrm>
        </p:spPr>
        <p:txBody>
          <a:bodyPr>
            <a:noAutofit/>
          </a:bodyPr>
          <a:lstStyle>
            <a:lvl1pPr marL="0" indent="0" algn="ctr">
              <a:buFontTx/>
              <a:buNone/>
              <a:defRPr sz="2800" b="1" baseline="0"/>
            </a:lvl1pPr>
          </a:lstStyle>
          <a:p>
            <a:pPr lvl="0"/>
            <a:r>
              <a:rPr lang="en-US" noProof="0" dirty="0" smtClean="0"/>
              <a:t>Hakim Weatherspoon</a:t>
            </a:r>
          </a:p>
          <a:p>
            <a:pPr lvl="0"/>
            <a:r>
              <a:rPr lang="en-US" noProof="0" dirty="0" smtClean="0"/>
              <a:t>CS 3410, Spring 2011</a:t>
            </a:r>
          </a:p>
          <a:p>
            <a:pPr lvl="0"/>
            <a:r>
              <a:rPr lang="en-US" noProof="0" dirty="0" smtClean="0"/>
              <a:t>Computer Science</a:t>
            </a:r>
          </a:p>
          <a:p>
            <a:pPr lvl="0"/>
            <a:r>
              <a:rPr lang="en-US" noProof="0" dirty="0" smtClean="0"/>
              <a:t>Cornell University</a:t>
            </a:r>
          </a:p>
        </p:txBody>
      </p:sp>
      <p:sp>
        <p:nvSpPr>
          <p:cNvPr id="3077" name="Rectangle 5"/>
          <p:cNvSpPr>
            <a:spLocks noGrp="1" noChangeArrowheads="1"/>
          </p:cNvSpPr>
          <p:nvPr>
            <p:ph type="dt" sz="quarter" idx="2"/>
          </p:nvPr>
        </p:nvSpPr>
        <p:spPr bwMode="auto">
          <a:xfrm>
            <a:off x="381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3078" name="Rectangle 6"/>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lgn="ctr">
              <a:defRPr sz="1400"/>
            </a:lvl1pPr>
          </a:lstStyle>
          <a:p>
            <a:r>
              <a:rPr lang="en-US" dirty="0" smtClean="0"/>
              <a:t>Copyright Hakim Weatherspoon</a:t>
            </a:r>
            <a:endParaRPr lang="en-US" dirty="0"/>
          </a:p>
        </p:txBody>
      </p:sp>
      <p:sp>
        <p:nvSpPr>
          <p:cNvPr id="3079" name="Rectangle 7"/>
          <p:cNvSpPr>
            <a:spLocks noGrp="1" noChangeArrowheads="1"/>
          </p:cNvSpPr>
          <p:nvPr>
            <p:ph type="sldNum" sz="quarter" idx="4"/>
          </p:nvPr>
        </p:nvSpPr>
        <p:spPr bwMode="auto">
          <a:xfrm>
            <a:off x="6858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lgn="r">
              <a:defRPr sz="1400"/>
            </a:lvl1pPr>
          </a:lstStyle>
          <a:p>
            <a:fld id="{0CEF1BFF-0630-044F-A176-B68CCF226FFC}" type="slidenum">
              <a:rPr lang="en-US"/>
              <a:pPr/>
              <a:t>‹#›</a:t>
            </a:fld>
            <a:endParaRPr lang="en-US"/>
          </a:p>
        </p:txBody>
      </p:sp>
    </p:spTree>
    <p:extLst>
      <p:ext uri="{BB962C8B-B14F-4D97-AF65-F5344CB8AC3E}">
        <p14:creationId xmlns:p14="http://schemas.microsoft.com/office/powerpoint/2010/main" val="14409768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50954-8E67-42A4-A318-A558BB74D836}"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550954-8E67-42A4-A318-A558BB74D836}"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550954-8E67-42A4-A318-A558BB74D836}"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550954-8E67-42A4-A318-A558BB74D836}"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D7274-4571-4BC9-A558-29C8133D48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400" baseline="0">
                <a:solidFill>
                  <a:schemeClr val="accent1"/>
                </a:solidFill>
              </a:defRPr>
            </a:lvl1pPr>
          </a:lstStyle>
          <a:p>
            <a:r>
              <a:rPr lang="en-US" dirty="0" err="1" smtClean="0"/>
              <a:t>Lec</a:t>
            </a:r>
            <a:r>
              <a:rPr lang="en-US" dirty="0" smtClean="0"/>
              <a:t> 0: Topic</a:t>
            </a:r>
            <a:endParaRPr lang="en-US" dirty="0"/>
          </a:p>
        </p:txBody>
      </p:sp>
      <p:sp>
        <p:nvSpPr>
          <p:cNvPr id="11" name="Rectangle 10"/>
          <p:cNvSpPr/>
          <p:nvPr>
            <p:custDataLst>
              <p:tags r:id="rId1"/>
            </p:custDataLst>
          </p:nvPr>
        </p:nvSpPr>
        <p:spPr>
          <a:xfrm>
            <a:off x="1371600" y="3884474"/>
            <a:ext cx="6400800" cy="1754326"/>
          </a:xfrm>
          <a:prstGeom prst="rect">
            <a:avLst/>
          </a:prstGeom>
        </p:spPr>
        <p:txBody>
          <a:bodyPr wrap="square">
            <a:spAutoFit/>
          </a:bodyP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b="1" dirty="0" smtClean="0">
                <a:solidFill>
                  <a:srgbClr val="898989"/>
                </a:solidFill>
              </a:rPr>
              <a:t>Hakim</a:t>
            </a:r>
            <a:r>
              <a:rPr lang="en-US" sz="2700" b="1" baseline="0" dirty="0" smtClean="0">
                <a:solidFill>
                  <a:srgbClr val="898989"/>
                </a:solidFill>
              </a:rPr>
              <a:t> Weatherspoon</a:t>
            </a:r>
            <a:endParaRPr lang="en-US" sz="2700" b="1" dirty="0" smtClean="0">
              <a:solidFill>
                <a:srgbClr val="898989"/>
              </a:solidFill>
            </a:endParaRP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b="1" dirty="0" smtClean="0">
                <a:solidFill>
                  <a:srgbClr val="898989"/>
                </a:solidFill>
              </a:rPr>
              <a:t>CS 3410, Spring 2012</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dirty="0" smtClean="0">
                <a:solidFill>
                  <a:srgbClr val="898989"/>
                </a:solidFill>
              </a:rPr>
              <a:t>Computer Science</a:t>
            </a:r>
          </a:p>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sz="2700" dirty="0" smtClean="0">
                <a:solidFill>
                  <a:srgbClr val="898989"/>
                </a:solidFill>
              </a:rPr>
              <a:t>Cornell University</a:t>
            </a:r>
            <a:endParaRPr lang="en-US" sz="2700" dirty="0">
              <a:solidFill>
                <a:srgbClr val="898989"/>
              </a:solidFill>
            </a:endParaRPr>
          </a:p>
        </p:txBody>
      </p:sp>
      <p:sp>
        <p:nvSpPr>
          <p:cNvPr id="14" name="Date Placeholder 13"/>
          <p:cNvSpPr>
            <a:spLocks noGrp="1"/>
          </p:cNvSpPr>
          <p:nvPr>
            <p:ph type="dt" sz="half" idx="10"/>
            <p:custDataLst>
              <p:tags r:id="rId2"/>
            </p:custDataLst>
          </p:nvPr>
        </p:nvSpPr>
        <p:spPr/>
        <p:txBody>
          <a:bodyPr/>
          <a:lstStyle/>
          <a:p>
            <a:fld id="{EC550954-8E67-42A4-A318-A558BB74D836}" type="datetimeFigureOut">
              <a:rPr lang="en-US" smtClean="0"/>
              <a:pPr/>
              <a:t>2/9/2012</a:t>
            </a:fld>
            <a:endParaRPr lang="en-US"/>
          </a:p>
        </p:txBody>
      </p:sp>
      <p:sp>
        <p:nvSpPr>
          <p:cNvPr id="16" name="Footer Placeholder 15"/>
          <p:cNvSpPr>
            <a:spLocks noGrp="1"/>
          </p:cNvSpPr>
          <p:nvPr>
            <p:ph type="ftr" sz="quarter" idx="12"/>
          </p:nvPr>
        </p:nvSpPr>
        <p:spPr/>
        <p:txBody>
          <a:bodyPr/>
          <a:lstStyle/>
          <a:p>
            <a:endParaRPr lang="en-US"/>
          </a:p>
        </p:txBody>
      </p:sp>
      <p:sp>
        <p:nvSpPr>
          <p:cNvPr id="8" name="Text Placeholder 7"/>
          <p:cNvSpPr>
            <a:spLocks noGrp="1"/>
          </p:cNvSpPr>
          <p:nvPr>
            <p:ph type="body" sz="quarter" idx="13" hasCustomPrompt="1"/>
            <p:custDataLst>
              <p:tags r:id="rId3"/>
            </p:custDataLst>
          </p:nvPr>
        </p:nvSpPr>
        <p:spPr>
          <a:xfrm>
            <a:off x="228600" y="6096000"/>
            <a:ext cx="3886200" cy="381000"/>
          </a:xfrm>
        </p:spPr>
        <p:txBody>
          <a:bodyPr>
            <a:normAutofit/>
          </a:bodyPr>
          <a:lstStyle>
            <a:lvl1pPr algn="r">
              <a:defRPr lang="en-US" sz="1800" dirty="0">
                <a:solidFill>
                  <a:srgbClr val="FFFF66"/>
                </a:solidFill>
              </a:defRPr>
            </a:lvl1pP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pPr>
            <a:r>
              <a:rPr lang="en-US" dirty="0" smtClean="0">
                <a:solidFill>
                  <a:srgbClr val="FFFF66"/>
                </a:solidFill>
                <a:latin typeface="+mn-lt"/>
              </a:rPr>
              <a:t>See: P&amp;H Appendix C.0, C.1,</a:t>
            </a:r>
            <a:r>
              <a:rPr lang="en-US" baseline="0" dirty="0" smtClean="0">
                <a:solidFill>
                  <a:srgbClr val="FFFF66"/>
                </a:solidFill>
                <a:latin typeface="+mn-lt"/>
              </a:rPr>
              <a:t> C.2</a:t>
            </a:r>
            <a:endParaRPr lang="en-US" dirty="0">
              <a:solidFill>
                <a:srgbClr val="FFFF66"/>
              </a:solidFill>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550954-8E67-42A4-A318-A558BB74D836}"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550954-8E67-42A4-A318-A558BB74D836}" type="datetimeFigureOut">
              <a:rPr lang="en-US" smtClean="0"/>
              <a:pPr/>
              <a:t>2/9/2012</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228600" y="304800"/>
            <a:ext cx="4267200" cy="617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304800"/>
            <a:ext cx="4267200" cy="617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550954-8E67-42A4-A318-A558BB74D836}"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304800"/>
            <a:ext cx="42719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914400"/>
            <a:ext cx="4268788" cy="556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304800"/>
            <a:ext cx="4343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914400"/>
            <a:ext cx="4346575" cy="5562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550954-8E67-42A4-A318-A558BB74D836}" type="datetimeFigureOut">
              <a:rPr lang="en-US" smtClean="0"/>
              <a:pPr/>
              <a:t>2/9/2012</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550954-8E67-42A4-A318-A558BB74D836}" type="datetimeFigureOut">
              <a:rPr lang="en-US" smtClean="0"/>
              <a:pPr/>
              <a:t>2/9/2012</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50954-8E67-42A4-A318-A558BB74D836}" type="datetimeFigureOut">
              <a:rPr lang="en-US" smtClean="0"/>
              <a:pPr/>
              <a:t>2/9/2012</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2369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340350" cy="6203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0"/>
            <a:ext cx="3236913" cy="5041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50954-8E67-42A4-A318-A558BB74D836}" type="datetimeFigureOut">
              <a:rPr lang="en-US" smtClean="0"/>
              <a:pPr/>
              <a:t>2/9/2012</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7"/>
          <p:cNvSpPr txBox="1">
            <a:spLocks/>
          </p:cNvSpPr>
          <p:nvPr>
            <p:custDataLst>
              <p:tags r:id="rId1"/>
            </p:custDataLst>
          </p:nvPr>
        </p:nvSpPr>
        <p:spPr>
          <a:xfrm>
            <a:off x="8153400" y="6400800"/>
            <a:ext cx="7620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DEA6CC7-8620-4377-8649-ADC80D5E0768}"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0"/>
            <a:ext cx="8382000" cy="5334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685800"/>
            <a:ext cx="8686800" cy="5791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600" y="6400800"/>
            <a:ext cx="2133600" cy="365125"/>
          </a:xfrm>
          <a:prstGeom prst="rect">
            <a:avLst/>
          </a:prstGeom>
        </p:spPr>
        <p:txBody>
          <a:bodyPr vert="horz" lIns="91440" tIns="45720" rIns="91440" bIns="45720" rtlCol="0" anchor="ctr"/>
          <a:lstStyle>
            <a:lvl1pPr algn="l">
              <a:defRPr sz="1200">
                <a:solidFill>
                  <a:schemeClr val="bg1"/>
                </a:solidFill>
              </a:defRPr>
            </a:lvl1pPr>
          </a:lstStyle>
          <a:p>
            <a:fld id="{EC550954-8E67-42A4-A318-A558BB74D836}" type="datetimeFigureOut">
              <a:rPr lang="en-US" smtClean="0"/>
              <a:pPr/>
              <a:t>2/9/2012</a:t>
            </a:fld>
            <a:endParaRPr lang="en-US"/>
          </a:p>
        </p:txBody>
      </p:sp>
      <p:sp>
        <p:nvSpPr>
          <p:cNvPr id="5" name="Footer Placeholder 4"/>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781800" y="6400800"/>
            <a:ext cx="2133600" cy="365125"/>
          </a:xfrm>
          <a:prstGeom prst="rect">
            <a:avLst/>
          </a:prstGeom>
        </p:spPr>
        <p:txBody>
          <a:bodyPr vert="horz" lIns="91440" tIns="45720" rIns="91440" bIns="45720" rtlCol="0" anchor="ctr"/>
          <a:lstStyle>
            <a:lvl1pPr algn="r">
              <a:defRPr sz="1200">
                <a:solidFill>
                  <a:schemeClr val="bg1"/>
                </a:solidFill>
              </a:defRPr>
            </a:lvl1pPr>
          </a:lstStyle>
          <a:p>
            <a:fld id="{322D7274-4571-4BC9-A558-29C8133D4853}" type="slidenum">
              <a:rPr lang="en-US" smtClean="0"/>
              <a:pPr/>
              <a:t>‹#›</a:t>
            </a:fld>
            <a:endParaRPr lang="en-US"/>
          </a:p>
        </p:txBody>
      </p:sp>
      <p:pic>
        <p:nvPicPr>
          <p:cNvPr id="7" name="Picture 6"/>
          <p:cNvPicPr>
            <a:picLocks noChangeAspect="1"/>
          </p:cNvPicPr>
          <p:nvPr userDrawn="1"/>
        </p:nvPicPr>
        <p:blipFill>
          <a:blip r:embed="rId15"/>
          <a:stretch>
            <a:fillRect/>
          </a:stretch>
        </p:blipFill>
        <p:spPr>
          <a:xfrm>
            <a:off x="368300" y="609600"/>
            <a:ext cx="8394700" cy="254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defTabSz="914400" rtl="0" eaLnBrk="1" latinLnBrk="0" hangingPunct="1">
        <a:spcBef>
          <a:spcPct val="0"/>
        </a:spcBef>
        <a:buNone/>
        <a:defRPr sz="4000" kern="1200">
          <a:solidFill>
            <a:schemeClr val="accent1"/>
          </a:solidFill>
          <a:latin typeface="Helvetica"/>
          <a:ea typeface="+mj-ea"/>
          <a:cs typeface="Helvetica"/>
        </a:defRPr>
      </a:lvl1pPr>
    </p:titleStyle>
    <p:body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2.emf"/><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175.xml"/><Relationship Id="rId13" Type="http://schemas.openxmlformats.org/officeDocument/2006/relationships/tags" Target="../tags/tag180.xml"/><Relationship Id="rId3" Type="http://schemas.openxmlformats.org/officeDocument/2006/relationships/tags" Target="../tags/tag170.xml"/><Relationship Id="rId7" Type="http://schemas.openxmlformats.org/officeDocument/2006/relationships/tags" Target="../tags/tag174.xml"/><Relationship Id="rId12" Type="http://schemas.openxmlformats.org/officeDocument/2006/relationships/tags" Target="../tags/tag179.xml"/><Relationship Id="rId17" Type="http://schemas.openxmlformats.org/officeDocument/2006/relationships/image" Target="../media/image4.png"/><Relationship Id="rId2" Type="http://schemas.openxmlformats.org/officeDocument/2006/relationships/tags" Target="../tags/tag169.xml"/><Relationship Id="rId16" Type="http://schemas.openxmlformats.org/officeDocument/2006/relationships/slideLayout" Target="../slideLayouts/slideLayout3.xml"/><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tags" Target="../tags/tag178.xml"/><Relationship Id="rId5" Type="http://schemas.openxmlformats.org/officeDocument/2006/relationships/tags" Target="../tags/tag172.xml"/><Relationship Id="rId15" Type="http://schemas.openxmlformats.org/officeDocument/2006/relationships/tags" Target="../tags/tag182.xml"/><Relationship Id="rId10" Type="http://schemas.openxmlformats.org/officeDocument/2006/relationships/tags" Target="../tags/tag177.xml"/><Relationship Id="rId4" Type="http://schemas.openxmlformats.org/officeDocument/2006/relationships/tags" Target="../tags/tag171.xml"/><Relationship Id="rId9" Type="http://schemas.openxmlformats.org/officeDocument/2006/relationships/tags" Target="../tags/tag176.xml"/><Relationship Id="rId14" Type="http://schemas.openxmlformats.org/officeDocument/2006/relationships/tags" Target="../tags/tag181.xml"/></Relationships>
</file>

<file path=ppt/slides/_rels/slide11.xml.rels><?xml version="1.0" encoding="UTF-8" standalone="yes"?>
<Relationships xmlns="http://schemas.openxmlformats.org/package/2006/relationships"><Relationship Id="rId13" Type="http://schemas.openxmlformats.org/officeDocument/2006/relationships/tags" Target="../tags/tag195.xml"/><Relationship Id="rId18" Type="http://schemas.openxmlformats.org/officeDocument/2006/relationships/tags" Target="../tags/tag200.xml"/><Relationship Id="rId26" Type="http://schemas.openxmlformats.org/officeDocument/2006/relationships/tags" Target="../tags/tag208.xml"/><Relationship Id="rId39" Type="http://schemas.openxmlformats.org/officeDocument/2006/relationships/tags" Target="../tags/tag221.xml"/><Relationship Id="rId21" Type="http://schemas.openxmlformats.org/officeDocument/2006/relationships/tags" Target="../tags/tag203.xml"/><Relationship Id="rId34" Type="http://schemas.openxmlformats.org/officeDocument/2006/relationships/tags" Target="../tags/tag216.xml"/><Relationship Id="rId42" Type="http://schemas.openxmlformats.org/officeDocument/2006/relationships/tags" Target="../tags/tag224.xml"/><Relationship Id="rId47" Type="http://schemas.openxmlformats.org/officeDocument/2006/relationships/tags" Target="../tags/tag229.xml"/><Relationship Id="rId50" Type="http://schemas.openxmlformats.org/officeDocument/2006/relationships/tags" Target="../tags/tag232.xml"/><Relationship Id="rId55" Type="http://schemas.openxmlformats.org/officeDocument/2006/relationships/notesSlide" Target="../notesSlides/notesSlide4.xml"/><Relationship Id="rId7" Type="http://schemas.openxmlformats.org/officeDocument/2006/relationships/tags" Target="../tags/tag189.xml"/><Relationship Id="rId12" Type="http://schemas.openxmlformats.org/officeDocument/2006/relationships/tags" Target="../tags/tag194.xml"/><Relationship Id="rId17" Type="http://schemas.openxmlformats.org/officeDocument/2006/relationships/tags" Target="../tags/tag199.xml"/><Relationship Id="rId25" Type="http://schemas.openxmlformats.org/officeDocument/2006/relationships/tags" Target="../tags/tag207.xml"/><Relationship Id="rId33" Type="http://schemas.openxmlformats.org/officeDocument/2006/relationships/tags" Target="../tags/tag215.xml"/><Relationship Id="rId38" Type="http://schemas.openxmlformats.org/officeDocument/2006/relationships/tags" Target="../tags/tag220.xml"/><Relationship Id="rId46" Type="http://schemas.openxmlformats.org/officeDocument/2006/relationships/tags" Target="../tags/tag228.xml"/><Relationship Id="rId2" Type="http://schemas.openxmlformats.org/officeDocument/2006/relationships/tags" Target="../tags/tag184.xml"/><Relationship Id="rId16" Type="http://schemas.openxmlformats.org/officeDocument/2006/relationships/tags" Target="../tags/tag198.xml"/><Relationship Id="rId20" Type="http://schemas.openxmlformats.org/officeDocument/2006/relationships/tags" Target="../tags/tag202.xml"/><Relationship Id="rId29" Type="http://schemas.openxmlformats.org/officeDocument/2006/relationships/tags" Target="../tags/tag211.xml"/><Relationship Id="rId41" Type="http://schemas.openxmlformats.org/officeDocument/2006/relationships/tags" Target="../tags/tag223.xml"/><Relationship Id="rId54" Type="http://schemas.openxmlformats.org/officeDocument/2006/relationships/slideLayout" Target="../slideLayouts/slideLayout7.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24" Type="http://schemas.openxmlformats.org/officeDocument/2006/relationships/tags" Target="../tags/tag206.xml"/><Relationship Id="rId32" Type="http://schemas.openxmlformats.org/officeDocument/2006/relationships/tags" Target="../tags/tag214.xml"/><Relationship Id="rId37" Type="http://schemas.openxmlformats.org/officeDocument/2006/relationships/tags" Target="../tags/tag219.xml"/><Relationship Id="rId40" Type="http://schemas.openxmlformats.org/officeDocument/2006/relationships/tags" Target="../tags/tag222.xml"/><Relationship Id="rId45" Type="http://schemas.openxmlformats.org/officeDocument/2006/relationships/tags" Target="../tags/tag227.xml"/><Relationship Id="rId53" Type="http://schemas.openxmlformats.org/officeDocument/2006/relationships/tags" Target="../tags/tag235.xml"/><Relationship Id="rId5" Type="http://schemas.openxmlformats.org/officeDocument/2006/relationships/tags" Target="../tags/tag187.xml"/><Relationship Id="rId15" Type="http://schemas.openxmlformats.org/officeDocument/2006/relationships/tags" Target="../tags/tag197.xml"/><Relationship Id="rId23" Type="http://schemas.openxmlformats.org/officeDocument/2006/relationships/tags" Target="../tags/tag205.xml"/><Relationship Id="rId28" Type="http://schemas.openxmlformats.org/officeDocument/2006/relationships/tags" Target="../tags/tag210.xml"/><Relationship Id="rId36" Type="http://schemas.openxmlformats.org/officeDocument/2006/relationships/tags" Target="../tags/tag218.xml"/><Relationship Id="rId49" Type="http://schemas.openxmlformats.org/officeDocument/2006/relationships/tags" Target="../tags/tag231.xml"/><Relationship Id="rId10" Type="http://schemas.openxmlformats.org/officeDocument/2006/relationships/tags" Target="../tags/tag192.xml"/><Relationship Id="rId19" Type="http://schemas.openxmlformats.org/officeDocument/2006/relationships/tags" Target="../tags/tag201.xml"/><Relationship Id="rId31" Type="http://schemas.openxmlformats.org/officeDocument/2006/relationships/tags" Target="../tags/tag213.xml"/><Relationship Id="rId44" Type="http://schemas.openxmlformats.org/officeDocument/2006/relationships/tags" Target="../tags/tag226.xml"/><Relationship Id="rId52" Type="http://schemas.openxmlformats.org/officeDocument/2006/relationships/tags" Target="../tags/tag234.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 Id="rId22" Type="http://schemas.openxmlformats.org/officeDocument/2006/relationships/tags" Target="../tags/tag204.xml"/><Relationship Id="rId27" Type="http://schemas.openxmlformats.org/officeDocument/2006/relationships/tags" Target="../tags/tag209.xml"/><Relationship Id="rId30" Type="http://schemas.openxmlformats.org/officeDocument/2006/relationships/tags" Target="../tags/tag212.xml"/><Relationship Id="rId35" Type="http://schemas.openxmlformats.org/officeDocument/2006/relationships/tags" Target="../tags/tag217.xml"/><Relationship Id="rId43" Type="http://schemas.openxmlformats.org/officeDocument/2006/relationships/tags" Target="../tags/tag225.xml"/><Relationship Id="rId48" Type="http://schemas.openxmlformats.org/officeDocument/2006/relationships/tags" Target="../tags/tag230.xml"/><Relationship Id="rId8" Type="http://schemas.openxmlformats.org/officeDocument/2006/relationships/tags" Target="../tags/tag190.xml"/><Relationship Id="rId51" Type="http://schemas.openxmlformats.org/officeDocument/2006/relationships/tags" Target="../tags/tag233.xml"/><Relationship Id="rId3" Type="http://schemas.openxmlformats.org/officeDocument/2006/relationships/tags" Target="../tags/tag185.xml"/></Relationships>
</file>

<file path=ppt/slides/_rels/slide12.xml.rels><?xml version="1.0" encoding="UTF-8" standalone="yes"?>
<Relationships xmlns="http://schemas.openxmlformats.org/package/2006/relationships"><Relationship Id="rId13" Type="http://schemas.openxmlformats.org/officeDocument/2006/relationships/tags" Target="../tags/tag248.xml"/><Relationship Id="rId18" Type="http://schemas.openxmlformats.org/officeDocument/2006/relationships/tags" Target="../tags/tag253.xml"/><Relationship Id="rId26" Type="http://schemas.openxmlformats.org/officeDocument/2006/relationships/tags" Target="../tags/tag261.xml"/><Relationship Id="rId39" Type="http://schemas.openxmlformats.org/officeDocument/2006/relationships/tags" Target="../tags/tag274.xml"/><Relationship Id="rId3" Type="http://schemas.openxmlformats.org/officeDocument/2006/relationships/tags" Target="../tags/tag238.xml"/><Relationship Id="rId21" Type="http://schemas.openxmlformats.org/officeDocument/2006/relationships/tags" Target="../tags/tag256.xml"/><Relationship Id="rId34" Type="http://schemas.openxmlformats.org/officeDocument/2006/relationships/tags" Target="../tags/tag269.xml"/><Relationship Id="rId42" Type="http://schemas.openxmlformats.org/officeDocument/2006/relationships/tags" Target="../tags/tag277.xml"/><Relationship Id="rId47" Type="http://schemas.openxmlformats.org/officeDocument/2006/relationships/tags" Target="../tags/tag282.xml"/><Relationship Id="rId50" Type="http://schemas.openxmlformats.org/officeDocument/2006/relationships/notesSlide" Target="../notesSlides/notesSlide5.xml"/><Relationship Id="rId7" Type="http://schemas.openxmlformats.org/officeDocument/2006/relationships/tags" Target="../tags/tag242.xml"/><Relationship Id="rId12" Type="http://schemas.openxmlformats.org/officeDocument/2006/relationships/tags" Target="../tags/tag247.xml"/><Relationship Id="rId17" Type="http://schemas.openxmlformats.org/officeDocument/2006/relationships/tags" Target="../tags/tag252.xml"/><Relationship Id="rId25" Type="http://schemas.openxmlformats.org/officeDocument/2006/relationships/tags" Target="../tags/tag260.xml"/><Relationship Id="rId33" Type="http://schemas.openxmlformats.org/officeDocument/2006/relationships/tags" Target="../tags/tag268.xml"/><Relationship Id="rId38" Type="http://schemas.openxmlformats.org/officeDocument/2006/relationships/tags" Target="../tags/tag273.xml"/><Relationship Id="rId46" Type="http://schemas.openxmlformats.org/officeDocument/2006/relationships/tags" Target="../tags/tag281.xml"/><Relationship Id="rId2" Type="http://schemas.openxmlformats.org/officeDocument/2006/relationships/tags" Target="../tags/tag237.xml"/><Relationship Id="rId16" Type="http://schemas.openxmlformats.org/officeDocument/2006/relationships/tags" Target="../tags/tag251.xml"/><Relationship Id="rId20" Type="http://schemas.openxmlformats.org/officeDocument/2006/relationships/tags" Target="../tags/tag255.xml"/><Relationship Id="rId29" Type="http://schemas.openxmlformats.org/officeDocument/2006/relationships/tags" Target="../tags/tag264.xml"/><Relationship Id="rId41" Type="http://schemas.openxmlformats.org/officeDocument/2006/relationships/tags" Target="../tags/tag276.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tags" Target="../tags/tag246.xml"/><Relationship Id="rId24" Type="http://schemas.openxmlformats.org/officeDocument/2006/relationships/tags" Target="../tags/tag259.xml"/><Relationship Id="rId32" Type="http://schemas.openxmlformats.org/officeDocument/2006/relationships/tags" Target="../tags/tag267.xml"/><Relationship Id="rId37" Type="http://schemas.openxmlformats.org/officeDocument/2006/relationships/tags" Target="../tags/tag272.xml"/><Relationship Id="rId40" Type="http://schemas.openxmlformats.org/officeDocument/2006/relationships/tags" Target="../tags/tag275.xml"/><Relationship Id="rId45" Type="http://schemas.openxmlformats.org/officeDocument/2006/relationships/tags" Target="../tags/tag280.xml"/><Relationship Id="rId5" Type="http://schemas.openxmlformats.org/officeDocument/2006/relationships/tags" Target="../tags/tag240.xml"/><Relationship Id="rId15" Type="http://schemas.openxmlformats.org/officeDocument/2006/relationships/tags" Target="../tags/tag250.xml"/><Relationship Id="rId23" Type="http://schemas.openxmlformats.org/officeDocument/2006/relationships/tags" Target="../tags/tag258.xml"/><Relationship Id="rId28" Type="http://schemas.openxmlformats.org/officeDocument/2006/relationships/tags" Target="../tags/tag263.xml"/><Relationship Id="rId36" Type="http://schemas.openxmlformats.org/officeDocument/2006/relationships/tags" Target="../tags/tag271.xml"/><Relationship Id="rId49" Type="http://schemas.openxmlformats.org/officeDocument/2006/relationships/slideLayout" Target="../slideLayouts/slideLayout7.xml"/><Relationship Id="rId10" Type="http://schemas.openxmlformats.org/officeDocument/2006/relationships/tags" Target="../tags/tag245.xml"/><Relationship Id="rId19" Type="http://schemas.openxmlformats.org/officeDocument/2006/relationships/tags" Target="../tags/tag254.xml"/><Relationship Id="rId31" Type="http://schemas.openxmlformats.org/officeDocument/2006/relationships/tags" Target="../tags/tag266.xml"/><Relationship Id="rId44" Type="http://schemas.openxmlformats.org/officeDocument/2006/relationships/tags" Target="../tags/tag279.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tags" Target="../tags/tag249.xml"/><Relationship Id="rId22" Type="http://schemas.openxmlformats.org/officeDocument/2006/relationships/tags" Target="../tags/tag257.xml"/><Relationship Id="rId27" Type="http://schemas.openxmlformats.org/officeDocument/2006/relationships/tags" Target="../tags/tag262.xml"/><Relationship Id="rId30" Type="http://schemas.openxmlformats.org/officeDocument/2006/relationships/tags" Target="../tags/tag265.xml"/><Relationship Id="rId35" Type="http://schemas.openxmlformats.org/officeDocument/2006/relationships/tags" Target="../tags/tag270.xml"/><Relationship Id="rId43" Type="http://schemas.openxmlformats.org/officeDocument/2006/relationships/tags" Target="../tags/tag278.xml"/><Relationship Id="rId48" Type="http://schemas.openxmlformats.org/officeDocument/2006/relationships/tags" Target="../tags/tag283.xml"/><Relationship Id="rId8" Type="http://schemas.openxmlformats.org/officeDocument/2006/relationships/tags" Target="../tags/tag243.xml"/></Relationships>
</file>

<file path=ppt/slides/_rels/slide13.xml.rels><?xml version="1.0" encoding="UTF-8" standalone="yes"?>
<Relationships xmlns="http://schemas.openxmlformats.org/package/2006/relationships"><Relationship Id="rId13" Type="http://schemas.openxmlformats.org/officeDocument/2006/relationships/tags" Target="../tags/tag296.xml"/><Relationship Id="rId18" Type="http://schemas.openxmlformats.org/officeDocument/2006/relationships/tags" Target="../tags/tag301.xml"/><Relationship Id="rId26" Type="http://schemas.openxmlformats.org/officeDocument/2006/relationships/tags" Target="../tags/tag309.xml"/><Relationship Id="rId39" Type="http://schemas.openxmlformats.org/officeDocument/2006/relationships/tags" Target="../tags/tag322.xml"/><Relationship Id="rId3" Type="http://schemas.openxmlformats.org/officeDocument/2006/relationships/tags" Target="../tags/tag286.xml"/><Relationship Id="rId21" Type="http://schemas.openxmlformats.org/officeDocument/2006/relationships/tags" Target="../tags/tag304.xml"/><Relationship Id="rId34" Type="http://schemas.openxmlformats.org/officeDocument/2006/relationships/tags" Target="../tags/tag317.xml"/><Relationship Id="rId42" Type="http://schemas.openxmlformats.org/officeDocument/2006/relationships/tags" Target="../tags/tag325.xml"/><Relationship Id="rId47" Type="http://schemas.openxmlformats.org/officeDocument/2006/relationships/tags" Target="../tags/tag330.xml"/><Relationship Id="rId50" Type="http://schemas.openxmlformats.org/officeDocument/2006/relationships/tags" Target="../tags/tag333.xml"/><Relationship Id="rId7" Type="http://schemas.openxmlformats.org/officeDocument/2006/relationships/tags" Target="../tags/tag290.xml"/><Relationship Id="rId12" Type="http://schemas.openxmlformats.org/officeDocument/2006/relationships/tags" Target="../tags/tag295.xml"/><Relationship Id="rId17" Type="http://schemas.openxmlformats.org/officeDocument/2006/relationships/tags" Target="../tags/tag300.xml"/><Relationship Id="rId25" Type="http://schemas.openxmlformats.org/officeDocument/2006/relationships/tags" Target="../tags/tag308.xml"/><Relationship Id="rId33" Type="http://schemas.openxmlformats.org/officeDocument/2006/relationships/tags" Target="../tags/tag316.xml"/><Relationship Id="rId38" Type="http://schemas.openxmlformats.org/officeDocument/2006/relationships/tags" Target="../tags/tag321.xml"/><Relationship Id="rId46" Type="http://schemas.openxmlformats.org/officeDocument/2006/relationships/tags" Target="../tags/tag329.xml"/><Relationship Id="rId2" Type="http://schemas.openxmlformats.org/officeDocument/2006/relationships/tags" Target="../tags/tag285.xml"/><Relationship Id="rId16" Type="http://schemas.openxmlformats.org/officeDocument/2006/relationships/tags" Target="../tags/tag299.xml"/><Relationship Id="rId20" Type="http://schemas.openxmlformats.org/officeDocument/2006/relationships/tags" Target="../tags/tag303.xml"/><Relationship Id="rId29" Type="http://schemas.openxmlformats.org/officeDocument/2006/relationships/tags" Target="../tags/tag312.xml"/><Relationship Id="rId41" Type="http://schemas.openxmlformats.org/officeDocument/2006/relationships/tags" Target="../tags/tag324.xml"/><Relationship Id="rId1" Type="http://schemas.openxmlformats.org/officeDocument/2006/relationships/tags" Target="../tags/tag284.xml"/><Relationship Id="rId6" Type="http://schemas.openxmlformats.org/officeDocument/2006/relationships/tags" Target="../tags/tag289.xml"/><Relationship Id="rId11" Type="http://schemas.openxmlformats.org/officeDocument/2006/relationships/tags" Target="../tags/tag294.xml"/><Relationship Id="rId24" Type="http://schemas.openxmlformats.org/officeDocument/2006/relationships/tags" Target="../tags/tag307.xml"/><Relationship Id="rId32" Type="http://schemas.openxmlformats.org/officeDocument/2006/relationships/tags" Target="../tags/tag315.xml"/><Relationship Id="rId37" Type="http://schemas.openxmlformats.org/officeDocument/2006/relationships/tags" Target="../tags/tag320.xml"/><Relationship Id="rId40" Type="http://schemas.openxmlformats.org/officeDocument/2006/relationships/tags" Target="../tags/tag323.xml"/><Relationship Id="rId45" Type="http://schemas.openxmlformats.org/officeDocument/2006/relationships/tags" Target="../tags/tag328.xml"/><Relationship Id="rId5" Type="http://schemas.openxmlformats.org/officeDocument/2006/relationships/tags" Target="../tags/tag288.xml"/><Relationship Id="rId15" Type="http://schemas.openxmlformats.org/officeDocument/2006/relationships/tags" Target="../tags/tag298.xml"/><Relationship Id="rId23" Type="http://schemas.openxmlformats.org/officeDocument/2006/relationships/tags" Target="../tags/tag306.xml"/><Relationship Id="rId28" Type="http://schemas.openxmlformats.org/officeDocument/2006/relationships/tags" Target="../tags/tag311.xml"/><Relationship Id="rId36" Type="http://schemas.openxmlformats.org/officeDocument/2006/relationships/tags" Target="../tags/tag319.xml"/><Relationship Id="rId49" Type="http://schemas.openxmlformats.org/officeDocument/2006/relationships/tags" Target="../tags/tag332.xml"/><Relationship Id="rId10" Type="http://schemas.openxmlformats.org/officeDocument/2006/relationships/tags" Target="../tags/tag293.xml"/><Relationship Id="rId19" Type="http://schemas.openxmlformats.org/officeDocument/2006/relationships/tags" Target="../tags/tag302.xml"/><Relationship Id="rId31" Type="http://schemas.openxmlformats.org/officeDocument/2006/relationships/tags" Target="../tags/tag314.xml"/><Relationship Id="rId44" Type="http://schemas.openxmlformats.org/officeDocument/2006/relationships/tags" Target="../tags/tag327.xml"/><Relationship Id="rId52" Type="http://schemas.openxmlformats.org/officeDocument/2006/relationships/notesSlide" Target="../notesSlides/notesSlide6.xml"/><Relationship Id="rId4" Type="http://schemas.openxmlformats.org/officeDocument/2006/relationships/tags" Target="../tags/tag287.xml"/><Relationship Id="rId9" Type="http://schemas.openxmlformats.org/officeDocument/2006/relationships/tags" Target="../tags/tag292.xml"/><Relationship Id="rId14" Type="http://schemas.openxmlformats.org/officeDocument/2006/relationships/tags" Target="../tags/tag297.xml"/><Relationship Id="rId22" Type="http://schemas.openxmlformats.org/officeDocument/2006/relationships/tags" Target="../tags/tag305.xml"/><Relationship Id="rId27" Type="http://schemas.openxmlformats.org/officeDocument/2006/relationships/tags" Target="../tags/tag310.xml"/><Relationship Id="rId30" Type="http://schemas.openxmlformats.org/officeDocument/2006/relationships/tags" Target="../tags/tag313.xml"/><Relationship Id="rId35" Type="http://schemas.openxmlformats.org/officeDocument/2006/relationships/tags" Target="../tags/tag318.xml"/><Relationship Id="rId43" Type="http://schemas.openxmlformats.org/officeDocument/2006/relationships/tags" Target="../tags/tag326.xml"/><Relationship Id="rId48" Type="http://schemas.openxmlformats.org/officeDocument/2006/relationships/tags" Target="../tags/tag331.xml"/><Relationship Id="rId8" Type="http://schemas.openxmlformats.org/officeDocument/2006/relationships/tags" Target="../tags/tag291.xml"/><Relationship Id="rId5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3" Type="http://schemas.openxmlformats.org/officeDocument/2006/relationships/tags" Target="../tags/tag346.xml"/><Relationship Id="rId18" Type="http://schemas.openxmlformats.org/officeDocument/2006/relationships/tags" Target="../tags/tag351.xml"/><Relationship Id="rId26" Type="http://schemas.openxmlformats.org/officeDocument/2006/relationships/tags" Target="../tags/tag359.xml"/><Relationship Id="rId39" Type="http://schemas.openxmlformats.org/officeDocument/2006/relationships/tags" Target="../tags/tag372.xml"/><Relationship Id="rId3" Type="http://schemas.openxmlformats.org/officeDocument/2006/relationships/tags" Target="../tags/tag336.xml"/><Relationship Id="rId21" Type="http://schemas.openxmlformats.org/officeDocument/2006/relationships/tags" Target="../tags/tag354.xml"/><Relationship Id="rId34" Type="http://schemas.openxmlformats.org/officeDocument/2006/relationships/tags" Target="../tags/tag367.xml"/><Relationship Id="rId42" Type="http://schemas.openxmlformats.org/officeDocument/2006/relationships/tags" Target="../tags/tag375.xml"/><Relationship Id="rId47" Type="http://schemas.openxmlformats.org/officeDocument/2006/relationships/tags" Target="../tags/tag380.xml"/><Relationship Id="rId50" Type="http://schemas.openxmlformats.org/officeDocument/2006/relationships/tags" Target="../tags/tag383.xml"/><Relationship Id="rId7" Type="http://schemas.openxmlformats.org/officeDocument/2006/relationships/tags" Target="../tags/tag340.xml"/><Relationship Id="rId12" Type="http://schemas.openxmlformats.org/officeDocument/2006/relationships/tags" Target="../tags/tag345.xml"/><Relationship Id="rId17" Type="http://schemas.openxmlformats.org/officeDocument/2006/relationships/tags" Target="../tags/tag350.xml"/><Relationship Id="rId25" Type="http://schemas.openxmlformats.org/officeDocument/2006/relationships/tags" Target="../tags/tag358.xml"/><Relationship Id="rId33" Type="http://schemas.openxmlformats.org/officeDocument/2006/relationships/tags" Target="../tags/tag366.xml"/><Relationship Id="rId38" Type="http://schemas.openxmlformats.org/officeDocument/2006/relationships/tags" Target="../tags/tag371.xml"/><Relationship Id="rId46" Type="http://schemas.openxmlformats.org/officeDocument/2006/relationships/tags" Target="../tags/tag379.xml"/><Relationship Id="rId2" Type="http://schemas.openxmlformats.org/officeDocument/2006/relationships/tags" Target="../tags/tag335.xml"/><Relationship Id="rId16" Type="http://schemas.openxmlformats.org/officeDocument/2006/relationships/tags" Target="../tags/tag349.xml"/><Relationship Id="rId20" Type="http://schemas.openxmlformats.org/officeDocument/2006/relationships/tags" Target="../tags/tag353.xml"/><Relationship Id="rId29" Type="http://schemas.openxmlformats.org/officeDocument/2006/relationships/tags" Target="../tags/tag362.xml"/><Relationship Id="rId41" Type="http://schemas.openxmlformats.org/officeDocument/2006/relationships/tags" Target="../tags/tag374.xml"/><Relationship Id="rId1" Type="http://schemas.openxmlformats.org/officeDocument/2006/relationships/tags" Target="../tags/tag334.xml"/><Relationship Id="rId6" Type="http://schemas.openxmlformats.org/officeDocument/2006/relationships/tags" Target="../tags/tag339.xml"/><Relationship Id="rId11" Type="http://schemas.openxmlformats.org/officeDocument/2006/relationships/tags" Target="../tags/tag344.xml"/><Relationship Id="rId24" Type="http://schemas.openxmlformats.org/officeDocument/2006/relationships/tags" Target="../tags/tag357.xml"/><Relationship Id="rId32" Type="http://schemas.openxmlformats.org/officeDocument/2006/relationships/tags" Target="../tags/tag365.xml"/><Relationship Id="rId37" Type="http://schemas.openxmlformats.org/officeDocument/2006/relationships/tags" Target="../tags/tag370.xml"/><Relationship Id="rId40" Type="http://schemas.openxmlformats.org/officeDocument/2006/relationships/tags" Target="../tags/tag373.xml"/><Relationship Id="rId45" Type="http://schemas.openxmlformats.org/officeDocument/2006/relationships/tags" Target="../tags/tag378.xml"/><Relationship Id="rId5" Type="http://schemas.openxmlformats.org/officeDocument/2006/relationships/tags" Target="../tags/tag338.xml"/><Relationship Id="rId15" Type="http://schemas.openxmlformats.org/officeDocument/2006/relationships/tags" Target="../tags/tag348.xml"/><Relationship Id="rId23" Type="http://schemas.openxmlformats.org/officeDocument/2006/relationships/tags" Target="../tags/tag356.xml"/><Relationship Id="rId28" Type="http://schemas.openxmlformats.org/officeDocument/2006/relationships/tags" Target="../tags/tag361.xml"/><Relationship Id="rId36" Type="http://schemas.openxmlformats.org/officeDocument/2006/relationships/tags" Target="../tags/tag369.xml"/><Relationship Id="rId49" Type="http://schemas.openxmlformats.org/officeDocument/2006/relationships/tags" Target="../tags/tag382.xml"/><Relationship Id="rId10" Type="http://schemas.openxmlformats.org/officeDocument/2006/relationships/tags" Target="../tags/tag343.xml"/><Relationship Id="rId19" Type="http://schemas.openxmlformats.org/officeDocument/2006/relationships/tags" Target="../tags/tag352.xml"/><Relationship Id="rId31" Type="http://schemas.openxmlformats.org/officeDocument/2006/relationships/tags" Target="../tags/tag364.xml"/><Relationship Id="rId44" Type="http://schemas.openxmlformats.org/officeDocument/2006/relationships/tags" Target="../tags/tag377.xml"/><Relationship Id="rId52" Type="http://schemas.openxmlformats.org/officeDocument/2006/relationships/notesSlide" Target="../notesSlides/notesSlide7.xml"/><Relationship Id="rId4" Type="http://schemas.openxmlformats.org/officeDocument/2006/relationships/tags" Target="../tags/tag337.xml"/><Relationship Id="rId9" Type="http://schemas.openxmlformats.org/officeDocument/2006/relationships/tags" Target="../tags/tag342.xml"/><Relationship Id="rId14" Type="http://schemas.openxmlformats.org/officeDocument/2006/relationships/tags" Target="../tags/tag347.xml"/><Relationship Id="rId22" Type="http://schemas.openxmlformats.org/officeDocument/2006/relationships/tags" Target="../tags/tag355.xml"/><Relationship Id="rId27" Type="http://schemas.openxmlformats.org/officeDocument/2006/relationships/tags" Target="../tags/tag360.xml"/><Relationship Id="rId30" Type="http://schemas.openxmlformats.org/officeDocument/2006/relationships/tags" Target="../tags/tag363.xml"/><Relationship Id="rId35" Type="http://schemas.openxmlformats.org/officeDocument/2006/relationships/tags" Target="../tags/tag368.xml"/><Relationship Id="rId43" Type="http://schemas.openxmlformats.org/officeDocument/2006/relationships/tags" Target="../tags/tag376.xml"/><Relationship Id="rId48" Type="http://schemas.openxmlformats.org/officeDocument/2006/relationships/tags" Target="../tags/tag381.xml"/><Relationship Id="rId8" Type="http://schemas.openxmlformats.org/officeDocument/2006/relationships/tags" Target="../tags/tag341.xml"/><Relationship Id="rId5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tags" Target="../tags/tag391.xml"/><Relationship Id="rId13" Type="http://schemas.openxmlformats.org/officeDocument/2006/relationships/tags" Target="../tags/tag396.xml"/><Relationship Id="rId18" Type="http://schemas.openxmlformats.org/officeDocument/2006/relationships/tags" Target="../tags/tag401.xml"/><Relationship Id="rId26" Type="http://schemas.openxmlformats.org/officeDocument/2006/relationships/tags" Target="../tags/tag409.xml"/><Relationship Id="rId3" Type="http://schemas.openxmlformats.org/officeDocument/2006/relationships/tags" Target="../tags/tag386.xml"/><Relationship Id="rId21" Type="http://schemas.openxmlformats.org/officeDocument/2006/relationships/tags" Target="../tags/tag404.xml"/><Relationship Id="rId34" Type="http://schemas.openxmlformats.org/officeDocument/2006/relationships/tags" Target="../tags/tag417.xml"/><Relationship Id="rId7" Type="http://schemas.openxmlformats.org/officeDocument/2006/relationships/tags" Target="../tags/tag390.xml"/><Relationship Id="rId12" Type="http://schemas.openxmlformats.org/officeDocument/2006/relationships/tags" Target="../tags/tag395.xml"/><Relationship Id="rId17" Type="http://schemas.openxmlformats.org/officeDocument/2006/relationships/tags" Target="../tags/tag400.xml"/><Relationship Id="rId25" Type="http://schemas.openxmlformats.org/officeDocument/2006/relationships/tags" Target="../tags/tag408.xml"/><Relationship Id="rId33" Type="http://schemas.openxmlformats.org/officeDocument/2006/relationships/tags" Target="../tags/tag416.xml"/><Relationship Id="rId2" Type="http://schemas.openxmlformats.org/officeDocument/2006/relationships/tags" Target="../tags/tag385.xml"/><Relationship Id="rId16" Type="http://schemas.openxmlformats.org/officeDocument/2006/relationships/tags" Target="../tags/tag399.xml"/><Relationship Id="rId20" Type="http://schemas.openxmlformats.org/officeDocument/2006/relationships/tags" Target="../tags/tag403.xml"/><Relationship Id="rId29" Type="http://schemas.openxmlformats.org/officeDocument/2006/relationships/tags" Target="../tags/tag412.xml"/><Relationship Id="rId1" Type="http://schemas.openxmlformats.org/officeDocument/2006/relationships/tags" Target="../tags/tag384.xml"/><Relationship Id="rId6" Type="http://schemas.openxmlformats.org/officeDocument/2006/relationships/tags" Target="../tags/tag389.xml"/><Relationship Id="rId11" Type="http://schemas.openxmlformats.org/officeDocument/2006/relationships/tags" Target="../tags/tag394.xml"/><Relationship Id="rId24" Type="http://schemas.openxmlformats.org/officeDocument/2006/relationships/tags" Target="../tags/tag407.xml"/><Relationship Id="rId32" Type="http://schemas.openxmlformats.org/officeDocument/2006/relationships/tags" Target="../tags/tag415.xml"/><Relationship Id="rId5" Type="http://schemas.openxmlformats.org/officeDocument/2006/relationships/tags" Target="../tags/tag388.xml"/><Relationship Id="rId15" Type="http://schemas.openxmlformats.org/officeDocument/2006/relationships/tags" Target="../tags/tag398.xml"/><Relationship Id="rId23" Type="http://schemas.openxmlformats.org/officeDocument/2006/relationships/tags" Target="../tags/tag406.xml"/><Relationship Id="rId28" Type="http://schemas.openxmlformats.org/officeDocument/2006/relationships/tags" Target="../tags/tag411.xml"/><Relationship Id="rId36" Type="http://schemas.openxmlformats.org/officeDocument/2006/relationships/image" Target="../media/image4.png"/><Relationship Id="rId10" Type="http://schemas.openxmlformats.org/officeDocument/2006/relationships/tags" Target="../tags/tag393.xml"/><Relationship Id="rId19" Type="http://schemas.openxmlformats.org/officeDocument/2006/relationships/tags" Target="../tags/tag402.xml"/><Relationship Id="rId31" Type="http://schemas.openxmlformats.org/officeDocument/2006/relationships/tags" Target="../tags/tag414.xml"/><Relationship Id="rId4" Type="http://schemas.openxmlformats.org/officeDocument/2006/relationships/tags" Target="../tags/tag387.xml"/><Relationship Id="rId9" Type="http://schemas.openxmlformats.org/officeDocument/2006/relationships/tags" Target="../tags/tag392.xml"/><Relationship Id="rId14" Type="http://schemas.openxmlformats.org/officeDocument/2006/relationships/tags" Target="../tags/tag397.xml"/><Relationship Id="rId22" Type="http://schemas.openxmlformats.org/officeDocument/2006/relationships/tags" Target="../tags/tag405.xml"/><Relationship Id="rId27" Type="http://schemas.openxmlformats.org/officeDocument/2006/relationships/tags" Target="../tags/tag410.xml"/><Relationship Id="rId30" Type="http://schemas.openxmlformats.org/officeDocument/2006/relationships/tags" Target="../tags/tag413.xml"/><Relationship Id="rId35"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425.xml"/><Relationship Id="rId13" Type="http://schemas.openxmlformats.org/officeDocument/2006/relationships/tags" Target="../tags/tag430.xml"/><Relationship Id="rId18" Type="http://schemas.openxmlformats.org/officeDocument/2006/relationships/tags" Target="../tags/tag435.xml"/><Relationship Id="rId26" Type="http://schemas.openxmlformats.org/officeDocument/2006/relationships/tags" Target="../tags/tag443.xml"/><Relationship Id="rId39" Type="http://schemas.openxmlformats.org/officeDocument/2006/relationships/tags" Target="../tags/tag456.xml"/><Relationship Id="rId3" Type="http://schemas.openxmlformats.org/officeDocument/2006/relationships/tags" Target="../tags/tag420.xml"/><Relationship Id="rId21" Type="http://schemas.openxmlformats.org/officeDocument/2006/relationships/tags" Target="../tags/tag438.xml"/><Relationship Id="rId34" Type="http://schemas.openxmlformats.org/officeDocument/2006/relationships/tags" Target="../tags/tag451.xml"/><Relationship Id="rId42" Type="http://schemas.openxmlformats.org/officeDocument/2006/relationships/slideLayout" Target="../slideLayouts/slideLayout7.xml"/><Relationship Id="rId7" Type="http://schemas.openxmlformats.org/officeDocument/2006/relationships/tags" Target="../tags/tag424.xml"/><Relationship Id="rId12" Type="http://schemas.openxmlformats.org/officeDocument/2006/relationships/tags" Target="../tags/tag429.xml"/><Relationship Id="rId17" Type="http://schemas.openxmlformats.org/officeDocument/2006/relationships/tags" Target="../tags/tag434.xml"/><Relationship Id="rId25" Type="http://schemas.openxmlformats.org/officeDocument/2006/relationships/tags" Target="../tags/tag442.xml"/><Relationship Id="rId33" Type="http://schemas.openxmlformats.org/officeDocument/2006/relationships/tags" Target="../tags/tag450.xml"/><Relationship Id="rId38" Type="http://schemas.openxmlformats.org/officeDocument/2006/relationships/tags" Target="../tags/tag455.xml"/><Relationship Id="rId2" Type="http://schemas.openxmlformats.org/officeDocument/2006/relationships/tags" Target="../tags/tag419.xml"/><Relationship Id="rId16" Type="http://schemas.openxmlformats.org/officeDocument/2006/relationships/tags" Target="../tags/tag433.xml"/><Relationship Id="rId20" Type="http://schemas.openxmlformats.org/officeDocument/2006/relationships/tags" Target="../tags/tag437.xml"/><Relationship Id="rId29" Type="http://schemas.openxmlformats.org/officeDocument/2006/relationships/tags" Target="../tags/tag446.xml"/><Relationship Id="rId41" Type="http://schemas.openxmlformats.org/officeDocument/2006/relationships/tags" Target="../tags/tag458.xml"/><Relationship Id="rId1" Type="http://schemas.openxmlformats.org/officeDocument/2006/relationships/tags" Target="../tags/tag418.xml"/><Relationship Id="rId6" Type="http://schemas.openxmlformats.org/officeDocument/2006/relationships/tags" Target="../tags/tag423.xml"/><Relationship Id="rId11" Type="http://schemas.openxmlformats.org/officeDocument/2006/relationships/tags" Target="../tags/tag428.xml"/><Relationship Id="rId24" Type="http://schemas.openxmlformats.org/officeDocument/2006/relationships/tags" Target="../tags/tag441.xml"/><Relationship Id="rId32" Type="http://schemas.openxmlformats.org/officeDocument/2006/relationships/tags" Target="../tags/tag449.xml"/><Relationship Id="rId37" Type="http://schemas.openxmlformats.org/officeDocument/2006/relationships/tags" Target="../tags/tag454.xml"/><Relationship Id="rId40" Type="http://schemas.openxmlformats.org/officeDocument/2006/relationships/tags" Target="../tags/tag457.xml"/><Relationship Id="rId45" Type="http://schemas.openxmlformats.org/officeDocument/2006/relationships/image" Target="../media/image5.emf"/><Relationship Id="rId5" Type="http://schemas.openxmlformats.org/officeDocument/2006/relationships/tags" Target="../tags/tag422.xml"/><Relationship Id="rId15" Type="http://schemas.openxmlformats.org/officeDocument/2006/relationships/tags" Target="../tags/tag432.xml"/><Relationship Id="rId23" Type="http://schemas.openxmlformats.org/officeDocument/2006/relationships/tags" Target="../tags/tag440.xml"/><Relationship Id="rId28" Type="http://schemas.openxmlformats.org/officeDocument/2006/relationships/tags" Target="../tags/tag445.xml"/><Relationship Id="rId36" Type="http://schemas.openxmlformats.org/officeDocument/2006/relationships/tags" Target="../tags/tag453.xml"/><Relationship Id="rId10" Type="http://schemas.openxmlformats.org/officeDocument/2006/relationships/tags" Target="../tags/tag427.xml"/><Relationship Id="rId19" Type="http://schemas.openxmlformats.org/officeDocument/2006/relationships/tags" Target="../tags/tag436.xml"/><Relationship Id="rId31" Type="http://schemas.openxmlformats.org/officeDocument/2006/relationships/tags" Target="../tags/tag448.xml"/><Relationship Id="rId44" Type="http://schemas.openxmlformats.org/officeDocument/2006/relationships/image" Target="../media/image4.png"/><Relationship Id="rId4" Type="http://schemas.openxmlformats.org/officeDocument/2006/relationships/tags" Target="../tags/tag421.xml"/><Relationship Id="rId9" Type="http://schemas.openxmlformats.org/officeDocument/2006/relationships/tags" Target="../tags/tag426.xml"/><Relationship Id="rId14" Type="http://schemas.openxmlformats.org/officeDocument/2006/relationships/tags" Target="../tags/tag431.xml"/><Relationship Id="rId22" Type="http://schemas.openxmlformats.org/officeDocument/2006/relationships/tags" Target="../tags/tag439.xml"/><Relationship Id="rId27" Type="http://schemas.openxmlformats.org/officeDocument/2006/relationships/tags" Target="../tags/tag444.xml"/><Relationship Id="rId30" Type="http://schemas.openxmlformats.org/officeDocument/2006/relationships/tags" Target="../tags/tag447.xml"/><Relationship Id="rId35" Type="http://schemas.openxmlformats.org/officeDocument/2006/relationships/tags" Target="../tags/tag452.xml"/><Relationship Id="rId43"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8" Type="http://schemas.openxmlformats.org/officeDocument/2006/relationships/tags" Target="../tags/tag466.xml"/><Relationship Id="rId13" Type="http://schemas.openxmlformats.org/officeDocument/2006/relationships/tags" Target="../tags/tag471.xml"/><Relationship Id="rId18" Type="http://schemas.openxmlformats.org/officeDocument/2006/relationships/tags" Target="../tags/tag476.xml"/><Relationship Id="rId26" Type="http://schemas.openxmlformats.org/officeDocument/2006/relationships/tags" Target="../tags/tag484.xml"/><Relationship Id="rId39" Type="http://schemas.openxmlformats.org/officeDocument/2006/relationships/tags" Target="../tags/tag497.xml"/><Relationship Id="rId3" Type="http://schemas.openxmlformats.org/officeDocument/2006/relationships/tags" Target="../tags/tag461.xml"/><Relationship Id="rId21" Type="http://schemas.openxmlformats.org/officeDocument/2006/relationships/tags" Target="../tags/tag479.xml"/><Relationship Id="rId34" Type="http://schemas.openxmlformats.org/officeDocument/2006/relationships/tags" Target="../tags/tag492.xml"/><Relationship Id="rId42" Type="http://schemas.openxmlformats.org/officeDocument/2006/relationships/notesSlide" Target="../notesSlides/notesSlide9.xml"/><Relationship Id="rId47" Type="http://schemas.openxmlformats.org/officeDocument/2006/relationships/image" Target="../media/image7.emf"/><Relationship Id="rId7" Type="http://schemas.openxmlformats.org/officeDocument/2006/relationships/tags" Target="../tags/tag465.xml"/><Relationship Id="rId12" Type="http://schemas.openxmlformats.org/officeDocument/2006/relationships/tags" Target="../tags/tag470.xml"/><Relationship Id="rId17" Type="http://schemas.openxmlformats.org/officeDocument/2006/relationships/tags" Target="../tags/tag475.xml"/><Relationship Id="rId25" Type="http://schemas.openxmlformats.org/officeDocument/2006/relationships/tags" Target="../tags/tag483.xml"/><Relationship Id="rId33" Type="http://schemas.openxmlformats.org/officeDocument/2006/relationships/tags" Target="../tags/tag491.xml"/><Relationship Id="rId38" Type="http://schemas.openxmlformats.org/officeDocument/2006/relationships/tags" Target="../tags/tag496.xml"/><Relationship Id="rId46" Type="http://schemas.openxmlformats.org/officeDocument/2006/relationships/customXml" Target="../ink/ink2.xml"/><Relationship Id="rId2" Type="http://schemas.openxmlformats.org/officeDocument/2006/relationships/tags" Target="../tags/tag460.xml"/><Relationship Id="rId16" Type="http://schemas.openxmlformats.org/officeDocument/2006/relationships/tags" Target="../tags/tag474.xml"/><Relationship Id="rId20" Type="http://schemas.openxmlformats.org/officeDocument/2006/relationships/tags" Target="../tags/tag478.xml"/><Relationship Id="rId29" Type="http://schemas.openxmlformats.org/officeDocument/2006/relationships/tags" Target="../tags/tag487.xml"/><Relationship Id="rId41" Type="http://schemas.openxmlformats.org/officeDocument/2006/relationships/slideLayout" Target="../slideLayouts/slideLayout7.xml"/><Relationship Id="rId1" Type="http://schemas.openxmlformats.org/officeDocument/2006/relationships/tags" Target="../tags/tag459.xml"/><Relationship Id="rId6" Type="http://schemas.openxmlformats.org/officeDocument/2006/relationships/tags" Target="../tags/tag464.xml"/><Relationship Id="rId11" Type="http://schemas.openxmlformats.org/officeDocument/2006/relationships/tags" Target="../tags/tag469.xml"/><Relationship Id="rId24" Type="http://schemas.openxmlformats.org/officeDocument/2006/relationships/tags" Target="../tags/tag482.xml"/><Relationship Id="rId32" Type="http://schemas.openxmlformats.org/officeDocument/2006/relationships/tags" Target="../tags/tag490.xml"/><Relationship Id="rId37" Type="http://schemas.openxmlformats.org/officeDocument/2006/relationships/tags" Target="../tags/tag495.xml"/><Relationship Id="rId40" Type="http://schemas.openxmlformats.org/officeDocument/2006/relationships/tags" Target="../tags/tag498.xml"/><Relationship Id="rId45" Type="http://schemas.openxmlformats.org/officeDocument/2006/relationships/image" Target="../media/image6.emf"/><Relationship Id="rId5" Type="http://schemas.openxmlformats.org/officeDocument/2006/relationships/tags" Target="../tags/tag463.xml"/><Relationship Id="rId15" Type="http://schemas.openxmlformats.org/officeDocument/2006/relationships/tags" Target="../tags/tag473.xml"/><Relationship Id="rId23" Type="http://schemas.openxmlformats.org/officeDocument/2006/relationships/tags" Target="../tags/tag481.xml"/><Relationship Id="rId28" Type="http://schemas.openxmlformats.org/officeDocument/2006/relationships/tags" Target="../tags/tag486.xml"/><Relationship Id="rId36" Type="http://schemas.openxmlformats.org/officeDocument/2006/relationships/tags" Target="../tags/tag494.xml"/><Relationship Id="rId10" Type="http://schemas.openxmlformats.org/officeDocument/2006/relationships/tags" Target="../tags/tag468.xml"/><Relationship Id="rId19" Type="http://schemas.openxmlformats.org/officeDocument/2006/relationships/tags" Target="../tags/tag477.xml"/><Relationship Id="rId31" Type="http://schemas.openxmlformats.org/officeDocument/2006/relationships/tags" Target="../tags/tag489.xml"/><Relationship Id="rId44" Type="http://schemas.openxmlformats.org/officeDocument/2006/relationships/customXml" Target="../ink/ink1.xml"/><Relationship Id="rId4" Type="http://schemas.openxmlformats.org/officeDocument/2006/relationships/tags" Target="../tags/tag462.xml"/><Relationship Id="rId9" Type="http://schemas.openxmlformats.org/officeDocument/2006/relationships/tags" Target="../tags/tag467.xml"/><Relationship Id="rId14" Type="http://schemas.openxmlformats.org/officeDocument/2006/relationships/tags" Target="../tags/tag472.xml"/><Relationship Id="rId22" Type="http://schemas.openxmlformats.org/officeDocument/2006/relationships/tags" Target="../tags/tag480.xml"/><Relationship Id="rId27" Type="http://schemas.openxmlformats.org/officeDocument/2006/relationships/tags" Target="../tags/tag485.xml"/><Relationship Id="rId30" Type="http://schemas.openxmlformats.org/officeDocument/2006/relationships/tags" Target="../tags/tag488.xml"/><Relationship Id="rId35" Type="http://schemas.openxmlformats.org/officeDocument/2006/relationships/tags" Target="../tags/tag493.xml"/><Relationship Id="rId4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3" Type="http://schemas.openxmlformats.org/officeDocument/2006/relationships/tags" Target="../tags/tag30.xml"/><Relationship Id="rId18" Type="http://schemas.openxmlformats.org/officeDocument/2006/relationships/tags" Target="../tags/tag35.xml"/><Relationship Id="rId26" Type="http://schemas.openxmlformats.org/officeDocument/2006/relationships/tags" Target="../tags/tag43.xml"/><Relationship Id="rId39" Type="http://schemas.openxmlformats.org/officeDocument/2006/relationships/tags" Target="../tags/tag56.xml"/><Relationship Id="rId21" Type="http://schemas.openxmlformats.org/officeDocument/2006/relationships/tags" Target="../tags/tag38.xml"/><Relationship Id="rId34" Type="http://schemas.openxmlformats.org/officeDocument/2006/relationships/tags" Target="../tags/tag51.xml"/><Relationship Id="rId42" Type="http://schemas.openxmlformats.org/officeDocument/2006/relationships/tags" Target="../tags/tag59.xml"/><Relationship Id="rId47" Type="http://schemas.openxmlformats.org/officeDocument/2006/relationships/tags" Target="../tags/tag64.xml"/><Relationship Id="rId50" Type="http://schemas.openxmlformats.org/officeDocument/2006/relationships/tags" Target="../tags/tag67.xml"/><Relationship Id="rId55" Type="http://schemas.openxmlformats.org/officeDocument/2006/relationships/tags" Target="../tags/tag72.xml"/><Relationship Id="rId63" Type="http://schemas.openxmlformats.org/officeDocument/2006/relationships/tags" Target="../tags/tag80.xml"/><Relationship Id="rId68" Type="http://schemas.openxmlformats.org/officeDocument/2006/relationships/tags" Target="../tags/tag85.xml"/><Relationship Id="rId76" Type="http://schemas.openxmlformats.org/officeDocument/2006/relationships/tags" Target="../tags/tag93.xml"/><Relationship Id="rId84" Type="http://schemas.openxmlformats.org/officeDocument/2006/relationships/tags" Target="../tags/tag101.xml"/><Relationship Id="rId89" Type="http://schemas.openxmlformats.org/officeDocument/2006/relationships/tags" Target="../tags/tag106.xml"/><Relationship Id="rId7" Type="http://schemas.openxmlformats.org/officeDocument/2006/relationships/tags" Target="../tags/tag24.xml"/><Relationship Id="rId71" Type="http://schemas.openxmlformats.org/officeDocument/2006/relationships/tags" Target="../tags/tag88.xml"/><Relationship Id="rId92" Type="http://schemas.openxmlformats.org/officeDocument/2006/relationships/tags" Target="../tags/tag109.xml"/><Relationship Id="rId2" Type="http://schemas.openxmlformats.org/officeDocument/2006/relationships/tags" Target="../tags/tag19.xml"/><Relationship Id="rId16" Type="http://schemas.openxmlformats.org/officeDocument/2006/relationships/tags" Target="../tags/tag33.xml"/><Relationship Id="rId29" Type="http://schemas.openxmlformats.org/officeDocument/2006/relationships/tags" Target="../tags/tag46.xml"/><Relationship Id="rId11" Type="http://schemas.openxmlformats.org/officeDocument/2006/relationships/tags" Target="../tags/tag28.xml"/><Relationship Id="rId24" Type="http://schemas.openxmlformats.org/officeDocument/2006/relationships/tags" Target="../tags/tag41.xml"/><Relationship Id="rId32" Type="http://schemas.openxmlformats.org/officeDocument/2006/relationships/tags" Target="../tags/tag49.xml"/><Relationship Id="rId37" Type="http://schemas.openxmlformats.org/officeDocument/2006/relationships/tags" Target="../tags/tag54.xml"/><Relationship Id="rId40" Type="http://schemas.openxmlformats.org/officeDocument/2006/relationships/tags" Target="../tags/tag57.xml"/><Relationship Id="rId45" Type="http://schemas.openxmlformats.org/officeDocument/2006/relationships/tags" Target="../tags/tag62.xml"/><Relationship Id="rId53" Type="http://schemas.openxmlformats.org/officeDocument/2006/relationships/tags" Target="../tags/tag70.xml"/><Relationship Id="rId58" Type="http://schemas.openxmlformats.org/officeDocument/2006/relationships/tags" Target="../tags/tag75.xml"/><Relationship Id="rId66" Type="http://schemas.openxmlformats.org/officeDocument/2006/relationships/tags" Target="../tags/tag83.xml"/><Relationship Id="rId74" Type="http://schemas.openxmlformats.org/officeDocument/2006/relationships/tags" Target="../tags/tag91.xml"/><Relationship Id="rId79" Type="http://schemas.openxmlformats.org/officeDocument/2006/relationships/tags" Target="../tags/tag96.xml"/><Relationship Id="rId87" Type="http://schemas.openxmlformats.org/officeDocument/2006/relationships/tags" Target="../tags/tag104.xml"/><Relationship Id="rId5" Type="http://schemas.openxmlformats.org/officeDocument/2006/relationships/tags" Target="../tags/tag22.xml"/><Relationship Id="rId61" Type="http://schemas.openxmlformats.org/officeDocument/2006/relationships/tags" Target="../tags/tag78.xml"/><Relationship Id="rId82" Type="http://schemas.openxmlformats.org/officeDocument/2006/relationships/tags" Target="../tags/tag99.xml"/><Relationship Id="rId90" Type="http://schemas.openxmlformats.org/officeDocument/2006/relationships/tags" Target="../tags/tag107.xml"/><Relationship Id="rId95" Type="http://schemas.openxmlformats.org/officeDocument/2006/relationships/notesSlide" Target="../notesSlides/notesSlide1.xml"/><Relationship Id="rId19" Type="http://schemas.openxmlformats.org/officeDocument/2006/relationships/tags" Target="../tags/tag36.xml"/><Relationship Id="rId14" Type="http://schemas.openxmlformats.org/officeDocument/2006/relationships/tags" Target="../tags/tag31.xml"/><Relationship Id="rId22" Type="http://schemas.openxmlformats.org/officeDocument/2006/relationships/tags" Target="../tags/tag39.xml"/><Relationship Id="rId27" Type="http://schemas.openxmlformats.org/officeDocument/2006/relationships/tags" Target="../tags/tag44.xml"/><Relationship Id="rId30" Type="http://schemas.openxmlformats.org/officeDocument/2006/relationships/tags" Target="../tags/tag47.xml"/><Relationship Id="rId35" Type="http://schemas.openxmlformats.org/officeDocument/2006/relationships/tags" Target="../tags/tag52.xml"/><Relationship Id="rId43" Type="http://schemas.openxmlformats.org/officeDocument/2006/relationships/tags" Target="../tags/tag60.xml"/><Relationship Id="rId48" Type="http://schemas.openxmlformats.org/officeDocument/2006/relationships/tags" Target="../tags/tag65.xml"/><Relationship Id="rId56" Type="http://schemas.openxmlformats.org/officeDocument/2006/relationships/tags" Target="../tags/tag73.xml"/><Relationship Id="rId64" Type="http://schemas.openxmlformats.org/officeDocument/2006/relationships/tags" Target="../tags/tag81.xml"/><Relationship Id="rId69" Type="http://schemas.openxmlformats.org/officeDocument/2006/relationships/tags" Target="../tags/tag86.xml"/><Relationship Id="rId77" Type="http://schemas.openxmlformats.org/officeDocument/2006/relationships/tags" Target="../tags/tag94.xml"/><Relationship Id="rId8" Type="http://schemas.openxmlformats.org/officeDocument/2006/relationships/tags" Target="../tags/tag25.xml"/><Relationship Id="rId51" Type="http://schemas.openxmlformats.org/officeDocument/2006/relationships/tags" Target="../tags/tag68.xml"/><Relationship Id="rId72" Type="http://schemas.openxmlformats.org/officeDocument/2006/relationships/tags" Target="../tags/tag89.xml"/><Relationship Id="rId80" Type="http://schemas.openxmlformats.org/officeDocument/2006/relationships/tags" Target="../tags/tag97.xml"/><Relationship Id="rId85" Type="http://schemas.openxmlformats.org/officeDocument/2006/relationships/tags" Target="../tags/tag102.xml"/><Relationship Id="rId93" Type="http://schemas.openxmlformats.org/officeDocument/2006/relationships/tags" Target="../tags/tag110.xml"/><Relationship Id="rId3" Type="http://schemas.openxmlformats.org/officeDocument/2006/relationships/tags" Target="../tags/tag20.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tags" Target="../tags/tag42.xml"/><Relationship Id="rId33" Type="http://schemas.openxmlformats.org/officeDocument/2006/relationships/tags" Target="../tags/tag50.xml"/><Relationship Id="rId38" Type="http://schemas.openxmlformats.org/officeDocument/2006/relationships/tags" Target="../tags/tag55.xml"/><Relationship Id="rId46" Type="http://schemas.openxmlformats.org/officeDocument/2006/relationships/tags" Target="../tags/tag63.xml"/><Relationship Id="rId59" Type="http://schemas.openxmlformats.org/officeDocument/2006/relationships/tags" Target="../tags/tag76.xml"/><Relationship Id="rId67" Type="http://schemas.openxmlformats.org/officeDocument/2006/relationships/tags" Target="../tags/tag84.xml"/><Relationship Id="rId20" Type="http://schemas.openxmlformats.org/officeDocument/2006/relationships/tags" Target="../tags/tag37.xml"/><Relationship Id="rId41" Type="http://schemas.openxmlformats.org/officeDocument/2006/relationships/tags" Target="../tags/tag58.xml"/><Relationship Id="rId54" Type="http://schemas.openxmlformats.org/officeDocument/2006/relationships/tags" Target="../tags/tag71.xml"/><Relationship Id="rId62" Type="http://schemas.openxmlformats.org/officeDocument/2006/relationships/tags" Target="../tags/tag79.xml"/><Relationship Id="rId70" Type="http://schemas.openxmlformats.org/officeDocument/2006/relationships/tags" Target="../tags/tag87.xml"/><Relationship Id="rId75" Type="http://schemas.openxmlformats.org/officeDocument/2006/relationships/tags" Target="../tags/tag92.xml"/><Relationship Id="rId83" Type="http://schemas.openxmlformats.org/officeDocument/2006/relationships/tags" Target="../tags/tag100.xml"/><Relationship Id="rId88" Type="http://schemas.openxmlformats.org/officeDocument/2006/relationships/tags" Target="../tags/tag105.xml"/><Relationship Id="rId91" Type="http://schemas.openxmlformats.org/officeDocument/2006/relationships/tags" Target="../tags/tag108.xml"/><Relationship Id="rId1" Type="http://schemas.openxmlformats.org/officeDocument/2006/relationships/tags" Target="../tags/tag18.xml"/><Relationship Id="rId6" Type="http://schemas.openxmlformats.org/officeDocument/2006/relationships/tags" Target="../tags/tag23.xml"/><Relationship Id="rId15" Type="http://schemas.openxmlformats.org/officeDocument/2006/relationships/tags" Target="../tags/tag32.xml"/><Relationship Id="rId23" Type="http://schemas.openxmlformats.org/officeDocument/2006/relationships/tags" Target="../tags/tag40.xml"/><Relationship Id="rId28" Type="http://schemas.openxmlformats.org/officeDocument/2006/relationships/tags" Target="../tags/tag45.xml"/><Relationship Id="rId36" Type="http://schemas.openxmlformats.org/officeDocument/2006/relationships/tags" Target="../tags/tag53.xml"/><Relationship Id="rId49" Type="http://schemas.openxmlformats.org/officeDocument/2006/relationships/tags" Target="../tags/tag66.xml"/><Relationship Id="rId57" Type="http://schemas.openxmlformats.org/officeDocument/2006/relationships/tags" Target="../tags/tag74.xml"/><Relationship Id="rId10" Type="http://schemas.openxmlformats.org/officeDocument/2006/relationships/tags" Target="../tags/tag27.xml"/><Relationship Id="rId31" Type="http://schemas.openxmlformats.org/officeDocument/2006/relationships/tags" Target="../tags/tag48.xml"/><Relationship Id="rId44" Type="http://schemas.openxmlformats.org/officeDocument/2006/relationships/tags" Target="../tags/tag61.xml"/><Relationship Id="rId52" Type="http://schemas.openxmlformats.org/officeDocument/2006/relationships/tags" Target="../tags/tag69.xml"/><Relationship Id="rId60" Type="http://schemas.openxmlformats.org/officeDocument/2006/relationships/tags" Target="../tags/tag77.xml"/><Relationship Id="rId65" Type="http://schemas.openxmlformats.org/officeDocument/2006/relationships/tags" Target="../tags/tag82.xml"/><Relationship Id="rId73" Type="http://schemas.openxmlformats.org/officeDocument/2006/relationships/tags" Target="../tags/tag90.xml"/><Relationship Id="rId78" Type="http://schemas.openxmlformats.org/officeDocument/2006/relationships/tags" Target="../tags/tag95.xml"/><Relationship Id="rId81" Type="http://schemas.openxmlformats.org/officeDocument/2006/relationships/tags" Target="../tags/tag98.xml"/><Relationship Id="rId86" Type="http://schemas.openxmlformats.org/officeDocument/2006/relationships/tags" Target="../tags/tag103.xml"/><Relationship Id="rId94" Type="http://schemas.openxmlformats.org/officeDocument/2006/relationships/slideLayout" Target="../slideLayouts/slideLayout7.xml"/><Relationship Id="rId4" Type="http://schemas.openxmlformats.org/officeDocument/2006/relationships/tags" Target="../tags/tag21.xml"/><Relationship Id="rId9" Type="http://schemas.openxmlformats.org/officeDocument/2006/relationships/tags" Target="../tags/tag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tags" Target="../tags/tag506.xml"/><Relationship Id="rId13" Type="http://schemas.openxmlformats.org/officeDocument/2006/relationships/tags" Target="../tags/tag511.xml"/><Relationship Id="rId18" Type="http://schemas.openxmlformats.org/officeDocument/2006/relationships/tags" Target="../tags/tag516.xml"/><Relationship Id="rId26" Type="http://schemas.openxmlformats.org/officeDocument/2006/relationships/tags" Target="../tags/tag524.xml"/><Relationship Id="rId3" Type="http://schemas.openxmlformats.org/officeDocument/2006/relationships/tags" Target="../tags/tag501.xml"/><Relationship Id="rId21" Type="http://schemas.openxmlformats.org/officeDocument/2006/relationships/tags" Target="../tags/tag519.xml"/><Relationship Id="rId34" Type="http://schemas.openxmlformats.org/officeDocument/2006/relationships/notesSlide" Target="../notesSlides/notesSlide10.xml"/><Relationship Id="rId7" Type="http://schemas.openxmlformats.org/officeDocument/2006/relationships/tags" Target="../tags/tag505.xml"/><Relationship Id="rId12" Type="http://schemas.openxmlformats.org/officeDocument/2006/relationships/tags" Target="../tags/tag510.xml"/><Relationship Id="rId17" Type="http://schemas.openxmlformats.org/officeDocument/2006/relationships/tags" Target="../tags/tag515.xml"/><Relationship Id="rId25" Type="http://schemas.openxmlformats.org/officeDocument/2006/relationships/tags" Target="../tags/tag523.xml"/><Relationship Id="rId33" Type="http://schemas.openxmlformats.org/officeDocument/2006/relationships/slideLayout" Target="../slideLayouts/slideLayout3.xml"/><Relationship Id="rId2" Type="http://schemas.openxmlformats.org/officeDocument/2006/relationships/tags" Target="../tags/tag500.xml"/><Relationship Id="rId16" Type="http://schemas.openxmlformats.org/officeDocument/2006/relationships/tags" Target="../tags/tag514.xml"/><Relationship Id="rId20" Type="http://schemas.openxmlformats.org/officeDocument/2006/relationships/tags" Target="../tags/tag518.xml"/><Relationship Id="rId29" Type="http://schemas.openxmlformats.org/officeDocument/2006/relationships/tags" Target="../tags/tag527.xml"/><Relationship Id="rId1" Type="http://schemas.openxmlformats.org/officeDocument/2006/relationships/tags" Target="../tags/tag499.xml"/><Relationship Id="rId6" Type="http://schemas.openxmlformats.org/officeDocument/2006/relationships/tags" Target="../tags/tag504.xml"/><Relationship Id="rId11" Type="http://schemas.openxmlformats.org/officeDocument/2006/relationships/tags" Target="../tags/tag509.xml"/><Relationship Id="rId24" Type="http://schemas.openxmlformats.org/officeDocument/2006/relationships/tags" Target="../tags/tag522.xml"/><Relationship Id="rId32" Type="http://schemas.openxmlformats.org/officeDocument/2006/relationships/tags" Target="../tags/tag530.xml"/><Relationship Id="rId5" Type="http://schemas.openxmlformats.org/officeDocument/2006/relationships/tags" Target="../tags/tag503.xml"/><Relationship Id="rId15" Type="http://schemas.openxmlformats.org/officeDocument/2006/relationships/tags" Target="../tags/tag513.xml"/><Relationship Id="rId23" Type="http://schemas.openxmlformats.org/officeDocument/2006/relationships/tags" Target="../tags/tag521.xml"/><Relationship Id="rId28" Type="http://schemas.openxmlformats.org/officeDocument/2006/relationships/tags" Target="../tags/tag526.xml"/><Relationship Id="rId10" Type="http://schemas.openxmlformats.org/officeDocument/2006/relationships/tags" Target="../tags/tag508.xml"/><Relationship Id="rId19" Type="http://schemas.openxmlformats.org/officeDocument/2006/relationships/tags" Target="../tags/tag517.xml"/><Relationship Id="rId31" Type="http://schemas.openxmlformats.org/officeDocument/2006/relationships/tags" Target="../tags/tag529.xml"/><Relationship Id="rId4" Type="http://schemas.openxmlformats.org/officeDocument/2006/relationships/tags" Target="../tags/tag502.xml"/><Relationship Id="rId9" Type="http://schemas.openxmlformats.org/officeDocument/2006/relationships/tags" Target="../tags/tag507.xml"/><Relationship Id="rId14" Type="http://schemas.openxmlformats.org/officeDocument/2006/relationships/tags" Target="../tags/tag512.xml"/><Relationship Id="rId22" Type="http://schemas.openxmlformats.org/officeDocument/2006/relationships/tags" Target="../tags/tag520.xml"/><Relationship Id="rId27" Type="http://schemas.openxmlformats.org/officeDocument/2006/relationships/tags" Target="../tags/tag525.xml"/><Relationship Id="rId30" Type="http://schemas.openxmlformats.org/officeDocument/2006/relationships/tags" Target="../tags/tag528.xml"/><Relationship Id="rId35" Type="http://schemas.openxmlformats.org/officeDocument/2006/relationships/image" Target="../media/image8.emf"/></Relationships>
</file>

<file path=ppt/slides/_rels/slide23.xml.rels><?xml version="1.0" encoding="UTF-8" standalone="yes"?>
<Relationships xmlns="http://schemas.openxmlformats.org/package/2006/relationships"><Relationship Id="rId8" Type="http://schemas.openxmlformats.org/officeDocument/2006/relationships/tags" Target="../tags/tag538.xml"/><Relationship Id="rId13" Type="http://schemas.openxmlformats.org/officeDocument/2006/relationships/tags" Target="../tags/tag543.xml"/><Relationship Id="rId18" Type="http://schemas.openxmlformats.org/officeDocument/2006/relationships/tags" Target="../tags/tag548.xml"/><Relationship Id="rId26" Type="http://schemas.openxmlformats.org/officeDocument/2006/relationships/tags" Target="../tags/tag556.xml"/><Relationship Id="rId3" Type="http://schemas.openxmlformats.org/officeDocument/2006/relationships/tags" Target="../tags/tag533.xml"/><Relationship Id="rId21" Type="http://schemas.openxmlformats.org/officeDocument/2006/relationships/tags" Target="../tags/tag551.xml"/><Relationship Id="rId34" Type="http://schemas.openxmlformats.org/officeDocument/2006/relationships/notesSlide" Target="../notesSlides/notesSlide11.xml"/><Relationship Id="rId7" Type="http://schemas.openxmlformats.org/officeDocument/2006/relationships/tags" Target="../tags/tag537.xml"/><Relationship Id="rId12" Type="http://schemas.openxmlformats.org/officeDocument/2006/relationships/tags" Target="../tags/tag542.xml"/><Relationship Id="rId17" Type="http://schemas.openxmlformats.org/officeDocument/2006/relationships/tags" Target="../tags/tag547.xml"/><Relationship Id="rId25" Type="http://schemas.openxmlformats.org/officeDocument/2006/relationships/tags" Target="../tags/tag555.xml"/><Relationship Id="rId33" Type="http://schemas.openxmlformats.org/officeDocument/2006/relationships/slideLayout" Target="../slideLayouts/slideLayout3.xml"/><Relationship Id="rId2" Type="http://schemas.openxmlformats.org/officeDocument/2006/relationships/tags" Target="../tags/tag532.xml"/><Relationship Id="rId16" Type="http://schemas.openxmlformats.org/officeDocument/2006/relationships/tags" Target="../tags/tag546.xml"/><Relationship Id="rId20" Type="http://schemas.openxmlformats.org/officeDocument/2006/relationships/tags" Target="../tags/tag550.xml"/><Relationship Id="rId29" Type="http://schemas.openxmlformats.org/officeDocument/2006/relationships/tags" Target="../tags/tag559.xml"/><Relationship Id="rId1" Type="http://schemas.openxmlformats.org/officeDocument/2006/relationships/tags" Target="../tags/tag531.xml"/><Relationship Id="rId6" Type="http://schemas.openxmlformats.org/officeDocument/2006/relationships/tags" Target="../tags/tag536.xml"/><Relationship Id="rId11" Type="http://schemas.openxmlformats.org/officeDocument/2006/relationships/tags" Target="../tags/tag541.xml"/><Relationship Id="rId24" Type="http://schemas.openxmlformats.org/officeDocument/2006/relationships/tags" Target="../tags/tag554.xml"/><Relationship Id="rId32" Type="http://schemas.openxmlformats.org/officeDocument/2006/relationships/tags" Target="../tags/tag562.xml"/><Relationship Id="rId5" Type="http://schemas.openxmlformats.org/officeDocument/2006/relationships/tags" Target="../tags/tag535.xml"/><Relationship Id="rId15" Type="http://schemas.openxmlformats.org/officeDocument/2006/relationships/tags" Target="../tags/tag545.xml"/><Relationship Id="rId23" Type="http://schemas.openxmlformats.org/officeDocument/2006/relationships/tags" Target="../tags/tag553.xml"/><Relationship Id="rId28" Type="http://schemas.openxmlformats.org/officeDocument/2006/relationships/tags" Target="../tags/tag558.xml"/><Relationship Id="rId36" Type="http://schemas.openxmlformats.org/officeDocument/2006/relationships/image" Target="../media/image10.emf"/><Relationship Id="rId10" Type="http://schemas.openxmlformats.org/officeDocument/2006/relationships/tags" Target="../tags/tag540.xml"/><Relationship Id="rId19" Type="http://schemas.openxmlformats.org/officeDocument/2006/relationships/tags" Target="../tags/tag549.xml"/><Relationship Id="rId31" Type="http://schemas.openxmlformats.org/officeDocument/2006/relationships/tags" Target="../tags/tag561.xml"/><Relationship Id="rId4" Type="http://schemas.openxmlformats.org/officeDocument/2006/relationships/tags" Target="../tags/tag534.xml"/><Relationship Id="rId9" Type="http://schemas.openxmlformats.org/officeDocument/2006/relationships/tags" Target="../tags/tag539.xml"/><Relationship Id="rId14" Type="http://schemas.openxmlformats.org/officeDocument/2006/relationships/tags" Target="../tags/tag544.xml"/><Relationship Id="rId22" Type="http://schemas.openxmlformats.org/officeDocument/2006/relationships/tags" Target="../tags/tag552.xml"/><Relationship Id="rId27" Type="http://schemas.openxmlformats.org/officeDocument/2006/relationships/tags" Target="../tags/tag557.xml"/><Relationship Id="rId30" Type="http://schemas.openxmlformats.org/officeDocument/2006/relationships/tags" Target="../tags/tag560.xml"/><Relationship Id="rId35"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tags" Target="../tags/tag570.xml"/><Relationship Id="rId13" Type="http://schemas.openxmlformats.org/officeDocument/2006/relationships/tags" Target="../tags/tag575.xml"/><Relationship Id="rId18" Type="http://schemas.openxmlformats.org/officeDocument/2006/relationships/tags" Target="../tags/tag580.xml"/><Relationship Id="rId26" Type="http://schemas.openxmlformats.org/officeDocument/2006/relationships/tags" Target="../tags/tag588.xml"/><Relationship Id="rId3" Type="http://schemas.openxmlformats.org/officeDocument/2006/relationships/tags" Target="../tags/tag565.xml"/><Relationship Id="rId21" Type="http://schemas.openxmlformats.org/officeDocument/2006/relationships/tags" Target="../tags/tag583.xml"/><Relationship Id="rId34" Type="http://schemas.openxmlformats.org/officeDocument/2006/relationships/notesSlide" Target="../notesSlides/notesSlide12.xml"/><Relationship Id="rId7" Type="http://schemas.openxmlformats.org/officeDocument/2006/relationships/tags" Target="../tags/tag569.xml"/><Relationship Id="rId12" Type="http://schemas.openxmlformats.org/officeDocument/2006/relationships/tags" Target="../tags/tag574.xml"/><Relationship Id="rId17" Type="http://schemas.openxmlformats.org/officeDocument/2006/relationships/tags" Target="../tags/tag579.xml"/><Relationship Id="rId25" Type="http://schemas.openxmlformats.org/officeDocument/2006/relationships/tags" Target="../tags/tag587.xml"/><Relationship Id="rId33" Type="http://schemas.openxmlformats.org/officeDocument/2006/relationships/slideLayout" Target="../slideLayouts/slideLayout3.xml"/><Relationship Id="rId2" Type="http://schemas.openxmlformats.org/officeDocument/2006/relationships/tags" Target="../tags/tag564.xml"/><Relationship Id="rId16" Type="http://schemas.openxmlformats.org/officeDocument/2006/relationships/tags" Target="../tags/tag578.xml"/><Relationship Id="rId20" Type="http://schemas.openxmlformats.org/officeDocument/2006/relationships/tags" Target="../tags/tag582.xml"/><Relationship Id="rId29" Type="http://schemas.openxmlformats.org/officeDocument/2006/relationships/tags" Target="../tags/tag591.xml"/><Relationship Id="rId1" Type="http://schemas.openxmlformats.org/officeDocument/2006/relationships/tags" Target="../tags/tag563.xml"/><Relationship Id="rId6" Type="http://schemas.openxmlformats.org/officeDocument/2006/relationships/tags" Target="../tags/tag568.xml"/><Relationship Id="rId11" Type="http://schemas.openxmlformats.org/officeDocument/2006/relationships/tags" Target="../tags/tag573.xml"/><Relationship Id="rId24" Type="http://schemas.openxmlformats.org/officeDocument/2006/relationships/tags" Target="../tags/tag586.xml"/><Relationship Id="rId32" Type="http://schemas.openxmlformats.org/officeDocument/2006/relationships/tags" Target="../tags/tag594.xml"/><Relationship Id="rId5" Type="http://schemas.openxmlformats.org/officeDocument/2006/relationships/tags" Target="../tags/tag567.xml"/><Relationship Id="rId15" Type="http://schemas.openxmlformats.org/officeDocument/2006/relationships/tags" Target="../tags/tag577.xml"/><Relationship Id="rId23" Type="http://schemas.openxmlformats.org/officeDocument/2006/relationships/tags" Target="../tags/tag585.xml"/><Relationship Id="rId28" Type="http://schemas.openxmlformats.org/officeDocument/2006/relationships/tags" Target="../tags/tag590.xml"/><Relationship Id="rId36" Type="http://schemas.openxmlformats.org/officeDocument/2006/relationships/image" Target="../media/image12.emf"/><Relationship Id="rId10" Type="http://schemas.openxmlformats.org/officeDocument/2006/relationships/tags" Target="../tags/tag572.xml"/><Relationship Id="rId19" Type="http://schemas.openxmlformats.org/officeDocument/2006/relationships/tags" Target="../tags/tag581.xml"/><Relationship Id="rId31" Type="http://schemas.openxmlformats.org/officeDocument/2006/relationships/tags" Target="../tags/tag593.xml"/><Relationship Id="rId4" Type="http://schemas.openxmlformats.org/officeDocument/2006/relationships/tags" Target="../tags/tag566.xml"/><Relationship Id="rId9" Type="http://schemas.openxmlformats.org/officeDocument/2006/relationships/tags" Target="../tags/tag571.xml"/><Relationship Id="rId14" Type="http://schemas.openxmlformats.org/officeDocument/2006/relationships/tags" Target="../tags/tag576.xml"/><Relationship Id="rId22" Type="http://schemas.openxmlformats.org/officeDocument/2006/relationships/tags" Target="../tags/tag584.xml"/><Relationship Id="rId27" Type="http://schemas.openxmlformats.org/officeDocument/2006/relationships/tags" Target="../tags/tag589.xml"/><Relationship Id="rId30" Type="http://schemas.openxmlformats.org/officeDocument/2006/relationships/tags" Target="../tags/tag592.xml"/><Relationship Id="rId35"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tags" Target="../tags/tag597.xml"/><Relationship Id="rId2" Type="http://schemas.openxmlformats.org/officeDocument/2006/relationships/tags" Target="../tags/tag596.xml"/><Relationship Id="rId1" Type="http://schemas.openxmlformats.org/officeDocument/2006/relationships/tags" Target="../tags/tag595.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600.xml"/><Relationship Id="rId2" Type="http://schemas.openxmlformats.org/officeDocument/2006/relationships/tags" Target="../tags/tag599.xml"/><Relationship Id="rId1" Type="http://schemas.openxmlformats.org/officeDocument/2006/relationships/tags" Target="../tags/tag598.xml"/><Relationship Id="rId6" Type="http://schemas.openxmlformats.org/officeDocument/2006/relationships/image" Target="../media/image13.emf"/><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603.xml"/><Relationship Id="rId2" Type="http://schemas.openxmlformats.org/officeDocument/2006/relationships/tags" Target="../tags/tag602.xml"/><Relationship Id="rId1" Type="http://schemas.openxmlformats.org/officeDocument/2006/relationships/tags" Target="../tags/tag601.xml"/><Relationship Id="rId5" Type="http://schemas.openxmlformats.org/officeDocument/2006/relationships/image" Target="../media/image14.emf"/><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tags" Target="../tags/tag611.xml"/><Relationship Id="rId13" Type="http://schemas.openxmlformats.org/officeDocument/2006/relationships/tags" Target="../tags/tag616.xml"/><Relationship Id="rId18" Type="http://schemas.openxmlformats.org/officeDocument/2006/relationships/tags" Target="../tags/tag621.xml"/><Relationship Id="rId26" Type="http://schemas.openxmlformats.org/officeDocument/2006/relationships/tags" Target="../tags/tag629.xml"/><Relationship Id="rId39" Type="http://schemas.openxmlformats.org/officeDocument/2006/relationships/tags" Target="../tags/tag642.xml"/><Relationship Id="rId3" Type="http://schemas.openxmlformats.org/officeDocument/2006/relationships/tags" Target="../tags/tag606.xml"/><Relationship Id="rId21" Type="http://schemas.openxmlformats.org/officeDocument/2006/relationships/tags" Target="../tags/tag624.xml"/><Relationship Id="rId34" Type="http://schemas.openxmlformats.org/officeDocument/2006/relationships/tags" Target="../tags/tag637.xml"/><Relationship Id="rId42" Type="http://schemas.openxmlformats.org/officeDocument/2006/relationships/tags" Target="../tags/tag645.xml"/><Relationship Id="rId47" Type="http://schemas.openxmlformats.org/officeDocument/2006/relationships/notesSlide" Target="../notesSlides/notesSlide15.xml"/><Relationship Id="rId7" Type="http://schemas.openxmlformats.org/officeDocument/2006/relationships/tags" Target="../tags/tag610.xml"/><Relationship Id="rId12" Type="http://schemas.openxmlformats.org/officeDocument/2006/relationships/tags" Target="../tags/tag615.xml"/><Relationship Id="rId17" Type="http://schemas.openxmlformats.org/officeDocument/2006/relationships/tags" Target="../tags/tag620.xml"/><Relationship Id="rId25" Type="http://schemas.openxmlformats.org/officeDocument/2006/relationships/tags" Target="../tags/tag628.xml"/><Relationship Id="rId33" Type="http://schemas.openxmlformats.org/officeDocument/2006/relationships/tags" Target="../tags/tag636.xml"/><Relationship Id="rId38" Type="http://schemas.openxmlformats.org/officeDocument/2006/relationships/tags" Target="../tags/tag641.xml"/><Relationship Id="rId46" Type="http://schemas.openxmlformats.org/officeDocument/2006/relationships/slideLayout" Target="../slideLayouts/slideLayout7.xml"/><Relationship Id="rId2" Type="http://schemas.openxmlformats.org/officeDocument/2006/relationships/tags" Target="../tags/tag605.xml"/><Relationship Id="rId16" Type="http://schemas.openxmlformats.org/officeDocument/2006/relationships/tags" Target="../tags/tag619.xml"/><Relationship Id="rId20" Type="http://schemas.openxmlformats.org/officeDocument/2006/relationships/tags" Target="../tags/tag623.xml"/><Relationship Id="rId29" Type="http://schemas.openxmlformats.org/officeDocument/2006/relationships/tags" Target="../tags/tag632.xml"/><Relationship Id="rId41" Type="http://schemas.openxmlformats.org/officeDocument/2006/relationships/tags" Target="../tags/tag644.xml"/><Relationship Id="rId1" Type="http://schemas.openxmlformats.org/officeDocument/2006/relationships/tags" Target="../tags/tag604.xml"/><Relationship Id="rId6" Type="http://schemas.openxmlformats.org/officeDocument/2006/relationships/tags" Target="../tags/tag609.xml"/><Relationship Id="rId11" Type="http://schemas.openxmlformats.org/officeDocument/2006/relationships/tags" Target="../tags/tag614.xml"/><Relationship Id="rId24" Type="http://schemas.openxmlformats.org/officeDocument/2006/relationships/tags" Target="../tags/tag627.xml"/><Relationship Id="rId32" Type="http://schemas.openxmlformats.org/officeDocument/2006/relationships/tags" Target="../tags/tag635.xml"/><Relationship Id="rId37" Type="http://schemas.openxmlformats.org/officeDocument/2006/relationships/tags" Target="../tags/tag640.xml"/><Relationship Id="rId40" Type="http://schemas.openxmlformats.org/officeDocument/2006/relationships/tags" Target="../tags/tag643.xml"/><Relationship Id="rId45" Type="http://schemas.openxmlformats.org/officeDocument/2006/relationships/tags" Target="../tags/tag648.xml"/><Relationship Id="rId5" Type="http://schemas.openxmlformats.org/officeDocument/2006/relationships/tags" Target="../tags/tag608.xml"/><Relationship Id="rId15" Type="http://schemas.openxmlformats.org/officeDocument/2006/relationships/tags" Target="../tags/tag618.xml"/><Relationship Id="rId23" Type="http://schemas.openxmlformats.org/officeDocument/2006/relationships/tags" Target="../tags/tag626.xml"/><Relationship Id="rId28" Type="http://schemas.openxmlformats.org/officeDocument/2006/relationships/tags" Target="../tags/tag631.xml"/><Relationship Id="rId36" Type="http://schemas.openxmlformats.org/officeDocument/2006/relationships/tags" Target="../tags/tag639.xml"/><Relationship Id="rId10" Type="http://schemas.openxmlformats.org/officeDocument/2006/relationships/tags" Target="../tags/tag613.xml"/><Relationship Id="rId19" Type="http://schemas.openxmlformats.org/officeDocument/2006/relationships/tags" Target="../tags/tag622.xml"/><Relationship Id="rId31" Type="http://schemas.openxmlformats.org/officeDocument/2006/relationships/tags" Target="../tags/tag634.xml"/><Relationship Id="rId44" Type="http://schemas.openxmlformats.org/officeDocument/2006/relationships/tags" Target="../tags/tag647.xml"/><Relationship Id="rId4" Type="http://schemas.openxmlformats.org/officeDocument/2006/relationships/tags" Target="../tags/tag607.xml"/><Relationship Id="rId9" Type="http://schemas.openxmlformats.org/officeDocument/2006/relationships/tags" Target="../tags/tag612.xml"/><Relationship Id="rId14" Type="http://schemas.openxmlformats.org/officeDocument/2006/relationships/tags" Target="../tags/tag617.xml"/><Relationship Id="rId22" Type="http://schemas.openxmlformats.org/officeDocument/2006/relationships/tags" Target="../tags/tag625.xml"/><Relationship Id="rId27" Type="http://schemas.openxmlformats.org/officeDocument/2006/relationships/tags" Target="../tags/tag630.xml"/><Relationship Id="rId30" Type="http://schemas.openxmlformats.org/officeDocument/2006/relationships/tags" Target="../tags/tag633.xml"/><Relationship Id="rId35" Type="http://schemas.openxmlformats.org/officeDocument/2006/relationships/tags" Target="../tags/tag638.xml"/><Relationship Id="rId43" Type="http://schemas.openxmlformats.org/officeDocument/2006/relationships/tags" Target="../tags/tag646.xml"/><Relationship Id="rId48" Type="http://schemas.openxmlformats.org/officeDocument/2006/relationships/image" Target="../media/image15.emf"/></Relationships>
</file>

<file path=ppt/slides/_rels/slide29.xml.rels><?xml version="1.0" encoding="UTF-8" standalone="yes"?>
<Relationships xmlns="http://schemas.openxmlformats.org/package/2006/relationships"><Relationship Id="rId8" Type="http://schemas.openxmlformats.org/officeDocument/2006/relationships/tags" Target="../tags/tag656.xml"/><Relationship Id="rId13" Type="http://schemas.openxmlformats.org/officeDocument/2006/relationships/tags" Target="../tags/tag661.xml"/><Relationship Id="rId18" Type="http://schemas.openxmlformats.org/officeDocument/2006/relationships/tags" Target="../tags/tag666.xml"/><Relationship Id="rId26" Type="http://schemas.openxmlformats.org/officeDocument/2006/relationships/tags" Target="../tags/tag674.xml"/><Relationship Id="rId39" Type="http://schemas.openxmlformats.org/officeDocument/2006/relationships/tags" Target="../tags/tag687.xml"/><Relationship Id="rId3" Type="http://schemas.openxmlformats.org/officeDocument/2006/relationships/tags" Target="../tags/tag651.xml"/><Relationship Id="rId21" Type="http://schemas.openxmlformats.org/officeDocument/2006/relationships/tags" Target="../tags/tag669.xml"/><Relationship Id="rId34" Type="http://schemas.openxmlformats.org/officeDocument/2006/relationships/tags" Target="../tags/tag682.xml"/><Relationship Id="rId42" Type="http://schemas.openxmlformats.org/officeDocument/2006/relationships/tags" Target="../tags/tag690.xml"/><Relationship Id="rId7" Type="http://schemas.openxmlformats.org/officeDocument/2006/relationships/tags" Target="../tags/tag655.xml"/><Relationship Id="rId12" Type="http://schemas.openxmlformats.org/officeDocument/2006/relationships/tags" Target="../tags/tag660.xml"/><Relationship Id="rId17" Type="http://schemas.openxmlformats.org/officeDocument/2006/relationships/tags" Target="../tags/tag665.xml"/><Relationship Id="rId25" Type="http://schemas.openxmlformats.org/officeDocument/2006/relationships/tags" Target="../tags/tag673.xml"/><Relationship Id="rId33" Type="http://schemas.openxmlformats.org/officeDocument/2006/relationships/tags" Target="../tags/tag681.xml"/><Relationship Id="rId38" Type="http://schemas.openxmlformats.org/officeDocument/2006/relationships/tags" Target="../tags/tag686.xml"/><Relationship Id="rId2" Type="http://schemas.openxmlformats.org/officeDocument/2006/relationships/tags" Target="../tags/tag650.xml"/><Relationship Id="rId16" Type="http://schemas.openxmlformats.org/officeDocument/2006/relationships/tags" Target="../tags/tag664.xml"/><Relationship Id="rId20" Type="http://schemas.openxmlformats.org/officeDocument/2006/relationships/tags" Target="../tags/tag668.xml"/><Relationship Id="rId29" Type="http://schemas.openxmlformats.org/officeDocument/2006/relationships/tags" Target="../tags/tag677.xml"/><Relationship Id="rId41" Type="http://schemas.openxmlformats.org/officeDocument/2006/relationships/tags" Target="../tags/tag689.xml"/><Relationship Id="rId1" Type="http://schemas.openxmlformats.org/officeDocument/2006/relationships/tags" Target="../tags/tag649.xml"/><Relationship Id="rId6" Type="http://schemas.openxmlformats.org/officeDocument/2006/relationships/tags" Target="../tags/tag654.xml"/><Relationship Id="rId11" Type="http://schemas.openxmlformats.org/officeDocument/2006/relationships/tags" Target="../tags/tag659.xml"/><Relationship Id="rId24" Type="http://schemas.openxmlformats.org/officeDocument/2006/relationships/tags" Target="../tags/tag672.xml"/><Relationship Id="rId32" Type="http://schemas.openxmlformats.org/officeDocument/2006/relationships/tags" Target="../tags/tag680.xml"/><Relationship Id="rId37" Type="http://schemas.openxmlformats.org/officeDocument/2006/relationships/tags" Target="../tags/tag685.xml"/><Relationship Id="rId40" Type="http://schemas.openxmlformats.org/officeDocument/2006/relationships/tags" Target="../tags/tag688.xml"/><Relationship Id="rId45" Type="http://schemas.openxmlformats.org/officeDocument/2006/relationships/image" Target="../media/image16.emf"/><Relationship Id="rId5" Type="http://schemas.openxmlformats.org/officeDocument/2006/relationships/tags" Target="../tags/tag653.xml"/><Relationship Id="rId15" Type="http://schemas.openxmlformats.org/officeDocument/2006/relationships/tags" Target="../tags/tag663.xml"/><Relationship Id="rId23" Type="http://schemas.openxmlformats.org/officeDocument/2006/relationships/tags" Target="../tags/tag671.xml"/><Relationship Id="rId28" Type="http://schemas.openxmlformats.org/officeDocument/2006/relationships/tags" Target="../tags/tag676.xml"/><Relationship Id="rId36" Type="http://schemas.openxmlformats.org/officeDocument/2006/relationships/tags" Target="../tags/tag684.xml"/><Relationship Id="rId10" Type="http://schemas.openxmlformats.org/officeDocument/2006/relationships/tags" Target="../tags/tag658.xml"/><Relationship Id="rId19" Type="http://schemas.openxmlformats.org/officeDocument/2006/relationships/tags" Target="../tags/tag667.xml"/><Relationship Id="rId31" Type="http://schemas.openxmlformats.org/officeDocument/2006/relationships/tags" Target="../tags/tag679.xml"/><Relationship Id="rId44" Type="http://schemas.openxmlformats.org/officeDocument/2006/relationships/notesSlide" Target="../notesSlides/notesSlide16.xml"/><Relationship Id="rId4" Type="http://schemas.openxmlformats.org/officeDocument/2006/relationships/tags" Target="../tags/tag652.xml"/><Relationship Id="rId9" Type="http://schemas.openxmlformats.org/officeDocument/2006/relationships/tags" Target="../tags/tag657.xml"/><Relationship Id="rId14" Type="http://schemas.openxmlformats.org/officeDocument/2006/relationships/tags" Target="../tags/tag662.xml"/><Relationship Id="rId22" Type="http://schemas.openxmlformats.org/officeDocument/2006/relationships/tags" Target="../tags/tag670.xml"/><Relationship Id="rId27" Type="http://schemas.openxmlformats.org/officeDocument/2006/relationships/tags" Target="../tags/tag675.xml"/><Relationship Id="rId30" Type="http://schemas.openxmlformats.org/officeDocument/2006/relationships/tags" Target="../tags/tag678.xml"/><Relationship Id="rId35" Type="http://schemas.openxmlformats.org/officeDocument/2006/relationships/tags" Target="../tags/tag683.xml"/><Relationship Id="rId43"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3" Type="http://schemas.openxmlformats.org/officeDocument/2006/relationships/tags" Target="../tags/tag703.xml"/><Relationship Id="rId18" Type="http://schemas.openxmlformats.org/officeDocument/2006/relationships/tags" Target="../tags/tag708.xml"/><Relationship Id="rId26" Type="http://schemas.openxmlformats.org/officeDocument/2006/relationships/tags" Target="../tags/tag716.xml"/><Relationship Id="rId39" Type="http://schemas.openxmlformats.org/officeDocument/2006/relationships/tags" Target="../tags/tag729.xml"/><Relationship Id="rId21" Type="http://schemas.openxmlformats.org/officeDocument/2006/relationships/tags" Target="../tags/tag711.xml"/><Relationship Id="rId34" Type="http://schemas.openxmlformats.org/officeDocument/2006/relationships/tags" Target="../tags/tag724.xml"/><Relationship Id="rId42" Type="http://schemas.openxmlformats.org/officeDocument/2006/relationships/tags" Target="../tags/tag732.xml"/><Relationship Id="rId47" Type="http://schemas.openxmlformats.org/officeDocument/2006/relationships/tags" Target="../tags/tag737.xml"/><Relationship Id="rId50" Type="http://schemas.openxmlformats.org/officeDocument/2006/relationships/tags" Target="../tags/tag740.xml"/><Relationship Id="rId55" Type="http://schemas.openxmlformats.org/officeDocument/2006/relationships/slideLayout" Target="../slideLayouts/slideLayout7.xml"/><Relationship Id="rId7" Type="http://schemas.openxmlformats.org/officeDocument/2006/relationships/tags" Target="../tags/tag697.xml"/><Relationship Id="rId12" Type="http://schemas.openxmlformats.org/officeDocument/2006/relationships/tags" Target="../tags/tag702.xml"/><Relationship Id="rId17" Type="http://schemas.openxmlformats.org/officeDocument/2006/relationships/tags" Target="../tags/tag707.xml"/><Relationship Id="rId25" Type="http://schemas.openxmlformats.org/officeDocument/2006/relationships/tags" Target="../tags/tag715.xml"/><Relationship Id="rId33" Type="http://schemas.openxmlformats.org/officeDocument/2006/relationships/tags" Target="../tags/tag723.xml"/><Relationship Id="rId38" Type="http://schemas.openxmlformats.org/officeDocument/2006/relationships/tags" Target="../tags/tag728.xml"/><Relationship Id="rId46" Type="http://schemas.openxmlformats.org/officeDocument/2006/relationships/tags" Target="../tags/tag736.xml"/><Relationship Id="rId2" Type="http://schemas.openxmlformats.org/officeDocument/2006/relationships/tags" Target="../tags/tag692.xml"/><Relationship Id="rId16" Type="http://schemas.openxmlformats.org/officeDocument/2006/relationships/tags" Target="../tags/tag706.xml"/><Relationship Id="rId20" Type="http://schemas.openxmlformats.org/officeDocument/2006/relationships/tags" Target="../tags/tag710.xml"/><Relationship Id="rId29" Type="http://schemas.openxmlformats.org/officeDocument/2006/relationships/tags" Target="../tags/tag719.xml"/><Relationship Id="rId41" Type="http://schemas.openxmlformats.org/officeDocument/2006/relationships/tags" Target="../tags/tag731.xml"/><Relationship Id="rId54" Type="http://schemas.openxmlformats.org/officeDocument/2006/relationships/tags" Target="../tags/tag744.xml"/><Relationship Id="rId1" Type="http://schemas.openxmlformats.org/officeDocument/2006/relationships/tags" Target="../tags/tag691.xml"/><Relationship Id="rId6" Type="http://schemas.openxmlformats.org/officeDocument/2006/relationships/tags" Target="../tags/tag696.xml"/><Relationship Id="rId11" Type="http://schemas.openxmlformats.org/officeDocument/2006/relationships/tags" Target="../tags/tag701.xml"/><Relationship Id="rId24" Type="http://schemas.openxmlformats.org/officeDocument/2006/relationships/tags" Target="../tags/tag714.xml"/><Relationship Id="rId32" Type="http://schemas.openxmlformats.org/officeDocument/2006/relationships/tags" Target="../tags/tag722.xml"/><Relationship Id="rId37" Type="http://schemas.openxmlformats.org/officeDocument/2006/relationships/tags" Target="../tags/tag727.xml"/><Relationship Id="rId40" Type="http://schemas.openxmlformats.org/officeDocument/2006/relationships/tags" Target="../tags/tag730.xml"/><Relationship Id="rId45" Type="http://schemas.openxmlformats.org/officeDocument/2006/relationships/tags" Target="../tags/tag735.xml"/><Relationship Id="rId53" Type="http://schemas.openxmlformats.org/officeDocument/2006/relationships/tags" Target="../tags/tag743.xml"/><Relationship Id="rId5" Type="http://schemas.openxmlformats.org/officeDocument/2006/relationships/tags" Target="../tags/tag695.xml"/><Relationship Id="rId15" Type="http://schemas.openxmlformats.org/officeDocument/2006/relationships/tags" Target="../tags/tag705.xml"/><Relationship Id="rId23" Type="http://schemas.openxmlformats.org/officeDocument/2006/relationships/tags" Target="../tags/tag713.xml"/><Relationship Id="rId28" Type="http://schemas.openxmlformats.org/officeDocument/2006/relationships/tags" Target="../tags/tag718.xml"/><Relationship Id="rId36" Type="http://schemas.openxmlformats.org/officeDocument/2006/relationships/tags" Target="../tags/tag726.xml"/><Relationship Id="rId49" Type="http://schemas.openxmlformats.org/officeDocument/2006/relationships/tags" Target="../tags/tag739.xml"/><Relationship Id="rId10" Type="http://schemas.openxmlformats.org/officeDocument/2006/relationships/tags" Target="../tags/tag700.xml"/><Relationship Id="rId19" Type="http://schemas.openxmlformats.org/officeDocument/2006/relationships/tags" Target="../tags/tag709.xml"/><Relationship Id="rId31" Type="http://schemas.openxmlformats.org/officeDocument/2006/relationships/tags" Target="../tags/tag721.xml"/><Relationship Id="rId44" Type="http://schemas.openxmlformats.org/officeDocument/2006/relationships/tags" Target="../tags/tag734.xml"/><Relationship Id="rId52" Type="http://schemas.openxmlformats.org/officeDocument/2006/relationships/tags" Target="../tags/tag742.xml"/><Relationship Id="rId4" Type="http://schemas.openxmlformats.org/officeDocument/2006/relationships/tags" Target="../tags/tag694.xml"/><Relationship Id="rId9" Type="http://schemas.openxmlformats.org/officeDocument/2006/relationships/tags" Target="../tags/tag699.xml"/><Relationship Id="rId14" Type="http://schemas.openxmlformats.org/officeDocument/2006/relationships/tags" Target="../tags/tag704.xml"/><Relationship Id="rId22" Type="http://schemas.openxmlformats.org/officeDocument/2006/relationships/tags" Target="../tags/tag712.xml"/><Relationship Id="rId27" Type="http://schemas.openxmlformats.org/officeDocument/2006/relationships/tags" Target="../tags/tag717.xml"/><Relationship Id="rId30" Type="http://schemas.openxmlformats.org/officeDocument/2006/relationships/tags" Target="../tags/tag720.xml"/><Relationship Id="rId35" Type="http://schemas.openxmlformats.org/officeDocument/2006/relationships/tags" Target="../tags/tag725.xml"/><Relationship Id="rId43" Type="http://schemas.openxmlformats.org/officeDocument/2006/relationships/tags" Target="../tags/tag733.xml"/><Relationship Id="rId48" Type="http://schemas.openxmlformats.org/officeDocument/2006/relationships/tags" Target="../tags/tag738.xml"/><Relationship Id="rId56" Type="http://schemas.openxmlformats.org/officeDocument/2006/relationships/image" Target="../media/image17.emf"/><Relationship Id="rId8" Type="http://schemas.openxmlformats.org/officeDocument/2006/relationships/tags" Target="../tags/tag698.xml"/><Relationship Id="rId51" Type="http://schemas.openxmlformats.org/officeDocument/2006/relationships/tags" Target="../tags/tag741.xml"/><Relationship Id="rId3" Type="http://schemas.openxmlformats.org/officeDocument/2006/relationships/tags" Target="../tags/tag693.xml"/></Relationships>
</file>

<file path=ppt/slides/_rels/slide31.xml.rels><?xml version="1.0" encoding="UTF-8" standalone="yes"?>
<Relationships xmlns="http://schemas.openxmlformats.org/package/2006/relationships"><Relationship Id="rId3" Type="http://schemas.openxmlformats.org/officeDocument/2006/relationships/tags" Target="../tags/tag747.xml"/><Relationship Id="rId2" Type="http://schemas.openxmlformats.org/officeDocument/2006/relationships/tags" Target="../tags/tag746.xml"/><Relationship Id="rId1" Type="http://schemas.openxmlformats.org/officeDocument/2006/relationships/tags" Target="../tags/tag745.xml"/><Relationship Id="rId6" Type="http://schemas.openxmlformats.org/officeDocument/2006/relationships/image" Target="../media/image18.png"/><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750.xml"/><Relationship Id="rId7" Type="http://schemas.openxmlformats.org/officeDocument/2006/relationships/image" Target="../media/image20.emf"/><Relationship Id="rId2" Type="http://schemas.openxmlformats.org/officeDocument/2006/relationships/tags" Target="../tags/tag749.xml"/><Relationship Id="rId1" Type="http://schemas.openxmlformats.org/officeDocument/2006/relationships/tags" Target="../tags/tag748.xml"/><Relationship Id="rId6" Type="http://schemas.openxmlformats.org/officeDocument/2006/relationships/image" Target="../media/image19.png"/><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52.xml"/><Relationship Id="rId1" Type="http://schemas.openxmlformats.org/officeDocument/2006/relationships/tags" Target="../tags/tag751.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3" Type="http://schemas.openxmlformats.org/officeDocument/2006/relationships/tags" Target="../tags/tag765.xml"/><Relationship Id="rId18" Type="http://schemas.openxmlformats.org/officeDocument/2006/relationships/tags" Target="../tags/tag770.xml"/><Relationship Id="rId26" Type="http://schemas.openxmlformats.org/officeDocument/2006/relationships/tags" Target="../tags/tag778.xml"/><Relationship Id="rId39" Type="http://schemas.openxmlformats.org/officeDocument/2006/relationships/tags" Target="../tags/tag791.xml"/><Relationship Id="rId21" Type="http://schemas.openxmlformats.org/officeDocument/2006/relationships/tags" Target="../tags/tag773.xml"/><Relationship Id="rId34" Type="http://schemas.openxmlformats.org/officeDocument/2006/relationships/tags" Target="../tags/tag786.xml"/><Relationship Id="rId42" Type="http://schemas.openxmlformats.org/officeDocument/2006/relationships/tags" Target="../tags/tag794.xml"/><Relationship Id="rId47" Type="http://schemas.openxmlformats.org/officeDocument/2006/relationships/tags" Target="../tags/tag799.xml"/><Relationship Id="rId50" Type="http://schemas.openxmlformats.org/officeDocument/2006/relationships/tags" Target="../tags/tag802.xml"/><Relationship Id="rId55" Type="http://schemas.openxmlformats.org/officeDocument/2006/relationships/tags" Target="../tags/tag807.xml"/><Relationship Id="rId63" Type="http://schemas.openxmlformats.org/officeDocument/2006/relationships/tags" Target="../tags/tag815.xml"/><Relationship Id="rId68" Type="http://schemas.openxmlformats.org/officeDocument/2006/relationships/tags" Target="../tags/tag820.xml"/><Relationship Id="rId7" Type="http://schemas.openxmlformats.org/officeDocument/2006/relationships/tags" Target="../tags/tag759.xml"/><Relationship Id="rId71" Type="http://schemas.openxmlformats.org/officeDocument/2006/relationships/tags" Target="../tags/tag823.xml"/><Relationship Id="rId2" Type="http://schemas.openxmlformats.org/officeDocument/2006/relationships/tags" Target="../tags/tag754.xml"/><Relationship Id="rId16" Type="http://schemas.openxmlformats.org/officeDocument/2006/relationships/tags" Target="../tags/tag768.xml"/><Relationship Id="rId29" Type="http://schemas.openxmlformats.org/officeDocument/2006/relationships/tags" Target="../tags/tag781.xml"/><Relationship Id="rId11" Type="http://schemas.openxmlformats.org/officeDocument/2006/relationships/tags" Target="../tags/tag763.xml"/><Relationship Id="rId24" Type="http://schemas.openxmlformats.org/officeDocument/2006/relationships/tags" Target="../tags/tag776.xml"/><Relationship Id="rId32" Type="http://schemas.openxmlformats.org/officeDocument/2006/relationships/tags" Target="../tags/tag784.xml"/><Relationship Id="rId37" Type="http://schemas.openxmlformats.org/officeDocument/2006/relationships/tags" Target="../tags/tag789.xml"/><Relationship Id="rId40" Type="http://schemas.openxmlformats.org/officeDocument/2006/relationships/tags" Target="../tags/tag792.xml"/><Relationship Id="rId45" Type="http://schemas.openxmlformats.org/officeDocument/2006/relationships/tags" Target="../tags/tag797.xml"/><Relationship Id="rId53" Type="http://schemas.openxmlformats.org/officeDocument/2006/relationships/tags" Target="../tags/tag805.xml"/><Relationship Id="rId58" Type="http://schemas.openxmlformats.org/officeDocument/2006/relationships/tags" Target="../tags/tag810.xml"/><Relationship Id="rId66" Type="http://schemas.openxmlformats.org/officeDocument/2006/relationships/tags" Target="../tags/tag818.xml"/><Relationship Id="rId74" Type="http://schemas.openxmlformats.org/officeDocument/2006/relationships/notesSlide" Target="../notesSlides/notesSlide20.xml"/><Relationship Id="rId5" Type="http://schemas.openxmlformats.org/officeDocument/2006/relationships/tags" Target="../tags/tag757.xml"/><Relationship Id="rId15" Type="http://schemas.openxmlformats.org/officeDocument/2006/relationships/tags" Target="../tags/tag767.xml"/><Relationship Id="rId23" Type="http://schemas.openxmlformats.org/officeDocument/2006/relationships/tags" Target="../tags/tag775.xml"/><Relationship Id="rId28" Type="http://schemas.openxmlformats.org/officeDocument/2006/relationships/tags" Target="../tags/tag780.xml"/><Relationship Id="rId36" Type="http://schemas.openxmlformats.org/officeDocument/2006/relationships/tags" Target="../tags/tag788.xml"/><Relationship Id="rId49" Type="http://schemas.openxmlformats.org/officeDocument/2006/relationships/tags" Target="../tags/tag801.xml"/><Relationship Id="rId57" Type="http://schemas.openxmlformats.org/officeDocument/2006/relationships/tags" Target="../tags/tag809.xml"/><Relationship Id="rId61" Type="http://schemas.openxmlformats.org/officeDocument/2006/relationships/tags" Target="../tags/tag813.xml"/><Relationship Id="rId10" Type="http://schemas.openxmlformats.org/officeDocument/2006/relationships/tags" Target="../tags/tag762.xml"/><Relationship Id="rId19" Type="http://schemas.openxmlformats.org/officeDocument/2006/relationships/tags" Target="../tags/tag771.xml"/><Relationship Id="rId31" Type="http://schemas.openxmlformats.org/officeDocument/2006/relationships/tags" Target="../tags/tag783.xml"/><Relationship Id="rId44" Type="http://schemas.openxmlformats.org/officeDocument/2006/relationships/tags" Target="../tags/tag796.xml"/><Relationship Id="rId52" Type="http://schemas.openxmlformats.org/officeDocument/2006/relationships/tags" Target="../tags/tag804.xml"/><Relationship Id="rId60" Type="http://schemas.openxmlformats.org/officeDocument/2006/relationships/tags" Target="../tags/tag812.xml"/><Relationship Id="rId65" Type="http://schemas.openxmlformats.org/officeDocument/2006/relationships/tags" Target="../tags/tag817.xml"/><Relationship Id="rId73" Type="http://schemas.openxmlformats.org/officeDocument/2006/relationships/slideLayout" Target="../slideLayouts/slideLayout7.xml"/><Relationship Id="rId4" Type="http://schemas.openxmlformats.org/officeDocument/2006/relationships/tags" Target="../tags/tag756.xml"/><Relationship Id="rId9" Type="http://schemas.openxmlformats.org/officeDocument/2006/relationships/tags" Target="../tags/tag761.xml"/><Relationship Id="rId14" Type="http://schemas.openxmlformats.org/officeDocument/2006/relationships/tags" Target="../tags/tag766.xml"/><Relationship Id="rId22" Type="http://schemas.openxmlformats.org/officeDocument/2006/relationships/tags" Target="../tags/tag774.xml"/><Relationship Id="rId27" Type="http://schemas.openxmlformats.org/officeDocument/2006/relationships/tags" Target="../tags/tag779.xml"/><Relationship Id="rId30" Type="http://schemas.openxmlformats.org/officeDocument/2006/relationships/tags" Target="../tags/tag782.xml"/><Relationship Id="rId35" Type="http://schemas.openxmlformats.org/officeDocument/2006/relationships/tags" Target="../tags/tag787.xml"/><Relationship Id="rId43" Type="http://schemas.openxmlformats.org/officeDocument/2006/relationships/tags" Target="../tags/tag795.xml"/><Relationship Id="rId48" Type="http://schemas.openxmlformats.org/officeDocument/2006/relationships/tags" Target="../tags/tag800.xml"/><Relationship Id="rId56" Type="http://schemas.openxmlformats.org/officeDocument/2006/relationships/tags" Target="../tags/tag808.xml"/><Relationship Id="rId64" Type="http://schemas.openxmlformats.org/officeDocument/2006/relationships/tags" Target="../tags/tag816.xml"/><Relationship Id="rId69" Type="http://schemas.openxmlformats.org/officeDocument/2006/relationships/tags" Target="../tags/tag821.xml"/><Relationship Id="rId8" Type="http://schemas.openxmlformats.org/officeDocument/2006/relationships/tags" Target="../tags/tag760.xml"/><Relationship Id="rId51" Type="http://schemas.openxmlformats.org/officeDocument/2006/relationships/tags" Target="../tags/tag803.xml"/><Relationship Id="rId72" Type="http://schemas.openxmlformats.org/officeDocument/2006/relationships/tags" Target="../tags/tag824.xml"/><Relationship Id="rId3" Type="http://schemas.openxmlformats.org/officeDocument/2006/relationships/tags" Target="../tags/tag755.xml"/><Relationship Id="rId12" Type="http://schemas.openxmlformats.org/officeDocument/2006/relationships/tags" Target="../tags/tag764.xml"/><Relationship Id="rId17" Type="http://schemas.openxmlformats.org/officeDocument/2006/relationships/tags" Target="../tags/tag769.xml"/><Relationship Id="rId25" Type="http://schemas.openxmlformats.org/officeDocument/2006/relationships/tags" Target="../tags/tag777.xml"/><Relationship Id="rId33" Type="http://schemas.openxmlformats.org/officeDocument/2006/relationships/tags" Target="../tags/tag785.xml"/><Relationship Id="rId38" Type="http://schemas.openxmlformats.org/officeDocument/2006/relationships/tags" Target="../tags/tag790.xml"/><Relationship Id="rId46" Type="http://schemas.openxmlformats.org/officeDocument/2006/relationships/tags" Target="../tags/tag798.xml"/><Relationship Id="rId59" Type="http://schemas.openxmlformats.org/officeDocument/2006/relationships/tags" Target="../tags/tag811.xml"/><Relationship Id="rId67" Type="http://schemas.openxmlformats.org/officeDocument/2006/relationships/tags" Target="../tags/tag819.xml"/><Relationship Id="rId20" Type="http://schemas.openxmlformats.org/officeDocument/2006/relationships/tags" Target="../tags/tag772.xml"/><Relationship Id="rId41" Type="http://schemas.openxmlformats.org/officeDocument/2006/relationships/tags" Target="../tags/tag793.xml"/><Relationship Id="rId54" Type="http://schemas.openxmlformats.org/officeDocument/2006/relationships/tags" Target="../tags/tag806.xml"/><Relationship Id="rId62" Type="http://schemas.openxmlformats.org/officeDocument/2006/relationships/tags" Target="../tags/tag814.xml"/><Relationship Id="rId70" Type="http://schemas.openxmlformats.org/officeDocument/2006/relationships/tags" Target="../tags/tag822.xml"/><Relationship Id="rId75" Type="http://schemas.openxmlformats.org/officeDocument/2006/relationships/image" Target="../media/image23.emf"/><Relationship Id="rId1" Type="http://schemas.openxmlformats.org/officeDocument/2006/relationships/tags" Target="../tags/tag753.xml"/><Relationship Id="rId6" Type="http://schemas.openxmlformats.org/officeDocument/2006/relationships/tags" Target="../tags/tag758.xml"/></Relationships>
</file>

<file path=ppt/slides/_rels/slide35.xml.rels><?xml version="1.0" encoding="UTF-8" standalone="yes"?>
<Relationships xmlns="http://schemas.openxmlformats.org/package/2006/relationships"><Relationship Id="rId8" Type="http://schemas.openxmlformats.org/officeDocument/2006/relationships/tags" Target="../tags/tag832.xml"/><Relationship Id="rId13" Type="http://schemas.openxmlformats.org/officeDocument/2006/relationships/tags" Target="../tags/tag837.xml"/><Relationship Id="rId18" Type="http://schemas.openxmlformats.org/officeDocument/2006/relationships/tags" Target="../tags/tag842.xml"/><Relationship Id="rId26" Type="http://schemas.openxmlformats.org/officeDocument/2006/relationships/tags" Target="../tags/tag850.xml"/><Relationship Id="rId39" Type="http://schemas.openxmlformats.org/officeDocument/2006/relationships/tags" Target="../tags/tag863.xml"/><Relationship Id="rId3" Type="http://schemas.openxmlformats.org/officeDocument/2006/relationships/tags" Target="../tags/tag827.xml"/><Relationship Id="rId21" Type="http://schemas.openxmlformats.org/officeDocument/2006/relationships/tags" Target="../tags/tag845.xml"/><Relationship Id="rId34" Type="http://schemas.openxmlformats.org/officeDocument/2006/relationships/tags" Target="../tags/tag858.xml"/><Relationship Id="rId42" Type="http://schemas.openxmlformats.org/officeDocument/2006/relationships/tags" Target="../tags/tag866.xml"/><Relationship Id="rId7" Type="http://schemas.openxmlformats.org/officeDocument/2006/relationships/tags" Target="../tags/tag831.xml"/><Relationship Id="rId12" Type="http://schemas.openxmlformats.org/officeDocument/2006/relationships/tags" Target="../tags/tag836.xml"/><Relationship Id="rId17" Type="http://schemas.openxmlformats.org/officeDocument/2006/relationships/tags" Target="../tags/tag841.xml"/><Relationship Id="rId25" Type="http://schemas.openxmlformats.org/officeDocument/2006/relationships/tags" Target="../tags/tag849.xml"/><Relationship Id="rId33" Type="http://schemas.openxmlformats.org/officeDocument/2006/relationships/tags" Target="../tags/tag857.xml"/><Relationship Id="rId38" Type="http://schemas.openxmlformats.org/officeDocument/2006/relationships/tags" Target="../tags/tag862.xml"/><Relationship Id="rId2" Type="http://schemas.openxmlformats.org/officeDocument/2006/relationships/tags" Target="../tags/tag826.xml"/><Relationship Id="rId16" Type="http://schemas.openxmlformats.org/officeDocument/2006/relationships/tags" Target="../tags/tag840.xml"/><Relationship Id="rId20" Type="http://schemas.openxmlformats.org/officeDocument/2006/relationships/tags" Target="../tags/tag844.xml"/><Relationship Id="rId29" Type="http://schemas.openxmlformats.org/officeDocument/2006/relationships/tags" Target="../tags/tag853.xml"/><Relationship Id="rId41" Type="http://schemas.openxmlformats.org/officeDocument/2006/relationships/tags" Target="../tags/tag865.xml"/><Relationship Id="rId1" Type="http://schemas.openxmlformats.org/officeDocument/2006/relationships/tags" Target="../tags/tag825.xml"/><Relationship Id="rId6" Type="http://schemas.openxmlformats.org/officeDocument/2006/relationships/tags" Target="../tags/tag830.xml"/><Relationship Id="rId11" Type="http://schemas.openxmlformats.org/officeDocument/2006/relationships/tags" Target="../tags/tag835.xml"/><Relationship Id="rId24" Type="http://schemas.openxmlformats.org/officeDocument/2006/relationships/tags" Target="../tags/tag848.xml"/><Relationship Id="rId32" Type="http://schemas.openxmlformats.org/officeDocument/2006/relationships/tags" Target="../tags/tag856.xml"/><Relationship Id="rId37" Type="http://schemas.openxmlformats.org/officeDocument/2006/relationships/tags" Target="../tags/tag861.xml"/><Relationship Id="rId40" Type="http://schemas.openxmlformats.org/officeDocument/2006/relationships/tags" Target="../tags/tag864.xml"/><Relationship Id="rId45" Type="http://schemas.openxmlformats.org/officeDocument/2006/relationships/image" Target="../media/image24.emf"/><Relationship Id="rId5" Type="http://schemas.openxmlformats.org/officeDocument/2006/relationships/tags" Target="../tags/tag829.xml"/><Relationship Id="rId15" Type="http://schemas.openxmlformats.org/officeDocument/2006/relationships/tags" Target="../tags/tag839.xml"/><Relationship Id="rId23" Type="http://schemas.openxmlformats.org/officeDocument/2006/relationships/tags" Target="../tags/tag847.xml"/><Relationship Id="rId28" Type="http://schemas.openxmlformats.org/officeDocument/2006/relationships/tags" Target="../tags/tag852.xml"/><Relationship Id="rId36" Type="http://schemas.openxmlformats.org/officeDocument/2006/relationships/tags" Target="../tags/tag860.xml"/><Relationship Id="rId10" Type="http://schemas.openxmlformats.org/officeDocument/2006/relationships/tags" Target="../tags/tag834.xml"/><Relationship Id="rId19" Type="http://schemas.openxmlformats.org/officeDocument/2006/relationships/tags" Target="../tags/tag843.xml"/><Relationship Id="rId31" Type="http://schemas.openxmlformats.org/officeDocument/2006/relationships/tags" Target="../tags/tag855.xml"/><Relationship Id="rId44" Type="http://schemas.openxmlformats.org/officeDocument/2006/relationships/notesSlide" Target="../notesSlides/notesSlide21.xml"/><Relationship Id="rId4" Type="http://schemas.openxmlformats.org/officeDocument/2006/relationships/tags" Target="../tags/tag828.xml"/><Relationship Id="rId9" Type="http://schemas.openxmlformats.org/officeDocument/2006/relationships/tags" Target="../tags/tag833.xml"/><Relationship Id="rId14" Type="http://schemas.openxmlformats.org/officeDocument/2006/relationships/tags" Target="../tags/tag838.xml"/><Relationship Id="rId22" Type="http://schemas.openxmlformats.org/officeDocument/2006/relationships/tags" Target="../tags/tag846.xml"/><Relationship Id="rId27" Type="http://schemas.openxmlformats.org/officeDocument/2006/relationships/tags" Target="../tags/tag851.xml"/><Relationship Id="rId30" Type="http://schemas.openxmlformats.org/officeDocument/2006/relationships/tags" Target="../tags/tag854.xml"/><Relationship Id="rId35" Type="http://schemas.openxmlformats.org/officeDocument/2006/relationships/tags" Target="../tags/tag859.xml"/><Relationship Id="rId43"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6" Type="http://schemas.openxmlformats.org/officeDocument/2006/relationships/tags" Target="../tags/tag892.xml"/><Relationship Id="rId21" Type="http://schemas.openxmlformats.org/officeDocument/2006/relationships/tags" Target="../tags/tag887.xml"/><Relationship Id="rId42" Type="http://schemas.openxmlformats.org/officeDocument/2006/relationships/tags" Target="../tags/tag908.xml"/><Relationship Id="rId47" Type="http://schemas.openxmlformats.org/officeDocument/2006/relationships/tags" Target="../tags/tag913.xml"/><Relationship Id="rId63" Type="http://schemas.openxmlformats.org/officeDocument/2006/relationships/tags" Target="../tags/tag929.xml"/><Relationship Id="rId68" Type="http://schemas.openxmlformats.org/officeDocument/2006/relationships/tags" Target="../tags/tag934.xml"/><Relationship Id="rId84" Type="http://schemas.openxmlformats.org/officeDocument/2006/relationships/tags" Target="../tags/tag950.xml"/><Relationship Id="rId89" Type="http://schemas.openxmlformats.org/officeDocument/2006/relationships/tags" Target="../tags/tag955.xml"/><Relationship Id="rId7" Type="http://schemas.openxmlformats.org/officeDocument/2006/relationships/tags" Target="../tags/tag873.xml"/><Relationship Id="rId71" Type="http://schemas.openxmlformats.org/officeDocument/2006/relationships/tags" Target="../tags/tag937.xml"/><Relationship Id="rId92" Type="http://schemas.openxmlformats.org/officeDocument/2006/relationships/tags" Target="../tags/tag958.xml"/><Relationship Id="rId2" Type="http://schemas.openxmlformats.org/officeDocument/2006/relationships/tags" Target="../tags/tag868.xml"/><Relationship Id="rId16" Type="http://schemas.openxmlformats.org/officeDocument/2006/relationships/tags" Target="../tags/tag882.xml"/><Relationship Id="rId29" Type="http://schemas.openxmlformats.org/officeDocument/2006/relationships/tags" Target="../tags/tag895.xml"/><Relationship Id="rId11" Type="http://schemas.openxmlformats.org/officeDocument/2006/relationships/tags" Target="../tags/tag877.xml"/><Relationship Id="rId24" Type="http://schemas.openxmlformats.org/officeDocument/2006/relationships/tags" Target="../tags/tag890.xml"/><Relationship Id="rId32" Type="http://schemas.openxmlformats.org/officeDocument/2006/relationships/tags" Target="../tags/tag898.xml"/><Relationship Id="rId37" Type="http://schemas.openxmlformats.org/officeDocument/2006/relationships/tags" Target="../tags/tag903.xml"/><Relationship Id="rId40" Type="http://schemas.openxmlformats.org/officeDocument/2006/relationships/tags" Target="../tags/tag906.xml"/><Relationship Id="rId45" Type="http://schemas.openxmlformats.org/officeDocument/2006/relationships/tags" Target="../tags/tag911.xml"/><Relationship Id="rId53" Type="http://schemas.openxmlformats.org/officeDocument/2006/relationships/tags" Target="../tags/tag919.xml"/><Relationship Id="rId58" Type="http://schemas.openxmlformats.org/officeDocument/2006/relationships/tags" Target="../tags/tag924.xml"/><Relationship Id="rId66" Type="http://schemas.openxmlformats.org/officeDocument/2006/relationships/tags" Target="../tags/tag932.xml"/><Relationship Id="rId74" Type="http://schemas.openxmlformats.org/officeDocument/2006/relationships/tags" Target="../tags/tag940.xml"/><Relationship Id="rId79" Type="http://schemas.openxmlformats.org/officeDocument/2006/relationships/tags" Target="../tags/tag945.xml"/><Relationship Id="rId87" Type="http://schemas.openxmlformats.org/officeDocument/2006/relationships/tags" Target="../tags/tag953.xml"/><Relationship Id="rId102" Type="http://schemas.openxmlformats.org/officeDocument/2006/relationships/tags" Target="../tags/tag968.xml"/><Relationship Id="rId5" Type="http://schemas.openxmlformats.org/officeDocument/2006/relationships/tags" Target="../tags/tag871.xml"/><Relationship Id="rId61" Type="http://schemas.openxmlformats.org/officeDocument/2006/relationships/tags" Target="../tags/tag927.xml"/><Relationship Id="rId82" Type="http://schemas.openxmlformats.org/officeDocument/2006/relationships/tags" Target="../tags/tag948.xml"/><Relationship Id="rId90" Type="http://schemas.openxmlformats.org/officeDocument/2006/relationships/tags" Target="../tags/tag956.xml"/><Relationship Id="rId95" Type="http://schemas.openxmlformats.org/officeDocument/2006/relationships/tags" Target="../tags/tag961.xml"/><Relationship Id="rId19" Type="http://schemas.openxmlformats.org/officeDocument/2006/relationships/tags" Target="../tags/tag885.xml"/><Relationship Id="rId14" Type="http://schemas.openxmlformats.org/officeDocument/2006/relationships/tags" Target="../tags/tag880.xml"/><Relationship Id="rId22" Type="http://schemas.openxmlformats.org/officeDocument/2006/relationships/tags" Target="../tags/tag888.xml"/><Relationship Id="rId27" Type="http://schemas.openxmlformats.org/officeDocument/2006/relationships/tags" Target="../tags/tag893.xml"/><Relationship Id="rId30" Type="http://schemas.openxmlformats.org/officeDocument/2006/relationships/tags" Target="../tags/tag896.xml"/><Relationship Id="rId35" Type="http://schemas.openxmlformats.org/officeDocument/2006/relationships/tags" Target="../tags/tag901.xml"/><Relationship Id="rId43" Type="http://schemas.openxmlformats.org/officeDocument/2006/relationships/tags" Target="../tags/tag909.xml"/><Relationship Id="rId48" Type="http://schemas.openxmlformats.org/officeDocument/2006/relationships/tags" Target="../tags/tag914.xml"/><Relationship Id="rId56" Type="http://schemas.openxmlformats.org/officeDocument/2006/relationships/tags" Target="../tags/tag922.xml"/><Relationship Id="rId64" Type="http://schemas.openxmlformats.org/officeDocument/2006/relationships/tags" Target="../tags/tag930.xml"/><Relationship Id="rId69" Type="http://schemas.openxmlformats.org/officeDocument/2006/relationships/tags" Target="../tags/tag935.xml"/><Relationship Id="rId77" Type="http://schemas.openxmlformats.org/officeDocument/2006/relationships/tags" Target="../tags/tag943.xml"/><Relationship Id="rId100" Type="http://schemas.openxmlformats.org/officeDocument/2006/relationships/tags" Target="../tags/tag966.xml"/><Relationship Id="rId105" Type="http://schemas.openxmlformats.org/officeDocument/2006/relationships/slideLayout" Target="../slideLayouts/slideLayout7.xml"/><Relationship Id="rId8" Type="http://schemas.openxmlformats.org/officeDocument/2006/relationships/tags" Target="../tags/tag874.xml"/><Relationship Id="rId51" Type="http://schemas.openxmlformats.org/officeDocument/2006/relationships/tags" Target="../tags/tag917.xml"/><Relationship Id="rId72" Type="http://schemas.openxmlformats.org/officeDocument/2006/relationships/tags" Target="../tags/tag938.xml"/><Relationship Id="rId80" Type="http://schemas.openxmlformats.org/officeDocument/2006/relationships/tags" Target="../tags/tag946.xml"/><Relationship Id="rId85" Type="http://schemas.openxmlformats.org/officeDocument/2006/relationships/tags" Target="../tags/tag951.xml"/><Relationship Id="rId93" Type="http://schemas.openxmlformats.org/officeDocument/2006/relationships/tags" Target="../tags/tag959.xml"/><Relationship Id="rId98" Type="http://schemas.openxmlformats.org/officeDocument/2006/relationships/tags" Target="../tags/tag964.xml"/><Relationship Id="rId3" Type="http://schemas.openxmlformats.org/officeDocument/2006/relationships/tags" Target="../tags/tag869.xml"/><Relationship Id="rId12" Type="http://schemas.openxmlformats.org/officeDocument/2006/relationships/tags" Target="../tags/tag878.xml"/><Relationship Id="rId17" Type="http://schemas.openxmlformats.org/officeDocument/2006/relationships/tags" Target="../tags/tag883.xml"/><Relationship Id="rId25" Type="http://schemas.openxmlformats.org/officeDocument/2006/relationships/tags" Target="../tags/tag891.xml"/><Relationship Id="rId33" Type="http://schemas.openxmlformats.org/officeDocument/2006/relationships/tags" Target="../tags/tag899.xml"/><Relationship Id="rId38" Type="http://schemas.openxmlformats.org/officeDocument/2006/relationships/tags" Target="../tags/tag904.xml"/><Relationship Id="rId46" Type="http://schemas.openxmlformats.org/officeDocument/2006/relationships/tags" Target="../tags/tag912.xml"/><Relationship Id="rId59" Type="http://schemas.openxmlformats.org/officeDocument/2006/relationships/tags" Target="../tags/tag925.xml"/><Relationship Id="rId67" Type="http://schemas.openxmlformats.org/officeDocument/2006/relationships/tags" Target="../tags/tag933.xml"/><Relationship Id="rId103" Type="http://schemas.openxmlformats.org/officeDocument/2006/relationships/tags" Target="../tags/tag969.xml"/><Relationship Id="rId20" Type="http://schemas.openxmlformats.org/officeDocument/2006/relationships/tags" Target="../tags/tag886.xml"/><Relationship Id="rId41" Type="http://schemas.openxmlformats.org/officeDocument/2006/relationships/tags" Target="../tags/tag907.xml"/><Relationship Id="rId54" Type="http://schemas.openxmlformats.org/officeDocument/2006/relationships/tags" Target="../tags/tag920.xml"/><Relationship Id="rId62" Type="http://schemas.openxmlformats.org/officeDocument/2006/relationships/tags" Target="../tags/tag928.xml"/><Relationship Id="rId70" Type="http://schemas.openxmlformats.org/officeDocument/2006/relationships/tags" Target="../tags/tag936.xml"/><Relationship Id="rId75" Type="http://schemas.openxmlformats.org/officeDocument/2006/relationships/tags" Target="../tags/tag941.xml"/><Relationship Id="rId83" Type="http://schemas.openxmlformats.org/officeDocument/2006/relationships/tags" Target="../tags/tag949.xml"/><Relationship Id="rId88" Type="http://schemas.openxmlformats.org/officeDocument/2006/relationships/tags" Target="../tags/tag954.xml"/><Relationship Id="rId91" Type="http://schemas.openxmlformats.org/officeDocument/2006/relationships/tags" Target="../tags/tag957.xml"/><Relationship Id="rId96" Type="http://schemas.openxmlformats.org/officeDocument/2006/relationships/tags" Target="../tags/tag962.xml"/><Relationship Id="rId1" Type="http://schemas.openxmlformats.org/officeDocument/2006/relationships/tags" Target="../tags/tag867.xml"/><Relationship Id="rId6" Type="http://schemas.openxmlformats.org/officeDocument/2006/relationships/tags" Target="../tags/tag872.xml"/><Relationship Id="rId15" Type="http://schemas.openxmlformats.org/officeDocument/2006/relationships/tags" Target="../tags/tag881.xml"/><Relationship Id="rId23" Type="http://schemas.openxmlformats.org/officeDocument/2006/relationships/tags" Target="../tags/tag889.xml"/><Relationship Id="rId28" Type="http://schemas.openxmlformats.org/officeDocument/2006/relationships/tags" Target="../tags/tag894.xml"/><Relationship Id="rId36" Type="http://schemas.openxmlformats.org/officeDocument/2006/relationships/tags" Target="../tags/tag902.xml"/><Relationship Id="rId49" Type="http://schemas.openxmlformats.org/officeDocument/2006/relationships/tags" Target="../tags/tag915.xml"/><Relationship Id="rId57" Type="http://schemas.openxmlformats.org/officeDocument/2006/relationships/tags" Target="../tags/tag923.xml"/><Relationship Id="rId106" Type="http://schemas.openxmlformats.org/officeDocument/2006/relationships/notesSlide" Target="../notesSlides/notesSlide22.xml"/><Relationship Id="rId10" Type="http://schemas.openxmlformats.org/officeDocument/2006/relationships/tags" Target="../tags/tag876.xml"/><Relationship Id="rId31" Type="http://schemas.openxmlformats.org/officeDocument/2006/relationships/tags" Target="../tags/tag897.xml"/><Relationship Id="rId44" Type="http://schemas.openxmlformats.org/officeDocument/2006/relationships/tags" Target="../tags/tag910.xml"/><Relationship Id="rId52" Type="http://schemas.openxmlformats.org/officeDocument/2006/relationships/tags" Target="../tags/tag918.xml"/><Relationship Id="rId60" Type="http://schemas.openxmlformats.org/officeDocument/2006/relationships/tags" Target="../tags/tag926.xml"/><Relationship Id="rId65" Type="http://schemas.openxmlformats.org/officeDocument/2006/relationships/tags" Target="../tags/tag931.xml"/><Relationship Id="rId73" Type="http://schemas.openxmlformats.org/officeDocument/2006/relationships/tags" Target="../tags/tag939.xml"/><Relationship Id="rId78" Type="http://schemas.openxmlformats.org/officeDocument/2006/relationships/tags" Target="../tags/tag944.xml"/><Relationship Id="rId81" Type="http://schemas.openxmlformats.org/officeDocument/2006/relationships/tags" Target="../tags/tag947.xml"/><Relationship Id="rId86" Type="http://schemas.openxmlformats.org/officeDocument/2006/relationships/tags" Target="../tags/tag952.xml"/><Relationship Id="rId94" Type="http://schemas.openxmlformats.org/officeDocument/2006/relationships/tags" Target="../tags/tag960.xml"/><Relationship Id="rId99" Type="http://schemas.openxmlformats.org/officeDocument/2006/relationships/tags" Target="../tags/tag965.xml"/><Relationship Id="rId101" Type="http://schemas.openxmlformats.org/officeDocument/2006/relationships/tags" Target="../tags/tag967.xml"/><Relationship Id="rId4" Type="http://schemas.openxmlformats.org/officeDocument/2006/relationships/tags" Target="../tags/tag870.xml"/><Relationship Id="rId9" Type="http://schemas.openxmlformats.org/officeDocument/2006/relationships/tags" Target="../tags/tag875.xml"/><Relationship Id="rId13" Type="http://schemas.openxmlformats.org/officeDocument/2006/relationships/tags" Target="../tags/tag879.xml"/><Relationship Id="rId18" Type="http://schemas.openxmlformats.org/officeDocument/2006/relationships/tags" Target="../tags/tag884.xml"/><Relationship Id="rId39" Type="http://schemas.openxmlformats.org/officeDocument/2006/relationships/tags" Target="../tags/tag905.xml"/><Relationship Id="rId34" Type="http://schemas.openxmlformats.org/officeDocument/2006/relationships/tags" Target="../tags/tag900.xml"/><Relationship Id="rId50" Type="http://schemas.openxmlformats.org/officeDocument/2006/relationships/tags" Target="../tags/tag916.xml"/><Relationship Id="rId55" Type="http://schemas.openxmlformats.org/officeDocument/2006/relationships/tags" Target="../tags/tag921.xml"/><Relationship Id="rId76" Type="http://schemas.openxmlformats.org/officeDocument/2006/relationships/tags" Target="../tags/tag942.xml"/><Relationship Id="rId97" Type="http://schemas.openxmlformats.org/officeDocument/2006/relationships/tags" Target="../tags/tag963.xml"/><Relationship Id="rId104" Type="http://schemas.openxmlformats.org/officeDocument/2006/relationships/tags" Target="../tags/tag97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72.xml"/><Relationship Id="rId1" Type="http://schemas.openxmlformats.org/officeDocument/2006/relationships/tags" Target="../tags/tag971.xml"/><Relationship Id="rId4"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8" Type="http://schemas.openxmlformats.org/officeDocument/2006/relationships/tags" Target="../tags/tag980.xml"/><Relationship Id="rId13" Type="http://schemas.openxmlformats.org/officeDocument/2006/relationships/tags" Target="../tags/tag985.xml"/><Relationship Id="rId18" Type="http://schemas.openxmlformats.org/officeDocument/2006/relationships/tags" Target="../tags/tag990.xml"/><Relationship Id="rId26" Type="http://schemas.openxmlformats.org/officeDocument/2006/relationships/notesSlide" Target="../notesSlides/notesSlide24.xml"/><Relationship Id="rId3" Type="http://schemas.openxmlformats.org/officeDocument/2006/relationships/tags" Target="../tags/tag975.xml"/><Relationship Id="rId21" Type="http://schemas.openxmlformats.org/officeDocument/2006/relationships/tags" Target="../tags/tag993.xml"/><Relationship Id="rId7" Type="http://schemas.openxmlformats.org/officeDocument/2006/relationships/tags" Target="../tags/tag979.xml"/><Relationship Id="rId12" Type="http://schemas.openxmlformats.org/officeDocument/2006/relationships/tags" Target="../tags/tag984.xml"/><Relationship Id="rId17" Type="http://schemas.openxmlformats.org/officeDocument/2006/relationships/tags" Target="../tags/tag989.xml"/><Relationship Id="rId25" Type="http://schemas.openxmlformats.org/officeDocument/2006/relationships/slideLayout" Target="../slideLayouts/slideLayout3.xml"/><Relationship Id="rId2" Type="http://schemas.openxmlformats.org/officeDocument/2006/relationships/tags" Target="../tags/tag974.xml"/><Relationship Id="rId16" Type="http://schemas.openxmlformats.org/officeDocument/2006/relationships/tags" Target="../tags/tag988.xml"/><Relationship Id="rId20" Type="http://schemas.openxmlformats.org/officeDocument/2006/relationships/tags" Target="../tags/tag992.xml"/><Relationship Id="rId1" Type="http://schemas.openxmlformats.org/officeDocument/2006/relationships/tags" Target="../tags/tag973.xml"/><Relationship Id="rId6" Type="http://schemas.openxmlformats.org/officeDocument/2006/relationships/tags" Target="../tags/tag978.xml"/><Relationship Id="rId11" Type="http://schemas.openxmlformats.org/officeDocument/2006/relationships/tags" Target="../tags/tag983.xml"/><Relationship Id="rId24" Type="http://schemas.openxmlformats.org/officeDocument/2006/relationships/tags" Target="../tags/tag996.xml"/><Relationship Id="rId5" Type="http://schemas.openxmlformats.org/officeDocument/2006/relationships/tags" Target="../tags/tag977.xml"/><Relationship Id="rId15" Type="http://schemas.openxmlformats.org/officeDocument/2006/relationships/tags" Target="../tags/tag987.xml"/><Relationship Id="rId23" Type="http://schemas.openxmlformats.org/officeDocument/2006/relationships/tags" Target="../tags/tag995.xml"/><Relationship Id="rId10" Type="http://schemas.openxmlformats.org/officeDocument/2006/relationships/tags" Target="../tags/tag982.xml"/><Relationship Id="rId19" Type="http://schemas.openxmlformats.org/officeDocument/2006/relationships/tags" Target="../tags/tag991.xml"/><Relationship Id="rId4" Type="http://schemas.openxmlformats.org/officeDocument/2006/relationships/tags" Target="../tags/tag976.xml"/><Relationship Id="rId9" Type="http://schemas.openxmlformats.org/officeDocument/2006/relationships/tags" Target="../tags/tag981.xml"/><Relationship Id="rId14" Type="http://schemas.openxmlformats.org/officeDocument/2006/relationships/tags" Target="../tags/tag986.xml"/><Relationship Id="rId22" Type="http://schemas.openxmlformats.org/officeDocument/2006/relationships/tags" Target="../tags/tag994.xml"/><Relationship Id="rId27" Type="http://schemas.openxmlformats.org/officeDocument/2006/relationships/image" Target="../media/image25.emf"/></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98.xml"/><Relationship Id="rId1" Type="http://schemas.openxmlformats.org/officeDocument/2006/relationships/tags" Target="../tags/tag997.xml"/><Relationship Id="rId4"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3.xml"/><Relationship Id="rId1" Type="http://schemas.openxmlformats.org/officeDocument/2006/relationships/tags" Target="../tags/tag11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00.xml"/><Relationship Id="rId1" Type="http://schemas.openxmlformats.org/officeDocument/2006/relationships/tags" Target="../tags/tag999.xml"/><Relationship Id="rId4"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02.xml"/><Relationship Id="rId1" Type="http://schemas.openxmlformats.org/officeDocument/2006/relationships/tags" Target="../tags/tag1001.xml"/><Relationship Id="rId4" Type="http://schemas.openxmlformats.org/officeDocument/2006/relationships/notesSlide" Target="../notesSlides/notesSlide27.xml"/></Relationships>
</file>

<file path=ppt/slides/_rels/slide5.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tags" Target="../tags/tag124.xml"/><Relationship Id="rId18" Type="http://schemas.openxmlformats.org/officeDocument/2006/relationships/tags" Target="../tags/tag129.xml"/><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tags" Target="../tags/tag123.xml"/><Relationship Id="rId17" Type="http://schemas.openxmlformats.org/officeDocument/2006/relationships/tags" Target="../tags/tag128.xml"/><Relationship Id="rId2" Type="http://schemas.openxmlformats.org/officeDocument/2006/relationships/tags" Target="../tags/tag113.xml"/><Relationship Id="rId16" Type="http://schemas.openxmlformats.org/officeDocument/2006/relationships/tags" Target="../tags/tag127.xml"/><Relationship Id="rId20" Type="http://schemas.openxmlformats.org/officeDocument/2006/relationships/notesSlide" Target="../notesSlides/notesSlide2.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tags" Target="../tags/tag122.xml"/><Relationship Id="rId5" Type="http://schemas.openxmlformats.org/officeDocument/2006/relationships/tags" Target="../tags/tag116.xml"/><Relationship Id="rId15" Type="http://schemas.openxmlformats.org/officeDocument/2006/relationships/tags" Target="../tags/tag126.xml"/><Relationship Id="rId10" Type="http://schemas.openxmlformats.org/officeDocument/2006/relationships/tags" Target="../tags/tag121.xml"/><Relationship Id="rId19" Type="http://schemas.openxmlformats.org/officeDocument/2006/relationships/slideLayout" Target="../slideLayouts/slideLayout3.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tags" Target="../tags/tag125.xml"/></Relationships>
</file>

<file path=ppt/slides/_rels/slide6.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18" Type="http://schemas.openxmlformats.org/officeDocument/2006/relationships/tags" Target="../tags/tag147.xml"/><Relationship Id="rId3" Type="http://schemas.openxmlformats.org/officeDocument/2006/relationships/tags" Target="../tags/tag132.xml"/><Relationship Id="rId21" Type="http://schemas.openxmlformats.org/officeDocument/2006/relationships/tags" Target="../tags/tag150.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tags" Target="../tags/tag146.xml"/><Relationship Id="rId2" Type="http://schemas.openxmlformats.org/officeDocument/2006/relationships/tags" Target="../tags/tag131.xml"/><Relationship Id="rId16" Type="http://schemas.openxmlformats.org/officeDocument/2006/relationships/tags" Target="../tags/tag145.xml"/><Relationship Id="rId20" Type="http://schemas.openxmlformats.org/officeDocument/2006/relationships/tags" Target="../tags/tag149.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24" Type="http://schemas.openxmlformats.org/officeDocument/2006/relationships/notesSlide" Target="../notesSlides/notesSlide3.xml"/><Relationship Id="rId5" Type="http://schemas.openxmlformats.org/officeDocument/2006/relationships/tags" Target="../tags/tag134.xml"/><Relationship Id="rId15" Type="http://schemas.openxmlformats.org/officeDocument/2006/relationships/tags" Target="../tags/tag144.xml"/><Relationship Id="rId23" Type="http://schemas.openxmlformats.org/officeDocument/2006/relationships/slideLayout" Target="../slideLayouts/slideLayout3.xml"/><Relationship Id="rId10" Type="http://schemas.openxmlformats.org/officeDocument/2006/relationships/tags" Target="../tags/tag139.xml"/><Relationship Id="rId19" Type="http://schemas.openxmlformats.org/officeDocument/2006/relationships/tags" Target="../tags/tag148.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 Id="rId22" Type="http://schemas.openxmlformats.org/officeDocument/2006/relationships/tags" Target="../tags/tag1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image" Target="../media/image4.png"/><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image" Target="../media/image4.png"/><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en-US" smtClean="0"/>
              <a:t>Memory</a:t>
            </a:r>
            <a:endParaRPr lang="en-US" dirty="0"/>
          </a:p>
        </p:txBody>
      </p:sp>
      <p:sp>
        <p:nvSpPr>
          <p:cNvPr id="3" name="Subtitle 2"/>
          <p:cNvSpPr>
            <a:spLocks noGrp="1"/>
          </p:cNvSpPr>
          <p:nvPr>
            <p:ph type="body" sz="quarter" idx="13"/>
            <p:custDataLst>
              <p:tags r:id="rId2"/>
            </p:custDataLst>
          </p:nvPr>
        </p:nvSpPr>
        <p:spPr/>
        <p:txBody>
          <a:bodyPr/>
          <a:lstStyle/>
          <a:p>
            <a:r>
              <a:rPr lang="en-US" dirty="0" smtClean="0"/>
              <a:t>See: P&amp;H Appendix C.8, C.9</a:t>
            </a:r>
            <a:endParaRPr lang="en-US" dirty="0"/>
          </a:p>
        </p:txBody>
      </p:sp>
      <p:pic>
        <p:nvPicPr>
          <p:cNvPr id="4" name="CP3 Ink ec9ceed9-842c-45d3-b4a9-657e2a005d25"/>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8144834" y="2493900"/>
            <a:ext cx="118651" cy="11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Door Lock: Outputs</a:t>
            </a:r>
            <a:endParaRPr lang="en-US" dirty="0"/>
          </a:p>
        </p:txBody>
      </p:sp>
      <p:sp>
        <p:nvSpPr>
          <p:cNvPr id="24" name="Content Placeholder 23"/>
          <p:cNvSpPr>
            <a:spLocks noGrp="1"/>
          </p:cNvSpPr>
          <p:nvPr>
            <p:ph idx="1"/>
            <p:custDataLst>
              <p:tags r:id="rId2"/>
            </p:custDataLst>
          </p:nvPr>
        </p:nvSpPr>
        <p:spPr>
          <a:xfrm>
            <a:off x="2971800" y="609600"/>
            <a:ext cx="5867400" cy="2819400"/>
          </a:xfrm>
        </p:spPr>
        <p:txBody>
          <a:bodyPr/>
          <a:lstStyle/>
          <a:p>
            <a:r>
              <a:rPr lang="en-US" dirty="0" smtClean="0"/>
              <a:t>Assumptions:</a:t>
            </a:r>
          </a:p>
          <a:p>
            <a:pPr>
              <a:buFont typeface="Arial" pitchFamily="34" charset="0"/>
              <a:buChar char="•"/>
            </a:pPr>
            <a:r>
              <a:rPr lang="en-US" dirty="0" smtClean="0"/>
              <a:t>High pulse on U unlocks door</a:t>
            </a:r>
          </a:p>
        </p:txBody>
      </p:sp>
      <p:cxnSp>
        <p:nvCxnSpPr>
          <p:cNvPr id="7" name="Straight Connector 6"/>
          <p:cNvCxnSpPr/>
          <p:nvPr>
            <p:custDataLst>
              <p:tags r:id="rId3"/>
            </p:custDataLst>
          </p:nvPr>
        </p:nvCxnSpPr>
        <p:spPr>
          <a:xfrm rot="5400000" flipH="1" flipV="1">
            <a:off x="3086100" y="29337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10800000">
            <a:off x="3124200" y="24384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5"/>
            </p:custDataLst>
          </p:nvPr>
        </p:nvCxnSpPr>
        <p:spPr>
          <a:xfrm rot="16200000">
            <a:off x="2628900" y="323850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6"/>
            </p:custDataLst>
          </p:nvPr>
        </p:nvCxnSpPr>
        <p:spPr>
          <a:xfrm rot="10800000">
            <a:off x="1905000" y="2819400"/>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5"/>
          <p:cNvPicPr>
            <a:picLocks noChangeAspect="1" noChangeArrowheads="1"/>
          </p:cNvPicPr>
          <p:nvPr>
            <p:custDataLst>
              <p:tags r:id="rId7"/>
            </p:custDataLst>
          </p:nvPr>
        </p:nvPicPr>
        <p:blipFill>
          <a:blip r:embed="rId17" cstate="print"/>
          <a:srcRect l="5440" t="47941" r="-653" b="4118"/>
          <a:stretch>
            <a:fillRect/>
          </a:stretch>
        </p:blipFill>
        <p:spPr bwMode="auto">
          <a:xfrm>
            <a:off x="2819400" y="3429000"/>
            <a:ext cx="2133600" cy="1219200"/>
          </a:xfrm>
          <a:prstGeom prst="rect">
            <a:avLst/>
          </a:prstGeom>
          <a:noFill/>
          <a:ln w="9525">
            <a:noFill/>
            <a:miter lim="800000"/>
            <a:headEnd/>
            <a:tailEnd/>
          </a:ln>
          <a:effectLst/>
        </p:spPr>
      </p:pic>
      <p:sp>
        <p:nvSpPr>
          <p:cNvPr id="18" name="TextBox 17"/>
          <p:cNvSpPr txBox="1"/>
          <p:nvPr>
            <p:custDataLst>
              <p:tags r:id="rId8"/>
            </p:custDataLst>
          </p:nvPr>
        </p:nvSpPr>
        <p:spPr>
          <a:xfrm>
            <a:off x="1524000" y="2590800"/>
            <a:ext cx="304800" cy="584775"/>
          </a:xfrm>
          <a:prstGeom prst="rect">
            <a:avLst/>
          </a:prstGeom>
          <a:noFill/>
        </p:spPr>
        <p:txBody>
          <a:bodyPr wrap="square" rtlCol="0">
            <a:spAutoFit/>
          </a:bodyPr>
          <a:lstStyle/>
          <a:p>
            <a:r>
              <a:rPr lang="en-US" sz="3200" dirty="0" smtClean="0">
                <a:solidFill>
                  <a:schemeClr val="bg1"/>
                </a:solidFill>
              </a:rPr>
              <a:t>U</a:t>
            </a:r>
            <a:endParaRPr lang="en-US" sz="3200" dirty="0">
              <a:solidFill>
                <a:schemeClr val="bg1"/>
              </a:solidFill>
            </a:endParaRPr>
          </a:p>
        </p:txBody>
      </p:sp>
      <p:sp>
        <p:nvSpPr>
          <p:cNvPr id="19" name="TextBox 18"/>
          <p:cNvSpPr txBox="1"/>
          <p:nvPr>
            <p:custDataLst>
              <p:tags r:id="rId9"/>
            </p:custDataLst>
          </p:nvPr>
        </p:nvSpPr>
        <p:spPr>
          <a:xfrm>
            <a:off x="381000" y="2133600"/>
            <a:ext cx="1676400" cy="523220"/>
          </a:xfrm>
          <a:prstGeom prst="rect">
            <a:avLst/>
          </a:prstGeom>
          <a:noFill/>
        </p:spPr>
        <p:txBody>
          <a:bodyPr wrap="square" rtlCol="0">
            <a:spAutoFit/>
          </a:bodyPr>
          <a:lstStyle/>
          <a:p>
            <a:r>
              <a:rPr lang="en-US" sz="2800" dirty="0" smtClean="0">
                <a:solidFill>
                  <a:schemeClr val="bg1"/>
                </a:solidFill>
              </a:rPr>
              <a:t>D</a:t>
            </a:r>
            <a:r>
              <a:rPr lang="en-US" sz="2800" baseline="-25000" dirty="0" smtClean="0">
                <a:solidFill>
                  <a:schemeClr val="bg1"/>
                </a:solidFill>
              </a:rPr>
              <a:t>3</a:t>
            </a:r>
            <a:r>
              <a:rPr lang="en-US" sz="2800" dirty="0" smtClean="0">
                <a:solidFill>
                  <a:schemeClr val="bg1"/>
                </a:solidFill>
              </a:rPr>
              <a:t>D</a:t>
            </a:r>
            <a:r>
              <a:rPr lang="en-US" sz="2800" baseline="-25000" dirty="0" smtClean="0">
                <a:solidFill>
                  <a:schemeClr val="bg1"/>
                </a:solidFill>
              </a:rPr>
              <a:t>2</a:t>
            </a:r>
            <a:r>
              <a:rPr lang="en-US" sz="2800" dirty="0" smtClean="0">
                <a:solidFill>
                  <a:schemeClr val="bg1"/>
                </a:solidFill>
              </a:rPr>
              <a:t>D</a:t>
            </a:r>
            <a:r>
              <a:rPr lang="en-US" sz="2800" baseline="-25000" dirty="0" smtClean="0">
                <a:solidFill>
                  <a:schemeClr val="bg1"/>
                </a:solidFill>
              </a:rPr>
              <a:t>1</a:t>
            </a:r>
            <a:r>
              <a:rPr lang="en-US" sz="2800" dirty="0" smtClean="0">
                <a:solidFill>
                  <a:schemeClr val="bg1"/>
                </a:solidFill>
              </a:rPr>
              <a:t>D</a:t>
            </a:r>
            <a:r>
              <a:rPr lang="en-US" sz="2800" baseline="-25000" dirty="0" smtClean="0">
                <a:solidFill>
                  <a:schemeClr val="bg1"/>
                </a:solidFill>
              </a:rPr>
              <a:t>0</a:t>
            </a:r>
            <a:endParaRPr lang="en-US" sz="2800" baseline="-25000" dirty="0">
              <a:solidFill>
                <a:schemeClr val="bg1"/>
              </a:solidFill>
            </a:endParaRPr>
          </a:p>
        </p:txBody>
      </p:sp>
      <p:cxnSp>
        <p:nvCxnSpPr>
          <p:cNvPr id="29" name="Straight Connector 28"/>
          <p:cNvCxnSpPr/>
          <p:nvPr>
            <p:custDataLst>
              <p:tags r:id="rId10"/>
            </p:custDataLst>
          </p:nvPr>
        </p:nvCxnSpPr>
        <p:spPr>
          <a:xfrm rot="5400000">
            <a:off x="2136342" y="2400300"/>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11"/>
            </p:custDataLst>
          </p:nvPr>
        </p:nvSpPr>
        <p:spPr>
          <a:xfrm>
            <a:off x="2022042" y="1981200"/>
            <a:ext cx="340158" cy="461665"/>
          </a:xfrm>
          <a:prstGeom prst="rect">
            <a:avLst/>
          </a:prstGeom>
          <a:noFill/>
        </p:spPr>
        <p:txBody>
          <a:bodyPr wrap="none" rtlCol="0">
            <a:spAutoFit/>
          </a:bodyPr>
          <a:lstStyle/>
          <a:p>
            <a:r>
              <a:rPr lang="en-US" sz="2400" dirty="0" smtClean="0">
                <a:solidFill>
                  <a:schemeClr val="bg1"/>
                </a:solidFill>
              </a:rPr>
              <a:t>4</a:t>
            </a:r>
          </a:p>
        </p:txBody>
      </p:sp>
      <p:sp>
        <p:nvSpPr>
          <p:cNvPr id="34" name="Rectangle 33"/>
          <p:cNvSpPr/>
          <p:nvPr>
            <p:custDataLst>
              <p:tags r:id="rId12"/>
            </p:custDataLst>
          </p:nvPr>
        </p:nvSpPr>
        <p:spPr>
          <a:xfrm>
            <a:off x="2438400" y="1905000"/>
            <a:ext cx="685800" cy="685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LED</a:t>
            </a:r>
            <a:br>
              <a:rPr lang="en-US" sz="2400" dirty="0" smtClean="0"/>
            </a:br>
            <a:r>
              <a:rPr lang="en-US" sz="2400" dirty="0" err="1" smtClean="0"/>
              <a:t>dec</a:t>
            </a:r>
            <a:endParaRPr lang="en-US" sz="2400" dirty="0"/>
          </a:p>
        </p:txBody>
      </p:sp>
      <p:cxnSp>
        <p:nvCxnSpPr>
          <p:cNvPr id="39" name="Straight Connector 38"/>
          <p:cNvCxnSpPr/>
          <p:nvPr>
            <p:custDataLst>
              <p:tags r:id="rId13"/>
            </p:custDataLst>
          </p:nvPr>
        </p:nvCxnSpPr>
        <p:spPr>
          <a:xfrm rot="10800000">
            <a:off x="1905000" y="2438400"/>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14"/>
            </p:custDataLst>
          </p:nvPr>
        </p:nvCxnSpPr>
        <p:spPr>
          <a:xfrm rot="5400000">
            <a:off x="3279342" y="2400300"/>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custDataLst>
              <p:tags r:id="rId15"/>
            </p:custDataLst>
          </p:nvPr>
        </p:nvSpPr>
        <p:spPr>
          <a:xfrm>
            <a:off x="3165042" y="1981200"/>
            <a:ext cx="340158" cy="461665"/>
          </a:xfrm>
          <a:prstGeom prst="rect">
            <a:avLst/>
          </a:prstGeom>
          <a:noFill/>
        </p:spPr>
        <p:txBody>
          <a:bodyPr wrap="none" rtlCol="0">
            <a:spAutoFit/>
          </a:bodyPr>
          <a:lstStyle/>
          <a:p>
            <a:r>
              <a:rPr lang="en-US" sz="2400" dirty="0" smtClean="0">
                <a:solidFill>
                  <a:schemeClr val="bg1"/>
                </a:solidFill>
              </a:rPr>
              <a:t>8</a:t>
            </a:r>
          </a:p>
        </p:txBody>
      </p:sp>
    </p:spTree>
    <p:extLst>
      <p:ext uri="{BB962C8B-B14F-4D97-AF65-F5344CB8AC3E}">
        <p14:creationId xmlns:p14="http://schemas.microsoft.com/office/powerpoint/2010/main" val="1650947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33" name="Oval 6"/>
          <p:cNvSpPr>
            <a:spLocks noChangeArrowheads="1"/>
          </p:cNvSpPr>
          <p:nvPr>
            <p:custDataLst>
              <p:tags r:id="rId2"/>
            </p:custDataLst>
          </p:nvPr>
        </p:nvSpPr>
        <p:spPr bwMode="auto">
          <a:xfrm>
            <a:off x="762000" y="3182096"/>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34" name="Rectangle 8"/>
          <p:cNvSpPr>
            <a:spLocks noChangeArrowheads="1"/>
          </p:cNvSpPr>
          <p:nvPr>
            <p:custDataLst>
              <p:tags r:id="rId3"/>
            </p:custDataLst>
          </p:nvPr>
        </p:nvSpPr>
        <p:spPr bwMode="auto">
          <a:xfrm>
            <a:off x="838200" y="3334496"/>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35" name="Oval 34"/>
          <p:cNvSpPr/>
          <p:nvPr>
            <p:custDataLst>
              <p:tags r:id="rId4"/>
            </p:custDataLst>
          </p:nvPr>
        </p:nvSpPr>
        <p:spPr>
          <a:xfrm>
            <a:off x="685800" y="3113088"/>
            <a:ext cx="977900" cy="9834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p>
        </p:txBody>
      </p:sp>
      <p:sp>
        <p:nvSpPr>
          <p:cNvPr id="38" name="Oval 6"/>
          <p:cNvSpPr>
            <a:spLocks noChangeArrowheads="1"/>
          </p:cNvSpPr>
          <p:nvPr>
            <p:custDataLst>
              <p:tags r:id="rId5"/>
            </p:custDataLst>
          </p:nvPr>
        </p:nvSpPr>
        <p:spPr bwMode="auto">
          <a:xfrm>
            <a:off x="23622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39" name="Rectangle 8"/>
          <p:cNvSpPr>
            <a:spLocks noChangeArrowheads="1"/>
          </p:cNvSpPr>
          <p:nvPr>
            <p:custDataLst>
              <p:tags r:id="rId6"/>
            </p:custDataLst>
          </p:nvPr>
        </p:nvSpPr>
        <p:spPr bwMode="auto">
          <a:xfrm>
            <a:off x="24384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48" name="Rectangle 9"/>
          <p:cNvSpPr>
            <a:spLocks noChangeArrowheads="1"/>
          </p:cNvSpPr>
          <p:nvPr>
            <p:custDataLst>
              <p:tags r:id="rId7"/>
            </p:custDataLst>
          </p:nvPr>
        </p:nvSpPr>
        <p:spPr bwMode="auto">
          <a:xfrm>
            <a:off x="872647" y="3563096"/>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”0”</a:t>
            </a:r>
            <a:endParaRPr lang="en-US" sz="2400" b="1" dirty="0">
              <a:solidFill>
                <a:schemeClr val="accent2">
                  <a:lumMod val="20000"/>
                  <a:lumOff val="80000"/>
                </a:schemeClr>
              </a:solidFill>
            </a:endParaRPr>
          </a:p>
        </p:txBody>
      </p:sp>
      <p:sp>
        <p:nvSpPr>
          <p:cNvPr id="49" name="Rectangle 9"/>
          <p:cNvSpPr>
            <a:spLocks noChangeArrowheads="1"/>
          </p:cNvSpPr>
          <p:nvPr>
            <p:custDataLst>
              <p:tags r:id="rId8"/>
            </p:custDataLst>
          </p:nvPr>
        </p:nvSpPr>
        <p:spPr bwMode="auto">
          <a:xfrm>
            <a:off x="228600" y="40274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50" name="Arc 49"/>
          <p:cNvSpPr/>
          <p:nvPr>
            <p:custDataLst>
              <p:tags r:id="rId9"/>
            </p:custDataLst>
          </p:nvPr>
        </p:nvSpPr>
        <p:spPr>
          <a:xfrm>
            <a:off x="152400" y="3258296"/>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56" name="Oval 6"/>
          <p:cNvSpPr>
            <a:spLocks noChangeArrowheads="1"/>
          </p:cNvSpPr>
          <p:nvPr>
            <p:custDataLst>
              <p:tags r:id="rId10"/>
            </p:custDataLst>
          </p:nvPr>
        </p:nvSpPr>
        <p:spPr bwMode="auto">
          <a:xfrm>
            <a:off x="43815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57" name="Rectangle 8"/>
          <p:cNvSpPr>
            <a:spLocks noChangeArrowheads="1"/>
          </p:cNvSpPr>
          <p:nvPr>
            <p:custDataLst>
              <p:tags r:id="rId11"/>
            </p:custDataLst>
          </p:nvPr>
        </p:nvSpPr>
        <p:spPr bwMode="auto">
          <a:xfrm>
            <a:off x="44577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58" name="Oval 6"/>
          <p:cNvSpPr>
            <a:spLocks noChangeArrowheads="1"/>
          </p:cNvSpPr>
          <p:nvPr>
            <p:custDataLst>
              <p:tags r:id="rId12"/>
            </p:custDataLst>
          </p:nvPr>
        </p:nvSpPr>
        <p:spPr bwMode="auto">
          <a:xfrm>
            <a:off x="6438900" y="1295400"/>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59" name="Rectangle 8"/>
          <p:cNvSpPr>
            <a:spLocks noChangeArrowheads="1"/>
          </p:cNvSpPr>
          <p:nvPr>
            <p:custDataLst>
              <p:tags r:id="rId13"/>
            </p:custDataLst>
          </p:nvPr>
        </p:nvSpPr>
        <p:spPr bwMode="auto">
          <a:xfrm>
            <a:off x="6553200" y="1371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60" name="Oval 6"/>
          <p:cNvSpPr>
            <a:spLocks noChangeArrowheads="1"/>
          </p:cNvSpPr>
          <p:nvPr>
            <p:custDataLst>
              <p:tags r:id="rId14"/>
            </p:custDataLst>
          </p:nvPr>
        </p:nvSpPr>
        <p:spPr bwMode="auto">
          <a:xfrm>
            <a:off x="2362200" y="4637088"/>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61" name="Rectangle 8"/>
          <p:cNvSpPr>
            <a:spLocks noChangeArrowheads="1"/>
          </p:cNvSpPr>
          <p:nvPr>
            <p:custDataLst>
              <p:tags r:id="rId15"/>
            </p:custDataLst>
          </p:nvPr>
        </p:nvSpPr>
        <p:spPr bwMode="auto">
          <a:xfrm>
            <a:off x="2438400"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62" name="Oval 6"/>
          <p:cNvSpPr>
            <a:spLocks noChangeArrowheads="1"/>
          </p:cNvSpPr>
          <p:nvPr>
            <p:custDataLst>
              <p:tags r:id="rId16"/>
            </p:custDataLst>
          </p:nvPr>
        </p:nvSpPr>
        <p:spPr bwMode="auto">
          <a:xfrm>
            <a:off x="4038600" y="4637088"/>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63" name="Rectangle 8"/>
          <p:cNvSpPr>
            <a:spLocks noChangeArrowheads="1"/>
          </p:cNvSpPr>
          <p:nvPr>
            <p:custDataLst>
              <p:tags r:id="rId17"/>
            </p:custDataLst>
          </p:nvPr>
        </p:nvSpPr>
        <p:spPr bwMode="auto">
          <a:xfrm>
            <a:off x="4119352"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67" name="Rectangle 9"/>
          <p:cNvSpPr>
            <a:spLocks noChangeArrowheads="1"/>
          </p:cNvSpPr>
          <p:nvPr>
            <p:custDataLst>
              <p:tags r:id="rId18"/>
            </p:custDataLst>
          </p:nvPr>
        </p:nvSpPr>
        <p:spPr bwMode="auto">
          <a:xfrm>
            <a:off x="24719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”1”</a:t>
            </a:r>
            <a:endParaRPr lang="en-US" sz="2400" b="1" dirty="0">
              <a:solidFill>
                <a:schemeClr val="accent2">
                  <a:lumMod val="20000"/>
                  <a:lumOff val="80000"/>
                </a:schemeClr>
              </a:solidFill>
            </a:endParaRPr>
          </a:p>
        </p:txBody>
      </p:sp>
      <p:sp>
        <p:nvSpPr>
          <p:cNvPr id="68" name="Rectangle 9"/>
          <p:cNvSpPr>
            <a:spLocks noChangeArrowheads="1"/>
          </p:cNvSpPr>
          <p:nvPr>
            <p:custDataLst>
              <p:tags r:id="rId19"/>
            </p:custDataLst>
          </p:nvPr>
        </p:nvSpPr>
        <p:spPr bwMode="auto">
          <a:xfrm>
            <a:off x="45293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”2”</a:t>
            </a:r>
            <a:endParaRPr lang="en-US" sz="2400" b="1" dirty="0">
              <a:solidFill>
                <a:schemeClr val="accent2">
                  <a:lumMod val="20000"/>
                  <a:lumOff val="80000"/>
                </a:schemeClr>
              </a:solidFill>
            </a:endParaRPr>
          </a:p>
        </p:txBody>
      </p:sp>
      <p:sp>
        <p:nvSpPr>
          <p:cNvPr id="69" name="Rectangle 9"/>
          <p:cNvSpPr>
            <a:spLocks noChangeArrowheads="1"/>
          </p:cNvSpPr>
          <p:nvPr>
            <p:custDataLst>
              <p:tags r:id="rId20"/>
            </p:custDataLst>
          </p:nvPr>
        </p:nvSpPr>
        <p:spPr bwMode="auto">
          <a:xfrm>
            <a:off x="6435304" y="1583847"/>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”3”, U</a:t>
            </a:r>
            <a:endParaRPr lang="en-US" sz="2400" b="1" dirty="0">
              <a:solidFill>
                <a:schemeClr val="accent2">
                  <a:lumMod val="20000"/>
                  <a:lumOff val="80000"/>
                </a:schemeClr>
              </a:solidFill>
            </a:endParaRPr>
          </a:p>
        </p:txBody>
      </p:sp>
      <p:sp>
        <p:nvSpPr>
          <p:cNvPr id="73" name="Rectangle 9"/>
          <p:cNvSpPr>
            <a:spLocks noChangeArrowheads="1"/>
          </p:cNvSpPr>
          <p:nvPr>
            <p:custDataLst>
              <p:tags r:id="rId21"/>
            </p:custDataLst>
          </p:nvPr>
        </p:nvSpPr>
        <p:spPr bwMode="auto">
          <a:xfrm>
            <a:off x="2510048" y="5018088"/>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”1”</a:t>
            </a:r>
            <a:endParaRPr lang="en-US" sz="2400" b="1" dirty="0">
              <a:solidFill>
                <a:schemeClr val="accent2">
                  <a:lumMod val="20000"/>
                  <a:lumOff val="80000"/>
                </a:schemeClr>
              </a:solidFill>
            </a:endParaRPr>
          </a:p>
        </p:txBody>
      </p:sp>
      <p:sp>
        <p:nvSpPr>
          <p:cNvPr id="74" name="Rectangle 9"/>
          <p:cNvSpPr>
            <a:spLocks noChangeArrowheads="1"/>
          </p:cNvSpPr>
          <p:nvPr>
            <p:custDataLst>
              <p:tags r:id="rId22"/>
            </p:custDataLst>
          </p:nvPr>
        </p:nvSpPr>
        <p:spPr bwMode="auto">
          <a:xfrm>
            <a:off x="4191000" y="50180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”2”</a:t>
            </a:r>
            <a:endParaRPr lang="en-US" sz="2400" b="1" dirty="0">
              <a:solidFill>
                <a:schemeClr val="accent2">
                  <a:lumMod val="20000"/>
                  <a:lumOff val="80000"/>
                </a:schemeClr>
              </a:solidFill>
            </a:endParaRPr>
          </a:p>
        </p:txBody>
      </p:sp>
      <p:sp>
        <p:nvSpPr>
          <p:cNvPr id="85" name="Rectangle 9"/>
          <p:cNvSpPr>
            <a:spLocks noChangeArrowheads="1"/>
          </p:cNvSpPr>
          <p:nvPr>
            <p:custDataLst>
              <p:tags r:id="rId23"/>
            </p:custDataLst>
          </p:nvPr>
        </p:nvSpPr>
        <p:spPr bwMode="auto">
          <a:xfrm>
            <a:off x="20574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86" name="Arc 85"/>
          <p:cNvSpPr/>
          <p:nvPr>
            <p:custDataLst>
              <p:tags r:id="rId24"/>
            </p:custDataLst>
          </p:nvPr>
        </p:nvSpPr>
        <p:spPr>
          <a:xfrm rot="5400000">
            <a:off x="24765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88" name="Rectangle 9"/>
          <p:cNvSpPr>
            <a:spLocks noChangeArrowheads="1"/>
          </p:cNvSpPr>
          <p:nvPr>
            <p:custDataLst>
              <p:tags r:id="rId25"/>
            </p:custDataLst>
          </p:nvPr>
        </p:nvSpPr>
        <p:spPr bwMode="auto">
          <a:xfrm>
            <a:off x="40767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89" name="Arc 88"/>
          <p:cNvSpPr/>
          <p:nvPr>
            <p:custDataLst>
              <p:tags r:id="rId26"/>
            </p:custDataLst>
          </p:nvPr>
        </p:nvSpPr>
        <p:spPr>
          <a:xfrm rot="5400000">
            <a:off x="44958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91" name="Rectangle 9"/>
          <p:cNvSpPr>
            <a:spLocks noChangeArrowheads="1"/>
          </p:cNvSpPr>
          <p:nvPr>
            <p:custDataLst>
              <p:tags r:id="rId27"/>
            </p:custDataLst>
          </p:nvPr>
        </p:nvSpPr>
        <p:spPr bwMode="auto">
          <a:xfrm>
            <a:off x="32004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p>
        </p:txBody>
      </p:sp>
      <p:sp>
        <p:nvSpPr>
          <p:cNvPr id="94" name="Rectangle 9"/>
          <p:cNvSpPr>
            <a:spLocks noChangeArrowheads="1"/>
          </p:cNvSpPr>
          <p:nvPr>
            <p:custDataLst>
              <p:tags r:id="rId28"/>
            </p:custDataLst>
          </p:nvPr>
        </p:nvSpPr>
        <p:spPr bwMode="auto">
          <a:xfrm>
            <a:off x="48768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95" name="Arc 94"/>
          <p:cNvSpPr/>
          <p:nvPr>
            <p:custDataLst>
              <p:tags r:id="rId29"/>
            </p:custDataLst>
          </p:nvPr>
        </p:nvSpPr>
        <p:spPr>
          <a:xfrm rot="16200000">
            <a:off x="4152900" y="53721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97" name="Freeform 96"/>
          <p:cNvSpPr/>
          <p:nvPr>
            <p:custDataLst>
              <p:tags r:id="rId30"/>
            </p:custDataLst>
          </p:nvPr>
        </p:nvSpPr>
        <p:spPr>
          <a:xfrm>
            <a:off x="1676400" y="2198688"/>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99" name="Freeform 98"/>
          <p:cNvSpPr/>
          <p:nvPr>
            <p:custDataLst>
              <p:tags r:id="rId31"/>
            </p:custDataLst>
          </p:nvPr>
        </p:nvSpPr>
        <p:spPr>
          <a:xfrm flipV="1">
            <a:off x="1676400" y="3798888"/>
            <a:ext cx="4572000"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00" name="Arc 99"/>
          <p:cNvSpPr/>
          <p:nvPr>
            <p:custDataLst>
              <p:tags r:id="rId32"/>
            </p:custDataLst>
          </p:nvPr>
        </p:nvSpPr>
        <p:spPr>
          <a:xfrm rot="16200000">
            <a:off x="2476500" y="5360989"/>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cxnSp>
        <p:nvCxnSpPr>
          <p:cNvPr id="102" name="Straight Arrow Connector 101"/>
          <p:cNvCxnSpPr>
            <a:stCxn id="35" idx="7"/>
          </p:cNvCxnSpPr>
          <p:nvPr>
            <p:custDataLst>
              <p:tags r:id="rId33"/>
            </p:custDataLst>
          </p:nvPr>
        </p:nvCxnSpPr>
        <p:spPr>
          <a:xfrm rot="5400000" flipH="1" flipV="1">
            <a:off x="1374038" y="2192741"/>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03" name="Rectangle 9"/>
          <p:cNvSpPr>
            <a:spLocks noChangeArrowheads="1"/>
          </p:cNvSpPr>
          <p:nvPr>
            <p:custDataLst>
              <p:tags r:id="rId34"/>
            </p:custDataLst>
          </p:nvPr>
        </p:nvSpPr>
        <p:spPr bwMode="auto">
          <a:xfrm>
            <a:off x="1371600" y="2198688"/>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“B”</a:t>
            </a:r>
            <a:endParaRPr lang="en-US" sz="2800" b="1" dirty="0">
              <a:solidFill>
                <a:schemeClr val="accent4">
                  <a:lumMod val="40000"/>
                  <a:lumOff val="60000"/>
                </a:schemeClr>
              </a:solidFill>
            </a:endParaRPr>
          </a:p>
        </p:txBody>
      </p:sp>
      <p:sp>
        <p:nvSpPr>
          <p:cNvPr id="104" name="Rectangle 9"/>
          <p:cNvSpPr>
            <a:spLocks noChangeArrowheads="1"/>
          </p:cNvSpPr>
          <p:nvPr>
            <p:custDataLst>
              <p:tags r:id="rId35"/>
            </p:custDataLst>
          </p:nvPr>
        </p:nvSpPr>
        <p:spPr bwMode="auto">
          <a:xfrm>
            <a:off x="3429000" y="12954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“A”</a:t>
            </a:r>
            <a:endParaRPr lang="en-US" sz="2800" b="1" dirty="0">
              <a:solidFill>
                <a:schemeClr val="accent4">
                  <a:lumMod val="40000"/>
                  <a:lumOff val="60000"/>
                </a:schemeClr>
              </a:solidFill>
            </a:endParaRPr>
          </a:p>
        </p:txBody>
      </p:sp>
      <p:sp>
        <p:nvSpPr>
          <p:cNvPr id="105" name="Rectangle 9"/>
          <p:cNvSpPr>
            <a:spLocks noChangeArrowheads="1"/>
          </p:cNvSpPr>
          <p:nvPr>
            <p:custDataLst>
              <p:tags r:id="rId36"/>
            </p:custDataLst>
          </p:nvPr>
        </p:nvSpPr>
        <p:spPr bwMode="auto">
          <a:xfrm>
            <a:off x="5410200" y="1295400"/>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“B”</a:t>
            </a:r>
            <a:endParaRPr lang="en-US" sz="2800" b="1" dirty="0">
              <a:solidFill>
                <a:schemeClr val="accent4">
                  <a:lumMod val="40000"/>
                  <a:lumOff val="60000"/>
                </a:schemeClr>
              </a:solidFill>
            </a:endParaRPr>
          </a:p>
        </p:txBody>
      </p:sp>
      <p:sp>
        <p:nvSpPr>
          <p:cNvPr id="106" name="Rectangle 105"/>
          <p:cNvSpPr/>
          <p:nvPr>
            <p:custDataLst>
              <p:tags r:id="rId37"/>
            </p:custDataLst>
          </p:nvPr>
        </p:nvSpPr>
        <p:spPr>
          <a:xfrm>
            <a:off x="1143000" y="4103688"/>
            <a:ext cx="777777"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cxnSp>
        <p:nvCxnSpPr>
          <p:cNvPr id="107" name="Straight Arrow Connector 106"/>
          <p:cNvCxnSpPr>
            <a:stCxn id="35" idx="5"/>
            <a:endCxn id="60" idx="1"/>
          </p:cNvCxnSpPr>
          <p:nvPr>
            <p:custDataLst>
              <p:tags r:id="rId38"/>
            </p:custDataLst>
          </p:nvPr>
        </p:nvCxnSpPr>
        <p:spPr>
          <a:xfrm rot="16200000" flipH="1">
            <a:off x="1598227" y="3874742"/>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custDataLst>
              <p:tags r:id="rId39"/>
            </p:custDataLst>
          </p:nvPr>
        </p:nvCxnSpPr>
        <p:spPr>
          <a:xfrm>
            <a:off x="3276600" y="5170488"/>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12" name="Rectangle 9"/>
          <p:cNvSpPr>
            <a:spLocks noChangeArrowheads="1"/>
          </p:cNvSpPr>
          <p:nvPr>
            <p:custDataLst>
              <p:tags r:id="rId40"/>
            </p:custDataLst>
          </p:nvPr>
        </p:nvSpPr>
        <p:spPr bwMode="auto">
          <a:xfrm>
            <a:off x="3276600" y="47132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114" name="Rectangle 9"/>
          <p:cNvSpPr>
            <a:spLocks noChangeArrowheads="1"/>
          </p:cNvSpPr>
          <p:nvPr>
            <p:custDataLst>
              <p:tags r:id="rId41"/>
            </p:custDataLst>
          </p:nvPr>
        </p:nvSpPr>
        <p:spPr bwMode="auto">
          <a:xfrm>
            <a:off x="5562600" y="41036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any</a:t>
            </a:r>
            <a:endParaRPr lang="en-US" sz="2800" b="1" dirty="0">
              <a:solidFill>
                <a:schemeClr val="accent4">
                  <a:lumMod val="40000"/>
                  <a:lumOff val="60000"/>
                </a:schemeClr>
              </a:solidFill>
            </a:endParaRPr>
          </a:p>
        </p:txBody>
      </p:sp>
      <p:sp>
        <p:nvSpPr>
          <p:cNvPr id="117" name="Rectangle 9"/>
          <p:cNvSpPr>
            <a:spLocks noChangeArrowheads="1"/>
          </p:cNvSpPr>
          <p:nvPr>
            <p:custDataLst>
              <p:tags r:id="rId42"/>
            </p:custDataLst>
          </p:nvPr>
        </p:nvSpPr>
        <p:spPr bwMode="auto">
          <a:xfrm>
            <a:off x="6781800" y="21986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any</a:t>
            </a:r>
            <a:endParaRPr lang="en-US" sz="2800" b="1" dirty="0">
              <a:solidFill>
                <a:schemeClr val="accent4">
                  <a:lumMod val="40000"/>
                  <a:lumOff val="60000"/>
                </a:schemeClr>
              </a:solidFill>
            </a:endParaRPr>
          </a:p>
        </p:txBody>
      </p:sp>
      <p:cxnSp>
        <p:nvCxnSpPr>
          <p:cNvPr id="118" name="Straight Arrow Connector 117"/>
          <p:cNvCxnSpPr/>
          <p:nvPr>
            <p:custDataLst>
              <p:tags r:id="rId43"/>
            </p:custDataLst>
          </p:nvPr>
        </p:nvCxnSpPr>
        <p:spPr>
          <a:xfrm>
            <a:off x="3276600" y="1754188"/>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custDataLst>
              <p:tags r:id="rId44"/>
            </p:custDataLst>
          </p:nvPr>
        </p:nvCxnSpPr>
        <p:spPr>
          <a:xfrm>
            <a:off x="5257800" y="1754188"/>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20" name="Rectangle 119"/>
          <p:cNvSpPr/>
          <p:nvPr>
            <p:custDataLst>
              <p:tags r:id="rId45"/>
            </p:custDataLst>
          </p:nvPr>
        </p:nvSpPr>
        <p:spPr>
          <a:xfrm>
            <a:off x="3247025" y="2122488"/>
            <a:ext cx="791575"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cxnSp>
        <p:nvCxnSpPr>
          <p:cNvPr id="121" name="Straight Arrow Connector 120"/>
          <p:cNvCxnSpPr>
            <a:endCxn id="62" idx="0"/>
          </p:cNvCxnSpPr>
          <p:nvPr>
            <p:custDataLst>
              <p:tags r:id="rId46"/>
            </p:custDataLst>
          </p:nvPr>
        </p:nvCxnSpPr>
        <p:spPr>
          <a:xfrm rot="16200000" flipH="1">
            <a:off x="2514600" y="2655888"/>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23" name="Rectangle 122"/>
          <p:cNvSpPr/>
          <p:nvPr>
            <p:custDataLst>
              <p:tags r:id="rId47"/>
            </p:custDataLst>
          </p:nvPr>
        </p:nvSpPr>
        <p:spPr>
          <a:xfrm>
            <a:off x="5257800" y="2132668"/>
            <a:ext cx="791575"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55" name="Oval 6"/>
          <p:cNvSpPr>
            <a:spLocks noChangeArrowheads="1"/>
          </p:cNvSpPr>
          <p:nvPr>
            <p:custDataLst>
              <p:tags r:id="rId48"/>
            </p:custDataLst>
          </p:nvPr>
        </p:nvSpPr>
        <p:spPr bwMode="auto">
          <a:xfrm>
            <a:off x="6324600" y="4637088"/>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64" name="Rectangle 8"/>
          <p:cNvSpPr>
            <a:spLocks noChangeArrowheads="1"/>
          </p:cNvSpPr>
          <p:nvPr>
            <p:custDataLst>
              <p:tags r:id="rId49"/>
            </p:custDataLst>
          </p:nvPr>
        </p:nvSpPr>
        <p:spPr bwMode="auto">
          <a:xfrm>
            <a:off x="6405352"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B3</a:t>
            </a:r>
            <a:endParaRPr lang="en-US" sz="2400" b="1" dirty="0">
              <a:solidFill>
                <a:srgbClr val="FFC000"/>
              </a:solidFill>
            </a:endParaRPr>
          </a:p>
        </p:txBody>
      </p:sp>
      <p:sp>
        <p:nvSpPr>
          <p:cNvPr id="65" name="Rectangle 9"/>
          <p:cNvSpPr>
            <a:spLocks noChangeArrowheads="1"/>
          </p:cNvSpPr>
          <p:nvPr>
            <p:custDataLst>
              <p:tags r:id="rId50"/>
            </p:custDataLst>
          </p:nvPr>
        </p:nvSpPr>
        <p:spPr bwMode="auto">
          <a:xfrm>
            <a:off x="6477000" y="50180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”3”</a:t>
            </a:r>
            <a:endParaRPr lang="en-US" sz="2400" b="1" dirty="0">
              <a:solidFill>
                <a:schemeClr val="accent2">
                  <a:lumMod val="20000"/>
                  <a:lumOff val="80000"/>
                </a:schemeClr>
              </a:solidFill>
            </a:endParaRPr>
          </a:p>
        </p:txBody>
      </p:sp>
      <p:cxnSp>
        <p:nvCxnSpPr>
          <p:cNvPr id="75" name="Straight Arrow Connector 74"/>
          <p:cNvCxnSpPr/>
          <p:nvPr>
            <p:custDataLst>
              <p:tags r:id="rId51"/>
            </p:custDataLst>
          </p:nvPr>
        </p:nvCxnSpPr>
        <p:spPr>
          <a:xfrm rot="16200000" flipH="1">
            <a:off x="4572000" y="2655889"/>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custDataLst>
              <p:tags r:id="rId52"/>
            </p:custDataLst>
          </p:nvPr>
        </p:nvCxnSpPr>
        <p:spPr>
          <a:xfrm>
            <a:off x="5029200" y="5170488"/>
            <a:ext cx="12192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78" name="Rectangle 9"/>
          <p:cNvSpPr>
            <a:spLocks noChangeArrowheads="1"/>
          </p:cNvSpPr>
          <p:nvPr>
            <p:custDataLst>
              <p:tags r:id="rId53"/>
            </p:custDataLst>
          </p:nvPr>
        </p:nvSpPr>
        <p:spPr bwMode="auto">
          <a:xfrm>
            <a:off x="5029200" y="47132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Tree>
    <p:extLst>
      <p:ext uri="{BB962C8B-B14F-4D97-AF65-F5344CB8AC3E}">
        <p14:creationId xmlns:p14="http://schemas.microsoft.com/office/powerpoint/2010/main" val="2943211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33" name="Oval 6"/>
          <p:cNvSpPr>
            <a:spLocks noChangeArrowheads="1"/>
          </p:cNvSpPr>
          <p:nvPr>
            <p:custDataLst>
              <p:tags r:id="rId2"/>
            </p:custDataLst>
          </p:nvPr>
        </p:nvSpPr>
        <p:spPr bwMode="auto">
          <a:xfrm>
            <a:off x="762000" y="3182096"/>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34" name="Rectangle 8"/>
          <p:cNvSpPr>
            <a:spLocks noChangeArrowheads="1"/>
          </p:cNvSpPr>
          <p:nvPr>
            <p:custDataLst>
              <p:tags r:id="rId3"/>
            </p:custDataLst>
          </p:nvPr>
        </p:nvSpPr>
        <p:spPr bwMode="auto">
          <a:xfrm>
            <a:off x="838200" y="3334496"/>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35" name="Oval 34"/>
          <p:cNvSpPr/>
          <p:nvPr>
            <p:custDataLst>
              <p:tags r:id="rId4"/>
            </p:custDataLst>
          </p:nvPr>
        </p:nvSpPr>
        <p:spPr>
          <a:xfrm>
            <a:off x="685800" y="3113088"/>
            <a:ext cx="977900" cy="9834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p>
        </p:txBody>
      </p:sp>
      <p:sp>
        <p:nvSpPr>
          <p:cNvPr id="38" name="Oval 6"/>
          <p:cNvSpPr>
            <a:spLocks noChangeArrowheads="1"/>
          </p:cNvSpPr>
          <p:nvPr>
            <p:custDataLst>
              <p:tags r:id="rId5"/>
            </p:custDataLst>
          </p:nvPr>
        </p:nvSpPr>
        <p:spPr bwMode="auto">
          <a:xfrm>
            <a:off x="23622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39" name="Rectangle 8"/>
          <p:cNvSpPr>
            <a:spLocks noChangeArrowheads="1"/>
          </p:cNvSpPr>
          <p:nvPr>
            <p:custDataLst>
              <p:tags r:id="rId6"/>
            </p:custDataLst>
          </p:nvPr>
        </p:nvSpPr>
        <p:spPr bwMode="auto">
          <a:xfrm>
            <a:off x="24384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48" name="Rectangle 9"/>
          <p:cNvSpPr>
            <a:spLocks noChangeArrowheads="1"/>
          </p:cNvSpPr>
          <p:nvPr>
            <p:custDataLst>
              <p:tags r:id="rId7"/>
            </p:custDataLst>
          </p:nvPr>
        </p:nvSpPr>
        <p:spPr bwMode="auto">
          <a:xfrm>
            <a:off x="872647" y="3563096"/>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”0”</a:t>
            </a:r>
            <a:endParaRPr lang="en-US" sz="2400" b="1" dirty="0">
              <a:solidFill>
                <a:schemeClr val="accent2">
                  <a:lumMod val="20000"/>
                  <a:lumOff val="80000"/>
                </a:schemeClr>
              </a:solidFill>
            </a:endParaRPr>
          </a:p>
        </p:txBody>
      </p:sp>
      <p:sp>
        <p:nvSpPr>
          <p:cNvPr id="49" name="Rectangle 9"/>
          <p:cNvSpPr>
            <a:spLocks noChangeArrowheads="1"/>
          </p:cNvSpPr>
          <p:nvPr>
            <p:custDataLst>
              <p:tags r:id="rId8"/>
            </p:custDataLst>
          </p:nvPr>
        </p:nvSpPr>
        <p:spPr bwMode="auto">
          <a:xfrm>
            <a:off x="228600" y="40274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50" name="Arc 49"/>
          <p:cNvSpPr/>
          <p:nvPr>
            <p:custDataLst>
              <p:tags r:id="rId9"/>
            </p:custDataLst>
          </p:nvPr>
        </p:nvSpPr>
        <p:spPr>
          <a:xfrm>
            <a:off x="152400" y="3258296"/>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56" name="Oval 6"/>
          <p:cNvSpPr>
            <a:spLocks noChangeArrowheads="1"/>
          </p:cNvSpPr>
          <p:nvPr>
            <p:custDataLst>
              <p:tags r:id="rId10"/>
            </p:custDataLst>
          </p:nvPr>
        </p:nvSpPr>
        <p:spPr bwMode="auto">
          <a:xfrm>
            <a:off x="43815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57" name="Rectangle 8"/>
          <p:cNvSpPr>
            <a:spLocks noChangeArrowheads="1"/>
          </p:cNvSpPr>
          <p:nvPr>
            <p:custDataLst>
              <p:tags r:id="rId11"/>
            </p:custDataLst>
          </p:nvPr>
        </p:nvSpPr>
        <p:spPr bwMode="auto">
          <a:xfrm>
            <a:off x="44577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58" name="Oval 6"/>
          <p:cNvSpPr>
            <a:spLocks noChangeArrowheads="1"/>
          </p:cNvSpPr>
          <p:nvPr>
            <p:custDataLst>
              <p:tags r:id="rId12"/>
            </p:custDataLst>
          </p:nvPr>
        </p:nvSpPr>
        <p:spPr bwMode="auto">
          <a:xfrm>
            <a:off x="6438900" y="1295400"/>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59" name="Rectangle 8"/>
          <p:cNvSpPr>
            <a:spLocks noChangeArrowheads="1"/>
          </p:cNvSpPr>
          <p:nvPr>
            <p:custDataLst>
              <p:tags r:id="rId13"/>
            </p:custDataLst>
          </p:nvPr>
        </p:nvSpPr>
        <p:spPr bwMode="auto">
          <a:xfrm>
            <a:off x="6553200" y="1371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60" name="Oval 6"/>
          <p:cNvSpPr>
            <a:spLocks noChangeArrowheads="1"/>
          </p:cNvSpPr>
          <p:nvPr>
            <p:custDataLst>
              <p:tags r:id="rId14"/>
            </p:custDataLst>
          </p:nvPr>
        </p:nvSpPr>
        <p:spPr bwMode="auto">
          <a:xfrm>
            <a:off x="2362200" y="4637088"/>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61" name="Rectangle 8"/>
          <p:cNvSpPr>
            <a:spLocks noChangeArrowheads="1"/>
          </p:cNvSpPr>
          <p:nvPr>
            <p:custDataLst>
              <p:tags r:id="rId15"/>
            </p:custDataLst>
          </p:nvPr>
        </p:nvSpPr>
        <p:spPr bwMode="auto">
          <a:xfrm>
            <a:off x="2438400"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62" name="Oval 6"/>
          <p:cNvSpPr>
            <a:spLocks noChangeArrowheads="1"/>
          </p:cNvSpPr>
          <p:nvPr>
            <p:custDataLst>
              <p:tags r:id="rId16"/>
            </p:custDataLst>
          </p:nvPr>
        </p:nvSpPr>
        <p:spPr bwMode="auto">
          <a:xfrm>
            <a:off x="4038600" y="4637088"/>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63" name="Rectangle 8"/>
          <p:cNvSpPr>
            <a:spLocks noChangeArrowheads="1"/>
          </p:cNvSpPr>
          <p:nvPr>
            <p:custDataLst>
              <p:tags r:id="rId17"/>
            </p:custDataLst>
          </p:nvPr>
        </p:nvSpPr>
        <p:spPr bwMode="auto">
          <a:xfrm>
            <a:off x="4119352"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67" name="Rectangle 9"/>
          <p:cNvSpPr>
            <a:spLocks noChangeArrowheads="1"/>
          </p:cNvSpPr>
          <p:nvPr>
            <p:custDataLst>
              <p:tags r:id="rId18"/>
            </p:custDataLst>
          </p:nvPr>
        </p:nvSpPr>
        <p:spPr bwMode="auto">
          <a:xfrm>
            <a:off x="24719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”1”</a:t>
            </a:r>
            <a:endParaRPr lang="en-US" sz="2400" b="1" dirty="0">
              <a:solidFill>
                <a:schemeClr val="accent2">
                  <a:lumMod val="20000"/>
                  <a:lumOff val="80000"/>
                </a:schemeClr>
              </a:solidFill>
            </a:endParaRPr>
          </a:p>
        </p:txBody>
      </p:sp>
      <p:sp>
        <p:nvSpPr>
          <p:cNvPr id="68" name="Rectangle 9"/>
          <p:cNvSpPr>
            <a:spLocks noChangeArrowheads="1"/>
          </p:cNvSpPr>
          <p:nvPr>
            <p:custDataLst>
              <p:tags r:id="rId19"/>
            </p:custDataLst>
          </p:nvPr>
        </p:nvSpPr>
        <p:spPr bwMode="auto">
          <a:xfrm>
            <a:off x="45293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”2”</a:t>
            </a:r>
            <a:endParaRPr lang="en-US" sz="2400" b="1" dirty="0">
              <a:solidFill>
                <a:schemeClr val="accent2">
                  <a:lumMod val="20000"/>
                  <a:lumOff val="80000"/>
                </a:schemeClr>
              </a:solidFill>
            </a:endParaRPr>
          </a:p>
        </p:txBody>
      </p:sp>
      <p:sp>
        <p:nvSpPr>
          <p:cNvPr id="69" name="Rectangle 9"/>
          <p:cNvSpPr>
            <a:spLocks noChangeArrowheads="1"/>
          </p:cNvSpPr>
          <p:nvPr>
            <p:custDataLst>
              <p:tags r:id="rId20"/>
            </p:custDataLst>
          </p:nvPr>
        </p:nvSpPr>
        <p:spPr bwMode="auto">
          <a:xfrm>
            <a:off x="6435304" y="1583847"/>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”3”, U</a:t>
            </a:r>
            <a:endParaRPr lang="en-US" sz="2400" b="1" dirty="0">
              <a:solidFill>
                <a:schemeClr val="accent2">
                  <a:lumMod val="20000"/>
                  <a:lumOff val="80000"/>
                </a:schemeClr>
              </a:solidFill>
            </a:endParaRPr>
          </a:p>
        </p:txBody>
      </p:sp>
      <p:sp>
        <p:nvSpPr>
          <p:cNvPr id="73" name="Rectangle 9"/>
          <p:cNvSpPr>
            <a:spLocks noChangeArrowheads="1"/>
          </p:cNvSpPr>
          <p:nvPr>
            <p:custDataLst>
              <p:tags r:id="rId21"/>
            </p:custDataLst>
          </p:nvPr>
        </p:nvSpPr>
        <p:spPr bwMode="auto">
          <a:xfrm>
            <a:off x="2510048" y="5018088"/>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”1”</a:t>
            </a:r>
            <a:endParaRPr lang="en-US" sz="2400" b="1" dirty="0">
              <a:solidFill>
                <a:schemeClr val="accent2">
                  <a:lumMod val="20000"/>
                  <a:lumOff val="80000"/>
                </a:schemeClr>
              </a:solidFill>
            </a:endParaRPr>
          </a:p>
        </p:txBody>
      </p:sp>
      <p:sp>
        <p:nvSpPr>
          <p:cNvPr id="74" name="Rectangle 9"/>
          <p:cNvSpPr>
            <a:spLocks noChangeArrowheads="1"/>
          </p:cNvSpPr>
          <p:nvPr>
            <p:custDataLst>
              <p:tags r:id="rId22"/>
            </p:custDataLst>
          </p:nvPr>
        </p:nvSpPr>
        <p:spPr bwMode="auto">
          <a:xfrm>
            <a:off x="4191000" y="50180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”2”</a:t>
            </a:r>
            <a:endParaRPr lang="en-US" sz="2400" b="1" dirty="0">
              <a:solidFill>
                <a:schemeClr val="accent2">
                  <a:lumMod val="20000"/>
                  <a:lumOff val="80000"/>
                </a:schemeClr>
              </a:solidFill>
            </a:endParaRPr>
          </a:p>
        </p:txBody>
      </p:sp>
      <p:sp>
        <p:nvSpPr>
          <p:cNvPr id="85" name="Rectangle 9"/>
          <p:cNvSpPr>
            <a:spLocks noChangeArrowheads="1"/>
          </p:cNvSpPr>
          <p:nvPr>
            <p:custDataLst>
              <p:tags r:id="rId23"/>
            </p:custDataLst>
          </p:nvPr>
        </p:nvSpPr>
        <p:spPr bwMode="auto">
          <a:xfrm>
            <a:off x="20574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86" name="Arc 85"/>
          <p:cNvSpPr/>
          <p:nvPr>
            <p:custDataLst>
              <p:tags r:id="rId24"/>
            </p:custDataLst>
          </p:nvPr>
        </p:nvSpPr>
        <p:spPr>
          <a:xfrm rot="5400000">
            <a:off x="24765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88" name="Rectangle 9"/>
          <p:cNvSpPr>
            <a:spLocks noChangeArrowheads="1"/>
          </p:cNvSpPr>
          <p:nvPr>
            <p:custDataLst>
              <p:tags r:id="rId25"/>
            </p:custDataLst>
          </p:nvPr>
        </p:nvSpPr>
        <p:spPr bwMode="auto">
          <a:xfrm>
            <a:off x="40767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89" name="Arc 88"/>
          <p:cNvSpPr/>
          <p:nvPr>
            <p:custDataLst>
              <p:tags r:id="rId26"/>
            </p:custDataLst>
          </p:nvPr>
        </p:nvSpPr>
        <p:spPr>
          <a:xfrm rot="5400000">
            <a:off x="44958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91" name="Rectangle 9"/>
          <p:cNvSpPr>
            <a:spLocks noChangeArrowheads="1"/>
          </p:cNvSpPr>
          <p:nvPr>
            <p:custDataLst>
              <p:tags r:id="rId27"/>
            </p:custDataLst>
          </p:nvPr>
        </p:nvSpPr>
        <p:spPr bwMode="auto">
          <a:xfrm>
            <a:off x="32004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94" name="Rectangle 9"/>
          <p:cNvSpPr>
            <a:spLocks noChangeArrowheads="1"/>
          </p:cNvSpPr>
          <p:nvPr>
            <p:custDataLst>
              <p:tags r:id="rId28"/>
            </p:custDataLst>
          </p:nvPr>
        </p:nvSpPr>
        <p:spPr bwMode="auto">
          <a:xfrm>
            <a:off x="48768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95" name="Arc 94"/>
          <p:cNvSpPr/>
          <p:nvPr>
            <p:custDataLst>
              <p:tags r:id="rId29"/>
            </p:custDataLst>
          </p:nvPr>
        </p:nvSpPr>
        <p:spPr>
          <a:xfrm rot="16200000">
            <a:off x="4152900" y="53721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97" name="Freeform 96"/>
          <p:cNvSpPr/>
          <p:nvPr>
            <p:custDataLst>
              <p:tags r:id="rId30"/>
            </p:custDataLst>
          </p:nvPr>
        </p:nvSpPr>
        <p:spPr>
          <a:xfrm>
            <a:off x="1676400" y="2198688"/>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99" name="Freeform 98"/>
          <p:cNvSpPr/>
          <p:nvPr>
            <p:custDataLst>
              <p:tags r:id="rId31"/>
            </p:custDataLst>
          </p:nvPr>
        </p:nvSpPr>
        <p:spPr>
          <a:xfrm flipV="1">
            <a:off x="1676400" y="3798888"/>
            <a:ext cx="2362201"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00" name="Arc 99"/>
          <p:cNvSpPr/>
          <p:nvPr>
            <p:custDataLst>
              <p:tags r:id="rId32"/>
            </p:custDataLst>
          </p:nvPr>
        </p:nvSpPr>
        <p:spPr>
          <a:xfrm rot="16200000">
            <a:off x="2476500" y="5360989"/>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cxnSp>
        <p:nvCxnSpPr>
          <p:cNvPr id="102" name="Straight Arrow Connector 101"/>
          <p:cNvCxnSpPr>
            <a:stCxn id="35" idx="7"/>
          </p:cNvCxnSpPr>
          <p:nvPr>
            <p:custDataLst>
              <p:tags r:id="rId33"/>
            </p:custDataLst>
          </p:nvPr>
        </p:nvCxnSpPr>
        <p:spPr>
          <a:xfrm rot="5400000" flipH="1" flipV="1">
            <a:off x="1374038" y="2192741"/>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03" name="Rectangle 9"/>
          <p:cNvSpPr>
            <a:spLocks noChangeArrowheads="1"/>
          </p:cNvSpPr>
          <p:nvPr>
            <p:custDataLst>
              <p:tags r:id="rId34"/>
            </p:custDataLst>
          </p:nvPr>
        </p:nvSpPr>
        <p:spPr bwMode="auto">
          <a:xfrm>
            <a:off x="1371600" y="2198688"/>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“B”</a:t>
            </a:r>
            <a:endParaRPr lang="en-US" sz="2800" b="1" dirty="0">
              <a:solidFill>
                <a:schemeClr val="accent4">
                  <a:lumMod val="40000"/>
                  <a:lumOff val="60000"/>
                </a:schemeClr>
              </a:solidFill>
            </a:endParaRPr>
          </a:p>
        </p:txBody>
      </p:sp>
      <p:sp>
        <p:nvSpPr>
          <p:cNvPr id="104" name="Rectangle 9"/>
          <p:cNvSpPr>
            <a:spLocks noChangeArrowheads="1"/>
          </p:cNvSpPr>
          <p:nvPr>
            <p:custDataLst>
              <p:tags r:id="rId35"/>
            </p:custDataLst>
          </p:nvPr>
        </p:nvSpPr>
        <p:spPr bwMode="auto">
          <a:xfrm>
            <a:off x="3429000" y="12954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“A”</a:t>
            </a:r>
            <a:endParaRPr lang="en-US" sz="2800" b="1" dirty="0">
              <a:solidFill>
                <a:schemeClr val="accent4">
                  <a:lumMod val="40000"/>
                  <a:lumOff val="60000"/>
                </a:schemeClr>
              </a:solidFill>
            </a:endParaRPr>
          </a:p>
        </p:txBody>
      </p:sp>
      <p:sp>
        <p:nvSpPr>
          <p:cNvPr id="105" name="Rectangle 9"/>
          <p:cNvSpPr>
            <a:spLocks noChangeArrowheads="1"/>
          </p:cNvSpPr>
          <p:nvPr>
            <p:custDataLst>
              <p:tags r:id="rId36"/>
            </p:custDataLst>
          </p:nvPr>
        </p:nvSpPr>
        <p:spPr bwMode="auto">
          <a:xfrm>
            <a:off x="5410200" y="1295400"/>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“B”</a:t>
            </a:r>
            <a:endParaRPr lang="en-US" sz="2800" b="1" dirty="0">
              <a:solidFill>
                <a:schemeClr val="accent4">
                  <a:lumMod val="40000"/>
                  <a:lumOff val="60000"/>
                </a:schemeClr>
              </a:solidFill>
            </a:endParaRPr>
          </a:p>
        </p:txBody>
      </p:sp>
      <p:sp>
        <p:nvSpPr>
          <p:cNvPr id="106" name="Rectangle 105"/>
          <p:cNvSpPr/>
          <p:nvPr>
            <p:custDataLst>
              <p:tags r:id="rId37"/>
            </p:custDataLst>
          </p:nvPr>
        </p:nvSpPr>
        <p:spPr>
          <a:xfrm>
            <a:off x="1143000" y="4103688"/>
            <a:ext cx="777777"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cxnSp>
        <p:nvCxnSpPr>
          <p:cNvPr id="107" name="Straight Arrow Connector 106"/>
          <p:cNvCxnSpPr>
            <a:stCxn id="35" idx="5"/>
            <a:endCxn id="60" idx="1"/>
          </p:cNvCxnSpPr>
          <p:nvPr>
            <p:custDataLst>
              <p:tags r:id="rId38"/>
            </p:custDataLst>
          </p:nvPr>
        </p:nvCxnSpPr>
        <p:spPr>
          <a:xfrm rot="16200000" flipH="1">
            <a:off x="1598227" y="3874742"/>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custDataLst>
              <p:tags r:id="rId39"/>
            </p:custDataLst>
          </p:nvPr>
        </p:nvCxnSpPr>
        <p:spPr>
          <a:xfrm>
            <a:off x="3276600" y="5170488"/>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12" name="Rectangle 9"/>
          <p:cNvSpPr>
            <a:spLocks noChangeArrowheads="1"/>
          </p:cNvSpPr>
          <p:nvPr>
            <p:custDataLst>
              <p:tags r:id="rId40"/>
            </p:custDataLst>
          </p:nvPr>
        </p:nvSpPr>
        <p:spPr bwMode="auto">
          <a:xfrm>
            <a:off x="3276600" y="47132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114" name="Rectangle 9"/>
          <p:cNvSpPr>
            <a:spLocks noChangeArrowheads="1"/>
          </p:cNvSpPr>
          <p:nvPr>
            <p:custDataLst>
              <p:tags r:id="rId41"/>
            </p:custDataLst>
          </p:nvPr>
        </p:nvSpPr>
        <p:spPr bwMode="auto">
          <a:xfrm>
            <a:off x="3352800" y="38750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117" name="Rectangle 9"/>
          <p:cNvSpPr>
            <a:spLocks noChangeArrowheads="1"/>
          </p:cNvSpPr>
          <p:nvPr>
            <p:custDataLst>
              <p:tags r:id="rId42"/>
            </p:custDataLst>
          </p:nvPr>
        </p:nvSpPr>
        <p:spPr bwMode="auto">
          <a:xfrm>
            <a:off x="6781800" y="21986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any</a:t>
            </a:r>
            <a:endParaRPr lang="en-US" sz="2800" b="1" dirty="0">
              <a:solidFill>
                <a:schemeClr val="accent4">
                  <a:lumMod val="40000"/>
                  <a:lumOff val="60000"/>
                </a:schemeClr>
              </a:solidFill>
            </a:endParaRPr>
          </a:p>
        </p:txBody>
      </p:sp>
      <p:cxnSp>
        <p:nvCxnSpPr>
          <p:cNvPr id="118" name="Straight Arrow Connector 117"/>
          <p:cNvCxnSpPr/>
          <p:nvPr>
            <p:custDataLst>
              <p:tags r:id="rId43"/>
            </p:custDataLst>
          </p:nvPr>
        </p:nvCxnSpPr>
        <p:spPr>
          <a:xfrm>
            <a:off x="3276600" y="1754188"/>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custDataLst>
              <p:tags r:id="rId44"/>
            </p:custDataLst>
          </p:nvPr>
        </p:nvCxnSpPr>
        <p:spPr>
          <a:xfrm>
            <a:off x="5257800" y="1754188"/>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20" name="Rectangle 119"/>
          <p:cNvSpPr/>
          <p:nvPr>
            <p:custDataLst>
              <p:tags r:id="rId45"/>
            </p:custDataLst>
          </p:nvPr>
        </p:nvSpPr>
        <p:spPr>
          <a:xfrm>
            <a:off x="3247025" y="2122488"/>
            <a:ext cx="791575"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cxnSp>
        <p:nvCxnSpPr>
          <p:cNvPr id="121" name="Straight Arrow Connector 120"/>
          <p:cNvCxnSpPr>
            <a:endCxn id="62" idx="0"/>
          </p:cNvCxnSpPr>
          <p:nvPr>
            <p:custDataLst>
              <p:tags r:id="rId46"/>
            </p:custDataLst>
          </p:nvPr>
        </p:nvCxnSpPr>
        <p:spPr>
          <a:xfrm rot="16200000" flipH="1">
            <a:off x="2514600" y="2655888"/>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23" name="Rectangle 122"/>
          <p:cNvSpPr/>
          <p:nvPr>
            <p:custDataLst>
              <p:tags r:id="rId47"/>
            </p:custDataLst>
          </p:nvPr>
        </p:nvSpPr>
        <p:spPr>
          <a:xfrm>
            <a:off x="4466225" y="2122488"/>
            <a:ext cx="791575"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70" name="Freeform 69"/>
          <p:cNvSpPr/>
          <p:nvPr>
            <p:custDataLst>
              <p:tags r:id="rId48"/>
            </p:custDataLst>
          </p:nvPr>
        </p:nvSpPr>
        <p:spPr>
          <a:xfrm flipV="1">
            <a:off x="1676400" y="2122488"/>
            <a:ext cx="2895600" cy="12192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943536 w 3943536"/>
              <a:gd name="connsiteY0" fmla="*/ 702574 h 949386"/>
              <a:gd name="connsiteX1" fmla="*/ 0 w 3943536"/>
              <a:gd name="connsiteY1" fmla="*/ 16774 h 949386"/>
              <a:gd name="connsiteX0" fmla="*/ 3943536 w 3943536"/>
              <a:gd name="connsiteY0" fmla="*/ 702574 h 702574"/>
              <a:gd name="connsiteX1" fmla="*/ 0 w 3943536"/>
              <a:gd name="connsiteY1" fmla="*/ 16774 h 702574"/>
            </a:gdLst>
            <a:ahLst/>
            <a:cxnLst>
              <a:cxn ang="0">
                <a:pos x="connsiteX0" y="connsiteY0"/>
              </a:cxn>
              <a:cxn ang="0">
                <a:pos x="connsiteX1" y="connsiteY1"/>
              </a:cxn>
            </a:cxnLst>
            <a:rect l="l" t="t" r="r" b="b"/>
            <a:pathLst>
              <a:path w="3943536" h="702574">
                <a:moveTo>
                  <a:pt x="3943536" y="702574"/>
                </a:moveTo>
                <a:cubicBezTo>
                  <a:pt x="3818423" y="388669"/>
                  <a:pt x="2184880" y="0"/>
                  <a:pt x="0" y="16774"/>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Tree>
    <p:extLst>
      <p:ext uri="{BB962C8B-B14F-4D97-AF65-F5344CB8AC3E}">
        <p14:creationId xmlns:p14="http://schemas.microsoft.com/office/powerpoint/2010/main" val="521854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64" name="Oval 6"/>
          <p:cNvSpPr>
            <a:spLocks noChangeArrowheads="1"/>
          </p:cNvSpPr>
          <p:nvPr>
            <p:custDataLst>
              <p:tags r:id="rId2"/>
            </p:custDataLst>
          </p:nvPr>
        </p:nvSpPr>
        <p:spPr bwMode="auto">
          <a:xfrm>
            <a:off x="762000" y="3182096"/>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65" name="Rectangle 8"/>
          <p:cNvSpPr>
            <a:spLocks noChangeArrowheads="1"/>
          </p:cNvSpPr>
          <p:nvPr>
            <p:custDataLst>
              <p:tags r:id="rId3"/>
            </p:custDataLst>
          </p:nvPr>
        </p:nvSpPr>
        <p:spPr bwMode="auto">
          <a:xfrm>
            <a:off x="838200" y="3334496"/>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66" name="Oval 65"/>
          <p:cNvSpPr/>
          <p:nvPr>
            <p:custDataLst>
              <p:tags r:id="rId4"/>
            </p:custDataLst>
          </p:nvPr>
        </p:nvSpPr>
        <p:spPr>
          <a:xfrm>
            <a:off x="685800" y="3113088"/>
            <a:ext cx="977900" cy="9834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p>
        </p:txBody>
      </p:sp>
      <p:sp>
        <p:nvSpPr>
          <p:cNvPr id="71" name="Oval 6"/>
          <p:cNvSpPr>
            <a:spLocks noChangeArrowheads="1"/>
          </p:cNvSpPr>
          <p:nvPr>
            <p:custDataLst>
              <p:tags r:id="rId5"/>
            </p:custDataLst>
          </p:nvPr>
        </p:nvSpPr>
        <p:spPr bwMode="auto">
          <a:xfrm>
            <a:off x="23622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72" name="Rectangle 8"/>
          <p:cNvSpPr>
            <a:spLocks noChangeArrowheads="1"/>
          </p:cNvSpPr>
          <p:nvPr>
            <p:custDataLst>
              <p:tags r:id="rId6"/>
            </p:custDataLst>
          </p:nvPr>
        </p:nvSpPr>
        <p:spPr bwMode="auto">
          <a:xfrm>
            <a:off x="24384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75" name="Rectangle 9"/>
          <p:cNvSpPr>
            <a:spLocks noChangeArrowheads="1"/>
          </p:cNvSpPr>
          <p:nvPr>
            <p:custDataLst>
              <p:tags r:id="rId7"/>
            </p:custDataLst>
          </p:nvPr>
        </p:nvSpPr>
        <p:spPr bwMode="auto">
          <a:xfrm>
            <a:off x="872647" y="3563096"/>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”0”</a:t>
            </a:r>
            <a:endParaRPr lang="en-US" sz="2400" b="1" dirty="0">
              <a:solidFill>
                <a:schemeClr val="accent2">
                  <a:lumMod val="20000"/>
                  <a:lumOff val="80000"/>
                </a:schemeClr>
              </a:solidFill>
            </a:endParaRPr>
          </a:p>
        </p:txBody>
      </p:sp>
      <p:sp>
        <p:nvSpPr>
          <p:cNvPr id="76" name="Rectangle 9"/>
          <p:cNvSpPr>
            <a:spLocks noChangeArrowheads="1"/>
          </p:cNvSpPr>
          <p:nvPr>
            <p:custDataLst>
              <p:tags r:id="rId8"/>
            </p:custDataLst>
          </p:nvPr>
        </p:nvSpPr>
        <p:spPr bwMode="auto">
          <a:xfrm>
            <a:off x="228600" y="40274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78" name="Arc 77"/>
          <p:cNvSpPr/>
          <p:nvPr>
            <p:custDataLst>
              <p:tags r:id="rId9"/>
            </p:custDataLst>
          </p:nvPr>
        </p:nvSpPr>
        <p:spPr>
          <a:xfrm>
            <a:off x="152400" y="3258296"/>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79" name="Oval 6"/>
          <p:cNvSpPr>
            <a:spLocks noChangeArrowheads="1"/>
          </p:cNvSpPr>
          <p:nvPr>
            <p:custDataLst>
              <p:tags r:id="rId10"/>
            </p:custDataLst>
          </p:nvPr>
        </p:nvSpPr>
        <p:spPr bwMode="auto">
          <a:xfrm>
            <a:off x="43815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80" name="Rectangle 8"/>
          <p:cNvSpPr>
            <a:spLocks noChangeArrowheads="1"/>
          </p:cNvSpPr>
          <p:nvPr>
            <p:custDataLst>
              <p:tags r:id="rId11"/>
            </p:custDataLst>
          </p:nvPr>
        </p:nvSpPr>
        <p:spPr bwMode="auto">
          <a:xfrm>
            <a:off x="44577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81" name="Oval 6"/>
          <p:cNvSpPr>
            <a:spLocks noChangeArrowheads="1"/>
          </p:cNvSpPr>
          <p:nvPr>
            <p:custDataLst>
              <p:tags r:id="rId12"/>
            </p:custDataLst>
          </p:nvPr>
        </p:nvSpPr>
        <p:spPr bwMode="auto">
          <a:xfrm>
            <a:off x="6438900" y="1295400"/>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82" name="Rectangle 8"/>
          <p:cNvSpPr>
            <a:spLocks noChangeArrowheads="1"/>
          </p:cNvSpPr>
          <p:nvPr>
            <p:custDataLst>
              <p:tags r:id="rId13"/>
            </p:custDataLst>
          </p:nvPr>
        </p:nvSpPr>
        <p:spPr bwMode="auto">
          <a:xfrm>
            <a:off x="6553200" y="1371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83" name="Oval 6"/>
          <p:cNvSpPr>
            <a:spLocks noChangeArrowheads="1"/>
          </p:cNvSpPr>
          <p:nvPr>
            <p:custDataLst>
              <p:tags r:id="rId14"/>
            </p:custDataLst>
          </p:nvPr>
        </p:nvSpPr>
        <p:spPr bwMode="auto">
          <a:xfrm>
            <a:off x="2362200" y="4637088"/>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84" name="Rectangle 8"/>
          <p:cNvSpPr>
            <a:spLocks noChangeArrowheads="1"/>
          </p:cNvSpPr>
          <p:nvPr>
            <p:custDataLst>
              <p:tags r:id="rId15"/>
            </p:custDataLst>
          </p:nvPr>
        </p:nvSpPr>
        <p:spPr bwMode="auto">
          <a:xfrm>
            <a:off x="2438400"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92" name="Oval 6"/>
          <p:cNvSpPr>
            <a:spLocks noChangeArrowheads="1"/>
          </p:cNvSpPr>
          <p:nvPr>
            <p:custDataLst>
              <p:tags r:id="rId16"/>
            </p:custDataLst>
          </p:nvPr>
        </p:nvSpPr>
        <p:spPr bwMode="auto">
          <a:xfrm>
            <a:off x="4038600" y="4637088"/>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98" name="Rectangle 8"/>
          <p:cNvSpPr>
            <a:spLocks noChangeArrowheads="1"/>
          </p:cNvSpPr>
          <p:nvPr>
            <p:custDataLst>
              <p:tags r:id="rId17"/>
            </p:custDataLst>
          </p:nvPr>
        </p:nvSpPr>
        <p:spPr bwMode="auto">
          <a:xfrm>
            <a:off x="4119352"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101" name="Rectangle 9"/>
          <p:cNvSpPr>
            <a:spLocks noChangeArrowheads="1"/>
          </p:cNvSpPr>
          <p:nvPr>
            <p:custDataLst>
              <p:tags r:id="rId18"/>
            </p:custDataLst>
          </p:nvPr>
        </p:nvSpPr>
        <p:spPr bwMode="auto">
          <a:xfrm>
            <a:off x="24719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”1”</a:t>
            </a:r>
            <a:endParaRPr lang="en-US" sz="2400" b="1" dirty="0">
              <a:solidFill>
                <a:schemeClr val="accent2">
                  <a:lumMod val="20000"/>
                  <a:lumOff val="80000"/>
                </a:schemeClr>
              </a:solidFill>
            </a:endParaRPr>
          </a:p>
        </p:txBody>
      </p:sp>
      <p:sp>
        <p:nvSpPr>
          <p:cNvPr id="108" name="Rectangle 9"/>
          <p:cNvSpPr>
            <a:spLocks noChangeArrowheads="1"/>
          </p:cNvSpPr>
          <p:nvPr>
            <p:custDataLst>
              <p:tags r:id="rId19"/>
            </p:custDataLst>
          </p:nvPr>
        </p:nvSpPr>
        <p:spPr bwMode="auto">
          <a:xfrm>
            <a:off x="45293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”2”</a:t>
            </a:r>
            <a:endParaRPr lang="en-US" sz="2400" b="1" dirty="0">
              <a:solidFill>
                <a:schemeClr val="accent2">
                  <a:lumMod val="20000"/>
                  <a:lumOff val="80000"/>
                </a:schemeClr>
              </a:solidFill>
            </a:endParaRPr>
          </a:p>
        </p:txBody>
      </p:sp>
      <p:sp>
        <p:nvSpPr>
          <p:cNvPr id="109" name="Rectangle 9"/>
          <p:cNvSpPr>
            <a:spLocks noChangeArrowheads="1"/>
          </p:cNvSpPr>
          <p:nvPr>
            <p:custDataLst>
              <p:tags r:id="rId20"/>
            </p:custDataLst>
          </p:nvPr>
        </p:nvSpPr>
        <p:spPr bwMode="auto">
          <a:xfrm>
            <a:off x="6435304" y="1583847"/>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”3”, U</a:t>
            </a:r>
            <a:endParaRPr lang="en-US" sz="2400" b="1" dirty="0">
              <a:solidFill>
                <a:schemeClr val="accent2">
                  <a:lumMod val="20000"/>
                  <a:lumOff val="80000"/>
                </a:schemeClr>
              </a:solidFill>
            </a:endParaRPr>
          </a:p>
        </p:txBody>
      </p:sp>
      <p:sp>
        <p:nvSpPr>
          <p:cNvPr id="111" name="Rectangle 9"/>
          <p:cNvSpPr>
            <a:spLocks noChangeArrowheads="1"/>
          </p:cNvSpPr>
          <p:nvPr>
            <p:custDataLst>
              <p:tags r:id="rId21"/>
            </p:custDataLst>
          </p:nvPr>
        </p:nvSpPr>
        <p:spPr bwMode="auto">
          <a:xfrm>
            <a:off x="2510048" y="5018088"/>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”1”</a:t>
            </a:r>
            <a:endParaRPr lang="en-US" sz="2400" b="1" dirty="0">
              <a:solidFill>
                <a:schemeClr val="accent2">
                  <a:lumMod val="20000"/>
                  <a:lumOff val="80000"/>
                </a:schemeClr>
              </a:solidFill>
            </a:endParaRPr>
          </a:p>
        </p:txBody>
      </p:sp>
      <p:sp>
        <p:nvSpPr>
          <p:cNvPr id="113" name="Rectangle 9"/>
          <p:cNvSpPr>
            <a:spLocks noChangeArrowheads="1"/>
          </p:cNvSpPr>
          <p:nvPr>
            <p:custDataLst>
              <p:tags r:id="rId22"/>
            </p:custDataLst>
          </p:nvPr>
        </p:nvSpPr>
        <p:spPr bwMode="auto">
          <a:xfrm>
            <a:off x="4191000" y="50180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”2”</a:t>
            </a:r>
            <a:endParaRPr lang="en-US" sz="2400" b="1" dirty="0">
              <a:solidFill>
                <a:schemeClr val="accent2">
                  <a:lumMod val="20000"/>
                  <a:lumOff val="80000"/>
                </a:schemeClr>
              </a:solidFill>
            </a:endParaRPr>
          </a:p>
        </p:txBody>
      </p:sp>
      <p:sp>
        <p:nvSpPr>
          <p:cNvPr id="115" name="Rectangle 9"/>
          <p:cNvSpPr>
            <a:spLocks noChangeArrowheads="1"/>
          </p:cNvSpPr>
          <p:nvPr>
            <p:custDataLst>
              <p:tags r:id="rId23"/>
            </p:custDataLst>
          </p:nvPr>
        </p:nvSpPr>
        <p:spPr bwMode="auto">
          <a:xfrm>
            <a:off x="20574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116" name="Arc 115"/>
          <p:cNvSpPr/>
          <p:nvPr>
            <p:custDataLst>
              <p:tags r:id="rId24"/>
            </p:custDataLst>
          </p:nvPr>
        </p:nvSpPr>
        <p:spPr>
          <a:xfrm rot="5400000">
            <a:off x="24765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22" name="Rectangle 9"/>
          <p:cNvSpPr>
            <a:spLocks noChangeArrowheads="1"/>
          </p:cNvSpPr>
          <p:nvPr>
            <p:custDataLst>
              <p:tags r:id="rId25"/>
            </p:custDataLst>
          </p:nvPr>
        </p:nvSpPr>
        <p:spPr bwMode="auto">
          <a:xfrm>
            <a:off x="40767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124" name="Arc 123"/>
          <p:cNvSpPr/>
          <p:nvPr>
            <p:custDataLst>
              <p:tags r:id="rId26"/>
            </p:custDataLst>
          </p:nvPr>
        </p:nvSpPr>
        <p:spPr>
          <a:xfrm rot="5400000">
            <a:off x="44958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25" name="Rectangle 9"/>
          <p:cNvSpPr>
            <a:spLocks noChangeArrowheads="1"/>
          </p:cNvSpPr>
          <p:nvPr>
            <p:custDataLst>
              <p:tags r:id="rId27"/>
            </p:custDataLst>
          </p:nvPr>
        </p:nvSpPr>
        <p:spPr bwMode="auto">
          <a:xfrm>
            <a:off x="32004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126" name="Rectangle 9"/>
          <p:cNvSpPr>
            <a:spLocks noChangeArrowheads="1"/>
          </p:cNvSpPr>
          <p:nvPr>
            <p:custDataLst>
              <p:tags r:id="rId28"/>
            </p:custDataLst>
          </p:nvPr>
        </p:nvSpPr>
        <p:spPr bwMode="auto">
          <a:xfrm>
            <a:off x="48768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127" name="Arc 126"/>
          <p:cNvSpPr/>
          <p:nvPr>
            <p:custDataLst>
              <p:tags r:id="rId29"/>
            </p:custDataLst>
          </p:nvPr>
        </p:nvSpPr>
        <p:spPr>
          <a:xfrm rot="16200000">
            <a:off x="4152900" y="53721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28" name="Freeform 127"/>
          <p:cNvSpPr/>
          <p:nvPr>
            <p:custDataLst>
              <p:tags r:id="rId30"/>
            </p:custDataLst>
          </p:nvPr>
        </p:nvSpPr>
        <p:spPr>
          <a:xfrm>
            <a:off x="1676400" y="2198688"/>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29" name="Freeform 128"/>
          <p:cNvSpPr/>
          <p:nvPr>
            <p:custDataLst>
              <p:tags r:id="rId31"/>
            </p:custDataLst>
          </p:nvPr>
        </p:nvSpPr>
        <p:spPr>
          <a:xfrm flipV="1">
            <a:off x="1676400" y="3798888"/>
            <a:ext cx="2362201"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30" name="Arc 129"/>
          <p:cNvSpPr/>
          <p:nvPr>
            <p:custDataLst>
              <p:tags r:id="rId32"/>
            </p:custDataLst>
          </p:nvPr>
        </p:nvSpPr>
        <p:spPr>
          <a:xfrm rot="16200000">
            <a:off x="2476500" y="5360989"/>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cxnSp>
        <p:nvCxnSpPr>
          <p:cNvPr id="131" name="Straight Arrow Connector 130"/>
          <p:cNvCxnSpPr>
            <a:stCxn id="66" idx="7"/>
          </p:cNvCxnSpPr>
          <p:nvPr>
            <p:custDataLst>
              <p:tags r:id="rId33"/>
            </p:custDataLst>
          </p:nvPr>
        </p:nvCxnSpPr>
        <p:spPr>
          <a:xfrm rot="5400000" flipH="1" flipV="1">
            <a:off x="1374038" y="2192741"/>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2" name="Rectangle 9"/>
          <p:cNvSpPr>
            <a:spLocks noChangeArrowheads="1"/>
          </p:cNvSpPr>
          <p:nvPr>
            <p:custDataLst>
              <p:tags r:id="rId34"/>
            </p:custDataLst>
          </p:nvPr>
        </p:nvSpPr>
        <p:spPr bwMode="auto">
          <a:xfrm>
            <a:off x="1371600" y="2198688"/>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“B”</a:t>
            </a:r>
            <a:endParaRPr lang="en-US" sz="2800" b="1" dirty="0">
              <a:solidFill>
                <a:schemeClr val="accent4">
                  <a:lumMod val="40000"/>
                  <a:lumOff val="60000"/>
                </a:schemeClr>
              </a:solidFill>
            </a:endParaRPr>
          </a:p>
        </p:txBody>
      </p:sp>
      <p:sp>
        <p:nvSpPr>
          <p:cNvPr id="133" name="Rectangle 9"/>
          <p:cNvSpPr>
            <a:spLocks noChangeArrowheads="1"/>
          </p:cNvSpPr>
          <p:nvPr>
            <p:custDataLst>
              <p:tags r:id="rId35"/>
            </p:custDataLst>
          </p:nvPr>
        </p:nvSpPr>
        <p:spPr bwMode="auto">
          <a:xfrm>
            <a:off x="3429000" y="12954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“A”</a:t>
            </a:r>
            <a:endParaRPr lang="en-US" sz="2800" b="1" dirty="0">
              <a:solidFill>
                <a:schemeClr val="accent4">
                  <a:lumMod val="40000"/>
                  <a:lumOff val="60000"/>
                </a:schemeClr>
              </a:solidFill>
            </a:endParaRPr>
          </a:p>
        </p:txBody>
      </p:sp>
      <p:sp>
        <p:nvSpPr>
          <p:cNvPr id="134" name="Rectangle 9"/>
          <p:cNvSpPr>
            <a:spLocks noChangeArrowheads="1"/>
          </p:cNvSpPr>
          <p:nvPr>
            <p:custDataLst>
              <p:tags r:id="rId36"/>
            </p:custDataLst>
          </p:nvPr>
        </p:nvSpPr>
        <p:spPr bwMode="auto">
          <a:xfrm>
            <a:off x="5410200" y="1295400"/>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“B”</a:t>
            </a:r>
            <a:endParaRPr lang="en-US" sz="2800" b="1" dirty="0">
              <a:solidFill>
                <a:schemeClr val="accent4">
                  <a:lumMod val="40000"/>
                  <a:lumOff val="60000"/>
                </a:schemeClr>
              </a:solidFill>
            </a:endParaRPr>
          </a:p>
        </p:txBody>
      </p:sp>
      <p:sp>
        <p:nvSpPr>
          <p:cNvPr id="135" name="Rectangle 134"/>
          <p:cNvSpPr/>
          <p:nvPr>
            <p:custDataLst>
              <p:tags r:id="rId37"/>
            </p:custDataLst>
          </p:nvPr>
        </p:nvSpPr>
        <p:spPr>
          <a:xfrm>
            <a:off x="1143000" y="4103688"/>
            <a:ext cx="777777"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cxnSp>
        <p:nvCxnSpPr>
          <p:cNvPr id="136" name="Straight Arrow Connector 135"/>
          <p:cNvCxnSpPr>
            <a:stCxn id="66" idx="5"/>
            <a:endCxn id="83" idx="1"/>
          </p:cNvCxnSpPr>
          <p:nvPr>
            <p:custDataLst>
              <p:tags r:id="rId38"/>
            </p:custDataLst>
          </p:nvPr>
        </p:nvCxnSpPr>
        <p:spPr>
          <a:xfrm rot="16200000" flipH="1">
            <a:off x="1598227" y="3874742"/>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custDataLst>
              <p:tags r:id="rId39"/>
            </p:custDataLst>
          </p:nvPr>
        </p:nvCxnSpPr>
        <p:spPr>
          <a:xfrm>
            <a:off x="3276600" y="5170488"/>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8" name="Rectangle 9"/>
          <p:cNvSpPr>
            <a:spLocks noChangeArrowheads="1"/>
          </p:cNvSpPr>
          <p:nvPr>
            <p:custDataLst>
              <p:tags r:id="rId40"/>
            </p:custDataLst>
          </p:nvPr>
        </p:nvSpPr>
        <p:spPr bwMode="auto">
          <a:xfrm>
            <a:off x="3276600" y="47132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139" name="Rectangle 9"/>
          <p:cNvSpPr>
            <a:spLocks noChangeArrowheads="1"/>
          </p:cNvSpPr>
          <p:nvPr>
            <p:custDataLst>
              <p:tags r:id="rId41"/>
            </p:custDataLst>
          </p:nvPr>
        </p:nvSpPr>
        <p:spPr bwMode="auto">
          <a:xfrm>
            <a:off x="3352800" y="38750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140" name="Rectangle 9"/>
          <p:cNvSpPr>
            <a:spLocks noChangeArrowheads="1"/>
          </p:cNvSpPr>
          <p:nvPr>
            <p:custDataLst>
              <p:tags r:id="rId42"/>
            </p:custDataLst>
          </p:nvPr>
        </p:nvSpPr>
        <p:spPr bwMode="auto">
          <a:xfrm>
            <a:off x="6781800" y="21986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any</a:t>
            </a:r>
            <a:endParaRPr lang="en-US" sz="2800" b="1" dirty="0">
              <a:solidFill>
                <a:schemeClr val="accent4">
                  <a:lumMod val="40000"/>
                  <a:lumOff val="60000"/>
                </a:schemeClr>
              </a:solidFill>
            </a:endParaRPr>
          </a:p>
        </p:txBody>
      </p:sp>
      <p:cxnSp>
        <p:nvCxnSpPr>
          <p:cNvPr id="141" name="Straight Arrow Connector 140"/>
          <p:cNvCxnSpPr/>
          <p:nvPr>
            <p:custDataLst>
              <p:tags r:id="rId43"/>
            </p:custDataLst>
          </p:nvPr>
        </p:nvCxnSpPr>
        <p:spPr>
          <a:xfrm>
            <a:off x="3276600" y="1754188"/>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custDataLst>
              <p:tags r:id="rId44"/>
            </p:custDataLst>
          </p:nvPr>
        </p:nvCxnSpPr>
        <p:spPr>
          <a:xfrm>
            <a:off x="5257800" y="1754188"/>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3" name="Rectangle 142"/>
          <p:cNvSpPr/>
          <p:nvPr>
            <p:custDataLst>
              <p:tags r:id="rId45"/>
            </p:custDataLst>
          </p:nvPr>
        </p:nvSpPr>
        <p:spPr>
          <a:xfrm>
            <a:off x="3247025" y="2122488"/>
            <a:ext cx="791575"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cxnSp>
        <p:nvCxnSpPr>
          <p:cNvPr id="144" name="Straight Arrow Connector 143"/>
          <p:cNvCxnSpPr>
            <a:endCxn id="92" idx="0"/>
          </p:cNvCxnSpPr>
          <p:nvPr>
            <p:custDataLst>
              <p:tags r:id="rId46"/>
            </p:custDataLst>
          </p:nvPr>
        </p:nvCxnSpPr>
        <p:spPr>
          <a:xfrm rot="16200000" flipH="1">
            <a:off x="2514600" y="2655888"/>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5" name="Rectangle 144"/>
          <p:cNvSpPr/>
          <p:nvPr>
            <p:custDataLst>
              <p:tags r:id="rId47"/>
            </p:custDataLst>
          </p:nvPr>
        </p:nvSpPr>
        <p:spPr>
          <a:xfrm>
            <a:off x="4466225" y="2122488"/>
            <a:ext cx="791575"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146" name="Freeform 145"/>
          <p:cNvSpPr/>
          <p:nvPr>
            <p:custDataLst>
              <p:tags r:id="rId48"/>
            </p:custDataLst>
          </p:nvPr>
        </p:nvSpPr>
        <p:spPr>
          <a:xfrm flipV="1">
            <a:off x="1676400" y="2122488"/>
            <a:ext cx="2895600" cy="12192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943536 w 3943536"/>
              <a:gd name="connsiteY0" fmla="*/ 702574 h 949386"/>
              <a:gd name="connsiteX1" fmla="*/ 0 w 3943536"/>
              <a:gd name="connsiteY1" fmla="*/ 16774 h 949386"/>
              <a:gd name="connsiteX0" fmla="*/ 3943536 w 3943536"/>
              <a:gd name="connsiteY0" fmla="*/ 702574 h 702574"/>
              <a:gd name="connsiteX1" fmla="*/ 0 w 3943536"/>
              <a:gd name="connsiteY1" fmla="*/ 16774 h 702574"/>
            </a:gdLst>
            <a:ahLst/>
            <a:cxnLst>
              <a:cxn ang="0">
                <a:pos x="connsiteX0" y="connsiteY0"/>
              </a:cxn>
              <a:cxn ang="0">
                <a:pos x="connsiteX1" y="connsiteY1"/>
              </a:cxn>
            </a:cxnLst>
            <a:rect l="l" t="t" r="r" b="b"/>
            <a:pathLst>
              <a:path w="3943536" h="702574">
                <a:moveTo>
                  <a:pt x="3943536" y="702574"/>
                </a:moveTo>
                <a:cubicBezTo>
                  <a:pt x="3818423" y="388669"/>
                  <a:pt x="2184880" y="0"/>
                  <a:pt x="0" y="16774"/>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graphicFrame>
        <p:nvGraphicFramePr>
          <p:cNvPr id="55" name="Table 54"/>
          <p:cNvGraphicFramePr>
            <a:graphicFrameLocks noGrp="1"/>
          </p:cNvGraphicFramePr>
          <p:nvPr>
            <p:custDataLst>
              <p:tags r:id="rId49"/>
            </p:custDataLst>
            <p:extLst>
              <p:ext uri="{D42A27DB-BD31-4B8C-83A1-F6EECF244321}">
                <p14:modId xmlns:p14="http://schemas.microsoft.com/office/powerpoint/2010/main" val="1211269365"/>
              </p:ext>
            </p:extLst>
          </p:nvPr>
        </p:nvGraphicFramePr>
        <p:xfrm>
          <a:off x="5486400" y="2351088"/>
          <a:ext cx="2971801" cy="3413760"/>
        </p:xfrm>
        <a:graphic>
          <a:graphicData uri="http://schemas.openxmlformats.org/drawingml/2006/table">
            <a:tbl>
              <a:tblPr firstRow="1" bandRow="1">
                <a:tableStyleId>{5C22544A-7EE6-4342-B048-85BDC9FD1C3A}</a:tableStyleId>
              </a:tblPr>
              <a:tblGrid>
                <a:gridCol w="1300163"/>
                <a:gridCol w="1671638"/>
              </a:tblGrid>
              <a:tr h="370840">
                <a:tc>
                  <a:txBody>
                    <a:bodyPr/>
                    <a:lstStyle/>
                    <a:p>
                      <a:pPr algn="ctr"/>
                      <a:r>
                        <a:rPr lang="en-US" sz="2800" b="1" dirty="0" smtClean="0">
                          <a:solidFill>
                            <a:schemeClr val="accent1"/>
                          </a:solidFill>
                        </a:rPr>
                        <a:t>Cur.</a:t>
                      </a:r>
                      <a:r>
                        <a:rPr lang="en-US" sz="2800" b="1" baseline="0" dirty="0" smtClean="0">
                          <a:solidFill>
                            <a:schemeClr val="accent1"/>
                          </a:solidFill>
                        </a:rPr>
                        <a:t> </a:t>
                      </a:r>
                      <a:r>
                        <a:rPr lang="en-US" sz="2800" b="1" dirty="0" smtClean="0">
                          <a:solidFill>
                            <a:schemeClr val="accent1"/>
                          </a:solidFill>
                        </a:rPr>
                        <a:t>State</a:t>
                      </a:r>
                      <a:endParaRPr lang="en-US" sz="2800" b="1"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smtClean="0">
                          <a:solidFill>
                            <a:schemeClr val="accent1"/>
                          </a:solidFill>
                        </a:rPr>
                        <a:t>Output</a:t>
                      </a:r>
                      <a:endParaRPr lang="en-US" sz="28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147" name="Table 146"/>
          <p:cNvGraphicFramePr>
            <a:graphicFrameLocks noGrp="1"/>
          </p:cNvGraphicFramePr>
          <p:nvPr>
            <p:custDataLst>
              <p:tags r:id="rId50"/>
            </p:custDataLst>
            <p:extLst>
              <p:ext uri="{D42A27DB-BD31-4B8C-83A1-F6EECF244321}">
                <p14:modId xmlns:p14="http://schemas.microsoft.com/office/powerpoint/2010/main" val="3375798901"/>
              </p:ext>
            </p:extLst>
          </p:nvPr>
        </p:nvGraphicFramePr>
        <p:xfrm>
          <a:off x="5486400" y="2351088"/>
          <a:ext cx="2971801" cy="3413760"/>
        </p:xfrm>
        <a:graphic>
          <a:graphicData uri="http://schemas.openxmlformats.org/drawingml/2006/table">
            <a:tbl>
              <a:tblPr firstRow="1" bandRow="1">
                <a:tableStyleId>{5C22544A-7EE6-4342-B048-85BDC9FD1C3A}</a:tableStyleId>
              </a:tblPr>
              <a:tblGrid>
                <a:gridCol w="1300163"/>
                <a:gridCol w="1671638"/>
              </a:tblGrid>
              <a:tr h="370840">
                <a:tc>
                  <a:txBody>
                    <a:bodyPr/>
                    <a:lstStyle/>
                    <a:p>
                      <a:pPr algn="ctr"/>
                      <a:r>
                        <a:rPr lang="en-US" sz="2800" b="1" dirty="0" smtClean="0">
                          <a:solidFill>
                            <a:schemeClr val="accent1"/>
                          </a:solidFill>
                        </a:rPr>
                        <a:t>Cur.</a:t>
                      </a:r>
                      <a:r>
                        <a:rPr lang="en-US" sz="2800" b="1" baseline="0" dirty="0" smtClean="0">
                          <a:solidFill>
                            <a:schemeClr val="accent1"/>
                          </a:solidFill>
                        </a:rPr>
                        <a:t> </a:t>
                      </a:r>
                      <a:r>
                        <a:rPr lang="en-US" sz="2800" b="1" dirty="0" smtClean="0">
                          <a:solidFill>
                            <a:schemeClr val="accent1"/>
                          </a:solidFill>
                        </a:rPr>
                        <a:t>State</a:t>
                      </a:r>
                      <a:endParaRPr lang="en-US" sz="2800" b="1"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smtClean="0">
                          <a:solidFill>
                            <a:schemeClr val="accent1"/>
                          </a:solidFill>
                        </a:rPr>
                        <a:t>Output</a:t>
                      </a:r>
                      <a:endParaRPr lang="en-US" sz="28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800" b="1" dirty="0" smtClean="0">
                          <a:solidFill>
                            <a:schemeClr val="bg1"/>
                          </a:solidFill>
                        </a:rPr>
                        <a:t>Idle</a:t>
                      </a: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smtClean="0">
                          <a:solidFill>
                            <a:schemeClr val="bg1"/>
                          </a:solidFill>
                        </a:rPr>
                        <a:t>“0”</a:t>
                      </a: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800" b="1" dirty="0" smtClean="0">
                          <a:solidFill>
                            <a:schemeClr val="bg1"/>
                          </a:solidFill>
                        </a:rPr>
                        <a:t>G1</a:t>
                      </a: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smtClean="0">
                          <a:solidFill>
                            <a:schemeClr val="bg1"/>
                          </a:solidFill>
                        </a:rPr>
                        <a:t>“1”</a:t>
                      </a: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800" b="1" dirty="0" smtClean="0">
                          <a:solidFill>
                            <a:schemeClr val="bg1"/>
                          </a:solidFill>
                        </a:rPr>
                        <a:t>G2</a:t>
                      </a: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smtClean="0">
                          <a:solidFill>
                            <a:schemeClr val="bg1"/>
                          </a:solidFill>
                        </a:rPr>
                        <a:t>“2”</a:t>
                      </a: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800" b="1" dirty="0" smtClean="0">
                          <a:solidFill>
                            <a:schemeClr val="bg1"/>
                          </a:solidFill>
                        </a:rPr>
                        <a:t>G3</a:t>
                      </a: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smtClean="0">
                          <a:solidFill>
                            <a:schemeClr val="bg1"/>
                          </a:solidFill>
                        </a:rPr>
                        <a:t>“3”, U</a:t>
                      </a: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800" b="1" dirty="0" smtClean="0">
                          <a:solidFill>
                            <a:schemeClr val="bg1"/>
                          </a:solidFill>
                        </a:rPr>
                        <a:t>B1</a:t>
                      </a: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smtClean="0">
                          <a:solidFill>
                            <a:schemeClr val="bg1"/>
                          </a:solidFill>
                        </a:rPr>
                        <a:t>“1”</a:t>
                      </a: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800" b="1" dirty="0" smtClean="0">
                          <a:solidFill>
                            <a:schemeClr val="bg1"/>
                          </a:solidFill>
                        </a:rPr>
                        <a:t>B2</a:t>
                      </a:r>
                      <a:endParaRPr lang="en-US" sz="28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smtClean="0">
                          <a:solidFill>
                            <a:schemeClr val="bg1"/>
                          </a:solidFill>
                        </a:rPr>
                        <a:t>“2”</a:t>
                      </a:r>
                      <a:endParaRPr lang="en-US" sz="28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Tree>
    <p:extLst>
      <p:ext uri="{BB962C8B-B14F-4D97-AF65-F5344CB8AC3E}">
        <p14:creationId xmlns:p14="http://schemas.microsoft.com/office/powerpoint/2010/main" val="391736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65" name="Oval 6"/>
          <p:cNvSpPr>
            <a:spLocks noChangeArrowheads="1"/>
          </p:cNvSpPr>
          <p:nvPr>
            <p:custDataLst>
              <p:tags r:id="rId2"/>
            </p:custDataLst>
          </p:nvPr>
        </p:nvSpPr>
        <p:spPr bwMode="auto">
          <a:xfrm>
            <a:off x="762000" y="3193208"/>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66" name="Rectangle 8"/>
          <p:cNvSpPr>
            <a:spLocks noChangeArrowheads="1"/>
          </p:cNvSpPr>
          <p:nvPr>
            <p:custDataLst>
              <p:tags r:id="rId3"/>
            </p:custDataLst>
          </p:nvPr>
        </p:nvSpPr>
        <p:spPr bwMode="auto">
          <a:xfrm>
            <a:off x="838200" y="334560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71" name="Oval 70"/>
          <p:cNvSpPr/>
          <p:nvPr>
            <p:custDataLst>
              <p:tags r:id="rId4"/>
            </p:custDataLst>
          </p:nvPr>
        </p:nvSpPr>
        <p:spPr>
          <a:xfrm>
            <a:off x="685800" y="3124200"/>
            <a:ext cx="977900" cy="9834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p>
        </p:txBody>
      </p:sp>
      <p:sp>
        <p:nvSpPr>
          <p:cNvPr id="72" name="Oval 6"/>
          <p:cNvSpPr>
            <a:spLocks noChangeArrowheads="1"/>
          </p:cNvSpPr>
          <p:nvPr>
            <p:custDataLst>
              <p:tags r:id="rId5"/>
            </p:custDataLst>
          </p:nvPr>
        </p:nvSpPr>
        <p:spPr bwMode="auto">
          <a:xfrm>
            <a:off x="2362200" y="1306512"/>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75" name="Rectangle 8"/>
          <p:cNvSpPr>
            <a:spLocks noChangeArrowheads="1"/>
          </p:cNvSpPr>
          <p:nvPr>
            <p:custDataLst>
              <p:tags r:id="rId6"/>
            </p:custDataLst>
          </p:nvPr>
        </p:nvSpPr>
        <p:spPr bwMode="auto">
          <a:xfrm>
            <a:off x="2438400" y="1458912"/>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76" name="Rectangle 9"/>
          <p:cNvSpPr>
            <a:spLocks noChangeArrowheads="1"/>
          </p:cNvSpPr>
          <p:nvPr>
            <p:custDataLst>
              <p:tags r:id="rId7"/>
            </p:custDataLst>
          </p:nvPr>
        </p:nvSpPr>
        <p:spPr bwMode="auto">
          <a:xfrm>
            <a:off x="872647" y="357420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”0”</a:t>
            </a:r>
            <a:endParaRPr lang="en-US" sz="2400" b="1" dirty="0">
              <a:solidFill>
                <a:schemeClr val="accent2">
                  <a:lumMod val="20000"/>
                  <a:lumOff val="80000"/>
                </a:schemeClr>
              </a:solidFill>
            </a:endParaRPr>
          </a:p>
        </p:txBody>
      </p:sp>
      <p:sp>
        <p:nvSpPr>
          <p:cNvPr id="78" name="Rectangle 9"/>
          <p:cNvSpPr>
            <a:spLocks noChangeArrowheads="1"/>
          </p:cNvSpPr>
          <p:nvPr>
            <p:custDataLst>
              <p:tags r:id="rId8"/>
            </p:custDataLst>
          </p:nvPr>
        </p:nvSpPr>
        <p:spPr bwMode="auto">
          <a:xfrm>
            <a:off x="228600" y="4038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79" name="Arc 78"/>
          <p:cNvSpPr/>
          <p:nvPr>
            <p:custDataLst>
              <p:tags r:id="rId9"/>
            </p:custDataLst>
          </p:nvPr>
        </p:nvSpPr>
        <p:spPr>
          <a:xfrm>
            <a:off x="152400" y="326940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80" name="Oval 6"/>
          <p:cNvSpPr>
            <a:spLocks noChangeArrowheads="1"/>
          </p:cNvSpPr>
          <p:nvPr>
            <p:custDataLst>
              <p:tags r:id="rId10"/>
            </p:custDataLst>
          </p:nvPr>
        </p:nvSpPr>
        <p:spPr bwMode="auto">
          <a:xfrm>
            <a:off x="4381500" y="1306512"/>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81" name="Rectangle 8"/>
          <p:cNvSpPr>
            <a:spLocks noChangeArrowheads="1"/>
          </p:cNvSpPr>
          <p:nvPr>
            <p:custDataLst>
              <p:tags r:id="rId11"/>
            </p:custDataLst>
          </p:nvPr>
        </p:nvSpPr>
        <p:spPr bwMode="auto">
          <a:xfrm>
            <a:off x="4457700" y="1458912"/>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82" name="Oval 6"/>
          <p:cNvSpPr>
            <a:spLocks noChangeArrowheads="1"/>
          </p:cNvSpPr>
          <p:nvPr>
            <p:custDataLst>
              <p:tags r:id="rId12"/>
            </p:custDataLst>
          </p:nvPr>
        </p:nvSpPr>
        <p:spPr bwMode="auto">
          <a:xfrm>
            <a:off x="6438900" y="1306512"/>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83" name="Rectangle 8"/>
          <p:cNvSpPr>
            <a:spLocks noChangeArrowheads="1"/>
          </p:cNvSpPr>
          <p:nvPr>
            <p:custDataLst>
              <p:tags r:id="rId13"/>
            </p:custDataLst>
          </p:nvPr>
        </p:nvSpPr>
        <p:spPr bwMode="auto">
          <a:xfrm>
            <a:off x="6553200" y="1382712"/>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84" name="Oval 6"/>
          <p:cNvSpPr>
            <a:spLocks noChangeArrowheads="1"/>
          </p:cNvSpPr>
          <p:nvPr>
            <p:custDataLst>
              <p:tags r:id="rId14"/>
            </p:custDataLst>
          </p:nvPr>
        </p:nvSpPr>
        <p:spPr bwMode="auto">
          <a:xfrm>
            <a:off x="2362200" y="4648200"/>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92" name="Rectangle 8"/>
          <p:cNvSpPr>
            <a:spLocks noChangeArrowheads="1"/>
          </p:cNvSpPr>
          <p:nvPr>
            <p:custDataLst>
              <p:tags r:id="rId15"/>
            </p:custDataLst>
          </p:nvPr>
        </p:nvSpPr>
        <p:spPr bwMode="auto">
          <a:xfrm>
            <a:off x="2438400" y="4800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98" name="Oval 6"/>
          <p:cNvSpPr>
            <a:spLocks noChangeArrowheads="1"/>
          </p:cNvSpPr>
          <p:nvPr>
            <p:custDataLst>
              <p:tags r:id="rId16"/>
            </p:custDataLst>
          </p:nvPr>
        </p:nvSpPr>
        <p:spPr bwMode="auto">
          <a:xfrm>
            <a:off x="4038600" y="4648200"/>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p>
        </p:txBody>
      </p:sp>
      <p:sp>
        <p:nvSpPr>
          <p:cNvPr id="101" name="Rectangle 8"/>
          <p:cNvSpPr>
            <a:spLocks noChangeArrowheads="1"/>
          </p:cNvSpPr>
          <p:nvPr>
            <p:custDataLst>
              <p:tags r:id="rId17"/>
            </p:custDataLst>
          </p:nvPr>
        </p:nvSpPr>
        <p:spPr bwMode="auto">
          <a:xfrm>
            <a:off x="4119352" y="4800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108" name="Rectangle 9"/>
          <p:cNvSpPr>
            <a:spLocks noChangeArrowheads="1"/>
          </p:cNvSpPr>
          <p:nvPr>
            <p:custDataLst>
              <p:tags r:id="rId18"/>
            </p:custDataLst>
          </p:nvPr>
        </p:nvSpPr>
        <p:spPr bwMode="auto">
          <a:xfrm>
            <a:off x="2471948" y="1661634"/>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”1”</a:t>
            </a:r>
            <a:endParaRPr lang="en-US" sz="2400" b="1" dirty="0">
              <a:solidFill>
                <a:schemeClr val="accent2">
                  <a:lumMod val="20000"/>
                  <a:lumOff val="80000"/>
                </a:schemeClr>
              </a:solidFill>
            </a:endParaRPr>
          </a:p>
        </p:txBody>
      </p:sp>
      <p:sp>
        <p:nvSpPr>
          <p:cNvPr id="109" name="Rectangle 9"/>
          <p:cNvSpPr>
            <a:spLocks noChangeArrowheads="1"/>
          </p:cNvSpPr>
          <p:nvPr>
            <p:custDataLst>
              <p:tags r:id="rId19"/>
            </p:custDataLst>
          </p:nvPr>
        </p:nvSpPr>
        <p:spPr bwMode="auto">
          <a:xfrm>
            <a:off x="4529348" y="1661634"/>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”2”</a:t>
            </a:r>
            <a:endParaRPr lang="en-US" sz="2400" b="1" dirty="0">
              <a:solidFill>
                <a:schemeClr val="accent2">
                  <a:lumMod val="20000"/>
                  <a:lumOff val="80000"/>
                </a:schemeClr>
              </a:solidFill>
            </a:endParaRPr>
          </a:p>
        </p:txBody>
      </p:sp>
      <p:sp>
        <p:nvSpPr>
          <p:cNvPr id="111" name="Rectangle 9"/>
          <p:cNvSpPr>
            <a:spLocks noChangeArrowheads="1"/>
          </p:cNvSpPr>
          <p:nvPr>
            <p:custDataLst>
              <p:tags r:id="rId20"/>
            </p:custDataLst>
          </p:nvPr>
        </p:nvSpPr>
        <p:spPr bwMode="auto">
          <a:xfrm>
            <a:off x="6435304" y="1594959"/>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”3”, U</a:t>
            </a:r>
            <a:endParaRPr lang="en-US" sz="2400" b="1" dirty="0">
              <a:solidFill>
                <a:schemeClr val="accent2">
                  <a:lumMod val="20000"/>
                  <a:lumOff val="80000"/>
                </a:schemeClr>
              </a:solidFill>
            </a:endParaRPr>
          </a:p>
        </p:txBody>
      </p:sp>
      <p:sp>
        <p:nvSpPr>
          <p:cNvPr id="113" name="Rectangle 9"/>
          <p:cNvSpPr>
            <a:spLocks noChangeArrowheads="1"/>
          </p:cNvSpPr>
          <p:nvPr>
            <p:custDataLst>
              <p:tags r:id="rId21"/>
            </p:custDataLst>
          </p:nvPr>
        </p:nvSpPr>
        <p:spPr bwMode="auto">
          <a:xfrm>
            <a:off x="2510048" y="50292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”1”</a:t>
            </a:r>
            <a:endParaRPr lang="en-US" sz="2400" b="1" dirty="0">
              <a:solidFill>
                <a:schemeClr val="accent2">
                  <a:lumMod val="20000"/>
                  <a:lumOff val="80000"/>
                </a:schemeClr>
              </a:solidFill>
            </a:endParaRPr>
          </a:p>
        </p:txBody>
      </p:sp>
      <p:sp>
        <p:nvSpPr>
          <p:cNvPr id="115" name="Rectangle 9"/>
          <p:cNvSpPr>
            <a:spLocks noChangeArrowheads="1"/>
          </p:cNvSpPr>
          <p:nvPr>
            <p:custDataLst>
              <p:tags r:id="rId22"/>
            </p:custDataLst>
          </p:nvPr>
        </p:nvSpPr>
        <p:spPr bwMode="auto">
          <a:xfrm>
            <a:off x="4191000" y="5029200"/>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chemeClr val="accent2">
                    <a:lumMod val="20000"/>
                    <a:lumOff val="80000"/>
                  </a:schemeClr>
                </a:solidFill>
              </a:rPr>
              <a:t>”2”</a:t>
            </a:r>
            <a:endParaRPr lang="en-US" sz="2400" b="1" dirty="0">
              <a:solidFill>
                <a:schemeClr val="accent2">
                  <a:lumMod val="20000"/>
                  <a:lumOff val="80000"/>
                </a:schemeClr>
              </a:solidFill>
            </a:endParaRPr>
          </a:p>
        </p:txBody>
      </p:sp>
      <p:sp>
        <p:nvSpPr>
          <p:cNvPr id="116" name="Rectangle 9"/>
          <p:cNvSpPr>
            <a:spLocks noChangeArrowheads="1"/>
          </p:cNvSpPr>
          <p:nvPr>
            <p:custDataLst>
              <p:tags r:id="rId23"/>
            </p:custDataLst>
          </p:nvPr>
        </p:nvSpPr>
        <p:spPr bwMode="auto">
          <a:xfrm>
            <a:off x="2057400" y="780304"/>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122" name="Arc 121"/>
          <p:cNvSpPr/>
          <p:nvPr>
            <p:custDataLst>
              <p:tags r:id="rId24"/>
            </p:custDataLst>
          </p:nvPr>
        </p:nvSpPr>
        <p:spPr>
          <a:xfrm rot="5400000">
            <a:off x="2476500" y="7239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24" name="Rectangle 9"/>
          <p:cNvSpPr>
            <a:spLocks noChangeArrowheads="1"/>
          </p:cNvSpPr>
          <p:nvPr>
            <p:custDataLst>
              <p:tags r:id="rId25"/>
            </p:custDataLst>
          </p:nvPr>
        </p:nvSpPr>
        <p:spPr bwMode="auto">
          <a:xfrm>
            <a:off x="4076700" y="780304"/>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125" name="Arc 124"/>
          <p:cNvSpPr/>
          <p:nvPr>
            <p:custDataLst>
              <p:tags r:id="rId26"/>
            </p:custDataLst>
          </p:nvPr>
        </p:nvSpPr>
        <p:spPr>
          <a:xfrm rot="5400000">
            <a:off x="4495800" y="7239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26" name="Rectangle 9"/>
          <p:cNvSpPr>
            <a:spLocks noChangeArrowheads="1"/>
          </p:cNvSpPr>
          <p:nvPr>
            <p:custDataLst>
              <p:tags r:id="rId27"/>
            </p:custDataLst>
          </p:nvPr>
        </p:nvSpPr>
        <p:spPr bwMode="auto">
          <a:xfrm>
            <a:off x="3200400" y="557371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127" name="Rectangle 9"/>
          <p:cNvSpPr>
            <a:spLocks noChangeArrowheads="1"/>
          </p:cNvSpPr>
          <p:nvPr>
            <p:custDataLst>
              <p:tags r:id="rId28"/>
            </p:custDataLst>
          </p:nvPr>
        </p:nvSpPr>
        <p:spPr bwMode="auto">
          <a:xfrm>
            <a:off x="4876800" y="557371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Ø</a:t>
            </a:r>
            <a:endParaRPr lang="en-US" sz="2800" b="1" dirty="0">
              <a:solidFill>
                <a:schemeClr val="accent4">
                  <a:lumMod val="40000"/>
                  <a:lumOff val="60000"/>
                </a:schemeClr>
              </a:solidFill>
            </a:endParaRPr>
          </a:p>
        </p:txBody>
      </p:sp>
      <p:sp>
        <p:nvSpPr>
          <p:cNvPr id="128" name="Arc 127"/>
          <p:cNvSpPr/>
          <p:nvPr>
            <p:custDataLst>
              <p:tags r:id="rId29"/>
            </p:custDataLst>
          </p:nvPr>
        </p:nvSpPr>
        <p:spPr>
          <a:xfrm rot="16200000">
            <a:off x="4152900" y="5383212"/>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29" name="Freeform 128"/>
          <p:cNvSpPr/>
          <p:nvPr>
            <p:custDataLst>
              <p:tags r:id="rId30"/>
            </p:custDataLst>
          </p:nvPr>
        </p:nvSpPr>
        <p:spPr>
          <a:xfrm>
            <a:off x="1676400" y="2209800"/>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30" name="Freeform 129"/>
          <p:cNvSpPr/>
          <p:nvPr>
            <p:custDataLst>
              <p:tags r:id="rId31"/>
            </p:custDataLst>
          </p:nvPr>
        </p:nvSpPr>
        <p:spPr>
          <a:xfrm flipV="1">
            <a:off x="1676400" y="3810000"/>
            <a:ext cx="2362201"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sp>
        <p:nvSpPr>
          <p:cNvPr id="131" name="Arc 130"/>
          <p:cNvSpPr/>
          <p:nvPr>
            <p:custDataLst>
              <p:tags r:id="rId32"/>
            </p:custDataLst>
          </p:nvPr>
        </p:nvSpPr>
        <p:spPr>
          <a:xfrm rot="16200000">
            <a:off x="2476500" y="5372101"/>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cxnSp>
        <p:nvCxnSpPr>
          <p:cNvPr id="132" name="Straight Arrow Connector 131"/>
          <p:cNvCxnSpPr>
            <a:stCxn id="71" idx="7"/>
          </p:cNvCxnSpPr>
          <p:nvPr>
            <p:custDataLst>
              <p:tags r:id="rId33"/>
            </p:custDataLst>
          </p:nvPr>
        </p:nvCxnSpPr>
        <p:spPr>
          <a:xfrm rot="5400000" flipH="1" flipV="1">
            <a:off x="1374038" y="2203853"/>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3" name="Rectangle 9"/>
          <p:cNvSpPr>
            <a:spLocks noChangeArrowheads="1"/>
          </p:cNvSpPr>
          <p:nvPr>
            <p:custDataLst>
              <p:tags r:id="rId34"/>
            </p:custDataLst>
          </p:nvPr>
        </p:nvSpPr>
        <p:spPr bwMode="auto">
          <a:xfrm>
            <a:off x="1371600" y="2209800"/>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“B”</a:t>
            </a:r>
            <a:endParaRPr lang="en-US" sz="2800" b="1" dirty="0">
              <a:solidFill>
                <a:schemeClr val="accent4">
                  <a:lumMod val="40000"/>
                  <a:lumOff val="60000"/>
                </a:schemeClr>
              </a:solidFill>
            </a:endParaRPr>
          </a:p>
        </p:txBody>
      </p:sp>
      <p:sp>
        <p:nvSpPr>
          <p:cNvPr id="134" name="Rectangle 9"/>
          <p:cNvSpPr>
            <a:spLocks noChangeArrowheads="1"/>
          </p:cNvSpPr>
          <p:nvPr>
            <p:custDataLst>
              <p:tags r:id="rId35"/>
            </p:custDataLst>
          </p:nvPr>
        </p:nvSpPr>
        <p:spPr bwMode="auto">
          <a:xfrm>
            <a:off x="3429000" y="130651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“A”</a:t>
            </a:r>
            <a:endParaRPr lang="en-US" sz="2800" b="1" dirty="0">
              <a:solidFill>
                <a:schemeClr val="accent4">
                  <a:lumMod val="40000"/>
                  <a:lumOff val="60000"/>
                </a:schemeClr>
              </a:solidFill>
            </a:endParaRPr>
          </a:p>
        </p:txBody>
      </p:sp>
      <p:sp>
        <p:nvSpPr>
          <p:cNvPr id="135" name="Rectangle 9"/>
          <p:cNvSpPr>
            <a:spLocks noChangeArrowheads="1"/>
          </p:cNvSpPr>
          <p:nvPr>
            <p:custDataLst>
              <p:tags r:id="rId36"/>
            </p:custDataLst>
          </p:nvPr>
        </p:nvSpPr>
        <p:spPr bwMode="auto">
          <a:xfrm>
            <a:off x="5410200" y="1306512"/>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“B”</a:t>
            </a:r>
            <a:endParaRPr lang="en-US" sz="2800" b="1" dirty="0">
              <a:solidFill>
                <a:schemeClr val="accent4">
                  <a:lumMod val="40000"/>
                  <a:lumOff val="60000"/>
                </a:schemeClr>
              </a:solidFill>
            </a:endParaRPr>
          </a:p>
        </p:txBody>
      </p:sp>
      <p:sp>
        <p:nvSpPr>
          <p:cNvPr id="136" name="Rectangle 135"/>
          <p:cNvSpPr/>
          <p:nvPr>
            <p:custDataLst>
              <p:tags r:id="rId37"/>
            </p:custDataLst>
          </p:nvPr>
        </p:nvSpPr>
        <p:spPr>
          <a:xfrm>
            <a:off x="1143000" y="4114800"/>
            <a:ext cx="777777"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cxnSp>
        <p:nvCxnSpPr>
          <p:cNvPr id="137" name="Straight Arrow Connector 136"/>
          <p:cNvCxnSpPr>
            <a:stCxn id="71" idx="5"/>
            <a:endCxn id="84" idx="1"/>
          </p:cNvCxnSpPr>
          <p:nvPr>
            <p:custDataLst>
              <p:tags r:id="rId38"/>
            </p:custDataLst>
          </p:nvPr>
        </p:nvCxnSpPr>
        <p:spPr>
          <a:xfrm rot="16200000" flipH="1">
            <a:off x="1598227" y="3885854"/>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custDataLst>
              <p:tags r:id="rId39"/>
            </p:custDataLst>
          </p:nvPr>
        </p:nvCxnSpPr>
        <p:spPr>
          <a:xfrm>
            <a:off x="3276600" y="5181600"/>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9" name="Rectangle 9"/>
          <p:cNvSpPr>
            <a:spLocks noChangeArrowheads="1"/>
          </p:cNvSpPr>
          <p:nvPr>
            <p:custDataLst>
              <p:tags r:id="rId40"/>
            </p:custDataLst>
          </p:nvPr>
        </p:nvSpPr>
        <p:spPr bwMode="auto">
          <a:xfrm>
            <a:off x="3276600" y="47244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140" name="Rectangle 9"/>
          <p:cNvSpPr>
            <a:spLocks noChangeArrowheads="1"/>
          </p:cNvSpPr>
          <p:nvPr>
            <p:custDataLst>
              <p:tags r:id="rId41"/>
            </p:custDataLst>
          </p:nvPr>
        </p:nvSpPr>
        <p:spPr bwMode="auto">
          <a:xfrm>
            <a:off x="3352800" y="38862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141" name="Rectangle 9"/>
          <p:cNvSpPr>
            <a:spLocks noChangeArrowheads="1"/>
          </p:cNvSpPr>
          <p:nvPr>
            <p:custDataLst>
              <p:tags r:id="rId42"/>
            </p:custDataLst>
          </p:nvPr>
        </p:nvSpPr>
        <p:spPr bwMode="auto">
          <a:xfrm>
            <a:off x="6781800" y="2209800"/>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chemeClr val="accent4">
                    <a:lumMod val="40000"/>
                    <a:lumOff val="60000"/>
                  </a:schemeClr>
                </a:solidFill>
              </a:rPr>
              <a:t>any</a:t>
            </a:r>
            <a:endParaRPr lang="en-US" sz="2800" b="1" dirty="0">
              <a:solidFill>
                <a:schemeClr val="accent4">
                  <a:lumMod val="40000"/>
                  <a:lumOff val="60000"/>
                </a:schemeClr>
              </a:solidFill>
            </a:endParaRPr>
          </a:p>
        </p:txBody>
      </p:sp>
      <p:cxnSp>
        <p:nvCxnSpPr>
          <p:cNvPr id="142" name="Straight Arrow Connector 141"/>
          <p:cNvCxnSpPr/>
          <p:nvPr>
            <p:custDataLst>
              <p:tags r:id="rId43"/>
            </p:custDataLst>
          </p:nvPr>
        </p:nvCxnSpPr>
        <p:spPr>
          <a:xfrm>
            <a:off x="3276600" y="1765300"/>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custDataLst>
              <p:tags r:id="rId44"/>
            </p:custDataLst>
          </p:nvPr>
        </p:nvCxnSpPr>
        <p:spPr>
          <a:xfrm>
            <a:off x="5257800" y="1765300"/>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4" name="Rectangle 143"/>
          <p:cNvSpPr/>
          <p:nvPr>
            <p:custDataLst>
              <p:tags r:id="rId45"/>
            </p:custDataLst>
          </p:nvPr>
        </p:nvSpPr>
        <p:spPr>
          <a:xfrm>
            <a:off x="3247025" y="2133600"/>
            <a:ext cx="791575"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cxnSp>
        <p:nvCxnSpPr>
          <p:cNvPr id="145" name="Straight Arrow Connector 144"/>
          <p:cNvCxnSpPr>
            <a:endCxn id="98" idx="0"/>
          </p:cNvCxnSpPr>
          <p:nvPr>
            <p:custDataLst>
              <p:tags r:id="rId46"/>
            </p:custDataLst>
          </p:nvPr>
        </p:nvCxnSpPr>
        <p:spPr>
          <a:xfrm rot="16200000" flipH="1">
            <a:off x="2514600" y="2667000"/>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6" name="Rectangle 145"/>
          <p:cNvSpPr/>
          <p:nvPr>
            <p:custDataLst>
              <p:tags r:id="rId47"/>
            </p:custDataLst>
          </p:nvPr>
        </p:nvSpPr>
        <p:spPr>
          <a:xfrm>
            <a:off x="4466225" y="2133600"/>
            <a:ext cx="791575" cy="523220"/>
          </a:xfrm>
          <a:prstGeom prst="rect">
            <a:avLst/>
          </a:prstGeom>
        </p:spPr>
        <p:txBody>
          <a:bodyPr wrap="none">
            <a:noAutofit/>
          </a:bodyPr>
          <a:lstStyle/>
          <a:p>
            <a:pPr>
              <a:spcBef>
                <a:spcPct val="50000"/>
              </a:spcBef>
            </a:pPr>
            <a:r>
              <a:rPr lang="en-US" sz="2800" b="1" dirty="0" smtClean="0">
                <a:solidFill>
                  <a:schemeClr val="accent4">
                    <a:lumMod val="40000"/>
                    <a:lumOff val="60000"/>
                  </a:schemeClr>
                </a:solidFill>
              </a:rPr>
              <a:t>else</a:t>
            </a:r>
            <a:endParaRPr lang="en-US" sz="2800" b="1" dirty="0">
              <a:solidFill>
                <a:schemeClr val="accent4">
                  <a:lumMod val="40000"/>
                  <a:lumOff val="60000"/>
                </a:schemeClr>
              </a:solidFill>
            </a:endParaRPr>
          </a:p>
        </p:txBody>
      </p:sp>
      <p:sp>
        <p:nvSpPr>
          <p:cNvPr id="147" name="Freeform 146"/>
          <p:cNvSpPr/>
          <p:nvPr>
            <p:custDataLst>
              <p:tags r:id="rId48"/>
            </p:custDataLst>
          </p:nvPr>
        </p:nvSpPr>
        <p:spPr>
          <a:xfrm flipV="1">
            <a:off x="1676400" y="2133600"/>
            <a:ext cx="2895600" cy="12192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943536 w 3943536"/>
              <a:gd name="connsiteY0" fmla="*/ 702574 h 949386"/>
              <a:gd name="connsiteX1" fmla="*/ 0 w 3943536"/>
              <a:gd name="connsiteY1" fmla="*/ 16774 h 949386"/>
              <a:gd name="connsiteX0" fmla="*/ 3943536 w 3943536"/>
              <a:gd name="connsiteY0" fmla="*/ 702574 h 702574"/>
              <a:gd name="connsiteX1" fmla="*/ 0 w 3943536"/>
              <a:gd name="connsiteY1" fmla="*/ 16774 h 702574"/>
            </a:gdLst>
            <a:ahLst/>
            <a:cxnLst>
              <a:cxn ang="0">
                <a:pos x="connsiteX0" y="connsiteY0"/>
              </a:cxn>
              <a:cxn ang="0">
                <a:pos x="connsiteX1" y="connsiteY1"/>
              </a:cxn>
            </a:cxnLst>
            <a:rect l="l" t="t" r="r" b="b"/>
            <a:pathLst>
              <a:path w="3943536" h="702574">
                <a:moveTo>
                  <a:pt x="3943536" y="702574"/>
                </a:moveTo>
                <a:cubicBezTo>
                  <a:pt x="3818423" y="388669"/>
                  <a:pt x="2184880" y="0"/>
                  <a:pt x="0" y="16774"/>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p>
        </p:txBody>
      </p:sp>
      <p:graphicFrame>
        <p:nvGraphicFramePr>
          <p:cNvPr id="64" name="Table 63"/>
          <p:cNvGraphicFramePr>
            <a:graphicFrameLocks noGrp="1"/>
          </p:cNvGraphicFramePr>
          <p:nvPr>
            <p:custDataLst>
              <p:tags r:id="rId49"/>
            </p:custDataLst>
            <p:extLst>
              <p:ext uri="{D42A27DB-BD31-4B8C-83A1-F6EECF244321}">
                <p14:modId xmlns:p14="http://schemas.microsoft.com/office/powerpoint/2010/main" val="1632330648"/>
              </p:ext>
            </p:extLst>
          </p:nvPr>
        </p:nvGraphicFramePr>
        <p:xfrm>
          <a:off x="4648200" y="990600"/>
          <a:ext cx="4114800" cy="5562600"/>
        </p:xfrm>
        <a:graphic>
          <a:graphicData uri="http://schemas.openxmlformats.org/drawingml/2006/table">
            <a:tbl>
              <a:tblPr firstRow="1" bandRow="1">
                <a:tableStyleId>{5C22544A-7EE6-4342-B048-85BDC9FD1C3A}</a:tableStyleId>
              </a:tblPr>
              <a:tblGrid>
                <a:gridCol w="1066800"/>
                <a:gridCol w="1676400"/>
                <a:gridCol w="1371600"/>
              </a:tblGrid>
              <a:tr h="370840">
                <a:tc>
                  <a:txBody>
                    <a:bodyPr/>
                    <a:lstStyle/>
                    <a:p>
                      <a:pPr algn="ctr"/>
                      <a:r>
                        <a:rPr lang="en-US" sz="2000" b="1" dirty="0" smtClean="0">
                          <a:solidFill>
                            <a:schemeClr val="accent1"/>
                          </a:solidFill>
                        </a:rPr>
                        <a:t>Cur. State</a:t>
                      </a:r>
                      <a:endParaRPr lang="en-US" sz="2000" b="1"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accent1"/>
                          </a:solidFill>
                        </a:rPr>
                        <a:t>Input</a:t>
                      </a:r>
                      <a:endParaRPr lang="en-US" sz="2000" b="1" dirty="0">
                        <a:solidFill>
                          <a:schemeClr val="accent1"/>
                        </a:solidFill>
                      </a:endParaRPr>
                    </a:p>
                  </a:txBody>
                  <a:tcPr marL="0" marR="0" marT="0" marB="0" anchor="ctr">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accent1"/>
                          </a:solidFill>
                        </a:rPr>
                        <a:t>Next State</a:t>
                      </a:r>
                      <a:endParaRPr lang="en-US" sz="2000" b="1" dirty="0">
                        <a:solidFill>
                          <a:schemeClr val="accent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spcBef>
                          <a:spcPct val="50000"/>
                        </a:spcBef>
                      </a:pP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r>
            </a:tbl>
          </a:graphicData>
        </a:graphic>
      </p:graphicFrame>
      <p:graphicFrame>
        <p:nvGraphicFramePr>
          <p:cNvPr id="149" name="Table 148"/>
          <p:cNvGraphicFramePr>
            <a:graphicFrameLocks noGrp="1"/>
          </p:cNvGraphicFramePr>
          <p:nvPr>
            <p:custDataLst>
              <p:tags r:id="rId50"/>
            </p:custDataLst>
            <p:extLst>
              <p:ext uri="{D42A27DB-BD31-4B8C-83A1-F6EECF244321}">
                <p14:modId xmlns:p14="http://schemas.microsoft.com/office/powerpoint/2010/main" val="783419124"/>
              </p:ext>
            </p:extLst>
          </p:nvPr>
        </p:nvGraphicFramePr>
        <p:xfrm>
          <a:off x="4648200" y="990600"/>
          <a:ext cx="4114800" cy="5562600"/>
        </p:xfrm>
        <a:graphic>
          <a:graphicData uri="http://schemas.openxmlformats.org/drawingml/2006/table">
            <a:tbl>
              <a:tblPr firstRow="1" bandRow="1">
                <a:tableStyleId>{5C22544A-7EE6-4342-B048-85BDC9FD1C3A}</a:tableStyleId>
              </a:tblPr>
              <a:tblGrid>
                <a:gridCol w="1066800"/>
                <a:gridCol w="1676400"/>
                <a:gridCol w="1371600"/>
              </a:tblGrid>
              <a:tr h="370840">
                <a:tc>
                  <a:txBody>
                    <a:bodyPr/>
                    <a:lstStyle/>
                    <a:p>
                      <a:pPr algn="ctr"/>
                      <a:r>
                        <a:rPr lang="en-US" sz="2000" b="1" dirty="0" smtClean="0">
                          <a:solidFill>
                            <a:schemeClr val="accent1"/>
                          </a:solidFill>
                        </a:rPr>
                        <a:t>Cur. State</a:t>
                      </a:r>
                      <a:endParaRPr lang="en-US" sz="2000" b="1"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accent1"/>
                          </a:solidFill>
                        </a:rPr>
                        <a:t>Input</a:t>
                      </a:r>
                      <a:endParaRPr lang="en-US" sz="2000" b="1" dirty="0">
                        <a:solidFill>
                          <a:schemeClr val="accent1"/>
                        </a:solidFill>
                      </a:endParaRPr>
                    </a:p>
                  </a:txBody>
                  <a:tcPr marL="0" marR="0" marT="0" marB="0" anchor="ctr">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accent1"/>
                          </a:solidFill>
                        </a:rPr>
                        <a:t>Next State</a:t>
                      </a:r>
                      <a:endParaRPr lang="en-US" sz="2000" b="1" dirty="0">
                        <a:solidFill>
                          <a:schemeClr val="accent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spcBef>
                          <a:spcPct val="50000"/>
                        </a:spcBef>
                      </a:pP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“B”</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solidFill>
                      <a:schemeClr val="tx1"/>
                    </a:solidFill>
                  </a:tcPr>
                </a:tc>
                <a:tc>
                  <a:txBody>
                    <a:bodyPr/>
                    <a:lstStyle/>
                    <a:p>
                      <a:pPr algn="ctr"/>
                      <a:r>
                        <a:rPr lang="en-US" sz="2000" b="1" smtClean="0">
                          <a:solidFill>
                            <a:schemeClr val="bg1"/>
                          </a:solidFill>
                        </a:rPr>
                        <a:t>G1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“A”</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G1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smtClean="0">
                          <a:solidFill>
                            <a:schemeClr val="bg1"/>
                          </a:solidFill>
                        </a:rPr>
                        <a:t>G1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dirty="0" smtClean="0">
                          <a:solidFill>
                            <a:schemeClr val="bg1"/>
                          </a:solidFill>
                        </a:rPr>
                        <a:t>G1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“A”</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solidFill>
                      <a:schemeClr val="tx1"/>
                    </a:solidFill>
                  </a:tcPr>
                </a:tc>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smtClean="0">
                          <a:solidFill>
                            <a:schemeClr val="bg1"/>
                          </a:solidFill>
                        </a:rPr>
                        <a:t>G1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“B”</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“B”</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solidFill>
                      <a:schemeClr val="tx1"/>
                    </a:solidFill>
                  </a:tcPr>
                </a:tc>
                <a:tc>
                  <a:txBody>
                    <a:bodyPr/>
                    <a:lstStyle/>
                    <a:p>
                      <a:pPr algn="ctr"/>
                      <a:r>
                        <a:rPr lang="en-US" sz="2000" b="1" smtClean="0">
                          <a:solidFill>
                            <a:schemeClr val="bg1"/>
                          </a:solidFill>
                        </a:rPr>
                        <a:t>G3</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“A”</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G3</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any</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K</a:t>
                      </a: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B2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K</a:t>
                      </a: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350482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53"/>
          <p:cNvGraphicFramePr>
            <a:graphicFrameLocks noGrp="1"/>
          </p:cNvGraphicFramePr>
          <p:nvPr>
            <p:custDataLst>
              <p:tags r:id="rId1"/>
            </p:custDataLst>
            <p:extLst>
              <p:ext uri="{D42A27DB-BD31-4B8C-83A1-F6EECF244321}">
                <p14:modId xmlns:p14="http://schemas.microsoft.com/office/powerpoint/2010/main" val="2403367373"/>
              </p:ext>
            </p:extLst>
          </p:nvPr>
        </p:nvGraphicFramePr>
        <p:xfrm>
          <a:off x="4648200" y="685799"/>
          <a:ext cx="4114800" cy="5562600"/>
        </p:xfrm>
        <a:graphic>
          <a:graphicData uri="http://schemas.openxmlformats.org/drawingml/2006/table">
            <a:tbl>
              <a:tblPr firstRow="1" bandRow="1">
                <a:tableStyleId>{5C22544A-7EE6-4342-B048-85BDC9FD1C3A}</a:tableStyleId>
              </a:tblPr>
              <a:tblGrid>
                <a:gridCol w="1066800"/>
                <a:gridCol w="1676400"/>
                <a:gridCol w="1371600"/>
              </a:tblGrid>
              <a:tr h="370840">
                <a:tc>
                  <a:txBody>
                    <a:bodyPr/>
                    <a:lstStyle/>
                    <a:p>
                      <a:pPr algn="ctr"/>
                      <a:r>
                        <a:rPr lang="en-US" sz="2000" b="1" dirty="0" smtClean="0">
                          <a:solidFill>
                            <a:schemeClr val="accent1"/>
                          </a:solidFill>
                        </a:rPr>
                        <a:t>Cur. State</a:t>
                      </a:r>
                      <a:endParaRPr lang="en-US" sz="2000" b="1"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accent1"/>
                          </a:solidFill>
                        </a:rPr>
                        <a:t>Input</a:t>
                      </a:r>
                      <a:endParaRPr lang="en-US" sz="2000" b="1" dirty="0">
                        <a:solidFill>
                          <a:schemeClr val="accent1"/>
                        </a:solidFill>
                      </a:endParaRPr>
                    </a:p>
                  </a:txBody>
                  <a:tcPr marL="0" marR="0" marT="0" marB="0" anchor="ctr">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accent1"/>
                          </a:solidFill>
                        </a:rPr>
                        <a:t>Next State</a:t>
                      </a:r>
                      <a:endParaRPr lang="en-US" sz="2000" b="1" dirty="0">
                        <a:solidFill>
                          <a:schemeClr val="accent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spcBef>
                          <a:spcPct val="50000"/>
                        </a:spcBef>
                      </a:pP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“B”</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solidFill>
                      <a:schemeClr val="tx1"/>
                    </a:solidFill>
                  </a:tcPr>
                </a:tc>
                <a:tc>
                  <a:txBody>
                    <a:bodyPr/>
                    <a:lstStyle/>
                    <a:p>
                      <a:pPr algn="ctr"/>
                      <a:r>
                        <a:rPr lang="en-US" sz="2000" b="1" smtClean="0">
                          <a:solidFill>
                            <a:schemeClr val="bg1"/>
                          </a:solidFill>
                        </a:rPr>
                        <a:t>G1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“A”</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G1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smtClean="0">
                          <a:solidFill>
                            <a:schemeClr val="bg1"/>
                          </a:solidFill>
                        </a:rPr>
                        <a:t>G1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dirty="0" smtClean="0">
                          <a:solidFill>
                            <a:schemeClr val="bg1"/>
                          </a:solidFill>
                        </a:rPr>
                        <a:t>G1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“A”</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solidFill>
                      <a:schemeClr val="tx1"/>
                    </a:solidFill>
                  </a:tcPr>
                </a:tc>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smtClean="0">
                          <a:solidFill>
                            <a:schemeClr val="bg1"/>
                          </a:solidFill>
                        </a:rPr>
                        <a:t>G1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“B”</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“B”</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solidFill>
                      <a:schemeClr val="tx1"/>
                    </a:solidFill>
                  </a:tcPr>
                </a:tc>
                <a:tc>
                  <a:txBody>
                    <a:bodyPr/>
                    <a:lstStyle/>
                    <a:p>
                      <a:pPr algn="ctr"/>
                      <a:r>
                        <a:rPr lang="en-US" sz="2000" b="1" smtClean="0">
                          <a:solidFill>
                            <a:schemeClr val="bg1"/>
                          </a:solidFill>
                        </a:rPr>
                        <a:t>G3</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“A”</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G3</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any</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K</a:t>
                      </a: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B2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K</a:t>
                      </a: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r>
            </a:tbl>
          </a:graphicData>
        </a:graphic>
      </p:graphicFrame>
      <p:sp>
        <p:nvSpPr>
          <p:cNvPr id="2" name="Title 1"/>
          <p:cNvSpPr>
            <a:spLocks noGrp="1"/>
          </p:cNvSpPr>
          <p:nvPr>
            <p:ph type="title"/>
            <p:custDataLst>
              <p:tags r:id="rId2"/>
            </p:custDataLst>
          </p:nvPr>
        </p:nvSpPr>
        <p:spPr/>
        <p:txBody>
          <a:bodyPr>
            <a:normAutofit fontScale="90000"/>
          </a:bodyPr>
          <a:lstStyle/>
          <a:p>
            <a:r>
              <a:rPr lang="en-US" dirty="0" smtClean="0"/>
              <a:t>State Table Encoding</a:t>
            </a:r>
            <a:endParaRPr lang="en-US" dirty="0"/>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617013244"/>
              </p:ext>
            </p:extLst>
          </p:nvPr>
        </p:nvGraphicFramePr>
        <p:xfrm>
          <a:off x="533400" y="685799"/>
          <a:ext cx="3276600" cy="2595880"/>
        </p:xfrm>
        <a:graphic>
          <a:graphicData uri="http://schemas.openxmlformats.org/drawingml/2006/table">
            <a:tbl>
              <a:tblPr firstRow="1" bandRow="1">
                <a:tableStyleId>{5C22544A-7EE6-4342-B048-85BDC9FD1C3A}</a:tableStyleId>
              </a:tblPr>
              <a:tblGrid>
                <a:gridCol w="1433513"/>
                <a:gridCol w="1843087"/>
              </a:tblGrid>
              <a:tr h="370840">
                <a:tc>
                  <a:txBody>
                    <a:bodyPr/>
                    <a:lstStyle/>
                    <a:p>
                      <a:pPr algn="ctr"/>
                      <a:r>
                        <a:rPr lang="en-US" sz="2000" b="1" dirty="0" smtClean="0">
                          <a:solidFill>
                            <a:schemeClr val="accent1"/>
                          </a:solidFill>
                        </a:rPr>
                        <a:t>Cur.</a:t>
                      </a:r>
                      <a:r>
                        <a:rPr lang="en-US" sz="2000" b="1" baseline="0" dirty="0" smtClean="0">
                          <a:solidFill>
                            <a:schemeClr val="accent1"/>
                          </a:solidFill>
                        </a:rPr>
                        <a:t> </a:t>
                      </a:r>
                      <a:r>
                        <a:rPr lang="en-US" sz="2000" b="1" dirty="0" smtClean="0">
                          <a:solidFill>
                            <a:schemeClr val="accent1"/>
                          </a:solidFill>
                        </a:rPr>
                        <a:t>State</a:t>
                      </a:r>
                      <a:endParaRPr lang="en-US" sz="2000" b="1"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accent1"/>
                          </a:solidFill>
                        </a:rPr>
                        <a:t>Output</a:t>
                      </a:r>
                      <a:endParaRPr lang="en-US" sz="20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Idle</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G1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G2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“2”</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G3</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“3”, U</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B1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B2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“2”</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pSp>
        <p:nvGrpSpPr>
          <p:cNvPr id="18" name="Group 17"/>
          <p:cNvGrpSpPr/>
          <p:nvPr>
            <p:custDataLst>
              <p:tags r:id="rId4"/>
            </p:custDataLst>
          </p:nvPr>
        </p:nvGrpSpPr>
        <p:grpSpPr>
          <a:xfrm>
            <a:off x="152400" y="3505199"/>
            <a:ext cx="4305300" cy="2438400"/>
            <a:chOff x="152400" y="3429000"/>
            <a:chExt cx="4305300" cy="2438400"/>
          </a:xfrm>
        </p:grpSpPr>
        <p:cxnSp>
          <p:nvCxnSpPr>
            <p:cNvPr id="5" name="Straight Connector 4"/>
            <p:cNvCxnSpPr/>
            <p:nvPr>
              <p:custDataLst>
                <p:tags r:id="rId22"/>
              </p:custDataLst>
            </p:nvPr>
          </p:nvCxnSpPr>
          <p:spPr>
            <a:xfrm rot="5400000" flipH="1" flipV="1">
              <a:off x="2857500" y="43815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4" idx="3"/>
            </p:cNvCxnSpPr>
            <p:nvPr>
              <p:custDataLst>
                <p:tags r:id="rId23"/>
              </p:custDataLst>
            </p:nvPr>
          </p:nvCxnSpPr>
          <p:spPr>
            <a:xfrm rot="10800000">
              <a:off x="2895600" y="38862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24"/>
              </p:custDataLst>
            </p:nvPr>
          </p:nvCxnSpPr>
          <p:spPr>
            <a:xfrm rot="16200000">
              <a:off x="2400300" y="468630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25"/>
              </p:custDataLst>
            </p:nvPr>
          </p:nvCxnSpPr>
          <p:spPr>
            <a:xfrm rot="10800000">
              <a:off x="1676400" y="4267200"/>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5"/>
            <p:cNvPicPr>
              <a:picLocks noChangeAspect="1" noChangeArrowheads="1"/>
            </p:cNvPicPr>
            <p:nvPr>
              <p:custDataLst>
                <p:tags r:id="rId26"/>
              </p:custDataLst>
            </p:nvPr>
          </p:nvPicPr>
          <p:blipFill>
            <a:blip r:embed="rId36" cstate="print"/>
            <a:srcRect l="5440" t="47941" r="-653" b="4118"/>
            <a:stretch>
              <a:fillRect/>
            </a:stretch>
          </p:blipFill>
          <p:spPr bwMode="auto">
            <a:xfrm>
              <a:off x="2590800" y="4800600"/>
              <a:ext cx="1866900" cy="1066800"/>
            </a:xfrm>
            <a:prstGeom prst="rect">
              <a:avLst/>
            </a:prstGeom>
            <a:noFill/>
            <a:ln w="9525">
              <a:noFill/>
              <a:miter lim="800000"/>
              <a:headEnd/>
              <a:tailEnd/>
            </a:ln>
            <a:effectLst/>
          </p:spPr>
        </p:pic>
        <p:sp>
          <p:nvSpPr>
            <p:cNvPr id="10" name="TextBox 9"/>
            <p:cNvSpPr txBox="1"/>
            <p:nvPr>
              <p:custDataLst>
                <p:tags r:id="rId27"/>
              </p:custDataLst>
            </p:nvPr>
          </p:nvSpPr>
          <p:spPr>
            <a:xfrm>
              <a:off x="1295400" y="4038600"/>
              <a:ext cx="304800" cy="584775"/>
            </a:xfrm>
            <a:prstGeom prst="rect">
              <a:avLst/>
            </a:prstGeom>
            <a:noFill/>
          </p:spPr>
          <p:txBody>
            <a:bodyPr wrap="square" rtlCol="0">
              <a:spAutoFit/>
            </a:bodyPr>
            <a:lstStyle/>
            <a:p>
              <a:r>
                <a:rPr lang="en-US" sz="3200" dirty="0" smtClean="0">
                  <a:solidFill>
                    <a:schemeClr val="bg1"/>
                  </a:solidFill>
                </a:rPr>
                <a:t>U</a:t>
              </a:r>
              <a:endParaRPr lang="en-US" sz="3200" dirty="0">
                <a:solidFill>
                  <a:schemeClr val="bg1"/>
                </a:solidFill>
              </a:endParaRPr>
            </a:p>
          </p:txBody>
        </p:sp>
        <p:sp>
          <p:nvSpPr>
            <p:cNvPr id="11" name="TextBox 10"/>
            <p:cNvSpPr txBox="1"/>
            <p:nvPr>
              <p:custDataLst>
                <p:tags r:id="rId28"/>
              </p:custDataLst>
            </p:nvPr>
          </p:nvSpPr>
          <p:spPr>
            <a:xfrm>
              <a:off x="152400" y="3581400"/>
              <a:ext cx="1676400" cy="523220"/>
            </a:xfrm>
            <a:prstGeom prst="rect">
              <a:avLst/>
            </a:prstGeom>
            <a:noFill/>
          </p:spPr>
          <p:txBody>
            <a:bodyPr wrap="square" rtlCol="0">
              <a:spAutoFit/>
            </a:bodyPr>
            <a:lstStyle/>
            <a:p>
              <a:r>
                <a:rPr lang="en-US" sz="2800" dirty="0" smtClean="0">
                  <a:solidFill>
                    <a:schemeClr val="bg1"/>
                  </a:solidFill>
                </a:rPr>
                <a:t>D</a:t>
              </a:r>
              <a:r>
                <a:rPr lang="en-US" sz="2800" baseline="-25000" dirty="0" smtClean="0">
                  <a:solidFill>
                    <a:schemeClr val="bg1"/>
                  </a:solidFill>
                </a:rPr>
                <a:t>3</a:t>
              </a:r>
              <a:r>
                <a:rPr lang="en-US" sz="2800" dirty="0" smtClean="0">
                  <a:solidFill>
                    <a:schemeClr val="bg1"/>
                  </a:solidFill>
                </a:rPr>
                <a:t>D</a:t>
              </a:r>
              <a:r>
                <a:rPr lang="en-US" sz="2800" baseline="-25000" dirty="0" smtClean="0">
                  <a:solidFill>
                    <a:schemeClr val="bg1"/>
                  </a:solidFill>
                </a:rPr>
                <a:t>2</a:t>
              </a:r>
              <a:r>
                <a:rPr lang="en-US" sz="2800" dirty="0" smtClean="0">
                  <a:solidFill>
                    <a:schemeClr val="bg1"/>
                  </a:solidFill>
                </a:rPr>
                <a:t>D</a:t>
              </a:r>
              <a:r>
                <a:rPr lang="en-US" sz="2800" baseline="-25000" dirty="0" smtClean="0">
                  <a:solidFill>
                    <a:schemeClr val="bg1"/>
                  </a:solidFill>
                </a:rPr>
                <a:t>1</a:t>
              </a:r>
              <a:r>
                <a:rPr lang="en-US" sz="2800" dirty="0" smtClean="0">
                  <a:solidFill>
                    <a:schemeClr val="bg1"/>
                  </a:solidFill>
                </a:rPr>
                <a:t>D</a:t>
              </a:r>
              <a:r>
                <a:rPr lang="en-US" sz="2800" baseline="-25000" dirty="0" smtClean="0">
                  <a:solidFill>
                    <a:schemeClr val="bg1"/>
                  </a:solidFill>
                </a:rPr>
                <a:t>0</a:t>
              </a:r>
              <a:endParaRPr lang="en-US" sz="2800" baseline="-25000" dirty="0">
                <a:solidFill>
                  <a:schemeClr val="bg1"/>
                </a:solidFill>
              </a:endParaRPr>
            </a:p>
          </p:txBody>
        </p:sp>
        <p:cxnSp>
          <p:nvCxnSpPr>
            <p:cNvPr id="12" name="Straight Connector 11"/>
            <p:cNvCxnSpPr/>
            <p:nvPr>
              <p:custDataLst>
                <p:tags r:id="rId29"/>
              </p:custDataLst>
            </p:nvPr>
          </p:nvCxnSpPr>
          <p:spPr>
            <a:xfrm rot="5400000">
              <a:off x="1907742" y="3848100"/>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custDataLst>
                <p:tags r:id="rId30"/>
              </p:custDataLst>
            </p:nvPr>
          </p:nvSpPr>
          <p:spPr>
            <a:xfrm>
              <a:off x="1793442" y="3429000"/>
              <a:ext cx="340158" cy="461665"/>
            </a:xfrm>
            <a:prstGeom prst="rect">
              <a:avLst/>
            </a:prstGeom>
            <a:noFill/>
          </p:spPr>
          <p:txBody>
            <a:bodyPr wrap="none" rtlCol="0">
              <a:spAutoFit/>
            </a:bodyPr>
            <a:lstStyle/>
            <a:p>
              <a:r>
                <a:rPr lang="en-US" sz="2400" dirty="0" smtClean="0">
                  <a:solidFill>
                    <a:schemeClr val="bg1"/>
                  </a:solidFill>
                </a:rPr>
                <a:t>4</a:t>
              </a:r>
            </a:p>
          </p:txBody>
        </p:sp>
        <p:sp>
          <p:nvSpPr>
            <p:cNvPr id="14" name="Rectangle 13"/>
            <p:cNvSpPr/>
            <p:nvPr>
              <p:custDataLst>
                <p:tags r:id="rId31"/>
              </p:custDataLst>
            </p:nvPr>
          </p:nvSpPr>
          <p:spPr>
            <a:xfrm>
              <a:off x="2209800" y="3733800"/>
              <a:ext cx="685800" cy="304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dec</a:t>
              </a:r>
              <a:endParaRPr lang="en-US" sz="2400" dirty="0"/>
            </a:p>
          </p:txBody>
        </p:sp>
        <p:cxnSp>
          <p:nvCxnSpPr>
            <p:cNvPr id="15" name="Straight Connector 14"/>
            <p:cNvCxnSpPr>
              <a:stCxn id="14" idx="1"/>
            </p:cNvCxnSpPr>
            <p:nvPr>
              <p:custDataLst>
                <p:tags r:id="rId32"/>
              </p:custDataLst>
            </p:nvPr>
          </p:nvCxnSpPr>
          <p:spPr>
            <a:xfrm rot="10800000">
              <a:off x="1676400" y="3886200"/>
              <a:ext cx="533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33"/>
              </p:custDataLst>
            </p:nvPr>
          </p:nvCxnSpPr>
          <p:spPr>
            <a:xfrm rot="5400000">
              <a:off x="3050742" y="3848100"/>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custDataLst>
                <p:tags r:id="rId34"/>
              </p:custDataLst>
            </p:nvPr>
          </p:nvSpPr>
          <p:spPr>
            <a:xfrm>
              <a:off x="2936442" y="3429000"/>
              <a:ext cx="340158" cy="461665"/>
            </a:xfrm>
            <a:prstGeom prst="rect">
              <a:avLst/>
            </a:prstGeom>
            <a:noFill/>
          </p:spPr>
          <p:txBody>
            <a:bodyPr wrap="none" rtlCol="0">
              <a:spAutoFit/>
            </a:bodyPr>
            <a:lstStyle/>
            <a:p>
              <a:r>
                <a:rPr lang="en-US" sz="2400" dirty="0" smtClean="0">
                  <a:solidFill>
                    <a:schemeClr val="bg1"/>
                  </a:solidFill>
                </a:rPr>
                <a:t>8</a:t>
              </a:r>
            </a:p>
          </p:txBody>
        </p:sp>
      </p:grpSp>
      <p:graphicFrame>
        <p:nvGraphicFramePr>
          <p:cNvPr id="20" name="Table 19"/>
          <p:cNvGraphicFramePr>
            <a:graphicFrameLocks noGrp="1"/>
          </p:cNvGraphicFramePr>
          <p:nvPr>
            <p:custDataLst>
              <p:tags r:id="rId5"/>
            </p:custDataLst>
            <p:extLst>
              <p:ext uri="{D42A27DB-BD31-4B8C-83A1-F6EECF244321}">
                <p14:modId xmlns:p14="http://schemas.microsoft.com/office/powerpoint/2010/main" val="3805304819"/>
              </p:ext>
            </p:extLst>
          </p:nvPr>
        </p:nvGraphicFramePr>
        <p:xfrm>
          <a:off x="1981200" y="685799"/>
          <a:ext cx="1828800" cy="2595880"/>
        </p:xfrm>
        <a:graphic>
          <a:graphicData uri="http://schemas.openxmlformats.org/drawingml/2006/table">
            <a:tbl>
              <a:tblPr firstRow="1" bandRow="1">
                <a:tableStyleId>{5C22544A-7EE6-4342-B048-85BDC9FD1C3A}</a:tableStyleId>
              </a:tblPr>
              <a:tblGrid>
                <a:gridCol w="365760"/>
                <a:gridCol w="365760"/>
                <a:gridCol w="365760"/>
                <a:gridCol w="365760"/>
                <a:gridCol w="365760"/>
              </a:tblGrid>
              <a:tr h="370840">
                <a:tc>
                  <a:txBody>
                    <a:bodyPr/>
                    <a:lstStyle/>
                    <a:p>
                      <a:pPr algn="ctr"/>
                      <a:r>
                        <a:rPr lang="en-US" sz="2000" b="1" dirty="0" smtClean="0">
                          <a:solidFill>
                            <a:schemeClr val="accent1"/>
                          </a:solidFill>
                        </a:rPr>
                        <a:t>D</a:t>
                      </a:r>
                      <a:r>
                        <a:rPr lang="en-US" sz="2000" b="1" baseline="-25000" dirty="0" smtClean="0">
                          <a:solidFill>
                            <a:schemeClr val="accent1"/>
                          </a:solidFill>
                        </a:rPr>
                        <a:t>3</a:t>
                      </a:r>
                      <a:endParaRPr lang="en-US" sz="2000" b="1" baseline="-25000"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accent1"/>
                          </a:solidFill>
                        </a:rPr>
                        <a:t>D</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accent1"/>
                          </a:solidFill>
                        </a:rPr>
                        <a:t>D</a:t>
                      </a:r>
                      <a:r>
                        <a:rPr lang="en-US" sz="2000" b="1" baseline="-25000" dirty="0" smtClean="0">
                          <a:solidFill>
                            <a:schemeClr val="accent1"/>
                          </a:solidFill>
                        </a:rPr>
                        <a:t>1</a:t>
                      </a:r>
                      <a:endParaRPr lang="en-US" sz="2000" b="1" baseline="-25000"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accent1"/>
                          </a:solidFill>
                        </a:rPr>
                        <a:t>D</a:t>
                      </a:r>
                      <a:r>
                        <a:rPr lang="en-US" sz="2000" b="1" baseline="-25000" dirty="0" smtClean="0">
                          <a:solidFill>
                            <a:schemeClr val="accent1"/>
                          </a:solidFill>
                        </a:rPr>
                        <a:t>0</a:t>
                      </a:r>
                      <a:endParaRPr lang="en-US" sz="2000" b="1" baseline="-25000"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baseline="0" dirty="0" smtClean="0">
                          <a:solidFill>
                            <a:schemeClr val="accent1"/>
                          </a:solidFill>
                        </a:rPr>
                        <a:t>U</a:t>
                      </a:r>
                      <a:endParaRPr lang="en-US" sz="2000" b="1" baseline="0"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pSp>
        <p:nvGrpSpPr>
          <p:cNvPr id="19" name="Group 30"/>
          <p:cNvGrpSpPr/>
          <p:nvPr>
            <p:custDataLst>
              <p:tags r:id="rId6"/>
            </p:custDataLst>
          </p:nvPr>
        </p:nvGrpSpPr>
        <p:grpSpPr>
          <a:xfrm>
            <a:off x="685800" y="3377624"/>
            <a:ext cx="2514600" cy="2642175"/>
            <a:chOff x="457200" y="1524000"/>
            <a:chExt cx="2514600" cy="2642175"/>
          </a:xfrm>
        </p:grpSpPr>
        <p:cxnSp>
          <p:nvCxnSpPr>
            <p:cNvPr id="21" name="Straight Connector 20"/>
            <p:cNvCxnSpPr/>
            <p:nvPr>
              <p:custDataLst>
                <p:tags r:id="rId12"/>
              </p:custDataLst>
            </p:nvPr>
          </p:nvCxnSpPr>
          <p:spPr>
            <a:xfrm rot="5400000">
              <a:off x="152400" y="3352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3"/>
              </p:custDataLst>
            </p:nvPr>
          </p:nvCxnSpPr>
          <p:spPr>
            <a:xfrm>
              <a:off x="609600" y="3810000"/>
              <a:ext cx="2057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4"/>
              </p:custDataLst>
            </p:nvPr>
          </p:nvCxnSpPr>
          <p:spPr>
            <a:xfrm rot="5400000">
              <a:off x="495300" y="308610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5"/>
              </p:custDataLst>
            </p:nvPr>
          </p:nvCxnSpPr>
          <p:spPr>
            <a:xfrm>
              <a:off x="914400" y="3505200"/>
              <a:ext cx="1752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6"/>
              </p:custDataLst>
            </p:nvPr>
          </p:nvCxnSpPr>
          <p:spPr>
            <a:xfrm rot="5400000">
              <a:off x="800100" y="278130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7"/>
              </p:custDataLst>
            </p:nvPr>
          </p:nvCxnSpPr>
          <p:spPr>
            <a:xfrm>
              <a:off x="1219200" y="3200400"/>
              <a:ext cx="1447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Picture 5"/>
            <p:cNvPicPr>
              <a:picLocks noChangeAspect="1" noChangeArrowheads="1"/>
            </p:cNvPicPr>
            <p:nvPr>
              <p:custDataLst>
                <p:tags r:id="rId18"/>
              </p:custDataLst>
            </p:nvPr>
          </p:nvPicPr>
          <p:blipFill>
            <a:blip r:embed="rId36" cstate="print"/>
            <a:srcRect l="12241" t="-1" r="46954" b="46067"/>
            <a:stretch>
              <a:fillRect/>
            </a:stretch>
          </p:blipFill>
          <p:spPr bwMode="auto">
            <a:xfrm>
              <a:off x="457200" y="1524000"/>
              <a:ext cx="914400" cy="1371600"/>
            </a:xfrm>
            <a:prstGeom prst="rect">
              <a:avLst/>
            </a:prstGeom>
            <a:noFill/>
            <a:ln w="9525">
              <a:noFill/>
              <a:miter lim="800000"/>
              <a:headEnd/>
              <a:tailEnd/>
            </a:ln>
            <a:effectLst/>
          </p:spPr>
        </p:pic>
        <p:sp>
          <p:nvSpPr>
            <p:cNvPr id="28" name="TextBox 27"/>
            <p:cNvSpPr txBox="1"/>
            <p:nvPr>
              <p:custDataLst>
                <p:tags r:id="rId19"/>
              </p:custDataLst>
            </p:nvPr>
          </p:nvSpPr>
          <p:spPr>
            <a:xfrm>
              <a:off x="2667000" y="2819400"/>
              <a:ext cx="304800" cy="584775"/>
            </a:xfrm>
            <a:prstGeom prst="rect">
              <a:avLst/>
            </a:prstGeom>
            <a:noFill/>
          </p:spPr>
          <p:txBody>
            <a:bodyPr wrap="square" rtlCol="0">
              <a:spAutoFit/>
            </a:bodyPr>
            <a:lstStyle/>
            <a:p>
              <a:r>
                <a:rPr lang="en-US" sz="3200" dirty="0">
                  <a:solidFill>
                    <a:schemeClr val="bg1"/>
                  </a:solidFill>
                </a:rPr>
                <a:t>K</a:t>
              </a:r>
            </a:p>
          </p:txBody>
        </p:sp>
        <p:sp>
          <p:nvSpPr>
            <p:cNvPr id="29" name="TextBox 28"/>
            <p:cNvSpPr txBox="1"/>
            <p:nvPr>
              <p:custDataLst>
                <p:tags r:id="rId20"/>
              </p:custDataLst>
            </p:nvPr>
          </p:nvSpPr>
          <p:spPr>
            <a:xfrm>
              <a:off x="2667000" y="3200400"/>
              <a:ext cx="304800" cy="584775"/>
            </a:xfrm>
            <a:prstGeom prst="rect">
              <a:avLst/>
            </a:prstGeom>
            <a:noFill/>
          </p:spPr>
          <p:txBody>
            <a:bodyPr wrap="square" rtlCol="0">
              <a:spAutoFit/>
            </a:bodyPr>
            <a:lstStyle/>
            <a:p>
              <a:r>
                <a:rPr lang="en-US" sz="3200" dirty="0">
                  <a:solidFill>
                    <a:schemeClr val="bg1"/>
                  </a:solidFill>
                </a:rPr>
                <a:t>A</a:t>
              </a:r>
            </a:p>
          </p:txBody>
        </p:sp>
        <p:sp>
          <p:nvSpPr>
            <p:cNvPr id="30" name="TextBox 29"/>
            <p:cNvSpPr txBox="1"/>
            <p:nvPr>
              <p:custDataLst>
                <p:tags r:id="rId21"/>
              </p:custDataLst>
            </p:nvPr>
          </p:nvSpPr>
          <p:spPr>
            <a:xfrm>
              <a:off x="2667000" y="3581400"/>
              <a:ext cx="304800" cy="584775"/>
            </a:xfrm>
            <a:prstGeom prst="rect">
              <a:avLst/>
            </a:prstGeom>
            <a:noFill/>
          </p:spPr>
          <p:txBody>
            <a:bodyPr wrap="square" rtlCol="0">
              <a:spAutoFit/>
            </a:bodyPr>
            <a:lstStyle/>
            <a:p>
              <a:r>
                <a:rPr lang="en-US" sz="3200" dirty="0">
                  <a:solidFill>
                    <a:schemeClr val="bg1"/>
                  </a:solidFill>
                </a:rPr>
                <a:t>B</a:t>
              </a:r>
            </a:p>
          </p:txBody>
        </p:sp>
      </p:grpSp>
      <p:graphicFrame>
        <p:nvGraphicFramePr>
          <p:cNvPr id="35" name="Table 34"/>
          <p:cNvGraphicFramePr>
            <a:graphicFrameLocks noGrp="1"/>
          </p:cNvGraphicFramePr>
          <p:nvPr>
            <p:custDataLst>
              <p:tags r:id="rId7"/>
            </p:custDataLst>
            <p:extLst>
              <p:ext uri="{D42A27DB-BD31-4B8C-83A1-F6EECF244321}">
                <p14:modId xmlns:p14="http://schemas.microsoft.com/office/powerpoint/2010/main" val="1587784540"/>
              </p:ext>
            </p:extLst>
          </p:nvPr>
        </p:nvGraphicFramePr>
        <p:xfrm>
          <a:off x="5715000" y="685799"/>
          <a:ext cx="1676400" cy="5562600"/>
        </p:xfrm>
        <a:graphic>
          <a:graphicData uri="http://schemas.openxmlformats.org/drawingml/2006/table">
            <a:tbl>
              <a:tblPr firstRow="1" bandRow="1">
                <a:tableStyleId>{5C22544A-7EE6-4342-B048-85BDC9FD1C3A}</a:tableStyleId>
              </a:tblPr>
              <a:tblGrid>
                <a:gridCol w="558800"/>
                <a:gridCol w="558800"/>
                <a:gridCol w="558800"/>
              </a:tblGrid>
              <a:tr h="370840">
                <a:tc>
                  <a:txBody>
                    <a:bodyPr/>
                    <a:lstStyle/>
                    <a:p>
                      <a:pPr algn="ctr"/>
                      <a:r>
                        <a:rPr lang="en-US" sz="2000" b="1" dirty="0" smtClean="0">
                          <a:solidFill>
                            <a:schemeClr val="accent1"/>
                          </a:solidFill>
                        </a:rPr>
                        <a:t>K</a:t>
                      </a:r>
                      <a:endParaRPr lang="en-US" sz="2000" b="1" dirty="0">
                        <a:solidFill>
                          <a:schemeClr val="accent1"/>
                        </a:solidFill>
                      </a:endParaRPr>
                    </a:p>
                  </a:txBody>
                  <a:tcPr marL="0" marR="0" marT="0" marB="0" anchor="ct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accent1"/>
                          </a:solidFill>
                        </a:rPr>
                        <a:t>A</a:t>
                      </a:r>
                      <a:endParaRPr lang="en-US" sz="2000" b="1" dirty="0">
                        <a:solidFill>
                          <a:schemeClr val="accent1"/>
                        </a:solidFill>
                      </a:endParaRPr>
                    </a:p>
                  </a:txBody>
                  <a:tcPr marL="0" marR="0" marT="0" marB="0" anchor="ct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accent1"/>
                          </a:solidFill>
                        </a:rPr>
                        <a:t>B</a:t>
                      </a:r>
                      <a:endParaRPr lang="en-US" sz="2000" b="1" dirty="0">
                        <a:solidFill>
                          <a:schemeClr val="accent1"/>
                        </a:solidFill>
                      </a:endParaRPr>
                    </a:p>
                  </a:txBody>
                  <a:tcPr marL="0" marR="0" marT="0" marB="0" anchor="ctr">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r>
            </a:tbl>
          </a:graphicData>
        </a:graphic>
      </p:graphicFrame>
      <p:graphicFrame>
        <p:nvGraphicFramePr>
          <p:cNvPr id="41" name="Table 40"/>
          <p:cNvGraphicFramePr>
            <a:graphicFrameLocks noGrp="1"/>
          </p:cNvGraphicFramePr>
          <p:nvPr>
            <p:custDataLst>
              <p:tags r:id="rId8"/>
            </p:custDataLst>
            <p:extLst>
              <p:ext uri="{D42A27DB-BD31-4B8C-83A1-F6EECF244321}">
                <p14:modId xmlns:p14="http://schemas.microsoft.com/office/powerpoint/2010/main" val="3971220333"/>
              </p:ext>
            </p:extLst>
          </p:nvPr>
        </p:nvGraphicFramePr>
        <p:xfrm>
          <a:off x="547686" y="685799"/>
          <a:ext cx="1433514" cy="2595880"/>
        </p:xfrm>
        <a:graphic>
          <a:graphicData uri="http://schemas.openxmlformats.org/drawingml/2006/table">
            <a:tbl>
              <a:tblPr firstRow="1" bandRow="1">
                <a:tableStyleId>{5C22544A-7EE6-4342-B048-85BDC9FD1C3A}</a:tableStyleId>
              </a:tblPr>
              <a:tblGrid>
                <a:gridCol w="477838"/>
                <a:gridCol w="477838"/>
                <a:gridCol w="477838"/>
              </a:tblGrid>
              <a:tr h="370840">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55" name="Table 54"/>
          <p:cNvGraphicFramePr>
            <a:graphicFrameLocks noGrp="1"/>
          </p:cNvGraphicFramePr>
          <p:nvPr>
            <p:custDataLst>
              <p:tags r:id="rId9"/>
            </p:custDataLst>
            <p:extLst>
              <p:ext uri="{D42A27DB-BD31-4B8C-83A1-F6EECF244321}">
                <p14:modId xmlns:p14="http://schemas.microsoft.com/office/powerpoint/2010/main" val="2234088219"/>
              </p:ext>
            </p:extLst>
          </p:nvPr>
        </p:nvGraphicFramePr>
        <p:xfrm>
          <a:off x="4648200" y="685800"/>
          <a:ext cx="4114800" cy="5562600"/>
        </p:xfrm>
        <a:graphic>
          <a:graphicData uri="http://schemas.openxmlformats.org/drawingml/2006/table">
            <a:tbl>
              <a:tblPr firstRow="1" bandRow="1">
                <a:tableStyleId>{5C22544A-7EE6-4342-B048-85BDC9FD1C3A}</a:tableStyleId>
              </a:tblPr>
              <a:tblGrid>
                <a:gridCol w="355600"/>
                <a:gridCol w="355600"/>
                <a:gridCol w="355600"/>
                <a:gridCol w="1676400"/>
                <a:gridCol w="457200"/>
                <a:gridCol w="457200"/>
                <a:gridCol w="457200"/>
              </a:tblGrid>
              <a:tr h="370840">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endParaRPr lang="en-US" sz="2000" b="1" dirty="0">
                        <a:solidFill>
                          <a:schemeClr val="accent1"/>
                        </a:solidFill>
                      </a:endParaRPr>
                    </a:p>
                  </a:txBody>
                  <a:tcPr marL="0" marR="0" marT="0" marB="0" anchor="ctr">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r>
            </a:tbl>
          </a:graphicData>
        </a:graphic>
      </p:graphicFrame>
      <p:graphicFrame>
        <p:nvGraphicFramePr>
          <p:cNvPr id="36" name="Table 35"/>
          <p:cNvGraphicFramePr>
            <a:graphicFrameLocks noGrp="1"/>
          </p:cNvGraphicFramePr>
          <p:nvPr>
            <p:custDataLst>
              <p:tags r:id="rId10"/>
            </p:custDataLst>
            <p:extLst>
              <p:ext uri="{D42A27DB-BD31-4B8C-83A1-F6EECF244321}">
                <p14:modId xmlns:p14="http://schemas.microsoft.com/office/powerpoint/2010/main" val="4160456574"/>
              </p:ext>
            </p:extLst>
          </p:nvPr>
        </p:nvGraphicFramePr>
        <p:xfrm>
          <a:off x="762000" y="3657599"/>
          <a:ext cx="3124200" cy="1828800"/>
        </p:xfrm>
        <a:graphic>
          <a:graphicData uri="http://schemas.openxmlformats.org/drawingml/2006/table">
            <a:tbl>
              <a:tblPr firstRow="1" bandRow="1">
                <a:tableStyleId>{5C22544A-7EE6-4342-B048-85BDC9FD1C3A}</a:tableStyleId>
              </a:tblPr>
              <a:tblGrid>
                <a:gridCol w="365760"/>
                <a:gridCol w="365760"/>
                <a:gridCol w="365760"/>
                <a:gridCol w="2026920"/>
              </a:tblGrid>
              <a:tr h="365760">
                <a:tc>
                  <a:txBody>
                    <a:bodyPr/>
                    <a:lstStyle/>
                    <a:p>
                      <a:pPr algn="ctr"/>
                      <a:r>
                        <a:rPr lang="en-US" sz="2400" dirty="0" smtClean="0">
                          <a:solidFill>
                            <a:schemeClr val="bg1"/>
                          </a:solidFill>
                        </a:rPr>
                        <a:t>K</a:t>
                      </a:r>
                      <a:endParaRPr lang="en-US" sz="2400" dirty="0">
                        <a:solidFill>
                          <a:schemeClr val="bg1"/>
                        </a:solidFill>
                      </a:endParaRPr>
                    </a:p>
                  </a:txBody>
                  <a:tcP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A</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B</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r>
                        <a:rPr lang="en-US" sz="2400" dirty="0" smtClean="0">
                          <a:solidFill>
                            <a:schemeClr val="bg1"/>
                          </a:solidFill>
                        </a:rPr>
                        <a:t>Meaning</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65760">
                <a:tc>
                  <a:txBody>
                    <a:bodyPr/>
                    <a:lstStyle/>
                    <a:p>
                      <a:pPr algn="ctr"/>
                      <a:r>
                        <a:rPr lang="en-US" sz="2400" dirty="0" smtClean="0">
                          <a:solidFill>
                            <a:schemeClr val="bg1"/>
                          </a:solidFill>
                        </a:rPr>
                        <a:t>0</a:t>
                      </a:r>
                      <a:endParaRPr lang="en-US" sz="2400" dirty="0">
                        <a:solidFill>
                          <a:schemeClr val="bg1"/>
                        </a:solidFill>
                      </a:endParaRPr>
                    </a:p>
                  </a:txBody>
                  <a:tcP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r>
                        <a:rPr lang="en-US" sz="2400" b="0" dirty="0" smtClean="0">
                          <a:solidFill>
                            <a:schemeClr val="bg1"/>
                          </a:solidFill>
                        </a:rPr>
                        <a:t>Ø (</a:t>
                      </a:r>
                      <a:r>
                        <a:rPr lang="en-US" sz="2400" dirty="0" smtClean="0">
                          <a:solidFill>
                            <a:schemeClr val="bg1"/>
                          </a:solidFill>
                        </a:rPr>
                        <a:t>no key)</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65760">
                <a:tc>
                  <a:txBody>
                    <a:bodyPr/>
                    <a:lstStyle/>
                    <a:p>
                      <a:pPr algn="ctr"/>
                      <a:r>
                        <a:rPr lang="en-US" sz="2400" dirty="0" smtClean="0">
                          <a:solidFill>
                            <a:schemeClr val="bg1"/>
                          </a:solidFill>
                        </a:rPr>
                        <a:t>1</a:t>
                      </a:r>
                      <a:endParaRPr lang="en-US" sz="2400" dirty="0">
                        <a:solidFill>
                          <a:schemeClr val="bg1"/>
                        </a:solidFill>
                      </a:endParaRPr>
                    </a:p>
                  </a:txBody>
                  <a:tcP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1</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r>
                        <a:rPr lang="en-US" sz="2400" dirty="0" smtClean="0">
                          <a:solidFill>
                            <a:schemeClr val="bg1"/>
                          </a:solidFill>
                        </a:rPr>
                        <a:t>‘A’ pressed</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65760">
                <a:tc>
                  <a:txBody>
                    <a:bodyPr/>
                    <a:lstStyle/>
                    <a:p>
                      <a:pPr algn="ctr"/>
                      <a:r>
                        <a:rPr lang="en-US" sz="2400" dirty="0" smtClean="0">
                          <a:solidFill>
                            <a:schemeClr val="bg1"/>
                          </a:solidFill>
                        </a:rPr>
                        <a:t>1</a:t>
                      </a:r>
                      <a:endParaRPr lang="en-US" sz="2400" dirty="0">
                        <a:solidFill>
                          <a:schemeClr val="bg1"/>
                        </a:solidFill>
                      </a:endParaRPr>
                    </a:p>
                  </a:txBody>
                  <a:tcP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1</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r>
                        <a:rPr lang="en-US" sz="2400" dirty="0" smtClean="0">
                          <a:solidFill>
                            <a:schemeClr val="bg1"/>
                          </a:solidFill>
                        </a:rPr>
                        <a:t>‘B’ pressed</a:t>
                      </a:r>
                      <a:endParaRPr lang="en-US" sz="2400" dirty="0">
                        <a:solidFill>
                          <a:schemeClr val="bg1"/>
                        </a:solidFill>
                      </a:endParaRPr>
                    </a:p>
                  </a:txBody>
                  <a:tcP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r>
            </a:tbl>
          </a:graphicData>
        </a:graphic>
      </p:graphicFrame>
      <p:graphicFrame>
        <p:nvGraphicFramePr>
          <p:cNvPr id="37" name="Table 36"/>
          <p:cNvGraphicFramePr>
            <a:graphicFrameLocks noGrp="1"/>
          </p:cNvGraphicFramePr>
          <p:nvPr>
            <p:custDataLst>
              <p:tags r:id="rId11"/>
            </p:custDataLst>
            <p:extLst>
              <p:ext uri="{D42A27DB-BD31-4B8C-83A1-F6EECF244321}">
                <p14:modId xmlns:p14="http://schemas.microsoft.com/office/powerpoint/2010/main" val="307844488"/>
              </p:ext>
            </p:extLst>
          </p:nvPr>
        </p:nvGraphicFramePr>
        <p:xfrm>
          <a:off x="685800" y="3505200"/>
          <a:ext cx="3124200" cy="3200400"/>
        </p:xfrm>
        <a:graphic>
          <a:graphicData uri="http://schemas.openxmlformats.org/drawingml/2006/table">
            <a:tbl>
              <a:tblPr firstRow="1" bandRow="1">
                <a:tableStyleId>{5C22544A-7EE6-4342-B048-85BDC9FD1C3A}</a:tableStyleId>
              </a:tblPr>
              <a:tblGrid>
                <a:gridCol w="1295400"/>
                <a:gridCol w="609600"/>
                <a:gridCol w="609600"/>
                <a:gridCol w="609600"/>
              </a:tblGrid>
              <a:tr h="435428">
                <a:tc>
                  <a:txBody>
                    <a:bodyPr/>
                    <a:lstStyle/>
                    <a:p>
                      <a:pPr algn="ctr"/>
                      <a:r>
                        <a:rPr lang="en-US" sz="2400" dirty="0" smtClean="0">
                          <a:solidFill>
                            <a:schemeClr val="bg1"/>
                          </a:solidFill>
                        </a:rPr>
                        <a:t>State</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S</a:t>
                      </a:r>
                      <a:r>
                        <a:rPr lang="en-US" sz="2400" baseline="-25000" dirty="0" smtClean="0">
                          <a:solidFill>
                            <a:schemeClr val="bg1"/>
                          </a:solidFill>
                        </a:rPr>
                        <a:t>2</a:t>
                      </a:r>
                      <a:endParaRPr lang="en-US" sz="2400" baseline="-250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S</a:t>
                      </a:r>
                      <a:r>
                        <a:rPr lang="en-US" sz="2400" baseline="-25000" dirty="0" smtClean="0">
                          <a:solidFill>
                            <a:schemeClr val="bg1"/>
                          </a:solidFill>
                        </a:rPr>
                        <a:t>1</a:t>
                      </a:r>
                      <a:endParaRPr lang="en-US" sz="2400" baseline="-250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S</a:t>
                      </a:r>
                      <a:r>
                        <a:rPr lang="en-US" sz="2400" baseline="-25000" dirty="0" smtClean="0">
                          <a:solidFill>
                            <a:schemeClr val="bg1"/>
                          </a:solidFill>
                        </a:rPr>
                        <a:t>0</a:t>
                      </a:r>
                      <a:endParaRPr lang="en-US" sz="2400" baseline="-250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435428">
                <a:tc>
                  <a:txBody>
                    <a:bodyPr/>
                    <a:lstStyle/>
                    <a:p>
                      <a:pPr algn="ctr"/>
                      <a:r>
                        <a:rPr lang="en-US" sz="2400" dirty="0" smtClean="0">
                          <a:solidFill>
                            <a:schemeClr val="bg1"/>
                          </a:solidFill>
                        </a:rPr>
                        <a:t>Idle</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435428">
                <a:tc>
                  <a:txBody>
                    <a:bodyPr/>
                    <a:lstStyle/>
                    <a:p>
                      <a:pPr algn="ctr"/>
                      <a:r>
                        <a:rPr lang="en-US" sz="2400" dirty="0" smtClean="0">
                          <a:solidFill>
                            <a:schemeClr val="bg1"/>
                          </a:solidFill>
                        </a:rPr>
                        <a:t>G1</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1</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435428">
                <a:tc>
                  <a:txBody>
                    <a:bodyPr/>
                    <a:lstStyle/>
                    <a:p>
                      <a:pPr algn="ctr"/>
                      <a:r>
                        <a:rPr lang="en-US" sz="2400" dirty="0" smtClean="0">
                          <a:solidFill>
                            <a:schemeClr val="bg1"/>
                          </a:solidFill>
                        </a:rPr>
                        <a:t>G2</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1</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435428">
                <a:tc>
                  <a:txBody>
                    <a:bodyPr/>
                    <a:lstStyle/>
                    <a:p>
                      <a:pPr algn="ctr"/>
                      <a:r>
                        <a:rPr lang="en-US" sz="2400" dirty="0" smtClean="0">
                          <a:solidFill>
                            <a:schemeClr val="bg1"/>
                          </a:solidFill>
                        </a:rPr>
                        <a:t>G3</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1</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1</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435428">
                <a:tc>
                  <a:txBody>
                    <a:bodyPr/>
                    <a:lstStyle/>
                    <a:p>
                      <a:pPr algn="ctr"/>
                      <a:r>
                        <a:rPr lang="en-US" sz="2400" dirty="0" smtClean="0">
                          <a:solidFill>
                            <a:schemeClr val="bg1"/>
                          </a:solidFill>
                        </a:rPr>
                        <a:t>B1</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1</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435428">
                <a:tc>
                  <a:txBody>
                    <a:bodyPr/>
                    <a:lstStyle/>
                    <a:p>
                      <a:pPr algn="ctr"/>
                      <a:r>
                        <a:rPr lang="en-US" sz="2400" dirty="0" smtClean="0">
                          <a:solidFill>
                            <a:schemeClr val="bg1"/>
                          </a:solidFill>
                        </a:rPr>
                        <a:t>B2</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1</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c>
                  <a:txBody>
                    <a:bodyPr/>
                    <a:lstStyle/>
                    <a:p>
                      <a:pPr algn="ctr"/>
                      <a:r>
                        <a:rPr lang="en-US" sz="2400" dirty="0" smtClean="0">
                          <a:solidFill>
                            <a:schemeClr val="bg1"/>
                          </a:solidFill>
                        </a:rPr>
                        <a:t>1</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284342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type="title"/>
            <p:custDataLst>
              <p:tags r:id="rId1"/>
            </p:custDataLst>
          </p:nvPr>
        </p:nvSpPr>
        <p:spPr/>
        <p:txBody>
          <a:bodyPr>
            <a:noAutofit/>
          </a:bodyPr>
          <a:lstStyle/>
          <a:p>
            <a:r>
              <a:rPr lang="en-US" dirty="0" smtClean="0"/>
              <a:t>Door Lock: Implementation</a:t>
            </a:r>
            <a:endParaRPr lang="en-US" dirty="0"/>
          </a:p>
        </p:txBody>
      </p:sp>
      <p:grpSp>
        <p:nvGrpSpPr>
          <p:cNvPr id="2" name="Group 1"/>
          <p:cNvGrpSpPr/>
          <p:nvPr/>
        </p:nvGrpSpPr>
        <p:grpSpPr>
          <a:xfrm>
            <a:off x="76200" y="493951"/>
            <a:ext cx="7239000" cy="3810000"/>
            <a:chOff x="1295400" y="725031"/>
            <a:chExt cx="7239000" cy="3810000"/>
          </a:xfrm>
        </p:grpSpPr>
        <p:cxnSp>
          <p:nvCxnSpPr>
            <p:cNvPr id="46" name="Straight Connector 45"/>
            <p:cNvCxnSpPr/>
            <p:nvPr>
              <p:custDataLst>
                <p:tags r:id="rId7"/>
              </p:custDataLst>
            </p:nvPr>
          </p:nvCxnSpPr>
          <p:spPr>
            <a:xfrm rot="10800000">
              <a:off x="6172200" y="1258431"/>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8"/>
              </p:custDataLst>
            </p:nvPr>
          </p:nvCxnSpPr>
          <p:spPr>
            <a:xfrm rot="10800000">
              <a:off x="5181600" y="1791831"/>
              <a:ext cx="1371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9" name="Picture 5"/>
            <p:cNvPicPr>
              <a:picLocks noChangeAspect="1" noChangeArrowheads="1"/>
            </p:cNvPicPr>
            <p:nvPr>
              <p:custDataLst>
                <p:tags r:id="rId9"/>
              </p:custDataLst>
            </p:nvPr>
          </p:nvPicPr>
          <p:blipFill>
            <a:blip r:embed="rId44" cstate="print"/>
            <a:srcRect l="5440" t="47941" r="-653" b="4118"/>
            <a:stretch>
              <a:fillRect/>
            </a:stretch>
          </p:blipFill>
          <p:spPr bwMode="auto">
            <a:xfrm>
              <a:off x="6400800" y="1106031"/>
              <a:ext cx="2133600" cy="1219200"/>
            </a:xfrm>
            <a:prstGeom prst="rect">
              <a:avLst/>
            </a:prstGeom>
            <a:noFill/>
            <a:ln w="9525">
              <a:noFill/>
              <a:miter lim="800000"/>
              <a:headEnd/>
              <a:tailEnd/>
            </a:ln>
            <a:effectLst/>
          </p:spPr>
        </p:pic>
        <p:cxnSp>
          <p:nvCxnSpPr>
            <p:cNvPr id="52" name="Straight Connector 51"/>
            <p:cNvCxnSpPr/>
            <p:nvPr>
              <p:custDataLst>
                <p:tags r:id="rId10"/>
              </p:custDataLst>
            </p:nvPr>
          </p:nvCxnSpPr>
          <p:spPr>
            <a:xfrm rot="5400000">
              <a:off x="5412942" y="1220331"/>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11"/>
              </p:custDataLst>
            </p:nvPr>
          </p:nvSpPr>
          <p:spPr>
            <a:xfrm>
              <a:off x="5298642" y="801231"/>
              <a:ext cx="340158" cy="461665"/>
            </a:xfrm>
            <a:prstGeom prst="rect">
              <a:avLst/>
            </a:prstGeom>
            <a:noFill/>
          </p:spPr>
          <p:txBody>
            <a:bodyPr wrap="none" rtlCol="0">
              <a:spAutoFit/>
            </a:bodyPr>
            <a:lstStyle/>
            <a:p>
              <a:r>
                <a:rPr lang="en-US" sz="2400" dirty="0" smtClean="0">
                  <a:solidFill>
                    <a:schemeClr val="bg1"/>
                  </a:solidFill>
                </a:rPr>
                <a:t>4</a:t>
              </a:r>
            </a:p>
          </p:txBody>
        </p:sp>
        <p:sp>
          <p:nvSpPr>
            <p:cNvPr id="54" name="Rectangle 53"/>
            <p:cNvSpPr/>
            <p:nvPr>
              <p:custDataLst>
                <p:tags r:id="rId12"/>
              </p:custDataLst>
            </p:nvPr>
          </p:nvSpPr>
          <p:spPr>
            <a:xfrm rot="16200000">
              <a:off x="5715000" y="1106031"/>
              <a:ext cx="6096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dec</a:t>
              </a:r>
              <a:endParaRPr lang="en-US" dirty="0"/>
            </a:p>
          </p:txBody>
        </p:sp>
        <p:cxnSp>
          <p:nvCxnSpPr>
            <p:cNvPr id="55" name="Straight Connector 54"/>
            <p:cNvCxnSpPr>
              <a:stCxn id="54" idx="0"/>
            </p:cNvCxnSpPr>
            <p:nvPr>
              <p:custDataLst>
                <p:tags r:id="rId13"/>
              </p:custDataLst>
            </p:nvPr>
          </p:nvCxnSpPr>
          <p:spPr>
            <a:xfrm rot="10800000">
              <a:off x="5181600" y="1258431"/>
              <a:ext cx="685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custDataLst>
                <p:tags r:id="rId14"/>
              </p:custDataLst>
            </p:nvPr>
          </p:nvSpPr>
          <p:spPr>
            <a:xfrm>
              <a:off x="1600200" y="1330166"/>
              <a:ext cx="762000" cy="76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3bit</a:t>
              </a:r>
              <a:br>
                <a:rPr lang="en-US" dirty="0" smtClean="0"/>
              </a:br>
              <a:r>
                <a:rPr lang="en-US" dirty="0" err="1" smtClean="0"/>
                <a:t>Reg</a:t>
              </a:r>
              <a:endParaRPr lang="en-US" dirty="0"/>
            </a:p>
          </p:txBody>
        </p:sp>
        <p:cxnSp>
          <p:nvCxnSpPr>
            <p:cNvPr id="61" name="Straight Connector 60"/>
            <p:cNvCxnSpPr/>
            <p:nvPr>
              <p:custDataLst>
                <p:tags r:id="rId15"/>
              </p:custDataLst>
            </p:nvPr>
          </p:nvCxnSpPr>
          <p:spPr>
            <a:xfrm rot="5400000" flipH="1" flipV="1">
              <a:off x="1866900" y="1977866"/>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16"/>
              </p:custDataLst>
            </p:nvPr>
          </p:nvCxnSpPr>
          <p:spPr>
            <a:xfrm rot="16200000" flipV="1">
              <a:off x="1943100" y="1977866"/>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2"/>
            </p:cNvCxnSpPr>
            <p:nvPr>
              <p:custDataLst>
                <p:tags r:id="rId17"/>
              </p:custDataLst>
            </p:nvPr>
          </p:nvCxnSpPr>
          <p:spPr>
            <a:xfrm rot="5400000">
              <a:off x="1866900" y="2206466"/>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1"/>
            </p:cNvCxnSpPr>
            <p:nvPr>
              <p:custDataLst>
                <p:tags r:id="rId18"/>
              </p:custDataLst>
            </p:nvPr>
          </p:nvCxnSpPr>
          <p:spPr>
            <a:xfrm rot="10800000">
              <a:off x="1295400" y="1711166"/>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19"/>
              </p:custDataLst>
            </p:nvPr>
          </p:nvCxnSpPr>
          <p:spPr>
            <a:xfrm rot="5400000" flipH="1" flipV="1">
              <a:off x="-114300" y="3125331"/>
              <a:ext cx="2819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custDataLst>
                <p:tags r:id="rId20"/>
              </p:custDataLst>
            </p:nvPr>
          </p:nvSpPr>
          <p:spPr>
            <a:xfrm>
              <a:off x="1752600" y="2244566"/>
              <a:ext cx="524503" cy="461665"/>
            </a:xfrm>
            <a:prstGeom prst="rect">
              <a:avLst/>
            </a:prstGeom>
            <a:noFill/>
          </p:spPr>
          <p:txBody>
            <a:bodyPr wrap="none" rtlCol="0">
              <a:spAutoFit/>
            </a:bodyPr>
            <a:lstStyle/>
            <a:p>
              <a:r>
                <a:rPr lang="en-US" sz="2400" dirty="0" err="1" smtClean="0">
                  <a:solidFill>
                    <a:schemeClr val="bg1"/>
                  </a:solidFill>
                </a:rPr>
                <a:t>clk</a:t>
              </a:r>
              <a:endParaRPr lang="en-US" sz="2400" dirty="0" smtClean="0">
                <a:solidFill>
                  <a:schemeClr val="bg1"/>
                </a:solidFill>
              </a:endParaRPr>
            </a:p>
          </p:txBody>
        </p:sp>
        <p:cxnSp>
          <p:nvCxnSpPr>
            <p:cNvPr id="73" name="Straight Connector 72"/>
            <p:cNvCxnSpPr/>
            <p:nvPr>
              <p:custDataLst>
                <p:tags r:id="rId21"/>
              </p:custDataLst>
            </p:nvPr>
          </p:nvCxnSpPr>
          <p:spPr>
            <a:xfrm rot="10800000">
              <a:off x="1295400" y="4535029"/>
              <a:ext cx="4572000"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22"/>
              </p:custDataLst>
            </p:nvPr>
          </p:nvCxnSpPr>
          <p:spPr>
            <a:xfrm rot="10800000">
              <a:off x="5486401" y="3544431"/>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23"/>
              </p:custDataLst>
            </p:nvPr>
          </p:nvCxnSpPr>
          <p:spPr>
            <a:xfrm rot="5400000" flipH="1" flipV="1">
              <a:off x="5372100" y="4039731"/>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Oval 62"/>
            <p:cNvSpPr/>
            <p:nvPr>
              <p:custDataLst>
                <p:tags r:id="rId24"/>
              </p:custDataLst>
            </p:nvPr>
          </p:nvSpPr>
          <p:spPr>
            <a:xfrm>
              <a:off x="3200400" y="725031"/>
              <a:ext cx="2057400" cy="15240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custDataLst>
                <p:tags r:id="rId25"/>
              </p:custDataLst>
            </p:nvPr>
          </p:nvSpPr>
          <p:spPr>
            <a:xfrm>
              <a:off x="4648200" y="1563231"/>
              <a:ext cx="304800" cy="523220"/>
            </a:xfrm>
            <a:prstGeom prst="rect">
              <a:avLst/>
            </a:prstGeom>
            <a:noFill/>
          </p:spPr>
          <p:txBody>
            <a:bodyPr wrap="square" rtlCol="0">
              <a:spAutoFit/>
            </a:bodyPr>
            <a:lstStyle/>
            <a:p>
              <a:r>
                <a:rPr lang="en-US" sz="2800" dirty="0" smtClean="0">
                  <a:solidFill>
                    <a:schemeClr val="bg1"/>
                  </a:solidFill>
                </a:rPr>
                <a:t>U</a:t>
              </a:r>
              <a:endParaRPr lang="en-US" sz="2800" dirty="0">
                <a:solidFill>
                  <a:schemeClr val="bg1"/>
                </a:solidFill>
              </a:endParaRPr>
            </a:p>
          </p:txBody>
        </p:sp>
        <p:sp>
          <p:nvSpPr>
            <p:cNvPr id="67" name="TextBox 66"/>
            <p:cNvSpPr txBox="1"/>
            <p:nvPr>
              <p:custDataLst>
                <p:tags r:id="rId26"/>
              </p:custDataLst>
            </p:nvPr>
          </p:nvSpPr>
          <p:spPr>
            <a:xfrm>
              <a:off x="4495800" y="1029831"/>
              <a:ext cx="762000" cy="523220"/>
            </a:xfrm>
            <a:prstGeom prst="rect">
              <a:avLst/>
            </a:prstGeom>
            <a:noFill/>
          </p:spPr>
          <p:txBody>
            <a:bodyPr wrap="square" rtlCol="0">
              <a:spAutoFit/>
            </a:bodyPr>
            <a:lstStyle/>
            <a:p>
              <a:r>
                <a:rPr lang="en-US" sz="2800" dirty="0" smtClean="0">
                  <a:solidFill>
                    <a:schemeClr val="bg1"/>
                  </a:solidFill>
                </a:rPr>
                <a:t>D</a:t>
              </a:r>
              <a:r>
                <a:rPr lang="en-US" sz="2800" baseline="-25000" dirty="0" smtClean="0">
                  <a:solidFill>
                    <a:schemeClr val="bg1"/>
                  </a:solidFill>
                </a:rPr>
                <a:t>3-0</a:t>
              </a:r>
              <a:endParaRPr lang="en-US" sz="2800" baseline="-25000" dirty="0">
                <a:solidFill>
                  <a:schemeClr val="bg1"/>
                </a:solidFill>
              </a:endParaRPr>
            </a:p>
          </p:txBody>
        </p:sp>
        <p:sp>
          <p:nvSpPr>
            <p:cNvPr id="68" name="TextBox 67"/>
            <p:cNvSpPr txBox="1"/>
            <p:nvPr>
              <p:custDataLst>
                <p:tags r:id="rId27"/>
              </p:custDataLst>
            </p:nvPr>
          </p:nvSpPr>
          <p:spPr>
            <a:xfrm>
              <a:off x="3276600" y="1258431"/>
              <a:ext cx="685800" cy="523220"/>
            </a:xfrm>
            <a:prstGeom prst="rect">
              <a:avLst/>
            </a:prstGeom>
            <a:noFill/>
          </p:spPr>
          <p:txBody>
            <a:bodyPr wrap="square" rtlCol="0">
              <a:spAutoFit/>
            </a:bodyPr>
            <a:lstStyle/>
            <a:p>
              <a:r>
                <a:rPr lang="en-US" sz="2800" dirty="0" smtClean="0">
                  <a:solidFill>
                    <a:schemeClr val="bg1"/>
                  </a:solidFill>
                </a:rPr>
                <a:t>S</a:t>
              </a:r>
              <a:r>
                <a:rPr lang="en-US" sz="2800" baseline="-25000" dirty="0" smtClean="0">
                  <a:solidFill>
                    <a:schemeClr val="bg1"/>
                  </a:solidFill>
                </a:rPr>
                <a:t>2-0</a:t>
              </a:r>
              <a:endParaRPr lang="en-US" sz="2800" baseline="-25000" dirty="0">
                <a:solidFill>
                  <a:schemeClr val="bg1"/>
                </a:solidFill>
              </a:endParaRPr>
            </a:p>
          </p:txBody>
        </p:sp>
        <p:sp>
          <p:nvSpPr>
            <p:cNvPr id="70" name="Line 5"/>
            <p:cNvSpPr>
              <a:spLocks noChangeShapeType="1"/>
            </p:cNvSpPr>
            <p:nvPr>
              <p:custDataLst>
                <p:tags r:id="rId28"/>
              </p:custDataLst>
            </p:nvPr>
          </p:nvSpPr>
          <p:spPr bwMode="auto">
            <a:xfrm>
              <a:off x="2362200" y="3315831"/>
              <a:ext cx="6858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4"/>
                </a:solidFill>
              </a:endParaRPr>
            </a:p>
          </p:txBody>
        </p:sp>
        <p:sp>
          <p:nvSpPr>
            <p:cNvPr id="71" name="Line 8"/>
            <p:cNvSpPr>
              <a:spLocks noChangeShapeType="1"/>
            </p:cNvSpPr>
            <p:nvPr>
              <p:custDataLst>
                <p:tags r:id="rId29"/>
              </p:custDataLst>
            </p:nvPr>
          </p:nvSpPr>
          <p:spPr bwMode="auto">
            <a:xfrm>
              <a:off x="2362200" y="1715631"/>
              <a:ext cx="533400" cy="0"/>
            </a:xfrm>
            <a:prstGeom prst="line">
              <a:avLst/>
            </a:prstGeom>
            <a:noFill/>
            <a:ln w="28575">
              <a:solidFill>
                <a:schemeClr val="bg1"/>
              </a:solidFill>
              <a:round/>
              <a:headEnd type="none" w="med" len="med"/>
              <a:tailEnd type="oval" w="med" len="med"/>
            </a:ln>
            <a:effectLst/>
          </p:spPr>
          <p:txBody>
            <a:bodyPr wrap="none" anchor="ctr"/>
            <a:lstStyle/>
            <a:p>
              <a:endParaRPr lang="en-US"/>
            </a:p>
          </p:txBody>
        </p:sp>
        <p:sp>
          <p:nvSpPr>
            <p:cNvPr id="74" name="Line 8"/>
            <p:cNvSpPr>
              <a:spLocks noChangeShapeType="1"/>
            </p:cNvSpPr>
            <p:nvPr>
              <p:custDataLst>
                <p:tags r:id="rId30"/>
              </p:custDataLst>
            </p:nvPr>
          </p:nvSpPr>
          <p:spPr bwMode="auto">
            <a:xfrm>
              <a:off x="2895600" y="2858631"/>
              <a:ext cx="304800" cy="0"/>
            </a:xfrm>
            <a:prstGeom prst="line">
              <a:avLst/>
            </a:prstGeom>
            <a:noFill/>
            <a:ln w="28575">
              <a:solidFill>
                <a:schemeClr val="bg1"/>
              </a:solidFill>
              <a:round/>
              <a:headEnd type="none" w="med" len="med"/>
              <a:tailEnd type="arrow" w="lg" len="lg"/>
            </a:ln>
            <a:effectLst/>
          </p:spPr>
          <p:txBody>
            <a:bodyPr wrap="none" anchor="ctr"/>
            <a:lstStyle/>
            <a:p>
              <a:endParaRPr lang="en-US"/>
            </a:p>
          </p:txBody>
        </p:sp>
        <p:sp>
          <p:nvSpPr>
            <p:cNvPr id="79" name="Line 8"/>
            <p:cNvSpPr>
              <a:spLocks noChangeShapeType="1"/>
            </p:cNvSpPr>
            <p:nvPr>
              <p:custDataLst>
                <p:tags r:id="rId31"/>
              </p:custDataLst>
            </p:nvPr>
          </p:nvSpPr>
          <p:spPr bwMode="auto">
            <a:xfrm>
              <a:off x="2895600" y="1487031"/>
              <a:ext cx="304800" cy="0"/>
            </a:xfrm>
            <a:prstGeom prst="line">
              <a:avLst/>
            </a:prstGeom>
            <a:noFill/>
            <a:ln w="28575">
              <a:solidFill>
                <a:schemeClr val="bg1"/>
              </a:solidFill>
              <a:round/>
              <a:headEnd type="none" w="med" len="med"/>
              <a:tailEnd type="arrow" w="lg" len="lg"/>
            </a:ln>
            <a:effectLst/>
          </p:spPr>
          <p:txBody>
            <a:bodyPr wrap="none" anchor="ctr"/>
            <a:lstStyle/>
            <a:p>
              <a:endParaRPr lang="en-US"/>
            </a:p>
          </p:txBody>
        </p:sp>
        <p:cxnSp>
          <p:nvCxnSpPr>
            <p:cNvPr id="82" name="Straight Connector 81"/>
            <p:cNvCxnSpPr>
              <a:stCxn id="79" idx="0"/>
            </p:cNvCxnSpPr>
            <p:nvPr>
              <p:custDataLst>
                <p:tags r:id="rId32"/>
              </p:custDataLst>
            </p:nvPr>
          </p:nvCxnSpPr>
          <p:spPr>
            <a:xfrm rot="5400000">
              <a:off x="2209800" y="2172831"/>
              <a:ext cx="1371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Oval 85"/>
            <p:cNvSpPr/>
            <p:nvPr>
              <p:custDataLst>
                <p:tags r:id="rId33"/>
              </p:custDataLst>
            </p:nvPr>
          </p:nvSpPr>
          <p:spPr>
            <a:xfrm>
              <a:off x="3124200" y="2477631"/>
              <a:ext cx="2362200" cy="19050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custDataLst>
                <p:tags r:id="rId34"/>
              </p:custDataLst>
            </p:nvPr>
          </p:nvSpPr>
          <p:spPr>
            <a:xfrm>
              <a:off x="4724400" y="3163432"/>
              <a:ext cx="762000" cy="523220"/>
            </a:xfrm>
            <a:prstGeom prst="rect">
              <a:avLst/>
            </a:prstGeom>
            <a:noFill/>
          </p:spPr>
          <p:txBody>
            <a:bodyPr wrap="square" rtlCol="0">
              <a:spAutoFit/>
            </a:bodyPr>
            <a:lstStyle/>
            <a:p>
              <a:r>
                <a:rPr lang="en-US" sz="2800" dirty="0" smtClean="0">
                  <a:solidFill>
                    <a:schemeClr val="bg1"/>
                  </a:solidFill>
                </a:rPr>
                <a:t>S’</a:t>
              </a:r>
              <a:r>
                <a:rPr lang="en-US" sz="2800" baseline="-25000" dirty="0" smtClean="0">
                  <a:solidFill>
                    <a:schemeClr val="bg1"/>
                  </a:solidFill>
                </a:rPr>
                <a:t>2-0</a:t>
              </a:r>
              <a:endParaRPr lang="en-US" sz="2800" baseline="-25000" dirty="0">
                <a:solidFill>
                  <a:schemeClr val="bg1"/>
                </a:solidFill>
              </a:endParaRPr>
            </a:p>
          </p:txBody>
        </p:sp>
        <p:sp>
          <p:nvSpPr>
            <p:cNvPr id="88" name="TextBox 87"/>
            <p:cNvSpPr txBox="1"/>
            <p:nvPr>
              <p:custDataLst>
                <p:tags r:id="rId35"/>
              </p:custDataLst>
            </p:nvPr>
          </p:nvSpPr>
          <p:spPr>
            <a:xfrm>
              <a:off x="3352800" y="2706231"/>
              <a:ext cx="685800" cy="523220"/>
            </a:xfrm>
            <a:prstGeom prst="rect">
              <a:avLst/>
            </a:prstGeom>
            <a:noFill/>
          </p:spPr>
          <p:txBody>
            <a:bodyPr wrap="square" rtlCol="0">
              <a:spAutoFit/>
            </a:bodyPr>
            <a:lstStyle/>
            <a:p>
              <a:r>
                <a:rPr lang="en-US" sz="2800" dirty="0" smtClean="0">
                  <a:solidFill>
                    <a:schemeClr val="bg1"/>
                  </a:solidFill>
                </a:rPr>
                <a:t>S</a:t>
              </a:r>
              <a:r>
                <a:rPr lang="en-US" sz="2800" baseline="-25000" dirty="0" smtClean="0">
                  <a:solidFill>
                    <a:schemeClr val="bg1"/>
                  </a:solidFill>
                </a:rPr>
                <a:t>2-0</a:t>
              </a:r>
              <a:endParaRPr lang="en-US" sz="2800" baseline="-25000" dirty="0">
                <a:solidFill>
                  <a:schemeClr val="bg1"/>
                </a:solidFill>
              </a:endParaRPr>
            </a:p>
          </p:txBody>
        </p:sp>
        <p:sp>
          <p:nvSpPr>
            <p:cNvPr id="90" name="TextBox 89"/>
            <p:cNvSpPr txBox="1"/>
            <p:nvPr>
              <p:custDataLst>
                <p:tags r:id="rId36"/>
              </p:custDataLst>
            </p:nvPr>
          </p:nvSpPr>
          <p:spPr>
            <a:xfrm>
              <a:off x="3124200" y="3163431"/>
              <a:ext cx="304800" cy="523220"/>
            </a:xfrm>
            <a:prstGeom prst="rect">
              <a:avLst/>
            </a:prstGeom>
            <a:noFill/>
          </p:spPr>
          <p:txBody>
            <a:bodyPr wrap="square" rtlCol="0">
              <a:spAutoFit/>
            </a:bodyPr>
            <a:lstStyle/>
            <a:p>
              <a:r>
                <a:rPr lang="en-US" sz="2800" dirty="0">
                  <a:solidFill>
                    <a:schemeClr val="bg1"/>
                  </a:solidFill>
                </a:rPr>
                <a:t>K</a:t>
              </a:r>
            </a:p>
          </p:txBody>
        </p:sp>
        <p:sp>
          <p:nvSpPr>
            <p:cNvPr id="91" name="TextBox 90"/>
            <p:cNvSpPr txBox="1"/>
            <p:nvPr>
              <p:custDataLst>
                <p:tags r:id="rId37"/>
              </p:custDataLst>
            </p:nvPr>
          </p:nvSpPr>
          <p:spPr>
            <a:xfrm>
              <a:off x="3276600" y="3544431"/>
              <a:ext cx="304800" cy="523220"/>
            </a:xfrm>
            <a:prstGeom prst="rect">
              <a:avLst/>
            </a:prstGeom>
            <a:noFill/>
          </p:spPr>
          <p:txBody>
            <a:bodyPr wrap="square" rtlCol="0">
              <a:spAutoFit/>
            </a:bodyPr>
            <a:lstStyle/>
            <a:p>
              <a:r>
                <a:rPr lang="en-US" sz="2800" dirty="0">
                  <a:solidFill>
                    <a:schemeClr val="bg1"/>
                  </a:solidFill>
                </a:rPr>
                <a:t>A</a:t>
              </a:r>
            </a:p>
          </p:txBody>
        </p:sp>
        <p:sp>
          <p:nvSpPr>
            <p:cNvPr id="92" name="TextBox 91"/>
            <p:cNvSpPr txBox="1"/>
            <p:nvPr>
              <p:custDataLst>
                <p:tags r:id="rId38"/>
              </p:custDataLst>
            </p:nvPr>
          </p:nvSpPr>
          <p:spPr>
            <a:xfrm>
              <a:off x="3581400" y="3849231"/>
              <a:ext cx="304800" cy="523220"/>
            </a:xfrm>
            <a:prstGeom prst="rect">
              <a:avLst/>
            </a:prstGeom>
            <a:noFill/>
          </p:spPr>
          <p:txBody>
            <a:bodyPr wrap="square" rtlCol="0">
              <a:spAutoFit/>
            </a:bodyPr>
            <a:lstStyle/>
            <a:p>
              <a:r>
                <a:rPr lang="en-US" sz="2800" dirty="0">
                  <a:solidFill>
                    <a:schemeClr val="bg1"/>
                  </a:solidFill>
                </a:rPr>
                <a:t>B</a:t>
              </a:r>
            </a:p>
          </p:txBody>
        </p:sp>
        <p:sp>
          <p:nvSpPr>
            <p:cNvPr id="93" name="Line 5"/>
            <p:cNvSpPr>
              <a:spLocks noChangeShapeType="1"/>
            </p:cNvSpPr>
            <p:nvPr>
              <p:custDataLst>
                <p:tags r:id="rId39"/>
              </p:custDataLst>
            </p:nvPr>
          </p:nvSpPr>
          <p:spPr bwMode="auto">
            <a:xfrm>
              <a:off x="2438400" y="3696831"/>
              <a:ext cx="6858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4"/>
                </a:solidFill>
              </a:endParaRPr>
            </a:p>
          </p:txBody>
        </p:sp>
        <p:sp>
          <p:nvSpPr>
            <p:cNvPr id="94" name="Line 5"/>
            <p:cNvSpPr>
              <a:spLocks noChangeShapeType="1"/>
            </p:cNvSpPr>
            <p:nvPr>
              <p:custDataLst>
                <p:tags r:id="rId40"/>
              </p:custDataLst>
            </p:nvPr>
          </p:nvSpPr>
          <p:spPr bwMode="auto">
            <a:xfrm>
              <a:off x="2362200" y="4077831"/>
              <a:ext cx="9906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4"/>
                </a:solidFill>
              </a:endParaRPr>
            </a:p>
          </p:txBody>
        </p:sp>
        <p:pic>
          <p:nvPicPr>
            <p:cNvPr id="100" name="Picture 5"/>
            <p:cNvPicPr>
              <a:picLocks noChangeAspect="1" noChangeArrowheads="1"/>
            </p:cNvPicPr>
            <p:nvPr>
              <p:custDataLst>
                <p:tags r:id="rId41"/>
              </p:custDataLst>
            </p:nvPr>
          </p:nvPicPr>
          <p:blipFill>
            <a:blip r:embed="rId44" cstate="print"/>
            <a:srcRect l="12241" t="-1" r="46954" b="46067"/>
            <a:stretch>
              <a:fillRect/>
            </a:stretch>
          </p:blipFill>
          <p:spPr bwMode="auto">
            <a:xfrm>
              <a:off x="1600200" y="2858631"/>
              <a:ext cx="914400" cy="1371600"/>
            </a:xfrm>
            <a:prstGeom prst="rect">
              <a:avLst/>
            </a:prstGeom>
            <a:noFill/>
            <a:ln w="9525">
              <a:noFill/>
              <a:miter lim="800000"/>
              <a:headEnd/>
              <a:tailEnd/>
            </a:ln>
            <a:effectLst/>
          </p:spPr>
        </p:pic>
      </p:grpSp>
      <p:sp>
        <p:nvSpPr>
          <p:cNvPr id="38" name="Rectangle 37"/>
          <p:cNvSpPr/>
          <p:nvPr>
            <p:custDataLst>
              <p:tags r:id="rId2"/>
            </p:custDataLst>
          </p:nvPr>
        </p:nvSpPr>
        <p:spPr>
          <a:xfrm>
            <a:off x="152400" y="4382631"/>
            <a:ext cx="8534400" cy="1754326"/>
          </a:xfrm>
          <a:prstGeom prst="rect">
            <a:avLst/>
          </a:prstGeom>
        </p:spPr>
        <p:txBody>
          <a:bodyPr wrap="square">
            <a:spAutoFit/>
          </a:bodyPr>
          <a:lstStyle/>
          <a:p>
            <a:r>
              <a:rPr lang="en-US" sz="2800" dirty="0" smtClean="0">
                <a:solidFill>
                  <a:schemeClr val="accent1"/>
                </a:solidFill>
              </a:rPr>
              <a:t>Strategy:</a:t>
            </a:r>
          </a:p>
          <a:p>
            <a:pPr marL="233363" indent="-233363"/>
            <a:r>
              <a:rPr lang="en-US" sz="2000" dirty="0" smtClean="0">
                <a:solidFill>
                  <a:schemeClr val="bg1"/>
                </a:solidFill>
              </a:rPr>
              <a:t>(1) Draw a state diagram (e.g. Moore Machine)</a:t>
            </a:r>
          </a:p>
          <a:p>
            <a:pPr marL="233363" indent="-233363"/>
            <a:r>
              <a:rPr lang="en-US" sz="2000" dirty="0" smtClean="0">
                <a:solidFill>
                  <a:schemeClr val="bg1"/>
                </a:solidFill>
              </a:rPr>
              <a:t>(2) Write output and next-state tables</a:t>
            </a:r>
          </a:p>
          <a:p>
            <a:pPr marL="233363" indent="-233363"/>
            <a:r>
              <a:rPr lang="en-US" sz="2000" dirty="0" smtClean="0">
                <a:solidFill>
                  <a:schemeClr val="bg1"/>
                </a:solidFill>
              </a:rPr>
              <a:t>(3) Encode states, inputs, and outputs as bits</a:t>
            </a:r>
          </a:p>
          <a:p>
            <a:pPr marL="233363" indent="-233363"/>
            <a:r>
              <a:rPr lang="en-US" sz="2000" dirty="0" smtClean="0">
                <a:solidFill>
                  <a:schemeClr val="bg1"/>
                </a:solidFill>
              </a:rPr>
              <a:t>(4) Determine logic equations for next state and outputs</a:t>
            </a:r>
            <a:endParaRPr lang="en-US" sz="2000" dirty="0">
              <a:solidFill>
                <a:schemeClr val="bg1"/>
              </a:solidFill>
            </a:endParaRPr>
          </a:p>
        </p:txBody>
      </p:sp>
      <p:graphicFrame>
        <p:nvGraphicFramePr>
          <p:cNvPr id="105" name="Table 104"/>
          <p:cNvGraphicFramePr>
            <a:graphicFrameLocks noGrp="1"/>
          </p:cNvGraphicFramePr>
          <p:nvPr>
            <p:custDataLst>
              <p:tags r:id="rId3"/>
            </p:custDataLst>
            <p:extLst>
              <p:ext uri="{D42A27DB-BD31-4B8C-83A1-F6EECF244321}">
                <p14:modId xmlns:p14="http://schemas.microsoft.com/office/powerpoint/2010/main" val="1698730095"/>
              </p:ext>
            </p:extLst>
          </p:nvPr>
        </p:nvGraphicFramePr>
        <p:xfrm>
          <a:off x="5339255" y="2250657"/>
          <a:ext cx="3276600" cy="2595880"/>
        </p:xfrm>
        <a:graphic>
          <a:graphicData uri="http://schemas.openxmlformats.org/drawingml/2006/table">
            <a:tbl>
              <a:tblPr firstRow="1" bandRow="1">
                <a:tableStyleId>{5C22544A-7EE6-4342-B048-85BDC9FD1C3A}</a:tableStyleId>
              </a:tblPr>
              <a:tblGrid>
                <a:gridCol w="1433513"/>
                <a:gridCol w="1843087"/>
              </a:tblGrid>
              <a:tr h="370840">
                <a:tc>
                  <a:txBody>
                    <a:bodyPr/>
                    <a:lstStyle/>
                    <a:p>
                      <a:pPr algn="ctr"/>
                      <a:r>
                        <a:rPr lang="en-US" sz="2000" b="1" dirty="0" smtClean="0">
                          <a:solidFill>
                            <a:schemeClr val="accent1"/>
                          </a:solidFill>
                        </a:rPr>
                        <a:t>Cur.</a:t>
                      </a:r>
                      <a:r>
                        <a:rPr lang="en-US" sz="2000" b="1" baseline="0" dirty="0" smtClean="0">
                          <a:solidFill>
                            <a:schemeClr val="accent1"/>
                          </a:solidFill>
                        </a:rPr>
                        <a:t> </a:t>
                      </a:r>
                      <a:r>
                        <a:rPr lang="en-US" sz="2000" b="1" dirty="0" smtClean="0">
                          <a:solidFill>
                            <a:schemeClr val="accent1"/>
                          </a:solidFill>
                        </a:rPr>
                        <a:t>State</a:t>
                      </a:r>
                      <a:endParaRPr lang="en-US" sz="2000" b="1"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accent1"/>
                          </a:solidFill>
                        </a:rPr>
                        <a:t>Output</a:t>
                      </a:r>
                      <a:endParaRPr lang="en-US" sz="20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Idle</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G1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G2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“2”</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G3</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“3”, U</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B1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B2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“2”</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110" name="Table 109"/>
          <p:cNvGraphicFramePr>
            <a:graphicFrameLocks noGrp="1"/>
          </p:cNvGraphicFramePr>
          <p:nvPr>
            <p:custDataLst>
              <p:tags r:id="rId4"/>
            </p:custDataLst>
            <p:extLst>
              <p:ext uri="{D42A27DB-BD31-4B8C-83A1-F6EECF244321}">
                <p14:modId xmlns:p14="http://schemas.microsoft.com/office/powerpoint/2010/main" val="3691998802"/>
              </p:ext>
            </p:extLst>
          </p:nvPr>
        </p:nvGraphicFramePr>
        <p:xfrm>
          <a:off x="6787055" y="2246768"/>
          <a:ext cx="1828800" cy="2595880"/>
        </p:xfrm>
        <a:graphic>
          <a:graphicData uri="http://schemas.openxmlformats.org/drawingml/2006/table">
            <a:tbl>
              <a:tblPr firstRow="1" bandRow="1">
                <a:tableStyleId>{5C22544A-7EE6-4342-B048-85BDC9FD1C3A}</a:tableStyleId>
              </a:tblPr>
              <a:tblGrid>
                <a:gridCol w="365760"/>
                <a:gridCol w="365760"/>
                <a:gridCol w="365760"/>
                <a:gridCol w="365760"/>
                <a:gridCol w="365760"/>
              </a:tblGrid>
              <a:tr h="370840">
                <a:tc>
                  <a:txBody>
                    <a:bodyPr/>
                    <a:lstStyle/>
                    <a:p>
                      <a:pPr algn="ctr"/>
                      <a:r>
                        <a:rPr lang="en-US" sz="2000" b="1" dirty="0" smtClean="0">
                          <a:solidFill>
                            <a:schemeClr val="accent1"/>
                          </a:solidFill>
                        </a:rPr>
                        <a:t>D</a:t>
                      </a:r>
                      <a:r>
                        <a:rPr lang="en-US" sz="2000" b="1" baseline="-25000" dirty="0" smtClean="0">
                          <a:solidFill>
                            <a:schemeClr val="accent1"/>
                          </a:solidFill>
                        </a:rPr>
                        <a:t>3</a:t>
                      </a:r>
                      <a:endParaRPr lang="en-US" sz="2000" b="1" baseline="-25000"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accent1"/>
                          </a:solidFill>
                        </a:rPr>
                        <a:t>D</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accent1"/>
                          </a:solidFill>
                        </a:rPr>
                        <a:t>D</a:t>
                      </a:r>
                      <a:r>
                        <a:rPr lang="en-US" sz="2000" b="1" baseline="-25000" dirty="0" smtClean="0">
                          <a:solidFill>
                            <a:schemeClr val="accent1"/>
                          </a:solidFill>
                        </a:rPr>
                        <a:t>1</a:t>
                      </a:r>
                      <a:endParaRPr lang="en-US" sz="2000" b="1" baseline="-25000"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accent1"/>
                          </a:solidFill>
                        </a:rPr>
                        <a:t>D</a:t>
                      </a:r>
                      <a:r>
                        <a:rPr lang="en-US" sz="2000" b="1" baseline="-25000" dirty="0" smtClean="0">
                          <a:solidFill>
                            <a:schemeClr val="accent1"/>
                          </a:solidFill>
                        </a:rPr>
                        <a:t>0</a:t>
                      </a:r>
                      <a:endParaRPr lang="en-US" sz="2000" b="1" baseline="-25000"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baseline="0" dirty="0" smtClean="0">
                          <a:solidFill>
                            <a:schemeClr val="accent1"/>
                          </a:solidFill>
                        </a:rPr>
                        <a:t>U</a:t>
                      </a:r>
                      <a:endParaRPr lang="en-US" sz="2000" b="1" baseline="0"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graphicFrame>
        <p:nvGraphicFramePr>
          <p:cNvPr id="111" name="Table 110"/>
          <p:cNvGraphicFramePr>
            <a:graphicFrameLocks noGrp="1"/>
          </p:cNvGraphicFramePr>
          <p:nvPr>
            <p:custDataLst>
              <p:tags r:id="rId5"/>
            </p:custDataLst>
            <p:extLst>
              <p:ext uri="{D42A27DB-BD31-4B8C-83A1-F6EECF244321}">
                <p14:modId xmlns:p14="http://schemas.microsoft.com/office/powerpoint/2010/main" val="5151110"/>
              </p:ext>
            </p:extLst>
          </p:nvPr>
        </p:nvGraphicFramePr>
        <p:xfrm>
          <a:off x="5353541" y="2246768"/>
          <a:ext cx="1433514" cy="2595880"/>
        </p:xfrm>
        <a:graphic>
          <a:graphicData uri="http://schemas.openxmlformats.org/drawingml/2006/table">
            <a:tbl>
              <a:tblPr firstRow="1" bandRow="1">
                <a:tableStyleId>{5C22544A-7EE6-4342-B048-85BDC9FD1C3A}</a:tableStyleId>
              </a:tblPr>
              <a:tblGrid>
                <a:gridCol w="477838"/>
                <a:gridCol w="477838"/>
                <a:gridCol w="477838"/>
              </a:tblGrid>
              <a:tr h="370840">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pic>
        <p:nvPicPr>
          <p:cNvPr id="3074" name="CP3 Ink db436483-7ce1-432b-b1ec-077e61e97f7d"/>
          <p:cNvPicPr>
            <a:picLocks noChangeAspect="1" noChangeArrowheads="1"/>
          </p:cNvPicPr>
          <p:nvPr>
            <p:custDataLst>
              <p:tags r:id="rId6"/>
            </p:custDataLst>
          </p:nvPr>
        </p:nvPicPr>
        <p:blipFill>
          <a:blip r:embed="rId45">
            <a:extLst>
              <a:ext uri="{28A0092B-C50C-407E-A947-70E740481C1C}">
                <a14:useLocalDpi xmlns:a14="http://schemas.microsoft.com/office/drawing/2010/main" val="0"/>
              </a:ext>
            </a:extLst>
          </a:blip>
          <a:srcRect/>
          <a:stretch>
            <a:fillRect/>
          </a:stretch>
        </p:blipFill>
        <p:spPr bwMode="auto">
          <a:xfrm>
            <a:off x="3147615" y="2890020"/>
            <a:ext cx="5203651" cy="387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80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type="title"/>
            <p:custDataLst>
              <p:tags r:id="rId1"/>
            </p:custDataLst>
          </p:nvPr>
        </p:nvSpPr>
        <p:spPr/>
        <p:txBody>
          <a:bodyPr>
            <a:noAutofit/>
          </a:bodyPr>
          <a:lstStyle/>
          <a:p>
            <a:r>
              <a:rPr lang="en-US" dirty="0" smtClean="0"/>
              <a:t>Door Lock: Implementation</a:t>
            </a:r>
            <a:endParaRPr lang="en-US" dirty="0"/>
          </a:p>
        </p:txBody>
      </p:sp>
      <p:grpSp>
        <p:nvGrpSpPr>
          <p:cNvPr id="2" name="Group 1"/>
          <p:cNvGrpSpPr/>
          <p:nvPr/>
        </p:nvGrpSpPr>
        <p:grpSpPr>
          <a:xfrm>
            <a:off x="76200" y="493951"/>
            <a:ext cx="7239000" cy="3810000"/>
            <a:chOff x="1295400" y="725031"/>
            <a:chExt cx="7239000" cy="3810000"/>
          </a:xfrm>
        </p:grpSpPr>
        <p:cxnSp>
          <p:nvCxnSpPr>
            <p:cNvPr id="46" name="Straight Connector 45"/>
            <p:cNvCxnSpPr/>
            <p:nvPr>
              <p:custDataLst>
                <p:tags r:id="rId6"/>
              </p:custDataLst>
            </p:nvPr>
          </p:nvCxnSpPr>
          <p:spPr>
            <a:xfrm rot="10800000">
              <a:off x="6172200" y="1258431"/>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7"/>
              </p:custDataLst>
            </p:nvPr>
          </p:nvCxnSpPr>
          <p:spPr>
            <a:xfrm rot="10800000">
              <a:off x="5181600" y="1791831"/>
              <a:ext cx="1371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9" name="Picture 5"/>
            <p:cNvPicPr>
              <a:picLocks noChangeAspect="1" noChangeArrowheads="1"/>
            </p:cNvPicPr>
            <p:nvPr>
              <p:custDataLst>
                <p:tags r:id="rId8"/>
              </p:custDataLst>
            </p:nvPr>
          </p:nvPicPr>
          <p:blipFill>
            <a:blip r:embed="rId43" cstate="print"/>
            <a:srcRect l="5440" t="47941" r="-653" b="4118"/>
            <a:stretch>
              <a:fillRect/>
            </a:stretch>
          </p:blipFill>
          <p:spPr bwMode="auto">
            <a:xfrm>
              <a:off x="6400800" y="1106031"/>
              <a:ext cx="2133600" cy="1219200"/>
            </a:xfrm>
            <a:prstGeom prst="rect">
              <a:avLst/>
            </a:prstGeom>
            <a:noFill/>
            <a:ln w="9525">
              <a:noFill/>
              <a:miter lim="800000"/>
              <a:headEnd/>
              <a:tailEnd/>
            </a:ln>
            <a:effectLst/>
          </p:spPr>
        </p:pic>
        <p:cxnSp>
          <p:nvCxnSpPr>
            <p:cNvPr id="52" name="Straight Connector 51"/>
            <p:cNvCxnSpPr/>
            <p:nvPr>
              <p:custDataLst>
                <p:tags r:id="rId9"/>
              </p:custDataLst>
            </p:nvPr>
          </p:nvCxnSpPr>
          <p:spPr>
            <a:xfrm rot="5400000">
              <a:off x="5412942" y="1220331"/>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10"/>
              </p:custDataLst>
            </p:nvPr>
          </p:nvSpPr>
          <p:spPr>
            <a:xfrm>
              <a:off x="5298642" y="801231"/>
              <a:ext cx="340158" cy="461665"/>
            </a:xfrm>
            <a:prstGeom prst="rect">
              <a:avLst/>
            </a:prstGeom>
            <a:noFill/>
          </p:spPr>
          <p:txBody>
            <a:bodyPr wrap="none" rtlCol="0">
              <a:spAutoFit/>
            </a:bodyPr>
            <a:lstStyle/>
            <a:p>
              <a:r>
                <a:rPr lang="en-US" sz="2400" dirty="0" smtClean="0">
                  <a:solidFill>
                    <a:schemeClr val="bg1"/>
                  </a:solidFill>
                </a:rPr>
                <a:t>4</a:t>
              </a:r>
            </a:p>
          </p:txBody>
        </p:sp>
        <p:sp>
          <p:nvSpPr>
            <p:cNvPr id="54" name="Rectangle 53"/>
            <p:cNvSpPr/>
            <p:nvPr>
              <p:custDataLst>
                <p:tags r:id="rId11"/>
              </p:custDataLst>
            </p:nvPr>
          </p:nvSpPr>
          <p:spPr>
            <a:xfrm rot="16200000">
              <a:off x="5715000" y="1106031"/>
              <a:ext cx="6096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dec</a:t>
              </a:r>
              <a:endParaRPr lang="en-US" dirty="0"/>
            </a:p>
          </p:txBody>
        </p:sp>
        <p:cxnSp>
          <p:nvCxnSpPr>
            <p:cNvPr id="55" name="Straight Connector 54"/>
            <p:cNvCxnSpPr>
              <a:stCxn id="54" idx="0"/>
            </p:cNvCxnSpPr>
            <p:nvPr>
              <p:custDataLst>
                <p:tags r:id="rId12"/>
              </p:custDataLst>
            </p:nvPr>
          </p:nvCxnSpPr>
          <p:spPr>
            <a:xfrm rot="10800000">
              <a:off x="5181600" y="1258431"/>
              <a:ext cx="685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custDataLst>
                <p:tags r:id="rId13"/>
              </p:custDataLst>
            </p:nvPr>
          </p:nvSpPr>
          <p:spPr>
            <a:xfrm>
              <a:off x="1600200" y="1330166"/>
              <a:ext cx="762000" cy="76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3bit</a:t>
              </a:r>
              <a:br>
                <a:rPr lang="en-US" dirty="0" smtClean="0"/>
              </a:br>
              <a:r>
                <a:rPr lang="en-US" dirty="0" err="1" smtClean="0"/>
                <a:t>Reg</a:t>
              </a:r>
              <a:endParaRPr lang="en-US" dirty="0"/>
            </a:p>
          </p:txBody>
        </p:sp>
        <p:cxnSp>
          <p:nvCxnSpPr>
            <p:cNvPr id="61" name="Straight Connector 60"/>
            <p:cNvCxnSpPr/>
            <p:nvPr>
              <p:custDataLst>
                <p:tags r:id="rId14"/>
              </p:custDataLst>
            </p:nvPr>
          </p:nvCxnSpPr>
          <p:spPr>
            <a:xfrm rot="5400000" flipH="1" flipV="1">
              <a:off x="1866900" y="1977866"/>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15"/>
              </p:custDataLst>
            </p:nvPr>
          </p:nvCxnSpPr>
          <p:spPr>
            <a:xfrm rot="16200000" flipV="1">
              <a:off x="1943100" y="1977866"/>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2"/>
            </p:cNvCxnSpPr>
            <p:nvPr>
              <p:custDataLst>
                <p:tags r:id="rId16"/>
              </p:custDataLst>
            </p:nvPr>
          </p:nvCxnSpPr>
          <p:spPr>
            <a:xfrm rot="5400000">
              <a:off x="1866900" y="2206466"/>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1"/>
            </p:cNvCxnSpPr>
            <p:nvPr>
              <p:custDataLst>
                <p:tags r:id="rId17"/>
              </p:custDataLst>
            </p:nvPr>
          </p:nvCxnSpPr>
          <p:spPr>
            <a:xfrm rot="10800000">
              <a:off x="1295400" y="1711166"/>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18"/>
              </p:custDataLst>
            </p:nvPr>
          </p:nvCxnSpPr>
          <p:spPr>
            <a:xfrm rot="5400000" flipH="1" flipV="1">
              <a:off x="-114300" y="3125331"/>
              <a:ext cx="2819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custDataLst>
                <p:tags r:id="rId19"/>
              </p:custDataLst>
            </p:nvPr>
          </p:nvSpPr>
          <p:spPr>
            <a:xfrm>
              <a:off x="1752600" y="2244566"/>
              <a:ext cx="524503" cy="461665"/>
            </a:xfrm>
            <a:prstGeom prst="rect">
              <a:avLst/>
            </a:prstGeom>
            <a:noFill/>
          </p:spPr>
          <p:txBody>
            <a:bodyPr wrap="none" rtlCol="0">
              <a:spAutoFit/>
            </a:bodyPr>
            <a:lstStyle/>
            <a:p>
              <a:r>
                <a:rPr lang="en-US" sz="2400" dirty="0" err="1" smtClean="0">
                  <a:solidFill>
                    <a:schemeClr val="bg1"/>
                  </a:solidFill>
                </a:rPr>
                <a:t>clk</a:t>
              </a:r>
              <a:endParaRPr lang="en-US" sz="2400" dirty="0" smtClean="0">
                <a:solidFill>
                  <a:schemeClr val="bg1"/>
                </a:solidFill>
              </a:endParaRPr>
            </a:p>
          </p:txBody>
        </p:sp>
        <p:cxnSp>
          <p:nvCxnSpPr>
            <p:cNvPr id="73" name="Straight Connector 72"/>
            <p:cNvCxnSpPr/>
            <p:nvPr>
              <p:custDataLst>
                <p:tags r:id="rId20"/>
              </p:custDataLst>
            </p:nvPr>
          </p:nvCxnSpPr>
          <p:spPr>
            <a:xfrm rot="10800000">
              <a:off x="1295400" y="4535029"/>
              <a:ext cx="4572000"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21"/>
              </p:custDataLst>
            </p:nvPr>
          </p:nvCxnSpPr>
          <p:spPr>
            <a:xfrm rot="10800000">
              <a:off x="5486401" y="3544431"/>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22"/>
              </p:custDataLst>
            </p:nvPr>
          </p:nvCxnSpPr>
          <p:spPr>
            <a:xfrm rot="5400000" flipH="1" flipV="1">
              <a:off x="5372100" y="4039731"/>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Oval 62"/>
            <p:cNvSpPr/>
            <p:nvPr>
              <p:custDataLst>
                <p:tags r:id="rId23"/>
              </p:custDataLst>
            </p:nvPr>
          </p:nvSpPr>
          <p:spPr>
            <a:xfrm>
              <a:off x="3200400" y="725031"/>
              <a:ext cx="2057400" cy="15240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custDataLst>
                <p:tags r:id="rId24"/>
              </p:custDataLst>
            </p:nvPr>
          </p:nvSpPr>
          <p:spPr>
            <a:xfrm>
              <a:off x="4648200" y="1563231"/>
              <a:ext cx="304800" cy="523220"/>
            </a:xfrm>
            <a:prstGeom prst="rect">
              <a:avLst/>
            </a:prstGeom>
            <a:noFill/>
          </p:spPr>
          <p:txBody>
            <a:bodyPr wrap="square" rtlCol="0">
              <a:spAutoFit/>
            </a:bodyPr>
            <a:lstStyle/>
            <a:p>
              <a:r>
                <a:rPr lang="en-US" sz="2800" dirty="0" smtClean="0">
                  <a:solidFill>
                    <a:schemeClr val="bg1"/>
                  </a:solidFill>
                </a:rPr>
                <a:t>U</a:t>
              </a:r>
              <a:endParaRPr lang="en-US" sz="2800" dirty="0">
                <a:solidFill>
                  <a:schemeClr val="bg1"/>
                </a:solidFill>
              </a:endParaRPr>
            </a:p>
          </p:txBody>
        </p:sp>
        <p:sp>
          <p:nvSpPr>
            <p:cNvPr id="67" name="TextBox 66"/>
            <p:cNvSpPr txBox="1"/>
            <p:nvPr>
              <p:custDataLst>
                <p:tags r:id="rId25"/>
              </p:custDataLst>
            </p:nvPr>
          </p:nvSpPr>
          <p:spPr>
            <a:xfrm>
              <a:off x="4495800" y="1029831"/>
              <a:ext cx="762000" cy="523220"/>
            </a:xfrm>
            <a:prstGeom prst="rect">
              <a:avLst/>
            </a:prstGeom>
            <a:noFill/>
          </p:spPr>
          <p:txBody>
            <a:bodyPr wrap="square" rtlCol="0">
              <a:spAutoFit/>
            </a:bodyPr>
            <a:lstStyle/>
            <a:p>
              <a:r>
                <a:rPr lang="en-US" sz="2800" dirty="0" smtClean="0">
                  <a:solidFill>
                    <a:schemeClr val="bg1"/>
                  </a:solidFill>
                </a:rPr>
                <a:t>D</a:t>
              </a:r>
              <a:r>
                <a:rPr lang="en-US" sz="2800" baseline="-25000" dirty="0" smtClean="0">
                  <a:solidFill>
                    <a:schemeClr val="bg1"/>
                  </a:solidFill>
                </a:rPr>
                <a:t>3-0</a:t>
              </a:r>
              <a:endParaRPr lang="en-US" sz="2800" baseline="-25000" dirty="0">
                <a:solidFill>
                  <a:schemeClr val="bg1"/>
                </a:solidFill>
              </a:endParaRPr>
            </a:p>
          </p:txBody>
        </p:sp>
        <p:sp>
          <p:nvSpPr>
            <p:cNvPr id="68" name="TextBox 67"/>
            <p:cNvSpPr txBox="1"/>
            <p:nvPr>
              <p:custDataLst>
                <p:tags r:id="rId26"/>
              </p:custDataLst>
            </p:nvPr>
          </p:nvSpPr>
          <p:spPr>
            <a:xfrm>
              <a:off x="3276600" y="1258431"/>
              <a:ext cx="685800" cy="523220"/>
            </a:xfrm>
            <a:prstGeom prst="rect">
              <a:avLst/>
            </a:prstGeom>
            <a:noFill/>
          </p:spPr>
          <p:txBody>
            <a:bodyPr wrap="square" rtlCol="0">
              <a:spAutoFit/>
            </a:bodyPr>
            <a:lstStyle/>
            <a:p>
              <a:r>
                <a:rPr lang="en-US" sz="2800" dirty="0" smtClean="0">
                  <a:solidFill>
                    <a:schemeClr val="bg1"/>
                  </a:solidFill>
                </a:rPr>
                <a:t>S</a:t>
              </a:r>
              <a:r>
                <a:rPr lang="en-US" sz="2800" baseline="-25000" dirty="0" smtClean="0">
                  <a:solidFill>
                    <a:schemeClr val="bg1"/>
                  </a:solidFill>
                </a:rPr>
                <a:t>2-0</a:t>
              </a:r>
              <a:endParaRPr lang="en-US" sz="2800" baseline="-25000" dirty="0">
                <a:solidFill>
                  <a:schemeClr val="bg1"/>
                </a:solidFill>
              </a:endParaRPr>
            </a:p>
          </p:txBody>
        </p:sp>
        <p:sp>
          <p:nvSpPr>
            <p:cNvPr id="70" name="Line 5"/>
            <p:cNvSpPr>
              <a:spLocks noChangeShapeType="1"/>
            </p:cNvSpPr>
            <p:nvPr>
              <p:custDataLst>
                <p:tags r:id="rId27"/>
              </p:custDataLst>
            </p:nvPr>
          </p:nvSpPr>
          <p:spPr bwMode="auto">
            <a:xfrm>
              <a:off x="2362200" y="3315831"/>
              <a:ext cx="6858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4"/>
                </a:solidFill>
              </a:endParaRPr>
            </a:p>
          </p:txBody>
        </p:sp>
        <p:sp>
          <p:nvSpPr>
            <p:cNvPr id="71" name="Line 8"/>
            <p:cNvSpPr>
              <a:spLocks noChangeShapeType="1"/>
            </p:cNvSpPr>
            <p:nvPr>
              <p:custDataLst>
                <p:tags r:id="rId28"/>
              </p:custDataLst>
            </p:nvPr>
          </p:nvSpPr>
          <p:spPr bwMode="auto">
            <a:xfrm>
              <a:off x="2362200" y="1715631"/>
              <a:ext cx="533400" cy="0"/>
            </a:xfrm>
            <a:prstGeom prst="line">
              <a:avLst/>
            </a:prstGeom>
            <a:noFill/>
            <a:ln w="28575">
              <a:solidFill>
                <a:schemeClr val="bg1"/>
              </a:solidFill>
              <a:round/>
              <a:headEnd type="none" w="med" len="med"/>
              <a:tailEnd type="oval" w="med" len="med"/>
            </a:ln>
            <a:effectLst/>
          </p:spPr>
          <p:txBody>
            <a:bodyPr wrap="none" anchor="ctr"/>
            <a:lstStyle/>
            <a:p>
              <a:endParaRPr lang="en-US"/>
            </a:p>
          </p:txBody>
        </p:sp>
        <p:sp>
          <p:nvSpPr>
            <p:cNvPr id="74" name="Line 8"/>
            <p:cNvSpPr>
              <a:spLocks noChangeShapeType="1"/>
            </p:cNvSpPr>
            <p:nvPr>
              <p:custDataLst>
                <p:tags r:id="rId29"/>
              </p:custDataLst>
            </p:nvPr>
          </p:nvSpPr>
          <p:spPr bwMode="auto">
            <a:xfrm>
              <a:off x="2895600" y="2858631"/>
              <a:ext cx="304800" cy="0"/>
            </a:xfrm>
            <a:prstGeom prst="line">
              <a:avLst/>
            </a:prstGeom>
            <a:noFill/>
            <a:ln w="28575">
              <a:solidFill>
                <a:schemeClr val="bg1"/>
              </a:solidFill>
              <a:round/>
              <a:headEnd type="none" w="med" len="med"/>
              <a:tailEnd type="arrow" w="lg" len="lg"/>
            </a:ln>
            <a:effectLst/>
          </p:spPr>
          <p:txBody>
            <a:bodyPr wrap="none" anchor="ctr"/>
            <a:lstStyle/>
            <a:p>
              <a:endParaRPr lang="en-US"/>
            </a:p>
          </p:txBody>
        </p:sp>
        <p:sp>
          <p:nvSpPr>
            <p:cNvPr id="79" name="Line 8"/>
            <p:cNvSpPr>
              <a:spLocks noChangeShapeType="1"/>
            </p:cNvSpPr>
            <p:nvPr>
              <p:custDataLst>
                <p:tags r:id="rId30"/>
              </p:custDataLst>
            </p:nvPr>
          </p:nvSpPr>
          <p:spPr bwMode="auto">
            <a:xfrm>
              <a:off x="2895600" y="1487031"/>
              <a:ext cx="304800" cy="0"/>
            </a:xfrm>
            <a:prstGeom prst="line">
              <a:avLst/>
            </a:prstGeom>
            <a:noFill/>
            <a:ln w="28575">
              <a:solidFill>
                <a:schemeClr val="bg1"/>
              </a:solidFill>
              <a:round/>
              <a:headEnd type="none" w="med" len="med"/>
              <a:tailEnd type="arrow" w="lg" len="lg"/>
            </a:ln>
            <a:effectLst/>
          </p:spPr>
          <p:txBody>
            <a:bodyPr wrap="none" anchor="ctr"/>
            <a:lstStyle/>
            <a:p>
              <a:endParaRPr lang="en-US"/>
            </a:p>
          </p:txBody>
        </p:sp>
        <p:cxnSp>
          <p:nvCxnSpPr>
            <p:cNvPr id="82" name="Straight Connector 81"/>
            <p:cNvCxnSpPr>
              <a:stCxn id="79" idx="0"/>
            </p:cNvCxnSpPr>
            <p:nvPr>
              <p:custDataLst>
                <p:tags r:id="rId31"/>
              </p:custDataLst>
            </p:nvPr>
          </p:nvCxnSpPr>
          <p:spPr>
            <a:xfrm rot="5400000">
              <a:off x="2209800" y="2172831"/>
              <a:ext cx="1371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Oval 85"/>
            <p:cNvSpPr/>
            <p:nvPr>
              <p:custDataLst>
                <p:tags r:id="rId32"/>
              </p:custDataLst>
            </p:nvPr>
          </p:nvSpPr>
          <p:spPr>
            <a:xfrm>
              <a:off x="3124200" y="2477631"/>
              <a:ext cx="2362200" cy="19050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custDataLst>
                <p:tags r:id="rId33"/>
              </p:custDataLst>
            </p:nvPr>
          </p:nvSpPr>
          <p:spPr>
            <a:xfrm>
              <a:off x="4724400" y="3163432"/>
              <a:ext cx="762000" cy="523220"/>
            </a:xfrm>
            <a:prstGeom prst="rect">
              <a:avLst/>
            </a:prstGeom>
            <a:noFill/>
          </p:spPr>
          <p:txBody>
            <a:bodyPr wrap="square" rtlCol="0">
              <a:spAutoFit/>
            </a:bodyPr>
            <a:lstStyle/>
            <a:p>
              <a:r>
                <a:rPr lang="en-US" sz="2800" dirty="0" smtClean="0">
                  <a:solidFill>
                    <a:schemeClr val="bg1"/>
                  </a:solidFill>
                </a:rPr>
                <a:t>S’</a:t>
              </a:r>
              <a:r>
                <a:rPr lang="en-US" sz="2800" baseline="-25000" dirty="0" smtClean="0">
                  <a:solidFill>
                    <a:schemeClr val="bg1"/>
                  </a:solidFill>
                </a:rPr>
                <a:t>2-0</a:t>
              </a:r>
              <a:endParaRPr lang="en-US" sz="2800" baseline="-25000" dirty="0">
                <a:solidFill>
                  <a:schemeClr val="bg1"/>
                </a:solidFill>
              </a:endParaRPr>
            </a:p>
          </p:txBody>
        </p:sp>
        <p:sp>
          <p:nvSpPr>
            <p:cNvPr id="88" name="TextBox 87"/>
            <p:cNvSpPr txBox="1"/>
            <p:nvPr>
              <p:custDataLst>
                <p:tags r:id="rId34"/>
              </p:custDataLst>
            </p:nvPr>
          </p:nvSpPr>
          <p:spPr>
            <a:xfrm>
              <a:off x="3352800" y="2706231"/>
              <a:ext cx="685800" cy="523220"/>
            </a:xfrm>
            <a:prstGeom prst="rect">
              <a:avLst/>
            </a:prstGeom>
            <a:noFill/>
          </p:spPr>
          <p:txBody>
            <a:bodyPr wrap="square" rtlCol="0">
              <a:spAutoFit/>
            </a:bodyPr>
            <a:lstStyle/>
            <a:p>
              <a:r>
                <a:rPr lang="en-US" sz="2800" dirty="0" smtClean="0">
                  <a:solidFill>
                    <a:schemeClr val="bg1"/>
                  </a:solidFill>
                </a:rPr>
                <a:t>S</a:t>
              </a:r>
              <a:r>
                <a:rPr lang="en-US" sz="2800" baseline="-25000" dirty="0" smtClean="0">
                  <a:solidFill>
                    <a:schemeClr val="bg1"/>
                  </a:solidFill>
                </a:rPr>
                <a:t>2-0</a:t>
              </a:r>
              <a:endParaRPr lang="en-US" sz="2800" baseline="-25000" dirty="0">
                <a:solidFill>
                  <a:schemeClr val="bg1"/>
                </a:solidFill>
              </a:endParaRPr>
            </a:p>
          </p:txBody>
        </p:sp>
        <p:sp>
          <p:nvSpPr>
            <p:cNvPr id="90" name="TextBox 89"/>
            <p:cNvSpPr txBox="1"/>
            <p:nvPr>
              <p:custDataLst>
                <p:tags r:id="rId35"/>
              </p:custDataLst>
            </p:nvPr>
          </p:nvSpPr>
          <p:spPr>
            <a:xfrm>
              <a:off x="3124200" y="3163431"/>
              <a:ext cx="304800" cy="523220"/>
            </a:xfrm>
            <a:prstGeom prst="rect">
              <a:avLst/>
            </a:prstGeom>
            <a:noFill/>
          </p:spPr>
          <p:txBody>
            <a:bodyPr wrap="square" rtlCol="0">
              <a:spAutoFit/>
            </a:bodyPr>
            <a:lstStyle/>
            <a:p>
              <a:r>
                <a:rPr lang="en-US" sz="2800" dirty="0">
                  <a:solidFill>
                    <a:schemeClr val="bg1"/>
                  </a:solidFill>
                </a:rPr>
                <a:t>K</a:t>
              </a:r>
            </a:p>
          </p:txBody>
        </p:sp>
        <p:sp>
          <p:nvSpPr>
            <p:cNvPr id="91" name="TextBox 90"/>
            <p:cNvSpPr txBox="1"/>
            <p:nvPr>
              <p:custDataLst>
                <p:tags r:id="rId36"/>
              </p:custDataLst>
            </p:nvPr>
          </p:nvSpPr>
          <p:spPr>
            <a:xfrm>
              <a:off x="3276600" y="3544431"/>
              <a:ext cx="304800" cy="523220"/>
            </a:xfrm>
            <a:prstGeom prst="rect">
              <a:avLst/>
            </a:prstGeom>
            <a:noFill/>
          </p:spPr>
          <p:txBody>
            <a:bodyPr wrap="square" rtlCol="0">
              <a:spAutoFit/>
            </a:bodyPr>
            <a:lstStyle/>
            <a:p>
              <a:r>
                <a:rPr lang="en-US" sz="2800" dirty="0">
                  <a:solidFill>
                    <a:schemeClr val="bg1"/>
                  </a:solidFill>
                </a:rPr>
                <a:t>A</a:t>
              </a:r>
            </a:p>
          </p:txBody>
        </p:sp>
        <p:sp>
          <p:nvSpPr>
            <p:cNvPr id="92" name="TextBox 91"/>
            <p:cNvSpPr txBox="1"/>
            <p:nvPr>
              <p:custDataLst>
                <p:tags r:id="rId37"/>
              </p:custDataLst>
            </p:nvPr>
          </p:nvSpPr>
          <p:spPr>
            <a:xfrm>
              <a:off x="3581400" y="3849231"/>
              <a:ext cx="304800" cy="523220"/>
            </a:xfrm>
            <a:prstGeom prst="rect">
              <a:avLst/>
            </a:prstGeom>
            <a:noFill/>
          </p:spPr>
          <p:txBody>
            <a:bodyPr wrap="square" rtlCol="0">
              <a:spAutoFit/>
            </a:bodyPr>
            <a:lstStyle/>
            <a:p>
              <a:r>
                <a:rPr lang="en-US" sz="2800" dirty="0">
                  <a:solidFill>
                    <a:schemeClr val="bg1"/>
                  </a:solidFill>
                </a:rPr>
                <a:t>B</a:t>
              </a:r>
            </a:p>
          </p:txBody>
        </p:sp>
        <p:sp>
          <p:nvSpPr>
            <p:cNvPr id="93" name="Line 5"/>
            <p:cNvSpPr>
              <a:spLocks noChangeShapeType="1"/>
            </p:cNvSpPr>
            <p:nvPr>
              <p:custDataLst>
                <p:tags r:id="rId38"/>
              </p:custDataLst>
            </p:nvPr>
          </p:nvSpPr>
          <p:spPr bwMode="auto">
            <a:xfrm>
              <a:off x="2438400" y="3696831"/>
              <a:ext cx="6858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4"/>
                </a:solidFill>
              </a:endParaRPr>
            </a:p>
          </p:txBody>
        </p:sp>
        <p:sp>
          <p:nvSpPr>
            <p:cNvPr id="94" name="Line 5"/>
            <p:cNvSpPr>
              <a:spLocks noChangeShapeType="1"/>
            </p:cNvSpPr>
            <p:nvPr>
              <p:custDataLst>
                <p:tags r:id="rId39"/>
              </p:custDataLst>
            </p:nvPr>
          </p:nvSpPr>
          <p:spPr bwMode="auto">
            <a:xfrm>
              <a:off x="2362200" y="4077831"/>
              <a:ext cx="9906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4"/>
                </a:solidFill>
              </a:endParaRPr>
            </a:p>
          </p:txBody>
        </p:sp>
        <p:pic>
          <p:nvPicPr>
            <p:cNvPr id="100" name="Picture 5"/>
            <p:cNvPicPr>
              <a:picLocks noChangeAspect="1" noChangeArrowheads="1"/>
            </p:cNvPicPr>
            <p:nvPr>
              <p:custDataLst>
                <p:tags r:id="rId40"/>
              </p:custDataLst>
            </p:nvPr>
          </p:nvPicPr>
          <p:blipFill>
            <a:blip r:embed="rId43" cstate="print"/>
            <a:srcRect l="12241" t="-1" r="46954" b="46067"/>
            <a:stretch>
              <a:fillRect/>
            </a:stretch>
          </p:blipFill>
          <p:spPr bwMode="auto">
            <a:xfrm>
              <a:off x="1600200" y="2858631"/>
              <a:ext cx="914400" cy="1371600"/>
            </a:xfrm>
            <a:prstGeom prst="rect">
              <a:avLst/>
            </a:prstGeom>
            <a:noFill/>
            <a:ln w="9525">
              <a:noFill/>
              <a:miter lim="800000"/>
              <a:headEnd/>
              <a:tailEnd/>
            </a:ln>
            <a:effectLst/>
          </p:spPr>
        </p:pic>
      </p:grpSp>
      <p:sp>
        <p:nvSpPr>
          <p:cNvPr id="38" name="Rectangle 37"/>
          <p:cNvSpPr/>
          <p:nvPr>
            <p:custDataLst>
              <p:tags r:id="rId2"/>
            </p:custDataLst>
          </p:nvPr>
        </p:nvSpPr>
        <p:spPr>
          <a:xfrm>
            <a:off x="152400" y="4382631"/>
            <a:ext cx="8534400" cy="1754326"/>
          </a:xfrm>
          <a:prstGeom prst="rect">
            <a:avLst/>
          </a:prstGeom>
        </p:spPr>
        <p:txBody>
          <a:bodyPr wrap="square">
            <a:spAutoFit/>
          </a:bodyPr>
          <a:lstStyle/>
          <a:p>
            <a:r>
              <a:rPr lang="en-US" sz="2800" dirty="0" smtClean="0">
                <a:solidFill>
                  <a:schemeClr val="accent1"/>
                </a:solidFill>
              </a:rPr>
              <a:t>Strategy:</a:t>
            </a:r>
          </a:p>
          <a:p>
            <a:pPr marL="233363" indent="-233363"/>
            <a:r>
              <a:rPr lang="en-US" sz="2000" dirty="0" smtClean="0">
                <a:solidFill>
                  <a:schemeClr val="bg1"/>
                </a:solidFill>
              </a:rPr>
              <a:t>(1) Draw a state diagram (e.g. Moore Machine)</a:t>
            </a:r>
          </a:p>
          <a:p>
            <a:pPr marL="233363" indent="-233363"/>
            <a:r>
              <a:rPr lang="en-US" sz="2000" dirty="0" smtClean="0">
                <a:solidFill>
                  <a:schemeClr val="bg1"/>
                </a:solidFill>
              </a:rPr>
              <a:t>(2) Write output and next-state tables</a:t>
            </a:r>
          </a:p>
          <a:p>
            <a:pPr marL="233363" indent="-233363"/>
            <a:r>
              <a:rPr lang="en-US" sz="2000" dirty="0" smtClean="0">
                <a:solidFill>
                  <a:schemeClr val="bg1"/>
                </a:solidFill>
              </a:rPr>
              <a:t>(3) Encode states, inputs, and outputs as bits</a:t>
            </a:r>
          </a:p>
          <a:p>
            <a:pPr marL="233363" indent="-233363"/>
            <a:r>
              <a:rPr lang="en-US" sz="2000" dirty="0" smtClean="0">
                <a:solidFill>
                  <a:schemeClr val="bg1"/>
                </a:solidFill>
              </a:rPr>
              <a:t>(4) Determine logic equations for next state and outputs</a:t>
            </a:r>
            <a:endParaRPr lang="en-US" sz="2000" dirty="0">
              <a:solidFill>
                <a:schemeClr val="bg1"/>
              </a:solidFill>
            </a:endParaRPr>
          </a:p>
        </p:txBody>
      </p:sp>
      <p:graphicFrame>
        <p:nvGraphicFramePr>
          <p:cNvPr id="112" name="Table 111"/>
          <p:cNvGraphicFramePr>
            <a:graphicFrameLocks noGrp="1"/>
          </p:cNvGraphicFramePr>
          <p:nvPr>
            <p:custDataLst>
              <p:tags r:id="rId3"/>
            </p:custDataLst>
            <p:extLst>
              <p:ext uri="{D42A27DB-BD31-4B8C-83A1-F6EECF244321}">
                <p14:modId xmlns:p14="http://schemas.microsoft.com/office/powerpoint/2010/main" val="3538102893"/>
              </p:ext>
            </p:extLst>
          </p:nvPr>
        </p:nvGraphicFramePr>
        <p:xfrm>
          <a:off x="4648200" y="685799"/>
          <a:ext cx="4114800" cy="5562600"/>
        </p:xfrm>
        <a:graphic>
          <a:graphicData uri="http://schemas.openxmlformats.org/drawingml/2006/table">
            <a:tbl>
              <a:tblPr firstRow="1" bandRow="1">
                <a:tableStyleId>{5C22544A-7EE6-4342-B048-85BDC9FD1C3A}</a:tableStyleId>
              </a:tblPr>
              <a:tblGrid>
                <a:gridCol w="1066800"/>
                <a:gridCol w="1676400"/>
                <a:gridCol w="1371600"/>
              </a:tblGrid>
              <a:tr h="370840">
                <a:tc>
                  <a:txBody>
                    <a:bodyPr/>
                    <a:lstStyle/>
                    <a:p>
                      <a:pPr algn="ctr"/>
                      <a:r>
                        <a:rPr lang="en-US" sz="2000" b="1" dirty="0" smtClean="0">
                          <a:solidFill>
                            <a:schemeClr val="accent1"/>
                          </a:solidFill>
                        </a:rPr>
                        <a:t>Cur. State</a:t>
                      </a:r>
                      <a:endParaRPr lang="en-US" sz="2000" b="1"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accent1"/>
                          </a:solidFill>
                        </a:rPr>
                        <a:t>Input</a:t>
                      </a:r>
                      <a:endParaRPr lang="en-US" sz="2000" b="1" dirty="0">
                        <a:solidFill>
                          <a:schemeClr val="accent1"/>
                        </a:solidFill>
                      </a:endParaRPr>
                    </a:p>
                  </a:txBody>
                  <a:tcPr marL="0" marR="0" marT="0" marB="0" anchor="ctr">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accent1"/>
                          </a:solidFill>
                        </a:rPr>
                        <a:t>Next State</a:t>
                      </a:r>
                      <a:endParaRPr lang="en-US" sz="2000" b="1" dirty="0">
                        <a:solidFill>
                          <a:schemeClr val="accent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spcBef>
                          <a:spcPct val="50000"/>
                        </a:spcBef>
                      </a:pP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“B”</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solidFill>
                      <a:schemeClr val="tx1"/>
                    </a:solidFill>
                  </a:tcPr>
                </a:tc>
                <a:tc>
                  <a:txBody>
                    <a:bodyPr/>
                    <a:lstStyle/>
                    <a:p>
                      <a:pPr algn="ctr"/>
                      <a:r>
                        <a:rPr lang="en-US" sz="2000" b="1" smtClean="0">
                          <a:solidFill>
                            <a:schemeClr val="bg1"/>
                          </a:solidFill>
                        </a:rPr>
                        <a:t>G1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“A”</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G1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smtClean="0">
                          <a:solidFill>
                            <a:schemeClr val="bg1"/>
                          </a:solidFill>
                        </a:rPr>
                        <a:t>G1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dirty="0" smtClean="0">
                          <a:solidFill>
                            <a:schemeClr val="bg1"/>
                          </a:solidFill>
                        </a:rPr>
                        <a:t>G1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“A”</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solidFill>
                      <a:schemeClr val="tx1"/>
                    </a:solidFill>
                  </a:tcPr>
                </a:tc>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smtClean="0">
                          <a:solidFill>
                            <a:schemeClr val="bg1"/>
                          </a:solidFill>
                        </a:rPr>
                        <a:t>G1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“B”</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“B”</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solidFill>
                      <a:schemeClr val="tx1"/>
                    </a:solidFill>
                  </a:tcPr>
                </a:tc>
                <a:tc>
                  <a:txBody>
                    <a:bodyPr/>
                    <a:lstStyle/>
                    <a:p>
                      <a:pPr algn="ctr"/>
                      <a:r>
                        <a:rPr lang="en-US" sz="2000" b="1" smtClean="0">
                          <a:solidFill>
                            <a:schemeClr val="bg1"/>
                          </a:solidFill>
                        </a:rPr>
                        <a:t>G3</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smtClean="0">
                          <a:solidFill>
                            <a:schemeClr val="bg1"/>
                          </a:solidFill>
                        </a:rPr>
                        <a:t>G2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“A”</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G3</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any</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B1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K</a:t>
                      </a: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Ø</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smtClean="0">
                          <a:solidFill>
                            <a:schemeClr val="bg1"/>
                          </a:solidFill>
                        </a:rPr>
                        <a:t>B2</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B2</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K</a:t>
                      </a: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Idle</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r>
            </a:tbl>
          </a:graphicData>
        </a:graphic>
      </p:graphicFrame>
      <p:graphicFrame>
        <p:nvGraphicFramePr>
          <p:cNvPr id="113" name="Table 112"/>
          <p:cNvGraphicFramePr>
            <a:graphicFrameLocks noGrp="1"/>
          </p:cNvGraphicFramePr>
          <p:nvPr>
            <p:custDataLst>
              <p:tags r:id="rId4"/>
            </p:custDataLst>
            <p:extLst>
              <p:ext uri="{D42A27DB-BD31-4B8C-83A1-F6EECF244321}">
                <p14:modId xmlns:p14="http://schemas.microsoft.com/office/powerpoint/2010/main" val="1280784196"/>
              </p:ext>
            </p:extLst>
          </p:nvPr>
        </p:nvGraphicFramePr>
        <p:xfrm>
          <a:off x="5715000" y="685799"/>
          <a:ext cx="1676400" cy="5562600"/>
        </p:xfrm>
        <a:graphic>
          <a:graphicData uri="http://schemas.openxmlformats.org/drawingml/2006/table">
            <a:tbl>
              <a:tblPr firstRow="1" bandRow="1">
                <a:tableStyleId>{5C22544A-7EE6-4342-B048-85BDC9FD1C3A}</a:tableStyleId>
              </a:tblPr>
              <a:tblGrid>
                <a:gridCol w="558800"/>
                <a:gridCol w="558800"/>
                <a:gridCol w="558800"/>
              </a:tblGrid>
              <a:tr h="370840">
                <a:tc>
                  <a:txBody>
                    <a:bodyPr/>
                    <a:lstStyle/>
                    <a:p>
                      <a:pPr algn="ctr"/>
                      <a:r>
                        <a:rPr lang="en-US" sz="2000" b="1" dirty="0" smtClean="0">
                          <a:solidFill>
                            <a:schemeClr val="accent1"/>
                          </a:solidFill>
                        </a:rPr>
                        <a:t>K</a:t>
                      </a:r>
                      <a:endParaRPr lang="en-US" sz="2000" b="1" dirty="0">
                        <a:solidFill>
                          <a:schemeClr val="accent1"/>
                        </a:solidFill>
                      </a:endParaRPr>
                    </a:p>
                  </a:txBody>
                  <a:tcPr marL="0" marR="0" marT="0" marB="0" anchor="ct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accent1"/>
                          </a:solidFill>
                        </a:rPr>
                        <a:t>A</a:t>
                      </a:r>
                      <a:endParaRPr lang="en-US" sz="2000" b="1" dirty="0">
                        <a:solidFill>
                          <a:schemeClr val="accent1"/>
                        </a:solidFill>
                      </a:endParaRPr>
                    </a:p>
                  </a:txBody>
                  <a:tcPr marL="0" marR="0" marT="0" marB="0" anchor="ct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accent1"/>
                          </a:solidFill>
                        </a:rPr>
                        <a:t>B</a:t>
                      </a:r>
                      <a:endParaRPr lang="en-US" sz="2000" b="1" dirty="0">
                        <a:solidFill>
                          <a:schemeClr val="accent1"/>
                        </a:solidFill>
                      </a:endParaRPr>
                    </a:p>
                  </a:txBody>
                  <a:tcPr marL="0" marR="0" marT="0" marB="0" anchor="ctr">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tx1"/>
                    </a:solidFill>
                  </a:tcPr>
                </a:tc>
              </a:tr>
              <a:tr h="370840">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x</a:t>
                      </a: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r>
            </a:tbl>
          </a:graphicData>
        </a:graphic>
      </p:graphicFrame>
      <p:graphicFrame>
        <p:nvGraphicFramePr>
          <p:cNvPr id="114" name="Table 113"/>
          <p:cNvGraphicFramePr>
            <a:graphicFrameLocks noGrp="1"/>
          </p:cNvGraphicFramePr>
          <p:nvPr>
            <p:custDataLst>
              <p:tags r:id="rId5"/>
            </p:custDataLst>
            <p:extLst>
              <p:ext uri="{D42A27DB-BD31-4B8C-83A1-F6EECF244321}">
                <p14:modId xmlns:p14="http://schemas.microsoft.com/office/powerpoint/2010/main" val="2748487447"/>
              </p:ext>
            </p:extLst>
          </p:nvPr>
        </p:nvGraphicFramePr>
        <p:xfrm>
          <a:off x="4648200" y="685800"/>
          <a:ext cx="4114800" cy="5562600"/>
        </p:xfrm>
        <a:graphic>
          <a:graphicData uri="http://schemas.openxmlformats.org/drawingml/2006/table">
            <a:tbl>
              <a:tblPr firstRow="1" bandRow="1">
                <a:tableStyleId>{5C22544A-7EE6-4342-B048-85BDC9FD1C3A}</a:tableStyleId>
              </a:tblPr>
              <a:tblGrid>
                <a:gridCol w="355600"/>
                <a:gridCol w="355600"/>
                <a:gridCol w="355600"/>
                <a:gridCol w="1676400"/>
                <a:gridCol w="457200"/>
                <a:gridCol w="457200"/>
                <a:gridCol w="457200"/>
              </a:tblGrid>
              <a:tr h="370840">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endParaRPr lang="en-US" sz="2000" b="1" dirty="0">
                        <a:solidFill>
                          <a:schemeClr val="accent1"/>
                        </a:solidFill>
                      </a:endParaRPr>
                    </a:p>
                  </a:txBody>
                  <a:tcPr marL="0" marR="0" marT="0" marB="0" anchor="ctr">
                    <a:lnR w="28575"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B w="38100" cap="flat" cmpd="sng" algn="ctr">
                      <a:solidFill>
                        <a:schemeClr val="accent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tx1"/>
                    </a:solidFill>
                  </a:tcPr>
                </a:tc>
              </a:tr>
              <a:tr h="370840">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L w="76200" cap="flat" cmpd="sng" algn="ctr">
                      <a:solidFill>
                        <a:schemeClr val="bg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1</a:t>
                      </a:r>
                      <a:endParaRPr lang="en-US" sz="2000" b="1" dirty="0">
                        <a:solidFill>
                          <a:schemeClr val="bg1"/>
                        </a:solidFill>
                      </a:endParaRPr>
                    </a:p>
                  </a:txBody>
                  <a:tcPr marL="0" marR="0" marT="0" marB="0" anchor="ct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endParaRPr lang="en-US" sz="2000" b="1" dirty="0">
                        <a:solidFill>
                          <a:schemeClr val="bg1"/>
                        </a:solidFill>
                      </a:endParaRPr>
                    </a:p>
                  </a:txBody>
                  <a:tcPr marL="0" marR="0" marT="0" marB="0" anchor="ctr">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c>
                  <a:txBody>
                    <a:bodyPr/>
                    <a:lstStyle/>
                    <a:p>
                      <a:pPr algn="ctr"/>
                      <a:r>
                        <a:rPr lang="en-US" sz="2000" b="1" dirty="0" smtClean="0">
                          <a:solidFill>
                            <a:schemeClr val="bg1"/>
                          </a:solidFill>
                        </a:rPr>
                        <a:t>0</a:t>
                      </a:r>
                      <a:endParaRPr lang="en-US" sz="2000" b="1" dirty="0">
                        <a:solidFill>
                          <a:schemeClr val="bg1"/>
                        </a:solidFill>
                      </a:endParaRPr>
                    </a:p>
                  </a:txBody>
                  <a:tcPr marL="0" marR="0" marT="0" marB="0" anchor="ctr">
                    <a:lnL w="190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solidFill>
                  </a:tcPr>
                </a:tc>
              </a:tr>
            </a:tbl>
          </a:graphicData>
        </a:graphic>
      </p:graphicFrame>
      <mc:AlternateContent xmlns:mc="http://schemas.openxmlformats.org/markup-compatibility/2006">
        <mc:Choice xmlns:p14="http://schemas.microsoft.com/office/powerpoint/2010/main" Requires="p14">
          <p:contentPart p14:bwMode="auto" r:id="rId44">
            <p14:nvContentPartPr>
              <p14:cNvPr id="4" name="Ink 3"/>
              <p14:cNvContentPartPr/>
              <p14:nvPr/>
            </p14:nvContentPartPr>
            <p14:xfrm>
              <a:off x="469303" y="6096712"/>
              <a:ext cx="4774320" cy="559080"/>
            </p14:xfrm>
          </p:contentPart>
        </mc:Choice>
        <mc:Fallback>
          <p:pic>
            <p:nvPicPr>
              <p:cNvPr id="4" name="Ink 3"/>
              <p:cNvPicPr/>
              <p:nvPr/>
            </p:nvPicPr>
            <p:blipFill>
              <a:blip r:embed="rId45"/>
              <a:stretch>
                <a:fillRect/>
              </a:stretch>
            </p:blipFill>
            <p:spPr>
              <a:xfrm>
                <a:off x="456703" y="6085912"/>
                <a:ext cx="4795560" cy="581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Ink 27"/>
              <p14:cNvContentPartPr/>
              <p14:nvPr/>
            </p14:nvContentPartPr>
            <p14:xfrm>
              <a:off x="4591663" y="1780312"/>
              <a:ext cx="3236400" cy="442440"/>
            </p14:xfrm>
          </p:contentPart>
        </mc:Choice>
        <mc:Fallback>
          <p:pic>
            <p:nvPicPr>
              <p:cNvPr id="28" name="Ink 27"/>
              <p:cNvPicPr/>
              <p:nvPr/>
            </p:nvPicPr>
            <p:blipFill>
              <a:blip r:embed="rId47"/>
              <a:stretch>
                <a:fillRect/>
              </a:stretch>
            </p:blipFill>
            <p:spPr>
              <a:xfrm>
                <a:off x="4585183" y="1763032"/>
                <a:ext cx="3260160" cy="469440"/>
              </a:xfrm>
              <a:prstGeom prst="rect">
                <a:avLst/>
              </a:prstGeom>
            </p:spPr>
          </p:pic>
        </mc:Fallback>
      </mc:AlternateContent>
    </p:spTree>
    <p:extLst>
      <p:ext uri="{BB962C8B-B14F-4D97-AF65-F5344CB8AC3E}">
        <p14:creationId xmlns:p14="http://schemas.microsoft.com/office/powerpoint/2010/main" val="147012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152400" y="762000"/>
            <a:ext cx="9144000" cy="5943600"/>
          </a:xfrm>
        </p:spPr>
        <p:txBody>
          <a:bodyPr>
            <a:normAutofit fontScale="92500" lnSpcReduction="20000"/>
          </a:bodyPr>
          <a:lstStyle/>
          <a:p>
            <a:pPr marL="0" indent="0"/>
            <a:r>
              <a:rPr lang="en-US" sz="2800" dirty="0" smtClean="0">
                <a:solidFill>
                  <a:srgbClr val="FFFF00"/>
                </a:solidFill>
              </a:rPr>
              <a:t>Make sure partner in same </a:t>
            </a:r>
            <a:r>
              <a:rPr lang="en-US" sz="2800" dirty="0">
                <a:solidFill>
                  <a:srgbClr val="FFFF00"/>
                </a:solidFill>
              </a:rPr>
              <a:t>Lab Section </a:t>
            </a:r>
            <a:r>
              <a:rPr lang="en-US" sz="2800" b="1" i="1" dirty="0" smtClean="0">
                <a:solidFill>
                  <a:srgbClr val="FFFF00"/>
                </a:solidFill>
              </a:rPr>
              <a:t>this week</a:t>
            </a:r>
            <a:endParaRPr lang="en-US" sz="2800" dirty="0" smtClean="0">
              <a:solidFill>
                <a:srgbClr val="FFFF00"/>
              </a:solidFill>
            </a:endParaRPr>
          </a:p>
          <a:p>
            <a:pPr marL="0" indent="0">
              <a:buNone/>
            </a:pPr>
            <a:endParaRPr lang="en-US" dirty="0"/>
          </a:p>
          <a:p>
            <a:pPr marL="0" indent="0">
              <a:buNone/>
            </a:pPr>
            <a:r>
              <a:rPr lang="en-US" sz="2800" dirty="0" smtClean="0">
                <a:solidFill>
                  <a:srgbClr val="FFFF00"/>
                </a:solidFill>
              </a:rPr>
              <a:t>Lab2 is out</a:t>
            </a:r>
            <a:endParaRPr lang="en-US" sz="2800" dirty="0"/>
          </a:p>
          <a:p>
            <a:r>
              <a:rPr lang="en-US" sz="2800" dirty="0"/>
              <a:t>D</a:t>
            </a:r>
            <a:r>
              <a:rPr lang="en-US" sz="2800" dirty="0" smtClean="0"/>
              <a:t>ue in one week, next Monday, start early</a:t>
            </a:r>
          </a:p>
          <a:p>
            <a:r>
              <a:rPr lang="en-US" sz="2800" dirty="0" smtClean="0"/>
              <a:t>Work </a:t>
            </a:r>
            <a:r>
              <a:rPr lang="en-US" sz="2800" dirty="0" smtClean="0">
                <a:solidFill>
                  <a:srgbClr val="FFFF00"/>
                </a:solidFill>
              </a:rPr>
              <a:t>alone</a:t>
            </a:r>
          </a:p>
          <a:p>
            <a:r>
              <a:rPr lang="en-US" sz="2800" dirty="0" smtClean="0">
                <a:solidFill>
                  <a:srgbClr val="FFFF00"/>
                </a:solidFill>
              </a:rPr>
              <a:t>Save your work!</a:t>
            </a:r>
          </a:p>
          <a:p>
            <a:pPr lvl="1"/>
            <a:r>
              <a:rPr lang="en-US" sz="2400" b="1" i="1" dirty="0" smtClean="0"/>
              <a:t>Save often</a:t>
            </a:r>
            <a:r>
              <a:rPr lang="en-US" sz="2400" dirty="0" smtClean="0"/>
              <a:t>.  Verify file is non-zero.  Periodically save to </a:t>
            </a:r>
            <a:r>
              <a:rPr lang="en-US" sz="2400" dirty="0" err="1"/>
              <a:t>D</a:t>
            </a:r>
            <a:r>
              <a:rPr lang="en-US" sz="2400" dirty="0" err="1" smtClean="0"/>
              <a:t>ropbox</a:t>
            </a:r>
            <a:r>
              <a:rPr lang="en-US" sz="2400" dirty="0" smtClean="0"/>
              <a:t>, email.</a:t>
            </a:r>
            <a:endParaRPr lang="en-US" sz="2400" dirty="0"/>
          </a:p>
          <a:p>
            <a:pPr lvl="1"/>
            <a:r>
              <a:rPr lang="en-US" sz="2400" dirty="0" smtClean="0">
                <a:solidFill>
                  <a:schemeClr val="accent1"/>
                </a:solidFill>
              </a:rPr>
              <a:t>Beware of </a:t>
            </a:r>
            <a:r>
              <a:rPr lang="en-US" sz="2400" dirty="0" err="1" smtClean="0">
                <a:solidFill>
                  <a:schemeClr val="accent1"/>
                </a:solidFill>
              </a:rPr>
              <a:t>MacOSX</a:t>
            </a:r>
            <a:r>
              <a:rPr lang="en-US" sz="2400" dirty="0" smtClean="0">
                <a:solidFill>
                  <a:schemeClr val="accent1"/>
                </a:solidFill>
              </a:rPr>
              <a:t> 10.5 (leopard) and 10.6 (snow-leopard)</a:t>
            </a:r>
            <a:endParaRPr lang="en-US" sz="2400" dirty="0">
              <a:solidFill>
                <a:schemeClr val="accent1"/>
              </a:solidFill>
            </a:endParaRPr>
          </a:p>
          <a:p>
            <a:endParaRPr lang="en-US" sz="2800" dirty="0" smtClean="0">
              <a:solidFill>
                <a:schemeClr val="accent1"/>
              </a:solidFill>
            </a:endParaRPr>
          </a:p>
          <a:p>
            <a:r>
              <a:rPr lang="en-US" sz="2800" dirty="0" smtClean="0"/>
              <a:t>Use your resources</a:t>
            </a:r>
          </a:p>
          <a:p>
            <a:pPr lvl="1"/>
            <a:r>
              <a:rPr lang="en-US" sz="2400" dirty="0" smtClean="0"/>
              <a:t>Lab Section, Piazza.com, Office Hours,  Homework Help Session,</a:t>
            </a:r>
          </a:p>
          <a:p>
            <a:pPr lvl="1"/>
            <a:r>
              <a:rPr lang="en-US" sz="2400" dirty="0" smtClean="0"/>
              <a:t>Class notes, book, Sections, </a:t>
            </a:r>
            <a:r>
              <a:rPr lang="en-US" sz="2400" dirty="0" err="1" smtClean="0"/>
              <a:t>CSUGLab</a:t>
            </a:r>
            <a:endParaRPr lang="en-US" sz="2400" dirty="0" smtClean="0"/>
          </a:p>
          <a:p>
            <a:pPr marL="0" indent="0">
              <a:buNone/>
            </a:pPr>
            <a:endParaRPr lang="en-US" sz="3300" dirty="0" smtClean="0"/>
          </a:p>
          <a:p>
            <a:pPr marL="0" indent="0">
              <a:buNone/>
            </a:pPr>
            <a:r>
              <a:rPr lang="en-US" sz="2800" dirty="0" smtClean="0"/>
              <a:t>No Homework this week</a:t>
            </a:r>
            <a:endParaRPr lang="en-US" sz="2800" dirty="0"/>
          </a:p>
        </p:txBody>
      </p:sp>
    </p:spTree>
    <p:extLst>
      <p:ext uri="{BB962C8B-B14F-4D97-AF65-F5344CB8AC3E}">
        <p14:creationId xmlns:p14="http://schemas.microsoft.com/office/powerpoint/2010/main" val="3577926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228600" y="762000"/>
            <a:ext cx="9144000" cy="5943600"/>
          </a:xfrm>
        </p:spPr>
        <p:txBody>
          <a:bodyPr>
            <a:normAutofit/>
          </a:bodyPr>
          <a:lstStyle/>
          <a:p>
            <a:pPr marL="0" indent="0">
              <a:buNone/>
            </a:pPr>
            <a:r>
              <a:rPr lang="en-US" sz="2800" dirty="0" smtClean="0"/>
              <a:t>Check online syllabus/schedule </a:t>
            </a:r>
            <a:endParaRPr lang="en-US" sz="2800" dirty="0"/>
          </a:p>
          <a:p>
            <a:pPr marL="91440" lvl="1" indent="-274320">
              <a:buSzPct val="85000"/>
              <a:buFont typeface="Arial"/>
              <a:buChar char="•"/>
            </a:pPr>
            <a:r>
              <a:rPr lang="en-US" sz="2400" dirty="0" smtClean="0">
                <a:solidFill>
                  <a:srgbClr val="FFFF00"/>
                </a:solidFill>
              </a:rPr>
              <a:t>http</a:t>
            </a:r>
            <a:r>
              <a:rPr lang="en-US" sz="2400" dirty="0">
                <a:solidFill>
                  <a:srgbClr val="FFFF00"/>
                </a:solidFill>
              </a:rPr>
              <a:t>://www.cs.cornell.edu/Courses/CS3410/2012sp/schedule.html</a:t>
            </a:r>
            <a:endParaRPr lang="en-US" sz="2400" dirty="0"/>
          </a:p>
          <a:p>
            <a:r>
              <a:rPr lang="en-US" sz="2400" dirty="0" smtClean="0"/>
              <a:t>Slides and Reading for lectures</a:t>
            </a:r>
          </a:p>
          <a:p>
            <a:r>
              <a:rPr lang="en-US" sz="2400" dirty="0" smtClean="0"/>
              <a:t>Office Hours</a:t>
            </a:r>
          </a:p>
          <a:p>
            <a:r>
              <a:rPr lang="en-US" sz="2400" dirty="0" smtClean="0"/>
              <a:t>Homework and Programming Assignments</a:t>
            </a:r>
          </a:p>
          <a:p>
            <a:r>
              <a:rPr lang="en-US" sz="2400" dirty="0" smtClean="0"/>
              <a:t>Prelims (in evenings): </a:t>
            </a:r>
          </a:p>
          <a:p>
            <a:pPr lvl="1"/>
            <a:r>
              <a:rPr lang="en-US" sz="2000" dirty="0" smtClean="0">
                <a:solidFill>
                  <a:srgbClr val="FFFF00"/>
                </a:solidFill>
              </a:rPr>
              <a:t>Tuesday, February 28</a:t>
            </a:r>
            <a:r>
              <a:rPr lang="en-US" sz="2000" baseline="30000" dirty="0" smtClean="0">
                <a:solidFill>
                  <a:srgbClr val="FFFF00"/>
                </a:solidFill>
              </a:rPr>
              <a:t>th</a:t>
            </a:r>
            <a:r>
              <a:rPr lang="en-US" sz="2000" dirty="0" smtClean="0">
                <a:solidFill>
                  <a:srgbClr val="FFFF00"/>
                </a:solidFill>
              </a:rPr>
              <a:t> </a:t>
            </a:r>
          </a:p>
          <a:p>
            <a:pPr lvl="1"/>
            <a:r>
              <a:rPr lang="en-US" sz="2000" dirty="0" smtClean="0">
                <a:solidFill>
                  <a:srgbClr val="FFFF00"/>
                </a:solidFill>
              </a:rPr>
              <a:t>Thursday, March 29</a:t>
            </a:r>
            <a:r>
              <a:rPr lang="en-US" sz="2000" baseline="30000" dirty="0" smtClean="0">
                <a:solidFill>
                  <a:srgbClr val="FFFF00"/>
                </a:solidFill>
              </a:rPr>
              <a:t>th</a:t>
            </a:r>
            <a:r>
              <a:rPr lang="en-US" sz="2000" dirty="0" smtClean="0">
                <a:solidFill>
                  <a:srgbClr val="FFFF00"/>
                </a:solidFill>
              </a:rPr>
              <a:t> </a:t>
            </a:r>
          </a:p>
          <a:p>
            <a:pPr lvl="1"/>
            <a:r>
              <a:rPr lang="en-US" sz="2000" dirty="0" smtClean="0">
                <a:solidFill>
                  <a:srgbClr val="FFFF00"/>
                </a:solidFill>
              </a:rPr>
              <a:t>Thursday, April 26</a:t>
            </a:r>
            <a:r>
              <a:rPr lang="en-US" sz="2000" baseline="30000" dirty="0" smtClean="0">
                <a:solidFill>
                  <a:srgbClr val="FFFF00"/>
                </a:solidFill>
              </a:rPr>
              <a:t>th</a:t>
            </a:r>
            <a:r>
              <a:rPr lang="en-US" sz="2000" dirty="0" smtClean="0">
                <a:solidFill>
                  <a:srgbClr val="FFFF00"/>
                </a:solidFill>
              </a:rPr>
              <a:t> </a:t>
            </a:r>
            <a:endParaRPr lang="en-US" dirty="0"/>
          </a:p>
          <a:p>
            <a:endParaRPr lang="en-US" dirty="0"/>
          </a:p>
          <a:p>
            <a:pPr marL="0" indent="0">
              <a:buNone/>
            </a:pPr>
            <a:r>
              <a:rPr lang="en-US" sz="2800" dirty="0" smtClean="0"/>
              <a:t>Schedule is subject to change</a:t>
            </a:r>
            <a:endParaRPr lang="en-US" sz="2800" dirty="0"/>
          </a:p>
        </p:txBody>
      </p:sp>
    </p:spTree>
    <p:extLst>
      <p:ext uri="{BB962C8B-B14F-4D97-AF65-F5344CB8AC3E}">
        <p14:creationId xmlns:p14="http://schemas.microsoft.com/office/powerpoint/2010/main" val="16089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Building a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tx1"/>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solidFill>
                <a:schemeClr val="tx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Tree>
    <p:extLst>
      <p:ext uri="{BB962C8B-B14F-4D97-AF65-F5344CB8AC3E}">
        <p14:creationId xmlns:p14="http://schemas.microsoft.com/office/powerpoint/2010/main" val="138765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97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97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9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97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497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497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6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6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6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7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7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7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0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1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9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13"/>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14"/>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1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2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34"/>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36"/>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3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62" grpId="0" animBg="1"/>
      <p:bldP spid="2249771" grpId="0" animBg="1"/>
      <p:bldP spid="2249772" grpId="0" animBg="1"/>
      <p:bldP spid="2249775" grpId="0" animBg="1"/>
      <p:bldP spid="2249776" grpId="0" animBg="1"/>
      <p:bldP spid="2249777" grpId="0" animBg="1"/>
      <p:bldP spid="2249779" grpId="0" animBg="1"/>
      <p:bldP spid="56" grpId="0" animBg="1"/>
      <p:bldP spid="59" grpId="0" animBg="1"/>
      <p:bldP spid="66" grpId="0" animBg="1"/>
      <p:bldP spid="69" grpId="0" animBg="1"/>
      <p:bldP spid="71" grpId="0" animBg="1"/>
      <p:bldP spid="73" grpId="0" animBg="1"/>
      <p:bldP spid="50" grpId="0" animBg="1"/>
      <p:bldP spid="54" grpId="0" animBg="1"/>
      <p:bldP spid="62" grpId="0"/>
      <p:bldP spid="75" grpId="0" animBg="1"/>
      <p:bldP spid="80" grpId="0" animBg="1"/>
      <p:bldP spid="81" grpId="0" animBg="1"/>
      <p:bldP spid="84" grpId="0" animBg="1"/>
      <p:bldP spid="86" grpId="0" animBg="1"/>
      <p:bldP spid="88" grpId="0" animBg="1"/>
      <p:bldP spid="89" grpId="0" animBg="1"/>
      <p:bldP spid="90" grpId="0" animBg="1"/>
      <p:bldP spid="91" grpId="0" animBg="1"/>
      <p:bldP spid="77" grpId="0" animBg="1"/>
      <p:bldP spid="93" grpId="0"/>
      <p:bldP spid="94" grpId="0" animBg="1"/>
      <p:bldP spid="97" grpId="0" animBg="1"/>
      <p:bldP spid="98" grpId="0" animBg="1"/>
      <p:bldP spid="104" grpId="0" animBg="1"/>
      <p:bldP spid="105" grpId="0" animBg="1"/>
      <p:bldP spid="106" grpId="0"/>
      <p:bldP spid="108" grpId="0" animBg="1"/>
      <p:bldP spid="96" grpId="0" animBg="1"/>
      <p:bldP spid="103" grpId="0" animBg="1"/>
      <p:bldP spid="110" grpId="0" animBg="1"/>
      <p:bldP spid="111" grpId="0" animBg="1"/>
      <p:bldP spid="112" grpId="0" animBg="1"/>
      <p:bldP spid="109" grpId="0" animBg="1"/>
      <p:bldP spid="117" grpId="0" animBg="1"/>
      <p:bldP spid="118" grpId="0" animBg="1"/>
      <p:bldP spid="120" grpId="0" animBg="1"/>
      <p:bldP spid="123" grpId="0" animBg="1"/>
      <p:bldP spid="126" grpId="0" animBg="1"/>
      <p:bldP spid="129" grpId="0" animBg="1"/>
      <p:bldP spid="130" grpId="0" animBg="1"/>
      <p:bldP spid="131" grpId="0" animBg="1"/>
      <p:bldP spid="132" grpId="0" animBg="1"/>
      <p:bldP spid="133" grpId="0" animBg="1"/>
      <p:bldP spid="163" grpId="0" animBg="1"/>
      <p:bldP spid="164" grpId="0" animBg="1"/>
      <p:bldP spid="165" grpId="0" animBg="1"/>
      <p:bldP spid="166" grpId="0" animBg="1"/>
      <p:bldP spid="167" grpId="0" animBg="1"/>
      <p:bldP spid="168" grpId="0" animBg="1"/>
      <p:bldP spid="172" grpId="0" animBg="1"/>
      <p:bldP spid="174" grpId="0" animBg="1"/>
      <p:bldP spid="175" grpId="0" animBg="1"/>
      <p:bldP spid="176" grpId="0" animBg="1"/>
      <p:bldP spid="178" grpId="0"/>
      <p:bldP spid="102" grpId="0" animBg="1"/>
      <p:bldP spid="107" grpId="0" animBg="1"/>
      <p:bldP spid="119" grpId="0" animBg="1"/>
      <p:bldP spid="121" grpId="0" animBg="1"/>
      <p:bldP spid="99" grpId="0" animBg="1"/>
      <p:bldP spid="101" grpId="0" animBg="1"/>
      <p:bldP spid="113" grpId="0" animBg="1"/>
      <p:bldP spid="125" grpId="0" animBg="1"/>
      <p:bldP spid="134" grpId="0" animBg="1"/>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 Late, Re-grading Policies</a:t>
            </a:r>
            <a:endParaRPr lang="en-US" dirty="0"/>
          </a:p>
        </p:txBody>
      </p:sp>
      <p:sp>
        <p:nvSpPr>
          <p:cNvPr id="3" name="Content Placeholder 2"/>
          <p:cNvSpPr>
            <a:spLocks noGrp="1"/>
          </p:cNvSpPr>
          <p:nvPr>
            <p:ph idx="1"/>
          </p:nvPr>
        </p:nvSpPr>
        <p:spPr>
          <a:xfrm>
            <a:off x="228600" y="762000"/>
            <a:ext cx="8686800" cy="6096000"/>
          </a:xfrm>
        </p:spPr>
        <p:txBody>
          <a:bodyPr>
            <a:normAutofit fontScale="85000" lnSpcReduction="20000"/>
          </a:bodyPr>
          <a:lstStyle/>
          <a:p>
            <a:pPr marL="0" indent="0"/>
            <a:r>
              <a:rPr lang="en-US" sz="2800" dirty="0" smtClean="0"/>
              <a:t>“Black Board” Collaboration Policy</a:t>
            </a:r>
            <a:endParaRPr lang="en-US" sz="2800" dirty="0"/>
          </a:p>
          <a:p>
            <a:pPr marL="91440" lvl="1" indent="-274320">
              <a:buSzPct val="85000"/>
              <a:buFont typeface="Arial"/>
              <a:buChar char="•"/>
            </a:pPr>
            <a:r>
              <a:rPr lang="en-US" sz="2400" dirty="0" smtClean="0"/>
              <a:t>Can discuss approach together on a “black board”</a:t>
            </a:r>
          </a:p>
          <a:p>
            <a:pPr marL="91440" lvl="1" indent="-274320">
              <a:buSzPct val="85000"/>
              <a:buFont typeface="Arial"/>
              <a:buChar char="•"/>
            </a:pPr>
            <a:r>
              <a:rPr lang="en-US" sz="2400" dirty="0" smtClean="0">
                <a:solidFill>
                  <a:schemeClr val="accent1"/>
                </a:solidFill>
              </a:rPr>
              <a:t>Leave and write up solution independently</a:t>
            </a:r>
          </a:p>
          <a:p>
            <a:pPr marL="91440" lvl="1" indent="-274320">
              <a:buSzPct val="85000"/>
              <a:buFont typeface="Arial"/>
              <a:buChar char="•"/>
            </a:pPr>
            <a:r>
              <a:rPr lang="en-US" sz="2400" dirty="0" smtClean="0"/>
              <a:t>Do not copy solutions</a:t>
            </a:r>
          </a:p>
          <a:p>
            <a:pPr marL="91440" lvl="1" indent="-274320">
              <a:buSzPct val="85000"/>
              <a:buFont typeface="Arial"/>
              <a:buChar char="•"/>
            </a:pPr>
            <a:endParaRPr lang="en-US" sz="2400" dirty="0" smtClean="0"/>
          </a:p>
          <a:p>
            <a:pPr marL="0" lvl="1" indent="0">
              <a:buSzPct val="85000"/>
              <a:buNone/>
            </a:pPr>
            <a:r>
              <a:rPr lang="en-US" dirty="0"/>
              <a:t>Late Policy</a:t>
            </a:r>
          </a:p>
          <a:p>
            <a:pPr marL="91440" lvl="1" indent="-274320">
              <a:buSzPct val="85000"/>
              <a:buFont typeface="Arial"/>
              <a:buChar char="•"/>
            </a:pPr>
            <a:r>
              <a:rPr lang="en-US" sz="2400" dirty="0"/>
              <a:t>Each person has a </a:t>
            </a:r>
            <a:r>
              <a:rPr lang="en-US" sz="2400" dirty="0">
                <a:solidFill>
                  <a:schemeClr val="accent1"/>
                </a:solidFill>
              </a:rPr>
              <a:t>total of </a:t>
            </a:r>
            <a:r>
              <a:rPr lang="en-US" sz="2400" b="1" i="1" dirty="0">
                <a:solidFill>
                  <a:schemeClr val="accent1"/>
                </a:solidFill>
              </a:rPr>
              <a:t>four</a:t>
            </a:r>
            <a:r>
              <a:rPr lang="en-US" sz="2400" dirty="0">
                <a:solidFill>
                  <a:schemeClr val="accent1"/>
                </a:solidFill>
              </a:rPr>
              <a:t> “slip days”</a:t>
            </a:r>
          </a:p>
          <a:p>
            <a:pPr marL="91440" lvl="1" indent="-274320">
              <a:buSzPct val="85000"/>
              <a:buFont typeface="Arial"/>
              <a:buChar char="•"/>
            </a:pPr>
            <a:r>
              <a:rPr lang="en-US" sz="2400" dirty="0">
                <a:solidFill>
                  <a:schemeClr val="accent1"/>
                </a:solidFill>
              </a:rPr>
              <a:t>Max of </a:t>
            </a:r>
            <a:r>
              <a:rPr lang="en-US" sz="2400" b="1" i="1" dirty="0">
                <a:solidFill>
                  <a:schemeClr val="accent1"/>
                </a:solidFill>
              </a:rPr>
              <a:t>two</a:t>
            </a:r>
            <a:r>
              <a:rPr lang="en-US" sz="2400" dirty="0">
                <a:solidFill>
                  <a:schemeClr val="accent1"/>
                </a:solidFill>
              </a:rPr>
              <a:t> slip days </a:t>
            </a:r>
            <a:r>
              <a:rPr lang="en-US" sz="2400" dirty="0"/>
              <a:t>for any individual </a:t>
            </a:r>
            <a:r>
              <a:rPr lang="en-US" sz="2400" dirty="0" smtClean="0"/>
              <a:t>assignment</a:t>
            </a:r>
          </a:p>
          <a:p>
            <a:pPr marL="91440" lvl="1" indent="-274320">
              <a:buSzPct val="85000"/>
              <a:buFont typeface="Arial"/>
              <a:buChar char="•"/>
            </a:pPr>
            <a:r>
              <a:rPr lang="en-US" sz="2400" dirty="0" smtClean="0">
                <a:solidFill>
                  <a:schemeClr val="accent1"/>
                </a:solidFill>
              </a:rPr>
              <a:t>Slip days deducted first </a:t>
            </a:r>
            <a:r>
              <a:rPr lang="en-US" sz="2400" dirty="0" smtClean="0"/>
              <a:t>for </a:t>
            </a:r>
            <a:r>
              <a:rPr lang="en-US" sz="2400" i="1" dirty="0" smtClean="0"/>
              <a:t>any</a:t>
            </a:r>
            <a:r>
              <a:rPr lang="en-US" sz="2400" dirty="0" smtClean="0"/>
              <a:t> late assignment, </a:t>
            </a:r>
          </a:p>
          <a:p>
            <a:pPr marL="0" lvl="1" indent="0">
              <a:buSzPct val="85000"/>
              <a:buNone/>
            </a:pPr>
            <a:r>
              <a:rPr lang="en-US" sz="2400" dirty="0"/>
              <a:t> </a:t>
            </a:r>
            <a:r>
              <a:rPr lang="en-US" sz="2400" dirty="0" smtClean="0"/>
              <a:t>   cannot selectively apply slip days</a:t>
            </a:r>
            <a:endParaRPr lang="en-US" sz="2400" dirty="0"/>
          </a:p>
          <a:p>
            <a:pPr marL="91440" lvl="1" indent="-274320">
              <a:buSzPct val="85000"/>
              <a:buFont typeface="Arial"/>
              <a:buChar char="•"/>
            </a:pPr>
            <a:r>
              <a:rPr lang="en-US" sz="2400" dirty="0"/>
              <a:t>For projects, slip days are deducted from all partners </a:t>
            </a:r>
          </a:p>
          <a:p>
            <a:pPr marL="91440" lvl="1" indent="-274320">
              <a:buSzPct val="85000"/>
              <a:buFont typeface="Arial"/>
              <a:buChar char="•"/>
            </a:pPr>
            <a:r>
              <a:rPr lang="en-US" sz="2400" dirty="0"/>
              <a:t>20% deducted per day late after slip days are </a:t>
            </a:r>
            <a:r>
              <a:rPr lang="en-US" sz="2400" dirty="0" smtClean="0"/>
              <a:t>exhausted</a:t>
            </a:r>
          </a:p>
          <a:p>
            <a:pPr marL="91440" lvl="1" indent="-274320">
              <a:buSzPct val="85000"/>
              <a:buFont typeface="Arial"/>
              <a:buChar char="•"/>
            </a:pPr>
            <a:endParaRPr lang="en-US" sz="2400" dirty="0"/>
          </a:p>
          <a:p>
            <a:pPr marL="0" lvl="1" indent="0">
              <a:buSzPct val="85000"/>
              <a:buNone/>
            </a:pPr>
            <a:r>
              <a:rPr lang="en-US" dirty="0" err="1"/>
              <a:t>Regrade</a:t>
            </a:r>
            <a:r>
              <a:rPr lang="en-US" dirty="0"/>
              <a:t> policy</a:t>
            </a:r>
          </a:p>
          <a:p>
            <a:pPr marL="91440" lvl="1" indent="-274320">
              <a:buSzPct val="85000"/>
              <a:buFont typeface="Arial"/>
              <a:buChar char="•"/>
            </a:pPr>
            <a:r>
              <a:rPr lang="en-US" sz="2400" dirty="0"/>
              <a:t>Submit written request to lead TA, </a:t>
            </a:r>
          </a:p>
          <a:p>
            <a:pPr marL="0" lvl="1" indent="0">
              <a:buSzPct val="85000"/>
              <a:buNone/>
            </a:pPr>
            <a:r>
              <a:rPr lang="en-US" sz="2400" dirty="0"/>
              <a:t>	and lead TA will pick a different grader </a:t>
            </a:r>
          </a:p>
          <a:p>
            <a:pPr marL="91440" lvl="1" indent="-274320">
              <a:buSzPct val="85000"/>
              <a:buFont typeface="Arial"/>
              <a:buChar char="•"/>
            </a:pPr>
            <a:r>
              <a:rPr lang="en-US" sz="2400" dirty="0"/>
              <a:t>Submit another written request, </a:t>
            </a:r>
          </a:p>
          <a:p>
            <a:pPr marL="0" lvl="1" indent="0">
              <a:buSzPct val="85000"/>
              <a:buNone/>
            </a:pPr>
            <a:r>
              <a:rPr lang="en-US" sz="2400" dirty="0"/>
              <a:t>	lead TA will </a:t>
            </a:r>
            <a:r>
              <a:rPr lang="en-US" sz="2400" dirty="0" err="1"/>
              <a:t>regrade</a:t>
            </a:r>
            <a:r>
              <a:rPr lang="en-US" sz="2400" dirty="0"/>
              <a:t> directly </a:t>
            </a:r>
          </a:p>
          <a:p>
            <a:pPr marL="91440" lvl="1" indent="-274320">
              <a:buSzPct val="85000"/>
              <a:buFont typeface="Arial"/>
              <a:buChar char="•"/>
            </a:pPr>
            <a:r>
              <a:rPr lang="en-US" sz="2400" dirty="0"/>
              <a:t>Submit yet another written request for professor to </a:t>
            </a:r>
            <a:r>
              <a:rPr lang="en-US" sz="2400" dirty="0" err="1"/>
              <a:t>regrade</a:t>
            </a:r>
            <a:r>
              <a:rPr lang="en-US" sz="2400" dirty="0"/>
              <a:t>.</a:t>
            </a:r>
          </a:p>
          <a:p>
            <a:pPr marL="91440" lvl="1" indent="-274320">
              <a:buSzPct val="85000"/>
              <a:buFont typeface="Arial"/>
              <a:buChar char="•"/>
            </a:pPr>
            <a:endParaRPr lang="en-US" sz="2400" dirty="0">
              <a:solidFill>
                <a:srgbClr val="FFFF00"/>
              </a:solidFill>
            </a:endParaRPr>
          </a:p>
          <a:p>
            <a:endParaRPr lang="en-US" dirty="0"/>
          </a:p>
        </p:txBody>
      </p:sp>
    </p:spTree>
    <p:extLst>
      <p:ext uri="{BB962C8B-B14F-4D97-AF65-F5344CB8AC3E}">
        <p14:creationId xmlns:p14="http://schemas.microsoft.com/office/powerpoint/2010/main" val="3399170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Review</a:t>
            </a:r>
          </a:p>
          <a:p>
            <a:pPr lvl="1"/>
            <a:r>
              <a:rPr lang="en-US" dirty="0" smtClean="0"/>
              <a:t>Finite State Machines</a:t>
            </a:r>
          </a:p>
          <a:p>
            <a:pPr marL="0" indent="0">
              <a:buNone/>
            </a:pPr>
            <a:r>
              <a:rPr lang="en-US" dirty="0" smtClean="0"/>
              <a:t>Memory</a:t>
            </a:r>
          </a:p>
          <a:p>
            <a:pPr lvl="1"/>
            <a:r>
              <a:rPr lang="en-US" dirty="0" smtClean="0"/>
              <a:t>Register Files</a:t>
            </a:r>
          </a:p>
          <a:p>
            <a:pPr lvl="1"/>
            <a:r>
              <a:rPr lang="en-US" dirty="0" smtClean="0"/>
              <a:t>Tri-state devices</a:t>
            </a:r>
          </a:p>
          <a:p>
            <a:pPr lvl="1"/>
            <a:r>
              <a:rPr lang="en-US" dirty="0" smtClean="0"/>
              <a:t>SRAM (Static RAM—random access memory)</a:t>
            </a:r>
          </a:p>
          <a:p>
            <a:pPr lvl="1"/>
            <a:r>
              <a:rPr lang="en-US" dirty="0" smtClean="0"/>
              <a:t>DRAM (Dynamic RAM)</a:t>
            </a:r>
            <a:endParaRPr lang="en-US" dirty="0"/>
          </a:p>
        </p:txBody>
      </p:sp>
    </p:spTree>
    <p:extLst>
      <p:ext uri="{BB962C8B-B14F-4D97-AF65-F5344CB8AC3E}">
        <p14:creationId xmlns:p14="http://schemas.microsoft.com/office/powerpoint/2010/main" val="2821278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5" name="Rectangle 4"/>
          <p:cNvSpPr/>
          <p:nvPr>
            <p:custDataLst>
              <p:tags r:id="rId3"/>
            </p:custDataLst>
          </p:nvPr>
        </p:nvSpPr>
        <p:spPr>
          <a:xfrm>
            <a:off x="4724400"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rPr>
              <a:t>Dual-Read-Port</a:t>
            </a:r>
            <a:br>
              <a:rPr lang="en-US" sz="2800" dirty="0" smtClean="0">
                <a:solidFill>
                  <a:schemeClr val="accent1"/>
                </a:solidFill>
              </a:rPr>
            </a:br>
            <a:r>
              <a:rPr lang="en-US" sz="2800" dirty="0" smtClean="0">
                <a:solidFill>
                  <a:schemeClr val="accent1"/>
                </a:solidFill>
              </a:rPr>
              <a:t>Single-Write-Port</a:t>
            </a:r>
          </a:p>
          <a:p>
            <a:pPr algn="ctr"/>
            <a:r>
              <a:rPr lang="en-US" sz="2800" dirty="0" smtClean="0">
                <a:solidFill>
                  <a:schemeClr val="accent1"/>
                </a:solidFill>
              </a:rPr>
              <a:t>32 x 32 </a:t>
            </a:r>
            <a:br>
              <a:rPr lang="en-US" sz="2800" dirty="0" smtClean="0">
                <a:solidFill>
                  <a:schemeClr val="accent1"/>
                </a:solidFill>
              </a:rPr>
            </a:br>
            <a:r>
              <a:rPr lang="en-US" sz="2800" dirty="0" smtClean="0">
                <a:solidFill>
                  <a:schemeClr val="accent1"/>
                </a:solidFill>
              </a:rPr>
              <a:t>Register File</a:t>
            </a:r>
            <a:endParaRPr lang="en-US" sz="2800" dirty="0">
              <a:solidFill>
                <a:schemeClr val="accent1"/>
              </a:solidFill>
            </a:endParaRPr>
          </a:p>
        </p:txBody>
      </p:sp>
      <p:sp>
        <p:nvSpPr>
          <p:cNvPr id="6" name="TextBox 5"/>
          <p:cNvSpPr txBox="1"/>
          <p:nvPr>
            <p:custDataLst>
              <p:tags r:id="rId4"/>
            </p:custDataLst>
          </p:nvPr>
        </p:nvSpPr>
        <p:spPr>
          <a:xfrm>
            <a:off x="7772400"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7" name="TextBox 6"/>
          <p:cNvSpPr txBox="1"/>
          <p:nvPr>
            <p:custDataLst>
              <p:tags r:id="rId5"/>
            </p:custDataLst>
          </p:nvPr>
        </p:nvSpPr>
        <p:spPr>
          <a:xfrm>
            <a:off x="7772400"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8" name="TextBox 7"/>
          <p:cNvSpPr txBox="1"/>
          <p:nvPr>
            <p:custDataLst>
              <p:tags r:id="rId6"/>
            </p:custDataLst>
          </p:nvPr>
        </p:nvSpPr>
        <p:spPr>
          <a:xfrm>
            <a:off x="4793556"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9" name="TextBox 8"/>
          <p:cNvSpPr txBox="1"/>
          <p:nvPr>
            <p:custDataLst>
              <p:tags r:id="rId7"/>
            </p:custDataLst>
          </p:nvPr>
        </p:nvSpPr>
        <p:spPr>
          <a:xfrm>
            <a:off x="5943600"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10" name="TextBox 9"/>
          <p:cNvSpPr txBox="1"/>
          <p:nvPr>
            <p:custDataLst>
              <p:tags r:id="rId8"/>
            </p:custDataLst>
          </p:nvPr>
        </p:nvSpPr>
        <p:spPr>
          <a:xfrm>
            <a:off x="6553200"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11" name="TextBox 10"/>
          <p:cNvSpPr txBox="1"/>
          <p:nvPr>
            <p:custDataLst>
              <p:tags r:id="rId9"/>
            </p:custDataLst>
          </p:nvPr>
        </p:nvSpPr>
        <p:spPr>
          <a:xfrm>
            <a:off x="7162800"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12" name="TextBox 11"/>
          <p:cNvSpPr txBox="1"/>
          <p:nvPr>
            <p:custDataLst>
              <p:tags r:id="rId10"/>
            </p:custDataLst>
          </p:nvPr>
        </p:nvSpPr>
        <p:spPr>
          <a:xfrm>
            <a:off x="5105400" y="3582194"/>
            <a:ext cx="503664" cy="523220"/>
          </a:xfrm>
          <a:prstGeom prst="rect">
            <a:avLst/>
          </a:prstGeom>
          <a:noFill/>
        </p:spPr>
        <p:txBody>
          <a:bodyPr wrap="none" rtlCol="0">
            <a:spAutoFit/>
          </a:bodyPr>
          <a:lstStyle/>
          <a:p>
            <a:r>
              <a:rPr lang="en-US" sz="2800" dirty="0" smtClean="0">
                <a:solidFill>
                  <a:schemeClr val="bg1"/>
                </a:solidFill>
              </a:rPr>
              <a:t>W</a:t>
            </a:r>
            <a:endParaRPr lang="en-US" sz="2800" baseline="-25000" dirty="0" smtClean="0">
              <a:solidFill>
                <a:schemeClr val="bg1"/>
              </a:solidFill>
            </a:endParaRPr>
          </a:p>
        </p:txBody>
      </p:sp>
      <p:cxnSp>
        <p:nvCxnSpPr>
          <p:cNvPr id="13" name="Straight Arrow Connector 12"/>
          <p:cNvCxnSpPr/>
          <p:nvPr>
            <p:custDataLst>
              <p:tags r:id="rId11"/>
            </p:custDataLst>
          </p:nvPr>
        </p:nvCxnSpPr>
        <p:spPr>
          <a:xfrm>
            <a:off x="4260156"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2"/>
            </p:custDataLst>
          </p:nvPr>
        </p:nvCxnSpPr>
        <p:spPr>
          <a:xfrm>
            <a:off x="83820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3"/>
            </p:custDataLst>
          </p:nvPr>
        </p:nvCxnSpPr>
        <p:spPr>
          <a:xfrm>
            <a:off x="83820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4"/>
            </p:custDataLst>
          </p:nvPr>
        </p:nvCxnSpPr>
        <p:spPr>
          <a:xfrm rot="5400000" flipH="1" flipV="1">
            <a:off x="506730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5"/>
            </p:custDataLst>
          </p:nvPr>
        </p:nvCxnSpPr>
        <p:spPr>
          <a:xfrm rot="5400000" flipH="1" flipV="1">
            <a:off x="59062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6"/>
            </p:custDataLst>
          </p:nvPr>
        </p:nvCxnSpPr>
        <p:spPr>
          <a:xfrm rot="5400000" flipH="1" flipV="1">
            <a:off x="65158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7"/>
            </p:custDataLst>
          </p:nvPr>
        </p:nvCxnSpPr>
        <p:spPr>
          <a:xfrm rot="5400000" flipH="1" flipV="1">
            <a:off x="7101376"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a:xfrm rot="16200000" flipH="1">
            <a:off x="84963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9"/>
            </p:custDataLst>
          </p:nvPr>
        </p:nvSpPr>
        <p:spPr>
          <a:xfrm>
            <a:off x="83820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2" name="Straight Connector 21"/>
          <p:cNvCxnSpPr/>
          <p:nvPr>
            <p:custDataLst>
              <p:tags r:id="rId20"/>
            </p:custDataLst>
          </p:nvPr>
        </p:nvCxnSpPr>
        <p:spPr>
          <a:xfrm rot="16200000" flipH="1">
            <a:off x="84963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21"/>
            </p:custDataLst>
          </p:nvPr>
        </p:nvSpPr>
        <p:spPr>
          <a:xfrm>
            <a:off x="8382000"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4" name="Straight Connector 23"/>
          <p:cNvCxnSpPr/>
          <p:nvPr>
            <p:custDataLst>
              <p:tags r:id="rId22"/>
            </p:custDataLst>
          </p:nvPr>
        </p:nvCxnSpPr>
        <p:spPr>
          <a:xfrm rot="16200000" flipH="1">
            <a:off x="4374456"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3"/>
            </p:custDataLst>
          </p:nvPr>
        </p:nvSpPr>
        <p:spPr>
          <a:xfrm>
            <a:off x="4260156"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6" name="Straight Connector 25"/>
          <p:cNvCxnSpPr/>
          <p:nvPr>
            <p:custDataLst>
              <p:tags r:id="rId24"/>
            </p:custDataLst>
          </p:nvPr>
        </p:nvCxnSpPr>
        <p:spPr>
          <a:xfrm>
            <a:off x="52578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5"/>
            </p:custDataLst>
          </p:nvPr>
        </p:nvSpPr>
        <p:spPr>
          <a:xfrm>
            <a:off x="5334000"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28" name="Straight Connector 27"/>
          <p:cNvCxnSpPr/>
          <p:nvPr>
            <p:custDataLst>
              <p:tags r:id="rId26"/>
            </p:custDataLst>
          </p:nvPr>
        </p:nvCxnSpPr>
        <p:spPr>
          <a:xfrm>
            <a:off x="60960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7"/>
            </p:custDataLst>
          </p:nvPr>
        </p:nvSpPr>
        <p:spPr>
          <a:xfrm>
            <a:off x="61722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0" name="Straight Connector 29"/>
          <p:cNvCxnSpPr/>
          <p:nvPr>
            <p:custDataLst>
              <p:tags r:id="rId28"/>
            </p:custDataLst>
          </p:nvPr>
        </p:nvCxnSpPr>
        <p:spPr>
          <a:xfrm>
            <a:off x="67056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9"/>
            </p:custDataLst>
          </p:nvPr>
        </p:nvSpPr>
        <p:spPr>
          <a:xfrm>
            <a:off x="67818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2" name="Straight Connector 31"/>
          <p:cNvCxnSpPr/>
          <p:nvPr>
            <p:custDataLst>
              <p:tags r:id="rId30"/>
            </p:custDataLst>
          </p:nvPr>
        </p:nvCxnSpPr>
        <p:spPr>
          <a:xfrm>
            <a:off x="7291876"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31"/>
            </p:custDataLst>
          </p:nvPr>
        </p:nvSpPr>
        <p:spPr>
          <a:xfrm>
            <a:off x="7358366" y="4191794"/>
            <a:ext cx="314510" cy="400110"/>
          </a:xfrm>
          <a:prstGeom prst="rect">
            <a:avLst/>
          </a:prstGeom>
          <a:noFill/>
        </p:spPr>
        <p:txBody>
          <a:bodyPr wrap="none" rtlCol="0">
            <a:spAutoFit/>
          </a:bodyPr>
          <a:lstStyle/>
          <a:p>
            <a:r>
              <a:rPr lang="en-US" sz="2000" dirty="0" smtClean="0">
                <a:solidFill>
                  <a:schemeClr val="bg1"/>
                </a:solidFill>
              </a:rPr>
              <a:t>5</a:t>
            </a:r>
          </a:p>
        </p:txBody>
      </p:sp>
      <p:pic>
        <p:nvPicPr>
          <p:cNvPr id="5122" name="CP3 Ink 7e9837ee-9d41-4b04-8da2-afaa5200b8d9"/>
          <p:cNvPicPr>
            <a:picLocks noChangeAspect="1" noChangeArrowheads="1"/>
          </p:cNvPicPr>
          <p:nvPr>
            <p:custDataLst>
              <p:tags r:id="rId32"/>
            </p:custDataLst>
          </p:nvPr>
        </p:nvPicPr>
        <p:blipFill>
          <a:blip r:embed="rId35">
            <a:extLst>
              <a:ext uri="{28A0092B-C50C-407E-A947-70E740481C1C}">
                <a14:useLocalDpi xmlns:a14="http://schemas.microsoft.com/office/drawing/2010/main" val="0"/>
              </a:ext>
            </a:extLst>
          </a:blip>
          <a:srcRect/>
          <a:stretch>
            <a:fillRect/>
          </a:stretch>
        </p:blipFill>
        <p:spPr bwMode="auto">
          <a:xfrm>
            <a:off x="4049025" y="1478400"/>
            <a:ext cx="5101951" cy="433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5" name="Rectangle 4"/>
          <p:cNvSpPr/>
          <p:nvPr>
            <p:custDataLst>
              <p:tags r:id="rId3"/>
            </p:custDataLst>
          </p:nvPr>
        </p:nvSpPr>
        <p:spPr>
          <a:xfrm>
            <a:off x="4724400"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rPr>
              <a:t>Dual-Read-Port</a:t>
            </a:r>
            <a:br>
              <a:rPr lang="en-US" sz="2800" dirty="0" smtClean="0">
                <a:solidFill>
                  <a:schemeClr val="accent1"/>
                </a:solidFill>
              </a:rPr>
            </a:br>
            <a:r>
              <a:rPr lang="en-US" sz="2800" dirty="0" smtClean="0">
                <a:solidFill>
                  <a:schemeClr val="accent1"/>
                </a:solidFill>
              </a:rPr>
              <a:t>Single-Write-Port</a:t>
            </a:r>
          </a:p>
          <a:p>
            <a:pPr algn="ctr"/>
            <a:r>
              <a:rPr lang="en-US" sz="2800" dirty="0" smtClean="0">
                <a:solidFill>
                  <a:schemeClr val="accent1"/>
                </a:solidFill>
              </a:rPr>
              <a:t>32 x 32 </a:t>
            </a:r>
            <a:br>
              <a:rPr lang="en-US" sz="2800" dirty="0" smtClean="0">
                <a:solidFill>
                  <a:schemeClr val="accent1"/>
                </a:solidFill>
              </a:rPr>
            </a:br>
            <a:r>
              <a:rPr lang="en-US" sz="2800" dirty="0" smtClean="0">
                <a:solidFill>
                  <a:schemeClr val="accent1"/>
                </a:solidFill>
              </a:rPr>
              <a:t>Register File</a:t>
            </a:r>
            <a:endParaRPr lang="en-US" sz="2800" dirty="0">
              <a:solidFill>
                <a:schemeClr val="accent1"/>
              </a:solidFill>
            </a:endParaRPr>
          </a:p>
        </p:txBody>
      </p:sp>
      <p:sp>
        <p:nvSpPr>
          <p:cNvPr id="6" name="TextBox 5"/>
          <p:cNvSpPr txBox="1"/>
          <p:nvPr>
            <p:custDataLst>
              <p:tags r:id="rId4"/>
            </p:custDataLst>
          </p:nvPr>
        </p:nvSpPr>
        <p:spPr>
          <a:xfrm>
            <a:off x="7772400"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7" name="TextBox 6"/>
          <p:cNvSpPr txBox="1"/>
          <p:nvPr>
            <p:custDataLst>
              <p:tags r:id="rId5"/>
            </p:custDataLst>
          </p:nvPr>
        </p:nvSpPr>
        <p:spPr>
          <a:xfrm>
            <a:off x="7772400"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8" name="TextBox 7"/>
          <p:cNvSpPr txBox="1"/>
          <p:nvPr>
            <p:custDataLst>
              <p:tags r:id="rId6"/>
            </p:custDataLst>
          </p:nvPr>
        </p:nvSpPr>
        <p:spPr>
          <a:xfrm>
            <a:off x="4793556"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9" name="TextBox 8"/>
          <p:cNvSpPr txBox="1"/>
          <p:nvPr>
            <p:custDataLst>
              <p:tags r:id="rId7"/>
            </p:custDataLst>
          </p:nvPr>
        </p:nvSpPr>
        <p:spPr>
          <a:xfrm>
            <a:off x="5943600"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10" name="TextBox 9"/>
          <p:cNvSpPr txBox="1"/>
          <p:nvPr>
            <p:custDataLst>
              <p:tags r:id="rId8"/>
            </p:custDataLst>
          </p:nvPr>
        </p:nvSpPr>
        <p:spPr>
          <a:xfrm>
            <a:off x="6553200"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11" name="TextBox 10"/>
          <p:cNvSpPr txBox="1"/>
          <p:nvPr>
            <p:custDataLst>
              <p:tags r:id="rId9"/>
            </p:custDataLst>
          </p:nvPr>
        </p:nvSpPr>
        <p:spPr>
          <a:xfrm>
            <a:off x="7162800"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12" name="TextBox 11"/>
          <p:cNvSpPr txBox="1"/>
          <p:nvPr>
            <p:custDataLst>
              <p:tags r:id="rId10"/>
            </p:custDataLst>
          </p:nvPr>
        </p:nvSpPr>
        <p:spPr>
          <a:xfrm>
            <a:off x="5105400" y="3582194"/>
            <a:ext cx="503664" cy="523220"/>
          </a:xfrm>
          <a:prstGeom prst="rect">
            <a:avLst/>
          </a:prstGeom>
          <a:noFill/>
        </p:spPr>
        <p:txBody>
          <a:bodyPr wrap="none" rtlCol="0">
            <a:spAutoFit/>
          </a:bodyPr>
          <a:lstStyle/>
          <a:p>
            <a:r>
              <a:rPr lang="en-US" sz="2800" dirty="0" smtClean="0">
                <a:solidFill>
                  <a:schemeClr val="bg1"/>
                </a:solidFill>
              </a:rPr>
              <a:t>W</a:t>
            </a:r>
            <a:endParaRPr lang="en-US" sz="2800" baseline="-25000" dirty="0" smtClean="0">
              <a:solidFill>
                <a:schemeClr val="bg1"/>
              </a:solidFill>
            </a:endParaRPr>
          </a:p>
        </p:txBody>
      </p:sp>
      <p:cxnSp>
        <p:nvCxnSpPr>
          <p:cNvPr id="13" name="Straight Arrow Connector 12"/>
          <p:cNvCxnSpPr/>
          <p:nvPr>
            <p:custDataLst>
              <p:tags r:id="rId11"/>
            </p:custDataLst>
          </p:nvPr>
        </p:nvCxnSpPr>
        <p:spPr>
          <a:xfrm>
            <a:off x="4260156"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2"/>
            </p:custDataLst>
          </p:nvPr>
        </p:nvCxnSpPr>
        <p:spPr>
          <a:xfrm>
            <a:off x="83820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3"/>
            </p:custDataLst>
          </p:nvPr>
        </p:nvCxnSpPr>
        <p:spPr>
          <a:xfrm>
            <a:off x="83820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4"/>
            </p:custDataLst>
          </p:nvPr>
        </p:nvCxnSpPr>
        <p:spPr>
          <a:xfrm rot="5400000" flipH="1" flipV="1">
            <a:off x="506730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5"/>
            </p:custDataLst>
          </p:nvPr>
        </p:nvCxnSpPr>
        <p:spPr>
          <a:xfrm rot="5400000" flipH="1" flipV="1">
            <a:off x="59062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6"/>
            </p:custDataLst>
          </p:nvPr>
        </p:nvCxnSpPr>
        <p:spPr>
          <a:xfrm rot="5400000" flipH="1" flipV="1">
            <a:off x="65158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7"/>
            </p:custDataLst>
          </p:nvPr>
        </p:nvCxnSpPr>
        <p:spPr>
          <a:xfrm rot="5400000" flipH="1" flipV="1">
            <a:off x="7101376"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a:xfrm rot="16200000" flipH="1">
            <a:off x="84963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9"/>
            </p:custDataLst>
          </p:nvPr>
        </p:nvSpPr>
        <p:spPr>
          <a:xfrm>
            <a:off x="83820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2" name="Straight Connector 21"/>
          <p:cNvCxnSpPr/>
          <p:nvPr>
            <p:custDataLst>
              <p:tags r:id="rId20"/>
            </p:custDataLst>
          </p:nvPr>
        </p:nvCxnSpPr>
        <p:spPr>
          <a:xfrm rot="16200000" flipH="1">
            <a:off x="84963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21"/>
            </p:custDataLst>
          </p:nvPr>
        </p:nvSpPr>
        <p:spPr>
          <a:xfrm>
            <a:off x="8382000"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4" name="Straight Connector 23"/>
          <p:cNvCxnSpPr/>
          <p:nvPr>
            <p:custDataLst>
              <p:tags r:id="rId22"/>
            </p:custDataLst>
          </p:nvPr>
        </p:nvCxnSpPr>
        <p:spPr>
          <a:xfrm rot="16200000" flipH="1">
            <a:off x="4374456"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3"/>
            </p:custDataLst>
          </p:nvPr>
        </p:nvSpPr>
        <p:spPr>
          <a:xfrm>
            <a:off x="4260156"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6" name="Straight Connector 25"/>
          <p:cNvCxnSpPr/>
          <p:nvPr>
            <p:custDataLst>
              <p:tags r:id="rId24"/>
            </p:custDataLst>
          </p:nvPr>
        </p:nvCxnSpPr>
        <p:spPr>
          <a:xfrm>
            <a:off x="52578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5"/>
            </p:custDataLst>
          </p:nvPr>
        </p:nvSpPr>
        <p:spPr>
          <a:xfrm>
            <a:off x="5334000"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28" name="Straight Connector 27"/>
          <p:cNvCxnSpPr/>
          <p:nvPr>
            <p:custDataLst>
              <p:tags r:id="rId26"/>
            </p:custDataLst>
          </p:nvPr>
        </p:nvCxnSpPr>
        <p:spPr>
          <a:xfrm>
            <a:off x="60960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7"/>
            </p:custDataLst>
          </p:nvPr>
        </p:nvSpPr>
        <p:spPr>
          <a:xfrm>
            <a:off x="61722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0" name="Straight Connector 29"/>
          <p:cNvCxnSpPr/>
          <p:nvPr>
            <p:custDataLst>
              <p:tags r:id="rId28"/>
            </p:custDataLst>
          </p:nvPr>
        </p:nvCxnSpPr>
        <p:spPr>
          <a:xfrm>
            <a:off x="67056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9"/>
            </p:custDataLst>
          </p:nvPr>
        </p:nvSpPr>
        <p:spPr>
          <a:xfrm>
            <a:off x="67818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2" name="Straight Connector 31"/>
          <p:cNvCxnSpPr/>
          <p:nvPr>
            <p:custDataLst>
              <p:tags r:id="rId30"/>
            </p:custDataLst>
          </p:nvPr>
        </p:nvCxnSpPr>
        <p:spPr>
          <a:xfrm>
            <a:off x="7291876"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31"/>
            </p:custDataLst>
          </p:nvPr>
        </p:nvSpPr>
        <p:spPr>
          <a:xfrm>
            <a:off x="7358366" y="4191794"/>
            <a:ext cx="314510" cy="400110"/>
          </a:xfrm>
          <a:prstGeom prst="rect">
            <a:avLst/>
          </a:prstGeom>
          <a:noFill/>
        </p:spPr>
        <p:txBody>
          <a:bodyPr wrap="none" rtlCol="0">
            <a:spAutoFit/>
          </a:bodyPr>
          <a:lstStyle/>
          <a:p>
            <a:r>
              <a:rPr lang="en-US" sz="2000" dirty="0" smtClean="0">
                <a:solidFill>
                  <a:schemeClr val="bg1"/>
                </a:solidFill>
              </a:rPr>
              <a:t>5</a:t>
            </a:r>
          </a:p>
        </p:txBody>
      </p:sp>
      <p:pic>
        <p:nvPicPr>
          <p:cNvPr id="34" name="Picture 4"/>
          <p:cNvPicPr>
            <a:picLocks noChangeAspect="1" noChangeArrowheads="1"/>
          </p:cNvPicPr>
          <p:nvPr/>
        </p:nvPicPr>
        <p:blipFill>
          <a:blip r:embed="rId35">
            <a:extLst>
              <a:ext uri="{28A0092B-C50C-407E-A947-70E740481C1C}">
                <a14:useLocalDpi xmlns:a14="http://schemas.microsoft.com/office/drawing/2010/main" val="0"/>
              </a:ext>
            </a:extLst>
          </a:blip>
          <a:srcRect l="14609" t="18625" r="32462" b="12625"/>
          <a:stretch>
            <a:fillRect/>
          </a:stretch>
        </p:blipFill>
        <p:spPr bwMode="auto">
          <a:xfrm>
            <a:off x="4237466" y="788396"/>
            <a:ext cx="4754134" cy="385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46" name="CP3 Ink 1a146769-cf9a-4b8c-9ac8-935c3fe2d3ed"/>
          <p:cNvPicPr>
            <a:picLocks noChangeAspect="1" noChangeArrowheads="1"/>
          </p:cNvPicPr>
          <p:nvPr>
            <p:custDataLst>
              <p:tags r:id="rId32"/>
            </p:custDataLst>
          </p:nvPr>
        </p:nvPicPr>
        <p:blipFill>
          <a:blip r:embed="rId36">
            <a:extLst>
              <a:ext uri="{28A0092B-C50C-407E-A947-70E740481C1C}">
                <a14:useLocalDpi xmlns:a14="http://schemas.microsoft.com/office/drawing/2010/main" val="0"/>
              </a:ext>
            </a:extLst>
          </a:blip>
          <a:srcRect/>
          <a:stretch>
            <a:fillRect/>
          </a:stretch>
        </p:blipFill>
        <p:spPr bwMode="auto">
          <a:xfrm>
            <a:off x="304934" y="5107140"/>
            <a:ext cx="4254451" cy="1167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304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5" name="Rectangle 4"/>
          <p:cNvSpPr/>
          <p:nvPr>
            <p:custDataLst>
              <p:tags r:id="rId3"/>
            </p:custDataLst>
          </p:nvPr>
        </p:nvSpPr>
        <p:spPr>
          <a:xfrm>
            <a:off x="4724400"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rPr>
              <a:t>Dual-Read-Port</a:t>
            </a:r>
            <a:br>
              <a:rPr lang="en-US" sz="2800" dirty="0" smtClean="0">
                <a:solidFill>
                  <a:schemeClr val="accent1"/>
                </a:solidFill>
              </a:rPr>
            </a:br>
            <a:r>
              <a:rPr lang="en-US" sz="2800" dirty="0" smtClean="0">
                <a:solidFill>
                  <a:schemeClr val="accent1"/>
                </a:solidFill>
              </a:rPr>
              <a:t>Single-Write-Port</a:t>
            </a:r>
          </a:p>
          <a:p>
            <a:pPr algn="ctr"/>
            <a:r>
              <a:rPr lang="en-US" sz="2800" dirty="0" smtClean="0">
                <a:solidFill>
                  <a:schemeClr val="accent1"/>
                </a:solidFill>
              </a:rPr>
              <a:t>32 x 32 </a:t>
            </a:r>
            <a:br>
              <a:rPr lang="en-US" sz="2800" dirty="0" smtClean="0">
                <a:solidFill>
                  <a:schemeClr val="accent1"/>
                </a:solidFill>
              </a:rPr>
            </a:br>
            <a:r>
              <a:rPr lang="en-US" sz="2800" dirty="0" smtClean="0">
                <a:solidFill>
                  <a:schemeClr val="accent1"/>
                </a:solidFill>
              </a:rPr>
              <a:t>Register File</a:t>
            </a:r>
            <a:endParaRPr lang="en-US" sz="2800" dirty="0">
              <a:solidFill>
                <a:schemeClr val="accent1"/>
              </a:solidFill>
            </a:endParaRPr>
          </a:p>
        </p:txBody>
      </p:sp>
      <p:sp>
        <p:nvSpPr>
          <p:cNvPr id="6" name="TextBox 5"/>
          <p:cNvSpPr txBox="1"/>
          <p:nvPr>
            <p:custDataLst>
              <p:tags r:id="rId4"/>
            </p:custDataLst>
          </p:nvPr>
        </p:nvSpPr>
        <p:spPr>
          <a:xfrm>
            <a:off x="7772400"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7" name="TextBox 6"/>
          <p:cNvSpPr txBox="1"/>
          <p:nvPr>
            <p:custDataLst>
              <p:tags r:id="rId5"/>
            </p:custDataLst>
          </p:nvPr>
        </p:nvSpPr>
        <p:spPr>
          <a:xfrm>
            <a:off x="7772400"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8" name="TextBox 7"/>
          <p:cNvSpPr txBox="1"/>
          <p:nvPr>
            <p:custDataLst>
              <p:tags r:id="rId6"/>
            </p:custDataLst>
          </p:nvPr>
        </p:nvSpPr>
        <p:spPr>
          <a:xfrm>
            <a:off x="4793556"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9" name="TextBox 8"/>
          <p:cNvSpPr txBox="1"/>
          <p:nvPr>
            <p:custDataLst>
              <p:tags r:id="rId7"/>
            </p:custDataLst>
          </p:nvPr>
        </p:nvSpPr>
        <p:spPr>
          <a:xfrm>
            <a:off x="5943600"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10" name="TextBox 9"/>
          <p:cNvSpPr txBox="1"/>
          <p:nvPr>
            <p:custDataLst>
              <p:tags r:id="rId8"/>
            </p:custDataLst>
          </p:nvPr>
        </p:nvSpPr>
        <p:spPr>
          <a:xfrm>
            <a:off x="6553200"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11" name="TextBox 10"/>
          <p:cNvSpPr txBox="1"/>
          <p:nvPr>
            <p:custDataLst>
              <p:tags r:id="rId9"/>
            </p:custDataLst>
          </p:nvPr>
        </p:nvSpPr>
        <p:spPr>
          <a:xfrm>
            <a:off x="7162800"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12" name="TextBox 11"/>
          <p:cNvSpPr txBox="1"/>
          <p:nvPr>
            <p:custDataLst>
              <p:tags r:id="rId10"/>
            </p:custDataLst>
          </p:nvPr>
        </p:nvSpPr>
        <p:spPr>
          <a:xfrm>
            <a:off x="5105400" y="3582194"/>
            <a:ext cx="503664" cy="523220"/>
          </a:xfrm>
          <a:prstGeom prst="rect">
            <a:avLst/>
          </a:prstGeom>
          <a:noFill/>
        </p:spPr>
        <p:txBody>
          <a:bodyPr wrap="none" rtlCol="0">
            <a:spAutoFit/>
          </a:bodyPr>
          <a:lstStyle/>
          <a:p>
            <a:r>
              <a:rPr lang="en-US" sz="2800" dirty="0" smtClean="0">
                <a:solidFill>
                  <a:schemeClr val="bg1"/>
                </a:solidFill>
              </a:rPr>
              <a:t>W</a:t>
            </a:r>
            <a:endParaRPr lang="en-US" sz="2800" baseline="-25000" dirty="0" smtClean="0">
              <a:solidFill>
                <a:schemeClr val="bg1"/>
              </a:solidFill>
            </a:endParaRPr>
          </a:p>
        </p:txBody>
      </p:sp>
      <p:cxnSp>
        <p:nvCxnSpPr>
          <p:cNvPr id="13" name="Straight Arrow Connector 12"/>
          <p:cNvCxnSpPr/>
          <p:nvPr>
            <p:custDataLst>
              <p:tags r:id="rId11"/>
            </p:custDataLst>
          </p:nvPr>
        </p:nvCxnSpPr>
        <p:spPr>
          <a:xfrm>
            <a:off x="4260156"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2"/>
            </p:custDataLst>
          </p:nvPr>
        </p:nvCxnSpPr>
        <p:spPr>
          <a:xfrm>
            <a:off x="83820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3"/>
            </p:custDataLst>
          </p:nvPr>
        </p:nvCxnSpPr>
        <p:spPr>
          <a:xfrm>
            <a:off x="83820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4"/>
            </p:custDataLst>
          </p:nvPr>
        </p:nvCxnSpPr>
        <p:spPr>
          <a:xfrm rot="5400000" flipH="1" flipV="1">
            <a:off x="506730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5"/>
            </p:custDataLst>
          </p:nvPr>
        </p:nvCxnSpPr>
        <p:spPr>
          <a:xfrm rot="5400000" flipH="1" flipV="1">
            <a:off x="59062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6"/>
            </p:custDataLst>
          </p:nvPr>
        </p:nvCxnSpPr>
        <p:spPr>
          <a:xfrm rot="5400000" flipH="1" flipV="1">
            <a:off x="65158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7"/>
            </p:custDataLst>
          </p:nvPr>
        </p:nvCxnSpPr>
        <p:spPr>
          <a:xfrm rot="5400000" flipH="1" flipV="1">
            <a:off x="7101376"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a:xfrm rot="16200000" flipH="1">
            <a:off x="84963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9"/>
            </p:custDataLst>
          </p:nvPr>
        </p:nvSpPr>
        <p:spPr>
          <a:xfrm>
            <a:off x="83820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2" name="Straight Connector 21"/>
          <p:cNvCxnSpPr/>
          <p:nvPr>
            <p:custDataLst>
              <p:tags r:id="rId20"/>
            </p:custDataLst>
          </p:nvPr>
        </p:nvCxnSpPr>
        <p:spPr>
          <a:xfrm rot="16200000" flipH="1">
            <a:off x="84963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21"/>
            </p:custDataLst>
          </p:nvPr>
        </p:nvSpPr>
        <p:spPr>
          <a:xfrm>
            <a:off x="8382000"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4" name="Straight Connector 23"/>
          <p:cNvCxnSpPr/>
          <p:nvPr>
            <p:custDataLst>
              <p:tags r:id="rId22"/>
            </p:custDataLst>
          </p:nvPr>
        </p:nvCxnSpPr>
        <p:spPr>
          <a:xfrm rot="16200000" flipH="1">
            <a:off x="4374456"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3"/>
            </p:custDataLst>
          </p:nvPr>
        </p:nvSpPr>
        <p:spPr>
          <a:xfrm>
            <a:off x="4260156"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6" name="Straight Connector 25"/>
          <p:cNvCxnSpPr/>
          <p:nvPr>
            <p:custDataLst>
              <p:tags r:id="rId24"/>
            </p:custDataLst>
          </p:nvPr>
        </p:nvCxnSpPr>
        <p:spPr>
          <a:xfrm>
            <a:off x="52578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5"/>
            </p:custDataLst>
          </p:nvPr>
        </p:nvSpPr>
        <p:spPr>
          <a:xfrm>
            <a:off x="5334000"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28" name="Straight Connector 27"/>
          <p:cNvCxnSpPr/>
          <p:nvPr>
            <p:custDataLst>
              <p:tags r:id="rId26"/>
            </p:custDataLst>
          </p:nvPr>
        </p:nvCxnSpPr>
        <p:spPr>
          <a:xfrm>
            <a:off x="60960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7"/>
            </p:custDataLst>
          </p:nvPr>
        </p:nvSpPr>
        <p:spPr>
          <a:xfrm>
            <a:off x="61722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0" name="Straight Connector 29"/>
          <p:cNvCxnSpPr/>
          <p:nvPr>
            <p:custDataLst>
              <p:tags r:id="rId28"/>
            </p:custDataLst>
          </p:nvPr>
        </p:nvCxnSpPr>
        <p:spPr>
          <a:xfrm>
            <a:off x="67056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9"/>
            </p:custDataLst>
          </p:nvPr>
        </p:nvSpPr>
        <p:spPr>
          <a:xfrm>
            <a:off x="67818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2" name="Straight Connector 31"/>
          <p:cNvCxnSpPr/>
          <p:nvPr>
            <p:custDataLst>
              <p:tags r:id="rId30"/>
            </p:custDataLst>
          </p:nvPr>
        </p:nvCxnSpPr>
        <p:spPr>
          <a:xfrm>
            <a:off x="7291876"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31"/>
            </p:custDataLst>
          </p:nvPr>
        </p:nvSpPr>
        <p:spPr>
          <a:xfrm>
            <a:off x="7358366" y="4191794"/>
            <a:ext cx="314510" cy="400110"/>
          </a:xfrm>
          <a:prstGeom prst="rect">
            <a:avLst/>
          </a:prstGeom>
          <a:noFill/>
        </p:spPr>
        <p:txBody>
          <a:bodyPr wrap="none" rtlCol="0">
            <a:spAutoFit/>
          </a:bodyPr>
          <a:lstStyle/>
          <a:p>
            <a:r>
              <a:rPr lang="en-US" sz="2000" dirty="0" smtClean="0">
                <a:solidFill>
                  <a:schemeClr val="bg1"/>
                </a:solidFill>
              </a:rPr>
              <a:t>5</a:t>
            </a:r>
          </a:p>
        </p:txBody>
      </p:sp>
      <p:pic>
        <p:nvPicPr>
          <p:cNvPr id="34" name="Picture 4"/>
          <p:cNvPicPr>
            <a:picLocks noChangeAspect="1" noChangeArrowheads="1"/>
          </p:cNvPicPr>
          <p:nvPr/>
        </p:nvPicPr>
        <p:blipFill>
          <a:blip r:embed="rId35">
            <a:extLst>
              <a:ext uri="{28A0092B-C50C-407E-A947-70E740481C1C}">
                <a14:useLocalDpi xmlns:a14="http://schemas.microsoft.com/office/drawing/2010/main" val="0"/>
              </a:ext>
            </a:extLst>
          </a:blip>
          <a:srcRect l="30508" t="17416" r="16145" b="16605"/>
          <a:stretch>
            <a:fillRect/>
          </a:stretch>
        </p:blipFill>
        <p:spPr bwMode="auto">
          <a:xfrm>
            <a:off x="4191000" y="838200"/>
            <a:ext cx="4846951"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170" name="CP3 Ink 6b2aa22a-0635-4571-92e0-6f199e9a7c22"/>
          <p:cNvPicPr>
            <a:picLocks noChangeAspect="1" noChangeArrowheads="1"/>
          </p:cNvPicPr>
          <p:nvPr>
            <p:custDataLst>
              <p:tags r:id="rId32"/>
            </p:custDataLst>
          </p:nvPr>
        </p:nvPicPr>
        <p:blipFill>
          <a:blip r:embed="rId36">
            <a:extLst>
              <a:ext uri="{28A0092B-C50C-407E-A947-70E740481C1C}">
                <a14:useLocalDpi xmlns:a14="http://schemas.microsoft.com/office/drawing/2010/main" val="0"/>
              </a:ext>
            </a:extLst>
          </a:blip>
          <a:srcRect/>
          <a:stretch>
            <a:fillRect/>
          </a:stretch>
        </p:blipFill>
        <p:spPr bwMode="auto">
          <a:xfrm>
            <a:off x="302520" y="951840"/>
            <a:ext cx="8000400" cy="4466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086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35" name="Rectangle 3"/>
          <p:cNvSpPr txBox="1">
            <a:spLocks noChangeArrowheads="1"/>
          </p:cNvSpPr>
          <p:nvPr>
            <p:custDataLst>
              <p:tags r:id="rId3"/>
            </p:custDataLst>
          </p:nvPr>
        </p:nvSpPr>
        <p:spPr>
          <a:xfrm>
            <a:off x="4267200" y="762000"/>
            <a:ext cx="4648200" cy="3962400"/>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1"/>
                </a:solidFill>
              </a:rPr>
              <a:t>What happens if same register read and </a:t>
            </a:r>
            <a:r>
              <a:rPr lang="en-US" dirty="0" err="1" smtClean="0">
                <a:solidFill>
                  <a:schemeClr val="accent1"/>
                </a:solidFill>
              </a:rPr>
              <a:t>writtend</a:t>
            </a:r>
            <a:r>
              <a:rPr lang="en-US" dirty="0" smtClean="0">
                <a:solidFill>
                  <a:schemeClr val="accent1"/>
                </a:solidFill>
              </a:rPr>
              <a:t> during same clock cycle?</a:t>
            </a:r>
          </a:p>
        </p:txBody>
      </p:sp>
    </p:spTree>
    <p:extLst>
      <p:ext uri="{BB962C8B-B14F-4D97-AF65-F5344CB8AC3E}">
        <p14:creationId xmlns:p14="http://schemas.microsoft.com/office/powerpoint/2010/main" val="1852597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Rectangle 2"/>
          <p:cNvSpPr>
            <a:spLocks noGrp="1" noChangeArrowheads="1"/>
          </p:cNvSpPr>
          <p:nvPr>
            <p:ph type="title"/>
            <p:custDataLst>
              <p:tags r:id="rId1"/>
            </p:custDataLst>
          </p:nvPr>
        </p:nvSpPr>
        <p:spPr/>
        <p:txBody>
          <a:bodyPr>
            <a:noAutofit/>
          </a:bodyPr>
          <a:lstStyle/>
          <a:p>
            <a:r>
              <a:rPr lang="en-US" dirty="0" smtClean="0"/>
              <a:t>Tradeoffs</a:t>
            </a:r>
            <a:endParaRPr lang="en-US" dirty="0"/>
          </a:p>
        </p:txBody>
      </p:sp>
      <p:sp>
        <p:nvSpPr>
          <p:cNvPr id="2003971" name="Rectangle 3"/>
          <p:cNvSpPr>
            <a:spLocks noGrp="1" noChangeArrowheads="1"/>
          </p:cNvSpPr>
          <p:nvPr>
            <p:ph idx="1"/>
            <p:custDataLst>
              <p:tags r:id="rId2"/>
            </p:custDataLst>
          </p:nvPr>
        </p:nvSpPr>
        <p:spPr/>
        <p:txBody>
          <a:bodyPr>
            <a:noAutofit/>
          </a:bodyPr>
          <a:lstStyle/>
          <a:p>
            <a:r>
              <a:rPr lang="en-US" dirty="0" smtClean="0">
                <a:solidFill>
                  <a:schemeClr val="accent1"/>
                </a:solidFill>
              </a:rPr>
              <a:t>Register File </a:t>
            </a:r>
            <a:r>
              <a:rPr lang="en-US" dirty="0" smtClean="0"/>
              <a:t>tradeoffs</a:t>
            </a:r>
          </a:p>
          <a:p>
            <a:pPr lvl="1">
              <a:buNone/>
            </a:pPr>
            <a:r>
              <a:rPr lang="en-US" dirty="0" smtClean="0">
                <a:solidFill>
                  <a:schemeClr val="accent1"/>
                </a:solidFill>
              </a:rPr>
              <a:t>+</a:t>
            </a:r>
            <a:r>
              <a:rPr lang="en-US" dirty="0" smtClean="0"/>
              <a:t>	Very fast (a few gate delays for both read and write)</a:t>
            </a:r>
          </a:p>
          <a:p>
            <a:pPr lvl="1">
              <a:buNone/>
            </a:pPr>
            <a:r>
              <a:rPr lang="en-US" dirty="0" smtClean="0">
                <a:solidFill>
                  <a:schemeClr val="accent1"/>
                </a:solidFill>
              </a:rPr>
              <a:t>+</a:t>
            </a:r>
            <a:r>
              <a:rPr lang="en-US" dirty="0" smtClean="0"/>
              <a:t>	Adding extra ports is straightforward</a:t>
            </a:r>
          </a:p>
          <a:p>
            <a:pPr lvl="1">
              <a:buNone/>
            </a:pPr>
            <a:r>
              <a:rPr lang="en-US" dirty="0" smtClean="0">
                <a:solidFill>
                  <a:schemeClr val="accent1"/>
                </a:solidFill>
              </a:rPr>
              <a:t>–</a:t>
            </a:r>
            <a:r>
              <a:rPr lang="en-US" dirty="0" smtClean="0"/>
              <a:t> 	Doesn’t scale</a:t>
            </a:r>
          </a:p>
        </p:txBody>
      </p:sp>
      <p:pic>
        <p:nvPicPr>
          <p:cNvPr id="8194" name="CP3 Ink 41493b7f-6270-4555-a648-e68d6ea33847"/>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10915" y="2075520"/>
            <a:ext cx="8797051" cy="365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Building Large Memories</a:t>
            </a:r>
            <a:endParaRPr lang="en-US" dirty="0"/>
          </a:p>
        </p:txBody>
      </p:sp>
      <p:sp>
        <p:nvSpPr>
          <p:cNvPr id="3" name="Content Placeholder 2"/>
          <p:cNvSpPr>
            <a:spLocks noGrp="1"/>
          </p:cNvSpPr>
          <p:nvPr>
            <p:ph idx="1"/>
            <p:custDataLst>
              <p:tags r:id="rId2"/>
            </p:custDataLst>
          </p:nvPr>
        </p:nvSpPr>
        <p:spPr>
          <a:ln>
            <a:noFill/>
          </a:ln>
        </p:spPr>
        <p:txBody>
          <a:bodyPr>
            <a:normAutofit/>
          </a:bodyPr>
          <a:lstStyle/>
          <a:p>
            <a:r>
              <a:rPr lang="en-US" dirty="0" smtClean="0"/>
              <a:t>Need a shared </a:t>
            </a:r>
            <a:r>
              <a:rPr lang="en-US" dirty="0" smtClean="0">
                <a:solidFill>
                  <a:schemeClr val="accent1"/>
                </a:solidFill>
              </a:rPr>
              <a:t>bus </a:t>
            </a:r>
            <a:r>
              <a:rPr lang="en-US" dirty="0" smtClean="0"/>
              <a:t>(or shared </a:t>
            </a:r>
            <a:r>
              <a:rPr lang="en-US" dirty="0" smtClean="0">
                <a:solidFill>
                  <a:schemeClr val="accent1"/>
                </a:solidFill>
              </a:rPr>
              <a:t>bit line</a:t>
            </a:r>
            <a:r>
              <a:rPr lang="en-US" dirty="0" smtClean="0"/>
              <a:t>)</a:t>
            </a:r>
          </a:p>
          <a:p>
            <a:pPr>
              <a:buClr>
                <a:schemeClr val="accent1"/>
              </a:buClr>
              <a:buFont typeface="Arial" pitchFamily="34" charset="0"/>
              <a:buChar char="•"/>
            </a:pPr>
            <a:r>
              <a:rPr lang="en-US" dirty="0" smtClean="0"/>
              <a:t>Many FFs/outputs/etc. connected to single wire</a:t>
            </a:r>
          </a:p>
          <a:p>
            <a:pPr>
              <a:buClr>
                <a:schemeClr val="accent1"/>
              </a:buClr>
              <a:buFont typeface="Arial" pitchFamily="34" charset="0"/>
              <a:buChar char="•"/>
            </a:pPr>
            <a:r>
              <a:rPr lang="en-US" dirty="0" smtClean="0"/>
              <a:t>Only one output </a:t>
            </a:r>
            <a:r>
              <a:rPr lang="en-US" i="1" dirty="0" smtClean="0"/>
              <a:t>drives</a:t>
            </a:r>
            <a:r>
              <a:rPr lang="en-US" dirty="0" smtClean="0"/>
              <a:t> the bus at a time</a:t>
            </a:r>
          </a:p>
          <a:p>
            <a:pPr>
              <a:buClr>
                <a:schemeClr val="accent1"/>
              </a:buClr>
            </a:pPr>
            <a:endParaRPr lang="en-US" dirty="0" smtClean="0"/>
          </a:p>
        </p:txBody>
      </p:sp>
      <p:pic>
        <p:nvPicPr>
          <p:cNvPr id="9218" name="CP3 Ink f889ca0e-1e81-4cf8-977c-e63b83e3c7c4"/>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1124114" y="3303180"/>
            <a:ext cx="7441051" cy="187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lstStyle/>
          <a:p>
            <a:r>
              <a:rPr lang="en-US" dirty="0" smtClean="0"/>
              <a:t>Tri-State Devices</a:t>
            </a:r>
            <a:endParaRPr lang="en-US" dirty="0"/>
          </a:p>
        </p:txBody>
      </p:sp>
      <p:sp>
        <p:nvSpPr>
          <p:cNvPr id="24" name="Isosceles Triangle 23"/>
          <p:cNvSpPr/>
          <p:nvPr>
            <p:custDataLst>
              <p:tags r:id="rId2"/>
            </p:custDataLst>
          </p:nvPr>
        </p:nvSpPr>
        <p:spPr>
          <a:xfrm rot="5400000">
            <a:off x="1543050" y="2008425"/>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custDataLst>
              <p:tags r:id="rId3"/>
            </p:custDataLst>
          </p:nvPr>
        </p:nvCxnSpPr>
        <p:spPr>
          <a:xfrm rot="10800000">
            <a:off x="1104900" y="2256075"/>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4"/>
            </p:custDataLst>
          </p:nvPr>
        </p:nvCxnSpPr>
        <p:spPr>
          <a:xfrm rot="10800000">
            <a:off x="2057400" y="2256075"/>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rot="5400000" flipH="1" flipV="1">
            <a:off x="1611666" y="191317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6"/>
            </p:custDataLst>
          </p:nvPr>
        </p:nvCxnSpPr>
        <p:spPr>
          <a:xfrm rot="5400000">
            <a:off x="4478044" y="2449163"/>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7"/>
            </p:custDataLst>
          </p:nvPr>
        </p:nvSpPr>
        <p:spPr>
          <a:xfrm>
            <a:off x="4191000" y="2103675"/>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8"/>
            </p:custDataLst>
          </p:nvPr>
        </p:nvSpPr>
        <p:spPr>
          <a:xfrm>
            <a:off x="7602244" y="2521489"/>
            <a:ext cx="609600" cy="584775"/>
          </a:xfrm>
          <a:prstGeom prst="rect">
            <a:avLst/>
          </a:prstGeom>
          <a:noFill/>
        </p:spPr>
        <p:txBody>
          <a:bodyPr wrap="square" rtlCol="0">
            <a:spAutoFit/>
          </a:bodyPr>
          <a:lstStyle/>
          <a:p>
            <a:r>
              <a:rPr lang="en-US" sz="3200" dirty="0" smtClean="0">
                <a:solidFill>
                  <a:schemeClr val="bg1"/>
                </a:solidFill>
              </a:rPr>
              <a:t>Q</a:t>
            </a:r>
          </a:p>
        </p:txBody>
      </p:sp>
      <p:sp>
        <p:nvSpPr>
          <p:cNvPr id="44" name="TextBox 43"/>
          <p:cNvSpPr txBox="1"/>
          <p:nvPr>
            <p:custDataLst>
              <p:tags r:id="rId9"/>
            </p:custDataLst>
          </p:nvPr>
        </p:nvSpPr>
        <p:spPr>
          <a:xfrm>
            <a:off x="1600200" y="1189275"/>
            <a:ext cx="385042" cy="584775"/>
          </a:xfrm>
          <a:prstGeom prst="rect">
            <a:avLst/>
          </a:prstGeom>
          <a:noFill/>
        </p:spPr>
        <p:txBody>
          <a:bodyPr wrap="none" rtlCol="0">
            <a:spAutoFit/>
          </a:bodyPr>
          <a:lstStyle/>
          <a:p>
            <a:r>
              <a:rPr lang="en-US" sz="3200" dirty="0" smtClean="0">
                <a:solidFill>
                  <a:schemeClr val="bg1"/>
                </a:solidFill>
              </a:rPr>
              <a:t>E</a:t>
            </a:r>
          </a:p>
        </p:txBody>
      </p:sp>
      <p:sp>
        <p:nvSpPr>
          <p:cNvPr id="48" name="TextBox 47"/>
          <p:cNvSpPr txBox="1"/>
          <p:nvPr>
            <p:custDataLst>
              <p:tags r:id="rId10"/>
            </p:custDataLst>
          </p:nvPr>
        </p:nvSpPr>
        <p:spPr>
          <a:xfrm>
            <a:off x="4923286" y="1341675"/>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11"/>
            </p:custDataLst>
          </p:nvPr>
        </p:nvSpPr>
        <p:spPr>
          <a:xfrm>
            <a:off x="5562600" y="2103675"/>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12"/>
            </p:custDataLst>
          </p:nvPr>
        </p:nvSpPr>
        <p:spPr bwMode="auto">
          <a:xfrm flipH="1">
            <a:off x="5562600" y="2941875"/>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13"/>
            </p:custDataLst>
          </p:nvPr>
        </p:nvSpPr>
        <p:spPr>
          <a:xfrm>
            <a:off x="6172200" y="309427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14"/>
            </p:custDataLst>
          </p:nvPr>
        </p:nvSpPr>
        <p:spPr>
          <a:xfrm>
            <a:off x="6172200" y="225607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5"/>
            </p:custDataLst>
          </p:nvPr>
        </p:nvCxnSpPr>
        <p:spPr>
          <a:xfrm rot="10800000">
            <a:off x="4572000" y="2408475"/>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6"/>
            </p:custDataLst>
          </p:nvPr>
        </p:nvCxnSpPr>
        <p:spPr>
          <a:xfrm rot="10800000">
            <a:off x="5087644" y="3058762"/>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7"/>
            </p:custDataLst>
          </p:nvPr>
        </p:nvSpPr>
        <p:spPr>
          <a:xfrm>
            <a:off x="5468644" y="297368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8"/>
            </p:custDataLst>
          </p:nvPr>
        </p:nvCxnSpPr>
        <p:spPr>
          <a:xfrm rot="10800000">
            <a:off x="4782844" y="3322875"/>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9"/>
            </p:custDataLst>
          </p:nvPr>
        </p:nvCxnSpPr>
        <p:spPr>
          <a:xfrm rot="5400000">
            <a:off x="4325644" y="2865675"/>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20"/>
            </p:custDataLst>
          </p:nvPr>
        </p:nvCxnSpPr>
        <p:spPr>
          <a:xfrm>
            <a:off x="5091346" y="2215387"/>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21"/>
            </p:custDataLst>
          </p:nvPr>
        </p:nvSpPr>
        <p:spPr bwMode="auto">
          <a:xfrm flipV="1">
            <a:off x="6827626" y="2135877"/>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22"/>
            </p:custDataLst>
          </p:nvPr>
        </p:nvSpPr>
        <p:spPr bwMode="auto">
          <a:xfrm flipV="1">
            <a:off x="6827627" y="2134773"/>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23"/>
            </p:custDataLst>
          </p:nvPr>
        </p:nvSpPr>
        <p:spPr bwMode="auto">
          <a:xfrm flipV="1">
            <a:off x="6827627" y="2570152"/>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24"/>
            </p:custDataLst>
          </p:nvPr>
        </p:nvSpPr>
        <p:spPr bwMode="auto">
          <a:xfrm flipV="1">
            <a:off x="6739534" y="2135877"/>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5"/>
            </p:custDataLst>
          </p:nvPr>
        </p:nvSpPr>
        <p:spPr bwMode="auto">
          <a:xfrm flipH="1" flipV="1">
            <a:off x="7008515" y="2557188"/>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6"/>
            </p:custDataLst>
          </p:nvPr>
        </p:nvSpPr>
        <p:spPr bwMode="auto">
          <a:xfrm>
            <a:off x="6724206" y="1341675"/>
            <a:ext cx="667194"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Vdd</a:t>
            </a:r>
            <a:endParaRPr lang="en-US" sz="2400" dirty="0">
              <a:solidFill>
                <a:srgbClr val="FFFFFF"/>
              </a:solidFill>
              <a:latin typeface="+mj-lt"/>
            </a:endParaRPr>
          </a:p>
        </p:txBody>
      </p:sp>
      <p:sp>
        <p:nvSpPr>
          <p:cNvPr id="86" name="Oval 11"/>
          <p:cNvSpPr>
            <a:spLocks noChangeArrowheads="1"/>
          </p:cNvSpPr>
          <p:nvPr>
            <p:custDataLst>
              <p:tags r:id="rId27"/>
            </p:custDataLst>
          </p:nvPr>
        </p:nvSpPr>
        <p:spPr bwMode="auto">
          <a:xfrm flipV="1">
            <a:off x="6553200" y="2256075"/>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8"/>
            </p:custDataLst>
          </p:nvPr>
        </p:nvSpPr>
        <p:spPr bwMode="auto">
          <a:xfrm flipH="1" flipV="1">
            <a:off x="7008515" y="1759676"/>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9"/>
            </p:custDataLst>
          </p:nvPr>
        </p:nvSpPr>
        <p:spPr bwMode="auto">
          <a:xfrm flipV="1">
            <a:off x="6831366" y="2941875"/>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30"/>
            </p:custDataLst>
          </p:nvPr>
        </p:nvSpPr>
        <p:spPr bwMode="auto">
          <a:xfrm flipV="1">
            <a:off x="6831367" y="2940771"/>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31"/>
            </p:custDataLst>
          </p:nvPr>
        </p:nvSpPr>
        <p:spPr bwMode="auto">
          <a:xfrm flipV="1">
            <a:off x="6831367" y="3376150"/>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32"/>
            </p:custDataLst>
          </p:nvPr>
        </p:nvSpPr>
        <p:spPr bwMode="auto">
          <a:xfrm flipV="1">
            <a:off x="6725518" y="2941875"/>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33"/>
            </p:custDataLst>
          </p:nvPr>
        </p:nvSpPr>
        <p:spPr bwMode="auto">
          <a:xfrm flipH="1" flipV="1">
            <a:off x="7012255" y="3363186"/>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34"/>
            </p:custDataLst>
          </p:nvPr>
        </p:nvCxnSpPr>
        <p:spPr>
          <a:xfrm rot="10800000">
            <a:off x="6324600" y="317047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5"/>
            </p:custDataLst>
          </p:nvPr>
        </p:nvCxnSpPr>
        <p:spPr>
          <a:xfrm rot="10800000">
            <a:off x="6324600" y="2332275"/>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6"/>
            </p:custDataLst>
          </p:nvPr>
        </p:nvCxnSpPr>
        <p:spPr>
          <a:xfrm rot="10800000">
            <a:off x="7010400" y="2784299"/>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7"/>
            </p:custDataLst>
          </p:nvPr>
        </p:nvSpPr>
        <p:spPr bwMode="auto">
          <a:xfrm>
            <a:off x="6705600" y="3627675"/>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graphicFrame>
        <p:nvGraphicFramePr>
          <p:cNvPr id="101" name="Group 61"/>
          <p:cNvGraphicFramePr>
            <a:graphicFrameLocks noGrp="1"/>
          </p:cNvGraphicFramePr>
          <p:nvPr>
            <p:custDataLst>
              <p:tags r:id="rId38"/>
            </p:custDataLst>
            <p:extLst>
              <p:ext uri="{D42A27DB-BD31-4B8C-83A1-F6EECF244321}">
                <p14:modId xmlns:p14="http://schemas.microsoft.com/office/powerpoint/2010/main" val="790134760"/>
              </p:ext>
            </p:extLst>
          </p:nvPr>
        </p:nvGraphicFramePr>
        <p:xfrm>
          <a:off x="914400" y="2941875"/>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z</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z</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0</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1</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02" name="TextBox 101"/>
          <p:cNvSpPr txBox="1"/>
          <p:nvPr>
            <p:custDataLst>
              <p:tags r:id="rId39"/>
            </p:custDataLst>
          </p:nvPr>
        </p:nvSpPr>
        <p:spPr>
          <a:xfrm>
            <a:off x="685800" y="2027475"/>
            <a:ext cx="437940" cy="584775"/>
          </a:xfrm>
          <a:prstGeom prst="rect">
            <a:avLst/>
          </a:prstGeom>
          <a:noFill/>
        </p:spPr>
        <p:txBody>
          <a:bodyPr wrap="none" rtlCol="0">
            <a:spAutoFit/>
          </a:bodyPr>
          <a:lstStyle/>
          <a:p>
            <a:r>
              <a:rPr lang="en-US" sz="3200" dirty="0" smtClean="0">
                <a:solidFill>
                  <a:schemeClr val="bg1"/>
                </a:solidFill>
              </a:rPr>
              <a:t>D</a:t>
            </a:r>
          </a:p>
        </p:txBody>
      </p:sp>
      <p:sp>
        <p:nvSpPr>
          <p:cNvPr id="103" name="TextBox 102"/>
          <p:cNvSpPr txBox="1"/>
          <p:nvPr>
            <p:custDataLst>
              <p:tags r:id="rId40"/>
            </p:custDataLst>
          </p:nvPr>
        </p:nvSpPr>
        <p:spPr>
          <a:xfrm>
            <a:off x="2514600" y="2027475"/>
            <a:ext cx="609600" cy="584775"/>
          </a:xfrm>
          <a:prstGeom prst="rect">
            <a:avLst/>
          </a:prstGeom>
          <a:noFill/>
        </p:spPr>
        <p:txBody>
          <a:bodyPr wrap="square" rtlCol="0">
            <a:spAutoFit/>
          </a:bodyPr>
          <a:lstStyle/>
          <a:p>
            <a:r>
              <a:rPr lang="en-US" sz="3200" dirty="0" smtClean="0">
                <a:solidFill>
                  <a:schemeClr val="bg1"/>
                </a:solidFill>
              </a:rPr>
              <a:t>Q</a:t>
            </a:r>
          </a:p>
        </p:txBody>
      </p:sp>
      <p:cxnSp>
        <p:nvCxnSpPr>
          <p:cNvPr id="45" name="Straight Connector 44"/>
          <p:cNvCxnSpPr/>
          <p:nvPr>
            <p:custDataLst>
              <p:tags r:id="rId41"/>
            </p:custDataLst>
          </p:nvPr>
        </p:nvCxnSpPr>
        <p:spPr>
          <a:xfrm rot="5400000" flipH="1" flipV="1">
            <a:off x="5905500" y="2751375"/>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42"/>
            </p:custDataLst>
          </p:nvPr>
        </p:nvCxnSpPr>
        <p:spPr>
          <a:xfrm rot="10800000">
            <a:off x="5715000" y="2789475"/>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43"/>
            </p:custDataLst>
          </p:nvPr>
        </p:nvSpPr>
        <p:spPr>
          <a:xfrm>
            <a:off x="5257800" y="2484675"/>
            <a:ext cx="437940" cy="584775"/>
          </a:xfrm>
          <a:prstGeom prst="rect">
            <a:avLst/>
          </a:prstGeom>
          <a:noFill/>
        </p:spPr>
        <p:txBody>
          <a:bodyPr wrap="none" rtlCol="0">
            <a:spAutoFit/>
          </a:bodyPr>
          <a:lstStyle/>
          <a:p>
            <a:r>
              <a:rPr lang="en-US" sz="3200" dirty="0" smtClean="0">
                <a:solidFill>
                  <a:schemeClr val="bg1"/>
                </a:solidFill>
              </a:rPr>
              <a:t>D</a:t>
            </a:r>
          </a:p>
        </p:txBody>
      </p:sp>
      <p:sp>
        <p:nvSpPr>
          <p:cNvPr id="60" name="Rectangle 59"/>
          <p:cNvSpPr/>
          <p:nvPr>
            <p:custDataLst>
              <p:tags r:id="rId44"/>
            </p:custDataLst>
          </p:nvPr>
        </p:nvSpPr>
        <p:spPr>
          <a:xfrm>
            <a:off x="434732" y="655875"/>
            <a:ext cx="2841868" cy="584775"/>
          </a:xfrm>
          <a:prstGeom prst="rect">
            <a:avLst/>
          </a:prstGeom>
        </p:spPr>
        <p:txBody>
          <a:bodyPr wrap="none">
            <a:spAutoFit/>
          </a:bodyPr>
          <a:lstStyle/>
          <a:p>
            <a:r>
              <a:rPr lang="en-US" sz="3200" dirty="0" smtClean="0">
                <a:solidFill>
                  <a:schemeClr val="accent1"/>
                </a:solidFill>
              </a:rPr>
              <a:t>Tri-State Buffers</a:t>
            </a:r>
            <a:endParaRPr lang="en-US" sz="3200" dirty="0">
              <a:solidFill>
                <a:schemeClr val="accent1"/>
              </a:solidFill>
            </a:endParaRPr>
          </a:p>
        </p:txBody>
      </p:sp>
      <p:pic>
        <p:nvPicPr>
          <p:cNvPr id="10242" name="CP3 Ink 36f2dcea-f5dc-413c-ad77-df73b6c8e732"/>
          <p:cNvPicPr>
            <a:picLocks noChangeAspect="1" noChangeArrowheads="1"/>
          </p:cNvPicPr>
          <p:nvPr>
            <p:custDataLst>
              <p:tags r:id="rId45"/>
            </p:custDataLst>
          </p:nvPr>
        </p:nvPicPr>
        <p:blipFill>
          <a:blip r:embed="rId48">
            <a:extLst>
              <a:ext uri="{28A0092B-C50C-407E-A947-70E740481C1C}">
                <a14:useLocalDpi xmlns:a14="http://schemas.microsoft.com/office/drawing/2010/main" val="0"/>
              </a:ext>
            </a:extLst>
          </a:blip>
          <a:srcRect/>
          <a:stretch>
            <a:fillRect/>
          </a:stretch>
        </p:blipFill>
        <p:spPr bwMode="auto">
          <a:xfrm>
            <a:off x="789644" y="1336920"/>
            <a:ext cx="7203751" cy="416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76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4" grpId="0"/>
      <p:bldP spid="48" grpId="0"/>
      <p:bldP spid="50" grpId="0" animBg="1"/>
      <p:bldP spid="52" grpId="0" animBg="1"/>
      <p:bldP spid="54" grpId="0" animBg="1"/>
      <p:bldP spid="55" grpId="0" animBg="1"/>
      <p:bldP spid="66" grpId="0" animBg="1"/>
      <p:bldP spid="102" grpId="0"/>
      <p:bldP spid="103" grpId="0"/>
      <p:bldP spid="53"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lstStyle/>
          <a:p>
            <a:r>
              <a:rPr lang="en-US" dirty="0" smtClean="0"/>
              <a:t>Tri-State Devices</a:t>
            </a:r>
            <a:endParaRPr lang="en-US" dirty="0"/>
          </a:p>
        </p:txBody>
      </p:sp>
      <p:sp>
        <p:nvSpPr>
          <p:cNvPr id="24" name="Isosceles Triangle 23"/>
          <p:cNvSpPr/>
          <p:nvPr>
            <p:custDataLst>
              <p:tags r:id="rId2"/>
            </p:custDataLst>
          </p:nvPr>
        </p:nvSpPr>
        <p:spPr>
          <a:xfrm rot="5400000">
            <a:off x="1543050" y="2008425"/>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custDataLst>
              <p:tags r:id="rId3"/>
            </p:custDataLst>
          </p:nvPr>
        </p:nvCxnSpPr>
        <p:spPr>
          <a:xfrm rot="10800000">
            <a:off x="1104900" y="2256075"/>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4"/>
            </p:custDataLst>
          </p:nvPr>
        </p:nvCxnSpPr>
        <p:spPr>
          <a:xfrm rot="10800000">
            <a:off x="2057400" y="2256075"/>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rot="5400000" flipH="1" flipV="1">
            <a:off x="1611666" y="191317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6"/>
            </p:custDataLst>
          </p:nvPr>
        </p:nvCxnSpPr>
        <p:spPr>
          <a:xfrm rot="5400000">
            <a:off x="4478044" y="2449163"/>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7"/>
            </p:custDataLst>
          </p:nvPr>
        </p:nvSpPr>
        <p:spPr>
          <a:xfrm>
            <a:off x="4191000" y="2103675"/>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8"/>
            </p:custDataLst>
          </p:nvPr>
        </p:nvSpPr>
        <p:spPr>
          <a:xfrm>
            <a:off x="7602244" y="2521489"/>
            <a:ext cx="609600" cy="584775"/>
          </a:xfrm>
          <a:prstGeom prst="rect">
            <a:avLst/>
          </a:prstGeom>
          <a:noFill/>
        </p:spPr>
        <p:txBody>
          <a:bodyPr wrap="square" rtlCol="0">
            <a:spAutoFit/>
          </a:bodyPr>
          <a:lstStyle/>
          <a:p>
            <a:r>
              <a:rPr lang="en-US" sz="3200" dirty="0" smtClean="0">
                <a:solidFill>
                  <a:schemeClr val="bg1"/>
                </a:solidFill>
              </a:rPr>
              <a:t>Q</a:t>
            </a:r>
          </a:p>
        </p:txBody>
      </p:sp>
      <p:sp>
        <p:nvSpPr>
          <p:cNvPr id="44" name="TextBox 43"/>
          <p:cNvSpPr txBox="1"/>
          <p:nvPr>
            <p:custDataLst>
              <p:tags r:id="rId9"/>
            </p:custDataLst>
          </p:nvPr>
        </p:nvSpPr>
        <p:spPr>
          <a:xfrm>
            <a:off x="1600200" y="1189275"/>
            <a:ext cx="385042" cy="584775"/>
          </a:xfrm>
          <a:prstGeom prst="rect">
            <a:avLst/>
          </a:prstGeom>
          <a:noFill/>
        </p:spPr>
        <p:txBody>
          <a:bodyPr wrap="none" rtlCol="0">
            <a:spAutoFit/>
          </a:bodyPr>
          <a:lstStyle/>
          <a:p>
            <a:r>
              <a:rPr lang="en-US" sz="3200" dirty="0" smtClean="0">
                <a:solidFill>
                  <a:schemeClr val="bg1"/>
                </a:solidFill>
              </a:rPr>
              <a:t>E</a:t>
            </a:r>
          </a:p>
        </p:txBody>
      </p:sp>
      <p:sp>
        <p:nvSpPr>
          <p:cNvPr id="48" name="TextBox 47"/>
          <p:cNvSpPr txBox="1"/>
          <p:nvPr>
            <p:custDataLst>
              <p:tags r:id="rId10"/>
            </p:custDataLst>
          </p:nvPr>
        </p:nvSpPr>
        <p:spPr>
          <a:xfrm>
            <a:off x="4923286" y="1341675"/>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11"/>
            </p:custDataLst>
          </p:nvPr>
        </p:nvSpPr>
        <p:spPr>
          <a:xfrm>
            <a:off x="5562600" y="2103675"/>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12"/>
            </p:custDataLst>
          </p:nvPr>
        </p:nvSpPr>
        <p:spPr bwMode="auto">
          <a:xfrm flipH="1">
            <a:off x="5562600" y="2941875"/>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13"/>
            </p:custDataLst>
          </p:nvPr>
        </p:nvSpPr>
        <p:spPr>
          <a:xfrm>
            <a:off x="6172200" y="309427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14"/>
            </p:custDataLst>
          </p:nvPr>
        </p:nvSpPr>
        <p:spPr>
          <a:xfrm>
            <a:off x="6172200" y="225607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5"/>
            </p:custDataLst>
          </p:nvPr>
        </p:nvCxnSpPr>
        <p:spPr>
          <a:xfrm rot="10800000">
            <a:off x="4572000" y="2408475"/>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6"/>
            </p:custDataLst>
          </p:nvPr>
        </p:nvCxnSpPr>
        <p:spPr>
          <a:xfrm rot="10800000">
            <a:off x="5087644" y="3058762"/>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7"/>
            </p:custDataLst>
          </p:nvPr>
        </p:nvSpPr>
        <p:spPr>
          <a:xfrm>
            <a:off x="5468644" y="297368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8"/>
            </p:custDataLst>
          </p:nvPr>
        </p:nvCxnSpPr>
        <p:spPr>
          <a:xfrm rot="10800000">
            <a:off x="4782844" y="3322875"/>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9"/>
            </p:custDataLst>
          </p:nvPr>
        </p:nvCxnSpPr>
        <p:spPr>
          <a:xfrm rot="5400000">
            <a:off x="4325644" y="2865675"/>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20"/>
            </p:custDataLst>
          </p:nvPr>
        </p:nvCxnSpPr>
        <p:spPr>
          <a:xfrm>
            <a:off x="5091346" y="2215387"/>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21"/>
            </p:custDataLst>
          </p:nvPr>
        </p:nvSpPr>
        <p:spPr bwMode="auto">
          <a:xfrm flipV="1">
            <a:off x="6827626" y="2135877"/>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22"/>
            </p:custDataLst>
          </p:nvPr>
        </p:nvSpPr>
        <p:spPr bwMode="auto">
          <a:xfrm flipV="1">
            <a:off x="6827627" y="2134773"/>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23"/>
            </p:custDataLst>
          </p:nvPr>
        </p:nvSpPr>
        <p:spPr bwMode="auto">
          <a:xfrm flipV="1">
            <a:off x="6827627" y="2570152"/>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24"/>
            </p:custDataLst>
          </p:nvPr>
        </p:nvSpPr>
        <p:spPr bwMode="auto">
          <a:xfrm flipV="1">
            <a:off x="6739534" y="2135877"/>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5"/>
            </p:custDataLst>
          </p:nvPr>
        </p:nvSpPr>
        <p:spPr bwMode="auto">
          <a:xfrm flipH="1" flipV="1">
            <a:off x="7008515" y="2557188"/>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6"/>
            </p:custDataLst>
          </p:nvPr>
        </p:nvSpPr>
        <p:spPr bwMode="auto">
          <a:xfrm>
            <a:off x="6724206" y="1341675"/>
            <a:ext cx="667194"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Vdd</a:t>
            </a:r>
            <a:endParaRPr lang="en-US" sz="2400" dirty="0">
              <a:solidFill>
                <a:srgbClr val="FFFFFF"/>
              </a:solidFill>
              <a:latin typeface="+mj-lt"/>
            </a:endParaRPr>
          </a:p>
        </p:txBody>
      </p:sp>
      <p:sp>
        <p:nvSpPr>
          <p:cNvPr id="86" name="Oval 11"/>
          <p:cNvSpPr>
            <a:spLocks noChangeArrowheads="1"/>
          </p:cNvSpPr>
          <p:nvPr>
            <p:custDataLst>
              <p:tags r:id="rId27"/>
            </p:custDataLst>
          </p:nvPr>
        </p:nvSpPr>
        <p:spPr bwMode="auto">
          <a:xfrm flipV="1">
            <a:off x="6553200" y="2256075"/>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8"/>
            </p:custDataLst>
          </p:nvPr>
        </p:nvSpPr>
        <p:spPr bwMode="auto">
          <a:xfrm flipH="1" flipV="1">
            <a:off x="7008515" y="1759676"/>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9"/>
            </p:custDataLst>
          </p:nvPr>
        </p:nvSpPr>
        <p:spPr bwMode="auto">
          <a:xfrm flipV="1">
            <a:off x="6831366" y="2941875"/>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30"/>
            </p:custDataLst>
          </p:nvPr>
        </p:nvSpPr>
        <p:spPr bwMode="auto">
          <a:xfrm flipV="1">
            <a:off x="6831367" y="2940771"/>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31"/>
            </p:custDataLst>
          </p:nvPr>
        </p:nvSpPr>
        <p:spPr bwMode="auto">
          <a:xfrm flipV="1">
            <a:off x="6831367" y="3376150"/>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32"/>
            </p:custDataLst>
          </p:nvPr>
        </p:nvSpPr>
        <p:spPr bwMode="auto">
          <a:xfrm flipV="1">
            <a:off x="6725518" y="2941875"/>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33"/>
            </p:custDataLst>
          </p:nvPr>
        </p:nvSpPr>
        <p:spPr bwMode="auto">
          <a:xfrm flipH="1" flipV="1">
            <a:off x="7012255" y="3363186"/>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34"/>
            </p:custDataLst>
          </p:nvPr>
        </p:nvCxnSpPr>
        <p:spPr>
          <a:xfrm rot="10800000">
            <a:off x="6324600" y="317047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5"/>
            </p:custDataLst>
          </p:nvPr>
        </p:nvCxnSpPr>
        <p:spPr>
          <a:xfrm rot="10800000">
            <a:off x="6324600" y="2332275"/>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6"/>
            </p:custDataLst>
          </p:nvPr>
        </p:nvCxnSpPr>
        <p:spPr>
          <a:xfrm rot="10800000">
            <a:off x="7010400" y="2784299"/>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7"/>
            </p:custDataLst>
          </p:nvPr>
        </p:nvSpPr>
        <p:spPr bwMode="auto">
          <a:xfrm>
            <a:off x="6705600" y="3627675"/>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graphicFrame>
        <p:nvGraphicFramePr>
          <p:cNvPr id="101" name="Group 61"/>
          <p:cNvGraphicFramePr>
            <a:graphicFrameLocks noGrp="1"/>
          </p:cNvGraphicFramePr>
          <p:nvPr>
            <p:custDataLst>
              <p:tags r:id="rId38"/>
            </p:custDataLst>
            <p:extLst>
              <p:ext uri="{D42A27DB-BD31-4B8C-83A1-F6EECF244321}">
                <p14:modId xmlns:p14="http://schemas.microsoft.com/office/powerpoint/2010/main" val="1843256049"/>
              </p:ext>
            </p:extLst>
          </p:nvPr>
        </p:nvGraphicFramePr>
        <p:xfrm>
          <a:off x="914400" y="2941875"/>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z</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z</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0</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bg1"/>
                          </a:solidFill>
                        </a:rPr>
                        <a:t>1</a:t>
                      </a:r>
                      <a:endParaRPr lang="en-US" sz="2800" dirty="0">
                        <a:solidFill>
                          <a:schemeClr val="bg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02" name="TextBox 101"/>
          <p:cNvSpPr txBox="1"/>
          <p:nvPr>
            <p:custDataLst>
              <p:tags r:id="rId39"/>
            </p:custDataLst>
          </p:nvPr>
        </p:nvSpPr>
        <p:spPr>
          <a:xfrm>
            <a:off x="685800" y="2027475"/>
            <a:ext cx="437940" cy="584775"/>
          </a:xfrm>
          <a:prstGeom prst="rect">
            <a:avLst/>
          </a:prstGeom>
          <a:noFill/>
        </p:spPr>
        <p:txBody>
          <a:bodyPr wrap="none" rtlCol="0">
            <a:spAutoFit/>
          </a:bodyPr>
          <a:lstStyle/>
          <a:p>
            <a:r>
              <a:rPr lang="en-US" sz="3200" dirty="0" smtClean="0">
                <a:solidFill>
                  <a:schemeClr val="bg1"/>
                </a:solidFill>
              </a:rPr>
              <a:t>D</a:t>
            </a:r>
          </a:p>
        </p:txBody>
      </p:sp>
      <p:sp>
        <p:nvSpPr>
          <p:cNvPr id="103" name="TextBox 102"/>
          <p:cNvSpPr txBox="1"/>
          <p:nvPr>
            <p:custDataLst>
              <p:tags r:id="rId40"/>
            </p:custDataLst>
          </p:nvPr>
        </p:nvSpPr>
        <p:spPr>
          <a:xfrm>
            <a:off x="2514600" y="2027475"/>
            <a:ext cx="609600" cy="584775"/>
          </a:xfrm>
          <a:prstGeom prst="rect">
            <a:avLst/>
          </a:prstGeom>
          <a:noFill/>
        </p:spPr>
        <p:txBody>
          <a:bodyPr wrap="square" rtlCol="0">
            <a:spAutoFit/>
          </a:bodyPr>
          <a:lstStyle/>
          <a:p>
            <a:r>
              <a:rPr lang="en-US" sz="3200" dirty="0" smtClean="0">
                <a:solidFill>
                  <a:schemeClr val="bg1"/>
                </a:solidFill>
              </a:rPr>
              <a:t>Q</a:t>
            </a:r>
          </a:p>
        </p:txBody>
      </p:sp>
      <p:sp>
        <p:nvSpPr>
          <p:cNvPr id="60" name="Rectangle 59"/>
          <p:cNvSpPr/>
          <p:nvPr>
            <p:custDataLst>
              <p:tags r:id="rId41"/>
            </p:custDataLst>
          </p:nvPr>
        </p:nvSpPr>
        <p:spPr>
          <a:xfrm>
            <a:off x="434732" y="655875"/>
            <a:ext cx="2841868" cy="584775"/>
          </a:xfrm>
          <a:prstGeom prst="rect">
            <a:avLst/>
          </a:prstGeom>
        </p:spPr>
        <p:txBody>
          <a:bodyPr wrap="none">
            <a:spAutoFit/>
          </a:bodyPr>
          <a:lstStyle/>
          <a:p>
            <a:r>
              <a:rPr lang="en-US" sz="3200" dirty="0" smtClean="0">
                <a:solidFill>
                  <a:schemeClr val="accent1"/>
                </a:solidFill>
              </a:rPr>
              <a:t>Tri-State Buffers</a:t>
            </a:r>
            <a:endParaRPr lang="en-US" sz="3200" dirty="0">
              <a:solidFill>
                <a:schemeClr val="accent1"/>
              </a:solidFill>
            </a:endParaRPr>
          </a:p>
        </p:txBody>
      </p:sp>
      <p:pic>
        <p:nvPicPr>
          <p:cNvPr id="11266" name="CP3 Ink 2c8085fa-ca12-4597-9697-73de00c72c81"/>
          <p:cNvPicPr>
            <a:picLocks noChangeAspect="1" noChangeArrowheads="1"/>
          </p:cNvPicPr>
          <p:nvPr>
            <p:custDataLst>
              <p:tags r:id="rId42"/>
            </p:custDataLst>
          </p:nvPr>
        </p:nvPicPr>
        <p:blipFill>
          <a:blip r:embed="rId45">
            <a:extLst>
              <a:ext uri="{28A0092B-C50C-407E-A947-70E740481C1C}">
                <a14:useLocalDpi xmlns:a14="http://schemas.microsoft.com/office/drawing/2010/main" val="0"/>
              </a:ext>
            </a:extLst>
          </a:blip>
          <a:srcRect/>
          <a:stretch>
            <a:fillRect/>
          </a:stretch>
        </p:blipFill>
        <p:spPr bwMode="auto">
          <a:xfrm>
            <a:off x="782730" y="1257119"/>
            <a:ext cx="7627500" cy="4466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477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Review</a:t>
            </a:r>
          </a:p>
          <a:p>
            <a:pPr lvl="1"/>
            <a:r>
              <a:rPr lang="en-US" dirty="0" smtClean="0"/>
              <a:t>Finite State Machines</a:t>
            </a:r>
          </a:p>
          <a:p>
            <a:pPr marL="0" indent="0">
              <a:buNone/>
            </a:pPr>
            <a:r>
              <a:rPr lang="en-US" dirty="0" smtClean="0"/>
              <a:t>Memory</a:t>
            </a:r>
          </a:p>
          <a:p>
            <a:pPr lvl="1"/>
            <a:r>
              <a:rPr lang="en-US" dirty="0" smtClean="0"/>
              <a:t>Register Files</a:t>
            </a:r>
          </a:p>
          <a:p>
            <a:pPr lvl="1"/>
            <a:r>
              <a:rPr lang="en-US" dirty="0" smtClean="0"/>
              <a:t>Tri-state devices</a:t>
            </a:r>
          </a:p>
          <a:p>
            <a:pPr lvl="1"/>
            <a:r>
              <a:rPr lang="en-US" dirty="0" smtClean="0"/>
              <a:t>SRAM (Static RAM—random access memory)</a:t>
            </a:r>
          </a:p>
          <a:p>
            <a:pPr lvl="1"/>
            <a:r>
              <a:rPr lang="en-US" dirty="0" smtClean="0"/>
              <a:t>DRAM (Dynamic RAM)</a:t>
            </a:r>
            <a:endParaRPr lang="en-US" dirty="0"/>
          </a:p>
        </p:txBody>
      </p:sp>
    </p:spTree>
    <p:extLst>
      <p:ext uri="{BB962C8B-B14F-4D97-AF65-F5344CB8AC3E}">
        <p14:creationId xmlns:p14="http://schemas.microsoft.com/office/powerpoint/2010/main" val="3247576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Shared Bus</a:t>
            </a:r>
            <a:endParaRPr lang="en-US" dirty="0"/>
          </a:p>
        </p:txBody>
      </p:sp>
      <p:grpSp>
        <p:nvGrpSpPr>
          <p:cNvPr id="20" name="Group 19"/>
          <p:cNvGrpSpPr/>
          <p:nvPr>
            <p:custDataLst>
              <p:tags r:id="rId2"/>
            </p:custDataLst>
          </p:nvPr>
        </p:nvGrpSpPr>
        <p:grpSpPr>
          <a:xfrm rot="5400000">
            <a:off x="304798" y="1295400"/>
            <a:ext cx="685800" cy="381000"/>
            <a:chOff x="2209800" y="4381500"/>
            <a:chExt cx="1447800" cy="800100"/>
          </a:xfrm>
        </p:grpSpPr>
        <p:sp>
          <p:nvSpPr>
            <p:cNvPr id="16" name="Isosceles Triangle 15"/>
            <p:cNvSpPr/>
            <p:nvPr>
              <p:custDataLst>
                <p:tags r:id="rId51"/>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custDataLst>
                <p:tags r:id="rId52"/>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53"/>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4"/>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custDataLst>
              <p:tags r:id="rId3"/>
            </p:custDataLst>
          </p:nvPr>
        </p:nvCxnSpPr>
        <p:spPr>
          <a:xfrm rot="16200000">
            <a:off x="685798" y="1334656"/>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4"/>
            </p:custDataLst>
          </p:nvPr>
        </p:nvSpPr>
        <p:spPr>
          <a:xfrm>
            <a:off x="7475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0</a:t>
            </a:r>
          </a:p>
        </p:txBody>
      </p:sp>
      <p:sp>
        <p:nvSpPr>
          <p:cNvPr id="24" name="TextBox 23"/>
          <p:cNvSpPr txBox="1"/>
          <p:nvPr>
            <p:custDataLst>
              <p:tags r:id="rId5"/>
            </p:custDataLst>
          </p:nvPr>
        </p:nvSpPr>
        <p:spPr>
          <a:xfrm>
            <a:off x="32166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0</a:t>
            </a:r>
          </a:p>
        </p:txBody>
      </p:sp>
      <p:sp>
        <p:nvSpPr>
          <p:cNvPr id="25" name="TextBox 24"/>
          <p:cNvSpPr txBox="1"/>
          <p:nvPr>
            <p:custDataLst>
              <p:tags r:id="rId6"/>
            </p:custDataLst>
          </p:nvPr>
        </p:nvSpPr>
        <p:spPr>
          <a:xfrm>
            <a:off x="4876798" y="2177582"/>
            <a:ext cx="2017925" cy="584775"/>
          </a:xfrm>
          <a:prstGeom prst="rect">
            <a:avLst/>
          </a:prstGeom>
          <a:noFill/>
        </p:spPr>
        <p:txBody>
          <a:bodyPr wrap="none" rtlCol="0">
            <a:spAutoFit/>
          </a:bodyPr>
          <a:lstStyle/>
          <a:p>
            <a:r>
              <a:rPr lang="en-US" sz="3200" dirty="0" smtClean="0">
                <a:solidFill>
                  <a:schemeClr val="bg1"/>
                </a:solidFill>
              </a:rPr>
              <a:t>shared line</a:t>
            </a:r>
            <a:endParaRPr lang="en-US" sz="3200" baseline="-25000" dirty="0" smtClean="0">
              <a:solidFill>
                <a:schemeClr val="bg1"/>
              </a:solidFill>
            </a:endParaRPr>
          </a:p>
        </p:txBody>
      </p:sp>
      <p:grpSp>
        <p:nvGrpSpPr>
          <p:cNvPr id="26" name="Group 25"/>
          <p:cNvGrpSpPr/>
          <p:nvPr>
            <p:custDataLst>
              <p:tags r:id="rId7"/>
            </p:custDataLst>
          </p:nvPr>
        </p:nvGrpSpPr>
        <p:grpSpPr>
          <a:xfrm rot="5400000">
            <a:off x="1676398" y="1295400"/>
            <a:ext cx="685800" cy="381000"/>
            <a:chOff x="2209800" y="4381500"/>
            <a:chExt cx="1447800" cy="800100"/>
          </a:xfrm>
        </p:grpSpPr>
        <p:sp>
          <p:nvSpPr>
            <p:cNvPr id="27" name="Isosceles Triangle 26"/>
            <p:cNvSpPr/>
            <p:nvPr>
              <p:custDataLst>
                <p:tags r:id="rId47"/>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custDataLst>
                <p:tags r:id="rId48"/>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49"/>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50"/>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custDataLst>
              <p:tags r:id="rId8"/>
            </p:custDataLst>
          </p:nvPr>
        </p:nvCxnSpPr>
        <p:spPr>
          <a:xfrm rot="16200000">
            <a:off x="2057398" y="133117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custDataLst>
              <p:tags r:id="rId9"/>
            </p:custDataLst>
          </p:nvPr>
        </p:nvSpPr>
        <p:spPr>
          <a:xfrm>
            <a:off x="20429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a:t>
            </a:r>
          </a:p>
        </p:txBody>
      </p:sp>
      <p:sp>
        <p:nvSpPr>
          <p:cNvPr id="33" name="TextBox 32"/>
          <p:cNvSpPr txBox="1"/>
          <p:nvPr>
            <p:custDataLst>
              <p:tags r:id="rId10"/>
            </p:custDataLst>
          </p:nvPr>
        </p:nvSpPr>
        <p:spPr>
          <a:xfrm>
            <a:off x="160813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a:t>
            </a:r>
          </a:p>
        </p:txBody>
      </p:sp>
      <p:grpSp>
        <p:nvGrpSpPr>
          <p:cNvPr id="34" name="Group 33"/>
          <p:cNvGrpSpPr/>
          <p:nvPr>
            <p:custDataLst>
              <p:tags r:id="rId11"/>
            </p:custDataLst>
          </p:nvPr>
        </p:nvGrpSpPr>
        <p:grpSpPr>
          <a:xfrm rot="5400000">
            <a:off x="2819398" y="1295400"/>
            <a:ext cx="685800" cy="381000"/>
            <a:chOff x="2209800" y="4381500"/>
            <a:chExt cx="1447800" cy="800100"/>
          </a:xfrm>
        </p:grpSpPr>
        <p:sp>
          <p:nvSpPr>
            <p:cNvPr id="35" name="Isosceles Triangle 34"/>
            <p:cNvSpPr/>
            <p:nvPr>
              <p:custDataLst>
                <p:tags r:id="rId43"/>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custDataLst>
                <p:tags r:id="rId44"/>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45"/>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46"/>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custDataLst>
              <p:tags r:id="rId12"/>
            </p:custDataLst>
          </p:nvPr>
        </p:nvCxnSpPr>
        <p:spPr>
          <a:xfrm rot="16200000">
            <a:off x="3200398" y="133117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custDataLst>
              <p:tags r:id="rId13"/>
            </p:custDataLst>
          </p:nvPr>
        </p:nvSpPr>
        <p:spPr>
          <a:xfrm>
            <a:off x="31859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2</a:t>
            </a:r>
          </a:p>
        </p:txBody>
      </p:sp>
      <p:sp>
        <p:nvSpPr>
          <p:cNvPr id="41" name="TextBox 40"/>
          <p:cNvSpPr txBox="1"/>
          <p:nvPr>
            <p:custDataLst>
              <p:tags r:id="rId14"/>
            </p:custDataLst>
          </p:nvPr>
        </p:nvSpPr>
        <p:spPr>
          <a:xfrm>
            <a:off x="275113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2</a:t>
            </a:r>
          </a:p>
        </p:txBody>
      </p:sp>
      <p:grpSp>
        <p:nvGrpSpPr>
          <p:cNvPr id="42" name="Group 41"/>
          <p:cNvGrpSpPr/>
          <p:nvPr>
            <p:custDataLst>
              <p:tags r:id="rId15"/>
            </p:custDataLst>
          </p:nvPr>
        </p:nvGrpSpPr>
        <p:grpSpPr>
          <a:xfrm rot="5400000">
            <a:off x="4044361" y="1295400"/>
            <a:ext cx="685800" cy="381000"/>
            <a:chOff x="2209800" y="4381500"/>
            <a:chExt cx="1447800" cy="800100"/>
          </a:xfrm>
        </p:grpSpPr>
        <p:sp>
          <p:nvSpPr>
            <p:cNvPr id="43" name="Isosceles Triangle 42"/>
            <p:cNvSpPr/>
            <p:nvPr>
              <p:custDataLst>
                <p:tags r:id="rId39"/>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custDataLst>
                <p:tags r:id="rId40"/>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41"/>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42"/>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custDataLst>
              <p:tags r:id="rId16"/>
            </p:custDataLst>
          </p:nvPr>
        </p:nvCxnSpPr>
        <p:spPr>
          <a:xfrm rot="16200000">
            <a:off x="4425361" y="134158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custDataLst>
              <p:tags r:id="rId17"/>
            </p:custDataLst>
          </p:nvPr>
        </p:nvSpPr>
        <p:spPr>
          <a:xfrm>
            <a:off x="44051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3</a:t>
            </a:r>
          </a:p>
        </p:txBody>
      </p:sp>
      <p:sp>
        <p:nvSpPr>
          <p:cNvPr id="49" name="TextBox 48"/>
          <p:cNvSpPr txBox="1"/>
          <p:nvPr>
            <p:custDataLst>
              <p:tags r:id="rId18"/>
            </p:custDataLst>
          </p:nvPr>
        </p:nvSpPr>
        <p:spPr>
          <a:xfrm>
            <a:off x="3976096"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3</a:t>
            </a:r>
          </a:p>
        </p:txBody>
      </p:sp>
      <p:grpSp>
        <p:nvGrpSpPr>
          <p:cNvPr id="50" name="Group 49"/>
          <p:cNvGrpSpPr/>
          <p:nvPr>
            <p:custDataLst>
              <p:tags r:id="rId19"/>
            </p:custDataLst>
          </p:nvPr>
        </p:nvGrpSpPr>
        <p:grpSpPr>
          <a:xfrm rot="5400000">
            <a:off x="6248398" y="1295400"/>
            <a:ext cx="685800" cy="381000"/>
            <a:chOff x="2209800" y="4381500"/>
            <a:chExt cx="1447800" cy="800100"/>
          </a:xfrm>
        </p:grpSpPr>
        <p:sp>
          <p:nvSpPr>
            <p:cNvPr id="51" name="Isosceles Triangle 50"/>
            <p:cNvSpPr/>
            <p:nvPr>
              <p:custDataLst>
                <p:tags r:id="rId35"/>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custDataLst>
                <p:tags r:id="rId36"/>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37"/>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38"/>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custDataLst>
              <p:tags r:id="rId20"/>
            </p:custDataLst>
          </p:nvPr>
        </p:nvCxnSpPr>
        <p:spPr>
          <a:xfrm rot="16200000">
            <a:off x="6629398" y="133234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custDataLst>
              <p:tags r:id="rId21"/>
            </p:custDataLst>
          </p:nvPr>
        </p:nvGrpSpPr>
        <p:grpSpPr>
          <a:xfrm rot="5400000">
            <a:off x="7696198" y="1295400"/>
            <a:ext cx="685800" cy="381000"/>
            <a:chOff x="2209800" y="4381500"/>
            <a:chExt cx="1447800" cy="800100"/>
          </a:xfrm>
        </p:grpSpPr>
        <p:sp>
          <p:nvSpPr>
            <p:cNvPr id="59" name="Isosceles Triangle 58"/>
            <p:cNvSpPr/>
            <p:nvPr>
              <p:custDataLst>
                <p:tags r:id="rId31"/>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custDataLst>
                <p:tags r:id="rId32"/>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custDataLst>
                <p:tags r:id="rId33"/>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34"/>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custDataLst>
              <p:tags r:id="rId22"/>
            </p:custDataLst>
          </p:nvPr>
        </p:nvCxnSpPr>
        <p:spPr>
          <a:xfrm rot="16200000">
            <a:off x="8077198" y="134158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3"/>
            </p:custDataLst>
          </p:nvPr>
        </p:nvSpPr>
        <p:spPr>
          <a:xfrm>
            <a:off x="8078309" y="663762"/>
            <a:ext cx="837089"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1023</a:t>
            </a:r>
          </a:p>
        </p:txBody>
      </p:sp>
      <p:sp>
        <p:nvSpPr>
          <p:cNvPr id="65" name="TextBox 64"/>
          <p:cNvSpPr txBox="1"/>
          <p:nvPr>
            <p:custDataLst>
              <p:tags r:id="rId24"/>
            </p:custDataLst>
          </p:nvPr>
        </p:nvSpPr>
        <p:spPr>
          <a:xfrm>
            <a:off x="7260205" y="663762"/>
            <a:ext cx="893193"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1023</a:t>
            </a:r>
          </a:p>
        </p:txBody>
      </p:sp>
      <p:cxnSp>
        <p:nvCxnSpPr>
          <p:cNvPr id="67" name="Straight Connector 66"/>
          <p:cNvCxnSpPr/>
          <p:nvPr>
            <p:custDataLst>
              <p:tags r:id="rId25"/>
            </p:custDataLst>
          </p:nvPr>
        </p:nvCxnSpPr>
        <p:spPr>
          <a:xfrm rot="10800000">
            <a:off x="304800" y="1828800"/>
            <a:ext cx="80009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26"/>
            </p:custDataLst>
          </p:nvPr>
        </p:nvCxnSpPr>
        <p:spPr>
          <a:xfrm rot="5400000">
            <a:off x="4463581" y="2209800"/>
            <a:ext cx="762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70" name="Oval 69"/>
          <p:cNvSpPr/>
          <p:nvPr>
            <p:custDataLst>
              <p:tags r:id="rId27"/>
            </p:custDataLst>
          </p:nvPr>
        </p:nvSpPr>
        <p:spPr>
          <a:xfrm rot="5400000">
            <a:off x="57911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custDataLst>
              <p:tags r:id="rId28"/>
            </p:custDataLst>
          </p:nvPr>
        </p:nvSpPr>
        <p:spPr>
          <a:xfrm rot="5400000">
            <a:off x="56387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custDataLst>
              <p:tags r:id="rId29"/>
            </p:custDataLst>
          </p:nvPr>
        </p:nvSpPr>
        <p:spPr>
          <a:xfrm rot="5400000">
            <a:off x="54863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CP3 Ink 8ed8d6b5-0c62-4446-bcaa-cfd7de6256c3"/>
          <p:cNvPicPr>
            <a:picLocks noChangeAspect="1" noChangeArrowheads="1"/>
          </p:cNvPicPr>
          <p:nvPr>
            <p:custDataLst>
              <p:tags r:id="rId30"/>
            </p:custDataLst>
          </p:nvPr>
        </p:nvPicPr>
        <p:blipFill>
          <a:blip r:embed="rId56">
            <a:extLst>
              <a:ext uri="{28A0092B-C50C-407E-A947-70E740481C1C}">
                <a14:useLocalDpi xmlns:a14="http://schemas.microsoft.com/office/drawing/2010/main" val="0"/>
              </a:ext>
            </a:extLst>
          </a:blip>
          <a:srcRect/>
          <a:stretch>
            <a:fillRect/>
          </a:stretch>
        </p:blipFill>
        <p:spPr bwMode="auto">
          <a:xfrm>
            <a:off x="3752685" y="602340"/>
            <a:ext cx="1237351" cy="157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6" cstate="print"/>
          <a:srcRect/>
          <a:stretch>
            <a:fillRect/>
          </a:stretch>
        </p:blipFill>
        <p:spPr bwMode="auto">
          <a:xfrm>
            <a:off x="838200" y="1627187"/>
            <a:ext cx="6749437" cy="3706813"/>
          </a:xfrm>
          <a:prstGeom prst="rect">
            <a:avLst/>
          </a:prstGeom>
          <a:noFill/>
          <a:ln w="9525">
            <a:noFill/>
            <a:miter lim="800000"/>
            <a:headEnd/>
            <a:tailEnd/>
          </a:ln>
          <a:effectLst/>
        </p:spPr>
      </p:pic>
      <p:sp>
        <p:nvSpPr>
          <p:cNvPr id="5" name="Title 4"/>
          <p:cNvSpPr>
            <a:spLocks noGrp="1"/>
          </p:cNvSpPr>
          <p:nvPr>
            <p:ph type="title"/>
            <p:custDataLst>
              <p:tags r:id="rId2"/>
            </p:custDataLst>
          </p:nvPr>
        </p:nvSpPr>
        <p:spPr/>
        <p:txBody>
          <a:bodyPr/>
          <a:lstStyle/>
          <a:p>
            <a:r>
              <a:rPr lang="en-US" dirty="0" smtClean="0"/>
              <a:t>SRAM</a:t>
            </a:r>
            <a:endParaRPr lang="en-US" dirty="0"/>
          </a:p>
        </p:txBody>
      </p:sp>
      <p:sp>
        <p:nvSpPr>
          <p:cNvPr id="2006019" name="Rectangle 3"/>
          <p:cNvSpPr>
            <a:spLocks noGrp="1" noChangeArrowheads="1"/>
          </p:cNvSpPr>
          <p:nvPr>
            <p:ph idx="1"/>
            <p:custDataLst>
              <p:tags r:id="rId3"/>
            </p:custDataLst>
          </p:nvPr>
        </p:nvSpPr>
        <p:spPr>
          <a:xfrm>
            <a:off x="228600" y="636587"/>
            <a:ext cx="8686800" cy="1371600"/>
          </a:xfrm>
        </p:spPr>
        <p:txBody>
          <a:bodyPr>
            <a:normAutofit/>
          </a:bodyPr>
          <a:lstStyle/>
          <a:p>
            <a:r>
              <a:rPr lang="en-US" dirty="0" smtClean="0">
                <a:solidFill>
                  <a:schemeClr val="accent1"/>
                </a:solidFill>
              </a:rPr>
              <a:t>Static RAM (SRAM)</a:t>
            </a:r>
            <a:endParaRPr lang="en-US" dirty="0">
              <a:solidFill>
                <a:schemeClr val="accent1"/>
              </a:solidFill>
            </a:endParaRPr>
          </a:p>
          <a:p>
            <a:pPr lvl="1"/>
            <a:r>
              <a:rPr lang="en-US" dirty="0" smtClean="0"/>
              <a:t>Essentially just SR Latches + tri-states buffers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lstStyle/>
          <a:p>
            <a:r>
              <a:rPr lang="en-US" dirty="0" smtClean="0"/>
              <a:t>SRAM</a:t>
            </a:r>
            <a:endParaRPr lang="en-US" dirty="0"/>
          </a:p>
        </p:txBody>
      </p:sp>
      <p:sp>
        <p:nvSpPr>
          <p:cNvPr id="2006019" name="Rectangle 3"/>
          <p:cNvSpPr>
            <a:spLocks noGrp="1" noChangeArrowheads="1"/>
          </p:cNvSpPr>
          <p:nvPr>
            <p:ph idx="1"/>
            <p:custDataLst>
              <p:tags r:id="rId2"/>
            </p:custDataLst>
          </p:nvPr>
        </p:nvSpPr>
        <p:spPr>
          <a:xfrm>
            <a:off x="228600" y="636587"/>
            <a:ext cx="8686800" cy="1371600"/>
          </a:xfrm>
        </p:spPr>
        <p:txBody>
          <a:bodyPr>
            <a:normAutofit/>
          </a:bodyPr>
          <a:lstStyle/>
          <a:p>
            <a:r>
              <a:rPr lang="en-US" dirty="0" smtClean="0">
                <a:solidFill>
                  <a:schemeClr val="accent1"/>
                </a:solidFill>
              </a:rPr>
              <a:t>Static RAM (SRAM)</a:t>
            </a:r>
            <a:endParaRPr lang="en-US" dirty="0">
              <a:solidFill>
                <a:schemeClr val="accent1"/>
              </a:solidFill>
            </a:endParaRPr>
          </a:p>
          <a:p>
            <a:pPr lvl="1"/>
            <a:r>
              <a:rPr lang="en-US" dirty="0" smtClean="0"/>
              <a:t>Essentially just SR Latches + tri-states buffers</a:t>
            </a:r>
            <a:endParaRPr lang="en-US" dirty="0"/>
          </a:p>
        </p:txBody>
      </p:sp>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5174" y="1828801"/>
            <a:ext cx="452283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5715000"/>
            <a:ext cx="1827744" cy="523220"/>
          </a:xfrm>
          <a:prstGeom prst="rect">
            <a:avLst/>
          </a:prstGeom>
          <a:noFill/>
        </p:spPr>
        <p:txBody>
          <a:bodyPr wrap="none" rtlCol="0">
            <a:spAutoFit/>
          </a:bodyPr>
          <a:lstStyle/>
          <a:p>
            <a:r>
              <a:rPr lang="en-US" sz="2800" dirty="0" smtClean="0">
                <a:solidFill>
                  <a:schemeClr val="bg1"/>
                </a:solidFill>
              </a:rPr>
              <a:t>4 x 2 SRAM</a:t>
            </a:r>
          </a:p>
        </p:txBody>
      </p:sp>
      <p:pic>
        <p:nvPicPr>
          <p:cNvPr id="13314" name="CP3 Ink f5d1b83b-ba9e-454e-b065-26cc855568e0"/>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2576115" y="1626000"/>
            <a:ext cx="3644251" cy="4805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193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SRAM Chip</a:t>
            </a:r>
            <a:endParaRPr lang="en-US" dirty="0"/>
          </a:p>
        </p:txBody>
      </p:sp>
      <p:pic>
        <p:nvPicPr>
          <p:cNvPr id="76" name="Picture 4"/>
          <p:cNvPicPr>
            <a:picLocks noChangeAspect="1" noChangeArrowheads="1"/>
          </p:cNvPicPr>
          <p:nvPr/>
        </p:nvPicPr>
        <p:blipFill>
          <a:blip r:embed="rId5">
            <a:extLst>
              <a:ext uri="{28A0092B-C50C-407E-A947-70E740481C1C}">
                <a14:useLocalDpi xmlns:a14="http://schemas.microsoft.com/office/drawing/2010/main" val="0"/>
              </a:ext>
            </a:extLst>
          </a:blip>
          <a:srcRect l="9187" t="34453" r="12000" b="43060"/>
          <a:stretch>
            <a:fillRect/>
          </a:stretch>
        </p:blipFill>
        <p:spPr bwMode="auto">
          <a:xfrm>
            <a:off x="87313" y="1627188"/>
            <a:ext cx="8870950" cy="404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type="none" w="sm" len="sm"/>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38" name="CP3 Ink 050e6c47-6c4d-4cb5-930b-0070d2b44da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334725" y="2098260"/>
            <a:ext cx="3813751" cy="299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983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Rectangle 268"/>
          <p:cNvSpPr/>
          <p:nvPr>
            <p:custDataLst>
              <p:tags r:id="rId1"/>
            </p:custDataLst>
          </p:nvPr>
        </p:nvSpPr>
        <p:spPr>
          <a:xfrm>
            <a:off x="2057400" y="915846"/>
            <a:ext cx="4724400" cy="36576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p:txBody>
          <a:bodyPr/>
          <a:lstStyle/>
          <a:p>
            <a:r>
              <a:rPr lang="en-US" dirty="0" smtClean="0"/>
              <a:t>SRAM Chip</a:t>
            </a:r>
            <a:endParaRPr lang="en-US" dirty="0"/>
          </a:p>
        </p:txBody>
      </p:sp>
      <p:sp>
        <p:nvSpPr>
          <p:cNvPr id="38" name="Rectangle 37"/>
          <p:cNvSpPr/>
          <p:nvPr>
            <p:custDataLst>
              <p:tags r:id="rId3"/>
            </p:custDataLst>
          </p:nvPr>
        </p:nvSpPr>
        <p:spPr>
          <a:xfrm>
            <a:off x="1066800" y="839646"/>
            <a:ext cx="609600" cy="3810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custDataLst>
              <p:tags r:id="rId4"/>
            </p:custDataLst>
          </p:nvPr>
        </p:nvSpPr>
        <p:spPr>
          <a:xfrm>
            <a:off x="1066800" y="1758257"/>
            <a:ext cx="553998" cy="1672189"/>
          </a:xfrm>
          <a:prstGeom prst="rect">
            <a:avLst/>
          </a:prstGeom>
          <a:noFill/>
        </p:spPr>
        <p:txBody>
          <a:bodyPr vert="vert270" wrap="none" rtlCol="0">
            <a:spAutoFit/>
          </a:bodyPr>
          <a:lstStyle/>
          <a:p>
            <a:r>
              <a:rPr lang="en-US" sz="2400" dirty="0" smtClean="0">
                <a:solidFill>
                  <a:schemeClr val="bg1"/>
                </a:solidFill>
              </a:rPr>
              <a:t>row decoder</a:t>
            </a:r>
          </a:p>
        </p:txBody>
      </p:sp>
      <p:cxnSp>
        <p:nvCxnSpPr>
          <p:cNvPr id="44" name="Straight Connector 43"/>
          <p:cNvCxnSpPr/>
          <p:nvPr>
            <p:custDataLst>
              <p:tags r:id="rId5"/>
            </p:custDataLst>
          </p:nvPr>
        </p:nvCxnSpPr>
        <p:spPr>
          <a:xfrm>
            <a:off x="1219200" y="5106846"/>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custDataLst>
              <p:tags r:id="rId6"/>
            </p:custDataLst>
          </p:nvPr>
        </p:nvSpPr>
        <p:spPr>
          <a:xfrm>
            <a:off x="304800" y="4878246"/>
            <a:ext cx="954107" cy="523220"/>
          </a:xfrm>
          <a:prstGeom prst="rect">
            <a:avLst/>
          </a:prstGeom>
          <a:noFill/>
        </p:spPr>
        <p:txBody>
          <a:bodyPr wrap="none" rtlCol="0">
            <a:spAutoFit/>
          </a:bodyPr>
          <a:lstStyle/>
          <a:p>
            <a:r>
              <a:rPr lang="en-US" sz="2800" dirty="0" smtClean="0">
                <a:solidFill>
                  <a:schemeClr val="bg1"/>
                </a:solidFill>
              </a:rPr>
              <a:t>A</a:t>
            </a:r>
            <a:r>
              <a:rPr lang="en-US" sz="2800" baseline="-25000" dirty="0" smtClean="0">
                <a:solidFill>
                  <a:schemeClr val="bg1"/>
                </a:solidFill>
              </a:rPr>
              <a:t>21-10</a:t>
            </a:r>
          </a:p>
        </p:txBody>
      </p:sp>
      <p:grpSp>
        <p:nvGrpSpPr>
          <p:cNvPr id="242" name="Group 241"/>
          <p:cNvGrpSpPr/>
          <p:nvPr>
            <p:custDataLst>
              <p:tags r:id="rId7"/>
            </p:custDataLst>
          </p:nvPr>
        </p:nvGrpSpPr>
        <p:grpSpPr>
          <a:xfrm>
            <a:off x="1676400" y="992046"/>
            <a:ext cx="5181600" cy="3505200"/>
            <a:chOff x="1676400" y="609600"/>
            <a:chExt cx="304800" cy="3505200"/>
          </a:xfrm>
        </p:grpSpPr>
        <p:cxnSp>
          <p:nvCxnSpPr>
            <p:cNvPr id="183" name="Straight Connector 182"/>
            <p:cNvCxnSpPr/>
            <p:nvPr>
              <p:custDataLst>
                <p:tags r:id="rId49"/>
              </p:custDataLst>
            </p:nvPr>
          </p:nvCxnSpPr>
          <p:spPr>
            <a:xfrm>
              <a:off x="1676400" y="914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custDataLst>
                <p:tags r:id="rId50"/>
              </p:custDataLst>
            </p:nvPr>
          </p:nvCxnSpPr>
          <p:spPr>
            <a:xfrm>
              <a:off x="1676400" y="762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custDataLst>
                <p:tags r:id="rId51"/>
              </p:custDataLst>
            </p:nvPr>
          </p:nvCxnSpPr>
          <p:spPr>
            <a:xfrm>
              <a:off x="1676400" y="609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custDataLst>
                <p:tags r:id="rId52"/>
              </p:custDataLst>
            </p:nvPr>
          </p:nvCxnSpPr>
          <p:spPr>
            <a:xfrm>
              <a:off x="1676400" y="1066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custDataLst>
                <p:tags r:id="rId53"/>
              </p:custDataLst>
            </p:nvPr>
          </p:nvCxnSpPr>
          <p:spPr>
            <a:xfrm>
              <a:off x="1676400" y="1524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custDataLst>
                <p:tags r:id="rId54"/>
              </p:custDataLst>
            </p:nvPr>
          </p:nvCxnSpPr>
          <p:spPr>
            <a:xfrm>
              <a:off x="1676400" y="1371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custDataLst>
                <p:tags r:id="rId55"/>
              </p:custDataLst>
            </p:nvPr>
          </p:nvCxnSpPr>
          <p:spPr>
            <a:xfrm>
              <a:off x="1676400" y="12192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custDataLst>
                <p:tags r:id="rId56"/>
              </p:custDataLst>
            </p:nvPr>
          </p:nvCxnSpPr>
          <p:spPr>
            <a:xfrm>
              <a:off x="1676400" y="1676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custDataLst>
                <p:tags r:id="rId57"/>
              </p:custDataLst>
            </p:nvPr>
          </p:nvCxnSpPr>
          <p:spPr>
            <a:xfrm>
              <a:off x="1676400" y="2133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custDataLst>
                <p:tags r:id="rId58"/>
              </p:custDataLst>
            </p:nvPr>
          </p:nvCxnSpPr>
          <p:spPr>
            <a:xfrm>
              <a:off x="1676400" y="19812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9"/>
              </p:custDataLst>
            </p:nvPr>
          </p:nvCxnSpPr>
          <p:spPr>
            <a:xfrm>
              <a:off x="1676400" y="1828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custDataLst>
                <p:tags r:id="rId60"/>
              </p:custDataLst>
            </p:nvPr>
          </p:nvCxnSpPr>
          <p:spPr>
            <a:xfrm>
              <a:off x="1676400" y="2286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custDataLst>
                <p:tags r:id="rId61"/>
              </p:custDataLst>
            </p:nvPr>
          </p:nvCxnSpPr>
          <p:spPr>
            <a:xfrm>
              <a:off x="1676400" y="27432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custDataLst>
                <p:tags r:id="rId62"/>
              </p:custDataLst>
            </p:nvPr>
          </p:nvCxnSpPr>
          <p:spPr>
            <a:xfrm>
              <a:off x="1676400" y="2590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custDataLst>
                <p:tags r:id="rId63"/>
              </p:custDataLst>
            </p:nvPr>
          </p:nvCxnSpPr>
          <p:spPr>
            <a:xfrm>
              <a:off x="1676400" y="2438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custDataLst>
                <p:tags r:id="rId64"/>
              </p:custDataLst>
            </p:nvPr>
          </p:nvCxnSpPr>
          <p:spPr>
            <a:xfrm>
              <a:off x="1676400" y="2895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custDataLst>
                <p:tags r:id="rId65"/>
              </p:custDataLst>
            </p:nvPr>
          </p:nvCxnSpPr>
          <p:spPr>
            <a:xfrm>
              <a:off x="1676400" y="3352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custDataLst>
                <p:tags r:id="rId66"/>
              </p:custDataLst>
            </p:nvPr>
          </p:nvCxnSpPr>
          <p:spPr>
            <a:xfrm>
              <a:off x="1676400" y="3200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custDataLst>
                <p:tags r:id="rId67"/>
              </p:custDataLst>
            </p:nvPr>
          </p:nvCxnSpPr>
          <p:spPr>
            <a:xfrm>
              <a:off x="1676400" y="3048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custDataLst>
                <p:tags r:id="rId68"/>
              </p:custDataLst>
            </p:nvPr>
          </p:nvCxnSpPr>
          <p:spPr>
            <a:xfrm>
              <a:off x="1676400" y="35052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custDataLst>
                <p:tags r:id="rId69"/>
              </p:custDataLst>
            </p:nvPr>
          </p:nvCxnSpPr>
          <p:spPr>
            <a:xfrm>
              <a:off x="1676400" y="39624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custDataLst>
                <p:tags r:id="rId70"/>
              </p:custDataLst>
            </p:nvPr>
          </p:nvCxnSpPr>
          <p:spPr>
            <a:xfrm>
              <a:off x="1676400" y="38100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custDataLst>
                <p:tags r:id="rId71"/>
              </p:custDataLst>
            </p:nvPr>
          </p:nvCxnSpPr>
          <p:spPr>
            <a:xfrm>
              <a:off x="1676400" y="36576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custDataLst>
                <p:tags r:id="rId72"/>
              </p:custDataLst>
            </p:nvPr>
          </p:nvCxnSpPr>
          <p:spPr>
            <a:xfrm>
              <a:off x="1676400" y="4114800"/>
              <a:ext cx="304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4" name="Straight Connector 243"/>
          <p:cNvCxnSpPr/>
          <p:nvPr>
            <p:custDataLst>
              <p:tags r:id="rId8"/>
            </p:custDataLst>
          </p:nvPr>
        </p:nvCxnSpPr>
        <p:spPr>
          <a:xfrm rot="5400000">
            <a:off x="4305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custDataLst>
              <p:tags r:id="rId9"/>
            </p:custDataLst>
          </p:nvPr>
        </p:nvCxnSpPr>
        <p:spPr>
          <a:xfrm rot="5400000">
            <a:off x="4457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custDataLst>
              <p:tags r:id="rId10"/>
            </p:custDataLst>
          </p:nvPr>
        </p:nvCxnSpPr>
        <p:spPr>
          <a:xfrm rot="5400000">
            <a:off x="4610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custDataLst>
              <p:tags r:id="rId11"/>
            </p:custDataLst>
          </p:nvPr>
        </p:nvCxnSpPr>
        <p:spPr>
          <a:xfrm rot="5400000">
            <a:off x="4152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custDataLst>
              <p:tags r:id="rId12"/>
            </p:custDataLst>
          </p:nvPr>
        </p:nvCxnSpPr>
        <p:spPr>
          <a:xfrm rot="5400000">
            <a:off x="3695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custDataLst>
              <p:tags r:id="rId13"/>
            </p:custDataLst>
          </p:nvPr>
        </p:nvCxnSpPr>
        <p:spPr>
          <a:xfrm rot="5400000">
            <a:off x="3848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custDataLst>
              <p:tags r:id="rId14"/>
            </p:custDataLst>
          </p:nvPr>
        </p:nvCxnSpPr>
        <p:spPr>
          <a:xfrm rot="5400000">
            <a:off x="4000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custDataLst>
              <p:tags r:id="rId15"/>
            </p:custDataLst>
          </p:nvPr>
        </p:nvCxnSpPr>
        <p:spPr>
          <a:xfrm rot="5400000">
            <a:off x="3543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custDataLst>
              <p:tags r:id="rId16"/>
            </p:custDataLst>
          </p:nvPr>
        </p:nvCxnSpPr>
        <p:spPr>
          <a:xfrm rot="5400000">
            <a:off x="3086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custDataLst>
              <p:tags r:id="rId17"/>
            </p:custDataLst>
          </p:nvPr>
        </p:nvCxnSpPr>
        <p:spPr>
          <a:xfrm rot="5400000">
            <a:off x="3238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custDataLst>
              <p:tags r:id="rId18"/>
            </p:custDataLst>
          </p:nvPr>
        </p:nvCxnSpPr>
        <p:spPr>
          <a:xfrm rot="5400000">
            <a:off x="3390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custDataLst>
              <p:tags r:id="rId19"/>
            </p:custDataLst>
          </p:nvPr>
        </p:nvCxnSpPr>
        <p:spPr>
          <a:xfrm rot="5400000">
            <a:off x="2933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custDataLst>
              <p:tags r:id="rId20"/>
            </p:custDataLst>
          </p:nvPr>
        </p:nvCxnSpPr>
        <p:spPr>
          <a:xfrm rot="5400000">
            <a:off x="2476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custDataLst>
              <p:tags r:id="rId21"/>
            </p:custDataLst>
          </p:nvPr>
        </p:nvCxnSpPr>
        <p:spPr>
          <a:xfrm rot="5400000">
            <a:off x="2628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custDataLst>
              <p:tags r:id="rId22"/>
            </p:custDataLst>
          </p:nvPr>
        </p:nvCxnSpPr>
        <p:spPr>
          <a:xfrm rot="5400000">
            <a:off x="2781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custDataLst>
              <p:tags r:id="rId23"/>
            </p:custDataLst>
          </p:nvPr>
        </p:nvCxnSpPr>
        <p:spPr>
          <a:xfrm rot="5400000">
            <a:off x="2324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custDataLst>
              <p:tags r:id="rId24"/>
            </p:custDataLst>
          </p:nvPr>
        </p:nvCxnSpPr>
        <p:spPr>
          <a:xfrm rot="5400000">
            <a:off x="1866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custDataLst>
              <p:tags r:id="rId25"/>
            </p:custDataLst>
          </p:nvPr>
        </p:nvCxnSpPr>
        <p:spPr>
          <a:xfrm rot="5400000">
            <a:off x="2019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custDataLst>
              <p:tags r:id="rId26"/>
            </p:custDataLst>
          </p:nvPr>
        </p:nvCxnSpPr>
        <p:spPr>
          <a:xfrm rot="5400000">
            <a:off x="2171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custDataLst>
              <p:tags r:id="rId27"/>
            </p:custDataLst>
          </p:nvPr>
        </p:nvCxnSpPr>
        <p:spPr>
          <a:xfrm rot="5400000">
            <a:off x="1714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custDataLst>
              <p:tags r:id="rId28"/>
            </p:custDataLst>
          </p:nvPr>
        </p:nvCxnSpPr>
        <p:spPr>
          <a:xfrm rot="5400000">
            <a:off x="1257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custDataLst>
              <p:tags r:id="rId29"/>
            </p:custDataLst>
          </p:nvPr>
        </p:nvCxnSpPr>
        <p:spPr>
          <a:xfrm rot="5400000">
            <a:off x="1409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custDataLst>
              <p:tags r:id="rId30"/>
            </p:custDataLst>
          </p:nvPr>
        </p:nvCxnSpPr>
        <p:spPr>
          <a:xfrm rot="5400000">
            <a:off x="1562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custDataLst>
              <p:tags r:id="rId31"/>
            </p:custDataLst>
          </p:nvPr>
        </p:nvCxnSpPr>
        <p:spPr>
          <a:xfrm rot="5400000">
            <a:off x="1104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custDataLst>
              <p:tags r:id="rId32"/>
            </p:custDataLst>
          </p:nvPr>
        </p:nvCxnSpPr>
        <p:spPr>
          <a:xfrm rot="5400000">
            <a:off x="952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custDataLst>
              <p:tags r:id="rId33"/>
            </p:custDataLst>
          </p:nvPr>
        </p:nvCxnSpPr>
        <p:spPr>
          <a:xfrm rot="5400000">
            <a:off x="4953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custDataLst>
              <p:tags r:id="rId34"/>
            </p:custDataLst>
          </p:nvPr>
        </p:nvCxnSpPr>
        <p:spPr>
          <a:xfrm rot="5400000">
            <a:off x="6477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custDataLst>
              <p:tags r:id="rId35"/>
            </p:custDataLst>
          </p:nvPr>
        </p:nvCxnSpPr>
        <p:spPr>
          <a:xfrm rot="5400000">
            <a:off x="800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custDataLst>
              <p:tags r:id="rId36"/>
            </p:custDataLst>
          </p:nvPr>
        </p:nvCxnSpPr>
        <p:spPr>
          <a:xfrm rot="5400000">
            <a:off x="3429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custDataLst>
              <p:tags r:id="rId37"/>
            </p:custDataLst>
          </p:nvPr>
        </p:nvCxnSpPr>
        <p:spPr>
          <a:xfrm rot="5400000">
            <a:off x="381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custDataLst>
              <p:tags r:id="rId38"/>
            </p:custDataLst>
          </p:nvPr>
        </p:nvCxnSpPr>
        <p:spPr>
          <a:xfrm rot="5400000">
            <a:off x="190500" y="2935146"/>
            <a:ext cx="4191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9" name="Rectangle 278"/>
          <p:cNvSpPr/>
          <p:nvPr>
            <p:custDataLst>
              <p:tags r:id="rId39"/>
            </p:custDataLst>
          </p:nvPr>
        </p:nvSpPr>
        <p:spPr>
          <a:xfrm>
            <a:off x="1981200" y="5030646"/>
            <a:ext cx="49530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column selector, sense amp, and I/O circuits</a:t>
            </a:r>
            <a:endParaRPr lang="en-US" sz="2000" dirty="0"/>
          </a:p>
        </p:txBody>
      </p:sp>
      <p:cxnSp>
        <p:nvCxnSpPr>
          <p:cNvPr id="282" name="Straight Arrow Connector 281"/>
          <p:cNvCxnSpPr/>
          <p:nvPr>
            <p:custDataLst>
              <p:tags r:id="rId40"/>
            </p:custDataLst>
          </p:nvPr>
        </p:nvCxnSpPr>
        <p:spPr>
          <a:xfrm rot="5400000" flipH="1" flipV="1">
            <a:off x="1219200" y="4878246"/>
            <a:ext cx="457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4" name="TextBox 283"/>
          <p:cNvSpPr txBox="1"/>
          <p:nvPr>
            <p:custDataLst>
              <p:tags r:id="rId41"/>
            </p:custDataLst>
          </p:nvPr>
        </p:nvSpPr>
        <p:spPr>
          <a:xfrm>
            <a:off x="304800" y="5335446"/>
            <a:ext cx="710451" cy="523220"/>
          </a:xfrm>
          <a:prstGeom prst="rect">
            <a:avLst/>
          </a:prstGeom>
          <a:noFill/>
        </p:spPr>
        <p:txBody>
          <a:bodyPr wrap="none" rtlCol="0">
            <a:spAutoFit/>
          </a:bodyPr>
          <a:lstStyle/>
          <a:p>
            <a:r>
              <a:rPr lang="en-US" sz="2800" dirty="0" smtClean="0">
                <a:solidFill>
                  <a:schemeClr val="bg1"/>
                </a:solidFill>
              </a:rPr>
              <a:t>A</a:t>
            </a:r>
            <a:r>
              <a:rPr lang="en-US" sz="2800" baseline="-25000" dirty="0" smtClean="0">
                <a:solidFill>
                  <a:schemeClr val="bg1"/>
                </a:solidFill>
              </a:rPr>
              <a:t>9-0</a:t>
            </a:r>
          </a:p>
        </p:txBody>
      </p:sp>
      <p:cxnSp>
        <p:nvCxnSpPr>
          <p:cNvPr id="285" name="Straight Arrow Connector 284"/>
          <p:cNvCxnSpPr/>
          <p:nvPr>
            <p:custDataLst>
              <p:tags r:id="rId42"/>
            </p:custDataLst>
          </p:nvPr>
        </p:nvCxnSpPr>
        <p:spPr>
          <a:xfrm flipV="1">
            <a:off x="1066800" y="5564046"/>
            <a:ext cx="915194"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7" name="TextBox 286"/>
          <p:cNvSpPr txBox="1"/>
          <p:nvPr>
            <p:custDataLst>
              <p:tags r:id="rId43"/>
            </p:custDataLst>
          </p:nvPr>
        </p:nvSpPr>
        <p:spPr>
          <a:xfrm>
            <a:off x="7391400" y="4878246"/>
            <a:ext cx="1143000" cy="954107"/>
          </a:xfrm>
          <a:prstGeom prst="rect">
            <a:avLst/>
          </a:prstGeom>
          <a:noFill/>
        </p:spPr>
        <p:txBody>
          <a:bodyPr wrap="square" rtlCol="0">
            <a:spAutoFit/>
          </a:bodyPr>
          <a:lstStyle/>
          <a:p>
            <a:r>
              <a:rPr lang="en-US" sz="2800" dirty="0" smtClean="0">
                <a:solidFill>
                  <a:schemeClr val="bg1"/>
                </a:solidFill>
              </a:rPr>
              <a:t>CS</a:t>
            </a:r>
            <a:br>
              <a:rPr lang="en-US" sz="2800" dirty="0" smtClean="0">
                <a:solidFill>
                  <a:schemeClr val="bg1"/>
                </a:solidFill>
              </a:rPr>
            </a:br>
            <a:r>
              <a:rPr lang="en-US" sz="2800" dirty="0" smtClean="0">
                <a:solidFill>
                  <a:schemeClr val="bg1"/>
                </a:solidFill>
              </a:rPr>
              <a:t>R/W</a:t>
            </a:r>
          </a:p>
        </p:txBody>
      </p:sp>
      <p:sp>
        <p:nvSpPr>
          <p:cNvPr id="288" name="TextBox 287"/>
          <p:cNvSpPr txBox="1"/>
          <p:nvPr>
            <p:custDataLst>
              <p:tags r:id="rId44"/>
            </p:custDataLst>
          </p:nvPr>
        </p:nvSpPr>
        <p:spPr>
          <a:xfrm>
            <a:off x="2819400" y="6107626"/>
            <a:ext cx="3200400" cy="523220"/>
          </a:xfrm>
          <a:prstGeom prst="rect">
            <a:avLst/>
          </a:prstGeom>
          <a:noFill/>
        </p:spPr>
        <p:txBody>
          <a:bodyPr wrap="square" rtlCol="0">
            <a:spAutoFit/>
          </a:bodyPr>
          <a:lstStyle/>
          <a:p>
            <a:pPr algn="ctr"/>
            <a:r>
              <a:rPr lang="en-US" sz="2800" dirty="0" smtClean="0">
                <a:solidFill>
                  <a:schemeClr val="bg1"/>
                </a:solidFill>
              </a:rPr>
              <a:t>Shared Data Bus</a:t>
            </a:r>
          </a:p>
        </p:txBody>
      </p:sp>
      <p:cxnSp>
        <p:nvCxnSpPr>
          <p:cNvPr id="289" name="Straight Arrow Connector 288"/>
          <p:cNvCxnSpPr/>
          <p:nvPr>
            <p:custDataLst>
              <p:tags r:id="rId45"/>
            </p:custDataLst>
          </p:nvPr>
        </p:nvCxnSpPr>
        <p:spPr>
          <a:xfrm rot="5400000" flipH="1" flipV="1">
            <a:off x="4191397" y="5944649"/>
            <a:ext cx="457200" cy="794"/>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p:nvPr>
            <p:custDataLst>
              <p:tags r:id="rId46"/>
            </p:custDataLst>
          </p:nvPr>
        </p:nvCxnSpPr>
        <p:spPr>
          <a:xfrm rot="10800000">
            <a:off x="6934201" y="5181457"/>
            <a:ext cx="457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custDataLst>
              <p:tags r:id="rId47"/>
            </p:custDataLst>
          </p:nvPr>
        </p:nvCxnSpPr>
        <p:spPr>
          <a:xfrm rot="10800000">
            <a:off x="6934201" y="5562457"/>
            <a:ext cx="457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5362" name="CP3 Ink e9f4fc76-adf1-46d1-b4ce-b716745718c5"/>
          <p:cNvPicPr>
            <a:picLocks noChangeAspect="1" noChangeArrowheads="1"/>
          </p:cNvPicPr>
          <p:nvPr>
            <p:custDataLst>
              <p:tags r:id="rId48"/>
            </p:custDataLst>
          </p:nvPr>
        </p:nvPicPr>
        <p:blipFill>
          <a:blip r:embed="rId75">
            <a:extLst>
              <a:ext uri="{28A0092B-C50C-407E-A947-70E740481C1C}">
                <a14:useLocalDpi xmlns:a14="http://schemas.microsoft.com/office/drawing/2010/main" val="0"/>
              </a:ext>
            </a:extLst>
          </a:blip>
          <a:srcRect/>
          <a:stretch>
            <a:fillRect/>
          </a:stretch>
        </p:blipFill>
        <p:spPr bwMode="auto">
          <a:xfrm>
            <a:off x="2122544" y="812520"/>
            <a:ext cx="4830751" cy="477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8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dirty="0" smtClean="0"/>
              <a:t>SRAM Cell</a:t>
            </a:r>
            <a:endParaRPr lang="en-US" dirty="0"/>
          </a:p>
        </p:txBody>
      </p:sp>
      <p:sp>
        <p:nvSpPr>
          <p:cNvPr id="4" name="Content Placeholder 3"/>
          <p:cNvSpPr>
            <a:spLocks noGrp="1"/>
          </p:cNvSpPr>
          <p:nvPr>
            <p:ph idx="1"/>
            <p:custDataLst>
              <p:tags r:id="rId2"/>
            </p:custDataLst>
          </p:nvPr>
        </p:nvSpPr>
        <p:spPr>
          <a:xfrm>
            <a:off x="228600" y="645855"/>
            <a:ext cx="8686800" cy="609600"/>
          </a:xfrm>
        </p:spPr>
        <p:txBody>
          <a:bodyPr/>
          <a:lstStyle/>
          <a:p>
            <a:r>
              <a:rPr lang="en-US" dirty="0" smtClean="0"/>
              <a:t>Typical SRAM Cell</a:t>
            </a:r>
            <a:endParaRPr lang="en-US" dirty="0"/>
          </a:p>
        </p:txBody>
      </p:sp>
      <p:sp>
        <p:nvSpPr>
          <p:cNvPr id="5" name="Isosceles Triangle 4"/>
          <p:cNvSpPr/>
          <p:nvPr>
            <p:custDataLst>
              <p:tags r:id="rId3"/>
            </p:custDataLst>
          </p:nvPr>
        </p:nvSpPr>
        <p:spPr>
          <a:xfrm rot="5400000">
            <a:off x="3829050" y="2112705"/>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custDataLst>
              <p:tags r:id="rId4"/>
            </p:custDataLst>
          </p:nvPr>
        </p:nvCxnSpPr>
        <p:spPr>
          <a:xfrm rot="10800000">
            <a:off x="3390900" y="2360355"/>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5"/>
            </p:custDataLst>
          </p:nvPr>
        </p:nvCxnSpPr>
        <p:spPr>
          <a:xfrm rot="10800000">
            <a:off x="4495800" y="2360355"/>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p:custDataLst>
              <p:tags r:id="rId6"/>
            </p:custDataLst>
          </p:nvPr>
        </p:nvSpPr>
        <p:spPr>
          <a:xfrm>
            <a:off x="4343400" y="2284155"/>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custDataLst>
              <p:tags r:id="rId7"/>
            </p:custDataLst>
          </p:nvPr>
        </p:nvGrpSpPr>
        <p:grpSpPr>
          <a:xfrm flipH="1">
            <a:off x="3411244" y="3119767"/>
            <a:ext cx="1562100" cy="533400"/>
            <a:chOff x="3238500" y="3162300"/>
            <a:chExt cx="1562100" cy="533400"/>
          </a:xfrm>
        </p:grpSpPr>
        <p:sp>
          <p:nvSpPr>
            <p:cNvPr id="9" name="Isosceles Triangle 8"/>
            <p:cNvSpPr/>
            <p:nvPr>
              <p:custDataLst>
                <p:tags r:id="rId39"/>
              </p:custDataLst>
            </p:nvPr>
          </p:nvSpPr>
          <p:spPr>
            <a:xfrm rot="5400000">
              <a:off x="3676650" y="31813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custDataLst>
                <p:tags r:id="rId40"/>
              </p:custDataLst>
            </p:nvPr>
          </p:nvCxnSpPr>
          <p:spPr>
            <a:xfrm rot="10800000">
              <a:off x="32385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41"/>
              </p:custDataLst>
            </p:nvPr>
          </p:nvCxnSpPr>
          <p:spPr>
            <a:xfrm rot="10800000">
              <a:off x="43434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p:cNvSpPr/>
            <p:nvPr>
              <p:custDataLst>
                <p:tags r:id="rId42"/>
              </p:custDataLst>
            </p:nvPr>
          </p:nvSpPr>
          <p:spPr>
            <a:xfrm>
              <a:off x="4191000" y="33528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custDataLst>
              <p:tags r:id="rId8"/>
            </p:custDataLst>
          </p:nvPr>
        </p:nvCxnSpPr>
        <p:spPr>
          <a:xfrm rot="5400000">
            <a:off x="4428478" y="2873411"/>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9"/>
            </p:custDataLst>
          </p:nvPr>
        </p:nvCxnSpPr>
        <p:spPr>
          <a:xfrm rot="5400000">
            <a:off x="2872668" y="2873411"/>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0"/>
            </p:custDataLst>
          </p:nvPr>
        </p:nvCxnSpPr>
        <p:spPr>
          <a:xfrm rot="10800000">
            <a:off x="4953000" y="2855655"/>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1"/>
            </p:custDataLst>
          </p:nvPr>
        </p:nvCxnSpPr>
        <p:spPr>
          <a:xfrm>
            <a:off x="2945166" y="2851953"/>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2"/>
            </p:custDataLst>
          </p:nvPr>
        </p:nvCxnSpPr>
        <p:spPr>
          <a:xfrm rot="5400000" flipH="1" flipV="1">
            <a:off x="5334000" y="2779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3"/>
            </p:custDataLst>
          </p:nvPr>
        </p:nvCxnSpPr>
        <p:spPr>
          <a:xfrm>
            <a:off x="5410200" y="270325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4"/>
            </p:custDataLst>
          </p:nvPr>
        </p:nvCxnSpPr>
        <p:spPr>
          <a:xfrm rot="5400000">
            <a:off x="5715000" y="2779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5"/>
            </p:custDataLst>
          </p:nvPr>
        </p:nvCxnSpPr>
        <p:spPr>
          <a:xfrm>
            <a:off x="5791200" y="2855655"/>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6"/>
            </p:custDataLst>
          </p:nvPr>
        </p:nvCxnSpPr>
        <p:spPr>
          <a:xfrm>
            <a:off x="5410200" y="262705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7"/>
            </p:custDataLst>
          </p:nvPr>
        </p:nvCxnSpPr>
        <p:spPr>
          <a:xfrm rot="5400000" flipH="1" flipV="1">
            <a:off x="5255212" y="2284155"/>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18"/>
            </p:custDataLst>
          </p:nvPr>
        </p:nvCxnSpPr>
        <p:spPr>
          <a:xfrm rot="5400000" flipH="1" flipV="1">
            <a:off x="2496844" y="2779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19"/>
            </p:custDataLst>
          </p:nvPr>
        </p:nvCxnSpPr>
        <p:spPr>
          <a:xfrm>
            <a:off x="2573044" y="270325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20"/>
            </p:custDataLst>
          </p:nvPr>
        </p:nvCxnSpPr>
        <p:spPr>
          <a:xfrm rot="5400000">
            <a:off x="2877844" y="2779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21"/>
            </p:custDataLst>
          </p:nvPr>
        </p:nvCxnSpPr>
        <p:spPr>
          <a:xfrm>
            <a:off x="2192044" y="2855655"/>
            <a:ext cx="381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22"/>
            </p:custDataLst>
          </p:nvPr>
        </p:nvCxnSpPr>
        <p:spPr>
          <a:xfrm>
            <a:off x="2573044" y="2627055"/>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23"/>
            </p:custDataLst>
          </p:nvPr>
        </p:nvCxnSpPr>
        <p:spPr>
          <a:xfrm rot="5400000" flipH="1" flipV="1">
            <a:off x="2418056" y="2284155"/>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24"/>
            </p:custDataLst>
          </p:nvPr>
        </p:nvCxnSpPr>
        <p:spPr>
          <a:xfrm>
            <a:off x="2286000" y="1941255"/>
            <a:ext cx="381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25"/>
            </p:custDataLst>
          </p:nvPr>
        </p:nvCxnSpPr>
        <p:spPr>
          <a:xfrm rot="5400000">
            <a:off x="4991100" y="2512755"/>
            <a:ext cx="236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26"/>
            </p:custDataLst>
          </p:nvPr>
        </p:nvCxnSpPr>
        <p:spPr>
          <a:xfrm rot="16200000" flipH="1">
            <a:off x="1057922" y="2465777"/>
            <a:ext cx="2286000" cy="177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27"/>
            </p:custDataLst>
          </p:nvPr>
        </p:nvCxnSpPr>
        <p:spPr>
          <a:xfrm>
            <a:off x="6248400" y="1941255"/>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8"/>
            </p:custDataLst>
          </p:nvPr>
        </p:nvCxnSpPr>
        <p:spPr>
          <a:xfrm>
            <a:off x="582966" y="1941255"/>
            <a:ext cx="152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custDataLst>
              <p:tags r:id="rId29"/>
            </p:custDataLst>
          </p:nvPr>
        </p:nvSpPr>
        <p:spPr>
          <a:xfrm>
            <a:off x="6019800" y="3617655"/>
            <a:ext cx="457200" cy="523220"/>
          </a:xfrm>
          <a:prstGeom prst="rect">
            <a:avLst/>
          </a:prstGeom>
          <a:noFill/>
        </p:spPr>
        <p:txBody>
          <a:bodyPr wrap="square" rtlCol="0">
            <a:spAutoFit/>
          </a:bodyPr>
          <a:lstStyle/>
          <a:p>
            <a:r>
              <a:rPr lang="en-US" sz="2800" dirty="0" smtClean="0">
                <a:solidFill>
                  <a:schemeClr val="bg1"/>
                </a:solidFill>
              </a:rPr>
              <a:t>B</a:t>
            </a:r>
          </a:p>
        </p:txBody>
      </p:sp>
      <p:sp>
        <p:nvSpPr>
          <p:cNvPr id="62" name="TextBox 61"/>
          <p:cNvSpPr txBox="1"/>
          <p:nvPr>
            <p:custDataLst>
              <p:tags r:id="rId30"/>
            </p:custDataLst>
          </p:nvPr>
        </p:nvSpPr>
        <p:spPr>
          <a:xfrm>
            <a:off x="2057400" y="3617655"/>
            <a:ext cx="457200" cy="523220"/>
          </a:xfrm>
          <a:prstGeom prst="rect">
            <a:avLst/>
          </a:prstGeom>
          <a:noFill/>
        </p:spPr>
        <p:txBody>
          <a:bodyPr wrap="square" rtlCol="0">
            <a:spAutoFit/>
          </a:bodyPr>
          <a:lstStyle/>
          <a:p>
            <a:r>
              <a:rPr lang="en-US" sz="2800" dirty="0" smtClean="0">
                <a:solidFill>
                  <a:schemeClr val="bg1"/>
                </a:solidFill>
              </a:rPr>
              <a:t>B</a:t>
            </a:r>
          </a:p>
        </p:txBody>
      </p:sp>
      <p:cxnSp>
        <p:nvCxnSpPr>
          <p:cNvPr id="64" name="Straight Connector 63"/>
          <p:cNvCxnSpPr/>
          <p:nvPr>
            <p:custDataLst>
              <p:tags r:id="rId31"/>
            </p:custDataLst>
          </p:nvPr>
        </p:nvCxnSpPr>
        <p:spPr>
          <a:xfrm>
            <a:off x="2169112" y="3724363"/>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32"/>
            </p:custDataLst>
          </p:nvPr>
        </p:nvSpPr>
        <p:spPr>
          <a:xfrm>
            <a:off x="6858000" y="1494235"/>
            <a:ext cx="1548565" cy="523220"/>
          </a:xfrm>
          <a:prstGeom prst="rect">
            <a:avLst/>
          </a:prstGeom>
          <a:noFill/>
          <a:ln>
            <a:noFill/>
          </a:ln>
        </p:spPr>
        <p:txBody>
          <a:bodyPr wrap="none" rtlCol="0">
            <a:spAutoFit/>
          </a:bodyPr>
          <a:lstStyle/>
          <a:p>
            <a:r>
              <a:rPr lang="en-US" sz="2800" dirty="0" smtClean="0">
                <a:solidFill>
                  <a:schemeClr val="bg1"/>
                </a:solidFill>
              </a:rPr>
              <a:t>word line</a:t>
            </a:r>
          </a:p>
        </p:txBody>
      </p:sp>
      <p:sp>
        <p:nvSpPr>
          <p:cNvPr id="66" name="TextBox 65"/>
          <p:cNvSpPr txBox="1"/>
          <p:nvPr>
            <p:custDataLst>
              <p:tags r:id="rId33"/>
            </p:custDataLst>
          </p:nvPr>
        </p:nvSpPr>
        <p:spPr>
          <a:xfrm>
            <a:off x="5632847" y="722055"/>
            <a:ext cx="615553" cy="1095813"/>
          </a:xfrm>
          <a:prstGeom prst="rect">
            <a:avLst/>
          </a:prstGeom>
          <a:noFill/>
        </p:spPr>
        <p:txBody>
          <a:bodyPr vert="vert270" wrap="none" rtlCol="0">
            <a:spAutoFit/>
          </a:bodyPr>
          <a:lstStyle/>
          <a:p>
            <a:r>
              <a:rPr lang="en-US" sz="2800" dirty="0" smtClean="0">
                <a:solidFill>
                  <a:schemeClr val="bg1"/>
                </a:solidFill>
              </a:rPr>
              <a:t>bit line</a:t>
            </a:r>
          </a:p>
        </p:txBody>
      </p:sp>
      <p:sp>
        <p:nvSpPr>
          <p:cNvPr id="67" name="TextBox 66"/>
          <p:cNvSpPr txBox="1"/>
          <p:nvPr>
            <p:custDataLst>
              <p:tags r:id="rId34"/>
            </p:custDataLst>
          </p:nvPr>
        </p:nvSpPr>
        <p:spPr>
          <a:xfrm>
            <a:off x="381000" y="4151055"/>
            <a:ext cx="8077200" cy="2554545"/>
          </a:xfrm>
          <a:prstGeom prst="rect">
            <a:avLst/>
          </a:prstGeom>
          <a:noFill/>
        </p:spPr>
        <p:txBody>
          <a:bodyPr wrap="square" rtlCol="0">
            <a:spAutoFit/>
          </a:bodyPr>
          <a:lstStyle/>
          <a:p>
            <a:pPr marL="230188" indent="-230188">
              <a:buClr>
                <a:schemeClr val="accent1"/>
              </a:buClr>
            </a:pPr>
            <a:r>
              <a:rPr lang="en-US" sz="2000" dirty="0" smtClean="0">
                <a:solidFill>
                  <a:schemeClr val="bg1"/>
                </a:solidFill>
              </a:rPr>
              <a:t>Each cell stores one bit, and requires 4 – 8 transistors (6 is typical)</a:t>
            </a:r>
          </a:p>
          <a:p>
            <a:pPr marL="230188" indent="-230188">
              <a:buClr>
                <a:schemeClr val="accent1"/>
              </a:buClr>
            </a:pPr>
            <a:r>
              <a:rPr lang="en-US" sz="2000" dirty="0" smtClean="0">
                <a:solidFill>
                  <a:schemeClr val="accent1"/>
                </a:solidFill>
              </a:rPr>
              <a:t>Read:</a:t>
            </a:r>
          </a:p>
          <a:p>
            <a:pPr marL="230188" indent="-230188">
              <a:buClr>
                <a:schemeClr val="accent1"/>
              </a:buClr>
              <a:buFont typeface="Arial" pitchFamily="34" charset="0"/>
              <a:buChar char="•"/>
            </a:pPr>
            <a:r>
              <a:rPr lang="en-US" sz="2000" dirty="0" smtClean="0">
                <a:solidFill>
                  <a:schemeClr val="bg1"/>
                </a:solidFill>
              </a:rPr>
              <a:t>pre-charge B and B to </a:t>
            </a:r>
            <a:r>
              <a:rPr lang="en-US" sz="2000" dirty="0" err="1" smtClean="0">
                <a:solidFill>
                  <a:schemeClr val="bg1"/>
                </a:solidFill>
              </a:rPr>
              <a:t>Vdd</a:t>
            </a:r>
            <a:r>
              <a:rPr lang="en-US" sz="2000" dirty="0" smtClean="0">
                <a:solidFill>
                  <a:schemeClr val="bg1"/>
                </a:solidFill>
              </a:rPr>
              <a:t>/2</a:t>
            </a:r>
          </a:p>
          <a:p>
            <a:pPr marL="230188" indent="-230188">
              <a:buClr>
                <a:schemeClr val="accent1"/>
              </a:buClr>
              <a:buFont typeface="Arial" pitchFamily="34" charset="0"/>
              <a:buChar char="•"/>
            </a:pPr>
            <a:r>
              <a:rPr lang="en-US" sz="2000" dirty="0" smtClean="0">
                <a:solidFill>
                  <a:schemeClr val="bg1"/>
                </a:solidFill>
              </a:rPr>
              <a:t>pull word line high</a:t>
            </a:r>
          </a:p>
          <a:p>
            <a:pPr marL="230188" indent="-230188">
              <a:buClr>
                <a:schemeClr val="accent1"/>
              </a:buClr>
              <a:buFont typeface="Arial" pitchFamily="34" charset="0"/>
              <a:buChar char="•"/>
            </a:pPr>
            <a:r>
              <a:rPr lang="en-US" sz="2000" dirty="0" smtClean="0">
                <a:solidFill>
                  <a:schemeClr val="bg1"/>
                </a:solidFill>
              </a:rPr>
              <a:t>cell pulls B or B low, sense amp detects voltage difference</a:t>
            </a:r>
          </a:p>
          <a:p>
            <a:pPr marL="230188" indent="-230188">
              <a:buClr>
                <a:schemeClr val="accent1"/>
              </a:buClr>
            </a:pPr>
            <a:r>
              <a:rPr lang="en-US" sz="2000" dirty="0" smtClean="0">
                <a:solidFill>
                  <a:schemeClr val="accent1"/>
                </a:solidFill>
              </a:rPr>
              <a:t>Write:</a:t>
            </a:r>
          </a:p>
          <a:p>
            <a:pPr marL="230188" indent="-230188">
              <a:buClr>
                <a:schemeClr val="accent1"/>
              </a:buClr>
              <a:buFont typeface="Arial" pitchFamily="34" charset="0"/>
              <a:buChar char="•"/>
            </a:pPr>
            <a:r>
              <a:rPr lang="en-US" sz="2000" dirty="0" smtClean="0">
                <a:solidFill>
                  <a:schemeClr val="bg1"/>
                </a:solidFill>
              </a:rPr>
              <a:t>pull word line high</a:t>
            </a:r>
          </a:p>
          <a:p>
            <a:pPr marL="230188" indent="-230188">
              <a:buClr>
                <a:schemeClr val="accent1"/>
              </a:buClr>
              <a:buFont typeface="Arial" pitchFamily="34" charset="0"/>
              <a:buChar char="•"/>
            </a:pPr>
            <a:r>
              <a:rPr lang="en-US" sz="2000" dirty="0" smtClean="0">
                <a:solidFill>
                  <a:schemeClr val="bg1"/>
                </a:solidFill>
              </a:rPr>
              <a:t>drive B and B to flip cell</a:t>
            </a:r>
          </a:p>
        </p:txBody>
      </p:sp>
      <p:cxnSp>
        <p:nvCxnSpPr>
          <p:cNvPr id="71" name="Straight Connector 70"/>
          <p:cNvCxnSpPr/>
          <p:nvPr>
            <p:custDataLst>
              <p:tags r:id="rId35"/>
            </p:custDataLst>
          </p:nvPr>
        </p:nvCxnSpPr>
        <p:spPr>
          <a:xfrm>
            <a:off x="2496844" y="48368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36"/>
            </p:custDataLst>
          </p:nvPr>
        </p:nvCxnSpPr>
        <p:spPr>
          <a:xfrm>
            <a:off x="2115844" y="54464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37"/>
            </p:custDataLst>
          </p:nvPr>
        </p:nvCxnSpPr>
        <p:spPr>
          <a:xfrm>
            <a:off x="1896122" y="6360855"/>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6386" name="CP3 Ink 33ac39f9-5b45-4ca0-921b-f60ebe3bf11a"/>
          <p:cNvPicPr>
            <a:picLocks noChangeAspect="1" noChangeArrowheads="1"/>
          </p:cNvPicPr>
          <p:nvPr>
            <p:custDataLst>
              <p:tags r:id="rId38"/>
            </p:custDataLst>
          </p:nvPr>
        </p:nvPicPr>
        <p:blipFill>
          <a:blip r:embed="rId45">
            <a:extLst>
              <a:ext uri="{28A0092B-C50C-407E-A947-70E740481C1C}">
                <a14:useLocalDpi xmlns:a14="http://schemas.microsoft.com/office/drawing/2010/main" val="0"/>
              </a:ext>
            </a:extLst>
          </a:blip>
          <a:srcRect/>
          <a:stretch>
            <a:fillRect/>
          </a:stretch>
        </p:blipFill>
        <p:spPr bwMode="auto">
          <a:xfrm>
            <a:off x="2334494" y="543900"/>
            <a:ext cx="6830851" cy="343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custDataLst>
              <p:tags r:id="rId1"/>
            </p:custDataLst>
          </p:nvPr>
        </p:nvSpPr>
        <p:spPr>
          <a:xfrm>
            <a:off x="914400" y="914400"/>
            <a:ext cx="838200" cy="914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custDataLst>
              <p:tags r:id="rId2"/>
            </p:custDataLst>
          </p:nvPr>
        </p:nvSpPr>
        <p:spPr/>
        <p:txBody>
          <a:bodyPr/>
          <a:lstStyle/>
          <a:p>
            <a:r>
              <a:rPr lang="en-US" dirty="0" smtClean="0"/>
              <a:t>SRAM Modules and Arrays</a:t>
            </a:r>
            <a:endParaRPr lang="en-US" dirty="0"/>
          </a:p>
        </p:txBody>
      </p:sp>
      <p:sp>
        <p:nvSpPr>
          <p:cNvPr id="57" name="Rectangle 56"/>
          <p:cNvSpPr/>
          <p:nvPr>
            <p:custDataLst>
              <p:tags r:id="rId3"/>
            </p:custDataLst>
          </p:nvPr>
        </p:nvSpPr>
        <p:spPr>
          <a:xfrm>
            <a:off x="6096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custDataLst>
              <p:tags r:id="rId4"/>
            </p:custDataLst>
          </p:nvPr>
        </p:nvSpPr>
        <p:spPr>
          <a:xfrm>
            <a:off x="46482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custDataLst>
              <p:tags r:id="rId5"/>
            </p:custDataLst>
          </p:nvPr>
        </p:nvSpPr>
        <p:spPr>
          <a:xfrm>
            <a:off x="48006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custDataLst>
              <p:tags r:id="rId6"/>
            </p:custDataLst>
          </p:nvPr>
        </p:nvSpPr>
        <p:spPr>
          <a:xfrm>
            <a:off x="49530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custDataLst>
              <p:tags r:id="rId7"/>
            </p:custDataLst>
          </p:nvPr>
        </p:nvSpPr>
        <p:spPr>
          <a:xfrm>
            <a:off x="6400800" y="990600"/>
            <a:ext cx="675185" cy="461665"/>
          </a:xfrm>
          <a:prstGeom prst="rect">
            <a:avLst/>
          </a:prstGeom>
          <a:noFill/>
        </p:spPr>
        <p:txBody>
          <a:bodyPr wrap="none" rtlCol="0">
            <a:spAutoFit/>
          </a:bodyPr>
          <a:lstStyle/>
          <a:p>
            <a:r>
              <a:rPr lang="en-US" sz="2400" dirty="0" smtClean="0">
                <a:solidFill>
                  <a:schemeClr val="bg1"/>
                </a:solidFill>
              </a:rPr>
              <a:t>A</a:t>
            </a:r>
            <a:r>
              <a:rPr lang="en-US" sz="2000" baseline="-25000" dirty="0" smtClean="0">
                <a:solidFill>
                  <a:schemeClr val="bg1"/>
                </a:solidFill>
              </a:rPr>
              <a:t>21-0</a:t>
            </a:r>
            <a:endParaRPr lang="en-US" sz="2400" baseline="-25000" dirty="0" smtClean="0">
              <a:solidFill>
                <a:schemeClr val="bg1"/>
              </a:solidFill>
            </a:endParaRPr>
          </a:p>
        </p:txBody>
      </p:sp>
      <p:sp>
        <p:nvSpPr>
          <p:cNvPr id="138" name="Rectangle 137"/>
          <p:cNvSpPr/>
          <p:nvPr>
            <p:custDataLst>
              <p:tags r:id="rId8"/>
            </p:custDataLst>
          </p:nvPr>
        </p:nvSpPr>
        <p:spPr>
          <a:xfrm>
            <a:off x="457200" y="685800"/>
            <a:ext cx="6629400" cy="21336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custDataLst>
              <p:tags r:id="rId9"/>
            </p:custDataLst>
          </p:nvPr>
        </p:nvCxnSpPr>
        <p:spPr>
          <a:xfrm rot="5400000">
            <a:off x="12954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10"/>
            </p:custDataLst>
          </p:nvPr>
        </p:nvCxnSpPr>
        <p:spPr>
          <a:xfrm rot="16200000" flipH="1">
            <a:off x="13716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custDataLst>
              <p:tags r:id="rId11"/>
            </p:custDataLst>
          </p:nvPr>
        </p:nvCxnSpPr>
        <p:spPr>
          <a:xfrm>
            <a:off x="1524000" y="2362200"/>
            <a:ext cx="55626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custDataLst>
              <p:tags r:id="rId12"/>
            </p:custDataLst>
          </p:nvPr>
        </p:nvCxnSpPr>
        <p:spPr>
          <a:xfrm rot="5400000">
            <a:off x="25908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custDataLst>
              <p:tags r:id="rId13"/>
            </p:custDataLst>
          </p:nvPr>
        </p:nvCxnSpPr>
        <p:spPr>
          <a:xfrm rot="16200000" flipH="1">
            <a:off x="26670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custDataLst>
              <p:tags r:id="rId14"/>
            </p:custDataLst>
          </p:nvPr>
        </p:nvCxnSpPr>
        <p:spPr>
          <a:xfrm rot="5400000">
            <a:off x="40386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15"/>
            </p:custDataLst>
          </p:nvPr>
        </p:nvCxnSpPr>
        <p:spPr>
          <a:xfrm rot="16200000" flipH="1">
            <a:off x="41148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custDataLst>
              <p:tags r:id="rId16"/>
            </p:custDataLst>
          </p:nvPr>
        </p:nvCxnSpPr>
        <p:spPr>
          <a:xfrm rot="5400000">
            <a:off x="57912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custDataLst>
              <p:tags r:id="rId17"/>
            </p:custDataLst>
          </p:nvPr>
        </p:nvCxnSpPr>
        <p:spPr>
          <a:xfrm rot="16200000" flipH="1">
            <a:off x="58674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0" name="Rectangle 159"/>
          <p:cNvSpPr/>
          <p:nvPr>
            <p:custDataLst>
              <p:tags r:id="rId18"/>
            </p:custDataLst>
          </p:nvPr>
        </p:nvSpPr>
        <p:spPr>
          <a:xfrm>
            <a:off x="457200" y="30480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2</a:t>
            </a:r>
            <a:endParaRPr lang="en-US" sz="3200" dirty="0"/>
          </a:p>
        </p:txBody>
      </p:sp>
      <p:sp>
        <p:nvSpPr>
          <p:cNvPr id="161" name="Rectangle 160"/>
          <p:cNvSpPr/>
          <p:nvPr>
            <p:custDataLst>
              <p:tags r:id="rId19"/>
            </p:custDataLst>
          </p:nvPr>
        </p:nvSpPr>
        <p:spPr>
          <a:xfrm>
            <a:off x="457200" y="41148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3</a:t>
            </a:r>
            <a:endParaRPr lang="en-US" sz="3200" dirty="0"/>
          </a:p>
        </p:txBody>
      </p:sp>
      <p:sp>
        <p:nvSpPr>
          <p:cNvPr id="162" name="Rectangle 161"/>
          <p:cNvSpPr/>
          <p:nvPr>
            <p:custDataLst>
              <p:tags r:id="rId20"/>
            </p:custDataLst>
          </p:nvPr>
        </p:nvSpPr>
        <p:spPr>
          <a:xfrm>
            <a:off x="457200" y="51816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4</a:t>
            </a:r>
            <a:endParaRPr lang="en-US" sz="3200" dirty="0"/>
          </a:p>
        </p:txBody>
      </p:sp>
      <p:sp>
        <p:nvSpPr>
          <p:cNvPr id="90" name="Rectangle 89"/>
          <p:cNvSpPr/>
          <p:nvPr>
            <p:custDataLst>
              <p:tags r:id="rId21"/>
            </p:custDataLst>
          </p:nvPr>
        </p:nvSpPr>
        <p:spPr>
          <a:xfrm>
            <a:off x="914400" y="1905000"/>
            <a:ext cx="838200" cy="152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custDataLst>
              <p:tags r:id="rId22"/>
            </p:custDataLst>
          </p:nvPr>
        </p:nvSpPr>
        <p:spPr>
          <a:xfrm>
            <a:off x="685800" y="914400"/>
            <a:ext cx="152400" cy="914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custDataLst>
              <p:tags r:id="rId23"/>
            </p:custDataLst>
          </p:nvPr>
        </p:nvSpPr>
        <p:spPr>
          <a:xfrm>
            <a:off x="914400" y="953869"/>
            <a:ext cx="838200" cy="646331"/>
          </a:xfrm>
          <a:prstGeom prst="rect">
            <a:avLst/>
          </a:prstGeom>
        </p:spPr>
        <p:txBody>
          <a:bodyPr wrap="none" lIns="0" tIns="0" rIns="0" bIns="0">
            <a:noAutofit/>
          </a:bodyPr>
          <a:lstStyle/>
          <a:p>
            <a:pPr algn="ctr"/>
            <a:r>
              <a:rPr lang="en-US" sz="2000" b="1" dirty="0" smtClean="0">
                <a:solidFill>
                  <a:schemeClr val="bg1"/>
                </a:solidFill>
              </a:rPr>
              <a:t>1M x 4</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77" name="Rectangle 76"/>
          <p:cNvSpPr/>
          <p:nvPr>
            <p:custDataLst>
              <p:tags r:id="rId24"/>
            </p:custDataLst>
          </p:nvPr>
        </p:nvSpPr>
        <p:spPr>
          <a:xfrm>
            <a:off x="2286000" y="914400"/>
            <a:ext cx="838200" cy="914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custDataLst>
              <p:tags r:id="rId25"/>
            </p:custDataLst>
          </p:nvPr>
        </p:nvSpPr>
        <p:spPr>
          <a:xfrm>
            <a:off x="19812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custDataLst>
              <p:tags r:id="rId26"/>
            </p:custDataLst>
          </p:nvPr>
        </p:nvSpPr>
        <p:spPr>
          <a:xfrm>
            <a:off x="2286000" y="1905000"/>
            <a:ext cx="838200" cy="152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custDataLst>
              <p:tags r:id="rId27"/>
            </p:custDataLst>
          </p:nvPr>
        </p:nvSpPr>
        <p:spPr>
          <a:xfrm>
            <a:off x="2057400" y="914400"/>
            <a:ext cx="152400" cy="914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custDataLst>
              <p:tags r:id="rId28"/>
            </p:custDataLst>
          </p:nvPr>
        </p:nvSpPr>
        <p:spPr>
          <a:xfrm>
            <a:off x="2286000" y="953869"/>
            <a:ext cx="838200" cy="646331"/>
          </a:xfrm>
          <a:prstGeom prst="rect">
            <a:avLst/>
          </a:prstGeom>
        </p:spPr>
        <p:txBody>
          <a:bodyPr wrap="none" lIns="0" tIns="0" rIns="0" bIns="0">
            <a:noAutofit/>
          </a:bodyPr>
          <a:lstStyle/>
          <a:p>
            <a:pPr algn="ctr"/>
            <a:r>
              <a:rPr lang="en-US" sz="2000" b="1" dirty="0" smtClean="0">
                <a:solidFill>
                  <a:schemeClr val="bg1"/>
                </a:solidFill>
              </a:rPr>
              <a:t>1M x 4</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16" name="Rectangle 115"/>
          <p:cNvSpPr/>
          <p:nvPr>
            <p:custDataLst>
              <p:tags r:id="rId29"/>
            </p:custDataLst>
          </p:nvPr>
        </p:nvSpPr>
        <p:spPr>
          <a:xfrm>
            <a:off x="3657600" y="914400"/>
            <a:ext cx="838200" cy="914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custDataLst>
              <p:tags r:id="rId30"/>
            </p:custDataLst>
          </p:nvPr>
        </p:nvSpPr>
        <p:spPr>
          <a:xfrm>
            <a:off x="33528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custDataLst>
              <p:tags r:id="rId31"/>
            </p:custDataLst>
          </p:nvPr>
        </p:nvSpPr>
        <p:spPr>
          <a:xfrm>
            <a:off x="3657600" y="1905000"/>
            <a:ext cx="838200" cy="152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custDataLst>
              <p:tags r:id="rId32"/>
            </p:custDataLst>
          </p:nvPr>
        </p:nvSpPr>
        <p:spPr>
          <a:xfrm>
            <a:off x="3429000" y="914400"/>
            <a:ext cx="152400" cy="914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custDataLst>
              <p:tags r:id="rId33"/>
            </p:custDataLst>
          </p:nvPr>
        </p:nvSpPr>
        <p:spPr>
          <a:xfrm>
            <a:off x="3657600" y="953869"/>
            <a:ext cx="838200" cy="646331"/>
          </a:xfrm>
          <a:prstGeom prst="rect">
            <a:avLst/>
          </a:prstGeom>
        </p:spPr>
        <p:txBody>
          <a:bodyPr wrap="none" lIns="0" tIns="0" rIns="0" bIns="0">
            <a:noAutofit/>
          </a:bodyPr>
          <a:lstStyle/>
          <a:p>
            <a:pPr algn="ctr"/>
            <a:r>
              <a:rPr lang="en-US" sz="2000" b="1" dirty="0" smtClean="0">
                <a:solidFill>
                  <a:schemeClr val="bg1"/>
                </a:solidFill>
              </a:rPr>
              <a:t>1M x 4</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25" name="Rectangle 124"/>
          <p:cNvSpPr/>
          <p:nvPr>
            <p:custDataLst>
              <p:tags r:id="rId34"/>
            </p:custDataLst>
          </p:nvPr>
        </p:nvSpPr>
        <p:spPr>
          <a:xfrm>
            <a:off x="5410200" y="914400"/>
            <a:ext cx="838200" cy="914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custDataLst>
              <p:tags r:id="rId35"/>
            </p:custDataLst>
          </p:nvPr>
        </p:nvSpPr>
        <p:spPr>
          <a:xfrm>
            <a:off x="51054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custDataLst>
              <p:tags r:id="rId36"/>
            </p:custDataLst>
          </p:nvPr>
        </p:nvSpPr>
        <p:spPr>
          <a:xfrm>
            <a:off x="5410200" y="1905000"/>
            <a:ext cx="838200" cy="152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custDataLst>
              <p:tags r:id="rId37"/>
            </p:custDataLst>
          </p:nvPr>
        </p:nvSpPr>
        <p:spPr>
          <a:xfrm>
            <a:off x="5181600" y="914400"/>
            <a:ext cx="152400" cy="914400"/>
          </a:xfrm>
          <a:prstGeom prst="rect">
            <a:avLst/>
          </a:prstGeom>
          <a:solidFill>
            <a:schemeClr val="tx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custDataLst>
              <p:tags r:id="rId38"/>
            </p:custDataLst>
          </p:nvPr>
        </p:nvSpPr>
        <p:spPr>
          <a:xfrm>
            <a:off x="5410200" y="953869"/>
            <a:ext cx="838200" cy="646331"/>
          </a:xfrm>
          <a:prstGeom prst="rect">
            <a:avLst/>
          </a:prstGeom>
        </p:spPr>
        <p:txBody>
          <a:bodyPr wrap="none" lIns="0" tIns="0" rIns="0" bIns="0">
            <a:noAutofit/>
          </a:bodyPr>
          <a:lstStyle/>
          <a:p>
            <a:pPr algn="ctr"/>
            <a:r>
              <a:rPr lang="en-US" sz="2000" b="1" dirty="0" smtClean="0">
                <a:solidFill>
                  <a:schemeClr val="bg1"/>
                </a:solidFill>
              </a:rPr>
              <a:t>1M x 4</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89" name="TextBox 188"/>
          <p:cNvSpPr txBox="1"/>
          <p:nvPr>
            <p:custDataLst>
              <p:tags r:id="rId39"/>
            </p:custDataLst>
          </p:nvPr>
        </p:nvSpPr>
        <p:spPr>
          <a:xfrm>
            <a:off x="6435460" y="762000"/>
            <a:ext cx="651140" cy="400110"/>
          </a:xfrm>
          <a:prstGeom prst="rect">
            <a:avLst/>
          </a:prstGeom>
          <a:noFill/>
        </p:spPr>
        <p:txBody>
          <a:bodyPr wrap="none" rtlCol="0">
            <a:spAutoFit/>
          </a:bodyPr>
          <a:lstStyle/>
          <a:p>
            <a:r>
              <a:rPr lang="en-US" sz="2000" dirty="0" smtClean="0">
                <a:solidFill>
                  <a:schemeClr val="bg1"/>
                </a:solidFill>
              </a:rPr>
              <a:t>R/W</a:t>
            </a:r>
          </a:p>
        </p:txBody>
      </p:sp>
      <p:cxnSp>
        <p:nvCxnSpPr>
          <p:cNvPr id="198" name="Straight Arrow Connector 197"/>
          <p:cNvCxnSpPr/>
          <p:nvPr>
            <p:custDataLst>
              <p:tags r:id="rId40"/>
            </p:custDataLst>
          </p:nvPr>
        </p:nvCxnSpPr>
        <p:spPr>
          <a:xfrm>
            <a:off x="7924800" y="12938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02" name="TextBox 201"/>
          <p:cNvSpPr txBox="1"/>
          <p:nvPr>
            <p:custDataLst>
              <p:tags r:id="rId41"/>
            </p:custDataLst>
          </p:nvPr>
        </p:nvSpPr>
        <p:spPr>
          <a:xfrm>
            <a:off x="1127108" y="2343090"/>
            <a:ext cx="712054" cy="461665"/>
          </a:xfrm>
          <a:prstGeom prst="rect">
            <a:avLst/>
          </a:prstGeom>
          <a:noFill/>
        </p:spPr>
        <p:txBody>
          <a:bodyPr wrap="none" rtlCol="0">
            <a:spAutoFit/>
          </a:bodyPr>
          <a:lstStyle/>
          <a:p>
            <a:r>
              <a:rPr lang="en-US" sz="2400" dirty="0" err="1" smtClean="0">
                <a:solidFill>
                  <a:schemeClr val="bg1"/>
                </a:solidFill>
              </a:rPr>
              <a:t>msb</a:t>
            </a:r>
            <a:endParaRPr lang="en-US" sz="2400" dirty="0" smtClean="0">
              <a:solidFill>
                <a:schemeClr val="bg1"/>
              </a:solidFill>
            </a:endParaRPr>
          </a:p>
        </p:txBody>
      </p:sp>
      <p:sp>
        <p:nvSpPr>
          <p:cNvPr id="203" name="TextBox 202"/>
          <p:cNvSpPr txBox="1"/>
          <p:nvPr>
            <p:custDataLst>
              <p:tags r:id="rId42"/>
            </p:custDataLst>
          </p:nvPr>
        </p:nvSpPr>
        <p:spPr>
          <a:xfrm>
            <a:off x="5715000" y="2362200"/>
            <a:ext cx="537327" cy="461665"/>
          </a:xfrm>
          <a:prstGeom prst="rect">
            <a:avLst/>
          </a:prstGeom>
          <a:noFill/>
        </p:spPr>
        <p:txBody>
          <a:bodyPr wrap="none" rtlCol="0">
            <a:spAutoFit/>
          </a:bodyPr>
          <a:lstStyle/>
          <a:p>
            <a:r>
              <a:rPr lang="en-US" sz="2400" dirty="0" err="1" smtClean="0">
                <a:solidFill>
                  <a:schemeClr val="bg1"/>
                </a:solidFill>
              </a:rPr>
              <a:t>lsb</a:t>
            </a:r>
            <a:endParaRPr lang="en-US" sz="2400" dirty="0" smtClean="0">
              <a:solidFill>
                <a:schemeClr val="bg1"/>
              </a:solidFill>
            </a:endParaRPr>
          </a:p>
        </p:txBody>
      </p:sp>
      <p:cxnSp>
        <p:nvCxnSpPr>
          <p:cNvPr id="211" name="Straight Connector 210"/>
          <p:cNvCxnSpPr/>
          <p:nvPr>
            <p:custDataLst>
              <p:tags r:id="rId43"/>
            </p:custDataLst>
          </p:nvPr>
        </p:nvCxnSpPr>
        <p:spPr>
          <a:xfrm rot="5400000">
            <a:off x="5638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custDataLst>
              <p:tags r:id="rId44"/>
            </p:custDataLst>
          </p:nvPr>
        </p:nvCxnSpPr>
        <p:spPr>
          <a:xfrm rot="5400000">
            <a:off x="6019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custDataLst>
              <p:tags r:id="rId45"/>
            </p:custDataLst>
          </p:nvPr>
        </p:nvCxnSpPr>
        <p:spPr>
          <a:xfrm rot="5400000">
            <a:off x="5257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custDataLst>
              <p:tags r:id="rId46"/>
            </p:custDataLst>
          </p:nvPr>
        </p:nvCxnSpPr>
        <p:spPr>
          <a:xfrm rot="5400000">
            <a:off x="8838406" y="2362200"/>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custDataLst>
              <p:tags r:id="rId47"/>
            </p:custDataLst>
          </p:nvPr>
        </p:nvCxnSpPr>
        <p:spPr>
          <a:xfrm>
            <a:off x="7086600" y="1295400"/>
            <a:ext cx="838200" cy="1588"/>
          </a:xfrm>
          <a:prstGeom prst="straightConnector1">
            <a:avLst/>
          </a:prstGeom>
          <a:ln w="28575" cap="sq">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custDataLst>
              <p:tags r:id="rId48"/>
            </p:custDataLst>
          </p:nvPr>
        </p:nvCxnSpPr>
        <p:spPr>
          <a:xfrm rot="5400000">
            <a:off x="8838406" y="4799012"/>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p:nvPr>
            <p:custDataLst>
              <p:tags r:id="rId49"/>
            </p:custDataLst>
          </p:nvPr>
        </p:nvCxnSpPr>
        <p:spPr>
          <a:xfrm rot="5400000">
            <a:off x="8838406" y="3714690"/>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custDataLst>
              <p:tags r:id="rId50"/>
            </p:custDataLst>
          </p:nvPr>
        </p:nvCxnSpPr>
        <p:spPr>
          <a:xfrm rot="5400000">
            <a:off x="8838406" y="5865812"/>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custDataLst>
              <p:tags r:id="rId51"/>
            </p:custDataLst>
          </p:nvPr>
        </p:nvCxnSpPr>
        <p:spPr>
          <a:xfrm>
            <a:off x="7924800" y="58674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custDataLst>
              <p:tags r:id="rId52"/>
            </p:custDataLst>
          </p:nvPr>
        </p:nvCxnSpPr>
        <p:spPr>
          <a:xfrm>
            <a:off x="7924800" y="48006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custDataLst>
              <p:tags r:id="rId53"/>
            </p:custDataLst>
          </p:nvPr>
        </p:nvCxnSpPr>
        <p:spPr>
          <a:xfrm>
            <a:off x="7924800" y="37338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custDataLst>
              <p:tags r:id="rId54"/>
            </p:custDataLst>
          </p:nvPr>
        </p:nvCxnSpPr>
        <p:spPr>
          <a:xfrm>
            <a:off x="7924800" y="23622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custDataLst>
              <p:tags r:id="rId55"/>
            </p:custDataLst>
          </p:nvPr>
        </p:nvCxnSpPr>
        <p:spPr>
          <a:xfrm>
            <a:off x="7086600" y="2362200"/>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custDataLst>
              <p:tags r:id="rId56"/>
            </p:custDataLst>
          </p:nvPr>
        </p:nvCxnSpPr>
        <p:spPr>
          <a:xfrm>
            <a:off x="7086600" y="4799012"/>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custDataLst>
              <p:tags r:id="rId57"/>
            </p:custDataLst>
          </p:nvPr>
        </p:nvCxnSpPr>
        <p:spPr>
          <a:xfrm>
            <a:off x="7086600" y="3714690"/>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custDataLst>
              <p:tags r:id="rId58"/>
            </p:custDataLst>
          </p:nvPr>
        </p:nvCxnSpPr>
        <p:spPr>
          <a:xfrm>
            <a:off x="7086600" y="5865812"/>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custDataLst>
              <p:tags r:id="rId59"/>
            </p:custDataLst>
          </p:nvPr>
        </p:nvCxnSpPr>
        <p:spPr>
          <a:xfrm>
            <a:off x="7620000" y="990600"/>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p:nvPr>
            <p:custDataLst>
              <p:tags r:id="rId60"/>
            </p:custDataLst>
          </p:nvPr>
        </p:nvCxnSpPr>
        <p:spPr>
          <a:xfrm>
            <a:off x="7086600" y="990600"/>
            <a:ext cx="1371600" cy="1588"/>
          </a:xfrm>
          <a:prstGeom prst="straightConnector1">
            <a:avLst/>
          </a:prstGeom>
          <a:ln w="28575">
            <a:solidFill>
              <a:schemeClr val="bg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sp>
        <p:nvSpPr>
          <p:cNvPr id="352" name="TextBox 351"/>
          <p:cNvSpPr txBox="1"/>
          <p:nvPr>
            <p:custDataLst>
              <p:tags r:id="rId61"/>
            </p:custDataLst>
          </p:nvPr>
        </p:nvSpPr>
        <p:spPr>
          <a:xfrm>
            <a:off x="6629400" y="4094102"/>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53" name="Straight Arrow Connector 352"/>
          <p:cNvCxnSpPr/>
          <p:nvPr>
            <p:custDataLst>
              <p:tags r:id="rId62"/>
            </p:custDataLst>
          </p:nvPr>
        </p:nvCxnSpPr>
        <p:spPr>
          <a:xfrm>
            <a:off x="7086600" y="43418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4" name="Flowchart: Delay 353"/>
          <p:cNvSpPr/>
          <p:nvPr>
            <p:custDataLst>
              <p:tags r:id="rId63"/>
            </p:custDataLst>
          </p:nvPr>
        </p:nvSpPr>
        <p:spPr>
          <a:xfrm rot="10800000">
            <a:off x="7315200" y="4056122"/>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5" name="Straight Arrow Connector 354"/>
          <p:cNvCxnSpPr/>
          <p:nvPr>
            <p:custDataLst>
              <p:tags r:id="rId64"/>
            </p:custDataLst>
          </p:nvPr>
        </p:nvCxnSpPr>
        <p:spPr>
          <a:xfrm>
            <a:off x="7924800" y="413232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p:nvPr>
            <p:custDataLst>
              <p:tags r:id="rId65"/>
            </p:custDataLst>
          </p:nvPr>
        </p:nvCxnSpPr>
        <p:spPr>
          <a:xfrm>
            <a:off x="7924800" y="43593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p:nvPr>
            <p:custDataLst>
              <p:tags r:id="rId66"/>
            </p:custDataLst>
          </p:nvPr>
        </p:nvCxnSpPr>
        <p:spPr>
          <a:xfrm>
            <a:off x="7924800" y="45879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58" name="Flowchart: Connector 357"/>
          <p:cNvSpPr/>
          <p:nvPr>
            <p:custDataLst>
              <p:tags r:id="rId67"/>
            </p:custDataLst>
          </p:nvPr>
        </p:nvSpPr>
        <p:spPr>
          <a:xfrm>
            <a:off x="7620000" y="40561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lowchart: Connector 358"/>
          <p:cNvSpPr/>
          <p:nvPr>
            <p:custDataLst>
              <p:tags r:id="rId68"/>
            </p:custDataLst>
          </p:nvPr>
        </p:nvSpPr>
        <p:spPr>
          <a:xfrm>
            <a:off x="7620000" y="45133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0" name="Straight Connector 359"/>
          <p:cNvCxnSpPr/>
          <p:nvPr>
            <p:custDataLst>
              <p:tags r:id="rId69"/>
            </p:custDataLst>
          </p:nvPr>
        </p:nvCxnSpPr>
        <p:spPr>
          <a:xfrm>
            <a:off x="7772400" y="413232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a:stCxn id="354" idx="1"/>
          </p:cNvCxnSpPr>
          <p:nvPr>
            <p:custDataLst>
              <p:tags r:id="rId70"/>
            </p:custDataLst>
          </p:nvPr>
        </p:nvCxnSpPr>
        <p:spPr>
          <a:xfrm flipV="1">
            <a:off x="7620000" y="4359334"/>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custDataLst>
              <p:tags r:id="rId71"/>
            </p:custDataLst>
          </p:nvPr>
        </p:nvCxnSpPr>
        <p:spPr>
          <a:xfrm>
            <a:off x="7772400" y="4587934"/>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3" name="TextBox 362"/>
          <p:cNvSpPr txBox="1"/>
          <p:nvPr>
            <p:custDataLst>
              <p:tags r:id="rId72"/>
            </p:custDataLst>
          </p:nvPr>
        </p:nvSpPr>
        <p:spPr>
          <a:xfrm>
            <a:off x="6629400" y="3009780"/>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64" name="Straight Arrow Connector 363"/>
          <p:cNvCxnSpPr/>
          <p:nvPr>
            <p:custDataLst>
              <p:tags r:id="rId73"/>
            </p:custDataLst>
          </p:nvPr>
        </p:nvCxnSpPr>
        <p:spPr>
          <a:xfrm>
            <a:off x="7086600" y="3257490"/>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5" name="Flowchart: Delay 364"/>
          <p:cNvSpPr/>
          <p:nvPr>
            <p:custDataLst>
              <p:tags r:id="rId74"/>
            </p:custDataLst>
          </p:nvPr>
        </p:nvSpPr>
        <p:spPr>
          <a:xfrm rot="10800000">
            <a:off x="7315200" y="2971800"/>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6" name="Straight Arrow Connector 365"/>
          <p:cNvCxnSpPr/>
          <p:nvPr>
            <p:custDataLst>
              <p:tags r:id="rId75"/>
            </p:custDataLst>
          </p:nvPr>
        </p:nvCxnSpPr>
        <p:spPr>
          <a:xfrm>
            <a:off x="7924800" y="3048000"/>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p:nvPr>
            <p:custDataLst>
              <p:tags r:id="rId76"/>
            </p:custDataLst>
          </p:nvPr>
        </p:nvCxnSpPr>
        <p:spPr>
          <a:xfrm>
            <a:off x="7924800" y="32750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custDataLst>
              <p:tags r:id="rId77"/>
            </p:custDataLst>
          </p:nvPr>
        </p:nvCxnSpPr>
        <p:spPr>
          <a:xfrm>
            <a:off x="7924800" y="35036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69" name="Flowchart: Connector 368"/>
          <p:cNvSpPr/>
          <p:nvPr>
            <p:custDataLst>
              <p:tags r:id="rId78"/>
            </p:custDataLst>
          </p:nvPr>
        </p:nvSpPr>
        <p:spPr>
          <a:xfrm>
            <a:off x="7620000" y="32004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lowchart: Connector 369"/>
          <p:cNvSpPr/>
          <p:nvPr>
            <p:custDataLst>
              <p:tags r:id="rId79"/>
            </p:custDataLst>
          </p:nvPr>
        </p:nvSpPr>
        <p:spPr>
          <a:xfrm>
            <a:off x="7620000" y="34290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1" name="Straight Connector 370"/>
          <p:cNvCxnSpPr/>
          <p:nvPr>
            <p:custDataLst>
              <p:tags r:id="rId80"/>
            </p:custDataLst>
          </p:nvPr>
        </p:nvCxnSpPr>
        <p:spPr>
          <a:xfrm>
            <a:off x="7620000" y="30480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custDataLst>
              <p:tags r:id="rId81"/>
            </p:custDataLst>
          </p:nvPr>
        </p:nvCxnSpPr>
        <p:spPr>
          <a:xfrm>
            <a:off x="7772400" y="32750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custDataLst>
              <p:tags r:id="rId82"/>
            </p:custDataLst>
          </p:nvPr>
        </p:nvCxnSpPr>
        <p:spPr>
          <a:xfrm>
            <a:off x="7772400" y="35036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4" name="TextBox 373"/>
          <p:cNvSpPr txBox="1"/>
          <p:nvPr>
            <p:custDataLst>
              <p:tags r:id="rId83"/>
            </p:custDataLst>
          </p:nvPr>
        </p:nvSpPr>
        <p:spPr>
          <a:xfrm>
            <a:off x="6629400" y="5160902"/>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75" name="Straight Arrow Connector 374"/>
          <p:cNvCxnSpPr/>
          <p:nvPr>
            <p:custDataLst>
              <p:tags r:id="rId84"/>
            </p:custDataLst>
          </p:nvPr>
        </p:nvCxnSpPr>
        <p:spPr>
          <a:xfrm>
            <a:off x="7086600" y="54086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6" name="Flowchart: Delay 375"/>
          <p:cNvSpPr/>
          <p:nvPr>
            <p:custDataLst>
              <p:tags r:id="rId85"/>
            </p:custDataLst>
          </p:nvPr>
        </p:nvSpPr>
        <p:spPr>
          <a:xfrm rot="10800000">
            <a:off x="7315200" y="5122922"/>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7" name="Straight Arrow Connector 376"/>
          <p:cNvCxnSpPr/>
          <p:nvPr>
            <p:custDataLst>
              <p:tags r:id="rId86"/>
            </p:custDataLst>
          </p:nvPr>
        </p:nvCxnSpPr>
        <p:spPr>
          <a:xfrm>
            <a:off x="7924800" y="519912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p:nvPr>
            <p:custDataLst>
              <p:tags r:id="rId87"/>
            </p:custDataLst>
          </p:nvPr>
        </p:nvCxnSpPr>
        <p:spPr>
          <a:xfrm>
            <a:off x="7924800" y="54261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p:nvPr>
            <p:custDataLst>
              <p:tags r:id="rId88"/>
            </p:custDataLst>
          </p:nvPr>
        </p:nvCxnSpPr>
        <p:spPr>
          <a:xfrm>
            <a:off x="7924800" y="56547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80" name="Flowchart: Connector 379"/>
          <p:cNvSpPr/>
          <p:nvPr>
            <p:custDataLst>
              <p:tags r:id="rId89"/>
            </p:custDataLst>
          </p:nvPr>
        </p:nvSpPr>
        <p:spPr>
          <a:xfrm>
            <a:off x="7620000" y="55801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1" name="Straight Connector 380"/>
          <p:cNvCxnSpPr/>
          <p:nvPr>
            <p:custDataLst>
              <p:tags r:id="rId90"/>
            </p:custDataLst>
          </p:nvPr>
        </p:nvCxnSpPr>
        <p:spPr>
          <a:xfrm>
            <a:off x="7620000" y="5181600"/>
            <a:ext cx="304800" cy="175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a:stCxn id="376" idx="1"/>
          </p:cNvCxnSpPr>
          <p:nvPr>
            <p:custDataLst>
              <p:tags r:id="rId91"/>
            </p:custDataLst>
          </p:nvPr>
        </p:nvCxnSpPr>
        <p:spPr>
          <a:xfrm flipV="1">
            <a:off x="7620000" y="5426134"/>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custDataLst>
              <p:tags r:id="rId92"/>
            </p:custDataLst>
          </p:nvPr>
        </p:nvCxnSpPr>
        <p:spPr>
          <a:xfrm>
            <a:off x="7772400" y="5654734"/>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4" name="TextBox 383"/>
          <p:cNvSpPr txBox="1"/>
          <p:nvPr>
            <p:custDataLst>
              <p:tags r:id="rId93"/>
            </p:custDataLst>
          </p:nvPr>
        </p:nvSpPr>
        <p:spPr>
          <a:xfrm>
            <a:off x="6629400" y="1581090"/>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85" name="Straight Arrow Connector 384"/>
          <p:cNvCxnSpPr/>
          <p:nvPr>
            <p:custDataLst>
              <p:tags r:id="rId94"/>
            </p:custDataLst>
          </p:nvPr>
        </p:nvCxnSpPr>
        <p:spPr>
          <a:xfrm>
            <a:off x="7086600" y="18272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86" name="Flowchart: Delay 385"/>
          <p:cNvSpPr/>
          <p:nvPr>
            <p:custDataLst>
              <p:tags r:id="rId95"/>
            </p:custDataLst>
          </p:nvPr>
        </p:nvSpPr>
        <p:spPr>
          <a:xfrm rot="10800000">
            <a:off x="7315200" y="1524000"/>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7" name="Straight Arrow Connector 386"/>
          <p:cNvCxnSpPr/>
          <p:nvPr>
            <p:custDataLst>
              <p:tags r:id="rId96"/>
            </p:custDataLst>
          </p:nvPr>
        </p:nvCxnSpPr>
        <p:spPr>
          <a:xfrm>
            <a:off x="7924800" y="1600200"/>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custDataLst>
              <p:tags r:id="rId97"/>
            </p:custDataLst>
          </p:nvPr>
        </p:nvCxnSpPr>
        <p:spPr>
          <a:xfrm>
            <a:off x="7924800" y="18272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p:nvPr>
            <p:custDataLst>
              <p:tags r:id="rId98"/>
            </p:custDataLst>
          </p:nvPr>
        </p:nvCxnSpPr>
        <p:spPr>
          <a:xfrm>
            <a:off x="7924800" y="20558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0" name="Flowchart: Connector 389"/>
          <p:cNvSpPr/>
          <p:nvPr>
            <p:custDataLst>
              <p:tags r:id="rId99"/>
            </p:custDataLst>
          </p:nvPr>
        </p:nvSpPr>
        <p:spPr>
          <a:xfrm>
            <a:off x="7620000" y="15240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lowchart: Connector 390"/>
          <p:cNvSpPr/>
          <p:nvPr>
            <p:custDataLst>
              <p:tags r:id="rId100"/>
            </p:custDataLst>
          </p:nvPr>
        </p:nvSpPr>
        <p:spPr>
          <a:xfrm>
            <a:off x="7620000" y="17526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lowchart: Connector 391"/>
          <p:cNvSpPr/>
          <p:nvPr>
            <p:custDataLst>
              <p:tags r:id="rId101"/>
            </p:custDataLst>
          </p:nvPr>
        </p:nvSpPr>
        <p:spPr>
          <a:xfrm>
            <a:off x="7620000" y="19812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3" name="Straight Connector 392"/>
          <p:cNvCxnSpPr/>
          <p:nvPr>
            <p:custDataLst>
              <p:tags r:id="rId102"/>
            </p:custDataLst>
          </p:nvPr>
        </p:nvCxnSpPr>
        <p:spPr>
          <a:xfrm>
            <a:off x="7772400" y="16002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custDataLst>
              <p:tags r:id="rId103"/>
            </p:custDataLst>
          </p:nvPr>
        </p:nvCxnSpPr>
        <p:spPr>
          <a:xfrm>
            <a:off x="7772400" y="18272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custDataLst>
              <p:tags r:id="rId104"/>
            </p:custDataLst>
          </p:nvPr>
        </p:nvCxnSpPr>
        <p:spPr>
          <a:xfrm>
            <a:off x="7772400" y="20558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2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3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3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3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1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1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1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6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7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9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2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2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2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3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3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3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52"/>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5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5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5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5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5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5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60"/>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361"/>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36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63"/>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364"/>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366"/>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367"/>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36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6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70"/>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371"/>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37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37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374"/>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37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7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377"/>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37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37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380"/>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381"/>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382"/>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38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36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384"/>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385"/>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386"/>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387"/>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388"/>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389"/>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390"/>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391"/>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392"/>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393"/>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394"/>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61" grpId="0" animBg="1"/>
      <p:bldP spid="62" grpId="0" animBg="1"/>
      <p:bldP spid="63" grpId="0" animBg="1"/>
      <p:bldP spid="64" grpId="0"/>
      <p:bldP spid="138" grpId="0" animBg="1"/>
      <p:bldP spid="160" grpId="0" animBg="1"/>
      <p:bldP spid="161" grpId="0" animBg="1"/>
      <p:bldP spid="162" grpId="0" animBg="1"/>
      <p:bldP spid="90" grpId="0" animBg="1"/>
      <p:bldP spid="74" grpId="0" animBg="1"/>
      <p:bldP spid="76" grpId="0"/>
      <p:bldP spid="77" grpId="0" animBg="1"/>
      <p:bldP spid="79" grpId="0" animBg="1"/>
      <p:bldP spid="92" grpId="0" animBg="1"/>
      <p:bldP spid="94" grpId="0" animBg="1"/>
      <p:bldP spid="106" grpId="0"/>
      <p:bldP spid="125" grpId="0" animBg="1"/>
      <p:bldP spid="126" grpId="0" animBg="1"/>
      <p:bldP spid="127" grpId="0" animBg="1"/>
      <p:bldP spid="128" grpId="0" animBg="1"/>
      <p:bldP spid="131" grpId="0"/>
      <p:bldP spid="189" grpId="0"/>
      <p:bldP spid="202" grpId="0"/>
      <p:bldP spid="203" grpId="0"/>
      <p:bldP spid="352" grpId="0"/>
      <p:bldP spid="354" grpId="0" animBg="1"/>
      <p:bldP spid="358" grpId="0" animBg="1"/>
      <p:bldP spid="359" grpId="0" animBg="1"/>
      <p:bldP spid="363" grpId="0"/>
      <p:bldP spid="365" grpId="0" animBg="1"/>
      <p:bldP spid="369" grpId="0" animBg="1"/>
      <p:bldP spid="370" grpId="0" animBg="1"/>
      <p:bldP spid="374" grpId="0"/>
      <p:bldP spid="376" grpId="0" animBg="1"/>
      <p:bldP spid="380" grpId="0" animBg="1"/>
      <p:bldP spid="384" grpId="0"/>
      <p:bldP spid="386" grpId="0" animBg="1"/>
      <p:bldP spid="390" grpId="0" animBg="1"/>
      <p:bldP spid="391" grpId="0" animBg="1"/>
      <p:bldP spid="3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307" name="Rectangle 3"/>
          <p:cNvSpPr>
            <a:spLocks noGrp="1" noChangeArrowheads="1"/>
          </p:cNvSpPr>
          <p:nvPr>
            <p:ph idx="1"/>
            <p:custDataLst>
              <p:tags r:id="rId1"/>
            </p:custDataLst>
          </p:nvPr>
        </p:nvSpPr>
        <p:spPr/>
        <p:txBody>
          <a:bodyPr/>
          <a:lstStyle/>
          <a:p>
            <a:r>
              <a:rPr lang="en-US" dirty="0" smtClean="0">
                <a:solidFill>
                  <a:schemeClr val="accent1"/>
                </a:solidFill>
              </a:rPr>
              <a:t>SRAM</a:t>
            </a:r>
          </a:p>
          <a:p>
            <a:pPr>
              <a:buClr>
                <a:schemeClr val="accent1"/>
              </a:buClr>
              <a:buFont typeface="Arial" pitchFamily="34" charset="0"/>
              <a:buChar char="•"/>
            </a:pPr>
            <a:r>
              <a:rPr lang="en-US" dirty="0" smtClean="0"/>
              <a:t>A </a:t>
            </a:r>
            <a:r>
              <a:rPr lang="en-US" dirty="0"/>
              <a:t>few </a:t>
            </a:r>
            <a:r>
              <a:rPr lang="en-US" dirty="0" smtClean="0"/>
              <a:t>transistors (~6) per cell</a:t>
            </a:r>
            <a:endParaRPr lang="en-US" dirty="0"/>
          </a:p>
          <a:p>
            <a:pPr>
              <a:buClr>
                <a:schemeClr val="accent1"/>
              </a:buClr>
              <a:buFont typeface="Arial" pitchFamily="34" charset="0"/>
              <a:buChar char="•"/>
            </a:pPr>
            <a:r>
              <a:rPr lang="en-US" dirty="0"/>
              <a:t>Used for </a:t>
            </a:r>
            <a:r>
              <a:rPr lang="en-US" dirty="0" smtClean="0"/>
              <a:t>working memory</a:t>
            </a:r>
            <a:r>
              <a:rPr lang="en-US" dirty="0"/>
              <a:t> </a:t>
            </a:r>
            <a:r>
              <a:rPr lang="en-US" dirty="0" smtClean="0"/>
              <a:t>(caches)</a:t>
            </a:r>
            <a:endParaRPr lang="en-US" dirty="0"/>
          </a:p>
          <a:p>
            <a:pPr>
              <a:buClr>
                <a:schemeClr val="accent1"/>
              </a:buClr>
              <a:buFont typeface="Arial" pitchFamily="34" charset="0"/>
              <a:buChar char="•"/>
            </a:pPr>
            <a:r>
              <a:rPr lang="en-US" dirty="0" smtClean="0"/>
              <a:t>But for even higher density…</a:t>
            </a:r>
            <a:endParaRPr lang="en-US" dirty="0"/>
          </a:p>
        </p:txBody>
      </p:sp>
      <p:sp>
        <p:nvSpPr>
          <p:cNvPr id="4" name="Title 3"/>
          <p:cNvSpPr>
            <a:spLocks noGrp="1"/>
          </p:cNvSpPr>
          <p:nvPr>
            <p:ph type="title"/>
            <p:custDataLst>
              <p:tags r:id="rId2"/>
            </p:custDataLst>
          </p:nvPr>
        </p:nvSpPr>
        <p:spPr/>
        <p:txBody>
          <a:bodyPr/>
          <a:lstStyle/>
          <a:p>
            <a:r>
              <a:rPr lang="en-US" dirty="0" smtClean="0"/>
              <a:t>SRAM Summary</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lstStyle/>
          <a:p>
            <a:r>
              <a:rPr lang="en-US" dirty="0" smtClean="0"/>
              <a:t>Dynamic RAM: DRAM</a:t>
            </a:r>
            <a:endParaRPr lang="en-US" dirty="0"/>
          </a:p>
        </p:txBody>
      </p:sp>
      <p:sp>
        <p:nvSpPr>
          <p:cNvPr id="2020355" name="Rectangle 3"/>
          <p:cNvSpPr>
            <a:spLocks noGrp="1" noChangeArrowheads="1"/>
          </p:cNvSpPr>
          <p:nvPr>
            <p:ph idx="1"/>
            <p:custDataLst>
              <p:tags r:id="rId2"/>
            </p:custDataLst>
          </p:nvPr>
        </p:nvSpPr>
        <p:spPr>
          <a:xfrm>
            <a:off x="228600" y="990600"/>
            <a:ext cx="8686800" cy="5791200"/>
          </a:xfrm>
        </p:spPr>
        <p:txBody>
          <a:bodyPr/>
          <a:lstStyle/>
          <a:p>
            <a:pPr>
              <a:lnSpc>
                <a:spcPct val="82000"/>
              </a:lnSpc>
            </a:pPr>
            <a:r>
              <a:rPr lang="en-US" dirty="0" smtClean="0">
                <a:solidFill>
                  <a:schemeClr val="accent1"/>
                </a:solidFill>
              </a:rPr>
              <a:t>Dynamic-RAM (DRAM)</a:t>
            </a:r>
            <a:endParaRPr lang="en-US" dirty="0">
              <a:solidFill>
                <a:schemeClr val="accent1"/>
              </a:solidFill>
            </a:endParaRPr>
          </a:p>
          <a:p>
            <a:pPr lvl="1">
              <a:lnSpc>
                <a:spcPct val="82000"/>
              </a:lnSpc>
            </a:pPr>
            <a:r>
              <a:rPr lang="en-US" dirty="0"/>
              <a:t>Data values require constant </a:t>
            </a:r>
            <a:r>
              <a:rPr lang="en-US" dirty="0" smtClean="0"/>
              <a:t>refresh</a:t>
            </a:r>
          </a:p>
          <a:p>
            <a:endParaRPr lang="en-US" dirty="0"/>
          </a:p>
        </p:txBody>
      </p:sp>
      <p:cxnSp>
        <p:nvCxnSpPr>
          <p:cNvPr id="15" name="Straight Connector 14"/>
          <p:cNvCxnSpPr/>
          <p:nvPr>
            <p:custDataLst>
              <p:tags r:id="rId3"/>
            </p:custDataLst>
          </p:nvPr>
        </p:nvCxnSpPr>
        <p:spPr>
          <a:xfrm rot="5400000">
            <a:off x="4572000" y="28956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
            </p:custDataLst>
          </p:nvPr>
        </p:nvCxnSpPr>
        <p:spPr>
          <a:xfrm rot="10800000">
            <a:off x="4724401" y="2743200"/>
            <a:ext cx="737435"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
            </p:custDataLst>
          </p:nvPr>
        </p:nvCxnSpPr>
        <p:spPr>
          <a:xfrm rot="5400000" flipH="1" flipV="1">
            <a:off x="5385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6"/>
            </p:custDataLst>
          </p:nvPr>
        </p:nvCxnSpPr>
        <p:spPr>
          <a:xfrm>
            <a:off x="546183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7"/>
            </p:custDataLst>
          </p:nvPr>
        </p:nvCxnSpPr>
        <p:spPr>
          <a:xfrm rot="5400000">
            <a:off x="5766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8"/>
            </p:custDataLst>
          </p:nvPr>
        </p:nvCxnSpPr>
        <p:spPr>
          <a:xfrm>
            <a:off x="5842835"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9"/>
            </p:custDataLst>
          </p:nvPr>
        </p:nvCxnSpPr>
        <p:spPr>
          <a:xfrm>
            <a:off x="5461835"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0"/>
            </p:custDataLst>
          </p:nvPr>
        </p:nvCxnSpPr>
        <p:spPr>
          <a:xfrm rot="5400000" flipH="1" flipV="1">
            <a:off x="5306847" y="2171700"/>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1"/>
            </p:custDataLst>
          </p:nvPr>
        </p:nvCxnSpPr>
        <p:spPr>
          <a:xfrm>
            <a:off x="990600" y="1828800"/>
            <a:ext cx="51570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2"/>
            </p:custDataLst>
          </p:nvPr>
        </p:nvCxnSpPr>
        <p:spPr>
          <a:xfrm rot="5400000">
            <a:off x="4661735" y="2781300"/>
            <a:ext cx="3124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3"/>
            </p:custDataLst>
          </p:nvPr>
        </p:nvCxnSpPr>
        <p:spPr>
          <a:xfrm>
            <a:off x="6300035"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14"/>
            </p:custDataLst>
          </p:nvPr>
        </p:nvSpPr>
        <p:spPr>
          <a:xfrm>
            <a:off x="3581400" y="3581400"/>
            <a:ext cx="938965" cy="523221"/>
          </a:xfrm>
          <a:prstGeom prst="rect">
            <a:avLst/>
          </a:prstGeom>
          <a:noFill/>
        </p:spPr>
        <p:txBody>
          <a:bodyPr wrap="square" rtlCol="0">
            <a:spAutoFit/>
          </a:bodyPr>
          <a:lstStyle/>
          <a:p>
            <a:r>
              <a:rPr lang="en-US" sz="2800" dirty="0" err="1" smtClean="0">
                <a:solidFill>
                  <a:schemeClr val="bg1"/>
                </a:solidFill>
              </a:rPr>
              <a:t>Gnd</a:t>
            </a:r>
            <a:endParaRPr lang="en-US" sz="2800" dirty="0" smtClean="0">
              <a:solidFill>
                <a:schemeClr val="bg1"/>
              </a:solidFill>
            </a:endParaRPr>
          </a:p>
        </p:txBody>
      </p:sp>
      <p:sp>
        <p:nvSpPr>
          <p:cNvPr id="39" name="TextBox 38"/>
          <p:cNvSpPr txBox="1"/>
          <p:nvPr>
            <p:custDataLst>
              <p:tags r:id="rId15"/>
            </p:custDataLst>
          </p:nvPr>
        </p:nvSpPr>
        <p:spPr>
          <a:xfrm>
            <a:off x="6909635" y="1381780"/>
            <a:ext cx="1548565" cy="523221"/>
          </a:xfrm>
          <a:prstGeom prst="rect">
            <a:avLst/>
          </a:prstGeom>
          <a:noFill/>
          <a:ln>
            <a:noFill/>
          </a:ln>
        </p:spPr>
        <p:txBody>
          <a:bodyPr wrap="none" rtlCol="0">
            <a:spAutoFit/>
          </a:bodyPr>
          <a:lstStyle/>
          <a:p>
            <a:r>
              <a:rPr lang="en-US" sz="2800" dirty="0" smtClean="0">
                <a:solidFill>
                  <a:schemeClr val="bg1"/>
                </a:solidFill>
              </a:rPr>
              <a:t>word line</a:t>
            </a:r>
          </a:p>
        </p:txBody>
      </p:sp>
      <p:sp>
        <p:nvSpPr>
          <p:cNvPr id="40" name="TextBox 39"/>
          <p:cNvSpPr txBox="1"/>
          <p:nvPr>
            <p:custDataLst>
              <p:tags r:id="rId16"/>
            </p:custDataLst>
          </p:nvPr>
        </p:nvSpPr>
        <p:spPr>
          <a:xfrm>
            <a:off x="61662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cxnSp>
        <p:nvCxnSpPr>
          <p:cNvPr id="44" name="Straight Connector 43"/>
          <p:cNvCxnSpPr/>
          <p:nvPr>
            <p:custDataLst>
              <p:tags r:id="rId17"/>
            </p:custDataLst>
          </p:nvPr>
        </p:nvCxnSpPr>
        <p:spPr>
          <a:xfrm>
            <a:off x="4419600" y="30480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8"/>
            </p:custDataLst>
          </p:nvPr>
        </p:nvCxnSpPr>
        <p:spPr>
          <a:xfrm>
            <a:off x="4419600" y="32004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9"/>
            </p:custDataLst>
          </p:nvPr>
        </p:nvCxnSpPr>
        <p:spPr>
          <a:xfrm rot="5400000">
            <a:off x="4419600" y="3505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0"/>
            </p:custDataLst>
          </p:nvPr>
        </p:nvCxnSpPr>
        <p:spPr>
          <a:xfrm>
            <a:off x="4495800" y="3810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21"/>
            </p:custDataLst>
          </p:nvPr>
        </p:nvCxnSpPr>
        <p:spPr>
          <a:xfrm>
            <a:off x="4572000" y="38862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2"/>
            </p:custDataLst>
          </p:nvPr>
        </p:nvCxnSpPr>
        <p:spPr>
          <a:xfrm>
            <a:off x="4648200" y="3962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23"/>
            </p:custDataLst>
          </p:nvPr>
        </p:nvSpPr>
        <p:spPr>
          <a:xfrm>
            <a:off x="2794835" y="2819400"/>
            <a:ext cx="1777165" cy="523221"/>
          </a:xfrm>
          <a:prstGeom prst="rect">
            <a:avLst/>
          </a:prstGeom>
          <a:noFill/>
        </p:spPr>
        <p:txBody>
          <a:bodyPr wrap="square" rtlCol="0">
            <a:spAutoFit/>
          </a:bodyPr>
          <a:lstStyle/>
          <a:p>
            <a:r>
              <a:rPr lang="en-US" sz="2800" dirty="0" smtClean="0">
                <a:solidFill>
                  <a:schemeClr val="bg1"/>
                </a:solidFill>
              </a:rPr>
              <a:t>Capacitor</a:t>
            </a:r>
          </a:p>
        </p:txBody>
      </p:sp>
      <p:pic>
        <p:nvPicPr>
          <p:cNvPr id="17410" name="CP3 Ink 32239f52-c8ab-4ae9-aff6-56d3c85a7714"/>
          <p:cNvPicPr>
            <a:picLocks noChangeAspect="1" noChangeArrowheads="1"/>
          </p:cNvPicPr>
          <p:nvPr>
            <p:custDataLst>
              <p:tags r:id="rId24"/>
            </p:custDataLst>
          </p:nvPr>
        </p:nvPicPr>
        <p:blipFill>
          <a:blip r:embed="rId27">
            <a:extLst>
              <a:ext uri="{28A0092B-C50C-407E-A947-70E740481C1C}">
                <a14:useLocalDpi xmlns:a14="http://schemas.microsoft.com/office/drawing/2010/main" val="0"/>
              </a:ext>
            </a:extLst>
          </a:blip>
          <a:srcRect/>
          <a:stretch>
            <a:fillRect/>
          </a:stretch>
        </p:blipFill>
        <p:spPr bwMode="auto">
          <a:xfrm>
            <a:off x="5056530" y="2105520"/>
            <a:ext cx="1254300" cy="87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03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3" name="Rectangle 3"/>
          <p:cNvSpPr>
            <a:spLocks noGrp="1" noChangeArrowheads="1"/>
          </p:cNvSpPr>
          <p:nvPr>
            <p:ph idx="1"/>
            <p:custDataLst>
              <p:tags r:id="rId1"/>
            </p:custDataLst>
          </p:nvPr>
        </p:nvSpPr>
        <p:spPr/>
        <p:txBody>
          <a:bodyPr/>
          <a:lstStyle/>
          <a:p>
            <a:pPr>
              <a:lnSpc>
                <a:spcPct val="90000"/>
              </a:lnSpc>
            </a:pPr>
            <a:r>
              <a:rPr lang="en-US" dirty="0"/>
              <a:t>Single transistor vs. many gates</a:t>
            </a:r>
          </a:p>
          <a:p>
            <a:pPr lvl="1">
              <a:lnSpc>
                <a:spcPct val="90000"/>
              </a:lnSpc>
            </a:pPr>
            <a:r>
              <a:rPr lang="en-US" dirty="0" smtClean="0"/>
              <a:t>Denser, cheaper ($30/1GB vs. $30/2MB)</a:t>
            </a:r>
          </a:p>
          <a:p>
            <a:pPr lvl="1">
              <a:lnSpc>
                <a:spcPct val="90000"/>
              </a:lnSpc>
            </a:pPr>
            <a:r>
              <a:rPr lang="en-US" dirty="0" smtClean="0"/>
              <a:t>But more complicated, and has analog sensing</a:t>
            </a:r>
            <a:endParaRPr lang="en-US" dirty="0"/>
          </a:p>
          <a:p>
            <a:pPr lvl="1">
              <a:lnSpc>
                <a:spcPct val="90000"/>
              </a:lnSpc>
            </a:pPr>
            <a:endParaRPr lang="en-US" dirty="0"/>
          </a:p>
          <a:p>
            <a:pPr>
              <a:lnSpc>
                <a:spcPct val="90000"/>
              </a:lnSpc>
            </a:pPr>
            <a:r>
              <a:rPr lang="en-US" dirty="0" smtClean="0"/>
              <a:t>Also needs </a:t>
            </a:r>
            <a:r>
              <a:rPr lang="en-US" dirty="0"/>
              <a:t>refresh</a:t>
            </a:r>
          </a:p>
          <a:p>
            <a:pPr lvl="1">
              <a:lnSpc>
                <a:spcPct val="90000"/>
              </a:lnSpc>
            </a:pPr>
            <a:r>
              <a:rPr lang="en-US" dirty="0" smtClean="0"/>
              <a:t>Read </a:t>
            </a:r>
            <a:r>
              <a:rPr lang="en-US" dirty="0"/>
              <a:t>and write </a:t>
            </a:r>
            <a:r>
              <a:rPr lang="en-US" dirty="0" smtClean="0"/>
              <a:t>back…</a:t>
            </a:r>
            <a:endParaRPr lang="en-US" dirty="0"/>
          </a:p>
          <a:p>
            <a:pPr lvl="1">
              <a:lnSpc>
                <a:spcPct val="90000"/>
              </a:lnSpc>
            </a:pPr>
            <a:r>
              <a:rPr lang="en-US" dirty="0" smtClean="0"/>
              <a:t>…every </a:t>
            </a:r>
            <a:r>
              <a:rPr lang="en-US" dirty="0"/>
              <a:t>few </a:t>
            </a:r>
            <a:r>
              <a:rPr lang="en-US" dirty="0" smtClean="0"/>
              <a:t>milliseconds</a:t>
            </a:r>
            <a:endParaRPr lang="en-US" dirty="0"/>
          </a:p>
          <a:p>
            <a:pPr lvl="1">
              <a:lnSpc>
                <a:spcPct val="90000"/>
              </a:lnSpc>
            </a:pPr>
            <a:r>
              <a:rPr lang="en-US" dirty="0" smtClean="0"/>
              <a:t>Organized </a:t>
            </a:r>
            <a:r>
              <a:rPr lang="en-US" dirty="0"/>
              <a:t>in 2D grid, so can do rows at a time</a:t>
            </a:r>
          </a:p>
          <a:p>
            <a:pPr lvl="1">
              <a:lnSpc>
                <a:spcPct val="90000"/>
              </a:lnSpc>
            </a:pPr>
            <a:r>
              <a:rPr lang="en-US" dirty="0" smtClean="0"/>
              <a:t>Chip can do refresh internally</a:t>
            </a:r>
            <a:endParaRPr lang="en-US" dirty="0"/>
          </a:p>
          <a:p>
            <a:pPr>
              <a:lnSpc>
                <a:spcPct val="90000"/>
              </a:lnSpc>
            </a:pPr>
            <a:endParaRPr lang="en-US" dirty="0" smtClean="0"/>
          </a:p>
          <a:p>
            <a:pPr>
              <a:lnSpc>
                <a:spcPct val="90000"/>
              </a:lnSpc>
            </a:pPr>
            <a:r>
              <a:rPr lang="en-US" dirty="0" smtClean="0"/>
              <a:t>Hence… slower and energy inefficient</a:t>
            </a:r>
            <a:endParaRPr lang="en-US" dirty="0"/>
          </a:p>
        </p:txBody>
      </p:sp>
      <p:sp>
        <p:nvSpPr>
          <p:cNvPr id="4" name="Title 3"/>
          <p:cNvSpPr>
            <a:spLocks noGrp="1"/>
          </p:cNvSpPr>
          <p:nvPr>
            <p:ph type="title"/>
            <p:custDataLst>
              <p:tags r:id="rId2"/>
            </p:custDataLst>
          </p:nvPr>
        </p:nvSpPr>
        <p:spPr/>
        <p:txBody>
          <a:bodyPr/>
          <a:lstStyle/>
          <a:p>
            <a:r>
              <a:rPr lang="en-US" dirty="0" smtClean="0"/>
              <a:t>DRAM vs. SRAM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statement(s) is true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In </a:t>
            </a:r>
            <a:r>
              <a:rPr lang="en-US" dirty="0"/>
              <a:t>a Moore Machine output depends on </a:t>
            </a:r>
            <a:r>
              <a:rPr lang="en-US" dirty="0" smtClean="0"/>
              <a:t>both current state and input</a:t>
            </a:r>
            <a:endParaRPr lang="en-US" dirty="0"/>
          </a:p>
          <a:p>
            <a:pPr marL="0" indent="0">
              <a:buNone/>
            </a:pPr>
            <a:r>
              <a:rPr lang="en-US" dirty="0" smtClean="0"/>
              <a:t>(B) In a Mealy Machine output depends on current state and  input</a:t>
            </a:r>
          </a:p>
          <a:p>
            <a:pPr marL="0" indent="0">
              <a:buNone/>
            </a:pPr>
            <a:r>
              <a:rPr lang="en-US" dirty="0" smtClean="0"/>
              <a:t>(C) In a Mealy Machine output depends on next state    and input</a:t>
            </a:r>
            <a:br>
              <a:rPr lang="en-US" dirty="0" smtClean="0"/>
            </a:br>
            <a:r>
              <a:rPr lang="en-US" dirty="0" smtClean="0"/>
              <a:t>(D) All the above are true</a:t>
            </a:r>
          </a:p>
          <a:p>
            <a:pPr marL="0" indent="0">
              <a:buNone/>
            </a:pPr>
            <a:r>
              <a:rPr lang="en-US" dirty="0" smtClean="0"/>
              <a:t>(E) None are true</a:t>
            </a:r>
          </a:p>
        </p:txBody>
      </p:sp>
      <p:pic>
        <p:nvPicPr>
          <p:cNvPr id="2050" name="CP3 Ink e537d429-0c91-4d27-9c46-48a4eb286f2d"/>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6700" y="1538880"/>
            <a:ext cx="9017400" cy="148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8525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Rectangle 2"/>
          <p:cNvSpPr>
            <a:spLocks noGrp="1" noChangeArrowheads="1"/>
          </p:cNvSpPr>
          <p:nvPr>
            <p:ph type="title"/>
            <p:custDataLst>
              <p:tags r:id="rId1"/>
            </p:custDataLst>
          </p:nvPr>
        </p:nvSpPr>
        <p:spPr/>
        <p:txBody>
          <a:bodyPr>
            <a:noAutofit/>
          </a:bodyPr>
          <a:lstStyle/>
          <a:p>
            <a:r>
              <a:rPr lang="en-US"/>
              <a:t>Memory</a:t>
            </a:r>
          </a:p>
        </p:txBody>
      </p:sp>
      <p:sp>
        <p:nvSpPr>
          <p:cNvPr id="2003971" name="Rectangle 3"/>
          <p:cNvSpPr>
            <a:spLocks noGrp="1" noChangeArrowheads="1"/>
          </p:cNvSpPr>
          <p:nvPr>
            <p:ph idx="1"/>
            <p:custDataLst>
              <p:tags r:id="rId2"/>
            </p:custDataLst>
          </p:nvPr>
        </p:nvSpPr>
        <p:spPr/>
        <p:txBody>
          <a:bodyPr>
            <a:noAutofit/>
          </a:bodyPr>
          <a:lstStyle/>
          <a:p>
            <a:pPr>
              <a:lnSpc>
                <a:spcPct val="82000"/>
              </a:lnSpc>
            </a:pPr>
            <a:r>
              <a:rPr lang="en-US" sz="2800" dirty="0" smtClean="0">
                <a:solidFill>
                  <a:schemeClr val="accent1"/>
                </a:solidFill>
              </a:rPr>
              <a:t>Register File </a:t>
            </a:r>
            <a:r>
              <a:rPr lang="en-US" sz="2800" dirty="0" smtClean="0"/>
              <a:t>tradeoffs</a:t>
            </a:r>
          </a:p>
          <a:p>
            <a:pPr lvl="1">
              <a:lnSpc>
                <a:spcPct val="82000"/>
              </a:lnSpc>
              <a:buNone/>
            </a:pPr>
            <a:r>
              <a:rPr lang="en-US" sz="2400" dirty="0" smtClean="0">
                <a:solidFill>
                  <a:schemeClr val="accent1"/>
                </a:solidFill>
              </a:rPr>
              <a:t>+</a:t>
            </a:r>
            <a:r>
              <a:rPr lang="en-US" sz="2400" dirty="0" smtClean="0"/>
              <a:t>	Very fast (a few gate delays for both read and write)</a:t>
            </a:r>
          </a:p>
          <a:p>
            <a:pPr lvl="1">
              <a:lnSpc>
                <a:spcPct val="82000"/>
              </a:lnSpc>
              <a:buNone/>
            </a:pPr>
            <a:r>
              <a:rPr lang="en-US" sz="2400" dirty="0" smtClean="0">
                <a:solidFill>
                  <a:schemeClr val="accent1"/>
                </a:solidFill>
              </a:rPr>
              <a:t>+</a:t>
            </a:r>
            <a:r>
              <a:rPr lang="en-US" sz="2400" dirty="0" smtClean="0"/>
              <a:t>	Adding extra ports is straightforward</a:t>
            </a:r>
          </a:p>
          <a:p>
            <a:pPr lvl="1">
              <a:lnSpc>
                <a:spcPct val="82000"/>
              </a:lnSpc>
              <a:buNone/>
            </a:pPr>
            <a:r>
              <a:rPr lang="en-US" sz="2400" dirty="0" smtClean="0">
                <a:solidFill>
                  <a:schemeClr val="accent1"/>
                </a:solidFill>
              </a:rPr>
              <a:t>–</a:t>
            </a:r>
            <a:r>
              <a:rPr lang="en-US" sz="2400" dirty="0" smtClean="0"/>
              <a:t> 	Expensive, doesn’t scale</a:t>
            </a:r>
          </a:p>
          <a:p>
            <a:pPr lvl="1">
              <a:lnSpc>
                <a:spcPct val="82000"/>
              </a:lnSpc>
              <a:buNone/>
            </a:pPr>
            <a:r>
              <a:rPr lang="en-US" sz="2400" dirty="0" smtClean="0">
                <a:solidFill>
                  <a:schemeClr val="accent1"/>
                </a:solidFill>
              </a:rPr>
              <a:t>–</a:t>
            </a:r>
            <a:r>
              <a:rPr lang="en-US" sz="2400" dirty="0" smtClean="0"/>
              <a:t> 	Volatile</a:t>
            </a:r>
          </a:p>
          <a:p>
            <a:pPr>
              <a:lnSpc>
                <a:spcPct val="82000"/>
              </a:lnSpc>
            </a:pPr>
            <a:endParaRPr lang="en-US" sz="2800" dirty="0" smtClean="0"/>
          </a:p>
          <a:p>
            <a:pPr>
              <a:lnSpc>
                <a:spcPct val="82000"/>
              </a:lnSpc>
            </a:pPr>
            <a:r>
              <a:rPr lang="en-US" sz="2800" dirty="0" smtClean="0">
                <a:solidFill>
                  <a:schemeClr val="accent1"/>
                </a:solidFill>
              </a:rPr>
              <a:t>Volatile Memory </a:t>
            </a:r>
            <a:r>
              <a:rPr lang="en-US" sz="2800" dirty="0" smtClean="0"/>
              <a:t>alternatives: SRAM, DRAM, …</a:t>
            </a:r>
          </a:p>
          <a:p>
            <a:pPr lvl="1">
              <a:lnSpc>
                <a:spcPct val="82000"/>
              </a:lnSpc>
              <a:buNone/>
            </a:pPr>
            <a:r>
              <a:rPr lang="en-US" sz="2400" dirty="0" smtClean="0">
                <a:solidFill>
                  <a:schemeClr val="accent1"/>
                </a:solidFill>
              </a:rPr>
              <a:t>–</a:t>
            </a:r>
            <a:r>
              <a:rPr lang="en-US" sz="2400" dirty="0" smtClean="0"/>
              <a:t> 	Slower</a:t>
            </a:r>
          </a:p>
          <a:p>
            <a:pPr lvl="1">
              <a:lnSpc>
                <a:spcPct val="82000"/>
              </a:lnSpc>
              <a:buNone/>
            </a:pPr>
            <a:r>
              <a:rPr lang="en-US" sz="2400" dirty="0" smtClean="0">
                <a:solidFill>
                  <a:schemeClr val="accent1"/>
                </a:solidFill>
              </a:rPr>
              <a:t>+</a:t>
            </a:r>
            <a:r>
              <a:rPr lang="en-US" sz="2400" dirty="0" smtClean="0"/>
              <a:t>	Cheaper, and scales well</a:t>
            </a:r>
          </a:p>
          <a:p>
            <a:pPr lvl="1">
              <a:lnSpc>
                <a:spcPct val="82000"/>
              </a:lnSpc>
              <a:buNone/>
            </a:pPr>
            <a:r>
              <a:rPr lang="en-US" sz="2400" dirty="0" smtClean="0">
                <a:solidFill>
                  <a:schemeClr val="accent1"/>
                </a:solidFill>
              </a:rPr>
              <a:t>–</a:t>
            </a:r>
            <a:r>
              <a:rPr lang="en-US" sz="2400" dirty="0" smtClean="0"/>
              <a:t> 	Volatile</a:t>
            </a:r>
          </a:p>
          <a:p>
            <a:pPr>
              <a:lnSpc>
                <a:spcPct val="82000"/>
              </a:lnSpc>
            </a:pPr>
            <a:endParaRPr lang="en-US" sz="2800" dirty="0" smtClean="0"/>
          </a:p>
          <a:p>
            <a:pPr marL="342900" lvl="1" indent="-342900">
              <a:lnSpc>
                <a:spcPct val="82000"/>
              </a:lnSpc>
              <a:buClrTx/>
              <a:buSzPct val="80000"/>
              <a:buNone/>
            </a:pPr>
            <a:r>
              <a:rPr lang="en-US" sz="2800" dirty="0" smtClean="0">
                <a:solidFill>
                  <a:schemeClr val="accent1"/>
                </a:solidFill>
              </a:rPr>
              <a:t>Non-Volatile Memory (NV-RAM): </a:t>
            </a:r>
            <a:r>
              <a:rPr lang="en-US" sz="2400" dirty="0" smtClean="0"/>
              <a:t>Flash, EEPROM, …</a:t>
            </a:r>
          </a:p>
          <a:p>
            <a:pPr lvl="1">
              <a:lnSpc>
                <a:spcPct val="82000"/>
              </a:lnSpc>
              <a:buNone/>
            </a:pPr>
            <a:r>
              <a:rPr lang="en-US" sz="2400" dirty="0" smtClean="0">
                <a:solidFill>
                  <a:schemeClr val="accent1"/>
                </a:solidFill>
              </a:rPr>
              <a:t>+</a:t>
            </a:r>
            <a:r>
              <a:rPr lang="en-US" sz="2400" dirty="0" smtClean="0"/>
              <a:t>	Scales well</a:t>
            </a:r>
            <a:endParaRPr lang="en-US" sz="2400" dirty="0"/>
          </a:p>
          <a:p>
            <a:pPr lvl="1">
              <a:lnSpc>
                <a:spcPct val="82000"/>
              </a:lnSpc>
              <a:buNone/>
            </a:pPr>
            <a:r>
              <a:rPr lang="en-US" sz="2400" dirty="0" smtClean="0">
                <a:solidFill>
                  <a:schemeClr val="accent1"/>
                </a:solidFill>
              </a:rPr>
              <a:t>–</a:t>
            </a:r>
            <a:r>
              <a:rPr lang="en-US" sz="2400" dirty="0" smtClean="0"/>
              <a:t> 	Limited </a:t>
            </a:r>
            <a:r>
              <a:rPr lang="en-US" sz="2400" dirty="0"/>
              <a:t>lifetime; </a:t>
            </a:r>
            <a:r>
              <a:rPr lang="en-US" sz="2400" dirty="0" smtClean="0"/>
              <a:t>degrades after </a:t>
            </a:r>
            <a:r>
              <a:rPr lang="en-US" sz="2400" dirty="0"/>
              <a:t>100000 to 1M </a:t>
            </a:r>
            <a:r>
              <a:rPr lang="en-US" sz="2400" dirty="0" smtClean="0"/>
              <a:t>writes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3971">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3971">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03971">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3971">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3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498" name="Rectangle 2"/>
          <p:cNvSpPr>
            <a:spLocks noGrp="1" noChangeArrowheads="1"/>
          </p:cNvSpPr>
          <p:nvPr>
            <p:ph type="title"/>
            <p:custDataLst>
              <p:tags r:id="rId1"/>
            </p:custDataLst>
          </p:nvPr>
        </p:nvSpPr>
        <p:spPr/>
        <p:txBody>
          <a:bodyPr/>
          <a:lstStyle/>
          <a:p>
            <a:r>
              <a:rPr lang="en-US"/>
              <a:t>Summary</a:t>
            </a:r>
          </a:p>
        </p:txBody>
      </p:sp>
      <p:sp>
        <p:nvSpPr>
          <p:cNvPr id="2026499" name="Rectangle 3"/>
          <p:cNvSpPr>
            <a:spLocks noGrp="1" noChangeArrowheads="1"/>
          </p:cNvSpPr>
          <p:nvPr>
            <p:ph idx="1"/>
            <p:custDataLst>
              <p:tags r:id="rId2"/>
            </p:custDataLst>
          </p:nvPr>
        </p:nvSpPr>
        <p:spPr/>
        <p:txBody>
          <a:bodyPr>
            <a:normAutofit lnSpcReduction="10000"/>
          </a:bodyPr>
          <a:lstStyle/>
          <a:p>
            <a:r>
              <a:rPr lang="en-US" dirty="0"/>
              <a:t>We now have enough building blocks to build machines that can perform non-trivial computational tasks</a:t>
            </a:r>
          </a:p>
          <a:p>
            <a:endParaRPr lang="en-US" dirty="0" smtClean="0"/>
          </a:p>
          <a:p>
            <a:r>
              <a:rPr lang="en-US" dirty="0" smtClean="0"/>
              <a:t>Register File: Tens of words of working memory</a:t>
            </a:r>
            <a:endParaRPr lang="en-US" dirty="0"/>
          </a:p>
          <a:p>
            <a:r>
              <a:rPr lang="en-US" dirty="0"/>
              <a:t>SRAM: </a:t>
            </a:r>
            <a:r>
              <a:rPr lang="en-US" dirty="0" smtClean="0"/>
              <a:t>Millions of words of working memory</a:t>
            </a:r>
            <a:endParaRPr lang="en-US" dirty="0"/>
          </a:p>
          <a:p>
            <a:r>
              <a:rPr lang="en-US" dirty="0"/>
              <a:t>DRAM: </a:t>
            </a:r>
            <a:r>
              <a:rPr lang="en-US" dirty="0" smtClean="0"/>
              <a:t>Billions of words of working memory</a:t>
            </a:r>
          </a:p>
          <a:p>
            <a:r>
              <a:rPr lang="en-US" dirty="0" smtClean="0"/>
              <a:t>NVRAM: long term storage </a:t>
            </a:r>
            <a:br>
              <a:rPr lang="en-US" dirty="0" smtClean="0"/>
            </a:br>
            <a:r>
              <a:rPr lang="en-US" dirty="0" smtClean="0"/>
              <a:t>	(</a:t>
            </a:r>
            <a:r>
              <a:rPr lang="en-US" dirty="0" err="1" smtClean="0"/>
              <a:t>usb</a:t>
            </a:r>
            <a:r>
              <a:rPr lang="en-US" dirty="0" smtClean="0"/>
              <a:t> fob, solid state disks, BIOS, …)</a:t>
            </a:r>
          </a:p>
          <a:p>
            <a:endParaRPr lang="en-US" dirty="0"/>
          </a:p>
          <a:p>
            <a:r>
              <a:rPr lang="en-US" dirty="0" smtClean="0">
                <a:solidFill>
                  <a:schemeClr val="accent1"/>
                </a:solidFill>
              </a:rPr>
              <a:t>Next time we will build a simple processor!</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4"/>
          <p:cNvSpPr>
            <a:spLocks noGrp="1"/>
          </p:cNvSpPr>
          <p:nvPr>
            <p:ph idx="1"/>
            <p:custDataLst>
              <p:tags r:id="rId1"/>
            </p:custDataLst>
          </p:nvPr>
        </p:nvSpPr>
        <p:spPr/>
        <p:txBody>
          <a:bodyPr>
            <a:normAutofit/>
          </a:bodyPr>
          <a:lstStyle/>
          <a:p>
            <a:r>
              <a:rPr lang="en-US" dirty="0" smtClean="0"/>
              <a:t>General Case: </a:t>
            </a:r>
            <a:r>
              <a:rPr lang="en-US" dirty="0" smtClean="0">
                <a:solidFill>
                  <a:schemeClr val="accent1"/>
                </a:solidFill>
              </a:rPr>
              <a:t>Mealy Machine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Outputs and next state depend on both</a:t>
            </a:r>
            <a:br>
              <a:rPr lang="en-US" dirty="0" smtClean="0"/>
            </a:br>
            <a:r>
              <a:rPr lang="en-US" dirty="0" smtClean="0"/>
              <a:t>current state and input</a:t>
            </a:r>
            <a:endParaRPr lang="en-US" dirty="0"/>
          </a:p>
        </p:txBody>
      </p:sp>
      <p:sp>
        <p:nvSpPr>
          <p:cNvPr id="1659906" name="Rectangle 2"/>
          <p:cNvSpPr>
            <a:spLocks noGrp="1" noChangeArrowheads="1"/>
          </p:cNvSpPr>
          <p:nvPr>
            <p:ph type="title"/>
            <p:custDataLst>
              <p:tags r:id="rId2"/>
            </p:custDataLst>
          </p:nvPr>
        </p:nvSpPr>
        <p:spPr>
          <a:noFill/>
          <a:ln/>
        </p:spPr>
        <p:txBody>
          <a:bodyPr anchor="ctr">
            <a:normAutofit fontScale="90000"/>
          </a:bodyPr>
          <a:lstStyle/>
          <a:p>
            <a:r>
              <a:rPr lang="en-US" dirty="0" smtClean="0"/>
              <a:t>Mealy Machine</a:t>
            </a:r>
            <a:endParaRPr lang="en-US" dirty="0"/>
          </a:p>
        </p:txBody>
      </p:sp>
      <p:sp>
        <p:nvSpPr>
          <p:cNvPr id="1659908" name="Line 4"/>
          <p:cNvSpPr>
            <a:spLocks noChangeShapeType="1"/>
          </p:cNvSpPr>
          <p:nvPr>
            <p:custDataLst>
              <p:tags r:id="rId3"/>
            </p:custDataLst>
          </p:nvPr>
        </p:nvSpPr>
        <p:spPr bwMode="auto">
          <a:xfrm>
            <a:off x="6699250" y="2667000"/>
            <a:ext cx="0" cy="144145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1659909" name="Line 5"/>
          <p:cNvSpPr>
            <a:spLocks noChangeShapeType="1"/>
          </p:cNvSpPr>
          <p:nvPr>
            <p:custDataLst>
              <p:tags r:id="rId4"/>
            </p:custDataLst>
          </p:nvPr>
        </p:nvSpPr>
        <p:spPr bwMode="auto">
          <a:xfrm>
            <a:off x="4038600" y="2971800"/>
            <a:ext cx="692150" cy="5107"/>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4"/>
              </a:solidFill>
            </a:endParaRPr>
          </a:p>
        </p:txBody>
      </p:sp>
      <p:sp>
        <p:nvSpPr>
          <p:cNvPr id="1659910" name="Line 6"/>
          <p:cNvSpPr>
            <a:spLocks noChangeShapeType="1"/>
          </p:cNvSpPr>
          <p:nvPr>
            <p:custDataLst>
              <p:tags r:id="rId5"/>
            </p:custDataLst>
          </p:nvPr>
        </p:nvSpPr>
        <p:spPr bwMode="auto">
          <a:xfrm flipH="1" flipV="1">
            <a:off x="1219200" y="4114800"/>
            <a:ext cx="5486400" cy="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1659911" name="Line 7"/>
          <p:cNvSpPr>
            <a:spLocks noChangeShapeType="1"/>
          </p:cNvSpPr>
          <p:nvPr>
            <p:custDataLst>
              <p:tags r:id="rId6"/>
            </p:custDataLst>
          </p:nvPr>
        </p:nvSpPr>
        <p:spPr bwMode="auto">
          <a:xfrm flipV="1">
            <a:off x="1219200" y="2286000"/>
            <a:ext cx="0" cy="182245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1659912" name="Line 8"/>
          <p:cNvSpPr>
            <a:spLocks noChangeShapeType="1"/>
          </p:cNvSpPr>
          <p:nvPr>
            <p:custDataLst>
              <p:tags r:id="rId7"/>
            </p:custDataLst>
          </p:nvPr>
        </p:nvSpPr>
        <p:spPr bwMode="auto">
          <a:xfrm>
            <a:off x="2819400" y="2286000"/>
            <a:ext cx="1676400" cy="0"/>
          </a:xfrm>
          <a:prstGeom prst="line">
            <a:avLst/>
          </a:prstGeom>
          <a:noFill/>
          <a:ln w="28575">
            <a:solidFill>
              <a:schemeClr val="bg1"/>
            </a:solidFill>
            <a:round/>
            <a:headEnd type="none" w="med" len="med"/>
            <a:tailEnd type="arrow" w="lg" len="lg"/>
          </a:ln>
          <a:effectLst/>
        </p:spPr>
        <p:txBody>
          <a:bodyPr wrap="none" anchor="ctr"/>
          <a:lstStyle/>
          <a:p>
            <a:endParaRPr lang="en-US"/>
          </a:p>
        </p:txBody>
      </p:sp>
      <p:sp>
        <p:nvSpPr>
          <p:cNvPr id="1659916" name="Rectangle 12"/>
          <p:cNvSpPr>
            <a:spLocks noChangeArrowheads="1"/>
          </p:cNvSpPr>
          <p:nvPr>
            <p:custDataLst>
              <p:tags r:id="rId8"/>
            </p:custDataLst>
          </p:nvPr>
        </p:nvSpPr>
        <p:spPr bwMode="auto">
          <a:xfrm>
            <a:off x="6775450" y="2715812"/>
            <a:ext cx="1905000" cy="523862"/>
          </a:xfrm>
          <a:prstGeom prst="rect">
            <a:avLst/>
          </a:prstGeom>
          <a:noFill/>
          <a:ln w="9525">
            <a:noFill/>
            <a:miter lim="800000"/>
            <a:headEnd/>
            <a:tailEnd/>
          </a:ln>
          <a:effectLst/>
        </p:spPr>
        <p:txBody>
          <a:bodyPr lIns="92075" tIns="46038" rIns="92075" bIns="46038">
            <a:spAutoFit/>
          </a:bodyPr>
          <a:lstStyle/>
          <a:p>
            <a:pPr>
              <a:spcBef>
                <a:spcPct val="50000"/>
              </a:spcBef>
            </a:pPr>
            <a:r>
              <a:rPr lang="en-US" sz="2800" b="1" dirty="0">
                <a:solidFill>
                  <a:schemeClr val="bg1"/>
                </a:solidFill>
              </a:rPr>
              <a:t>Next State </a:t>
            </a:r>
          </a:p>
        </p:txBody>
      </p:sp>
      <p:sp>
        <p:nvSpPr>
          <p:cNvPr id="1659917" name="Rectangle 13"/>
          <p:cNvSpPr>
            <a:spLocks noChangeArrowheads="1"/>
          </p:cNvSpPr>
          <p:nvPr>
            <p:custDataLst>
              <p:tags r:id="rId9"/>
            </p:custDataLst>
          </p:nvPr>
        </p:nvSpPr>
        <p:spPr bwMode="auto">
          <a:xfrm>
            <a:off x="2667000" y="1371600"/>
            <a:ext cx="1752600" cy="9547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solidFill>
                  <a:schemeClr val="bg1"/>
                </a:solidFill>
              </a:rPr>
              <a:t>Current State</a:t>
            </a:r>
            <a:endParaRPr lang="en-US" sz="2800" b="1" dirty="0">
              <a:solidFill>
                <a:schemeClr val="bg1"/>
              </a:solidFill>
            </a:endParaRPr>
          </a:p>
        </p:txBody>
      </p:sp>
      <p:sp>
        <p:nvSpPr>
          <p:cNvPr id="1659918" name="Rectangle 14"/>
          <p:cNvSpPr>
            <a:spLocks noChangeArrowheads="1"/>
          </p:cNvSpPr>
          <p:nvPr>
            <p:custDataLst>
              <p:tags r:id="rId10"/>
            </p:custDataLst>
          </p:nvPr>
        </p:nvSpPr>
        <p:spPr bwMode="auto">
          <a:xfrm>
            <a:off x="3124200" y="2667000"/>
            <a:ext cx="1143000" cy="523862"/>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US" sz="2800" b="1" dirty="0">
                <a:solidFill>
                  <a:schemeClr val="bg1"/>
                </a:solidFill>
              </a:rPr>
              <a:t>Input</a:t>
            </a:r>
          </a:p>
        </p:txBody>
      </p:sp>
      <p:sp>
        <p:nvSpPr>
          <p:cNvPr id="1659923" name="Line 19"/>
          <p:cNvSpPr>
            <a:spLocks noChangeShapeType="1"/>
          </p:cNvSpPr>
          <p:nvPr>
            <p:custDataLst>
              <p:tags r:id="rId11"/>
            </p:custDataLst>
          </p:nvPr>
        </p:nvSpPr>
        <p:spPr bwMode="auto">
          <a:xfrm flipV="1">
            <a:off x="1219200" y="2286000"/>
            <a:ext cx="527050" cy="0"/>
          </a:xfrm>
          <a:prstGeom prst="line">
            <a:avLst/>
          </a:prstGeom>
          <a:noFill/>
          <a:ln w="28575">
            <a:solidFill>
              <a:schemeClr val="bg1"/>
            </a:solidFill>
            <a:round/>
            <a:headEnd type="none" w="med" len="med"/>
            <a:tailEnd type="arrow" w="lg" len="lg"/>
          </a:ln>
          <a:effectLst/>
        </p:spPr>
        <p:txBody>
          <a:bodyPr wrap="none" anchor="ctr"/>
          <a:lstStyle/>
          <a:p>
            <a:endParaRPr lang="en-US"/>
          </a:p>
        </p:txBody>
      </p:sp>
      <p:sp>
        <p:nvSpPr>
          <p:cNvPr id="1659924" name="Line 20"/>
          <p:cNvSpPr>
            <a:spLocks noChangeShapeType="1"/>
          </p:cNvSpPr>
          <p:nvPr>
            <p:custDataLst>
              <p:tags r:id="rId12"/>
            </p:custDataLst>
          </p:nvPr>
        </p:nvSpPr>
        <p:spPr bwMode="auto">
          <a:xfrm>
            <a:off x="5867400" y="2667000"/>
            <a:ext cx="831850" cy="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23" name="Line 19"/>
          <p:cNvSpPr>
            <a:spLocks noChangeShapeType="1"/>
          </p:cNvSpPr>
          <p:nvPr>
            <p:custDataLst>
              <p:tags r:id="rId13"/>
            </p:custDataLst>
          </p:nvPr>
        </p:nvSpPr>
        <p:spPr bwMode="auto">
          <a:xfrm>
            <a:off x="5867400" y="1905000"/>
            <a:ext cx="8382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2"/>
              </a:solidFill>
            </a:endParaRPr>
          </a:p>
        </p:txBody>
      </p:sp>
      <p:sp>
        <p:nvSpPr>
          <p:cNvPr id="24" name="Rectangle 12"/>
          <p:cNvSpPr>
            <a:spLocks noChangeArrowheads="1"/>
          </p:cNvSpPr>
          <p:nvPr>
            <p:custDataLst>
              <p:tags r:id="rId14"/>
            </p:custDataLst>
          </p:nvPr>
        </p:nvSpPr>
        <p:spPr bwMode="auto">
          <a:xfrm>
            <a:off x="6400800" y="1671293"/>
            <a:ext cx="1905000" cy="523862"/>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solidFill>
                  <a:schemeClr val="bg1"/>
                </a:solidFill>
              </a:rPr>
              <a:t>Output</a:t>
            </a:r>
            <a:endParaRPr lang="en-US" sz="2800" b="1" dirty="0">
              <a:solidFill>
                <a:schemeClr val="bg1"/>
              </a:solidFill>
            </a:endParaRPr>
          </a:p>
        </p:txBody>
      </p:sp>
      <p:sp>
        <p:nvSpPr>
          <p:cNvPr id="20" name="Rectangle 19"/>
          <p:cNvSpPr/>
          <p:nvPr>
            <p:custDataLst>
              <p:tags r:id="rId15"/>
            </p:custDataLst>
          </p:nvPr>
        </p:nvSpPr>
        <p:spPr>
          <a:xfrm>
            <a:off x="1752600" y="1447800"/>
            <a:ext cx="1066800" cy="1676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t>Registers</a:t>
            </a:r>
            <a:endParaRPr lang="en-US" sz="2400" dirty="0"/>
          </a:p>
        </p:txBody>
      </p:sp>
      <p:sp>
        <p:nvSpPr>
          <p:cNvPr id="21" name="Oval 20"/>
          <p:cNvSpPr/>
          <p:nvPr>
            <p:custDataLst>
              <p:tags r:id="rId16"/>
            </p:custDataLst>
          </p:nvPr>
        </p:nvSpPr>
        <p:spPr>
          <a:xfrm>
            <a:off x="4572000" y="1371600"/>
            <a:ext cx="1524000" cy="18288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Comb.</a:t>
            </a:r>
            <a:br>
              <a:rPr lang="en-US" sz="2400" dirty="0" smtClean="0"/>
            </a:br>
            <a:r>
              <a:rPr lang="en-US" sz="2400" dirty="0" smtClean="0"/>
              <a:t>Logic</a:t>
            </a:r>
            <a:endParaRPr lang="en-US" sz="2400" dirty="0"/>
          </a:p>
        </p:txBody>
      </p:sp>
      <p:cxnSp>
        <p:nvCxnSpPr>
          <p:cNvPr id="19" name="Straight Connector 18"/>
          <p:cNvCxnSpPr/>
          <p:nvPr>
            <p:custDataLst>
              <p:tags r:id="rId17"/>
            </p:custDataLst>
          </p:nvPr>
        </p:nvCxnSpPr>
        <p:spPr>
          <a:xfrm rot="5400000" flipH="1" flipV="1">
            <a:off x="2476500" y="3009899"/>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8"/>
            </p:custDataLst>
          </p:nvPr>
        </p:nvCxnSpPr>
        <p:spPr>
          <a:xfrm rot="16200000" flipV="1">
            <a:off x="2552700" y="3009900"/>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812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Rectangle 2"/>
          <p:cNvSpPr>
            <a:spLocks noGrp="1" noChangeArrowheads="1"/>
          </p:cNvSpPr>
          <p:nvPr>
            <p:ph type="title"/>
            <p:custDataLst>
              <p:tags r:id="rId1"/>
            </p:custDataLst>
          </p:nvPr>
        </p:nvSpPr>
        <p:spPr>
          <a:noFill/>
          <a:ln/>
        </p:spPr>
        <p:txBody>
          <a:bodyPr anchor="ctr">
            <a:normAutofit fontScale="90000"/>
          </a:bodyPr>
          <a:lstStyle/>
          <a:p>
            <a:r>
              <a:rPr lang="en-US" dirty="0" smtClean="0"/>
              <a:t>Moore Machine</a:t>
            </a:r>
            <a:endParaRPr lang="en-US" dirty="0"/>
          </a:p>
        </p:txBody>
      </p:sp>
      <p:sp>
        <p:nvSpPr>
          <p:cNvPr id="25" name="Content Placeholder 24"/>
          <p:cNvSpPr>
            <a:spLocks noGrp="1"/>
          </p:cNvSpPr>
          <p:nvPr>
            <p:ph idx="1"/>
            <p:custDataLst>
              <p:tags r:id="rId2"/>
            </p:custDataLst>
          </p:nvPr>
        </p:nvSpPr>
        <p:spPr>
          <a:xfrm>
            <a:off x="228600" y="304800"/>
            <a:ext cx="8686800" cy="6172200"/>
          </a:xfrm>
        </p:spPr>
        <p:txBody>
          <a:bodyPr/>
          <a:lstStyle/>
          <a:p>
            <a:endParaRPr lang="en-US" dirty="0" smtClean="0"/>
          </a:p>
          <a:p>
            <a:r>
              <a:rPr lang="en-US" dirty="0" smtClean="0"/>
              <a:t>Special Case: </a:t>
            </a:r>
            <a:r>
              <a:rPr lang="en-US" dirty="0" smtClean="0">
                <a:solidFill>
                  <a:schemeClr val="accent1"/>
                </a:solidFill>
              </a:rPr>
              <a:t>Moore Machine</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Outputs depend only on current state</a:t>
            </a:r>
            <a:endParaRPr lang="en-US" dirty="0"/>
          </a:p>
        </p:txBody>
      </p:sp>
      <p:sp>
        <p:nvSpPr>
          <p:cNvPr id="23" name="Line 4"/>
          <p:cNvSpPr>
            <a:spLocks noChangeShapeType="1"/>
          </p:cNvSpPr>
          <p:nvPr>
            <p:custDataLst>
              <p:tags r:id="rId3"/>
            </p:custDataLst>
          </p:nvPr>
        </p:nvSpPr>
        <p:spPr bwMode="auto">
          <a:xfrm>
            <a:off x="6699250" y="2667000"/>
            <a:ext cx="0" cy="144145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24" name="Line 5"/>
          <p:cNvSpPr>
            <a:spLocks noChangeShapeType="1"/>
          </p:cNvSpPr>
          <p:nvPr>
            <p:custDataLst>
              <p:tags r:id="rId4"/>
            </p:custDataLst>
          </p:nvPr>
        </p:nvSpPr>
        <p:spPr bwMode="auto">
          <a:xfrm>
            <a:off x="4038600" y="2971801"/>
            <a:ext cx="5334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4"/>
              </a:solidFill>
            </a:endParaRPr>
          </a:p>
        </p:txBody>
      </p:sp>
      <p:sp>
        <p:nvSpPr>
          <p:cNvPr id="26" name="Line 6"/>
          <p:cNvSpPr>
            <a:spLocks noChangeShapeType="1"/>
          </p:cNvSpPr>
          <p:nvPr>
            <p:custDataLst>
              <p:tags r:id="rId5"/>
            </p:custDataLst>
          </p:nvPr>
        </p:nvSpPr>
        <p:spPr bwMode="auto">
          <a:xfrm flipH="1" flipV="1">
            <a:off x="1219200" y="4114800"/>
            <a:ext cx="5486400" cy="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27" name="Line 7"/>
          <p:cNvSpPr>
            <a:spLocks noChangeShapeType="1"/>
          </p:cNvSpPr>
          <p:nvPr>
            <p:custDataLst>
              <p:tags r:id="rId6"/>
            </p:custDataLst>
          </p:nvPr>
        </p:nvSpPr>
        <p:spPr bwMode="auto">
          <a:xfrm flipV="1">
            <a:off x="1219200" y="2286000"/>
            <a:ext cx="0" cy="182245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28" name="Line 8"/>
          <p:cNvSpPr>
            <a:spLocks noChangeShapeType="1"/>
          </p:cNvSpPr>
          <p:nvPr>
            <p:custDataLst>
              <p:tags r:id="rId7"/>
            </p:custDataLst>
          </p:nvPr>
        </p:nvSpPr>
        <p:spPr bwMode="auto">
          <a:xfrm>
            <a:off x="2819400" y="2286000"/>
            <a:ext cx="1447800" cy="0"/>
          </a:xfrm>
          <a:prstGeom prst="line">
            <a:avLst/>
          </a:prstGeom>
          <a:noFill/>
          <a:ln w="28575">
            <a:solidFill>
              <a:schemeClr val="bg1"/>
            </a:solidFill>
            <a:round/>
            <a:headEnd type="none" w="med" len="med"/>
            <a:tailEnd type="oval" w="med" len="med"/>
          </a:ln>
          <a:effectLst/>
        </p:spPr>
        <p:txBody>
          <a:bodyPr wrap="none" anchor="ctr"/>
          <a:lstStyle/>
          <a:p>
            <a:endParaRPr lang="en-US"/>
          </a:p>
        </p:txBody>
      </p:sp>
      <p:sp>
        <p:nvSpPr>
          <p:cNvPr id="45" name="Rectangle 12"/>
          <p:cNvSpPr>
            <a:spLocks noChangeArrowheads="1"/>
          </p:cNvSpPr>
          <p:nvPr>
            <p:custDataLst>
              <p:tags r:id="rId8"/>
            </p:custDataLst>
          </p:nvPr>
        </p:nvSpPr>
        <p:spPr bwMode="auto">
          <a:xfrm>
            <a:off x="6775450" y="2715812"/>
            <a:ext cx="1905000" cy="523862"/>
          </a:xfrm>
          <a:prstGeom prst="rect">
            <a:avLst/>
          </a:prstGeom>
          <a:noFill/>
          <a:ln w="9525">
            <a:noFill/>
            <a:miter lim="800000"/>
            <a:headEnd/>
            <a:tailEnd/>
          </a:ln>
          <a:effectLst/>
        </p:spPr>
        <p:txBody>
          <a:bodyPr lIns="92075" tIns="46038" rIns="92075" bIns="46038">
            <a:spAutoFit/>
          </a:bodyPr>
          <a:lstStyle/>
          <a:p>
            <a:pPr>
              <a:spcBef>
                <a:spcPct val="50000"/>
              </a:spcBef>
            </a:pPr>
            <a:r>
              <a:rPr lang="en-US" sz="2800" b="1" dirty="0">
                <a:solidFill>
                  <a:schemeClr val="bg1"/>
                </a:solidFill>
              </a:rPr>
              <a:t>Next </a:t>
            </a:r>
            <a:r>
              <a:rPr lang="en-US" sz="2800" b="1" dirty="0" smtClean="0">
                <a:solidFill>
                  <a:schemeClr val="bg1"/>
                </a:solidFill>
              </a:rPr>
              <a:t>State</a:t>
            </a:r>
            <a:endParaRPr lang="en-US" sz="2800" b="1" dirty="0">
              <a:solidFill>
                <a:schemeClr val="bg1"/>
              </a:solidFill>
            </a:endParaRPr>
          </a:p>
        </p:txBody>
      </p:sp>
      <p:sp>
        <p:nvSpPr>
          <p:cNvPr id="46" name="Rectangle 13"/>
          <p:cNvSpPr>
            <a:spLocks noChangeArrowheads="1"/>
          </p:cNvSpPr>
          <p:nvPr>
            <p:custDataLst>
              <p:tags r:id="rId9"/>
            </p:custDataLst>
          </p:nvPr>
        </p:nvSpPr>
        <p:spPr bwMode="auto">
          <a:xfrm>
            <a:off x="2667000" y="1371600"/>
            <a:ext cx="1752600" cy="9547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solidFill>
                  <a:schemeClr val="bg1"/>
                </a:solidFill>
              </a:rPr>
              <a:t>Current State</a:t>
            </a:r>
            <a:endParaRPr lang="en-US" sz="2800" b="1" dirty="0">
              <a:solidFill>
                <a:schemeClr val="bg1"/>
              </a:solidFill>
            </a:endParaRPr>
          </a:p>
        </p:txBody>
      </p:sp>
      <p:sp>
        <p:nvSpPr>
          <p:cNvPr id="47" name="Rectangle 14"/>
          <p:cNvSpPr>
            <a:spLocks noChangeArrowheads="1"/>
          </p:cNvSpPr>
          <p:nvPr>
            <p:custDataLst>
              <p:tags r:id="rId10"/>
            </p:custDataLst>
          </p:nvPr>
        </p:nvSpPr>
        <p:spPr bwMode="auto">
          <a:xfrm>
            <a:off x="3124200" y="2667000"/>
            <a:ext cx="1143000" cy="523862"/>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US" sz="2800" b="1" dirty="0">
                <a:solidFill>
                  <a:schemeClr val="bg1"/>
                </a:solidFill>
              </a:rPr>
              <a:t>Input</a:t>
            </a:r>
          </a:p>
        </p:txBody>
      </p:sp>
      <p:sp>
        <p:nvSpPr>
          <p:cNvPr id="48" name="Line 19"/>
          <p:cNvSpPr>
            <a:spLocks noChangeShapeType="1"/>
          </p:cNvSpPr>
          <p:nvPr>
            <p:custDataLst>
              <p:tags r:id="rId11"/>
            </p:custDataLst>
          </p:nvPr>
        </p:nvSpPr>
        <p:spPr bwMode="auto">
          <a:xfrm flipV="1">
            <a:off x="1219200" y="2286000"/>
            <a:ext cx="527050" cy="0"/>
          </a:xfrm>
          <a:prstGeom prst="line">
            <a:avLst/>
          </a:prstGeom>
          <a:noFill/>
          <a:ln w="28575">
            <a:solidFill>
              <a:schemeClr val="bg1"/>
            </a:solidFill>
            <a:round/>
            <a:headEnd type="none" w="med" len="med"/>
            <a:tailEnd type="arrow" w="lg" len="lg"/>
          </a:ln>
          <a:effectLst/>
        </p:spPr>
        <p:txBody>
          <a:bodyPr wrap="none" anchor="ctr"/>
          <a:lstStyle/>
          <a:p>
            <a:endParaRPr lang="en-US"/>
          </a:p>
        </p:txBody>
      </p:sp>
      <p:sp>
        <p:nvSpPr>
          <p:cNvPr id="49" name="Line 20"/>
          <p:cNvSpPr>
            <a:spLocks noChangeShapeType="1"/>
          </p:cNvSpPr>
          <p:nvPr>
            <p:custDataLst>
              <p:tags r:id="rId12"/>
            </p:custDataLst>
          </p:nvPr>
        </p:nvSpPr>
        <p:spPr bwMode="auto">
          <a:xfrm>
            <a:off x="5867400" y="2667000"/>
            <a:ext cx="831850" cy="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50" name="Line 19"/>
          <p:cNvSpPr>
            <a:spLocks noChangeShapeType="1"/>
          </p:cNvSpPr>
          <p:nvPr>
            <p:custDataLst>
              <p:tags r:id="rId13"/>
            </p:custDataLst>
          </p:nvPr>
        </p:nvSpPr>
        <p:spPr bwMode="auto">
          <a:xfrm>
            <a:off x="5867400" y="1905000"/>
            <a:ext cx="8382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2"/>
              </a:solidFill>
            </a:endParaRPr>
          </a:p>
        </p:txBody>
      </p:sp>
      <p:sp>
        <p:nvSpPr>
          <p:cNvPr id="51" name="Rectangle 12"/>
          <p:cNvSpPr>
            <a:spLocks noChangeArrowheads="1"/>
          </p:cNvSpPr>
          <p:nvPr>
            <p:custDataLst>
              <p:tags r:id="rId14"/>
            </p:custDataLst>
          </p:nvPr>
        </p:nvSpPr>
        <p:spPr bwMode="auto">
          <a:xfrm>
            <a:off x="6400800" y="1671293"/>
            <a:ext cx="1905000" cy="523862"/>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solidFill>
                  <a:schemeClr val="bg1"/>
                </a:solidFill>
              </a:rPr>
              <a:t>Output</a:t>
            </a:r>
            <a:endParaRPr lang="en-US" sz="2800" b="1" dirty="0">
              <a:solidFill>
                <a:schemeClr val="bg1"/>
              </a:solidFill>
            </a:endParaRPr>
          </a:p>
        </p:txBody>
      </p:sp>
      <p:sp>
        <p:nvSpPr>
          <p:cNvPr id="52" name="Rectangle 51"/>
          <p:cNvSpPr/>
          <p:nvPr>
            <p:custDataLst>
              <p:tags r:id="rId15"/>
            </p:custDataLst>
          </p:nvPr>
        </p:nvSpPr>
        <p:spPr>
          <a:xfrm>
            <a:off x="1752600" y="1447800"/>
            <a:ext cx="1066800" cy="1676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t>Registers</a:t>
            </a:r>
            <a:endParaRPr lang="en-US" sz="2400" dirty="0"/>
          </a:p>
        </p:txBody>
      </p:sp>
      <p:sp>
        <p:nvSpPr>
          <p:cNvPr id="53" name="Oval 52"/>
          <p:cNvSpPr/>
          <p:nvPr>
            <p:custDataLst>
              <p:tags r:id="rId16"/>
            </p:custDataLst>
          </p:nvPr>
        </p:nvSpPr>
        <p:spPr>
          <a:xfrm>
            <a:off x="4572000" y="1371600"/>
            <a:ext cx="1524000" cy="8382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Comb.</a:t>
            </a:r>
            <a:br>
              <a:rPr lang="en-US" sz="2400" dirty="0" smtClean="0"/>
            </a:br>
            <a:r>
              <a:rPr lang="en-US" sz="2400" dirty="0" smtClean="0"/>
              <a:t>Logic</a:t>
            </a:r>
            <a:endParaRPr lang="en-US" sz="2400" dirty="0"/>
          </a:p>
        </p:txBody>
      </p:sp>
      <p:sp>
        <p:nvSpPr>
          <p:cNvPr id="54" name="Oval 53"/>
          <p:cNvSpPr/>
          <p:nvPr>
            <p:custDataLst>
              <p:tags r:id="rId17"/>
            </p:custDataLst>
          </p:nvPr>
        </p:nvSpPr>
        <p:spPr>
          <a:xfrm>
            <a:off x="4572000" y="2362200"/>
            <a:ext cx="1524000" cy="8382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Comb.</a:t>
            </a:r>
            <a:br>
              <a:rPr lang="en-US" sz="2400" dirty="0" smtClean="0"/>
            </a:br>
            <a:r>
              <a:rPr lang="en-US" sz="2400" dirty="0" smtClean="0"/>
              <a:t>Logic</a:t>
            </a:r>
            <a:endParaRPr lang="en-US" sz="2400" dirty="0"/>
          </a:p>
        </p:txBody>
      </p:sp>
      <p:sp>
        <p:nvSpPr>
          <p:cNvPr id="55" name="Line 8"/>
          <p:cNvSpPr>
            <a:spLocks noChangeShapeType="1"/>
          </p:cNvSpPr>
          <p:nvPr>
            <p:custDataLst>
              <p:tags r:id="rId18"/>
            </p:custDataLst>
          </p:nvPr>
        </p:nvSpPr>
        <p:spPr bwMode="auto">
          <a:xfrm>
            <a:off x="4267200" y="2667000"/>
            <a:ext cx="304800" cy="0"/>
          </a:xfrm>
          <a:prstGeom prst="line">
            <a:avLst/>
          </a:prstGeom>
          <a:noFill/>
          <a:ln w="28575">
            <a:solidFill>
              <a:schemeClr val="bg1"/>
            </a:solidFill>
            <a:round/>
            <a:headEnd type="none" w="med" len="med"/>
            <a:tailEnd type="arrow" w="lg" len="lg"/>
          </a:ln>
          <a:effectLst/>
        </p:spPr>
        <p:txBody>
          <a:bodyPr wrap="none" anchor="ctr"/>
          <a:lstStyle/>
          <a:p>
            <a:endParaRPr lang="en-US"/>
          </a:p>
        </p:txBody>
      </p:sp>
      <p:sp>
        <p:nvSpPr>
          <p:cNvPr id="56" name="Line 8"/>
          <p:cNvSpPr>
            <a:spLocks noChangeShapeType="1"/>
          </p:cNvSpPr>
          <p:nvPr>
            <p:custDataLst>
              <p:tags r:id="rId19"/>
            </p:custDataLst>
          </p:nvPr>
        </p:nvSpPr>
        <p:spPr bwMode="auto">
          <a:xfrm>
            <a:off x="4267200" y="1752600"/>
            <a:ext cx="304800" cy="0"/>
          </a:xfrm>
          <a:prstGeom prst="line">
            <a:avLst/>
          </a:prstGeom>
          <a:noFill/>
          <a:ln w="28575">
            <a:solidFill>
              <a:schemeClr val="bg1"/>
            </a:solidFill>
            <a:round/>
            <a:headEnd type="none" w="med" len="med"/>
            <a:tailEnd type="arrow" w="lg" len="lg"/>
          </a:ln>
          <a:effectLst/>
        </p:spPr>
        <p:txBody>
          <a:bodyPr wrap="none" anchor="ctr"/>
          <a:lstStyle/>
          <a:p>
            <a:endParaRPr lang="en-US"/>
          </a:p>
        </p:txBody>
      </p:sp>
      <p:cxnSp>
        <p:nvCxnSpPr>
          <p:cNvPr id="58" name="Straight Connector 57"/>
          <p:cNvCxnSpPr>
            <a:stCxn id="56" idx="0"/>
          </p:cNvCxnSpPr>
          <p:nvPr>
            <p:custDataLst>
              <p:tags r:id="rId20"/>
            </p:custDataLst>
          </p:nvPr>
        </p:nvCxnSpPr>
        <p:spPr>
          <a:xfrm rot="5400000">
            <a:off x="3810000" y="2209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21"/>
            </p:custDataLst>
          </p:nvPr>
        </p:nvCxnSpPr>
        <p:spPr>
          <a:xfrm rot="5400000" flipH="1" flipV="1">
            <a:off x="2476500" y="3009899"/>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22"/>
            </p:custDataLst>
          </p:nvPr>
        </p:nvCxnSpPr>
        <p:spPr>
          <a:xfrm rot="16200000" flipV="1">
            <a:off x="2552700" y="3009900"/>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818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Review</a:t>
            </a:r>
          </a:p>
          <a:p>
            <a:pPr lvl="1"/>
            <a:r>
              <a:rPr lang="en-US" dirty="0" smtClean="0"/>
              <a:t>Finite State Machines</a:t>
            </a:r>
          </a:p>
          <a:p>
            <a:pPr marL="0" indent="0">
              <a:buNone/>
            </a:pPr>
            <a:r>
              <a:rPr lang="en-US" dirty="0" smtClean="0"/>
              <a:t>Memory</a:t>
            </a:r>
          </a:p>
          <a:p>
            <a:pPr lvl="1"/>
            <a:r>
              <a:rPr lang="en-US" dirty="0" smtClean="0"/>
              <a:t>Register Files</a:t>
            </a:r>
          </a:p>
          <a:p>
            <a:pPr lvl="1"/>
            <a:r>
              <a:rPr lang="en-US" dirty="0" smtClean="0"/>
              <a:t>Tri-state devices</a:t>
            </a:r>
          </a:p>
          <a:p>
            <a:pPr lvl="1"/>
            <a:r>
              <a:rPr lang="en-US" dirty="0" smtClean="0"/>
              <a:t>SRAM (Static RAM—random access memory)</a:t>
            </a:r>
          </a:p>
          <a:p>
            <a:pPr lvl="1"/>
            <a:r>
              <a:rPr lang="en-US" dirty="0" smtClean="0"/>
              <a:t>DRAM (Dynamic RAM)</a:t>
            </a:r>
            <a:endParaRPr lang="en-US" dirty="0"/>
          </a:p>
        </p:txBody>
      </p:sp>
    </p:spTree>
    <p:extLst>
      <p:ext uri="{BB962C8B-B14F-4D97-AF65-F5344CB8AC3E}">
        <p14:creationId xmlns:p14="http://schemas.microsoft.com/office/powerpoint/2010/main" val="2732338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Example: Digital Door Lock</a:t>
            </a:r>
            <a:endParaRPr lang="en-US" dirty="0"/>
          </a:p>
        </p:txBody>
      </p:sp>
      <p:sp>
        <p:nvSpPr>
          <p:cNvPr id="6" name="Content Placeholder 5"/>
          <p:cNvSpPr>
            <a:spLocks noGrp="1"/>
          </p:cNvSpPr>
          <p:nvPr>
            <p:ph idx="1"/>
            <p:custDataLst>
              <p:tags r:id="rId2"/>
            </p:custDataLst>
          </p:nvPr>
        </p:nvSpPr>
        <p:spPr>
          <a:xfrm>
            <a:off x="2438400" y="762000"/>
            <a:ext cx="6477000" cy="3657600"/>
          </a:xfrm>
        </p:spPr>
        <p:txBody>
          <a:bodyPr>
            <a:normAutofit fontScale="92500" lnSpcReduction="10000"/>
          </a:bodyPr>
          <a:lstStyle/>
          <a:p>
            <a:r>
              <a:rPr lang="en-US" dirty="0" smtClean="0">
                <a:solidFill>
                  <a:schemeClr val="accent1"/>
                </a:solidFill>
              </a:rPr>
              <a:t>Digital Door Lock</a:t>
            </a:r>
          </a:p>
          <a:p>
            <a:r>
              <a:rPr lang="en-US" dirty="0" smtClean="0"/>
              <a:t>Inputs: </a:t>
            </a:r>
          </a:p>
          <a:p>
            <a:pPr>
              <a:buFont typeface="Arial" pitchFamily="34" charset="0"/>
              <a:buChar char="•"/>
            </a:pPr>
            <a:r>
              <a:rPr lang="en-US" dirty="0" err="1" smtClean="0"/>
              <a:t>keycodes</a:t>
            </a:r>
            <a:r>
              <a:rPr lang="en-US" dirty="0" smtClean="0"/>
              <a:t> from keypad</a:t>
            </a:r>
          </a:p>
          <a:p>
            <a:pPr>
              <a:buFont typeface="Arial" pitchFamily="34" charset="0"/>
              <a:buChar char="•"/>
            </a:pPr>
            <a:r>
              <a:rPr lang="en-US" dirty="0" smtClean="0"/>
              <a:t>clock</a:t>
            </a:r>
          </a:p>
          <a:p>
            <a:r>
              <a:rPr lang="en-US" dirty="0" smtClean="0"/>
              <a:t>Outputs: </a:t>
            </a:r>
          </a:p>
          <a:p>
            <a:pPr>
              <a:buFont typeface="Arial" pitchFamily="34" charset="0"/>
              <a:buChar char="•"/>
            </a:pPr>
            <a:r>
              <a:rPr lang="en-US" dirty="0" smtClean="0"/>
              <a:t>“unlock” signal</a:t>
            </a:r>
          </a:p>
          <a:p>
            <a:pPr>
              <a:buFont typeface="Arial" pitchFamily="34" charset="0"/>
              <a:buChar char="•"/>
            </a:pPr>
            <a:r>
              <a:rPr lang="en-US" dirty="0" smtClean="0"/>
              <a:t>display how many keys pressed so far</a:t>
            </a:r>
          </a:p>
        </p:txBody>
      </p:sp>
      <p:pic>
        <p:nvPicPr>
          <p:cNvPr id="15365" name="Picture 5"/>
          <p:cNvPicPr>
            <a:picLocks noChangeAspect="1" noChangeArrowheads="1"/>
          </p:cNvPicPr>
          <p:nvPr>
            <p:custDataLst>
              <p:tags r:id="rId3"/>
            </p:custDataLst>
          </p:nvPr>
        </p:nvPicPr>
        <p:blipFill>
          <a:blip r:embed="rId5" cstate="print"/>
          <a:srcRect/>
          <a:stretch>
            <a:fillRect/>
          </a:stretch>
        </p:blipFill>
        <p:spPr bwMode="auto">
          <a:xfrm>
            <a:off x="381000" y="914400"/>
            <a:ext cx="1867441" cy="2119312"/>
          </a:xfrm>
          <a:prstGeom prst="rect">
            <a:avLst/>
          </a:prstGeom>
          <a:noFill/>
          <a:ln w="9525">
            <a:noFill/>
            <a:miter lim="800000"/>
            <a:headEnd/>
            <a:tailEnd/>
          </a:ln>
          <a:effectLst/>
        </p:spPr>
      </p:pic>
    </p:spTree>
    <p:extLst>
      <p:ext uri="{BB962C8B-B14F-4D97-AF65-F5344CB8AC3E}">
        <p14:creationId xmlns:p14="http://schemas.microsoft.com/office/powerpoint/2010/main" val="3699893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Door Lock: Inputs</a:t>
            </a:r>
            <a:endParaRPr lang="en-US" dirty="0"/>
          </a:p>
        </p:txBody>
      </p:sp>
      <p:sp>
        <p:nvSpPr>
          <p:cNvPr id="24" name="Content Placeholder 23"/>
          <p:cNvSpPr>
            <a:spLocks noGrp="1"/>
          </p:cNvSpPr>
          <p:nvPr>
            <p:ph idx="1"/>
            <p:custDataLst>
              <p:tags r:id="rId2"/>
            </p:custDataLst>
          </p:nvPr>
        </p:nvSpPr>
        <p:spPr>
          <a:xfrm>
            <a:off x="2971800" y="609600"/>
            <a:ext cx="5943600" cy="2971800"/>
          </a:xfrm>
        </p:spPr>
        <p:txBody>
          <a:bodyPr/>
          <a:lstStyle/>
          <a:p>
            <a:r>
              <a:rPr lang="en-US" dirty="0" smtClean="0"/>
              <a:t>Assumptions:</a:t>
            </a:r>
          </a:p>
          <a:p>
            <a:pPr>
              <a:buFont typeface="Arial" pitchFamily="34" charset="0"/>
              <a:buChar char="•"/>
            </a:pPr>
            <a:r>
              <a:rPr lang="en-US" dirty="0" smtClean="0"/>
              <a:t>signals are synchronized to clock</a:t>
            </a:r>
          </a:p>
          <a:p>
            <a:pPr>
              <a:buFont typeface="Arial" pitchFamily="34" charset="0"/>
              <a:buChar char="•"/>
            </a:pPr>
            <a:r>
              <a:rPr lang="en-US" dirty="0" smtClean="0"/>
              <a:t>Password is B-A-B</a:t>
            </a:r>
          </a:p>
        </p:txBody>
      </p:sp>
      <p:cxnSp>
        <p:nvCxnSpPr>
          <p:cNvPr id="7" name="Straight Connector 6"/>
          <p:cNvCxnSpPr/>
          <p:nvPr>
            <p:custDataLst>
              <p:tags r:id="rId3"/>
            </p:custDataLst>
          </p:nvPr>
        </p:nvCxnSpPr>
        <p:spPr>
          <a:xfrm rot="5400000">
            <a:off x="152400" y="36576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a:off x="609600" y="4114800"/>
            <a:ext cx="2057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5"/>
            </p:custDataLst>
          </p:nvPr>
        </p:nvCxnSpPr>
        <p:spPr>
          <a:xfrm rot="5400000">
            <a:off x="495300" y="339090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6"/>
            </p:custDataLst>
          </p:nvPr>
        </p:nvCxnSpPr>
        <p:spPr>
          <a:xfrm>
            <a:off x="914400" y="3810000"/>
            <a:ext cx="1752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7"/>
            </p:custDataLst>
          </p:nvPr>
        </p:nvCxnSpPr>
        <p:spPr>
          <a:xfrm rot="5400000">
            <a:off x="800100" y="308610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8"/>
            </p:custDataLst>
          </p:nvPr>
        </p:nvCxnSpPr>
        <p:spPr>
          <a:xfrm>
            <a:off x="1219200" y="3505200"/>
            <a:ext cx="1447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5"/>
          <p:cNvPicPr>
            <a:picLocks noChangeAspect="1" noChangeArrowheads="1"/>
          </p:cNvPicPr>
          <p:nvPr>
            <p:custDataLst>
              <p:tags r:id="rId9"/>
            </p:custDataLst>
          </p:nvPr>
        </p:nvPicPr>
        <p:blipFill>
          <a:blip r:embed="rId15" cstate="print"/>
          <a:srcRect l="12241" t="-1" r="46954" b="46067"/>
          <a:stretch>
            <a:fillRect/>
          </a:stretch>
        </p:blipFill>
        <p:spPr bwMode="auto">
          <a:xfrm>
            <a:off x="381000" y="1600200"/>
            <a:ext cx="1066800" cy="1600200"/>
          </a:xfrm>
          <a:prstGeom prst="rect">
            <a:avLst/>
          </a:prstGeom>
          <a:noFill/>
          <a:ln w="9525">
            <a:noFill/>
            <a:miter lim="800000"/>
            <a:headEnd/>
            <a:tailEnd/>
          </a:ln>
          <a:effectLst/>
        </p:spPr>
      </p:pic>
      <p:sp>
        <p:nvSpPr>
          <p:cNvPr id="21" name="TextBox 20"/>
          <p:cNvSpPr txBox="1"/>
          <p:nvPr>
            <p:custDataLst>
              <p:tags r:id="rId10"/>
            </p:custDataLst>
          </p:nvPr>
        </p:nvSpPr>
        <p:spPr>
          <a:xfrm>
            <a:off x="2667000" y="3124200"/>
            <a:ext cx="304800" cy="584775"/>
          </a:xfrm>
          <a:prstGeom prst="rect">
            <a:avLst/>
          </a:prstGeom>
          <a:noFill/>
        </p:spPr>
        <p:txBody>
          <a:bodyPr wrap="square" rtlCol="0">
            <a:spAutoFit/>
          </a:bodyPr>
          <a:lstStyle/>
          <a:p>
            <a:r>
              <a:rPr lang="en-US" sz="3200" dirty="0" smtClean="0">
                <a:solidFill>
                  <a:schemeClr val="bg1"/>
                </a:solidFill>
              </a:rPr>
              <a:t>K</a:t>
            </a:r>
            <a:endParaRPr lang="en-US" sz="3200" dirty="0">
              <a:solidFill>
                <a:schemeClr val="bg1"/>
              </a:solidFill>
            </a:endParaRPr>
          </a:p>
        </p:txBody>
      </p:sp>
      <p:sp>
        <p:nvSpPr>
          <p:cNvPr id="22" name="TextBox 21"/>
          <p:cNvSpPr txBox="1"/>
          <p:nvPr>
            <p:custDataLst>
              <p:tags r:id="rId11"/>
            </p:custDataLst>
          </p:nvPr>
        </p:nvSpPr>
        <p:spPr>
          <a:xfrm>
            <a:off x="2667000" y="3505200"/>
            <a:ext cx="304800" cy="584775"/>
          </a:xfrm>
          <a:prstGeom prst="rect">
            <a:avLst/>
          </a:prstGeom>
          <a:noFill/>
        </p:spPr>
        <p:txBody>
          <a:bodyPr wrap="square" rtlCol="0">
            <a:spAutoFit/>
          </a:bodyPr>
          <a:lstStyle/>
          <a:p>
            <a:r>
              <a:rPr lang="en-US" sz="3200" dirty="0" smtClean="0">
                <a:solidFill>
                  <a:schemeClr val="bg1"/>
                </a:solidFill>
              </a:rPr>
              <a:t>A</a:t>
            </a:r>
            <a:endParaRPr lang="en-US" sz="3200" dirty="0">
              <a:solidFill>
                <a:schemeClr val="bg1"/>
              </a:solidFill>
            </a:endParaRPr>
          </a:p>
        </p:txBody>
      </p:sp>
      <p:sp>
        <p:nvSpPr>
          <p:cNvPr id="23" name="TextBox 22"/>
          <p:cNvSpPr txBox="1"/>
          <p:nvPr>
            <p:custDataLst>
              <p:tags r:id="rId12"/>
            </p:custDataLst>
          </p:nvPr>
        </p:nvSpPr>
        <p:spPr>
          <a:xfrm>
            <a:off x="2667000" y="3886200"/>
            <a:ext cx="304800" cy="584775"/>
          </a:xfrm>
          <a:prstGeom prst="rect">
            <a:avLst/>
          </a:prstGeom>
          <a:noFill/>
        </p:spPr>
        <p:txBody>
          <a:bodyPr wrap="square" rtlCol="0">
            <a:spAutoFit/>
          </a:bodyPr>
          <a:lstStyle/>
          <a:p>
            <a:r>
              <a:rPr lang="en-US" sz="3200" dirty="0" smtClean="0">
                <a:solidFill>
                  <a:schemeClr val="bg1"/>
                </a:solidFill>
              </a:rPr>
              <a:t>B</a:t>
            </a:r>
            <a:endParaRPr lang="en-US" sz="3200" dirty="0">
              <a:solidFill>
                <a:schemeClr val="bg1"/>
              </a:solidFill>
            </a:endParaRPr>
          </a:p>
        </p:txBody>
      </p:sp>
      <p:graphicFrame>
        <p:nvGraphicFramePr>
          <p:cNvPr id="25" name="Table 24"/>
          <p:cNvGraphicFramePr>
            <a:graphicFrameLocks noGrp="1"/>
          </p:cNvGraphicFramePr>
          <p:nvPr>
            <p:custDataLst>
              <p:tags r:id="rId13"/>
            </p:custDataLst>
            <p:extLst>
              <p:ext uri="{D42A27DB-BD31-4B8C-83A1-F6EECF244321}">
                <p14:modId xmlns:p14="http://schemas.microsoft.com/office/powerpoint/2010/main" val="3345935619"/>
              </p:ext>
            </p:extLst>
          </p:nvPr>
        </p:nvGraphicFramePr>
        <p:xfrm>
          <a:off x="4800600" y="2667000"/>
          <a:ext cx="3124200" cy="1828800"/>
        </p:xfrm>
        <a:graphic>
          <a:graphicData uri="http://schemas.openxmlformats.org/drawingml/2006/table">
            <a:tbl>
              <a:tblPr firstRow="1" bandRow="1">
                <a:tableStyleId>{5C22544A-7EE6-4342-B048-85BDC9FD1C3A}</a:tableStyleId>
              </a:tblPr>
              <a:tblGrid>
                <a:gridCol w="365760"/>
                <a:gridCol w="365760"/>
                <a:gridCol w="365760"/>
                <a:gridCol w="2026920"/>
              </a:tblGrid>
              <a:tr h="365760">
                <a:tc>
                  <a:txBody>
                    <a:bodyPr/>
                    <a:lstStyle/>
                    <a:p>
                      <a:pPr algn="ctr"/>
                      <a:r>
                        <a:rPr lang="en-US" sz="2400" dirty="0" smtClean="0">
                          <a:solidFill>
                            <a:schemeClr val="bg1"/>
                          </a:solidFill>
                        </a:rPr>
                        <a:t>K</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400" dirty="0" smtClean="0">
                          <a:solidFill>
                            <a:schemeClr val="bg1"/>
                          </a:solidFill>
                        </a:rPr>
                        <a:t>A</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400" dirty="0" smtClean="0">
                          <a:solidFill>
                            <a:schemeClr val="bg1"/>
                          </a:solidFill>
                        </a:rPr>
                        <a:t>B</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r>
                        <a:rPr lang="en-US" sz="2400" dirty="0" smtClean="0">
                          <a:solidFill>
                            <a:schemeClr val="bg1"/>
                          </a:solidFill>
                        </a:rPr>
                        <a:t>Meaning</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r>
              <a:tr h="365760">
                <a:tc>
                  <a:txBody>
                    <a:bodyPr/>
                    <a:lstStyle/>
                    <a:p>
                      <a:pPr algn="ctr"/>
                      <a:r>
                        <a:rPr lang="en-US" sz="2400" dirty="0" smtClean="0">
                          <a:solidFill>
                            <a:schemeClr val="bg1"/>
                          </a:solidFill>
                        </a:rPr>
                        <a:t>0</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r>
                        <a:rPr lang="en-US" sz="2400" dirty="0" smtClean="0">
                          <a:solidFill>
                            <a:schemeClr val="bg1"/>
                          </a:solidFill>
                        </a:rPr>
                        <a:t>Ø </a:t>
                      </a:r>
                      <a:r>
                        <a:rPr lang="en-US" sz="2400" baseline="0" dirty="0" smtClean="0">
                          <a:solidFill>
                            <a:schemeClr val="bg1"/>
                          </a:solidFill>
                        </a:rPr>
                        <a:t> (</a:t>
                      </a:r>
                      <a:r>
                        <a:rPr lang="en-US" sz="2400" dirty="0" smtClean="0">
                          <a:solidFill>
                            <a:schemeClr val="bg1"/>
                          </a:solidFill>
                        </a:rPr>
                        <a:t>no key)</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r>
              <a:tr h="365760">
                <a:tc>
                  <a:txBody>
                    <a:bodyPr/>
                    <a:lstStyle/>
                    <a:p>
                      <a:pPr algn="ctr"/>
                      <a:r>
                        <a:rPr lang="en-US" sz="2400" dirty="0" smtClean="0">
                          <a:solidFill>
                            <a:schemeClr val="bg1"/>
                          </a:solidFill>
                        </a:rPr>
                        <a:t>1</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400" dirty="0" smtClean="0">
                          <a:solidFill>
                            <a:schemeClr val="bg1"/>
                          </a:solidFill>
                        </a:rPr>
                        <a:t>1</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r>
                        <a:rPr lang="en-US" sz="2400" dirty="0" smtClean="0">
                          <a:solidFill>
                            <a:schemeClr val="bg1"/>
                          </a:solidFill>
                        </a:rPr>
                        <a:t>‘A’ pressed</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r>
              <a:tr h="365760">
                <a:tc>
                  <a:txBody>
                    <a:bodyPr/>
                    <a:lstStyle/>
                    <a:p>
                      <a:pPr algn="ctr"/>
                      <a:r>
                        <a:rPr lang="en-US" sz="2400" dirty="0" smtClean="0">
                          <a:solidFill>
                            <a:schemeClr val="bg1"/>
                          </a:solidFill>
                        </a:rPr>
                        <a:t>1</a:t>
                      </a:r>
                      <a:endParaRPr lang="en-US" sz="2400" dirty="0">
                        <a:solidFill>
                          <a:schemeClr val="bg1"/>
                        </a:solidFill>
                      </a:endParaRPr>
                    </a:p>
                  </a:txBody>
                  <a:tcPr anchor="ctr">
                    <a:lnL w="28575"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2400" dirty="0" smtClean="0">
                          <a:solidFill>
                            <a:schemeClr val="bg1"/>
                          </a:solidFill>
                        </a:rPr>
                        <a:t>0</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2400" dirty="0" smtClean="0">
                          <a:solidFill>
                            <a:schemeClr val="bg1"/>
                          </a:solidFill>
                        </a:rPr>
                        <a:t>1</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r>
                        <a:rPr lang="en-US" sz="2400" dirty="0" smtClean="0">
                          <a:solidFill>
                            <a:schemeClr val="bg1"/>
                          </a:solidFill>
                        </a:rPr>
                        <a:t>‘B’ pressed</a:t>
                      </a:r>
                      <a:endParaRPr lang="en-US" sz="2400" dirty="0">
                        <a:solidFill>
                          <a:schemeClr val="bg1"/>
                        </a:solidFill>
                      </a:endParaRPr>
                    </a:p>
                  </a:txBody>
                  <a:tcPr anchor="ctr">
                    <a:lnL w="19050" cap="flat" cmpd="sng" algn="ctr">
                      <a:solidFill>
                        <a:schemeClr val="bg1">
                          <a:lumMod val="5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620916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CP3_INK_TAG" val="base64:AJUEHAOAgAQdBP4K3gEBECgfoL3gzchIkrfkBXAr08ADCEgQRP//A0U1BQM4C2QZIDIJAJCbAwE3wB5FMwkAkIICAdvFHkU4CAD+AwB7hdI0Ek7ApD/TAKQ/HgMBA0AKtgOKAoT8KLX4UjbsNEY1nhXnWc7xvOdUZoo1nWFSFoUvKMpq0hS06KVxVswMEIUQlGVo0wWtq5AcbuZsnCwQySjopswcyHKr4E5OC0aTlzelipglaXW6dYXtenX7UUcdMKN4mOGGs6o1jWuGGOdaxTnWN61vjret44Zxrhw4b58OXHhvpvjy49Ofbr28HXr16deXLl06c+XHjvhrOM5zjGMUYwlCEoWhSFsFsFsFMCkUJzhGFo0hkWpQgv5Oy/k6Py8rqrm42TTLcsjjmRLc7jJkuHDk5jHEzMzPT4HL4u9Xbabs9zfM67vmfC29LdrzvdrzmlnZs2yxGSLLqzcYliTed5bdnm3re7vm73bRo7nmMSeMzxyc8SZjJJknqzMiERCbdu7axnPWcyS+vfyXeaCD+CsJ+DykwlImCYmJiYACEoEoLqVZq4mrkhEsSi4VM1upjMzU3UxOJjFprMBCYIlExKJTExMEAmE1IJBMJiauJiYmJRMCAJRIiRWcXExIJgiUJiUkSgExAiYSlJKd+P5+L+DAITYRmc5c2LC4ZrWDJo3WtMjnKtxY8rNa1Yt2OFq5ZMsrjEA="/>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CP3_INK_TAG" val="base64:AJwBHAOAgAQdAgYEARC00xSaHoinQ4c7RfF0naWrAwRIEEU1BQM4C2QZIDIJAJCbAwE3wB5FMwkAkIICAdvFHkU4CAD+AwB7hdI0Ek7ApD/TAKQ/CkkKhPytZfla5Z54sjVQg/4PFv4PB8dZ3DnQh4VOoLAKXAYbGYjCACE2EOWzhg5YZHC1g5b4lrTE0bLXDPFlWtmrFzhcs2jhs5bg"/>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CP3_INK_TAG" val="base64:ANMzHAOAgAQdBKQG1AQBECgfoL3gzchIkrfkBXAr08ADCEgQRP//A0U1BQM4C2QZIDIJAJCbAwE3wB5FMwkAkIICAdvFHkU4CAD+AwB7hdI0Ek7ApD/TAKQ/Hgssg4AHTqAAAB27gAq9AWCD/jJI/jJJ7d+XN06rxxxmrq0QwiopCF1cTBRBE1MpTO99OpW7mcxdQjhVarEVMzc5jr4Hg6uD/jEi/jEj8HwPB8BnDscI1EREzldzmNxNym7m9zm9xdoKisVGOnXocqxjFYrMTO12vK1puruvBgCDqlRSJm5uLuJiYlBIiSJiJRImJRNXEoupiYTExMxMTCaurgCZnfX13mAhNhGFw5ctm+PItxOHOZa0ascS1yzyuVrRu5YM8eJjlYMMQApcHIT8bqX43UwZs/Cx4I2RRjOGGWndvIL/AAMZ/gAGNB8HwtzVliWZQIP1usxm7i0ymZi4uZuePfw6ITYQzysmjDLiZLcjRnjWtG7NstcZcrla5ZucLNnjcuGuZwAKWBeE/G8B+N4Fq1gbr4pWhKV4YbiC/wAFdf4ACu2aB2Zs7zO82oWbDQwwwwywxwwoSGOnUwtMITYQ0YZcbfI4yrWGVriWtG+ZqtxYW7Zbkcs8jZtiasmzJkAKpQFLg/49av49Z7xzxdceHi6zu5tKsQqImkMVjFcMUhdxdxN3Objx8bnizN3idVwcPA6gg/4wrv4wv+3i8uHg+B4fheD03SmKnFU1NKiZmbublM1ClExk69szFxcTE3ia46zgg/K8zxfJmYuLxmJACZgARcTExMBEomBCYSlMzvx/Nj0gITYQ2YMWjLDkcrcrRxkWtHGVmtxY2bdaxZZsuJzjZtmbVyAKjgE+g/48mv48jevLm1t06+BeIqictttyzbcWU1y69AdEYiqVfDcSg/4zIv4zIZ3p37Lqc1KaioxVRF1cTKUzMzdWDpmYm63HPl1mwITZyo9eaCESKMIxEIwIwjCcIwjAhGEYRIIwEYo4d/FhxCE2EMMrNq5xZMa1uyZsVrRhlaLXDhpiWsMTlw5w5meHC3ygCokBN4P+Qpr+Qqfnd5nbji8VXDhrpjVYqKTE5ud3d5nc7zdyjHC/K8PwgIL/AAEZ/gACNanh8T1Msu3t1pSJuEM2LNtbPL4PhITlap9tRGEIxREUYynKKUUIwRhGCMIwihFGNceHfftAITYQ3bY8uXLmZLczNs1WtGjfEtcZGeFbjaM8TVmwYMHOZmAKWhaD/kJy/kJ33MZjcZ1xxCo1noCD/jMy/jMfmdXq+W9b1teY8GSFqzUGdjQQQwo4YUMM9uRlxQAhNhDLNhbtHLRotaNczRa0zN2q3C3ZYVrfC4ZsHGTLhauGQAqOATmD/kdE/kdF8Gusc53M5iIxWuGOUcIxGmFRa83uc5vc7zuczEcJ8SfAg/4xAv4xA+vbnynGKrFIjKcymZmIuETRC8ceG5iZmN4zrr2vIIP4E63x47mZkiRMTMSiVCrImpiYJi4kvPg+D4PIITYQ0y5WLFywcLcWJrjWtMbhytw48TdayxuGDnDibtGOJsAKeS2D/ka8/ka9Hg43Nr0rGsVwxUYTEzabuZtuN442g/4ztP4ztRiYw4TwnE1MXd7zvnPGeN3uyNOkdCiE7kufhiRRlGE4IxjCMpyRlGE5TQmiRnv4sOkAITYQwaYsLhwyzLXGNizWtMzJotxNGLJaxzZWLViyYsmzfMAKcSeD/jpw/jpj6sZa2Dp18K8VGojFcGlL3zrrx5iD/i/E/i/Dlz5OvQG9c6XWYzrMWiacs9pZhOtTi74EIIJTIxRhGEIwjCMZXhWfF4sbACE2EZXDJkzbY2y1swxt1rTNjyrcLXKyWuGrdy2aOMzdy5agCoECVofwyMeGRWAQKEwqGwCBQMQeAQFA4DAYHA4GgqQUmkU2mUWiTudJPJoVC5NJ51O6NR6ZTaRSaFQ59P5xOZ1O51O55H4BA4FA4HAYPAYLA4HA4PAoKgcDQOCQmDQAh/Hu1497YLAoDBIBDIfDhEIFBIdBoVCoJAoDA4TB57UKjKJTAIDF4sqNQo9Go9Gms0j8egUDkEhl0vl0vjUbI/HpzEILB4DB4DBUFgECgkEhUGhUIhEChiHQFBCD9rh6e4RErm5RcTVwJi4lIgRMEwRMwTEISLQuETEoTLfX28eQITYQ2xs3DDJixrWWTK2WtMuZutc5GDFbjyNmLNhmyNWzLIAKqwEzh/Dd14buwn8+TWaJ/PlLpUlkkPh0Khcikcymc0ms0mqjUePR+IRGBwKJxKPwyBQWJE9lwIfx/DeP4cIzGEHgyKRVOp3PJ7QqHRqPQqHOp3JJLAoGm82otEp9OqtUqtUpcyQSIETiQITgc6PH0zrCMYRRhGMpkZRQQRlCMIwIzlGNUc/VnHwEITYQ5zMsLdnkyLWmRw2WtHLbItcMGuVawcNWORq1YsmbhoAKfSuE/D6d+H0mqdpzkvinSuLHo08LPSFI2jJCMZzrfDox3yYwhPx+5fj+ByNNMWPEysmPFp0a9WnFGU4RhGIpGFI4JKTgg/a8fjNTFpSRMTEkoJhJMxc3z8/roCE2EZMWVg1a5sa1hmyYlrTHmyLcONzjW5Wzly2YOGGPEyzACm4hh/D594fPxOp2nU7Uajziczqdz6f0aj0ym0ik0KhqFQydAIP+P+j+P+kTDv2Gt9OvTry5kxMKsgCE5HEduoRRlEIynFCMUb5+mxAhNhDdtlzNnDJwtbMW7Na0aYca1y5yYVrZo5b5cTBzlZuMQArEAUGH8ThnicNhsMi8GQWBwGCwGCwKBwKAQKBQaCQKEBIpGolFm03Uqlk6nYgkFKDQJvNp/Pp/Pp/PpzOFJpAAh/HrN49Z4FA4LAoDBoDAoNBoJBECgMEg8Bg6LppNU2m6fT+USlMpmSqVicTknE5jUbi0Xh0PhULhULRqNgCE7WCHgWKEUCMIwjCKMIwIRhGERCMYIoEEIyjGEZVTjOuvXl6AITYRjYZsbNu5xLcrXI2WtMjVktcY2zZa3xOGLTFjbMsbDIAKmAE9h/E3x4m+QEgkJSqWo1HTyekajaNxpM5kotETebABFoum03UqlqdT02m4h/IJx5BOQE3mxN5si8WQaDk+n6jUdPp+mExSCQgBOJyh0PQSCoDAECgYhOJfClGVYxnEiISnAjCcIghFCMEZRhCIjGCc8fPyw7whNhGTMzc4m+TCtYMWmNa0wssa1zmxMFuVgyZuMjbE2xY2oAqrATeH8Wj3i0fhsMjMIh8AhcBhMBgMCTSu1yezxI5Eh0PSyWp9P1MpqgUER6PlDoU/n1JpFNpk/nyH8fHXj47jscjcWgMGgUEg0EgUAR+eT2YTFOp2nE5UKhqNR1CoaZTMTyek+n8ej8Wi8Oh8AgKD+AL8mYXm7TEwEiUJiYmJgi6mEwmJb8v0XnAhNhDZq1atMrHKtatsmNa0xtnC3FjYZluZkzyOWTlplwtGQApdFIfxaZeLTOaTUUOhS+XTOZSmURmMAIfyCDeQQeNxoVSq06n1is1KpzyegITwFnXvjndNCKd+Tw5cACE2EOGrhizYOGK1g4xMFrRrkbLcLVq4Wt2bHM3Y5WTjJhcACp4BL4fxj0eMemGoOgsBgsBklRqFHo01miOxxGo3JJLKJSmk1ItFxQaBPZ5TaZT6dR6Mh/Hxl4+M4lGYVAIBBIFAIrNpvOp3NJqoVDT6fzabzSaqNRygUET6fxqNxaLxqNxSKoSncjweSghCEJoiMSMCCU5RhEIwTnr5seIAITYQ1w5GrfMxyrWePFlWtHLHMtws8rha4ZMmjnE4zZWWJyAKfSqH8Y53jHPAjsclssmMwkski8WBRqOo1HlUrj0fRKJgAIfyB5eQPMCaTWcTmgUGfT+bTcEajak0idzqdzpQ6EAAhMXgCPPzzRnGEQjCMECEUZIwjCadd/RlsCE2EYWrFu2yssi3GxyMlrTCyyrXGJgzWtXLFk3xNWLRw4agCmMRhvG5V43K5mYo5KLiIuEhYCElLOyqQIfx9oePtGlUuqR+BQaAwSBwOAzutVuaAIaskIC9gIGCQMChYmToYOeAITYRkZs2DFjkwrXDByyWtMTLEtcZmjRa0bOWTJkxaNMLhkAKYBaH8alHjUHkInU7TicqBQZ9P6lU7VM4BASF+QBj4/4dOMBgQstopmnorhjAhoi6QGA4EICBQKBRNDOwVIAhNhDTDmxM8zfItxNsbBa0ysWS3FkwsluVk5bM8jhvjwuMoAqgATKH8e43j3Pg8FgcDgMDkVVqlpmEDQKbVmsJvNiXS9RqOpVLUCgkWi5T6dU6lY7FV6tVQIfx8jePjlAYCgEEiMkks8jcCQOQ0CgqFQygUFMJimExTSalAoJMJjGo3GIzFovDAIWzRQR62EIIUBCjgQwwQCAAhgghIYZcXi2qITYRhbOGDBnkbrcTluzWtGjNwtxOXLNazyZGeXCwzYceZmAKjwE2h/Hk148mwTyek8nqdTtNpuSKRknkyg0BR6MTWaATabzab0aj0ym1Sq04hvIMF5BgwQECRkalpdRUZbW5gLAa2t1dXk1NgRETCQsJCwsJIyFehOhul28sYgAQiIREIRQjCJBGCKc53z8uGwAhNhGLC1y4XONwtxMG+Va0zZsy3FjYuVrdllzZXOFwyct2QAqvATOH8hNHkJpITCYDB4LCYLBSATar1aazSKxSCQWKRWRSOWS2cTmbTdPJ6gkFTudUGgU2mUWiTudAh/Hyl4+UyHwaBIJAoJBIJAoBHaFQ6ZTaVS6NR6JRZ1O5pNZtN5hMU+n6aTVMJjHI7Go3FIrBoOCE7WSHV1oRhEEYRjCKMIwhGEYIiBCEROe/lz3AITYRkZNcrBkxcLcTHLiWtMbLMtwt2bdbjY5sThhmb48rDMAKXhGH8hIXkJFgCazSdzqg0CazSUygAIfyDDeQU+bqlU59P6NR59P5tNwAhqCcgLODgIGCg4OBh4uXnUwAITYRlzN2zjJkYLcTjGyWtG+Jmtct3LJbixYsrlrhwtsePMAKoAE2h/I0Z5GjSh0JS6VP59R6NQaAotERmMIhEUul6eT1IpGh8OTebKLRFLpU5nE1mil0oIfx+geP0ElcqQaDxSKySSyyWqFQ1CoaiUVTqepFJUSiqRSVKpabTdHo/BILAIChULCE71ngEIThEnCMQEIwAhGBGE4IozjPPl24ACE2EM8Tdm5bMmq1w2yZFrRg2cLXOHE0Ws2WVwxbtXOFo1cACpEBLIfyNSeRmuchTaZPZ5RaJQaBNZpHY4J9P6pVa9X61W6hUZRKYNB0VigAh/IM95Bf4+EtlkSicolNCodKpdGo88nqdTuBQOLxaYzCg0Ch0KdzpR6MAITkcKPTzyhBCKMYxgihOEIgREJwrXk649ghNhDBuxbuWDVmtZssjRa0xZWS1zlYMlrPFkbYcOJs2YOWgApgF4X5KAvkoDC+7E4jH3TxEUOAw+GAh/H7l4/cwm03oFBskrgkAgMAgcFm9crohdFY1JBCQxwQwo458Tj2SCE2EMWeVtjbMma3IwZOVrRxlwrXDhnjW5sbBo3Y4meFjjzACmYXh/I/B5H4U1mhPp/PJ7UKjYJPASb2y22CwobyCueQV1WVpMzEjIRMQgoOCgYGEhYuKIa6hIC7g0BACBINCwMfZoG8ITYQ1x48rjI3YLcLJoyWtGTVgtcs8bhblcM2jdo5YuMzhqAKpAE1h/J795Pf1Pp1JpFbk0yt80gM6rtcotESeTIxGU8nqmU1Op2EUipP58qdSnc6ms0T+fCH8fpHj9JTabxKJxSCw+SQ2CR2bTebTdRqOnk9TicpdL0ikYTyelKpaiUWSSWKRVCYQITjciOvqoQgjAjGMEUYEESJGEkEgThHDl6s8AAhNhDbG3xOcbdwtxt2rNa0wuMy3Dky5FuLFmZMXGRyyyY8oAqJAS6H8nDnk4dKBQU8nqcTkRKJpPJlTqU7nSfz4Ao1HolFp1PoVDnE5IfyEDeQgcg0HQeDIVCxRqOn0/T6fySSpNJwCCQWCwSFwqDwaIxAhORxIdfKIghGCMIwjCKMIoRgCcZ4dvHjxCE2EOGmNqxzY2a1rkY5VrTC5ZrXDjG0W422LJizNsrFq0yACqYBOYfylHeUo8E9nin06g0Cfz5RaIjscRCIxqNppNUolKNRtBoOhcKSeTKTSFFohP58AIfx++eP30E1miIxCAQGHQ9KpWoFBUqlzabqZTVGo6hUNPp+nE5TKZpVK0YjJAYAAITdxnVzqQpCMkYxjEiigjBGEYRhFCcooQggirXLw88fAAAhNhDDDhyN8rhgtysmLda0cNMS3C5xOFrRxmyN2mLC5cNmAApkFofylZeUrODwZEYgjMYj8elMol8uSmUAh/IMN5Bh6NR02m6kUmfT+eT2cTlPp+CGkLIwHAkAQMBAQsDCxs/Gr4AhNhDVs4xNmOTItxucjJa0y4m63FhZuVrlnhZt3GJjmYNcgAqQAS6H8rOHlaxnyp1Kn06n06g0BN5sEkkqeT2TSdJJKQOBFLpU/n1Ho1Foidzoh/H8Z4/XZehMIIZDYxGU6najUdSqWplNnE5Uajk2m5EomAgUDITVxp92UrSlGKdZxQjCMJwjCMCQQRlGNd/NnsAhNhGTLmYZMbZmtxNWLFa0ZssS1zhxZVuHHkzYceJs1bN2wAqUASiH8q6nlXVnM4ms0TebRuNQ2GQSCxqNzSa0ym1Sq1KpzyeyKRwiEwuFEhkAh/IQd5CD5RKZFI0+n86ndEotGo84nMSicNhkvl1DoVHo1JpFBoE1mhN5sIXYGvhghgQwQoYIUBChSQxQQIEcMsuXxLHAITYRiy48zDMwcLWGZkzWtMLDEtw5HLZa1cNMrbMxcZGDHMAKcCqE/Eop+JSXMa9QNWvRp4mXBOlIJUC7Cysuzbqqg/49Hv49Hx16ANbxmpq4TF2mYmKhrfLcAITjbYJRhOMZxhCMoiJEjCKJFFHXxcPQITYRhwsGLZu5cLcmVrmWtHDRgtxMMmJa2yZWmZqya4nLPCAKdieE/FUN+KnfPo06NOjTu38DLijinSUJQinGc05wRljteICC/wAa2f4ANY/eaWWNy53nYLKSypnedwCEzUjCcZoTlOMIxjK8IowigRhFOPJ4c+4AITYQ1ctcjVo2zLWjVmxWtGLBitcuG7lawbOMbZw5zOcrDKAKqALFAYP+OuD+OyHTLbdzlgnFp3c3NxHSOmuHLlw5cNdNduXTh06ctaxWM441M0TUK3i9XFyu85zm5iZiEJuU0RRcZnNbi42vOdzznc3Nt3u91lNXF7ve88c7zu88XO85zLK0TEKqpoiVRquGOmsdI4crgv6Tu/pPPrzOy+Hi/BMzOScl5qVZszvjuec3bbs6d2a3GLJstiyRObIpNWq0O3VqJkk7lu66ubCzqrl5JBU2WSxJDC5sliCWFllm4uGNufKAg/Yv14hBCYTMSlF1MImJiTNXE1cQgmEkJgRcXAAAAugmEouIkRJNwRCoRJExNXrMSXJMTAiQIuESAEwCYAmBfP4BjkAhNhGNtjbtGrlgtZuGbBa0bsXC1w2csVrdqwwt2ONo3ytMQAq1AtcBg/48kv48oejv2d+3ft4PgeX0zOZzG5TdZF1dWzMk1OIiYlFXiq5cI6a6RwjEQYaYxVaiNVUcMVUaqJpSERAylmogk3d843O4zGVzxnnvnzzxnMREIu743tlMbmeuevHnz573xudzm7zmdzMqvEJnOZvK9Y4a7a8rXTwAgv678/rwXw3Hw/B8fxfH8Xz+qqTcsRiMmbJLEkSSX1sjZa3fGpCWWztbXVrbZs3KhAMCFpbnZW29aty5eWXudmo4vO5VyzCLcsYiRIyIrbq2SOXiMc35JPSC8TduZEs11YgCyWVVEqVKALC5YssogAWVLFgqUsFgFgCygSs2IBZRJUpQJSUBYqWLEolJR3z+Bftn4AAhNhDbLlbsmTBgta5HDda0bMGS1xhcMFrbM5cZGmHFibZXAAp4KoP+O47+O49vXHhnG9OPA8LjGpxWq5OEYwRKec+Dz8GD/j6Q/j6Rdenft4Pgd+zjwN1KYupiZQtCIzW42IXFY5pYyKCFDBChBAhgQhDAhR36OGDYACE2ENG7DLmb5GS3G0ZslrRjiyLcLdkxWtWDVswcY2zlphcgCocCpQGD/jv6/jw1uszObjbcZwlUTMyunLHbh06a5ViojhqumunTlwrVRSqxrVaxhG6u5ETNZi4uLnNznLcxmbnLc7zvnx476uJW6vjvj34989c53ueO98d74zm+Led8d8eO8zLTV9CC/szD+zN9Elky5eXMZJkxlzYtWWR4uS3s9zzmyy7rzOzeJzLM2t13NSxSt29tsSWded7rueePFuQtqOXxfUnLxl4kRZavL4ePQILnLqrLIgtWpsiKLVwkQzVKLAllNzuWVAALBYTcs3NRGbCrNkpNxubm5sCwWALt8+/wbfmAITYRibtcuNg2xLcOLMxWtMbhitwtsuZa2xtGDVyyZOcTnCAKcSmE/KHd+UPvEMWNGAM2fJl2VwQxSxUlBGdcbTTPPGCD/j5O/j5H2OfJz5Autb1mIiUZqZmJi9cYgITUrCECKc5oowIRhFETEZzw8/C8ACE2EMXDRuzcMWi3G1xNlrRw2yrcLZq2Wt2eJrlZN2uNk1YACmYjhPyqdflU706DLkFriU8WPQjS1qYpQtnwY5iD/j5M/j5NujjwHHgO/aYmLiYkrGYAhFoSQijAQqjGJCJFFXDz88OsITYRly4m2VqzcrcrXM0WtMeRktxMGrFayzMsrHLhcZWbLKA="/>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CP3_INK_TAG" val="base64:AMgZHAOAgAQdBJYGngUBECgfoL3gzchIkrfkBXAr08ADCEgQRP//A0U1BQM4C2QZIDIJAJCbAwE3wB5FMwkAkIICAdvFHkU4CAD+AwB7hdI0Ek7ApD/TAKQ/Cq8BT4P+RXr+RY+pi8bjM7jjEpiJXMzVa6cO3TlrGsYYxiqjMXlxZjrjOeOee+fPwc9ePPju6npHbxiD/hzu/hz/1mkXpTVVGK1Gq1hwmZXVwTccc31vjPHjnOec8c5XCFXExdRWq4OmIwCD8jMZm5i4lMyEXVwSiYiUTEpiYmEEVcTFhEwJTKYvPf148wAhNhDJozcsW7jKtx4sTVa0cY2i1xjbZVuHDlw5MOZjibuMYArAAU+E/J7V+T4HZxbTXrHCrLDgjadpwleM4pQpbBalKUpS0slMEMjFGklq4McsdM88uXDp068+vPnx5Z1UiIP+HVb+HXHyPF0q4liUYvVaxjhjFErpFVq+kIXjd73z3z8Pfi58PPhuc3aKjWMcOGumOHhQhId6ffIwgklARhWMZpTlOSV4QnAnCMYJyQjCEqQlBGFazhFCMESq+/hy7wAhNhGZw3wucWFqty5cTFa0xMcq3FibZVuZvizM3DPG1wsmoAqNATqD/jqo/jqV0xrPK9brLcc64tzxnjxvObgRqoxrldelvtXScWvOOsWAg/4zdP4zi0XV4zyzyjhjhXKOEUqU3c5zOZu1ufieL4HOsrTmevDwc7CD8jx1RAkSiYmZiwAFXCICYuU3vxfNekAhNhDhywzN8mTCty5cWVa0YsmS1y0ZYVrHG3Z4s2RthxY8QAqCATWD/j/8/j/9xk7xxjnrOK1WNX4mYqCJuM3GZtu3FOVpvlcAg/4xFv4xK8dCvAjhjV1nc8d9a45bpVYxWNThCLq4ybrvOdiE61urGKMowiRRjFCMEYACAQiRIp4erHMAITYQ0b5cbNrlbLcrRk4WtMrlitxZMeVa3YZmGVywxY3DByAKWRaD/j+2/j+fuNXynU4iKFcYjmCD/jEY/jEhzC4mpqEUnhz5RQCFszEGjghghhijQkMNODxrNCE2EM3LDIyc5si1hhbsVrTNjxrcLHLmWtGzJs1Yt8TlniaACmAbhPyEnfkJfgyZchwMOCVME6TTnXHbHloAg/40ZP40X871MCYzVzBU6zyvPQCFa5Lo4UMIghCEljw+LgzgITYRhYt3DJvjwrcLBy0WtGWXGtcucLla0bZcTlvicNGbfCAKVhKD/kJo/kJpeFGOUarCqzicgIP+NTT+NSXumUzF1eOepsCGuoKBuSAg4CBQcHByc/BzQCE2EZczjI3cNmy3CyxNlrRxiyLcLnDkWtWebC2YtMzDLlbACqEBSYP+Ryb+RydVavhPC9VhiU7zvnx48eO8kY4VjoPG46Ymrluc3vOc8XG5TGJ8Dj4GNIP+M5j+M5l3is43jNXU4qNRqoxFItOZzd5dOupqqjTERFxussrc7njfPh4erIPzuPeDE1czEzMpQBFxIkiYmAi4BCaJiZXeePh+G+DgITYRhcYmbJgwyLcObC4WtHGXItc5WTJa1aMcmPMwaNMLTCAKoQFDg/5K9P5K9fA8GJIqeFaxqqRlnc75748euerKGMVWK1GOXPk8i9Y1VRM5jnE2g/4zkP4zkePDv28PwvH5XMzdNOVcq1iNUqUZu83u7zdzGeHHgxTFQxc3XfW8gITZzI9PCSmjCMYERCKCMIwiEEYTlEIwBGU5TlNG+3jw5gAhNhDjC0xOczdktwtXDRa0xOGy3C0yZFrhyzbuGLXDmyMMgAqWAUCD/lCm/lCjvON6mt8kOE1isYxWrib43vfHPPPHe9xmaiNYrWMYqsMTrPLNgIP+NdT+NePp37eL4ni63G5zO4zExEarhXCtVrFRUXVzmszbNQw1FRZxZsCD8LzvPzJDK4lJMSSiSSCIEXEgELguevtx4AAhNhDFxkw4cLdgtaYWjFa0aNHC3C5zMFrXCzxZMLbGxcOGoAqBAS+D/lK0/lK18Lw/MzGrpE1tc8b45znjGV1FVqtVrFavpvtxwIP+Nb7+Nb/t3iZjNWtmZtmkYrWOFarE4usxe6768Hh4MIOPgCvgHjVEEi4uJqYYlMTcTEplnOc7zgAhNhDNnmaNmLTCtzYsmJa0YsHK3CxbslrPCzatm7Fw2yNmgAqQAT2D/lbc/lbd9Hh4fDryvWOUcsYqqpESttm7sLq6zFzbjM7q5XrjyvSD/jUg/jUh4+BvwN8Jq6yZXnN5vM3V8GK5HjXrWsaUm7zvd7u+Lw64yIP0tTvfO8riSYEShcXUwmAurqSCBFxd78fy3vAhNhGbCxYYmDhqty5WDJa0cMsi1wyxOFuXE4zY8eNkzaNcwApWEoP+WHr+WGvwZtdzcIp0AIP+NTz+NSnM4jSKM48HG+qGtIqBvYOCg4JAwEDBw8fPwdQAITYQ2Y42rFw2YLWjfCzWtMjFytwtc2Za1cZHLhniYY22ZmAKgQEug/5a0P5a0TyY55vjTVcuHgRw6Vwzwu5zmc5u88Z71mU6iIP+NXb+NXc1c6hq6tPXxu9Z1vW+FwiJxnG6zHGM96uwhHgqcPA80EIRhNGcIxRlGUYQQgJEEY318ufGITYQzyNGbNnhxLXGTE4WtHLZitcs2ONblxMnOFriZ48rBuAKcCOE/Lup+XdXLky5GXJhlhXYU5RhRgpSlLYI6M+KYIP+M4L+M4OYB2xfSOUcJ1cZrNzm7z114OdghMUYwkgRjNGUyJFGE4RjHHn4c+wAITYRlw5m7NtmZLWuPI2WtMeRgtcNGjFbja4XLFrhcOXDNyAKUBGD/luO/luB6+BcYqqiJboAg/41UP41UXRnE1mJuuc0hOpPPhrGpGE54du/iCE2EM8jJzlzOMq1q1ZYlrRpkwrcWNoxWt8rHG5YMseRmyxgCnwqg/5d0P5dxefiTikZq5mcr5uc3mM4nURhVUxOEIP+Nij+Nhnv054zMZZjiuZmlcHJ2nhGJqZrdeHjPECFwmQj1KCCKBAQwpUUMSCCCKWCWCFCRwz4PFw6ICE2ENmzRmwzZnK3LkcN1rRtjxLcLDM4WsmjdyyytW2PDiZACmkgg/5fXP5faaiavEGJxFKilSiJuOvLiIP+Np7+NoXU7jjHg9u/Wb5zxi4qsaiqntz4QITB1p9eMEI0jFFFFERhGNcfD14AITYQ4Y42jjHkZLWDDK0WtGzZitxNmGVayytmLFphzZszDIAKdyeE/MN5+Yb1s5dt9NMrwpS1MFsUMC0YTYb4ceXPhy5b3uCD/jX6/jX7dO/gde29TVomEXrOrjKb59Od24wkhMnW5c4kaxqTIxQnKsEEEICu/lx5QCE2EY27HFmy5Ma3HhZt1rRy2ZLXOVwzW5HOPHjaYsTVq0xgCnA3gv8AA+3+AAhOomXiTZu3bN4kySGa0STnjPT1MYSC/se7+x67mpouScvjMxJEZjkzkmWVViGzd0CC+z4e7LllNWWEqVLKFgFVrZLjgCE2EY2GJzmxuGi1pia5VrTEwyLXOJy0W5W+Nk3b5czbIyYACo8BRIP+MLL+MIHBOOOEsGoVMTcze7znPG+M8XWtxxi7mbtcQmEZi6VNa5iD/isQ/irxvLnWa4xmc3ebu1yyu2WYmMwQmomETUp1NRUU0wrpsIOERMExIlMEipVNXSYJhM2uJIQmYzCYiW/F6/AAITYQ2bsMWTEwaLczBo4WtMmFqtcs8bFbhyMnDfFjctWrhwAKyQFgg/4ziv4zo3LfheT5Hh6cY3W0xE0Vdszut9M8o4YxVUxnU6zyiq1UYRgxNMbjM854zuOeNxu88989+Hny58XjIIP+G4r+G33w+WWt+NvE4vWbi4QrFVVYmt4zGZzCcRV4tO7neOK5nLMbca4ztmbjLMbJmInWfA34WXKD8qcxN5zebiYikRExMJRShLK0puLrNKRU1NTAklElShJKSWczd78Xr8EAITYQ2c4WLNy1YrWLRkyWtHDVutxY3LVbhzZsbTNjZY8zTKAKhQKQAYP+KeT+Kd/Pa8IiZ8HwPBBvTr08Gt3nebXE1nW2U5mYnThGGJhEVXCODTUxVVwjVajVRVVjF6nUYjFRhSEJjjm758+++/Xvz58et9Z5313nrvjnrHOO+uvUg/4ChP4Cde9WlEwzg48Hg+A69OOriJiKnElIhSCYmYjFVjWIxGL4Z01OM4RlmZze5znec5ze27ucxnNZu7uc2tNZret1mriSmKjhOs9OesUAg/I9KHwbKEESLiZi4EFTBFgM4uLrOBMSBcTF1KEoTRF6tBAmLiUwExNSQQQC4uJJStd37cYAITYQ0xMMLTI1zLWTTNjWtMWJotcssrlawaY2jTJiYMGLfGA="/>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CP3_INK_TAG" val="base64:AKwDHAOAgAQdBJIFqgEBECgfoL3gzchIkrfkBXAr08ADCEgQRP//A0U1BQM4C2QZIDIJAJCbAwE3wB5FMwkAkIICAdvFHkU4CAD+AwB7hdI0Ek7ApD/TAKQ/CtICwQGD/gE6/gE78WGcbrcTc3Oc5vc8Z4x3i2UZ4ceXPtvtHauVcMRwajhWtY4Y4Y5Y4cq5V0z4mdVwxw1XLHLWp5KxQuU3EzFxmsrnOXGczd5ned73zzvfHO83nec33jwb589989743tm7zxvjx3njx3nec54ztcbRNznfXHj75oP+Msr+MsvvnhdWu2YZqaicXwnV9GIxqdRUYnExiMNVOsoVngURMSbjdbnc5jcZndc25zLcJuJmLWmt1MWi53FpJrLNtovKpqYzpM3MZRMMThUUqEVVNViKrDCtKquTwHLAg/grhPwTlImIuriU2JmEKiiEouJiU3UxKCamamGamCM4mEy1mEoXUomJiQJiauCJTExJAiYkBUwRKSYuAIlExdXUgmExMShMTefH9OPCITYRmy42+ViwaLcuNxlWtGeLCtws2TBbmauMjZpkbt8mFkA="/>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CP3_INK_TAG" val="base64:ALooHAOAgAQdBN4JsgUBECgfoL3gzchIkrfkBXAr08ACEghIEET//wNFNQhIEESAgAJFNQUDOAtkGSAyCQCQmwMBN8AeRTMJAJCCAgHbxR5FOAgA/gMAe4XSNBJOwKQ/0wCkPwo8BIT8A834B4a5wIT8VlH4rG8uIIeJQaexICE2EYWjPDmys8y1u0ytVrTI5arXLlk0WsnOZu0xNGLlu4ZACqoE0wKF99p79eGWeOGNPLHFOhpIZUEdE808Utl+ClshwEOu4P4O2+2zeatsuvzmd3W74ay9S6CyW7B2RxIIJoIYpIYYIZIoYIYEEMMEMMhBDDFDHHCRxwQyQQyQIoIpYkUMEMMEcMcMMqGCWKOCCFHFHChhjRwxywyxxxxwwwwRoYUscqWGWGGWGGOGWCWOWOOWOGeWVPHLBOjhnhlhphlhlSoIYYCKOBEgggIIIYoYUEJDDDBHEQRQRQRRRJIIkMEEEMCJChiQIIIkEUMkMSIgQQoYJYY4Y44Y4I4IYIBDDChljgnhjlgrivlhhfivY+K9tLFHJLJDEkhiQIIIICSCCCGZFAghgiz/BXBfA3A/AXAe63e43Ou1+u1+kxcsUqOCMhIYIYI4IiJBChijCGEhQghISFCQwRyRxQoYII0EMUMAIIYkEcSFCQoRHAhjEJGJ4I4I0KGCGGWKWGFCiQQxQQSR0IoECGKOKWSFFHEQIYCCEQSySxQoSGSNFDBAhgiQQwQQRyQwIECAIYYCFBDBDAhhIYQhghQkJGghQQgQQwwQwI4IIECSKGaW5DIAgueLzVaas2NksLG5LJTbmwIWJaWDKsKw2bCkWLAsAAAsAABKLAABKJQDNlllsublCVLLNzZQsBLLASwCyykoAsLAAsssAAEsLLKllSyhNgSypSWU3fl/B+8AITYQwZZcLlg4bLceJpjWtMrdstcYmGNbkxsGjFi1xsGzNuAJAQqEAq4Bg/436P436SJA8HwOfLwfA8XhMZqbLiYlETK4uERCqRU0iIQiEQpEYvEFVepETN1N4uITUk3VzCVTElxlcWym5uWZLubuLzUzjNXi1xK5zN8Z4xzxzYCC/li7+WLz4/iA+X5Pfr4/i+XIoiXlmMkvCWJ3GbMLnZUsqlWLHYqhLlNiWMJ2PM1tnldq2Im5YsZCE2blhlTZYcZMvjz6u+CD8arjcb1tKbSmJRIIupmBMCYTCYTF1MXETBMEwTBMJhMACJTAmABEhExMSRMSRMJiazjNXjNSiQIkkmcznr5L2CE2EZG7BnlyuMa1mxxOFrTIzbrcLDC1WuXLjMybOW7TIxyACo8BPIP+JpL+JpMTG4jdZxMRCqvW/CzjOpi5lfHp1ZjituriahjfieP4AIP+GlD+GlEeB4Phb1fDOFxbLr274zM3CFUvyONRU1dTG4zM8Y78vHQAg/K8HcxRASWTMITBMSImETUxFouJMzx3z8fgITYRhzMWzLFhxLcLPK2WtHGVitxZGGRa0Y4m2ZrizZcjfIAKWhiD/iZU/iZV6dehWIqkSuMxmp4gg/4aiP4aiYnek1MTFozE1mOHEIXPYBrY0EEMEIQoUd+bYYAhNhGPGyxNnLVqtxMMuVa0xNnC1y0b41rjLlYuMTFwyZMmoApWE4P+KHr+KHvpTUxCYtNxXcCD/hwM/hwN68JiYi6mLq5x3IakkLGFgEAgUCgYGFhY2XtAITYQyaZGuTMyarWrXG5WtGzFytxZmeVawYYcLLC0ZsmbHIAKaSGD/ivq/ivrE5nddddcbxNarGMVpi+G+G6Ag/4avP4avR4W6jE1PCwldXNzxrwcc7CE1cTrxShBKMoxnKqKcIozjWd43yAhNhDTE5xMmLNqtwtsrha0cYnC3Dkc4lrBzjasnDZq5w5GQApPEoT8VIn4qP823dWZFCBCFIP+G8L+G8/hG4xMJxbGWoXRQ6OOGKBEEMdODhAhNhGZy4ytMTTCtZY2jVa0buGC3DjaY1uNplyYmTLNjctsYAqDATGD/ixI/ixb8B4PgeDWM1NIVNVfDj4m8Z4ZqUzM3mc7jMJ8Dv2Ag/4cAP4b+8sZ4XhETUwmY7+J4vbrOV3K0XEXq8KqccuYhONun30YIQSjGEUIpRhAITRARhFOuHXvgCE2EMm7PNiyNXK1plbtVrRthcrXDZixW5GuRyzYY3LRi5ZAClkUg/4tRP4tRR5UsRq4S6q7gIP+HFz+HF0b1dZxcLxm+HeGhq6AtYOAgIKBgIFAwMDFyc3B3QAhNhGFw5c5sjlstyYmTVa0wtWa3EzbsFrVo2zOMTJi4atmoAqFATWD/i+C/i+Z8Q48HhZjUxKNzObmd3eXGJhWo8Dv2eFEcsYxvp3uAIP+Gu7+Gv3od+zvqUxFVjFaqqRVk3d3mefLmxIVxxfPQITgRnO8YooEQjCMCE5TgRQjGAQILsOXg17gITYQ2aucbRuzzLcTZzlWtGmZstc4mrlazbt27DHiYYsWHEAKgQEyg/4xwv4xw3LnjNxtaaVo6dfE3U3AdfG6y23G6uIz28OQhPwxpfhjTYcGydLME4RvOuvNnvbTKU6QShgw8C8KQTpWFYxw1pnAg8SiIhEzMzKCQWiYmICEiWevo79gITYQ5y5mblvmyLW7NlkWtHLPEtctcLJbmYYW7NlkaZsWXKAKRguD/jGe/jGN6Y1jE4vYgv6kg/qS3jZUaIaoirGBIOFh42TAITYRkbucuHLlaLWbFkyWtG7lytw5XLJblwtGbNw5xZcLnMAKkwFDg/4urP4uidsEwyu58Hl4LmuUTqOnfsDlz8C5msrmc47xW4mJqJ6E9oCD/h8Y/h8hlMJxNUqM+JuFSlbOdbBV9LpCt138jyfC5k3WSYOuoIPyPG9+USiUTERNSJlMXEpiYECERMRKrJLnc7zx8PsAITYQ0ZNMLhs2bLcTdo0WtMzNutcMsOVa0bNMOTE0xNm2bKAKhwE4g/4xhP4xj+DRiaiYQiFr3PO+OcznGdOEa5eD4AeJeq4axq7Ag/4e9P4e+8OaQqMRiMYqKq6smM1111rM3EhxxUxUcMTwhMHQd+MEIEowEYTEIwQkjCEZwjGMIwjCMAT19WVAITYRlyMmbhvhYrcLJjkWtG2NotxNWDlawaY8rlozwuG2ZkAKiAE8g/4oav4oc7jnXXHFcTVarVaxWmKrEQTN5ueLObnc5tETrPC+zPaD/gng/gnN46rDTCMwm5u03c5u85zOc2zFxERqsVqMI1vt16eD2kCC+bJb5ulFS2bm5YWASyygVt23z3flACE2EMmzRgxYuHK3Mwc5lrRwzcrXGLG3W5XOFvmbsGLjLkagCoYBMIP+KhD+KhHnuMzd5iYjHDHLhrhioi4ze443e7ubNZ7eD4FWg/4KmP4KmeONTyjk5Tq6uZveb3xvjeY5xMZUqsRqOF14niiExdJ14k4EZRiEYRhGEYQnKMIkJwjCMZ1w8XLIITYQzxucrLIxxLWjdm4WtGDZwtwtMmFa1ZOGbBgzc4cmZyAKfjOD/isy/iszDx+WY3EkVjGNVqqzhaU3NzmcxmGu9cjog/4LBP4LBQ7XGKxEVdTG2W747vebtczU4hqMdOc9DwCEwdo8ExgglGUSMEYRgjCMEYAIwiRjXHr2u0AhNhGLI2ZYmeRytctcbZa0zNG61xmyOVrlm0buM2HEwZ4mIAp9L4P+LZj+La/W7m2RVVXKNaxjFRFRKE7nPHfHeUc8cuKD/grQ/grR0w4VGpxnGV5u85m7nN3OWZSYadL4cMiF00UGvgECGCGCOABBCghQQwQoIUMUaW2/CtUAITYQ2at8uZw4wrcrPI0WtGOZktxNGbZa1cZGGRplwuMbJuAKTAyD/i9k/i93zw68MxU3gIT8FMH4KQabGSlIUxyAhcRhJaaZ5Z7c3LMAITYRjauGTZllyLWTLCxWtM2bKtwtGWRa1bOXLDLiZ5GDLMAKdyqE/FjN+LGcMeIxY8mXZWdFIUYErQnKa864YcHJljhAg/3HH7jkIk3rr08Hlx1eLqYqJqRKJxfg+B34AITgYYRKooRlOEYkRGCMIxgijO/D3yj4GCE2EM2WNtkYuGS1hlxMFrTLiZrcWJq5Wtc2RgzbOGOZq3ygCl8VhPxVhfiq9xadGnRpU0sdMMJUvbCAhPrtPrx8VM+bDgboZo5FskMsMYCFwWGZ2CKCSCJChllxOXihygAhNhDTEybuGDHEtw5XGFa0c5WC3CxY4luNszYMszdxkxOGgArTAX2D/jrO/jrP69HPkDv258vBxy8fpYupVNRrnymLhCahETiePhc9+J4vkd8ImFxJNTURMTK4KmJxmMzNylKUzjwfA8XVxmEyubvIg/4DMP4DMbpnAM4BEERETUxMdfE8XxPF8bmRMATz8DPPwPB7bmLiZItJExmriUwuJXFxcRMBGadPJ8jxeFJnVwiKm4LxxatmraEqWWVKllykoLCwABKBdtiY4jVURLBUCLKU273QITYRhyM2LJjhcrcbVo3WtG7bItw5m7NbkctWeXLkaMmzFwAKywF5gv8ALI3+AFkcFiVKABSAAPi+PjVKTcAG53m5Y53nfHnNevYevbx550lLDc7z369+rACE/BR5+Cj0GLGxY2bOyZQNNsHDxTlOkZYteoDRp3XSJyqy6NOLGAz5s+bTo24sG3Zr1adGPEx4gGbPmz6tejTq16NOTLix5MubPmz5MoCC+rt3boAhCUJSbOxZUsqbAlli5UCVLYqLmyyrFJZYEoBZvfn+/wAhNhGVvhb5mzlgtZtcLla0y42S1y2yM1rTJjZN2+HNjbYsgAqcAUCE/IzF+RnOGTTo06NerTo06NerXqz4EJSjbDsx0IE4M+7PK8rwnNTXKEUEMW/cy5CD/gK4/gK/Y48N6MZ1vt38DwfE2Ky5+J1mMxZcR4Oswkpy66VcRNXSrIPhwOMbi0zExcVJEgiYmJiYRE1ImazCSMxxzvv19YAhNhDJuyZt2zhutYuMLha0Ztsy1zkwsFuTJjx4cbZzmytGAAqeAUOD/kZi/kZfuJmOPDny7x08HwPB8Dv28PFTClRS/C3EImESTMzcztnLNZqI8Dw9AIP+Grz+Gsvp16d+3g+B16cawa3y5+Fsq6mCevid1spi0xcTNxMzdShwmuE7g/M80qIgFzaYuJq6mExMTExEgIkQmJqYi4m9+D5fkCE2EZMmXK5ctW61g4YOVrTNhyrcWPGxWtszHM0x4sLXK4yACocBOYP+Rb7+Rb/ny69PD8LrhMIVEYionCJqEXqTMZvbjHOLTKaznoCD/iLA/iLB58s4xnwM1CriTMTGUXMrXczMpq6zjeJuGL4TfgCD8C5iZu4mSJiYlEpgImCRCECZmZuc9/J9QCE2EMWeRpmaMWy1xhwtFrRhhxrXLBoxWtGDFgywsnLDJmbACnY1g/5GmP5GmQAc+QdegM4zjvUTEwhExMTDF1z5AIP+Bm7+Bm8AHPkG9A5c/A8HxOOMwhERNSm3fxvHiYPHlZ3vcyhCiJlJIi4lExJEiYld9/B76CE2EN2jHJkwt2K3I0cNlrRxiYrXONzhWtmLhjmZss2HFhcgClobg/5Gav5Ga+PB37BnESXCYiKvAIT7lj7lmlWDCGLHkZd2G05EJZcAhMGeFrAjMQhFFXHn2z6AITYQ1x4cbltlZLWOTM5WtGWJgtcYcjZblbOGLJhmZNW7bGAKTw+D/kaa/kajjHVjIxddAIT8K1X4Vm54+FlpCUYynhwAhLcSuG9Y1J4c+/hAITYQwzNnOZtjwrWLZu2WtGLlytxZHGVaxw5suPJkbM3ORmAKVBWD/kXW/kXn7O/YRMShE1Fgg/4eWv4eXYYy6de0sTEVNTxAhIdbj3mjCIRVvjw4eUAhNhDFi1c42OHItyNGOJa0cMcq1y1yY1rHJiyZGzdjmYsnAAqTAU6C/wA+hf4AfQ5R485pZY7wDvNyqqBneBuADcAs3E2b30CE/BAF+CAPLky5GXJnzadGnRnzNOgDJlzZ+BeSATVnh0aTBhAGLGGPFhwbdnBwM2uWYIPwKltaYlMwTUpiSYkAi4RIAAIEXEyTF8fdjAAhNhGTGwYuMmNytxYcTZa0w4mS3E4YMFrZhmY5mbPFhxMmgApwKoP+K8r+K8tnAXQHgZcJ4TVIi4uY4xmPF8rr1IP+Jvb+Jvdz5Bz5AdM1TE4mguM3OcdWMoThY0YxjCEUScYRBFCcIwnKMIq3y8WPgAAhNhGRxjbZWzlwtaYsrda0YZGi1ywyMFrbFlzNMLhoxb4coAprHoT8Xb34u323Zyc2GNazhdOUUoyngriw5KUAg/4nNv4nN3ftUTwzhidZqIRM4zrnEcSFyUMUss88MMMEJCjghQkMdOHw8GuAITYRlY5cbdqyzLcmFvlWtHGVutwt2bhbicY8jltjyuMzBoAKXhyD/k7s/k776HPkcpphS8ZmMx38LwyE/BkJ+DI/AY8RuqpJGCcYwvLTq1iD8zjFzlckxMxKYuYzPPx6ITYRicsXOHG1cLWWVk3WtMjlytxMsbRaywtsWHM3zOczFiAKWhyD/lA0/lA1A6l5m7jNQw1fCYCD/gzG/gzHHPkusMTi8SlMxmlghOZi6sYQIRIwiRjK6da49OIhNhGRw2x5WzJgtZNMeJa0asGy1y0aZFrVg1zNXDhowZYmIApdHYP+VTL+VTMC6wqcTiSamN11eQCE/Bmx+DNkDNn2Y8SkJIQnS8cMt7EAhMFIiMYRimiijBNWN9OvtCE2EMWrZlhyY8K1y1yYVrRkzbrcLLEzW48TPJjy5cmTDmwgClgThPyuHflcPZcnBphw4cuHHjvPHeiD/g1Y/g1Zb1Tg4Y1jDk3ohryAYBIAQEDAQcHLzsDQACE2EZcmNi4YNmy1qwaNlrRqwYLXDdjjW4crRw2ZZMONm1Yg"/>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CP3_INK_TAG" val="base64:AJVCHAOAgAQdBNoKsgQBECgfoL3gzchIkrfkBXAr08ADCEgQRICAAkU1BQM4C2QZIDIJAJCbAwE3wB5FMwkAkIICAdvFHkU4CAD+AwB7hdI0Ek7ApD/TAKQ/Hg9GgoSgAA+D4QAAACUEoAAKpgFQg/4uTP4uTc76eLq5u8zxjnjOq1rlrWKjV4mEXFzM5nN7ncZiYxOlYjTg4RGJgmJ1vlOQg/4aUv4aU+nVis8J01GmKREsznd8b3m7m5zE3FwmEERVKmCd1mIViqjF644xsIOPe9mETFxmJhFWlaUxMETCUSAAImJRKJiUwkXfH1ePYCE2EZWuHG1w4sa1vkxOFrRniaLXOXHjW5sbNlics2TVi5ZACqUBSIP+L5r+L5ty58ufgWxOoqITOc338DwQaY1GKpK9zu+Jw5zK5tMQ1OjpGpCE/DqF+HUNp0adHDyY51rVekKUxSxWtakrRRvjvlvhvhipSlMGY408EsEoRjOd8MceUz4ZZ4OPI3MWu0zMTFxJCCLiUxMTEoTEwBF0mJJTMzN+D68egCE2EYWGZw2w4XC3Llwt1rRs5ZrcOXGwWtW2TKxYNsbFljbACrEBSoP+NkL+NkOrzOczfGOMXwvpXLWtajUVEXM7nrPG9zKunXpyquEaiirzmee99ePHj1nv3yCD/hpM/hpN5c/AziqxHDPK6zXGZzveb3nO5tes1qMYjGM+F4fjd6ud3m+N5u2cTVRwrpycAITkcCfgOKkIQghCcJoxijAEYwiQIACEUEYRgIIwRRjh7dXgACE2EMMOZi2ZOMy1zkyslrRi5crXOZmyWsmDVg1YucLhjiYACrcBVIP+K5D+K5ECYMYYjTE4VWambZ3O+fLnc3GdTGHCsY1rETG97zvn4HeNxeYupjGdZ08WAIT8TD34mHwMuTLk4eK8ZzrOc5TJQlKVKUwUtihgglG8cOfJnyzw4YxhSVMVsE+NCWCkqQrGsY4Z56b8GUCD5eNneblMJlKYkExIExExMExJAEXF1cETEwmJJTc783xXrCE2EMmzRu3bMma1thZNlrTC4brXGJy3WtWLZqyyN22Jk2aAClISg/4rKP4rLY3W44zaZ1PgQIT8RDn4iC7QyQ0KSjGtctZ6wITlSw4ZxVTRTz9NYCE2EMmeNyyZuci3C5bsVrRm1bLXDBm0WuHGNqzbNm7XC2YACmUchPxlyfjL51bdgyZeBhhSNEowhFe2PXwAhPxIhfiRLtOQ0aeFNRSMoxmY6Xz2hYtJDFr44kCSGCBCIUcdOFwsOgAhNhDZo1yZcTBstbYXGNa0yuGq1zja5luPLhyssrHE1Z4soApcF4T8abn403cuTh2nWOGdYxKQpkW1AIP+JHz+JH3W/A3UanEVEzE5jnnihdNNDp54EAghCWHB4W0AITYRhZNmmJthcrWeTK5WtHORitwsGLdaxxNG7nKwzYmzTKAKmgFCg/451v451znnrPPPNng7a5dO2tYjEXE5bvjne85uc0jUajGIqtRw1y4ctdruwIP+IxD+IxE8CY6OkauM1u7u25vne7zNzUoubiUxUYVCYmZq9MapgITwBJ4BiQihARIxjAEYREYIRhCMEYIoRQiQRgjPs54bACE2EZW7bLicMMq3NmxtFrRi2crXDTG2WsMblq2wt8LRgyYACogBOIP+PhD+PhHp1dOqp4xmdslTwjGqRXHxNkReLmbm73crxfgdenOD/iJO/iJP69A8CY4Y04XTFzLM8c58Pp3yzcxdJpU0iKmuXPkAg/Q3F7zMoSSEiZRMJhEokiUTEoud+P58eYAhNhGNwwa5WDbMtYtszVa0zMWS3E5YYluRlmbZGjJtjasWgApUEoP+P1z+P1ufD4WmURVYeJuE/EmF+JLHTxqpJxjOMcqWsIXGYhqSCBDBDDDPhcLhACE2ENnLBy4aMMi1tmbMlrRm5arcORo2W5WbLMxaMG7jMxYgCmwfg/5DKv5DN++GXGN1nDVdK6cNaxU6446zAIP+Imz+IlHrqp5MZ4Z1eLW3PPLnHfh1nACEp1p9eEJQQijOaMIxlOE41vlw5+AAITYQwxMnDHM0zLWeTC3WtGWNotxMmLFbhYt2mNqwcMceVyAKTQ2E/IGR+QLGjNDIhiZ7AIP+I4T+I3PO6vGYqOOAhqyKq4GAIOJnZ2BngCE2EMW7lw3YM8a3JhcuVrRtkarXDNgwW5sWVk0xt8OJk3xgClwZg/4p3P4p3XTqzjjEtrgiqcKsg/4tyP4tyWMuUVyrhqNWzni8FfWFxGQhz8pAhgjghQoUdNuNhzAhNhGZlhYsMWJgtxZnDla0zNWi3E2ZZVrFyxZuMLjM2a48oAqtAVaD/isy/isz3qYAGt8JYRhqGNTS53nO+d5ZikRR4nPEUpacuvbjmt1cyLq+HPpMAIP+MAj+MAnwvD5cwBz5eHjM5bnM2lUcNYx01y1VSneZ6l7ubmcTiq01wjGMUiZZc+Hh4zzAg9atMShExcTMymYlCYupJiYCJiYlEoki4CYEJiRKZvvz8e/gQCE2ENsOHK3aN8K3DhZNFrTHiYLXOPGyW5MjVu1YOWDRjiyACnAog/42cP42W/FA8HG85vbM51fCOFa4Y4RwVGM6zYCD/i2Y/i2fwBiMYjVcJwqYu5ZvOXNzeDWZhO9KXgG8EAQQnKMJwjGEUYRE1cfRaCE2EYWzjJmys2i3K4xt1rRu4yrcOVqyW4cbdzhYMGzFwzagClwWhPxnrfjPjxbdmXIwYeFOykoyvgvEg/4vBP4vCa48LprerqZiV3rmhclhM6QoYUaCGCOGW/Ix44AhNhDNu3y5WGNwtcuMTRa0cZMa3FlcOFrbG0Z5WzPK5cNMoApxKYP+N1b+N23MzSIisViqxUREReMzN8XG73NucbCD/i8m/i8fmIjUYUiZzfFzzm+dcaRNVFNZ7XEAhO1geA4kIwihFAgQiIhGMJxnn6LQITYRlZMmbPMycLWGZmxWtMWJitw4srdbjb4cjlu1xs8LJqAKThCD/jD2/jD38rjOGCIpOoP+L3b+L3eY3qaml4u8AIWDSYHGwkMKFPi8DhAhNhDHNixs2eJmtaYsLha0xMsq3E5YOVrTG1aNXDhribt8gApZFYT8cy345lxmz5s+7DSGKOCE4Rygg/4v3P4v3RMRMZ1x1cN6oIXRMzTDBBBBAghilT4fJw5IITYQwcNWDFzibLXGNrhWtMrfGtw4nOJaxaY2jVjkaNGjVyAKmwFFg/49Uv49Z/Cb1V8IvhOGGJiUxuOMb3PG+t54t1OGKxWMY4R01w05Jrcbjjq8gIP+DCb+DCWXft37ePyzUpqIjUYrU4RE4xekIym5vMXdufhdZklcZrLvEcyD9KPNkQQlMySEwiUJhMTVxExMTEoSiUpXF3x92OQhNhDJm3csXDFitcsWOFa0zY8i1xlysVuLI4Yt8LjE5xtcgApQEYL/ACER/gBCPs85dlly8eyD/goY/goFrE8Li62vM14IhOFhrGE00UZ1y7dgITYQ2bOMWZgyarXLJljWtMObMtctcOFbjZ5cbVlicYsTDCAKfjGD/kJi/kJjdenk8M2vE6YqOEVVKiU654ubXN3Ns9PJ5dPDg/4KCv4KC29dInFNXpExm5znO3GdtuLcTWHCtT2zh0CE7iPgWEJQhKCKaIECAgiiRhEnPPvzu0AhNhGFqwzZmzhytzNWLNa0Yssi3C3ZMFrdnjysHLNy5yM2AAo6A4L/AEQ1/gCH9oCC/nkT+eQ+gITBfKAhNhDJw2a4m7NutbsGeRa0bsma3ExZ4VrXGzZsmjhy3xNsoApqIoT8hMX5Cg8TVv3Y8QzRzQpaiSKdaryzyvlAg/4Npv4Nq4zrr058jr0uM4zUkRNTWeXXGMiD9rvcS4zMwuUhMSSuePf0Y4AhNhGHK4ZM2mVmtcYWbFa0YY2S3E2zZluNtkbNcrFg1ZM8oApfG4P+QjD+QjFMHLn4GeDlGoqIxfLniciD/g5I/g5JcOJjMTWcZiYuazreWYXQVRZXEwwQECEhIUMtudNEITYRlyMWjTC1arczZrhWtMbNitwsszhbhxNsuVxkZZseZwAKYRiE/I/B+R/ndlyZZSrGsLwrCdDNGGKD/gvK/gvFz06+FeOGp4TiFp5467uFx2IaGNBDDFCghghSw14XCx5AITYQ1xt8WZg1ZLWLZkyWtGOPCtxOMjJaxa42WLEwZ4WLNoAKgwEug/5Kfv5Km9ZZmcppwrljWtViNRV1bM7znOcza/A8HwMgg/4MeP4MdcHBynU4hcxd5uec9Y6xu8zMxE1hwvxu/bqAhOJwJ9eMokpoTQmQjKMEIwjGU4RjKcIxrPbyWAAhNhGXC5w42DJqtaZW2Ra0ctW63CwzYVrVrmaOMrjC3x5HAAqMATOD/kzK/ky9rwfGlqKRNrvN53ve88c5mKxrHTo4cuFcI1E464zYg/4Mcv4Md6ePwmYnUY1jhhqhaZteZynbwOsXU249OtzshcNmEGvjihQiGCGCGKEQwEMEEKCFBBDBDFDDDHLgcyg1QCE2EYXLZizY4sS1kwws1rRi0YrXDNwwW5HLPDhyt27VoybACnMkhPygyflBnhvxXlGUJQhCUaRwZeFjyMEpUlLLg14M9YT8GCn4MA9PArKiBGGGFVYZc2WMap1Qvk05IwCE43IPAs4EQgQhGEUSKc648uvDiCE2EY2TXM5YNHC1xmbZVrTK3arXGNg2WtMrlrkbNsblxjYACl0Zg/5Syv5Sy/F8TvGs1mMxtmk1HJFAg/4MRP4MRd6xPStY1HBEyze633iEt2JcfHdOKMIiKFb6+TDMITYRlYM2eJtjYrcbhixWtG+FwtcsMTFblyNMzhqzxsnDLGAKYSGE/Kll+VLMDRpyZd06UWjKNYxnEnS+nQCC/ncz+dzQCxsWTZNwuefg2oTnYYpxrOM0YkYRQiIwjPDv4MeMITYRhbYWzJyzzLc2JvlWtGrbEtc4WWVa3aNnDXGwcNmjVyAKmwFKg/5U0v5Ux+YBVnTr4XGKmoYqMTjM53OefTjE4hipiIQisXiJTd3m914uncCD/g4Y/g4R2Hg+Ac+RnG6lMJiYupiFRjfjZqIsnNZmGVzlabmris9ufRmD5ex6PFRcxMxKYkSTEouAQmCSJImJgJiUXE3nj4/l15ghNhDVmyxNmOFwtYtm+Za0Y4Wa1yyYt1rfKzyt2uNm3cOGYApwLYP+VCb+VCcdOvkcaqsRFTM2u6uri0wxeKilbpKC/n6j+fqRm/Dk2XLJiZMMLLKuvLu7Z5CExdaPF4MIIiMJwjCIQjCMBAiRTrn6LEAhNhDdo1x4mDRytxtXLJa0zZcK1zjxNFrTHlYtHLhzlZ4XAApaGIP+XIb+XI/XPWazO44t4vEYxPLAg/4Nyv4NvevaXBpy3q4ynMd9b6iEwczogQIEYVnhx69OgCE2EOHOVw4ytsa1rlxOVrTM0brXDdxlW4szDC2YNWDRgwaACl8eg/5ehP5ehRz5ONWtmrirpOLxfKJAg/4OIv4OIxdPCvFcIqZm1jOu+s9whONRW97xnGESEQIxve+/D0AhNhDDE4atWTjItytMeFa0a5mC1y2zM1rdrmZZsjfG2ZNcYApkG4T8vBX5eC8WNixskcfEralCFY56cPdjxoP+D6D+D6HjwXTnqu9Rc1eL1vo3wkCE1ZozrONYxjEmTTnPHhz38AAhNhDRoyyuGjRqtzN2jda0wuGq1zjyZFrdq2w4mDJy5zMWQApdFYP+XjT+XjW6cM6zUpgi3DmAhPwe8fg95xMe6doYIStGUZMctICGiqyBqYlBQMBBoGAgYFD1MPB2gCE2EOGWLCwa42i1qzyZlrRo1aLcTJyyWs8zRtjY4cLRvixgCqEBSoP+PQb+PQfxfE8HwPB8Dv269A6XpGrpJc3uc73OZuLqZhE6VjEVwrVajVSzjvw78L2Ag/4Rgv4Rg+nXGdbxmJDniZhDEUilRhiETGS4ki5m479OMymZzWdddd6jmIPl6Xn7mIgXWUpiSYkRMTATEkSIkImCJiUzLN535uewITYRkcsmOXNmaLWOLC3WtMjbGtcuWrZa0aYszNzkc48bRiAKkwFDg/4/JP4/F+rGUwJjt38zrpUReJu7znbiyuchUcI4Zw8CbxOLqcXg0IP+EPz+EQHfLw/Cdeg69OfLw+ETTCKpEQRMRBExNzM8+XNrOYy3Gcb1N4CD8jt8A1qKpBK7SkSCJgEwBMSmJJSlM535d+cAITYQwytsmFplarcjjHjWtHDjMtcOc2Fa2aN8LVs0c5WLhiAKeDaD/kIW/kIXdu48Xld3aIxXCtYjE4szFrZm21ynGe3fscCC/oO7+g70o+CM4ybZ3W23t3a7uzVjMcnN9d4eAIPylpLzmZmJAmAgESiRImc73z59fOAhNhDFy3c4cmPEtcsWmRa0yZGy1w0YsFrlrhb5sbVgyxtXAAphG4T8htn5DbdGnZhhCSy0EJxrO88eLGuAgv6Km/oqc7wm5s7iy5co+ACFxVmXhiiRQxIYYJ4YYYUsEd+Jh0QhNhGJtmY4sOTKtYZMORa0bs8S3DjatFrluwb5cuVswbNWIApmHIT8h3X5Du82fVr3Y8fCy0nijgUiheWG1WKD/hOA/hOBieHHDOMxdXVwmL1xxnPAhN2zn4YUhCEkCc4xnGcZzjl4NCE2ENGLRhhcsnK1u4yNlrTLkYLXDRkzW4cbPCzc4crRq4YgCl0dg/5K2P5K2XXoOLGYlZaJqJ5S6IP+Ed7+Ed916OnXxs4jDE4CZcYz1wCD9LOb3NpRIkJTO+Pl8fIAITYQxZN2uFg1YLXLXEyWtGbZitcY2mRawZ5m2TJiZOcTRqAKpAFLg/5Ltv5Lt3PkxN9jUcGFbbzueq6KVHHxtxVaRiF3vc5562RJMRMRfDn0zkCD/hSY/hSZb06unl8uN5vKGNaxrTterwm88enW85uczFRWMY1vyM4aqETE5neO8XzAg/WjO+N7mQiUTMSqYmJi4uAImJiQImE1cSiYknOefo7n4KAhNhGTHkxsXOXGtcOWONa0zNGy3EwYNVrNpmyZGLnJkxZmwAqCATeD/j2E/j2V7B4F6rGIY2y43nN3zcbuSdODpXLlrVYvhuN4c4P+FnL+FnWDjw71FxOFYrWGGkRFxF3c3LLr062zG4zjOHGD8L0vB82wuBMTE1dCU1ZAAJmbN34vg+IAITYRjYZmONjicLW2JljWtMmRstcuMjFbiYM3DNi5Z5cmTEAKlQE/hPyDXfkGVhCFaXjWNYxvGcZziglLFezJl1a82fFjtVGcY3nWN5ILJaNeo4CD/hUm/hUvxNKxOLgiavV1kZ327uXPW+HHwPB8bjAiYtc5TMZxdGyD8Dhec5uYlCEwkkmJiRAgRMTCKzETM5m9zvv19wAhNhGXJhZtnONytZN8TBa0zNGi1y0yOVrdpjcYmjPJiZ4m4ApxKoP+RBr+RBt4PgePwu00qK1WnCKVMrnbOU3V4WCD/hXc/hXda3piIxcQXGZu75stxkmFTyz4TmCEwcjn1hJBBFGICE5RRhGBErO+3LzAITYRlcsMmZvjYrWzhm1WtMrHMtcMsuFawzOW2THmcOcLJwAKVxWD/kW0/kWX3rEYmIzOc5eH069egIP+FsL+Fr3vqM1C4i4QmImFy2Ag1MKCEEMEctONlyQhNhGHK4yMMjbGtyY8eZa0c5cS1ywY4lrFqzytcjdq0btGYApbFoP+RZj+RZmr8S8VqopFXGcbjQCD/hfE/hfF7d/A4om0xurjeuN8AIXOWNLPDNHBDAhQp09eNuAhNhDNwwzNsbZwtb5WWJa0ZOHK1w2y4VrbEzaZcjVnlZY8wApoHYP+StD+StHeskrrMZmZmIVWs9reAIP+FuT+FuXlz8BrPC+E8N6hcbm+OPBx1cSFw2Mg0NMkMiCGSNDChQpY56Y68DogITYQ5Z5m+PHjwrcTRgwWtM2ZytxMs2Ja4cZMjjNmbM2jDEAKlQFAg/4+0P4+0db8LIq6vCpgucxxZubzd2Zwwxjl4PgMZ8bMVVTF458OM4CD/hsC/hsD8nyPF5TE1EwqGp0pFTVTEKXGY22zvp1dOuriUpuuuONyhLc7o1QhKcpyijEihORCIRggQIookEIwijGca476b94hNhDRq0yZHDFutcM8bBa0cNWS3ExZNluFrmYNWuRkzxYswApsJIP+QeL+QeNWZbrNb5ceVc+R4CsRVXM5jjjig/4aKP4aKXgS4Xy48Osca762LgIzjOOeM5CD8bPOYKmkXVxmSUxJK73nr4fhACE2EN2zdjiY4ci3JhbtVrRtmZLXLRvjWt2+RywyM3OXNkxAClYSg/5DEv5DEeNrjjrPC6pqJIP+Gnz+GmXLGcXWYm9cYrwQhoyirYBBQCBQMHDw8TJx9gAhNhDJpjyNsWLMtyNMzVa0ZMWa1y2cZVuVozYN22TC0ZuWwAp3LYP+RA7+RA/wfA8HgTE0rDEYRESXM5nLMSMZwIP+Gt7+Gt/lzxiqqKiUzd5zO74szlcZpiNRjl16AITVzHfmghGEIgEIynCMIwjCKE4RjWuXLrxAITYQxxuMjVzlZLcTHEzWtMuNwtcMGbRbhasMWHIxcsmbLIAKUROF+Rob5GdcDiLbJ6oYpYo5WDw2HIL+srv6yveYqoy8WITgVJxjOcYpqzz7+EAhNhDXCwcNGuVwtZYcLNa0ZYci3FhyOFrfNlYYcTbEyysMYApPE4P+Ra7+RaGMRqKrDEVCp6iD/h3i/h3jmJjOBSM04dyE5G2sopoCMVc/HwAhNhDRhla4mLJwtaOXLNa0c48i3FjZNFrlhkZNcuTM2zYcQAplI4P+S8L+S7++HHGQVdzMJQmrXNXV9LCE/Df1+HAXBt2adANmG0KShGREhGada5cgg1YiImZSm0xMSKuJi2d8/D5AITYQyZtmTPCzcLcrhtkWtMLTKtwuc2Va5bscOFk0bZMeXEAKQwiC/wA8zf4Aef97kkCD/h3S/h2hq4neQIXCRzzo58eAITYRkY427bDjZrWLdq0WtMWHItc4suJa1xssjNy0YZcLbEAKwAFfg/5OxP5O1e3XUTjjw48PB8DxeF1cpm4tBGJqamIiKhVQpNImiIm7jcbq4mJF1z5eHwmRFa48MZ8QhPwvTfhevtplBi27NOjTox0nCckIylKS1EpSSihEqTTinGsYxqqjC9rwE5Eo5NuzTox0ootOWXkcnBhwAIP1uHvwqFLrNZrK4kEZxnGYIJgmCYBAImJhMSSIkTEokTO+frzyITYQ1wuW+bI4YrcLVlhWtGLBstxNMjFblasW7fE1Zs2mPKAKcDCD/k1u/k1vAAOnXws1FUrE4RExab3eZ7+B4ICD/hxU/hxVAAOPDMAmE1MTEb1lOJq669CD9bzYUTMzFxMSmJmJmJiREhMTN8e/ovKAITYQ4wt2blhibrWjNuyWtHLTKtw5mrdbhbssLRw3YM2bNsAKbCWC/wA/Rf4AfowO883nvOtlmrJZMzOXKIT8N/H4b+QNGngYcU8SkJJThGGGMYznDh8LPjCE5GFGc4oRjGEUYiMIiMYTVw9eLtAhNhDPNhy5czFgtxscrNa0b48q3E2ZsFrhiwbM2rJrmbNm4ApeHYP+PzL+PzNrYidk2utxd1dREciE/FtZ+La1lyDVr4mO1pSlKkKCJnCE4WFFOMUyMYynKcCEY4+jHnAhNhDnNja5HOTItaZGzRa0bNW61wwa4Vrdw5ZNszdxlaNGoAqSAT6D/i6c/i6dBVvC8PxM4iJxcTc5zPOObdzuZRVarwuvTpGtcIxSNxz4c5CD/jPo/jPpd+x37OvTw8VnE8I4OFaiFTETMyudzed8uZMs1MwrfbjIg/Q75TErkkTEkEETMXEzExNXCamEBabnn4PjyCE2EMWGZxkc5HC3Gxb41rRzmyrcTTE5WtMTBy3bMM2RiwaACm4og/4yTv4yZZzrOq04YxWIwTEzN5nM5m0xjnyAg/4z+v4z3azq6uZWy4uN825yIhiKqOXXoIPHuc/B3tIm4mIhNSXExIJ3z8Xw+QAhNhDPC3bY8WJutct8jNa0YMWK1ziZNVrVg2ws2LFzkbZmAAqBAS+D/jYO/jYZ4468O/LrwmIxWoxPgZqcXErTmVxvXXp37dehsIP+M3r+M2ee3HwM8s6tnOb3fPG2ZWm8XU05eD4HPlnFWciD1VUSuc3G9bqYRExMTExcSCYm55+L4vIhNhGJszysmjPEta48jBa0xNGS1zhcsFuViww4WLfLlascgApSEIL/AA19/gAa/PMtay/BuIP+NRz+NR3lz8C8Tq6vON9QhcRjo9GghghgjhrtxsAhNhDXDjyN2DZwtYNMrZa0wuG61wwzMlrhpjZZmGTMxZNmwAp2I4T8c6X4509WtnzcPBhnXDDHKuBitgxYsErQtOWO2OCD/jNk/jNlmHDj2mMajlfDeuMcY2ubtxrvw52AhOVsj4FRlCMqJEqozRjGEUYzrPHv4gAhNhDbI1ZY2rbCtaYnGZa0x5mC3Dhc4luPK1cY8uFk0ZOGwApSEIP+N+7+N+/OPE3wUhjdYIP+NKj+NKnp1jNSVNM8AIaIqoG3QMFAQEChYWRkagAhNhDXI1xZmTfCtYYmjJa0auca1w1xs1uTG1buWmVvma5sQAp+K4P+O+j+O+nr08eZzut4nEY4RrWM+NuJuM3c8ZzfOuPOc7CD/jTQ/jTRmN1URqMNSZi3g+R31mKmM6zresxXg4zYhNXKn3SkEIE5xThFFBCEFI0nCMU69PXHoCE2EN2eRgywt2K1hhxMFrRmxaLcTJxiWt2eNoxbuXGRkzagCtkCmAGG6ubrGYKBioeGg4KHgodCouCg4GHgouEj4yNhIWMg4yGgLrDeGsD4GsaJDIqCRkHFQENARUJEQ0lFQElDzknNS85Ey0DGQEZDQMBCQUHAQ0AhCFgIuFh4mNhYmFi4eLh42Jk4WXg5ODjYmNh4uHj4eLiY+JjYuNj4mLh0Sh0DAwcPAQsLBwkTAwEBCwxCQcRCgIX4Mavgx1kjglQwwwwIEEUEEUECRBFBEkTZHabXgDgHhDMyJIIoIAihhglgnhhSwo44JY44YY44KYp44Z5ZY55Z44Y4ZYIYI4EMMkcEcUsUcEMCMghgSQRRRRSQRRIooYoIoZEEEESSRRHNZKCC+CybJpVtVRiwNllmy5sJc2WVNlRZuRsSbLLKSksIliLlmblTqqqblASywoqLFrv0/f36gCE2EZmbjE1yuWC1vkcMFrRxhYLXLbDlW5WTFnmxMmWVk0yg"/>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CP3_INK_TAG" val="base64:AMkSHAOAgAQdBIYJmgIBECgfoL3gzchIkrfkBXAr08ACEghIEESAgAJFNQhIEET//wNFNQUDOAtkGSAyCQCQmwMBN8AeRTMJAJCCAgHbxR5FOAgA/gMAe4XSNBJOwKQ/0wCkPwrYAXeD/bWftrfImmEVeHCezpXhOmOGuUcOGNYjghEVFRrFRqauLuLRRiZllGZxMQi7i7u5ianCZXm7vFxFUbzz58/D8Hr5vi+b6YCC/r3b+vd/OLzczfFm5vj3grTrc8+O4IG8qzJ3glIoFSrZtENzZRxMmXlkiRm5vwfHXxiE5WDpxIIySAjOE4QiilERlGMCMEIwEIxhERgjCMIwihEhOAAhOU5TlGAQjCcpwRQjGEZx39WDwMAhNhGFiwx4WznKtcsWzBa0Zt8y1y0bs1uLM4ZsW7RrlbZWIArsAX2D/gjw/gjzpFt8OfDjwN6WlMzM2zjjhOFVCiKmES8TONcNa6Y1wrFVFXi8ZnN5574888b3O43d3eZzFym93nrz58eN8c7icT0vyuHgeACD/if2/igNZhjPKe3fsdejxN4jhqMVjFUiJLnM8Z453e+fgeC5biEVKFzM3driYmrTd3ueO+N7nMESVMRwrhrhw4cI1qMOEct+BNiD8DayKpEmcrqRFxJEkJiUSAiUAJiRMEJRKJQQJiZiUwCLq6uJQExKc8/gOJ+DgCE2EMGrXKyZZMy1ljctlrTI3bLcTTI0WtsuFmybMmjXCxaACucBboP+HnT+HoeOfDPC/A8XxDr0zK9s5m8zM1itYxjDEY1w4a6cOHDGqqkWtmZ3OZ5uN3fFdzmc7zne98ZzueN7vjnjd5uq4R4HDkCD/iai/ibDrPTfCfC8XxDevKnHTXDljGqqM3ne98+Oc8bvMzEpiYVFREobjNzN53vfHn18Pnz48ZljhrXLhy6dOHLlrljhisRi+WeM9YPyPAnnvN3MXFiUTCYkESiRMIlExMSAmpETCYATFxExKJTAJhMSTPX4FifggCE2EOcuRw5b5mS3I0xY1rRoyZLXLZu4W4W+Jo0bZmOLGxagCtYBXoT8YVX4wuY5uTsnm24IxrO97znGCmKVrSpKVFoYoWxUpgpSkILIWIXjfDhves5zrWtcePHly49OPbfHWsUsVsUuJTVmhPxLPfiWvvu36q4KWyWzYsmTJK0IQhWq9b1y3w58N8+HHXDOcqStSSEZ1jOM51jjrhw4bzvCNJYLYsWK2bBa1KUhC2HJWMCD+Bung+bObu0pgmJiYmCYJqUATEgESETExMTEwCasAWzx+A818AAhNhDFizb4czbKtbtXDNa0YM8i3E1yN1rJjhcuGWZnmaM2IArYAWSD/kLS/kLV2zuLZXm74s3KGsdOnTwOnTlw4RjEYgmJiaIuZzN5nNymLTe8753vN3N8d8efPv358dzMaeBfhdOwg/4m0P4m8VYvpPSPA4cPA4duHDVSb3zz3nrnc8ZzMMajFQu883HO563368+vHw73M4rhw4cNcOERjTUcMaxqlJZrMzuExeAEPA8YwijGEwhGAEYRgIRCESCMIynAhOU4RQnAAgRhGEYwiQQjCMIzjl7qPWAhNhDHKyYOWubKtyZm7Fa0aOGS1zlaMluJgwZZmrHK5ct2gApyIIP+RiD+RiHhxauZbjd5ndzV4jFYq+G+NIT8Pen4e9dWtqjgpmlmwYKZpYKShOc8OOeuc8+EhryCX5AEBAwEDAoCBQMFBwUGgULH1sCwICE2EZWuZw0yMWa3G4yYlrTCyZLcLPLlWsXLBm2wuMuHI5zACm0eg/405v41BfA5eD4E8N1ltzbnMTFRjPTMwIT8PNH4ec8UYwxSpitowZsGjBilaEYTrrnh04yFaaDNxoYCCGFBHBDHBCjT26GBriE2EYmGHE2xZGK1niYYVrTEyaLcOLE2Ws2jBvlzMG7bM2ZACmcdg/4jSP4jY+UcK1OLnN3tzjcXFOF8KgCE/D9p+H6u0ZQUWlgpa2SWKVqSpVrx496F10EGvhhgQCCOKFCQo468bh4s0CE2EZWeJy5bMHK3K3c5lrRvkwrcLdmxWs8mRoxctmbNy5wgCl0Yg/4MZv4MZ+3MVmLi5uZ23hnQhPw96fh711RhglkhgwWtgxUwYKQtLLKGophdkFAoCBQIQKJs4NgAITYQ2c4WeVhlZrXDRoxWtMrhqtxMMTFa5Y5WThg1ZsHGLGAJAQqEAo4Bg/4lCP4lFeXk4mXGOM3e7zmVkjNzPGEY4cNduGsVhiIqojTVVisY1VYiOFNYxpVYuphMIzGU7zfG+N7vOZ3ec7zx4t5SRM7zz48efPPO73meuPDuQIP+GqT+GrHlzhEKjEYrhHCsVWIxGuDXScRMxMxFYrEE5Z43N5jM3N8Yu8zd53vO88d3nN7473x5545ve7mMxmpLmJVMTU0YrFcscNVrGsYnljVeNXTog/gTlHwjMCJmLiSCLq4AiQCYmEwIlEomYkmJgQmEwCJgiQEESJiZhMCRJCEokXOfF9ePECE2ENMWNrlcZWK1gyZsVrRmwyrXDZzlWtmzNhhYssmFk5cACQAKyQFcg/5TYv5TY+nVrHOfA8HWznnfHPOZqOFdNdK6Y4a1oTe7673xzvNxidch5EcK4TVzxnnO97zvc5jOJ4Ty49Kkg/4h7v4h7+8dPD5Z6eL4ng+AeBw1rpwrEXe+O+N9c8Z3ve54xaIjVVrERiYETVrmc8bu2UTGKxWI5PCzEWCD7eRzuZbuYmQtdXUzExMTARKYkiUIkiSJiYCYJiYmJkTEk8/gM+AgITYRja4sTjJmYrWbTC5WtHDjItcZc2VbhaN2WbC0xZmGNsAKgQEug/5WJP5WO4134b4b1EcIdorERSc3t35cxE4ioxPTnqiD/iNq/iNJib4Z4bxuc8+vDw7zxmZrFY4Y8JphWbcY5448wITwNR4BrGU4TTgjAQjBFCMpoRBGEazz9NgAITYRiZMs2LC1ZrcbJg0WtGbTCtxNMWRaxxMmDjLhbMc2VuAKeDCE/LSh+WlHNnNerg2wxjWEJQpSVqMCiQrOtcd8OHPfLhacM4L+0LP7QtlPPgyY9Elsu5RLC5tTd579dsCEt4Cjy88Ip1iiihEEIwAQCEYTV6PBloAhNhDPHiZ4cjTCtxOW+Ra0xM2C3ExwtFuFkxa5sTNqzaNMgA=="/>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CP3_INK_TAG" val="base64:ANw2HAOAgAQdBOAIhAUBECgfoL3gzchIkrfkBXAr08ADCEgQRP//A0U1BQM4C2QZIDIJAJCbAwE3wB5FMwkAkIICAdvFHkU4CAD+AwB7hdI0Ek7ApD/TAKQ/CvEBgAGD/dKfule/bny7xFt4zjaU7mU1ERSlkRNMVFTC5m4ROGEXC6VGo1qaquEY4Y4RwUiLhCTeb6758+e+OeN8c8eO98c3NOWfA4dAg/4awv4aw+PDr08Gha4mLwrEY0xhqKpiKmNQxFYjUVUJbrNI1ESc743uSbbvPfPHfO+Ob3xc88d873xzc53E4jFcNaxiuVa4a6YxFoPxPUfAcouLiSYShEk1MpgmCJiUSImLgmEwkhKJqZiYRKAmJImrq6tUwESXExKYmrZ5/ANx7QAhNhGNs2yOWeXKtaNGONa0cMci1y3asVuLK2zZXGFnhaZmQAqgAVCD/jOq/jOrHXp37eH4Xi8JBEplE4nGIqMTicXhFE1OauU3FzluZm43jNXWYx1jHUCD/ghq/ghr58nftdRPCVKiIVETEmU5xKZiYtdze4zOcbqSZXErxelMRGrxoIPGgmZWmRMTEoETCRBAmJRKIkmJJq6mCJkmbz6vefUAITYRiYYseZo3crXGJwzWtMmFwtw5meJa3x48jRu0x4mDNgAKtAFXhPxlvfjLtyMeJp0a7RjFAgQjCBRSNr8DDSMpynTDatJpRjGEZqynGMqyrCYQy5NOjfghOE9HF4m/EIP+Exz+EyXS6dOvaaREKulLrMZnPXp11uLiVxlFlxFwEXE2khFOnh+F16ddVOsxjPgdQIOuCZuVwiYkmLiYEEBKYEIklJEwiakRcSmFxCSbvN57+H6QITYQxxY27nGycLcWbIwWtGGPEtxOcbFbkxsmrJhjbMGzXMAKxgFwgv8AD3H+AB7kHw/B8fKs2IxkFm82IiMsnZ59ewW0ssyyAB485bkZsmzzmvPg+P4itjz63YP+FLr+FLsGM+FbhNIrczuO/Tq58vH4Zm1xKJqIxPgeD4AcmoxQubvPPwPBAcb3HGrhUVEdPB8B16FX0NYnpnWNgIPxpnN2uJCYkCkTSayTFkXAiYkmCYRIExEomJRJEwmJiYlCSYkRKc9fP34wITYQ4wuMubIxzLWuZo2WtHDnKtcuWeNbkzY2zNjhbs2TlyAKtQFxgv8AILX+AEFsAB48m3mwIVLNiAABslRkvLm5q3c2UAWVSyy2Xe5svrKAg/4Jav4JawAHgeD06+V3pV6maQuLXGY69OoAPF5c5uZlCiIiIh28PwuvQAdpqMMIgiKqIXnMeKCD7TK5mUxMTUwmEiYmJgJgmAhERMxMpmJiUXVxMSQmATEkTE1MSIuJgTGePuz4ACE2EOWTFw3YOMK3LmauVrRrjyLcWRtlW42Llk5y5GOVpkYACmwdhPyM/fkZ/xY8WPZjpWlZTtOEIpyz7t+zbqmAhPwXwfgvhxY8GHRW0KRtOVYXjGbLo02vUIWbQT5dDFBHChI0KGCNHLLfh5dYITYQ4a5cORliarcrljiWtGrBktwtXDVa0x4nDZhjY42mRqAKah6E/JGl+SOXQ06ODgwxrO9L0SUjZCUdmXIAg/4L0v4L2cNb4TGJ4NZ1MWu5uec8uYCFxGOh0pBAijihQoYYYYIUcNOTnj1wITYQzyYmjhkycLceTM0WtHORutcNmrlaww5G7fKxytGGZsAKfy+D/kse/ksfeP43h4ytao1WNRwrCImJ3WbvN3OU43258gCD/gwW/gwXGKiuURUGWWZvc8Z5xzidzUtTiuGfA58ghO9KXgmBCESKMpwilFCEUIwTgTlGMJsN+HlsITYQyb4mzBxmxLXDlq4WtMeTGtcNmeNazyZW7hphYMWjVwAKYheD/kz2/kz9xmG63W8TENVnDhmE/BcJ+C3G1pWjgraq87zrt1a+LTGAhqqOgbmAhIGAgUBBoGDQ8HExcrB2gCE2EOWGVtmcNGS3CzyNFrTKwyrXDFq0WtMubE1ZtcLnIwagCloWhPyZgfkzB1a+FekIQQnGU0ZVvACC/m+r+b683cBWq76efQCFi1UMGrlgghgQwRwRwz4PEskAITYQ5YY8LdrmYLWeVtlWtHLFutcZWjlaxZ4sTJjjw5mDVgAKUBGD/kw2/kw36VHCcRF1NW2Ag/4Ncv4Nc+eiJRMTdV4IhMGemCUIpxnGNcfF3CE2EZmrjE3zYca3M2zM1rRllxrcOXDmWt8bXGyxsnDVk1aACl0Yg/5QbP5QaZ3XXh4PDnqYpVVnlcwAhPwYIfgwDktHFfJjxXtcqx235s6E4nBlSwjGtYzjFW9648/eITYQza5s2XNjyLcmZsxWtG2ZitcsmzFaxwsGrRkzwtGThoAKVhaE/KCt+UFdmhC0MEJRVXhnwV18IIL+cBv5wHet7KqoubmbQIaAvCvk0EECQMHEzMeuACE2EZWLjLjZtWK1thZsVrRvmZrcLloyWuMTPK5xucOXKyaACloTg/5Qjv5QffB6TUNOk9MV0SCD/g0C/gz168Lmsxcbw3qd6IagkoG7gIiCgEFBwMDDxMvNwFQAITYQ3yOGWXK1zLcjBg0WtGTPItct2DFa4atmLHDiZYW2ZsAKlQFIg/5BcP5BcTr0PD8LwauLq0xOJpqqqqhVEVNXFxdtxlczMzOvFiMza8Vz5IP+FPT+FPUmCJwhURiaiFZrbMzmLmVruZu03CavE1UR079IiIrPSePQg48CczmUQhMTMiCRMTCYlEhESAExITEzPi+jPqAhNhGFs3ZNXLZwtYNcjNa0aY2K1zkbNFuTLjxMczDDmYY2gApjIIP+RxD+RxFvQiTUVHCIiayzO8eCAIP+FcL+FcNz5DwvD8Tep0iYhc3c7rmAhNSSswjNOEYwinKcIxrHPzY8YCE2ENGOXDicN2q3G4bt1rTHmyLcTnKyW48eFzhatGTTC1agCmIag/5Isv5Is6tz5eHjjO74xuGo1yvwMQCD/hYW/hYX8HwGcUacL4TiZXXg4nqAhas5Fo5YCCOABKpjwuFryAAhNhDDC0bs82Nity4XONa0x5WK3FjctFrVk4Z5cznM5c5m4Ap4K4P+SnD+SoXcZxPByquVVhE4zNzlMzM3czm1Z8Lr0IP+Fmr+FlOMZ1OM1czu85ztxjbNZKmNTqNTy3XTqIPtUTOYzOV0REwhOLjNZjMSQnPXy+PqACE2EYsOJlkYt2y1xkcZlrTM5aLXDJm2W42eXI0bYs2Ri2wgClsXg/5MUP5MS8u/CZtcxx4XiK4HiIP+Fjz+Fi3u8K44VVViZzc848cAhHedPLKMpwQijBWdcvD2ACE2EMsTnM0cZci3LmyNlrRuxYrXDFrjW4W2VqzZ4szFszbAClYThPyYDfkwH5GG1KShOdZ4a52bOIP+FqD+FqHweUwmJxKIAIXRSY3FwxIYUKCGOnB36AAhNhGJm3y4mmVutw4XLha0cNXK3DjcOVuJlmyOGTdu0zNmoApTEYP+S5b+S5fyN4vSJjLOM2CD/hei/hej1cTSUZjjTuCGmp6Au4NBQJBwMLDycXRAITYRhZN8OTM5aLcOTHlWtGeJstw5HLVa5zMsmTNmZ5GeZuAKYRiD/k7G/k7HXXGrlmLrOM4rPSufIIT8LX34Wv2TLqQhaEIQjKMZ4ZcPFjCFx2KaGmOJFHFHJGhQyxz4HC4YITYQ3ctMTNmwxrWDRnhWtGWFktcY2TlbkxsmjRnma5ceFmAKTxGD/k8U/k8BzWnLfDNMs2CD/ha8/ha/net8s4QVc8CEh3tuWc4znGa89e2IITYQ5asseFjlYrWLRmxWtG7hwtwscjdbhbZmmNtkaNW7fCAKSguE/JvV+Td/c0UxToygg/4YXv4YZcbidZxjIIaklIC7hYKJjZmHqCE2ENcbDCzZZMy1pjbM1rRrlaLcTNy1WtGDNs2c42rRmyygCp0BSoP+IJb+II/l4fgeC6dXPGVymYlcXGcZpidRFaGMMRTEptcWJTO4m4zyyIP+Igr+Ih94Xg+AzhjSsVGGIwxUFs3x3nOeY8OLzE1UarGNRppELibtzx4IhLdDXxYUpGE0KxiEIgBGCKICCKEYRgQjCMCMIwnCt+Prd4AhNhDJliZuXDButzOcbFa0cN2i3C2xN1uRy0xNc2JqzYNGQApXE4P+InD+In1mamJERjPThxCD/iVU/iU9qIxETF25u+enUIaItoCBwHACAg4CBg4WLlZGICE2ENmWbC0x5WC1jkyuFrTM5YLXObI4Wt3LDMzYYsORw0cACqYBQYP+JcL+JcOuuee74zlOsY7a8LHbWoxMzeWc5d/E6zdxmMxuOMc5ze446Twz4HDsg/4lev4li6mMcNctctRWb3nfXPG+c853F6rHDHKuWuGOVYjG4vOZ4uLjfHq8Od8whOloj3bxlKMIQIxjFGMEZRhOCJGUUkoyEQjBCJOM8PN1w7QhNhDJg5btGjnGta48bRa0cZmq3DlxsFuLFhx4nDdq5bY2AAqEAS6D/inM/inH5zx3nPGZarlrwjwo5NFbvi43zjjOYuMc9aCE/EU5+ImmV9WC0aVjfLhw4+GcGsaoUtitixYMTNOk0b0x3jhAhdNZBj8vDAghgIUJCEBAgIIIYEKOGW/Pm0AhNhDFllb4WDXItYZmbla0Z5WS1w0aMlrjG2ZsWuLC2ZOWAApcFYP+MaT+MaXqzhUxMTEXw58KAIP+Jnz+Jn3yOeqxTV1K7nrnmIaSroGCwHAkBAwEHAQKDh5uXgaYITYQ4yucuZxjbLceRo4WtGWZstcuXGNbjxMGGNhkxYm7NsAKoQFCg/4zzP4zzXHrrNzN4vhGOhrlGqqVznje7ZqcHkXjEVG3GObd5m7Z4TWAg/4mov4mk6qscMIXvPHj1PNjjO8Vwrpy4cNIm731d85vMNcNcMdNcKqprrOeNoXDZyGLbiBBDFGhEIilihgjkjRRxRwQwBAgjgQQhCQxx3502wAhNhGHG2YtsOZmtbOMLZa0zOWS3C2ZOFrhxhcs2rlq3zMsYAqfATuD/jcC/jcDmNprMTWa4eD4Hg8oVUaxiuVYgZzm+e89c878FcwrHbfictiE/FHB+KKuSK687xwxy4seuOfLjzzrWULUlgwQ0Q1SzYKWlKMsMLznhZcGmVs4hO9aXgcgjKcEYwjFGVZTlGEIwijCMSCCEZE5VhOdc+nW8EAhNhGZtjctsrbItyNnOJa0yssS1xkc5FuXG0aN2zFu5zYWoAp8K4P+OXL+OWO9TwiIjdZZnd53nm41nE6rGKxrGOEeEUCD/ihK/ig567JymVkxerqtOEcK4RCG3OetcecAhatNDLr4oYIIRBBDBDBHJGgQwQkcUsSFDPj8WyAhNhDfMyYYszjGtyscjNa0a5Gq3FmxMlrXCxw5cOFu2bZmAAqXATeE/Hph+PTHJlZcMcsLwhKmLBitixUtKUoUnCs71x4748d8c8sL0hiwYNDRSQCE/E91+J7sYMOSeKeS+KqM53njvjx5cuPHPClgzW1ZtmrRoyZrYE73vrYbgIP3vD3JF5EpmZShMIBMSIIuriZm9+b5seIAITYRlzMmTVs3xrc2ZzkWtMbnGtc5nOZblbOMjbJhZuG7lyAKdieD/j8k/j7/TynF1mdx4MeDvnnrO456YaxrlrhHhZ1Qg/4onv4omSbjnHeucc9TFarp01y4cK023nPfHh8bhOlPiiMJwCEUYThOMAQjGNZ5+jGgITYQ3y5mWJpjzLc2NtiWtMjZytxN8jVa5bMGuZy1a48TjKAKfimD/kI6/kJNm7piK5denRqtRi7m93lxbXK+W+FAg/4okP4obYyzNzvjw4+HO8zuKxw1w1yxrhGqXxx369SGmKpAYJICDgoGAQMAgIGAg4AQBAIFAQaBg4+xMCAhNhDJvjYM2WFytaMMbRa0zM2S3Fha4luFy0zNWTPDjYNMoApoHoP+RUr+RVGuPDrrjHGueuOp00xWMVyctSCD/ikY/ik/1vpvtPSuU8I4MRU1mZ3PW44ghMWqcaznNCJGEUYokY14/DcwITYQ3c4mjbDiyLWTbHiWtMrXMtcMMjZa1YtWmXEwYZMbJmAKiwEuhPyMxfkZJwwsxTwXxVthlhZZ5cOW963RlC1MGDNizasWSWLPgz6Qg/4qGv4qCd5jbi611xxxvhnCsY1yrtw4Y1UFufHPd4/XPMCFaSXMwxIoYIIUMMMKGFAgCCFDBHFGgjhjp1aDTCE2EY3OPG2zY8S1zlctVrRu4wrcLVsyW5m2RtibtsmRk5YACoMBMIP+H2r+H2mRxNztlfCdVjk5Y1jVVETm854zznMzdYmE/FuR+LdfI1a+NXJTBDBGWOOW+HPfPhx3vGOBowYs1s2KkMCcNa+Ug/e2754zMxMTEomZi4TCJICAlnx/RnzAITYRlzOG+ZnkxrWOFzlWtGGZytwuGuRa5xs3DdmzZZsWHGAKbyWD/iIS/iIlrM1FNVquDURETOc7zvecs6z0gIP+L7D+L5nCKnWSd3veeu+PPO2dT0xrlrlGMWCEt2HZnIhOZEQjBGEYEYRRrl58+EAhNhDnK5b4szFytzOc2Na0ZuW63FjZuVrFs4ZNnOZrhZuWQApqHYP+J+7+J+9O73nfPPGN4vGsdNeBrtjwpqiE/Fm1+LNtqja2LFTRDEpGOHHfHjy30w03woXJYZoZYYCBDBGIYUcUqXC4loAhNhDFkyxZGuHCtyOW7Za0xtmq1y5cN1uZw5b4srhqzxucwApWEYT8San4k48mRolklgowVxTqg/4vmP4vj+PhcU4moY3wSIawioK7gYGAgUDBoOJo4uUAITYQ5cZmDBpjZrcjPM5WtGOTItxOHDVa4atnLdszZ4sznCAKYxmE/Fyx+Ln3HhpOUbTyMTFCmKGRsjgsg/4wdv4whVcHR0vgwxcJceHO8oacmoC3gYKCgSBgINBoOAg0TQxsDfAhNhDJo4a42LHGtzYXDha0ZN8K1xlZtVuHG1ctc2NtjaZmoAqCASyD/jAo/jApxnr09HpmM8M8q1rXCtIXd73nd82SKnpOKIP+Mgr+MgvxfE58qxXBymJnOc873vO52zE4axyxrhPS0ITiYsda1rGE5RQjCsJwjBGUUEIwjCaMZ4ePph4CITYQzZ5sOVsxZrWjTMxWtMuJktcsmGNbmYtm7TIyZYsrTCAKhQEtg/4x/v4x+96644xms8L6deVVWMVpUzeb43tc3C9cekCE/GO9+McuGKuKsqr1rjjnw3vWaFqWwWwZLZIYoQivdrprzITmbOmjCM4xjCcIxhOUUIwjCMCE5ThGFU68Hjw5wCE2EYWmPNhbZmq1uyatVrRg4wrcLbC5W4W7NnjbMmzbEzZgCnwqg/401v40385mKmInHDv2axisVUJjc5vnd7jc6uIAg/4x6P4xx4TJN5nwe3fvne55mK5Y5a5cOGMavW9dc7CFi1UDYwwIEMEKBCIEMUskcCEII4Y8vgYcsCE2EMnGXJiY5MK1i5wtlrRlmyrXDFtmWuWTVi5bMcWPLjyACnkpg/42UP42OeV9Iwlxc53u97453ud6zwdq5axqOXHwroCD/jNI/jM/zxvdzMjFwjEYxwrHCeF1KbnMd6uwhdJNFsYUEMUMAghhCAiIIUaGGGOXD4+DHCE2EZW+TDlc5HK1jjzMlrTE4ZrcTjHjWtmWZgzw5MuFhmwgCmMchPx1Wfjqf4OGuFeFaQpKlrYKYMFrYo5pyIP+MoL+MpXhfK9VqOTE0M5zPefHvnaEp4Aa+TMCJOEYic8vTjiAITYQxaM2bLNjxLWeFm3WtGrZutwtGuNaybY82VrlYYWuHMAKZRuD/j76/j8F58d8by3iKxrXDljpjhXDMSCE/F2t+Lru1cmK0pYBhVnhxzxz004McYCFyGUjl1aCBCIYUIhjjweXSCE2ENGTZnhxY2i1m3c5VrRi2yLXGFqzWtGrFliw5MeHEyygClMPhPx3zfjvz1SyUwWtPBhhGICD/jDu/jDb2uJxGenXVWCGjrKAgMBwMCgYONnZNbAhNhDFy5ZssrhytzMseNa0b5sS1xhyuFrZuxbYcmFjibMWgAp4JYT8fyH4/eccpQlemFeN4414iErSYmDHytequi6E/GVR+MpfPWeFVOEZUhC1MUMkJShOLDLh8Tk5NeDWhOpmn4BkhGEYRhGEZTIwnCcIxnG9ccVLgCE2ENsTVplYs8a3I1ytVrRi3wrcTDG1WsMOPM1xM2ObKybgCpkBMIT8g7H5Bv9s8eLo5rwhSGKmC2DBakqJIRVXw4cOPHPLaeC1NE6YwIbxkVeMj2HmJeWiIaAjEVBwEDCwcTEx8XIxcnHxsjEoCQjJKinKSgmpCYgISHk4+ZmaMITwBxRec5pwimIoTlFCMIiCEISjFGePwHWXICE2EZWLjHmcZsS1ljwslrRu2cLcWRthWt8zNthaMGjho5ZACs4BV4T8G7n4Nx4wjGNa4b3w1rhjhThWCU4iNIYsGTBmyYsGKmi2TBgtaEZxjWs5xnWOeOOum+e+eumemeHLPCjiaNyE/DZx+Gz/DOokhCU7RtDJDBgyZMGbBipRGtYFqWQrhy49OfHny5758eHDhned444445aZcEbUzYMmTFktopqlgzCD8DzvdmpTErhCiLTK4hNSiYkmYtExCJgupiERCJgi0pWtN3z83j6gITYQwyt3DnLhaLWTNtkWtGDXItwscmRa0a4m7jGyc5seTIAKayCD/hIm/hIj3q9RjGMaxwxjlrhrWI0Szzx5YIP+Hwb+HunnwYxUaxHCNRVxCYiNTeYjx4XFY6PVoIIEEMEMAIUKFBCw+ThzgCE2EMmrdrjxYWy1gyZOFrRk2YrcTJjhWuGbRg0ZZmGTLiygCl8ig/4HXP4HXQA8TcVioqZNrvv4Xhu3cIL+SIv5IjAD34tqdVLm88efDcCD9qZzfXNzITCUSRJN78XyZoAhNhGJtha48rfKtcYmjFa0w5Mq1xmxtVuHLmcZMWXFizMmwAphGoP+CGT+CGU48Dlz8reqidXjKNzXEIP+AoL+AnPu8Lwzp1iU3ObuM641q4TZzOHGN61jOKEUaThOOPXvnoAhNhGRo3bOHDjMtwuXLda0yZmC1xmZZluZjjc5WWXNjcs2YAqaATuE/Bjh+DHHJla9XDteMyNJUtgtglgtKEIShGUYVhed442eOmuXHjrjgZo0sIP+AIb+AIeYd+01Oo1rHDUVpU5nO+PPfXjx553laYqInlHDWuGuE8JWg+3veLuM8d3mYmYmJiZgmriEwi6iYmrxcxMWLnfwDmOQITYQ2zMW7ZhlwrWLVljWtG7Notc4ceJayxuMrXJmY4sTNqA="/>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CP3_INK_TAG" val="base64:ANgoHAOAgAQdBKQJsgUBECgfoL3gzchIkrfkBXAr08ADCEgQRP//A0U1BQM4C2QZIDIJAJCbAwE3wB5FMwkAkIICAdvFHkU4CAD+AwB7hdI0Ek7ApD/TAKQ/Cl8chPwQzfghLwyjKFYVRRhOWXdv0acWMcGC/kmr+SY/hxYlDmrm+PMo0ITrSh34yjCCCCMYRihGNde2+oAhNhDjLhxYnDjGtbMXDFa0Z5Wa1zlYs1rTCwxM8bJxlZOXIAppHYT8ENX4Ia2TLmz5MrFDLwseKNowjCc51mwgg/4A+P4A+XHhvV05R18jnFzc5tdbmsiE41ufWEKQlKBFOacIxjO+3XHiACE2EYWOLMyyZmK3EzxNlrRjlbLXGNkyWtcOTJlZOWLdw3xgCmAbg/4M+P4NAdN646jdbjcZiaYw6RCD/evfvTfBeB4PaarTpHDFJXfGN7qFwmUno1aFBAgQwQoUKGvD4uCIITYRiws2WZjlaLWLjHkWtMrZktwtHGNbkZuczNtjytHOTEAKxQFeg/2437dPneNxc5Tms3NXURwjU1WdXpwxjhWGIajhGIqCUU1mFznLdze7531z3nm4s1c31eDjnYCD/igg/igTnepqNVwrHCqgDhjFcKiM3M3Mmbveed748c5vi3u+PPnz4+DvjebTNZxOsctcOHThXKuTxs+VgIPh7XszKJJlcSATMTE1MJi6urxcRMTF1JExExMoITVWJiRMJnM73vwe/oAhNhGbNky5cTZmtYZmTVa0YYsq3CwZYlrHHmzYcrRtkb4XIApiIIL/AAYh/gAMRbmbKB7wLlcc7nPYhPwRlfgjL0yybdmnQBunaVLJCLDNhITdWME4zggRRnGMIwjCKeXk5XWAITYRmcOcbFmwbrcuHDkWtMLhotws82Fbka422JljaM3DJsAKYRmE/GSd+Mjnbs26NOjTkxpwvCIpemCohPwlZfhKzUrgw6NO7DZRacEVZ2wghNkEaxnGMIoRjGE4xvt4ce0AITYRjYtW2THmarcjBjkWtGjFqtwuWGZa4xucLXLlauceRyAKkwE9g/44iP44iTOHXpx4deng+B1xrvqInERVREAmJmETG43M9W5mb4XcAIP+FPz+FP069HftnF1jPJz8jjEYKuJTm53luMzcxcswKiNMVngAhMHQ68ZJIRgijOMYTgRhGEYRgjKMEIwRCMEUIor8vW7QITYQ0bMGLXGyzLWbRs0WtG2Zktw4mzJbly5m+Ng5Z5G7FgAKngFPg/4nJv4nJxnB37eDrnrKYmEXC0TpWKqsRUUoxmpXFxKYIXm85nm3Mbx4OLCD/g/q/g/rHg+AdenXlnEwqJqKiIohJMJi03cxta4m03MsrRE8JxVQ1c0Ag/Gmbm5lExElpSmEF1eMiJiYCJgJiYmJRMXjOJiUTe+futAhNhGPKzyZMbdstb4cbVa0zNMK3FiyuFrFk5bNcblq4ZtMIArQAWGE/Gap+Mz/aMGEx4s8sWvVweBt2bdmfNp0aZQmRhGSCCEpRhix6NPCyylW0aRlEVlWFYzw6teLHSpdWF4RjK9r4MtqAIT8HOn4Ohcwx4jDgqpWk5TlCNK5Mu7LacoyigiijEx7NujTkrVMnCcJozlOCEcmvVp0a9WnRvyVlOk6Shirmxwkg+2eMThQmJmYki0xIRMTExIJgmCEwiZiauBCEouEgiSZZnO/T4+AITYRkZN3LBgwbLWzFq2WtGTJwtwtGrFa2w5mrXEyc4XDbEAKqQFTg/4/zv4/z/E8XwvD8Lw3geCNbAccTNZxKa41MXSsceACImKmIhMSmUoupurPF1uD/gpK/gpL69OPDenHgOvQHgeD4W6VFOV8Ji7zO89e3cB4dTlmYjMWTCKrFVy69Cokg/A8OYjCKJXBMEyVcTExKYmJRKYmCJhJMSIupBFwZc/gWJ+AACE2EY2zVm4cNmy3HjxtVrRhkZLcORzjW4WWbJlxYm+Ni5agCmEeg/5G1P5G1efLr069CNRVYhhVs5ue7wCD/gvi/gvj48N6zh4m6qKKzGYzbjjiyISloIE4znEATRjW/Dx9gCE2EYWDVzhxNmK1i0YMFrRhlxrXGXM0WscOTM2aZnLJm0agCmoehPyQefkg916s+bLk27ODgnOsJwKQtHNlyIwAg/4MfP4MfevTOJg5TVRETMZlfHlzcuaE0c7pwjKKsYpwjBGEVYVnXHhzgCE2ENMeXG3aYsq1y2xMVrTG2yLXGPKxW5WbfNkctXDlhixACoYBNYP+Sz7+Sz/qibtmOK6YjWK4ODFVUVKM3c5vN3a45eL4ieyD/gwg/gwhbqcIwrDV4upkzM3uZu5TKZkIqfA8Pwng+ACE42rozmIIIQjEjGMUIwjKMIThGE5RQiIo4Z4dt+wAITYRmwscjFzkyrW2Jq1WtM2TEtcuMOJa2c4XOHFkyZsrDMAKZR2C/wA6kf4AdSc3e12eeeeWXjJOQ5YAhPwWIfgsRzZ+FeFo0jSOCqMZzreGcy3AhONueAYylCCUxUjGM51w4bw4gCE2EZWDHDlws8K1w1buVrRw5xLcLTK5Wt2TNm4x4czjNhagCloWg/5Muv5Mr8eD4mYVF1eJxar30IP+Cvz+CvnHHpxgibmMl1N9gIW7LQ6OOCAghQQoUs+FweCAITYQzbZmLLHmyLcjfKxWtMrfGtwsGWFayZOGWFmxzZWWLCAKXRWD/kxu/kx96THhTVIi5QnGNoP+DGD+DF2+3fhGYmU3Ga43w4iGsIqBu4WCgICAgYEhYKFgY+dgbIAhNhDJy2ZN2bVqtY4WLJa0ZMXC3DlbslrnG5YM8bRk2yYWQApaFoP+UCb+UCfG444644plDGr8DHGD/gsU/gsJqdXw3wzwtErjnMdwhOdx4SlBOFZzmTjhx8G/SCE2EYmThkzbMmi1vhy4lrRvkxrXGXG2WtsbZiyc48uVpiZAClYThPyf6fk/1pXiZbRpFCsooRwgg/4LOv4LO+HHhxiUzGauIraFz0kGvQRQQIIYUMuFw8QhNhDBuxcs3OVmtcOHORa0y5cy1w1y5lrVw5Zs82Ji0cMmwApUEYT8ntH5Pb6cC+JiQgjirOiD/gxY/gxF8PW9bxFomHOghoa2MBwCCgYCDgYWpi4C6CE2ENGGXExcZGy1ixbtVrRu3brXDFs2W4sjLK4zOMTLEzzACnszg/4zhP4zhXXoeD0zUiDE4iqVE0mozU3N7vc3Mx28npyAg/4Xhv4Xh3PkRyVhiExKbzd3d7ZtczMmJqNQ5JiD5TFTC5yuCSJImJhMJiYTUiYlnn5Pg+QAITYRjYN2GZy4yLW+Rm4WtGDjGtwsmzhbmcNMjVnkY5subKAKiQE5hPxu3fjdvDTo34pwjJShKNJzyZdVZIyiRrCsqooicssc3HzMYIP+F8r+F8sOnXwMxU4qaLrc+D4Xh63crTdbrdbxvBVR068KjEZAg8YTElpi4uJkmCIESCETEzEzEzcyvwfL9oAhNhGFu1xOGDfEta4cmNa0xYm61zixNVuFq3bt3LZi4xMsoAqkAVuD/kDU/kDVOvQBvUkXC8XEWJQrOAOnXC4mQ1MKmJXnhxDiLXRVOGeSQIP+FGD+FGE79gHLn4W6QicTU1KbZnn06gd+3ixNzKUXwulRCuXXoHiZjEYmrxeONc4rmIP1vFgzNzM1aYmEolEgAIlExMSJgRdSImESiUgEzOefHzZ+DiE2EYceXIwbZnK1xlyMVrRw2xrcOHDhWscbZk3Y5HDlhjcACpQBQ4P+SCz+SDGjwfA8HwPF4XExMTVxNTiIqsRFIpUxMxuMzc5nccZhEdPH8YCD/hZc/hZp5HXpMCIVFRUQqaWTOWZzcc4yzGYuJTi8VFOXPkCD8K6tcymZJiYmJi4mri6iUACris4zWcZQmZnPPPg8/QAhNhDFkyxMMeRitY4sLVa0zNGy3C5zY1uLK0bM8uRq2atWgAqlAVOD/knq/knrAZwAqYipi8Zrjw4gazCBcIupXjI8DvCIiVWTG9b4V18LIIP+F/T+F/UB37c+Xi8M3czcIqKw6degHhS4KiJi5u8u/buPBud5yliq1iuni+J4PaO/AIPXhZu5uLSCs4zEpTCJiUSBFxNZxcAhCJiYZq4mJkXOfJ8uPWAhNhGVu4atHGbMtZNnGFa0YMcK3DmxNFuJyyZtmLRk5yuW4AqfAVeD/kXY/kXZOHHUZwE4uRC4Rd1aRNSBVgADhx6TeCpkdfA8Fy5hQIP+GPb+GPc8HwPL5da543FxaIIUUiEREU6eD4HPkceAOvQA6dfCuGFWuZ7+F4bWw5iD6aLlNptKs1dZxmIkImJiYkiYBEpiSYTBEokBMTE23x8/n2AhNhDjI4ZNMjPGtauWLda0aucK3DkctFuRviyY2bTE0Ys2IApCCYP+Rnb+Rnfim85gg/4U9P4U9fCzFRWAhNU61TjfjiE2EMcmPK4cYXC1i2aZVrRzhaLXDjE3WuczXDkas3GRw3bgCq4BS4P+Vz7+V0nhnHHhz5eDWW83O5uanDGI4YrXCNViojURwwxNWu7cb531333143xzlnwLx2CE/Cj9+FI/Nr1bdnB4HBxQhCEpUopKykISglCECNVZ1rOdZ3rhnjjhnVVNKy1KWha9oQCD9rquW82mJJJJiYJgmExMTEwRMTCJiamLq4XVxa54/AsvYCE2EZsbZxkaNnK1kwxMFrRjjbLXLjG3W4XLhhhYOWrJqwygCmQcg/4WXv4WXxnETmuM5jjjNKpw34FghPxn8fjP5GLHmSwRwSxVwVhGF7w34OCAhbs00sJDFDEIYI4I4JUM9uPruCE2EM8bjK1wt8S3JixtFrTDlaLXDNi4W5MTFnjY42mbIzZgCloQhfhfI+F8m+7A4DC4TB4LC3U2QWiE/GON+McfHiw4IwlPIx4sugCGppiCu4GDIOBhYeVl4OyAITYQ2cMs2bIwYrWOVqwWtMTFwtcMMbVa0YtGObG3xtGGRoAKcCWD/h1E/h1HzvOZuJkq4VMIZiZpWq4T2uyD/jBy/jB/nlziFRVaxjWtctRjGImb53nrPj1z5oTvYIeAazlERQjBGERGEYIwjWuvh15gITYRjZYmrdoyYLWDJxlWtGmXCtw5mbZbmcMWzfLly4mrTIAKUxCE/DI1+GRvgYc0qWhSK+KswIP+M+D+M+GOOs1EQ1vlnICFyGMZ+uGCNDDDXhcTYCE2ENsOJtlx5Gy1tkwtFrRq1zLXLBk3WuM2bKzat8jlxjwgCpkBRIP+Itb+Itdrd116ePi2SJUwwjCpi4JWzN5lNRjFaq/GziIiqic8N5CD/jHi/jHjeD4Hh+F4fheDpU1MNXUxhiMVWERExFRWamb3e53Lry3MWzG8c8TYg/Wjy81urTCAkmYmJRJEwmCYESXVxMSiYlN76+bv2CE2EMW2PNlYt3K1y3xM1rTLmwrcOPNiWtGWNu4yYszRwxwgClAQg/4hWP4hWXRqsTUXWWCD/jP0/jP1ZY48NxCrvACGkKKrQMCQMDAwsPPxdwAhNhGJq1ZMMrjKtyscWJa0Ys3C3FjY5lrXGwa4cLRmywsMgApZFoT8SQn4khWLHix7K2rSMkVcGm0wg/4zLv4zI+eti8ZhNTW+nPgAhLdiHVqQjGMYpp3vj36AITYQ5xt2mPM4zLcLDM3WtMrhmtwtcmRa0wtWWVy4xZsOFyAKUxKD/iRg/iRhdprhhEKzjeIAg/40Nv40N3LrcJRmrxxmgIXKYiHRzwoYIxHPhcHggCE2EMMbVhhxucS3KwxtFrRoxbLXDlo2W5ceRs0cZmrhtkZgCl4Wg/4ppP4ppYzc3mbzGcZwx0vGgIP+MW7+MW/lUarWOEaupXvh4M7AhcNlI83XHEkhQQwQwyy4fKwZACE2EY8zhjkc5sa1jmbslrRmxZrXLHGyW4WubHhaYsOFlhwgCmofg/4ufv4uh9F1x4dY4s5zWU1nUuE+B034wIP+NGb+NFWY1vhvlx4Zq43WYynLNc+me8CE6HJmwIRRnCcqwiRIxjO+niz8BCE2ENHDBoxZMGa3C2YtFrTKxcLXLhjkWtcrhvictcbXJkcgCtUBcYP+Nrr+NrsDny44iYtdZq61vTjwsmE458vDwm4lMSmJlOJxWMaiqipqIYVEwQmri73fHO8zuZjdZJtwuoCD/jDW/jDXA8DwfAziFRNbjMeD06ufLxdJmI6eL4nh9ERWEaRqIqahus1aEpm5nM3nN7nd3NyTW4XiqjhiMYhrPa4Ag/M8WYgmUymIRMTE1mKuLrNTMShKJmEwJiauCJATCYAEXExKJqYRMTEpSvn4fkz8ACE2EYmbTIzxuWK1u1cOVrTGxYLcTdnmW5nLlk4xNceHExZACmQcg/42WP42WR16OHHgpqKiERvHXUyAg/4yyP4yyRjLwPB8jnqazVxMTeutbsCFyWCzMsKKFHBBChIUKGOfG4WDWCE2EOGOTGyzY2y1ljZtlrRiwcrcTJs1W5GDlrhxMWjTE0ygCkwMg/464P46v84xVRzxvYCD/jH6/jH3uUXrjykAhq6MhbdAwMXBxsrKACE2EMMWTKzZNmS3DhcYVrRk0yrcLXDkW5m2TI1bYsOFqzZAClsVg/46JP46Ne2ceFfByaUjHHlugIP+Mxr+MxXPgeDF4zVxMxnHXlxkhMHYlydcyEYoxnHDh07cQCE2EMMbBvjzN2C3GxYM1rTFkbLXOPHkWtsjLGzasGDfDjxgCqUBSoP+QEj+QEl4PDJuN1uONZlKlYjEanlXR2dHBCImJmLlMZrjHGervnjx4876uvGQg/4xFv4xF0eBXDWuDhdZZvje+O88eN5zlnlnhHKOFKLu25zduNc22buFRWo7TOiD8jzOPszCERMyiUxMTKZLtKEVEVMJiYQQiJi4lMyJvv7ryiE2EOMbPNlatsi1vjYt1rTDjZLXGJixW43Ddi2xssuNsyyA"/>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CP3_INK_TAG" val="base64:AI4DHAOAgAQdBLQB6gEBECgfoL3gzchIkrfkBXAr08ADCEgQRP//A0U1BQM4C2QZIDIJAJCbAwE3wB5FMwkAkIICAdvFHkU4CAD+AwB7hdI0Ek7ApD/TAKQ/CrQCsgGD/iVo/iVp6xW+G+ng+B16ceHi8Ms3c7m2azTUxERWYTUxU4VFKq4mphCIqojDE4nSKimoisMKmBNxdIRRVxcwym5jizNt3mZynOM1NzM7zvOdztNbre973x49ZzGWeXWJ2IP9Ex+ixzPLfTfid+2cb14uspiK05VjVRiIqJ1HDGI1HCbiRlVTFpubmEVAm1yuN44xnLc3lnNzebuZucrmbuZ4t5zFzE5bZvdTpisNXFzOZ3nO8pxw5dPE6cuXLhrg1hi+3PQAg69brzupiFzmSLTE1cTNXExMBKJIlMCVTIJqLAmIXV1dXSYmJhMTExdRIRcTCaupIIupiSJiYupuomAmYCYmrgBMTM59fxygITYRiauGzjKwarWLPG3WtGzPEtw42GFaxZYcbNjmbM8bDIA="/>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CP3_INK_TAG" val="base64:AM4aHAOAgAQdBLAE6AUBECgfoL3gzchIkrfkBXAr08ADCEgQRICAAkU1BQM4C2QZIDIJAJCbAwE3wB5FMwkAkIICAdvFHkU4CAD+AwB7hdI0Ek7ApD/TAKQ/CpMBS4P+ENz+EOPCYZwB16eH4Xk9M0KmMTURWIrDUxabm5i4tc3dyI1z5HXocYP+Kr7+KtHwHXo58gOvSYmoVEYRiqTCMpm5vc53ObzOZzBVVjGOHXoVZwCC+zyLLtuzKVVFkpKUllywJSpbLCr3vab34CE2EY82Jk3csmq1zkZ5VrTMyZrcLTM4WuWjHG2Z427PCxxAClsWg/4THv4TH3Tq6das3w3Waic8AIT8VE34qNclaDFDLxs+SdpStDDihYs9m5UBFBBAhQSz26FhACE2EMGTBk4b4my3FmaZVrRxhaLcOHHmWsmGFy1YMW7Nk4agCowBUoL+wWP7BZHeHjy50AGaKWLlJYAzspLhKoAB8fxAg/4lCv4lCx16Hfs58gAdOrwvD8TdIRmszz8DwQHWa3FxdFTienfsADv2g0SEJqamJohJcTMkSRIImBEwRKauUxcImCYtM3fH0/YAITYQ5ZZGDTDkbrcTPNjWtMjjEtcN2eRbhyY8TZlmyMmGLKAKlQFPg/4gEP4gE44ceXPwvD6ZmbxkOvKyLq6vCJiJiQAAVZUxRi6mE3HHlzCD/iHa/iHp6denft37eTyOng+AHKJomrqauJmefbuAADny8HFpuspiJwxPTjwAgp8HnbSOXgK1sIsVQAXKlstgQEoo738A/CAhNhDBo4ytcbTKtxNmjRa0yuMq1zhY41uNg3cM3LhzkcOcYAqaAUGD/iEa/iEr7denXp4epJmqmtceE1MFZxN8OJ4Hg4urxMTBM2zOVoz4nl8uwIT8KWn4Uo9ODDix5JxlKMIyjHLwuHuwpRlFNl1ayEcqNYxjOSSk6RhJFJgjGQCDYmSImJiZkEwRJEwiKIlMzMxMTAIu4uefm8/aITYRhx5GuNnmzLXORniWtGzLMtctMLJa5aY8rly3bMnDViAKpAFHhPxBVfiCvkx4suTPmZ8wy5E5SnSMIoxijBCEJ5MurXs26tebPq15roznOsYxISjkz5oghPxcCfi4RxMuTDgvZewpVo07MdoyjIhNCcYxx6NNKl7ZcmnRwcE4zjKskMCVI0tfgIL8Hfat22aWmyyWKSkAiyxZUqyyWIXd7vn5/jAhNhDLNkaOG+ZqtaMsjFa0b4sS1y2yuFrDKwx4sTjI3yOWYAqBATiD/iDE/iC55jr079vF1JEVFRiaQQiCYzWYXE4zGUt669Mgg/47Cv47BcjjwupqoUrE1V4uNzudzvayZxWUCnbxfEmPGIPXlZzvN2mEwmJCYTAImCauEpmYTE3fk9whNhDHExysGLZmtZNGbBa0xuWi1wya5lrVixcNMuFiyx4mQApmHoL+wov7Cp5LLKSgs3O8WACH8fJnj5njEXi0TiULhREoHBIBBIJI6JRZ9P5xOU+n4ITZCEU5pziiRRgijW99OPH3ACE2EN2GZuwb5sy1g2wsFrTK2YrcTBrkWuW2Jzlw5mGPLjYgCl4VhPxBxfiDjy5M+bLky0wXwTglGcKAhPxiQfjEhMGHJl3VwQtCUZq5QIXDYOOCKKBBBLBLDDDHTl5dQCE2ENXLnC3xZWy1pkcZVrRpjyLXGZmzWsmWVm1w5srPJlwgCk0Rgv7DM/sMu+NrZrcOeoT8M/34aDcnBtFWMZxiT0CEyThOKMIownDDz9ghNhDfE3bZG2VutZY8ORa0xsMq3ExbsluTJiYsGWLJjysmgAqEATmD/iqY/iql5d+3Xpz5O/Z16ceHHhx4OPAGcJtFxcIxx4AcOOt4yIT8NaH4a28GHBjxVox4l7ZcmfNjxMuQGaMISgJxjHLo0ga6JtCC+JZbasqyhRbLFiWWCxVim9339AAhNhGZhlas2LJmtxtW+Za0cMMK1xkYtVuNtjZ4cOJq4YMmoAp3N4L/ABH1/gAj7HnFubjNwJQlLKy5ubluaDvL6IT8NRH4aiRqrCkUKxy6NIYMIZcmnRwcEYwnCMEpYteoGLHwoIJy2yixLLKlZCFtlssssots3vy8ITYRmasHDfJmYLW7DNhWtMLlwtc4crJa3a42GFwxyMmzVsAKdC6D/hE2/hE3A1urxMRCBccTXOZZi0zU1F9ngoP+Exz+Ex0DwVc5mZmIiqxHQ6VXCsYqZm983fLywISkJQpEjGMZzIgIwiRlGEYIRQrXTxa+BCE2EMmDJphZt8y1rlZMlrTI1bLXDfM2W5MzFs5w4sORljZACnk8g/4qlv4qo+TnydegN6EEomJADW6zWUTNTEAAhPw86fh6FzK0XsDVVJKsJ5dGnFjADXRVGlUI2rq37seIAIPwIm5mViSRMCJIkETETAC4uLub3z8f0CE2EMWbJxmbt8y1i1YZlrTG0yrcOZq5WsXDZvjZtmrJziwgCnIvg/45WP45WcoTSAiQHDjiN63V43NZwmAdAIT8PgH4fAdV5QhEjGOPJlAa9XFxYYThOEILSyadANSD1CZTKQiamqmESmZSkq1xM3x8fw/eITYRjyNmrJxizLcbHNjWtMbFstc4seZa4csMWJszytWbVuAKvAFWhPxTEfimJvbDgy5M+bfgmmTTijGqsZxThJAhKMqUxWxYMVNEsjBK0pQEcOHHlx49c9cM5GEcEcmTLwiD/gaa/gab58ufLny3rnhKZi4upqIiqiIqMRqtREXJNxa7udp4zvPfj1ztx1fKOThqNRwzyjWAg+XItMru1xKJIkTCYRdZqYurpIJgmpq4SmlRREsxlbjz8vrXwUAhNhDFvmyMm7hytcMcmFa0cZcK3C0xsVrDC0bMsLfExZt8oAqqAUuD/ji4/jjp6MKmJzN3lu03K4nDGtdsduXTpy6cMcNViJi7vjvj1z4N+HvrvrfPdzV9L7Ywg/4FqP4Ft9XdSjNSVMYrWMRqlQVMUuMuLu6s5nK5u83lzxvF4iqxqO19OECD9zpfu5mZiSLiolFxcXTepi6uIkiUEJiUIipiaylMzM3vv5c+YCE2ENGLfHjcscS3Iwx5FrTC4bLXObFlWt2Lhw3zY2OXI1cACmAdhPxRPfiifzZ2bPky5qwIAjGN9WvNe4CE/C71+F3utGDDky8C6SJGKsIZdm3ZfKCD6WEzJJMSRJLPPyfGITYQ0yOcbhkwbrW7nIxWtMLhmtc5mORbmbsm7Ngxbsm7fGAKWBeD/ips/ipt5pXmuOMxKlRrl16Ag/4XkP4XkdTUQ1eJgmbl15cwhNWLixhJAhOE4oxjWvBuITYRjZNmbjE1YrcrhtiWtMzRgtwsGLlaycZsbPDmYMMTBqAKRgmD/ioG/ioJjnyzi6CG8MP3hhvj5CRlpeSkwIakjq2TgxDgITYQxaNGbPKzyLcTjMyWtMrFwtcucTRbjZZHLZuwZNW2ZoAKUhOC/uwL+7A1nXOxZZviwIT8LuX4Xc2zbuvaCEEZY5W44ITgXRRnOMYoxjXHxeAAITYQyy4srRu4yrcrRmxWtMzVqtc5WGNbkxM8jJm2cM27JkAKVxaD/jmm/jmna3CmIiJxlcdewIP+Fub+Fud06+Jx1MRKWVxxioTVWCcYzhWVYVlGMa329AAhNhDJlhcYsOPKtcs2zha0bMcq1zkcuFrHFiyM2TXG2ctsgApfF4T8dQn46hcuTLk12rG9McqyhC0cWDOAg/4W0P4W0efLGfC44hW+HHWYZc9AhIdjp1QRKJTlNXDlz5+IITYRkcY2jls3crWLdmzWtGzXKtcYWzhazYOWmNq3xYmmJqAKRwqE/HYt+OxfXqvgjGCE/C8h+F4PKyMuTKCGopaFwLAQqDhYICE2EYWDJk5b5GC1pkyZFrRo4crXOXC5W4WLXCxZ5m7bKxaACnorg/47/v47/0TwmqQiYy69ud5vOct1er6Ryx0106ajoIP+FlD+FlF37eDGM0nCqq/GziakTVpXrjjeE9cAhOZk69YRQQjCMoiJFCEIQgnCcEYwjl7ceAAhNhGNo0yZmOJstZM8WVa0ytGq1xhYYlrZpmzM2ePCyZsswAqmAVmD/ih6/iiJC4hcEXExCMRUYhhE1i9XgiYi9Xi8TM25xxjaZlN5jc3llMpinCeHbwSC/skL+yQ+8sYjLzvDKyst5vFy5eu3d80sk1Vdm898983Z3LVyxZjMenwd+ICD1SS5mSYCYTEomJgmExMTEwRMShMMKRJdxaYmJiQJvN8e/X0gITYQ5w4XOVu1xLXLfK2WtMjdqtc5WWFaxYtG7hoyxY2DZkAKVh6C/wAP0f4AIBeLxLxY2LZfF5ZVAIL+ydv7J3csudyXKyb47yyOdyiC+DstaEqUBtWWACE2EY8TByzzYca1xmyOFrRi2xLXDdxkW4WmFqxbscLXE5agClMag/42yv42p8RGFbjN5ztuVzd3mIL+0vP7S9bXZq2zVjuXleCDpEkymMIRJm0779QhNhDNi3w5cLXKtcOGzFa0cNWq3C4aMFrhk5atsTPDka4mIA=="/>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CP3_INK_TAG" val="base64:AOILHAOAgAQdBMoEygMBECgfoL3gzchIkrfkBXAr08ADCEgQRICAAkU1BQM4C2QZIDIJAJCbAwE3wB5FMwkAkIICAdvFHkU4CAD+AwB7hdI0Ek7ApD/TAKQ/HgUMgoM0AApbJIT5Lb5LcAABp0MeJt2OLxBwQIfw0JeGhMAABSqWolFUqlqFQxPAg2JmqpCWbXBExMSJTfXr4vIhNhGNm4xYWDTItZY8mZa0xMnC3C4bsFuFiyyZWjhyzxM2wAp/NIP83h+b/6O8RNyw4RrHCdXVkhG6yzHOt5u83HGprlmD/hom/horp23hicXi8RKZvM8ZyzHPHOsxMqUqIidW6cyE4WGcJxnOIBGBCCEBFCMSEUYRjGMZ14O2PgYhNhDTG5Z4nOHItxNMOFa0ws8a1ziw4lrjLlbsnLVxizZmoAplG4T5Br5Bsc3mJyRhe2PFjxY8WHAw4ACH8FJngpNE+n6dTtUqnTKbVKrVqvUKjQKCnE5Ag+UXURMytMxmBbjvxe/YITYRjZMMTfLhxLWDljmWtHDfCtxYsTRbky4XLXG5zYXGbKAKmAE2hfKHeUP0+mGAUQzT1UzUxQwwI4Y5Z54bYa4JYYoJMVm85DjILprMJTgI5Zbwhfgsk+CyWWQbnRTyRxJE0E0EUUihRFImliljnjrwOOwNuKtmhkpKbZ8ChJcyHbhK1ooopxkiihGBEhOAhGUSEJyrKvB650ghNhDPC1ZuWjJytyuGbda0Yt2y3C2yZlrhi4aNHLRxjzOGYApZIYP+G3j+G3nnyZwc+R16AABdAIP+HR7+HR8c+R37GcAAB4fhAITJCEyMZIzijGIkBGePrzgAITYQ3ysmrJhjcrXDfMzWtGLPGtwucmNa5wsseHEybuXDbKAKdy6E/DY5+Gx3h8LXqAhHNn1a92Gk5IRlGaMIooIwz7t+yuGD/hvu/hvvADp15c+XPwN4QqYmUxZaMs1e8eCAg/a83NrghEIkWkiZRIRcXcTN+D5flCE2EMMWJo1btGC3M1YNVrRrmcLcOJhjWtcLfM1zYW+RllagClwZg/4d1v4d129caRcXESq4zrepwIP+G9b+G9dy5+NnDhmpiZXjjXGJ6oThVTjWM4xgiRRRnjnw+wAhNhDXE5cOGrFqtxsWbVa0xZGi1yzcOFrZnlysnLZm2csMgApwKIP+Hnz+HotExcZ1eKcmFQxvV1utzm5yzw3WgIP+HDz+HD2ojE8pxeEzc5XluZzld1cXw48pvxiE6GDrxECJEQjCAQRjCaqtcOXP4AAhNhDPI0x5GjTKtZZWWRa0ZsWK1zja5FrVk3ZZmDJjlxZcoAqAATeD/h+U/h+VPC40RPXwurLcca4xmrqqdA8TMURNTMzbr4HVwIP+G+z+G+058EGM+BdKVMXGa2ynIcOKrpJKZnHdx4CD9Tx+MxMJiJQRKJiUWmZBMQRNWslfPx+PtCE2EN8zRm2yssS3I4cY1rRi4YLcWNpmWuWTZoxZuMeXLibgCpcBQoP+IQz+IQ0G4zUwqcNb8LNIqYuLrjW8bz23dShvxNzHXxPFrnXOtxO9TxCE/DdR+G6kOBjpG0YVinFj0ZU5xnCcq2x4r0x6uLomgMm/Ms1R1R0TwViwpXCD14G0zMpmSRNSBaWVkFMQiCIiCDM2319efCAhNhDXFjxuXDFitbOG7Ra0x42K3E0ZsVuTIyaNmrNjhyZW4ApVFIP+F1z+F1+eNbjNZxNRGqzghPxXyfivRnS0rLVhWda106tYg/A6ZzvJExM5zvfHj0AhNhGLCzYMnLHMtbt2+Na0b4cS3FmYM1uHC5w482XDiYM8YAqJATaD/hew/he9ZrcWzNzKajGo4Y1jhrWMVVCMuO758+Pgz348d8Z8EIP+Kvz+Kw/lfBiMU1hiMRrFRE3PHjnnnrz3z3njd5XcziKqteBQhOBSOGdZppyiARhFGAIEIwIIwiRVx8+PUCE2EZHLXG2wtm63LlbZlrRy5YrcTZyxWtmuZhjcsWrTFjzA"/>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CP3_INK_TAG" val="base64:ANQsHAOAgAQdBOwF4gUBECgfoL3gzchIkrfkBXAr08ADCEgQRP//A0U1BQM4C2QZIDIJAJCbAwE3wB5FMwkAkIICAdvFHkU4CAD+AwB7hdI0Ek7ApD/TAKQ/Hgoqgvi+EAAAAAAACvMBiwGD/hD2/hD3IlnBx4eDTcbxuNxduLaVohCJqaqtVrWsVwjhHCsYxVaqNRq9TETF0iZWzc7vOec873eb2zlm8zm87u83tu52rNTiOF+JHDhyg/29X7es6dXDia3lw68OOt63EIIhicKwqFRMTExE1OFXiauMxOaymZmZubudyzNzmNruZSREQhEwpEVhVRFTEIqaiN9OctiDxURERMxcJmUymQEokTBME1cLiYupgiYmBExM1cTVxExMKuETVhMSJFXE1dWETMExJK9+P5svQCE2EOGLnNiw48i3K0ctVrRlhbrcOJvjW5crFk1y5HDLHmZgCmkeg/4OAv4N7/DxBLnjrjrWcXiGNc+XHg5ZhPv0Pvt+DoRhOk8F8GHBOUayrLbwuHkytICE1cSPRilCEBGM04znGcb3re/UITYRkytGjbKyzLcLhzhWtMbditxZnONa3ytGTTMwy5cjFkAKgQE1g/4P0P4P0QOPDwdWtE4jUcI1FQi5mcrcWWbTF+F4uuncg/4ATP4ATQJjtMU1KMZmM3PHN7m9rjOJiojERjPDXGCEwdSDp5YoIBBFFCcIwQIRgEYRRhNGeHDy0PAAITYRkb4cOLE3bLWGVwzWtGjnCtc5sTJbixMszXNjaY2DVoAKiwE4g/4Qzv4Qs/L8raIikTN3nOd5zN2i8XpqenHh0qK1OLrM258vBxHEg/4AJP4AJ440TU1CMTwvgqkEyyzN8e3fWy5u4u7rjw4qsISXYjDr4ZCV5JRgIRRRghGURCKMIwnETjW99OOHWCE2ENWDXK2cs261mwaslrRwzYLcOJswWuGGRizy5GOJljcACmsjg/4TEP4TEV1mM1vGavEK4b8ZVIuONdanOIP9+J+/FdIvlfC6vXGts3x4c0pReutTdoTRyp8O8ZyiRijGEYwRhEnON8fHQ7whNhDluyZNmePEtxM2eZa0ZM3C1wxZuVubE3bOM2bC3bNGwApYFYP+FBb+FBfepTNs1nENS6cQhPwAFfgAL3XSlJCE4RhOV44OKIXHYBl5YYIYIUJHHPffHoAhNhGRnlyt2uNitZZcLla0bM8a1y2zM1uJs2bZcWRmzaNGQArZAXeD/hzM/hzN6dXXp3rl5vLLcZldxEzMxCqjhGMYxXCuGNYxiqxFahwQgm05nd5nne+O88d3uMzbN3m95vi3u2ZmIiNVy4Y8LGvC5oL+PRv49HHw/B5zO4THHi8ySSVuaWEup2LC7b3bVtp1bdXzfM7KnGSckTN5szj1nJxdm1vjt8+gg/Y6M++giSQmrmJImImJExMAiQmJq4mAgmriRCLqQlEpjGaupiZhNXMXV1xrj5/gnwEAITYQ5xZsTTI1zLcrTI2WtMjJotw4seJa5Y4WWLLlYYWmPCAKXBqD/hyE/hyT6OPBE43VxmJZqVYAg/34n783Tp18TNcI0xBOcztnwQCEpzk+qlKUYEYxjCMY1072ICE2EOWrHJhcsWC1myyY1rRo1bLXDls5WtGbFs2yMsTVjiagCngug/4eEv4eE3i8LxaJiojUarGMIlm+N7vc5lmpxfheD4CD/gBq/gBreBU1WIRNxe5u8zm73N3MxMMKw0xjIITwReEfA6EowIwCEQICEYRRTjGd8+1kITYRix4WeHHiyLWzlhhWtMOJutxNMrRawbMcjHHmyM2bbMAKfjeD/h/M/h/NDwlNSltxvOdzxnKcTyjlXDVcIpC7m3HXPU50g/4AUv4AUw56XiaYjEVSKsjMLJm5uMzNzM5cddcXvACDj2ni7uZqZmSYEXExIAExJMymbz4fhughNhDdniYtcblwtZYm7Na0xs8a3DlaY1rZyxcN2DNu1bN2gApuJ4P+IhT+Igu8zFxmrQIiaMZ8K5wqM1muKNiD/fzfv24i8Ricbxacpnn4Xh8ua1zcTE441WyE61IdG8BGIijAjCMIwiRjOE779LYAITYRhbY2jFy4bLXLhs5WtG2TMtw4crJa2YOcLTJlYOWLViAKVhaD/iLS/iLTrfCZSze2UzOOeIP+ACj+ACnxs4xiaxEylfGcdwCGuIGCn5tAAgRDx9GXACE2EY8uJy0wsm61y2zY1rRuzzLcORi3WsWTjE2xsczFqwYACmMag/4SxP4SxevSYuGa3XGrlExq+HDIhPqMPqMceLFj42HFHJXJCEpRhGs57a7QhOhlVnjTkpOU4xRjGt+LhjuAITYQxbsGzhxibLWTdowWtGuPMtwtGjVbmbZcTLDiZOHLNkAKmgE8g/4dqv4dq+vSYhPDj06+FmoaipxMTnO956zznZE6rHDpHTl04cNRrfDmnICE+uk+ul16s+bfgyb92vVlxTpOUbTwRwLRlQhGVYYbYYRijGM51nO8suTLSVSDrzt492MYxSJuSJkTMFSIsiJIkTEze7vjz8OfKCE2EN22Nm1zYmy1i3y41rTC2aLXOTI4WuMTPMzc42blnlcgCloWhPxMqfiZVMuS9suTDgUpmpktgtCE/AER+AIkyJ4q2rLbs4Ks4zhAhdBVBHsUMMEcIQQwywsEITYRlY5czJozYLXLlw4WtMTbKtxNWDVbiwtGDdzicOceTCAKOwWD/imo/il53eCD/gDS/gC/xnSE2Vx7aiE2ENGmFg4ZYsq1kxbt1rTI4crcTJo2Ws2TVtkyN2rLC0YACmwng/4s4P4s1YmoiJ1aZnddeXPVqmlNXqqqgIP+ARD+APu1znO53K8NcM47XqIm73fHO5yi9IP4E82b47lMTUxBQJZlKYudsz4QITYQ4YtsORgzZLcLPJiWtG2XItxMnGVaxbMG7LIzzMWGHMAKSQ2D/jA8/jA9i4mIl2mgg/4Aiv4Ad41dbceddwCE4UVcuHCiYeAAITYRma5WrNllwrcTHK3WtG7ZitxNmORa0Y4mGHExxuWDXCAK5gGJAYP+Pvb+Pvfv271y8fEpZiZubzGZtMrmWazhiMa1qNYqtRyxrGsa0xWKxOIpUIvEpmLTlPG7nc7zd7zxvOd3u953d8WbXmbuJMRWMajwGuCC/j5D+PkZVibm5s3LGJMYnLmSJubpYJbO53Nmx3nWrbLYtlXZW1V2uy1stmyc3JE253xscTxxni+N8GCD9jl18u4m0okkEwiSJRMRNXUpSJERc1JGcRMJhICYJgIkiVXE1dWiQi4iUAiYmJlc737J6AAhNhDRo1xNMOJgtaOcOZa0y5sa3FmYMFrhllcuG7Bi4Y42AApcGYP+PK7+PMHwDny3rcVbdWKnhrKE/AE5+AKGRmz5s/Gx4kpITjFjrDSAhIdRy6yEU4RiRVnty3wAITYRmYNWDRq0YLWrNgyWtMrJotcNcjVbkZ42TFo3aNmbRiAKey2D/j5g/j5T6nh+F4dWmFVWK4VjCmJlG2Z45vM56eLWAIP+ATb+ATmDp18TeKipqTcZznO9uN2tNRFVium9UITF0jrzIkYRRhGCdEIwRpWKESKccfLnDmAhNhDFjlxM2zjEtzYm2Ra0ZOGS1y0YtVrVnhysMrnHhbsnAAqFATKE/H/J+P+UzZ+BhwJEZzrW9a1jdGNISWxZ80qYeVlwQpCdMeCcwIP+APj+APkicoTFVEYioqazW63V24+B4PbPHhxrOa4440uEzcqMPAMkAIwIEoxgRhEQQCM61rXLrnygITYQ0Y5srhpmcrWjZyyWtGrXGtw4WbJa2aYmjDM4YYsThsAKYR6D/kJ0/kKB1zjHHGamqisX429KIzjigIP+ASL+ARfhliavGS18/E7rlMcdXuiEt1IQ7sEJwmREAnON8fFWITYQ4yNmrlllwrXLhk3WtHDRitws8zFa1xsMuVjjYsMzNuAKWhSD/kOi/kOjc+HHHOuKZieF8OCD/gFG/gEz8PwKzynlNIXG7rmAhchgoMzLEhRwTwwyy4nBx5ohNhGNo2ZsXDdutcsW7Na0YtGK1ywyZFuLHiZ5WuVi2w4nAApeLIL/ABxt/gA41o+H4AAAAAA+H4CC/jKT+Ms/iHnwAAAAAHw/AIPyMOc3mUSmJTEoTEiQTEznj6cT5QAhNhDli0Zsm2PGtb5szBa0bMMy3C2ZsFuNs1zM82PHkYucQAq6AVqE/H2J+PsUADRp2XhARlWCLLu37NurXkwznOdZxlGCiGLXqz5sOBGDNn4GO0ZSpFKEIzjG8MMtOTLIg/17X69sADjw44maRNKTF9OvLn27+R11fKYrjrnF5lvp15c+nV06uXPhxxaYuLqai8XW+XHr08GD9C53GTcrSCJIkJqSLqSaupgiYkklExEIRJaYlMJTefD8s84hNhDHHmysmGNstbNHGJa0YMMi1w2ZslrNw3yuWWZy4aZWQApLD4P+Qmr+Qn/htmIilRwkhPpsvpo9V7CcsMseDhiEcqHJhCJG+HbXcCE2ENcjNu3yZnC1lhyZVrRowarXLBw3WtcebDhaZMzfC2wgCocBNIP+QpT+QpXhx7d/CmMVESzN53d3xu2cKrGMVycHK8WrbPOeoIP9V1+q78XxOfLy+k3F8s8p1iKwqdceXOrrjV1YzjcZhnUWsITFxpR6pAjCMIxgIIQgIkYRggRThNXL00YeACE2EY27nI1xNGi1sxxsVrRqzZrXONhmWsGDTI2cYXDli5cACrcBYIP+Gtj+Gtkut4uCJVmM4uJhETFRNTM5jMXEViKlnOeK7rFVhc73lvhPLhWJxmdl6itVFTEZxICD/gLA/gLBOnXxF6w001FRyiMKpV4nETWeHPG6uMziYjFIiYunTHLHJOed9buKxrhqEZmbRGIhnjmCzluLdm5oQbmyyyWUkIq20ZeWWXVJLxG3ZsuHFKWXXvz9ICE2EM2bBgwws263IxbNFrRxmxrXONk5W43DFu4bZG7XHmyACn03gv61q/rX/pHK50amOTOcM2brpkkzudnWwzc4g/4Esv4ElcVVcscOnLt05dNarCKaaanF1NoXW65vBz14+D349b55sILO/Bjd2zYyCq2WLFgwgLS7vfh+fyAhNhDBi5xMGzJgtzNGGFa0csWy3EyZZFrly1auMbJvmaZGAAqJATKD/h8m/h9DxUXiVTEVnEsRjGIiXHO93nE6rTggu4ucAIT8BQn4CUc2bNgyWtkpklolgwQjCdZ1wQstCdsc9MM86zrWFY5b6dtQhONblzRlKCEZTVEYTTRglCEgmjKc4xjG+vP3gCE2EM2znFmwscS3K5bYlrRk1wrcOTJlW5nLfDlZ5cmNm4aACqsBSoP+Iuj+IuPimIiYRM3cyVMCSdTpEZm8yiOEYjG463xjOK4VrhK+M8dxx5TshPwBSfgDVtbBC2LHiZmimbRgyYsWLFbJiyYJSjOeGdbwnCc4xgjSmCEk4bY544U1IUjGrDWu8IPzuntxETFsxCIiauUrjepiYTEoImJiUkQohMrSuJXx8vr4gCE2EYWbPE3cuMy3Fkx5FrTE2aLXDjHlW5szZw1xOWTXG3YgCucBlgGD/iB2/iCN4XXLxfE79jnyTUxCZiYImZmLtColV2uYVGqipZWIpUbXa4VUKRKJlGZbq0oRMTErreJiETExM4EQJJCETE1Ag/4DVv4DU4mZ1vWzGXS8YisRfBWJwhUxF6ngqFZrnHOs1moiJllbNJiErhE1OFJwnU4ip6MTFXW4tK63Cs4uMTa03bOuOJQtGUzmrngAgs9b1QgsWhZYqbC5UsWGAm2ixLAXLLKlJSUJYsuUBVkSk3KXNzZYG5bKu75+8CE2EM2DllkZMWy3FjZsFrRiwbLcLVlmW43LFzjzOMmbK0YACssBcYP+HVT+HVVx4eH4Xl8pvLd5bXGU3MyRVY1rHDWsajhHDEcK1GqjEKU1LFKUFzObvrOZ453fG+/Hj15778+fHjO7mcTyzrkAg/4oKP4oOe3g+B16ccQghA1nCJohC6JiZhM4mJRESTFpWm7m8zkzUkXVzEwlFpuU0xWMYxGs9ueqgpjIW9qxkJstWWWEpVqGWSrLKJUqUBKhYS2WWWFys3NV3vfwD9fgITYQ0aOcuPKwyLWjRpmWtMjRgtw5G2JblbsGDnMwcOGbByAKpgFLg/4a2v4a5eGcbjeN4vGuvQMRhqcIucz17d1yiYiHgbpRWYt18Drd3VojGe08fECD/ijC/iit3jhODMbnw/C8MOO5vMxOMRitHkXFGc91eDOZmIrEajlWKrEpuuuM+D0Ag/K8GZhEoTFymYiQTViCJRMxJEwIuJRMJhMStvj4/hvhACE2EMWGJxmyMGy1i1xtlrRy0wrXGbCyWtMrhhha4mTVhiygCn0xg/4c9P4dB+XGqik1TDEYnErlmbnIrcTU0w35Xl+ZzkCD/iku/ikf4SmpiZjMZvO745uU6cJ7DljEMW3Pg+B4PWOIg4+Cnj+qmCamESJCJoRJKRKeOfN8HgAhNhGVw0ZsXLVktzY8uFa0xMsK3Fmw41rHM5yN8LHHjbOWAAp2KoP+H/b+H/ec671jMXGYmM0QYnERVVURwvhnlxCD/ie6/ie78CPD8jrjPCavhNKupi02u5SuMuuudyCE43Cl37qRgjKKJGEUYRQiRgiirfTxY9IhNhDNvkYZcmFwtzOWeVa0bMWq3CybOVrJq5yt8zXMxZMWYApaFoP+IX7+IYOnHh4unHHHU8GqxwiQhPxQBfigPxNGniY6SsoknHHLDhCEzYNMJkCBGMZzvv26ACE2ENGLjC1yNsq1rmY4VrRk5yLcOFjjWssmFu2ws2DhxkYACkMHhfiC0+IJnF4yeKaF+KPD4o1cXgIZ7oeESyB0ONw2cCE2EZMrTMxbZnK1tkw5lrTMxYrcWZmxWuGbFo4ZNGjnG2yACj4Mgv63s/re0ACD/i2e/i2fB06gg46Mze82jgAhNhGTCyZOWzjKtZtWrBa0zYsS1xiY5lrRxiy5XGRlixY24AprKoL+t6P63nYQsTc1vPPOhzqWVq3c75CD/i1Q/i1tTRU3NzMYqtdOPAPInGuGNVERi+DIg8RITUxMxMIhExNzMxKJRLOfR8EAITYQ2w4cWTK4zLczFu3WtGLRitxN2zVblwt2rVo5c4nLRyAKzALrAYP+JQj+JRXk69DwfA8PwvJ4XLLM5iYKiIqJqauJiyW8ZFRFVFTiajGcHJiqpFTM1LERRFZiJiy4TCs4mUzCpqKjONpTE1iautxMpQiEE3O5tKCJm5m7i4tFzN3O7uc3mLjMZq5SpEIiZSmUXRcWuOdXjeSD/jGC/jGDN6O/bny54JhETV0xMREUxeJxcXMTGdSoms1NyzE8+3ft38DciMwmJi6uJiJgiREpq4ziyYBIlMTEiYkIlK4mZmJiVExMyJTAlCYVMxC8XiYnGcTF1MXAmpqUREXi8TUxOLxes8pygvXxVq2zyttlSywssqxqy5eYyqqrLKJUsssssAABKJZYsoABKSpQBYCUSoJZsoLBslhLzuWXNhZVlsVKSgqWG4q3vy/gH6ghNhDBq4YOG7PMty5GWZa0csGi1yxa5luFswb5GzhpmctsYA=="/>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CP3_INK_TAG" val="base64:AMUzHAOAgAQdBKYIkAQBECgfoL3gzchIkrfkBXAr08ADCEgQRP//A0U1BQM4C2QZIDIJAJCbAwE3wB5FMwkAkIICAdvFHkU4CAD+AwB7hdI0Ek7ApD/TAKQ/CtAC7gGC/svT+zE3PfPOe5q9WtVFzUbEklkmtW2yScucuWb4rJx4k5jnMzxzPHJ4zxMyeOHickmSuTcxzNZEtwt7LbvZve93bbt34fPfl78ffhvt5edt0sl4MqzzOtt3ZbebzvLZ3NWVLGm1u2tbm0vn1799gv5fU/l9dzvjvNzvNzcqbkmXw8SceI5kzJOZvFWWWcviOGU3xTlt2+b5vtu3ZVrdzpo61ttu23ddvbetnl1dWanZ127tX3z22eUtywqZXHMSZkxPESX12QSJHEZiRLiRmOOW2fDkvgCDrzN7ylKZSSAmACJRMSExJEwTCYmJgmBMEwmEkSiaurqREwkiYmJCJIlFxMSAQIJhMTFTCErTEomJRMwRMTCaTARdSmLAESBNSESJiU537fGPYCE2EZW+NxjcNnC3K5wuVrRw4yrXOVg3W42uNuzct8OTK2YgCpMBQYP+HIT+HIUXMJiEl1dTEQauEwmFZ1eBMdeXOM5udxcNRFduIIT8FU34KpxwsuCEKTlGMIozjWOU1qzwyrEjCcaLQtbRhwcZa2KkpwrO+HLbeIPXjZ3c2mZkRIlBBBMXVxNWXU1cREzBKLnfh+TPvCE2EY8OTIxx5GC3LjbslrRu3brXGZqzWsWubGzZOGTFmwyACpEBPYP+Kv7+Kv/xYrNZ1uprMIQisNVrGI0qMmbubmkrnN8c5u+ON7uD/gvG/gvH8GIzhidRq+Gel6VUTW4u8xuZuZubZzc7TLDGmpqM0IS3O56EownFEREUUYRgQnKcowIRlOEJwjCcIwnCMb9mrsAhNhDDEwYOG7lwtw5XGVa0b4mC1xmc4VuZo1c4mOPCxa5MIAq2AVuD/hB0/hCXmZZRnGdTiIVCoioxitYxrGOGMa01iKInLbizG287vjvjPXOd8c8523M5i6nhjprh4gCD/g24/g2rhiYiLxNREVwitRFTOYnjTMJttm85nd53d8b24zxna4uJgJpFVpjhisVp4DHAg9cJ4phEpSuIuCYSRMSiYmAIlExCCExcEWEk1MSEl3fl+THqACE2EZsjJrlYN2C1sywt1rRu1arXLLM2WtGbPHjcs8zlg3agCsEBXoP+Nfb+NfWWbvOc53m+M7zFqnDVY1jXKtcI4Y1rHDWNa1GIhEWuIzMzO3XPHPgx4rq45ubvO+eeOe+559ZAg/4N7v4OA74cdXrOp0rVcI1FRi8EVMKUqKtMZmbuJu3FfG9547zx454usc2YyQqaKYjFdNOwg+VSm5RKYmSQRdXESmJq00mJiYmJiYmCYEIVETU3GYmUhMTE3Pl+W8whNhGVq1cOWjVktct22Fa0Yssq3FjxZFrnM5cYWmJrmatWYAqUAUCD/hTA/hTZ5T058l6jhHDWuGtMKvF1FTFQhUss3tdxKNuM53PXpxVkg/4NQv4NQayHG+Od99899c7vOc1mrmaVNRwcIxiqpERCuFa5OleNmOUAg/e9EurTNoIuCUxF0mIkiYlNXEpq0SgtufJ82I9wITYQyYtnGTE3bLXDHE5WtMuXCtxZm7RaxcYmmbFlxs8eZkAKrwFYg/4zIv4zI+vTr08HwPN4Te73PWOsbq4Utc3GZwRbCERVYhpGERFVNRMJgi4i4m6nF6iag/4L+v4L+8ZmOPDz9dc9Z73uZjMXUwuqqqqNVSkETETiEQgQTKbTV4nhPBimpjn2maCDxwm0ExcTZE1KasuJiUSqSLqbqQiSJVMXUxaJCLqSYmb5+X3jkCE2EZmDXHmY4Wy3Kzxt1rRwwxLcOPDhWuMTRmyx5sLRg0YACpUBP4P+H1b+H2XlN6bhdZq6nE4aYjE4q6lNZhc3ebvN5ZXdXGK8LxfE7SCD/UHfp9+Gebv1448OuuOOues1nGeCIiKrg6a5dNaxVzu9ss1xjd2nHPkAg+nleKkq53kImJRMXExJITVomBExMTE1c5318V4AITYQ1x4WmTE0arcLlxmWtGTjKtctHDlblas8zJq1zMXDTCAKhgE3g/4hyP4hyfL1OWYzSuDhjWOGKqou7zt1PBYlVarlWp5Xy3rjUIP9Fh+ixzFVwvhfCauZyzd3OWanW+VHZFTwtuONdb4ucXnog/G8iPZXETMpLhMETEwpExJNiYtMzM8d56ghNhGZg0wscjRktcts2Fa0a5XK3ExYNlrZg4as2Ldm0at2QAqQATeD/iRY/iRZHXp5eJm0RitaPG48s4mLldzN7rwZnMZiI08Dny8CewCE+ii+ijZ817ToxTpKM6Vy7NurHStJ4K0na8po5c2OFYVJwngz5sc8QIP4K57vnvNpkmZiUxZEwQoqYhExK7vM5u/B36QhNhDPE3cZHLhitYM2bBa0ytWS3ExyZluZowYuW7lpiZsGYAqFATWD/ib6/ibt6uc3m85mEarWOThx87vretrllZ1Mza8U8Lr06IP9El+iTFRVVCpXle+18/A48ufLeLq5iY6+Bzxxxx1tXHR3hOBxjvxIwCEyKacoRgkgJIJRlMnGOHDh2z2AITYQxyMnDjEyyLcuLC1WtMmNotcNGLha2ZtMjjHiZMW2NoAKXBeD/igO/igP58iJeBM6npEUq5wAg/04n6cUOnV02u441uN1x5CFw1kOjgikogiQwRwSxzzxy4PEACE2EN8rFoycM261sybs1rTDlZrcTnE5W5GjnCwyZMLLHiZgCm0jg/4sPP4sPQvN3m9pqNVw1w6Y6NXXG+8Z8ECD/Pffnvx2muDUauGYbrjjbrHWudc8R4aE5GqEfAcIyghCMEJkYRRnGs4winv5QCE2EY8TNpmaNmC1k0aZVrTC1arcLfK0WuWbLFmyscrRizygClgRhPxVMfiqZ37myOKGSOC9MMYAg/0cH6OHW3LnV115c+GY0IaokIGCwDAQMBAwcPFoOFja4CE2EN2rZnmxt8K1myzMlrRq0zLcLBy1Wsmjhw4Y5nLhy0agCqIBQoT8W8n4t8WCMEok5TRhFTHiy5GnRWiUEKTlFHDo05s+TLmrGKcqynCdq5MvCjOE+f0+fdx4lpYI0RnHHLLDHhyZZTa9XDzXhe1aRlOjJlyVpSuqNo4q2nLDDDLHLPOOsIPt7Ex8A5kBE1dTESEiYmJBMTCYTV1cWuc3nO+vjCE2EMnDBriyMMK3C5as1rRg4cLXDjI1W5sebC5zY2zlw4agCmwkg/4wLP4wLXHSAFXyRTgRcTcxvVzghfTRemjyVqGCeGu68vuy+AwMltEs0kE0EyiOiauwg+HqX6e4mlIiJTMyuLq4lN78Hwc4ITYQ2ZsGbdzicLWzXMzWtGDXGtxNsORa0xNmTJsycMnOFyAKdCqD/jKE/jKJrnXHHOt6zwnhjg4VCrnLnGcxcTrv2HaD/SffpMevhZajDhaLud5zPHPG93ms8J5OHTxfEECD1yExZeVyTCERNSlKV3x49et+UCE2EY8eRthYscy3GzYM1rRllYLcLRhjWuWLfG5buGDNplcACn4vg/4zdv4zd3GImFQis+NxqKVmrubznW7oqKjWeWeFwIT6Ub6UfhRpDEhWc8sNuTPONa1hMhaGbLkyQtCEZYZZ6Z5YboPwvOeT4KVxKamBMSlBCYlKbvO7XOewITYQzctmblvjxLWzNviWtGmJytxNWTdawcuG2RpjbM2rVwAKjQE7g/42yv42y/J1fWs1dRqNajlVRSJmbXK7MZuJXa24tEw1DoCD/SvfpX5rhGODU4zGZnd3nN73O6vDUdDys8I1Ot43Exdzm+t9e8iD6epPg8ecylKZiSYTUxNSmJiYmEwhVwTleePXrfwAITYQycsW7lk1yLWWJs0WtGmZgtxNmbNayb42ONvkZ42GRyAKcSWD/jfG/jfJ643VzMFOx4mNYVM53xzx3vbj3kCE+am+Z9hkjsjLLHLPDrzmfGiUpk0SzYMGBirchPBWOFfAM0IQkhCCMSMIiBFWu/fCQCE2EZcrnM4bM2K1lkZ5lrRm2yLXDDI0WsczRowas3Dlq3YACm8lg/4plv4pi8QzHfp13m45pq8MRqMYjEcN6zieYIP9e1+vhzgqInytxynCs8s0iJu73nees55gg/M9GCsUoi7uLqUzFxK4zPO9+H4QITYQ4bs2LPG4ZLWLLHiWtGLlwtcMGDlayZZm2Jk4zM8TLIAKSw+D/ige/igX34Ea1hRlAIP9sx+2L61aUxMRfQCE4luTGMEYxnOuHYAhNhDJgyYZcbdutc5cuVa0bNMK3E2ys1rTG4ZtMObK1xYmYApaGIP+KoT+KpPo69ETU0qqpqcRvgCD/eAfu/eHU8WLzlZEaw6avsCEtzo82KEYIxTleUZ3x748oCE2EYWjNhlcssi1zjxM1rRjkzLcLNjmW42LLJjxOcjJw1bACnk0g/4sfv4sfxzuNxulVjGsaYKyltux4PRVVgirrNSAg/3EX7iMXOHK+U8M8uONzec5zN5xmq5DWIiJmWXGudcQgvwF89mFVtVqywJZcpLZVXZ5vt8LwCE2EZsjDNlxZcK3M4ZNFrRjiyLcONy1W42LBkzwuW2HFlxACnIlg/4uOP4uP0brNXXDnyqKioq4m3XxPDTKM1CE+5m+5HnbHg04M9M+DDjjONYqSla0dRSEYTvTaITmVwxrNGEY1hCtJwE5TlEJ3w49sewAITYRjZMmTXIzyrWjNi0WtMrfCtcYcTZbmcZcuNhkc4mDBsAKfy2D/jAI/jAJc7xuJq9cOfLVRqdbjbry53ea3MzKr4X4XXoAg/3Pn7n1Uamr1xrr4Xh9MzGdZgz4m2JhGYncbjdc+QCD8LzvFvndxMZrKZiZmLqaUikzEzN3e5TQITYQxZM2bDEzxLWOVo0WtGrDItwtcrZbhbYnLNyzZMXDJsAKUhSD/jDG/jDHTutxcTqeGcHiAIT71r71vhRSJwrOOfNnK0CD7eVx8e4Sm2buZvdAITYRhYZnDbJmxrcLLLmWtGzRstcNGzBa2yNMuZy4YZmbLGAKcyuD/jJu/jJvOsbZq8MdOfJ4nHUEXN5vN8W0qvHLIIP95B+8hOUKnFpvn27u3WionCaCbm745dSE5GZz61lOk4RhFGIhAjAggjKac8eHTXrAITYRiyN2mTKzxrcrlniWtMbVytxNcjRbhYY8bZy4a48mVsAKXxiD/jUy/jUz487nLLNThjXDljwNXgCE+zo+zp5E5WtgYo2mvG+PDrvfPECFg0i222OGFDHBDCTw15GNrCE2EN2GZo2x5sy1njxZlrRvibLcTlizWuMjZplZtmbRlmbgClQThPxmZfjNR4jDg3QwUwWhGca1yoP95F+8jOnXhd4zKU6jYIR1IctGN5VheVZVw67AITYRmxs8mFu4xrW+Ng1WtMLJutwt8LRbhcN2jNw1xt8blmAKZB6D/jV0/jWR4lRVajlU+NvCrrKcxxreAIP99d++buuSjbO+vDvnc8UxEcr1y6iE5miPTjCqKMYIIIymnGeHPrjsITYRjxN8bBsxxLcubG2WtMzFutwtWDlaxbZmeJy3cNGDByAKYRyD/jYA/jYHTGOfIutKjENXrNcdcaCE/AFJ+AIeOGm/ZtNtZZYTSlRiw5K4I4CD8jGZjK7Wmbi4ted844wAITYQ3bNcLXCxbrcjNlhWtGOXMtxZW2JazzMWLZi0a5meJoAKcyiE/G8B+N3PKRhrplhhlOkMGjDg4SOCMa1rlrhnjnPPG2WD/fNfvmxyq+G+FrZce3fwLzq4mIgiLjvbuIPyML3M2SZiZmVxMEIQXO/H8l2AITYRhzOMzhs2YLczdi1WtGGJwtcM8OVayZtcjDJkxtXDbIAKXBiD/kfg/kfpxnGazVpSmjF61kCD/hDO/hC3nfDPDOEVCK3jeu8x44CFxlF8aWGGOFCIUMNeDw8ekCE2EZmLdnhcs8a3DmYtVrRkxZrcWFviW4suNszaY2mNg1xACn8vg/5MIP5MIdxO5zd3CNRw1wxw1GoYtlzc873nOydZ4YCD/hCK/hCL8bjyitYxiYudzu9zeZzzcW4ur4XWIiOF8rnkg/I3MXmZmYmJiYmExAExOJmJTM3nj18WQCE2EYWjXI3YMWK1jiws1rTMwZrcOFgyWt82Jq2bs2LfKyygClQRg/5OIv5OF/HmeMyYqODWgIT8JFn4SBddMEbTRjOqunMAhcFkoMzWQxRxyy014nJAITYRlauMLJm2xLWTZk2WtGeRktwsGmVayy5mORrlxZcLJmAKYReE/KPh+UhHXhpjwTtLNiliwWliYpxwAIP+ELr+EIuqqIzO5vM7jjXd14wAhcxgIdHAQwQxoYYUcc8+BtxgITYQ0aZmbHM5xLcOZllWtGeFitcMGOJa1w4cmJhjbMsbdiAKUA6E/J7x+T3nUtktmUxLyIP+EcD+EcHte+GcTeHHAIacoFXGwEBAw8bOyMHUACE2EMWbjG0cMMS1plxOFrRljYrcTfGwWs8rlgwYOcbHGyaAClsYhPyp/flULvq4PAx4mZalpWSjWDXYg/4SoP4Sobq6FXE4uYM6c+SFxkcKeOOFCRRwRoY58XhWmCE2EN8zPHix5HK1kzY5FrTCxZrXDBu3W5cjPMycMsTDK5YgClQThPyp3flT7zT2MFLSWmhWsNKD/hQ2/hQnjwamFzcWxt2yhl9AL2DQUCIODi5mVgLIITYQ1YtW7bMycrczZu1WtHLDGtw4W2RbmytXGLLjb5MblqAKnAFFg/5O+v5O6+KNjwY5zxnObhSOGtcOHDXDhHCKipuFzec7vnvjvd7XTFYxXJjgg/4YIP4YP+E8s9jPaq1jHCsVwzE3d5zN7nN53dzu5teLioqo1GKrGKY3yvnQg/c36NRQXdyRITExMSiYAiYmrqUSiUgkvPh+ffrAITYQyxZHLFvlZLWrDG1WtGuXEtcM2mZbjzM2TXE4bM8jRmAKaRyE/Kc1+U4fXgw4646471IUxYMVs2CmKWKMwIT8MSH4Yo9GfNizQxWtakYKxvGs8cdca7SE8AU6eGaU04CMIxRRVvyc+YAhNhGRw5yZGbTItyNXDJa0xOMq1yxwuFrjDjys8zdhhbN3AApJC4T8omn5RNbX4CkMkIiE/DUt+GpfVrpVOS6GrJCCu4eBg4uZkYYhNhGTFiYucTTGtxuMzBa0yNGi1xlbMVuHNha482THhx5XIApbF4P+U8D+U8EVEYxOmoqa1x4TsIP+HKr+HKseTWczcTFRVYa4AIXHZKHO1xwRwRwQiGCWXA5ODHAhNhDdy2b5szhitxuWbNa0b42y3C1bM1uRg5yYWzBu2cNmQAqAATGD/lbu/lbv8WrmeMZiMOVcK4axiIiJzeZ3O6yzScKcJ5+Ug/4b5P4b5ecYnk5VhqU3d3u93veZmKxw5ctcMVEZ4x3cb8WEeAnVvEEJk4AgEIgjBGESM8fB3w8DACE2ENceTHkbs8K3NkYYlrTFibLcOVgyWtGrBkybuWzbLibgCnMpg/5YTP5YUcb41xxmr06b08SajUQtm7ztmy+EWIP+HCL+HBXXC+GcZcW+vTq8Wr4xbFa4a5Y1GpR1i/FAhM3S275pkJxCEQRBCITnr49+ICE2EZnGRs5cMsK1m0ZYlrTC5yrXLBkyWsmbNk5w5GLlg0aACnkqhPy1Zflqpw69XDxXRhJaFJUlKUJVlOdY1jhhdGcp4sW0g/4cev4cg9TEYzwvVXSM1KcXUTExnFpXmOcPBIPwPa8Xw85jKSUxMTE0TE1aJiS88fL79iE2EM8OHM1a48q1rla4VrTFkyrXDbLhWuGTZw0w5sjltjcgCkwMg/5brv5byb1nExrOuwCD/h3Q/h254a3TeN86hqyOr4OBgIWFkZ2LqCE2EZGLdgwYOWq1rlZ5VrRpibrXOXK4W4WrnK4aNWWPKyyACn0sg/5dNv5dRavnGU1FRWoxrFcIpG5veeM5vMpi+U34AIP+HYL+HYvwpailXVzFxcZiaTU1EFJm7njF95CFyGOh08cMEMUaEhghghghgIYAghghQQwx04HGtUAhNhDNtmy5m2JotzZsLZa0cuWi3DjzMlrVhmatW+XI3xtHAApcFoT8v8H5f4dts8stsdq0lLBTBHZeFIT8Nin4a+2iOy+ZgrCK845aab3Ag/W6w3LM2lKd34fi9fAAITYRiaYcTFm4YrWjFhhWtHDjGtxN3DFayyscjDExyYnLfKAKSgqD/l1c/l1BnpERetiD/h4Q/h4D53wTvh1Ah5JGoHM4XC4nHYBPACE2EOGmRy0ytnC1i1bYVrRxkwrXDHC5W5sTdvhxNXOVy4agCl8bg/5frv5fw+bE8L6TrFcGFJttvriD/h5O/h493WlRSE5ZvjfHPHi48cCFq0TRwwQxwSwSwBAFOFysGIAhNhGZk5b5XGRgtzN8zZa0ysWK1wwcOVrnM0wsmrFlhatHAApdGIP+YFD+YFmMHXpnhNRhqCNbiIP+H6D+H42OPN1njnObxMarWfCTyIXTWQa+EIYYYI4EKGfC5OHEACE2ENW7ZuxzN2S1xkc5lrRs4aLcLRhjW4cORu3xs8mHKwZgCnksg/5iEv5iKYzuIhwrpfLDETEtzm9zxjK1zMucVNCD/h5Q/h5N5biLxJz8TjUxCETCr1upja52vrFZgIXOYCLVxoISGEQwQQkEMBBDBDBCghEuDz8LZCE2EMG7VhkZ5sS1u5ZYlrTDjzLXDLGyW5mrnNkYZczDCwxA"/>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CP3_INK_TAG" val="base64:AMgCHAOAgAQdA7YBfgEQKB+gveDNyEiSt+QFcCvTwAMISBBE//8DRTUFAzgLZBkgMgkAkJsDATfAHkUzCQCQggIB28UeRTgIAP4DAHuF0jQSTsCkP9MApD8K7wGAAYP+N0L+N0Phx4XuOrm4uOriCZ3nPONywqs1OEVrhjljWqxWMVrWtY6YxWmECImJm53eW5m8zmbvLje545zO53PGeN2znM55578fFrxeMIP+DMz+DM3v28XV1x1vWcTq6iIU1eoqNYjGscKjGYzKZoxMSlm73e87nc5vM3vM3OY2MxJExcSlMTGaYmEJuJi6rHSPAjzqrkCD8rjzmIpExNriyUomJgRMxdTEwImLqUwmEXCYmJgCJhAmJJQkiYmIABJMTJMznffy59ohNhDlk0w48ONwtbssjJa0YNsa1zhbt1uZq2ysW2bNmys8oA=="/>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ark 3410">
  <a:themeElements>
    <a:clrScheme name="Dark 3410">
      <a:dk1>
        <a:srgbClr val="000000"/>
      </a:dk1>
      <a:lt1>
        <a:srgbClr val="FFFFFF"/>
      </a:lt1>
      <a:dk2>
        <a:srgbClr val="000000"/>
      </a:dk2>
      <a:lt2>
        <a:srgbClr val="808080"/>
      </a:lt2>
      <a:accent1>
        <a:srgbClr val="FFFF00"/>
      </a:accent1>
      <a:accent2>
        <a:srgbClr val="FF0000"/>
      </a:accent2>
      <a:accent3>
        <a:srgbClr val="7030A0"/>
      </a:accent3>
      <a:accent4>
        <a:srgbClr val="00B0F0"/>
      </a:accent4>
      <a:accent5>
        <a:srgbClr val="AAE2CA"/>
      </a:accent5>
      <a:accent6>
        <a:srgbClr val="FFC000"/>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Dark 3410</Template>
  <TotalTime>2195</TotalTime>
  <Words>2522</Words>
  <Application>Microsoft Office PowerPoint</Application>
  <PresentationFormat>On-screen Show (4:3)</PresentationFormat>
  <Paragraphs>1216</Paragraphs>
  <Slides>41</Slides>
  <Notes>27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Dark 3410</vt:lpstr>
      <vt:lpstr>Memory</vt:lpstr>
      <vt:lpstr>Big Picture:  Building a Processor</vt:lpstr>
      <vt:lpstr>Goals for today</vt:lpstr>
      <vt:lpstr>Which statement(s) is true</vt:lpstr>
      <vt:lpstr>Mealy Machine</vt:lpstr>
      <vt:lpstr>Moore Machine</vt:lpstr>
      <vt:lpstr>Goals for today</vt:lpstr>
      <vt:lpstr>Example: Digital Door Lock</vt:lpstr>
      <vt:lpstr>Door Lock: Inputs</vt:lpstr>
      <vt:lpstr>Door Lock: Outputs</vt:lpstr>
      <vt:lpstr>Door Lock: Simplified State Diagram</vt:lpstr>
      <vt:lpstr>Door Lock: Simplified State Diagram</vt:lpstr>
      <vt:lpstr>Door Lock: Simplified State Diagram</vt:lpstr>
      <vt:lpstr>Door Lock: Simplified State Diagram</vt:lpstr>
      <vt:lpstr>State Table Encoding</vt:lpstr>
      <vt:lpstr>Door Lock: Implementation</vt:lpstr>
      <vt:lpstr>Door Lock: Implementation</vt:lpstr>
      <vt:lpstr>Administrivia</vt:lpstr>
      <vt:lpstr>Administrivia</vt:lpstr>
      <vt:lpstr>Collaboration, Late, Re-grading Policies</vt:lpstr>
      <vt:lpstr>Goals for today</vt:lpstr>
      <vt:lpstr>Register File</vt:lpstr>
      <vt:lpstr>Register File</vt:lpstr>
      <vt:lpstr>Register File</vt:lpstr>
      <vt:lpstr>Register File</vt:lpstr>
      <vt:lpstr>Tradeoffs</vt:lpstr>
      <vt:lpstr>Building Large Memories</vt:lpstr>
      <vt:lpstr>Tri-State Devices</vt:lpstr>
      <vt:lpstr>Tri-State Devices</vt:lpstr>
      <vt:lpstr>Shared Bus</vt:lpstr>
      <vt:lpstr>SRAM</vt:lpstr>
      <vt:lpstr>SRAM</vt:lpstr>
      <vt:lpstr>SRAM Chip</vt:lpstr>
      <vt:lpstr>SRAM Chip</vt:lpstr>
      <vt:lpstr>SRAM Cell</vt:lpstr>
      <vt:lpstr>SRAM Modules and Arrays</vt:lpstr>
      <vt:lpstr>SRAM Summary</vt:lpstr>
      <vt:lpstr>Dynamic RAM: DRAM</vt:lpstr>
      <vt:lpstr>DRAM vs. SRAM</vt:lpstr>
      <vt:lpstr>Memory</vt:lpstr>
      <vt:lpstr>Summary</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Hakim Weatherspoon</dc:creator>
  <cp:lastModifiedBy>Hakim Weatherspoon</cp:lastModifiedBy>
  <cp:revision>306</cp:revision>
  <cp:lastPrinted>2012-02-08T16:11:33Z</cp:lastPrinted>
  <dcterms:created xsi:type="dcterms:W3CDTF">2009-12-09T04:00:14Z</dcterms:created>
  <dcterms:modified xsi:type="dcterms:W3CDTF">2012-02-09T20:29:12Z</dcterms:modified>
</cp:coreProperties>
</file>