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7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0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11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12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3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notesSlides/notesSlide14.xml" ContentType="application/vnd.openxmlformats-officedocument.presentationml.notesSlide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15.xml" ContentType="application/vnd.openxmlformats-officedocument.presentationml.notesSlide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notesSlides/notesSlide16.xml" ContentType="application/vnd.openxmlformats-officedocument.presentationml.notesSlide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notesSlides/notesSlide20.xml" ContentType="application/vnd.openxmlformats-officedocument.presentationml.notesSlide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notesSlides/notesSlide21.xml" ContentType="application/vnd.openxmlformats-officedocument.presentationml.notesSlide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notesSlides/notesSlide22.xml" ContentType="application/vnd.openxmlformats-officedocument.presentationml.notesSlide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notesSlides/notesSlide23.xml" ContentType="application/vnd.openxmlformats-officedocument.presentationml.notesSlide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notesSlides/notesSlide24.xml" ContentType="application/vnd.openxmlformats-officedocument.presentationml.notesSlide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notesSlides/notesSlide25.xml" ContentType="application/vnd.openxmlformats-officedocument.presentationml.notesSlide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notesSlides/notesSlide26.xml" ContentType="application/vnd.openxmlformats-officedocument.presentationml.notesSlide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notesSlides/notesSlide27.xml" ContentType="application/vnd.openxmlformats-officedocument.presentationml.notesSlide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notesSlides/notesSlide28.xml" ContentType="application/vnd.openxmlformats-officedocument.presentationml.notesSlide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notesSlides/notesSlide29.xml" ContentType="application/vnd.openxmlformats-officedocument.presentationml.notesSlide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notesSlides/notesSlide30.xml" ContentType="application/vnd.openxmlformats-officedocument.presentationml.notesSlide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notesSlides/notesSlide31.xml" ContentType="application/vnd.openxmlformats-officedocument.presentationml.notesSlide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notesSlides/notesSlide32.xml" ContentType="application/vnd.openxmlformats-officedocument.presentationml.notesSlide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notesSlides/notesSlide33.xml" ContentType="application/vnd.openxmlformats-officedocument.presentationml.notesSlide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notesSlides/notesSlide34.xml" ContentType="application/vnd.openxmlformats-officedocument.presentationml.notesSlide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</p:sldMasterIdLst>
  <p:notesMasterIdLst>
    <p:notesMasterId r:id="rId50"/>
  </p:notesMasterIdLst>
  <p:sldIdLst>
    <p:sldId id="317" r:id="rId3"/>
    <p:sldId id="356" r:id="rId4"/>
    <p:sldId id="361" r:id="rId5"/>
    <p:sldId id="322" r:id="rId6"/>
    <p:sldId id="374" r:id="rId7"/>
    <p:sldId id="377" r:id="rId8"/>
    <p:sldId id="376" r:id="rId9"/>
    <p:sldId id="378" r:id="rId10"/>
    <p:sldId id="375" r:id="rId11"/>
    <p:sldId id="379" r:id="rId12"/>
    <p:sldId id="380" r:id="rId13"/>
    <p:sldId id="382" r:id="rId14"/>
    <p:sldId id="381" r:id="rId15"/>
    <p:sldId id="362" r:id="rId16"/>
    <p:sldId id="363" r:id="rId17"/>
    <p:sldId id="268" r:id="rId18"/>
    <p:sldId id="269" r:id="rId19"/>
    <p:sldId id="294" r:id="rId20"/>
    <p:sldId id="384" r:id="rId21"/>
    <p:sldId id="372" r:id="rId22"/>
    <p:sldId id="373" r:id="rId23"/>
    <p:sldId id="383" r:id="rId24"/>
    <p:sldId id="325" r:id="rId25"/>
    <p:sldId id="365" r:id="rId26"/>
    <p:sldId id="315" r:id="rId27"/>
    <p:sldId id="326" r:id="rId28"/>
    <p:sldId id="327" r:id="rId29"/>
    <p:sldId id="366" r:id="rId30"/>
    <p:sldId id="298" r:id="rId31"/>
    <p:sldId id="299" r:id="rId32"/>
    <p:sldId id="300" r:id="rId33"/>
    <p:sldId id="388" r:id="rId34"/>
    <p:sldId id="301" r:id="rId35"/>
    <p:sldId id="302" r:id="rId36"/>
    <p:sldId id="314" r:id="rId37"/>
    <p:sldId id="303" r:id="rId38"/>
    <p:sldId id="304" r:id="rId39"/>
    <p:sldId id="305" r:id="rId40"/>
    <p:sldId id="306" r:id="rId41"/>
    <p:sldId id="307" r:id="rId42"/>
    <p:sldId id="308" r:id="rId43"/>
    <p:sldId id="385" r:id="rId44"/>
    <p:sldId id="386" r:id="rId45"/>
    <p:sldId id="309" r:id="rId46"/>
    <p:sldId id="310" r:id="rId47"/>
    <p:sldId id="311" r:id="rId48"/>
    <p:sldId id="272" r:id="rId49"/>
  </p:sldIdLst>
  <p:sldSz cx="9144000" cy="6858000" type="screen4x3"/>
  <p:notesSz cx="6985000" cy="92837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99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93" autoAdjust="0"/>
  </p:normalViewPr>
  <p:slideViewPr>
    <p:cSldViewPr>
      <p:cViewPr>
        <p:scale>
          <a:sx n="57" d="100"/>
          <a:sy n="57" d="100"/>
        </p:scale>
        <p:origin x="-115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>
              <a:defRPr sz="1300"/>
            </a:lvl1pPr>
          </a:lstStyle>
          <a:p>
            <a:fld id="{44D4AFDA-452D-4BF7-97F1-0C23EA95F74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>
              <a:defRPr sz="1300"/>
            </a:lvl1pPr>
          </a:lstStyle>
          <a:p>
            <a:fld id="{6E5BE562-429C-4B64-8B1D-A17CEEECF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909" tIns="45955" rIns="91909" bIns="45955"/>
          <a:lstStyle/>
          <a:p>
            <a:r>
              <a:rPr lang="en-US" dirty="0" smtClean="0"/>
              <a:t>How are we going to stably store state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Text Box 2"/>
          <p:cNvSpPr txBox="1">
            <a:spLocks noChangeArrowheads="1"/>
          </p:cNvSpPr>
          <p:nvPr/>
        </p:nvSpPr>
        <p:spPr bwMode="auto">
          <a:xfrm>
            <a:off x="1171035" y="698499"/>
            <a:ext cx="4641348" cy="3479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360" tIns="45681" rIns="91360" bIns="45681" anchor="ctr"/>
          <a:lstStyle/>
          <a:p>
            <a:endParaRPr lang="en-US"/>
          </a:p>
        </p:txBody>
      </p:sp>
      <p:sp>
        <p:nvSpPr>
          <p:cNvPr id="159744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1756" y="4410076"/>
            <a:ext cx="5119904" cy="417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91909" tIns="45955" rIns="91909" bIns="45955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6"/>
            <a:ext cx="5587367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50" tIns="46475" rIns="92950" bIns="464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7" y="4408489"/>
            <a:ext cx="5121488" cy="41782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845" tIns="46923" rIns="93845" bIns="469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6"/>
            <a:ext cx="5587367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50" tIns="46475" rIns="92950" bIns="464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7" y="4408489"/>
            <a:ext cx="5121488" cy="41782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845" tIns="46923" rIns="93845" bIns="469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7" y="4408489"/>
            <a:ext cx="5121488" cy="41782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845" tIns="46923" rIns="93845" bIns="469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7" y="4408489"/>
            <a:ext cx="5121488" cy="41782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845" tIns="46923" rIns="93845" bIns="469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7" y="4408489"/>
            <a:ext cx="5121488" cy="41782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845" tIns="46923" rIns="93845" bIns="469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7" y="4408489"/>
            <a:ext cx="5121488" cy="41782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845" tIns="46923" rIns="93845" bIns="469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7" y="4408489"/>
            <a:ext cx="5121488" cy="41782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845" tIns="46923" rIns="93845" bIns="469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7" y="4408489"/>
            <a:ext cx="5121488" cy="41782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845" tIns="46923" rIns="93845" bIns="469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r>
              <a:rPr lang="en-US" dirty="0"/>
              <a:t>How to create state? Feedback. </a:t>
            </a:r>
          </a:p>
          <a:p>
            <a:endParaRPr lang="en-US" dirty="0"/>
          </a:p>
          <a:p>
            <a:r>
              <a:rPr lang="en-US" dirty="0"/>
              <a:t>Show how the signal works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8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 0, 1</a:t>
            </a:r>
            <a:r>
              <a:rPr lang="en-US" baseline="0" dirty="0" smtClean="0"/>
              <a:t> =&gt;</a:t>
            </a:r>
            <a:r>
              <a:rPr lang="en-US" dirty="0" smtClean="0"/>
              <a:t> 0, 1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0, 0 =&gt; 0, 1</a:t>
            </a:r>
          </a:p>
          <a:p>
            <a:r>
              <a:rPr lang="en-US" baseline="0" dirty="0" smtClean="0"/>
              <a:t>then 1, 0 =&gt; 1, 0</a:t>
            </a:r>
          </a:p>
          <a:p>
            <a:r>
              <a:rPr lang="en-US" baseline="0" dirty="0" smtClean="0"/>
              <a:t>then 0, 0 =&gt; 1, 0, better yet “stay”</a:t>
            </a:r>
          </a:p>
          <a:p>
            <a:r>
              <a:rPr lang="en-US" baseline="0" dirty="0" smtClean="0"/>
              <a:t>1, 1 is forbidden, b/c going to 0, 0 after goes haywire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22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= 1</a:t>
            </a:r>
          </a:p>
          <a:p>
            <a:r>
              <a:rPr lang="en-US" dirty="0" smtClean="0"/>
              <a:t>After NOT</a:t>
            </a:r>
            <a:r>
              <a:rPr lang="en-US" baseline="0" dirty="0" smtClean="0"/>
              <a:t> </a:t>
            </a:r>
            <a:r>
              <a:rPr lang="en-US" dirty="0" smtClean="0"/>
              <a:t>gate, R = 0</a:t>
            </a:r>
          </a:p>
          <a:p>
            <a:r>
              <a:rPr lang="en-US" dirty="0" smtClean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= 0 (R is already ready then), Q goes to 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9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= 1</a:t>
            </a:r>
          </a:p>
          <a:p>
            <a:r>
              <a:rPr lang="en-US" dirty="0" smtClean="0"/>
              <a:t>After NOT</a:t>
            </a:r>
            <a:r>
              <a:rPr lang="en-US" baseline="0" dirty="0" smtClean="0"/>
              <a:t> </a:t>
            </a:r>
            <a:r>
              <a:rPr lang="en-US" dirty="0" smtClean="0"/>
              <a:t>gate, R = 0</a:t>
            </a:r>
          </a:p>
          <a:p>
            <a:r>
              <a:rPr lang="en-US" dirty="0" smtClean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= 0 (R is already ready then), Q goes to 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52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638675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909" tIns="45955" rIns="91909" bIns="4595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Copyright Hakim Weatherspoon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9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543B-7C7B-4679-868C-F8F796DB9029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881-0A5C-4F4E-B910-785CD5C7BA6F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118E-D62D-4452-AFA7-D0CC1A61B0FE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4B37-0297-48A7-8500-02D715E1DCDB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D53B-9032-46A5-A141-4A7333AE3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Fall 2002</a:t>
            </a:r>
          </a:p>
          <a:p>
            <a:pPr lvl="0"/>
            <a:r>
              <a:rPr lang="en-US" noProof="0" smtClean="0"/>
              <a:t>Computer Science</a:t>
            </a:r>
          </a:p>
          <a:p>
            <a:pPr lvl="0"/>
            <a:r>
              <a:rPr lang="en-US" noProof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Copyright Kavita Bala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2F982BF-DCB9-A24B-9D0D-92C32D20EB73}" type="slidenum"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4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90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1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84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0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9707AD9-B97A-4C94-AF12-18D3A4A9C39C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124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124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72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53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23825"/>
            <a:ext cx="2070100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23825"/>
            <a:ext cx="6061075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14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1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75FA-63F7-40A9-B04F-E390D893E6FB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7462-B9D4-4043-9052-BB4A6B809D6C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8751-31F5-4EF7-9B90-DBFFB897058B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A922-ED91-40B9-8AB8-E24DB725DEB6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6CB3-99AC-40CF-B2F6-25C2009EDC18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7394-EB38-4823-BA5C-36856B34317D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100-8B7B-4E6E-BF63-BB2BEA6053AF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E4D5931-BD96-4373-A7E4-BB07CF5398E5}" type="datetime1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79D53B-9032-46A5-A141-4A7333AE30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>
            <a:off x="382588" y="609600"/>
            <a:ext cx="8384794" cy="0"/>
          </a:xfrm>
          <a:prstGeom prst="line">
            <a:avLst/>
          </a:prstGeom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381000" y="609600"/>
            <a:ext cx="83756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51"/>
            <a:ext cx="7772400" cy="49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685800"/>
            <a:ext cx="8283575" cy="53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" Type="http://schemas.openxmlformats.org/officeDocument/2006/relationships/tags" Target="../tags/tag116.xml"/><Relationship Id="rId21" Type="http://schemas.openxmlformats.org/officeDocument/2006/relationships/tags" Target="../tags/tag134.xml"/><Relationship Id="rId34" Type="http://schemas.openxmlformats.org/officeDocument/2006/relationships/tags" Target="../tags/tag147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33" Type="http://schemas.openxmlformats.org/officeDocument/2006/relationships/tags" Target="../tags/tag146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29" Type="http://schemas.openxmlformats.org/officeDocument/2006/relationships/tags" Target="../tags/tag142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32" Type="http://schemas.openxmlformats.org/officeDocument/2006/relationships/tags" Target="../tags/tag145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tags" Target="../tags/tag141.xml"/><Relationship Id="rId36" Type="http://schemas.openxmlformats.org/officeDocument/2006/relationships/notesSlide" Target="../notesSlides/notesSlide8.xml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tags" Target="../tags/tag144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tags" Target="../tags/tag140.xml"/><Relationship Id="rId30" Type="http://schemas.openxmlformats.org/officeDocument/2006/relationships/tags" Target="../tags/tag143.xml"/><Relationship Id="rId35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2" Type="http://schemas.openxmlformats.org/officeDocument/2006/relationships/tags" Target="../tags/tag149.xml"/><Relationship Id="rId16" Type="http://schemas.openxmlformats.org/officeDocument/2006/relationships/notesSlide" Target="../notesSlides/notesSlide10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157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tags" Target="../tags/tag187.xml"/><Relationship Id="rId3" Type="http://schemas.openxmlformats.org/officeDocument/2006/relationships/tags" Target="../tags/tag164.xml"/><Relationship Id="rId21" Type="http://schemas.openxmlformats.org/officeDocument/2006/relationships/tags" Target="../tags/tag182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tags" Target="../tags/tag186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tags" Target="../tags/tag185.xml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tags" Target="../tags/tag184.xml"/><Relationship Id="rId28" Type="http://schemas.openxmlformats.org/officeDocument/2006/relationships/tags" Target="../tags/tag189.xml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tags" Target="../tags/tag183.xml"/><Relationship Id="rId27" Type="http://schemas.openxmlformats.org/officeDocument/2006/relationships/tags" Target="../tags/tag18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26" Type="http://schemas.openxmlformats.org/officeDocument/2006/relationships/tags" Target="../tags/tag215.xml"/><Relationship Id="rId39" Type="http://schemas.openxmlformats.org/officeDocument/2006/relationships/tags" Target="../tags/tag228.xml"/><Relationship Id="rId3" Type="http://schemas.openxmlformats.org/officeDocument/2006/relationships/tags" Target="../tags/tag192.xml"/><Relationship Id="rId21" Type="http://schemas.openxmlformats.org/officeDocument/2006/relationships/tags" Target="../tags/tag210.xml"/><Relationship Id="rId34" Type="http://schemas.openxmlformats.org/officeDocument/2006/relationships/tags" Target="../tags/tag223.xml"/><Relationship Id="rId42" Type="http://schemas.openxmlformats.org/officeDocument/2006/relationships/tags" Target="../tags/tag231.xml"/><Relationship Id="rId47" Type="http://schemas.openxmlformats.org/officeDocument/2006/relationships/notesSlide" Target="../notesSlides/notesSlide11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tags" Target="../tags/tag214.xml"/><Relationship Id="rId33" Type="http://schemas.openxmlformats.org/officeDocument/2006/relationships/tags" Target="../tags/tag222.xml"/><Relationship Id="rId38" Type="http://schemas.openxmlformats.org/officeDocument/2006/relationships/tags" Target="../tags/tag227.xml"/><Relationship Id="rId46" Type="http://schemas.openxmlformats.org/officeDocument/2006/relationships/slideLayout" Target="../slideLayouts/slideLayout7.xml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tags" Target="../tags/tag209.xml"/><Relationship Id="rId29" Type="http://schemas.openxmlformats.org/officeDocument/2006/relationships/tags" Target="../tags/tag218.xml"/><Relationship Id="rId41" Type="http://schemas.openxmlformats.org/officeDocument/2006/relationships/tags" Target="../tags/tag230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tags" Target="../tags/tag213.xml"/><Relationship Id="rId32" Type="http://schemas.openxmlformats.org/officeDocument/2006/relationships/tags" Target="../tags/tag221.xml"/><Relationship Id="rId37" Type="http://schemas.openxmlformats.org/officeDocument/2006/relationships/tags" Target="../tags/tag226.xml"/><Relationship Id="rId40" Type="http://schemas.openxmlformats.org/officeDocument/2006/relationships/tags" Target="../tags/tag229.xml"/><Relationship Id="rId45" Type="http://schemas.openxmlformats.org/officeDocument/2006/relationships/tags" Target="../tags/tag234.xml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tags" Target="../tags/tag212.xml"/><Relationship Id="rId28" Type="http://schemas.openxmlformats.org/officeDocument/2006/relationships/tags" Target="../tags/tag217.xml"/><Relationship Id="rId36" Type="http://schemas.openxmlformats.org/officeDocument/2006/relationships/tags" Target="../tags/tag225.xml"/><Relationship Id="rId10" Type="http://schemas.openxmlformats.org/officeDocument/2006/relationships/tags" Target="../tags/tag199.xml"/><Relationship Id="rId19" Type="http://schemas.openxmlformats.org/officeDocument/2006/relationships/tags" Target="../tags/tag208.xml"/><Relationship Id="rId31" Type="http://schemas.openxmlformats.org/officeDocument/2006/relationships/tags" Target="../tags/tag220.xml"/><Relationship Id="rId44" Type="http://schemas.openxmlformats.org/officeDocument/2006/relationships/tags" Target="../tags/tag233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tags" Target="../tags/tag211.xml"/><Relationship Id="rId27" Type="http://schemas.openxmlformats.org/officeDocument/2006/relationships/tags" Target="../tags/tag216.xml"/><Relationship Id="rId30" Type="http://schemas.openxmlformats.org/officeDocument/2006/relationships/tags" Target="../tags/tag219.xml"/><Relationship Id="rId35" Type="http://schemas.openxmlformats.org/officeDocument/2006/relationships/tags" Target="../tags/tag224.xml"/><Relationship Id="rId43" Type="http://schemas.openxmlformats.org/officeDocument/2006/relationships/tags" Target="../tags/tag23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26" Type="http://schemas.openxmlformats.org/officeDocument/2006/relationships/tags" Target="../tags/tag260.xml"/><Relationship Id="rId39" Type="http://schemas.openxmlformats.org/officeDocument/2006/relationships/tags" Target="../tags/tag273.xml"/><Relationship Id="rId21" Type="http://schemas.openxmlformats.org/officeDocument/2006/relationships/tags" Target="../tags/tag255.xml"/><Relationship Id="rId34" Type="http://schemas.openxmlformats.org/officeDocument/2006/relationships/tags" Target="../tags/tag268.xml"/><Relationship Id="rId42" Type="http://schemas.openxmlformats.org/officeDocument/2006/relationships/tags" Target="../tags/tag276.xml"/><Relationship Id="rId47" Type="http://schemas.openxmlformats.org/officeDocument/2006/relationships/tags" Target="../tags/tag281.xml"/><Relationship Id="rId50" Type="http://schemas.openxmlformats.org/officeDocument/2006/relationships/tags" Target="../tags/tag284.xml"/><Relationship Id="rId55" Type="http://schemas.openxmlformats.org/officeDocument/2006/relationships/tags" Target="../tags/tag289.xml"/><Relationship Id="rId63" Type="http://schemas.openxmlformats.org/officeDocument/2006/relationships/tags" Target="../tags/tag297.xml"/><Relationship Id="rId68" Type="http://schemas.openxmlformats.org/officeDocument/2006/relationships/tags" Target="../tags/tag302.xml"/><Relationship Id="rId76" Type="http://schemas.openxmlformats.org/officeDocument/2006/relationships/tags" Target="../tags/tag310.xml"/><Relationship Id="rId7" Type="http://schemas.openxmlformats.org/officeDocument/2006/relationships/tags" Target="../tags/tag241.xml"/><Relationship Id="rId71" Type="http://schemas.openxmlformats.org/officeDocument/2006/relationships/tags" Target="../tags/tag305.xml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9" Type="http://schemas.openxmlformats.org/officeDocument/2006/relationships/tags" Target="../tags/tag263.xml"/><Relationship Id="rId11" Type="http://schemas.openxmlformats.org/officeDocument/2006/relationships/tags" Target="../tags/tag245.xml"/><Relationship Id="rId24" Type="http://schemas.openxmlformats.org/officeDocument/2006/relationships/tags" Target="../tags/tag258.xml"/><Relationship Id="rId32" Type="http://schemas.openxmlformats.org/officeDocument/2006/relationships/tags" Target="../tags/tag266.xml"/><Relationship Id="rId37" Type="http://schemas.openxmlformats.org/officeDocument/2006/relationships/tags" Target="../tags/tag271.xml"/><Relationship Id="rId40" Type="http://schemas.openxmlformats.org/officeDocument/2006/relationships/tags" Target="../tags/tag274.xml"/><Relationship Id="rId45" Type="http://schemas.openxmlformats.org/officeDocument/2006/relationships/tags" Target="../tags/tag279.xml"/><Relationship Id="rId53" Type="http://schemas.openxmlformats.org/officeDocument/2006/relationships/tags" Target="../tags/tag287.xml"/><Relationship Id="rId58" Type="http://schemas.openxmlformats.org/officeDocument/2006/relationships/tags" Target="../tags/tag292.xml"/><Relationship Id="rId66" Type="http://schemas.openxmlformats.org/officeDocument/2006/relationships/tags" Target="../tags/tag300.xml"/><Relationship Id="rId74" Type="http://schemas.openxmlformats.org/officeDocument/2006/relationships/tags" Target="../tags/tag308.xml"/><Relationship Id="rId5" Type="http://schemas.openxmlformats.org/officeDocument/2006/relationships/tags" Target="../tags/tag239.xml"/><Relationship Id="rId15" Type="http://schemas.openxmlformats.org/officeDocument/2006/relationships/tags" Target="../tags/tag249.xml"/><Relationship Id="rId23" Type="http://schemas.openxmlformats.org/officeDocument/2006/relationships/tags" Target="../tags/tag257.xml"/><Relationship Id="rId28" Type="http://schemas.openxmlformats.org/officeDocument/2006/relationships/tags" Target="../tags/tag262.xml"/><Relationship Id="rId36" Type="http://schemas.openxmlformats.org/officeDocument/2006/relationships/tags" Target="../tags/tag270.xml"/><Relationship Id="rId49" Type="http://schemas.openxmlformats.org/officeDocument/2006/relationships/tags" Target="../tags/tag283.xml"/><Relationship Id="rId57" Type="http://schemas.openxmlformats.org/officeDocument/2006/relationships/tags" Target="../tags/tag291.xml"/><Relationship Id="rId61" Type="http://schemas.openxmlformats.org/officeDocument/2006/relationships/tags" Target="../tags/tag295.xml"/><Relationship Id="rId10" Type="http://schemas.openxmlformats.org/officeDocument/2006/relationships/tags" Target="../tags/tag244.xml"/><Relationship Id="rId19" Type="http://schemas.openxmlformats.org/officeDocument/2006/relationships/tags" Target="../tags/tag253.xml"/><Relationship Id="rId31" Type="http://schemas.openxmlformats.org/officeDocument/2006/relationships/tags" Target="../tags/tag265.xml"/><Relationship Id="rId44" Type="http://schemas.openxmlformats.org/officeDocument/2006/relationships/tags" Target="../tags/tag278.xml"/><Relationship Id="rId52" Type="http://schemas.openxmlformats.org/officeDocument/2006/relationships/tags" Target="../tags/tag286.xml"/><Relationship Id="rId60" Type="http://schemas.openxmlformats.org/officeDocument/2006/relationships/tags" Target="../tags/tag294.xml"/><Relationship Id="rId65" Type="http://schemas.openxmlformats.org/officeDocument/2006/relationships/tags" Target="../tags/tag299.xml"/><Relationship Id="rId73" Type="http://schemas.openxmlformats.org/officeDocument/2006/relationships/tags" Target="../tags/tag307.xml"/><Relationship Id="rId78" Type="http://schemas.openxmlformats.org/officeDocument/2006/relationships/notesSlide" Target="../notesSlides/notesSlide12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Relationship Id="rId22" Type="http://schemas.openxmlformats.org/officeDocument/2006/relationships/tags" Target="../tags/tag256.xml"/><Relationship Id="rId27" Type="http://schemas.openxmlformats.org/officeDocument/2006/relationships/tags" Target="../tags/tag261.xml"/><Relationship Id="rId30" Type="http://schemas.openxmlformats.org/officeDocument/2006/relationships/tags" Target="../tags/tag264.xml"/><Relationship Id="rId35" Type="http://schemas.openxmlformats.org/officeDocument/2006/relationships/tags" Target="../tags/tag269.xml"/><Relationship Id="rId43" Type="http://schemas.openxmlformats.org/officeDocument/2006/relationships/tags" Target="../tags/tag277.xml"/><Relationship Id="rId48" Type="http://schemas.openxmlformats.org/officeDocument/2006/relationships/tags" Target="../tags/tag282.xml"/><Relationship Id="rId56" Type="http://schemas.openxmlformats.org/officeDocument/2006/relationships/tags" Target="../tags/tag290.xml"/><Relationship Id="rId64" Type="http://schemas.openxmlformats.org/officeDocument/2006/relationships/tags" Target="../tags/tag298.xml"/><Relationship Id="rId69" Type="http://schemas.openxmlformats.org/officeDocument/2006/relationships/tags" Target="../tags/tag303.xml"/><Relationship Id="rId77" Type="http://schemas.openxmlformats.org/officeDocument/2006/relationships/slideLayout" Target="../slideLayouts/slideLayout7.xml"/><Relationship Id="rId8" Type="http://schemas.openxmlformats.org/officeDocument/2006/relationships/tags" Target="../tags/tag242.xml"/><Relationship Id="rId51" Type="http://schemas.openxmlformats.org/officeDocument/2006/relationships/tags" Target="../tags/tag285.xml"/><Relationship Id="rId72" Type="http://schemas.openxmlformats.org/officeDocument/2006/relationships/tags" Target="../tags/tag306.xml"/><Relationship Id="rId3" Type="http://schemas.openxmlformats.org/officeDocument/2006/relationships/tags" Target="../tags/tag237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5" Type="http://schemas.openxmlformats.org/officeDocument/2006/relationships/tags" Target="../tags/tag259.xml"/><Relationship Id="rId33" Type="http://schemas.openxmlformats.org/officeDocument/2006/relationships/tags" Target="../tags/tag267.xml"/><Relationship Id="rId38" Type="http://schemas.openxmlformats.org/officeDocument/2006/relationships/tags" Target="../tags/tag272.xml"/><Relationship Id="rId46" Type="http://schemas.openxmlformats.org/officeDocument/2006/relationships/tags" Target="../tags/tag280.xml"/><Relationship Id="rId59" Type="http://schemas.openxmlformats.org/officeDocument/2006/relationships/tags" Target="../tags/tag293.xml"/><Relationship Id="rId67" Type="http://schemas.openxmlformats.org/officeDocument/2006/relationships/tags" Target="../tags/tag301.xml"/><Relationship Id="rId20" Type="http://schemas.openxmlformats.org/officeDocument/2006/relationships/tags" Target="../tags/tag254.xml"/><Relationship Id="rId41" Type="http://schemas.openxmlformats.org/officeDocument/2006/relationships/tags" Target="../tags/tag275.xml"/><Relationship Id="rId54" Type="http://schemas.openxmlformats.org/officeDocument/2006/relationships/tags" Target="../tags/tag288.xml"/><Relationship Id="rId62" Type="http://schemas.openxmlformats.org/officeDocument/2006/relationships/tags" Target="../tags/tag296.xml"/><Relationship Id="rId70" Type="http://schemas.openxmlformats.org/officeDocument/2006/relationships/tags" Target="../tags/tag304.xml"/><Relationship Id="rId75" Type="http://schemas.openxmlformats.org/officeDocument/2006/relationships/tags" Target="../tags/tag309.xml"/><Relationship Id="rId1" Type="http://schemas.openxmlformats.org/officeDocument/2006/relationships/tags" Target="../tags/tag235.xml"/><Relationship Id="rId6" Type="http://schemas.openxmlformats.org/officeDocument/2006/relationships/tags" Target="../tags/tag240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336.xml"/><Relationship Id="rId21" Type="http://schemas.openxmlformats.org/officeDocument/2006/relationships/tags" Target="../tags/tag331.xml"/><Relationship Id="rId34" Type="http://schemas.openxmlformats.org/officeDocument/2006/relationships/tags" Target="../tags/tag344.xml"/><Relationship Id="rId42" Type="http://schemas.openxmlformats.org/officeDocument/2006/relationships/tags" Target="../tags/tag352.xml"/><Relationship Id="rId47" Type="http://schemas.openxmlformats.org/officeDocument/2006/relationships/tags" Target="../tags/tag357.xml"/><Relationship Id="rId50" Type="http://schemas.openxmlformats.org/officeDocument/2006/relationships/tags" Target="../tags/tag360.xml"/><Relationship Id="rId55" Type="http://schemas.openxmlformats.org/officeDocument/2006/relationships/tags" Target="../tags/tag365.xml"/><Relationship Id="rId63" Type="http://schemas.openxmlformats.org/officeDocument/2006/relationships/tags" Target="../tags/tag373.xml"/><Relationship Id="rId68" Type="http://schemas.openxmlformats.org/officeDocument/2006/relationships/tags" Target="../tags/tag378.xml"/><Relationship Id="rId76" Type="http://schemas.openxmlformats.org/officeDocument/2006/relationships/tags" Target="../tags/tag386.xml"/><Relationship Id="rId84" Type="http://schemas.openxmlformats.org/officeDocument/2006/relationships/tags" Target="../tags/tag394.xml"/><Relationship Id="rId89" Type="http://schemas.openxmlformats.org/officeDocument/2006/relationships/tags" Target="../tags/tag399.xml"/><Relationship Id="rId97" Type="http://schemas.openxmlformats.org/officeDocument/2006/relationships/tags" Target="../tags/tag407.xml"/><Relationship Id="rId7" Type="http://schemas.openxmlformats.org/officeDocument/2006/relationships/tags" Target="../tags/tag317.xml"/><Relationship Id="rId71" Type="http://schemas.openxmlformats.org/officeDocument/2006/relationships/tags" Target="../tags/tag381.xml"/><Relationship Id="rId92" Type="http://schemas.openxmlformats.org/officeDocument/2006/relationships/tags" Target="../tags/tag402.xml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9" Type="http://schemas.openxmlformats.org/officeDocument/2006/relationships/tags" Target="../tags/tag339.xml"/><Relationship Id="rId11" Type="http://schemas.openxmlformats.org/officeDocument/2006/relationships/tags" Target="../tags/tag321.xml"/><Relationship Id="rId24" Type="http://schemas.openxmlformats.org/officeDocument/2006/relationships/tags" Target="../tags/tag334.xml"/><Relationship Id="rId32" Type="http://schemas.openxmlformats.org/officeDocument/2006/relationships/tags" Target="../tags/tag342.xml"/><Relationship Id="rId37" Type="http://schemas.openxmlformats.org/officeDocument/2006/relationships/tags" Target="../tags/tag347.xml"/><Relationship Id="rId40" Type="http://schemas.openxmlformats.org/officeDocument/2006/relationships/tags" Target="../tags/tag350.xml"/><Relationship Id="rId45" Type="http://schemas.openxmlformats.org/officeDocument/2006/relationships/tags" Target="../tags/tag355.xml"/><Relationship Id="rId53" Type="http://schemas.openxmlformats.org/officeDocument/2006/relationships/tags" Target="../tags/tag363.xml"/><Relationship Id="rId58" Type="http://schemas.openxmlformats.org/officeDocument/2006/relationships/tags" Target="../tags/tag368.xml"/><Relationship Id="rId66" Type="http://schemas.openxmlformats.org/officeDocument/2006/relationships/tags" Target="../tags/tag376.xml"/><Relationship Id="rId74" Type="http://schemas.openxmlformats.org/officeDocument/2006/relationships/tags" Target="../tags/tag384.xml"/><Relationship Id="rId79" Type="http://schemas.openxmlformats.org/officeDocument/2006/relationships/tags" Target="../tags/tag389.xml"/><Relationship Id="rId87" Type="http://schemas.openxmlformats.org/officeDocument/2006/relationships/tags" Target="../tags/tag397.xml"/><Relationship Id="rId102" Type="http://schemas.openxmlformats.org/officeDocument/2006/relationships/notesSlide" Target="../notesSlides/notesSlide13.xml"/><Relationship Id="rId5" Type="http://schemas.openxmlformats.org/officeDocument/2006/relationships/tags" Target="../tags/tag315.xml"/><Relationship Id="rId61" Type="http://schemas.openxmlformats.org/officeDocument/2006/relationships/tags" Target="../tags/tag371.xml"/><Relationship Id="rId82" Type="http://schemas.openxmlformats.org/officeDocument/2006/relationships/tags" Target="../tags/tag392.xml"/><Relationship Id="rId90" Type="http://schemas.openxmlformats.org/officeDocument/2006/relationships/tags" Target="../tags/tag400.xml"/><Relationship Id="rId95" Type="http://schemas.openxmlformats.org/officeDocument/2006/relationships/tags" Target="../tags/tag405.xml"/><Relationship Id="rId19" Type="http://schemas.openxmlformats.org/officeDocument/2006/relationships/tags" Target="../tags/tag329.xml"/><Relationship Id="rId14" Type="http://schemas.openxmlformats.org/officeDocument/2006/relationships/tags" Target="../tags/tag324.xml"/><Relationship Id="rId22" Type="http://schemas.openxmlformats.org/officeDocument/2006/relationships/tags" Target="../tags/tag332.xml"/><Relationship Id="rId27" Type="http://schemas.openxmlformats.org/officeDocument/2006/relationships/tags" Target="../tags/tag337.xml"/><Relationship Id="rId30" Type="http://schemas.openxmlformats.org/officeDocument/2006/relationships/tags" Target="../tags/tag340.xml"/><Relationship Id="rId35" Type="http://schemas.openxmlformats.org/officeDocument/2006/relationships/tags" Target="../tags/tag345.xml"/><Relationship Id="rId43" Type="http://schemas.openxmlformats.org/officeDocument/2006/relationships/tags" Target="../tags/tag353.xml"/><Relationship Id="rId48" Type="http://schemas.openxmlformats.org/officeDocument/2006/relationships/tags" Target="../tags/tag358.xml"/><Relationship Id="rId56" Type="http://schemas.openxmlformats.org/officeDocument/2006/relationships/tags" Target="../tags/tag366.xml"/><Relationship Id="rId64" Type="http://schemas.openxmlformats.org/officeDocument/2006/relationships/tags" Target="../tags/tag374.xml"/><Relationship Id="rId69" Type="http://schemas.openxmlformats.org/officeDocument/2006/relationships/tags" Target="../tags/tag379.xml"/><Relationship Id="rId77" Type="http://schemas.openxmlformats.org/officeDocument/2006/relationships/tags" Target="../tags/tag387.xml"/><Relationship Id="rId100" Type="http://schemas.openxmlformats.org/officeDocument/2006/relationships/tags" Target="../tags/tag410.xml"/><Relationship Id="rId8" Type="http://schemas.openxmlformats.org/officeDocument/2006/relationships/tags" Target="../tags/tag318.xml"/><Relationship Id="rId51" Type="http://schemas.openxmlformats.org/officeDocument/2006/relationships/tags" Target="../tags/tag361.xml"/><Relationship Id="rId72" Type="http://schemas.openxmlformats.org/officeDocument/2006/relationships/tags" Target="../tags/tag382.xml"/><Relationship Id="rId80" Type="http://schemas.openxmlformats.org/officeDocument/2006/relationships/tags" Target="../tags/tag390.xml"/><Relationship Id="rId85" Type="http://schemas.openxmlformats.org/officeDocument/2006/relationships/tags" Target="../tags/tag395.xml"/><Relationship Id="rId93" Type="http://schemas.openxmlformats.org/officeDocument/2006/relationships/tags" Target="../tags/tag403.xml"/><Relationship Id="rId98" Type="http://schemas.openxmlformats.org/officeDocument/2006/relationships/tags" Target="../tags/tag408.xml"/><Relationship Id="rId3" Type="http://schemas.openxmlformats.org/officeDocument/2006/relationships/tags" Target="../tags/tag313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tags" Target="../tags/tag335.xml"/><Relationship Id="rId33" Type="http://schemas.openxmlformats.org/officeDocument/2006/relationships/tags" Target="../tags/tag343.xml"/><Relationship Id="rId38" Type="http://schemas.openxmlformats.org/officeDocument/2006/relationships/tags" Target="../tags/tag348.xml"/><Relationship Id="rId46" Type="http://schemas.openxmlformats.org/officeDocument/2006/relationships/tags" Target="../tags/tag356.xml"/><Relationship Id="rId59" Type="http://schemas.openxmlformats.org/officeDocument/2006/relationships/tags" Target="../tags/tag369.xml"/><Relationship Id="rId67" Type="http://schemas.openxmlformats.org/officeDocument/2006/relationships/tags" Target="../tags/tag377.xml"/><Relationship Id="rId20" Type="http://schemas.openxmlformats.org/officeDocument/2006/relationships/tags" Target="../tags/tag330.xml"/><Relationship Id="rId41" Type="http://schemas.openxmlformats.org/officeDocument/2006/relationships/tags" Target="../tags/tag351.xml"/><Relationship Id="rId54" Type="http://schemas.openxmlformats.org/officeDocument/2006/relationships/tags" Target="../tags/tag364.xml"/><Relationship Id="rId62" Type="http://schemas.openxmlformats.org/officeDocument/2006/relationships/tags" Target="../tags/tag372.xml"/><Relationship Id="rId70" Type="http://schemas.openxmlformats.org/officeDocument/2006/relationships/tags" Target="../tags/tag380.xml"/><Relationship Id="rId75" Type="http://schemas.openxmlformats.org/officeDocument/2006/relationships/tags" Target="../tags/tag385.xml"/><Relationship Id="rId83" Type="http://schemas.openxmlformats.org/officeDocument/2006/relationships/tags" Target="../tags/tag393.xml"/><Relationship Id="rId88" Type="http://schemas.openxmlformats.org/officeDocument/2006/relationships/tags" Target="../tags/tag398.xml"/><Relationship Id="rId91" Type="http://schemas.openxmlformats.org/officeDocument/2006/relationships/tags" Target="../tags/tag401.xml"/><Relationship Id="rId96" Type="http://schemas.openxmlformats.org/officeDocument/2006/relationships/tags" Target="../tags/tag406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5" Type="http://schemas.openxmlformats.org/officeDocument/2006/relationships/tags" Target="../tags/tag325.xml"/><Relationship Id="rId23" Type="http://schemas.openxmlformats.org/officeDocument/2006/relationships/tags" Target="../tags/tag333.xml"/><Relationship Id="rId28" Type="http://schemas.openxmlformats.org/officeDocument/2006/relationships/tags" Target="../tags/tag338.xml"/><Relationship Id="rId36" Type="http://schemas.openxmlformats.org/officeDocument/2006/relationships/tags" Target="../tags/tag346.xml"/><Relationship Id="rId49" Type="http://schemas.openxmlformats.org/officeDocument/2006/relationships/tags" Target="../tags/tag359.xml"/><Relationship Id="rId57" Type="http://schemas.openxmlformats.org/officeDocument/2006/relationships/tags" Target="../tags/tag367.xml"/><Relationship Id="rId10" Type="http://schemas.openxmlformats.org/officeDocument/2006/relationships/tags" Target="../tags/tag320.xml"/><Relationship Id="rId31" Type="http://schemas.openxmlformats.org/officeDocument/2006/relationships/tags" Target="../tags/tag341.xml"/><Relationship Id="rId44" Type="http://schemas.openxmlformats.org/officeDocument/2006/relationships/tags" Target="../tags/tag354.xml"/><Relationship Id="rId52" Type="http://schemas.openxmlformats.org/officeDocument/2006/relationships/tags" Target="../tags/tag362.xml"/><Relationship Id="rId60" Type="http://schemas.openxmlformats.org/officeDocument/2006/relationships/tags" Target="../tags/tag370.xml"/><Relationship Id="rId65" Type="http://schemas.openxmlformats.org/officeDocument/2006/relationships/tags" Target="../tags/tag375.xml"/><Relationship Id="rId73" Type="http://schemas.openxmlformats.org/officeDocument/2006/relationships/tags" Target="../tags/tag383.xml"/><Relationship Id="rId78" Type="http://schemas.openxmlformats.org/officeDocument/2006/relationships/tags" Target="../tags/tag388.xml"/><Relationship Id="rId81" Type="http://schemas.openxmlformats.org/officeDocument/2006/relationships/tags" Target="../tags/tag391.xml"/><Relationship Id="rId86" Type="http://schemas.openxmlformats.org/officeDocument/2006/relationships/tags" Target="../tags/tag396.xml"/><Relationship Id="rId94" Type="http://schemas.openxmlformats.org/officeDocument/2006/relationships/tags" Target="../tags/tag404.xml"/><Relationship Id="rId99" Type="http://schemas.openxmlformats.org/officeDocument/2006/relationships/tags" Target="../tags/tag409.xml"/><Relationship Id="rId101" Type="http://schemas.openxmlformats.org/officeDocument/2006/relationships/slideLayout" Target="../slideLayouts/slideLayout3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39" Type="http://schemas.openxmlformats.org/officeDocument/2006/relationships/tags" Target="../tags/tag349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tags" Target="../tags/tag436.xml"/><Relationship Id="rId39" Type="http://schemas.openxmlformats.org/officeDocument/2006/relationships/tags" Target="../tags/tag449.xml"/><Relationship Id="rId21" Type="http://schemas.openxmlformats.org/officeDocument/2006/relationships/tags" Target="../tags/tag431.xml"/><Relationship Id="rId34" Type="http://schemas.openxmlformats.org/officeDocument/2006/relationships/tags" Target="../tags/tag444.xml"/><Relationship Id="rId42" Type="http://schemas.openxmlformats.org/officeDocument/2006/relationships/tags" Target="../tags/tag452.xml"/><Relationship Id="rId47" Type="http://schemas.openxmlformats.org/officeDocument/2006/relationships/tags" Target="../tags/tag457.xml"/><Relationship Id="rId50" Type="http://schemas.openxmlformats.org/officeDocument/2006/relationships/tags" Target="../tags/tag460.xml"/><Relationship Id="rId55" Type="http://schemas.openxmlformats.org/officeDocument/2006/relationships/tags" Target="../tags/tag465.xml"/><Relationship Id="rId63" Type="http://schemas.openxmlformats.org/officeDocument/2006/relationships/tags" Target="../tags/tag473.xml"/><Relationship Id="rId68" Type="http://schemas.openxmlformats.org/officeDocument/2006/relationships/slideLayout" Target="../slideLayouts/slideLayout3.xml"/><Relationship Id="rId7" Type="http://schemas.openxmlformats.org/officeDocument/2006/relationships/tags" Target="../tags/tag417.xml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9" Type="http://schemas.openxmlformats.org/officeDocument/2006/relationships/tags" Target="../tags/tag439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tags" Target="../tags/tag434.xml"/><Relationship Id="rId32" Type="http://schemas.openxmlformats.org/officeDocument/2006/relationships/tags" Target="../tags/tag442.xml"/><Relationship Id="rId37" Type="http://schemas.openxmlformats.org/officeDocument/2006/relationships/tags" Target="../tags/tag447.xml"/><Relationship Id="rId40" Type="http://schemas.openxmlformats.org/officeDocument/2006/relationships/tags" Target="../tags/tag450.xml"/><Relationship Id="rId45" Type="http://schemas.openxmlformats.org/officeDocument/2006/relationships/tags" Target="../tags/tag455.xml"/><Relationship Id="rId53" Type="http://schemas.openxmlformats.org/officeDocument/2006/relationships/tags" Target="../tags/tag463.xml"/><Relationship Id="rId58" Type="http://schemas.openxmlformats.org/officeDocument/2006/relationships/tags" Target="../tags/tag468.xml"/><Relationship Id="rId66" Type="http://schemas.openxmlformats.org/officeDocument/2006/relationships/tags" Target="../tags/tag476.xml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tags" Target="../tags/tag433.xml"/><Relationship Id="rId28" Type="http://schemas.openxmlformats.org/officeDocument/2006/relationships/tags" Target="../tags/tag438.xml"/><Relationship Id="rId36" Type="http://schemas.openxmlformats.org/officeDocument/2006/relationships/tags" Target="../tags/tag446.xml"/><Relationship Id="rId49" Type="http://schemas.openxmlformats.org/officeDocument/2006/relationships/tags" Target="../tags/tag459.xml"/><Relationship Id="rId57" Type="http://schemas.openxmlformats.org/officeDocument/2006/relationships/tags" Target="../tags/tag467.xml"/><Relationship Id="rId61" Type="http://schemas.openxmlformats.org/officeDocument/2006/relationships/tags" Target="../tags/tag471.xml"/><Relationship Id="rId10" Type="http://schemas.openxmlformats.org/officeDocument/2006/relationships/tags" Target="../tags/tag420.xml"/><Relationship Id="rId19" Type="http://schemas.openxmlformats.org/officeDocument/2006/relationships/tags" Target="../tags/tag429.xml"/><Relationship Id="rId31" Type="http://schemas.openxmlformats.org/officeDocument/2006/relationships/tags" Target="../tags/tag441.xml"/><Relationship Id="rId44" Type="http://schemas.openxmlformats.org/officeDocument/2006/relationships/tags" Target="../tags/tag454.xml"/><Relationship Id="rId52" Type="http://schemas.openxmlformats.org/officeDocument/2006/relationships/tags" Target="../tags/tag462.xml"/><Relationship Id="rId60" Type="http://schemas.openxmlformats.org/officeDocument/2006/relationships/tags" Target="../tags/tag470.xml"/><Relationship Id="rId65" Type="http://schemas.openxmlformats.org/officeDocument/2006/relationships/tags" Target="../tags/tag475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tags" Target="../tags/tag432.xml"/><Relationship Id="rId27" Type="http://schemas.openxmlformats.org/officeDocument/2006/relationships/tags" Target="../tags/tag437.xml"/><Relationship Id="rId30" Type="http://schemas.openxmlformats.org/officeDocument/2006/relationships/tags" Target="../tags/tag440.xml"/><Relationship Id="rId35" Type="http://schemas.openxmlformats.org/officeDocument/2006/relationships/tags" Target="../tags/tag445.xml"/><Relationship Id="rId43" Type="http://schemas.openxmlformats.org/officeDocument/2006/relationships/tags" Target="../tags/tag453.xml"/><Relationship Id="rId48" Type="http://schemas.openxmlformats.org/officeDocument/2006/relationships/tags" Target="../tags/tag458.xml"/><Relationship Id="rId56" Type="http://schemas.openxmlformats.org/officeDocument/2006/relationships/tags" Target="../tags/tag466.xml"/><Relationship Id="rId64" Type="http://schemas.openxmlformats.org/officeDocument/2006/relationships/tags" Target="../tags/tag474.xml"/><Relationship Id="rId69" Type="http://schemas.openxmlformats.org/officeDocument/2006/relationships/notesSlide" Target="../notesSlides/notesSlide14.xml"/><Relationship Id="rId8" Type="http://schemas.openxmlformats.org/officeDocument/2006/relationships/tags" Target="../tags/tag418.xml"/><Relationship Id="rId51" Type="http://schemas.openxmlformats.org/officeDocument/2006/relationships/tags" Target="../tags/tag461.xml"/><Relationship Id="rId3" Type="http://schemas.openxmlformats.org/officeDocument/2006/relationships/tags" Target="../tags/tag413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tags" Target="../tags/tag435.xml"/><Relationship Id="rId33" Type="http://schemas.openxmlformats.org/officeDocument/2006/relationships/tags" Target="../tags/tag443.xml"/><Relationship Id="rId38" Type="http://schemas.openxmlformats.org/officeDocument/2006/relationships/tags" Target="../tags/tag448.xml"/><Relationship Id="rId46" Type="http://schemas.openxmlformats.org/officeDocument/2006/relationships/tags" Target="../tags/tag456.xml"/><Relationship Id="rId59" Type="http://schemas.openxmlformats.org/officeDocument/2006/relationships/tags" Target="../tags/tag469.xml"/><Relationship Id="rId67" Type="http://schemas.openxmlformats.org/officeDocument/2006/relationships/tags" Target="../tags/tag477.xml"/><Relationship Id="rId20" Type="http://schemas.openxmlformats.org/officeDocument/2006/relationships/tags" Target="../tags/tag430.xml"/><Relationship Id="rId41" Type="http://schemas.openxmlformats.org/officeDocument/2006/relationships/tags" Target="../tags/tag451.xml"/><Relationship Id="rId54" Type="http://schemas.openxmlformats.org/officeDocument/2006/relationships/tags" Target="../tags/tag464.xml"/><Relationship Id="rId62" Type="http://schemas.openxmlformats.org/officeDocument/2006/relationships/tags" Target="../tags/tag47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85.xml"/><Relationship Id="rId13" Type="http://schemas.openxmlformats.org/officeDocument/2006/relationships/tags" Target="../tags/tag490.xml"/><Relationship Id="rId18" Type="http://schemas.openxmlformats.org/officeDocument/2006/relationships/tags" Target="../tags/tag495.xml"/><Relationship Id="rId26" Type="http://schemas.openxmlformats.org/officeDocument/2006/relationships/tags" Target="../tags/tag503.xml"/><Relationship Id="rId3" Type="http://schemas.openxmlformats.org/officeDocument/2006/relationships/tags" Target="../tags/tag480.xml"/><Relationship Id="rId21" Type="http://schemas.openxmlformats.org/officeDocument/2006/relationships/tags" Target="../tags/tag498.xml"/><Relationship Id="rId7" Type="http://schemas.openxmlformats.org/officeDocument/2006/relationships/tags" Target="../tags/tag484.xml"/><Relationship Id="rId12" Type="http://schemas.openxmlformats.org/officeDocument/2006/relationships/tags" Target="../tags/tag489.xml"/><Relationship Id="rId17" Type="http://schemas.openxmlformats.org/officeDocument/2006/relationships/tags" Target="../tags/tag494.xml"/><Relationship Id="rId25" Type="http://schemas.openxmlformats.org/officeDocument/2006/relationships/tags" Target="../tags/tag502.xml"/><Relationship Id="rId33" Type="http://schemas.openxmlformats.org/officeDocument/2006/relationships/image" Target="../media/image1.jpeg"/><Relationship Id="rId2" Type="http://schemas.openxmlformats.org/officeDocument/2006/relationships/tags" Target="../tags/tag479.xml"/><Relationship Id="rId16" Type="http://schemas.openxmlformats.org/officeDocument/2006/relationships/tags" Target="../tags/tag493.xml"/><Relationship Id="rId20" Type="http://schemas.openxmlformats.org/officeDocument/2006/relationships/tags" Target="../tags/tag497.xml"/><Relationship Id="rId29" Type="http://schemas.openxmlformats.org/officeDocument/2006/relationships/tags" Target="../tags/tag506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tags" Target="../tags/tag488.xml"/><Relationship Id="rId24" Type="http://schemas.openxmlformats.org/officeDocument/2006/relationships/tags" Target="../tags/tag501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482.xml"/><Relationship Id="rId15" Type="http://schemas.openxmlformats.org/officeDocument/2006/relationships/tags" Target="../tags/tag492.xml"/><Relationship Id="rId23" Type="http://schemas.openxmlformats.org/officeDocument/2006/relationships/tags" Target="../tags/tag500.xml"/><Relationship Id="rId28" Type="http://schemas.openxmlformats.org/officeDocument/2006/relationships/tags" Target="../tags/tag505.xml"/><Relationship Id="rId10" Type="http://schemas.openxmlformats.org/officeDocument/2006/relationships/tags" Target="../tags/tag487.xml"/><Relationship Id="rId19" Type="http://schemas.openxmlformats.org/officeDocument/2006/relationships/tags" Target="../tags/tag496.xml"/><Relationship Id="rId31" Type="http://schemas.openxmlformats.org/officeDocument/2006/relationships/tags" Target="../tags/tag508.xml"/><Relationship Id="rId4" Type="http://schemas.openxmlformats.org/officeDocument/2006/relationships/tags" Target="../tags/tag481.xml"/><Relationship Id="rId9" Type="http://schemas.openxmlformats.org/officeDocument/2006/relationships/tags" Target="../tags/tag486.xml"/><Relationship Id="rId14" Type="http://schemas.openxmlformats.org/officeDocument/2006/relationships/tags" Target="../tags/tag491.xml"/><Relationship Id="rId22" Type="http://schemas.openxmlformats.org/officeDocument/2006/relationships/tags" Target="../tags/tag499.xml"/><Relationship Id="rId27" Type="http://schemas.openxmlformats.org/officeDocument/2006/relationships/tags" Target="../tags/tag504.xml"/><Relationship Id="rId30" Type="http://schemas.openxmlformats.org/officeDocument/2006/relationships/tags" Target="../tags/tag50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21.xml"/><Relationship Id="rId18" Type="http://schemas.openxmlformats.org/officeDocument/2006/relationships/tags" Target="../tags/tag526.xml"/><Relationship Id="rId26" Type="http://schemas.openxmlformats.org/officeDocument/2006/relationships/tags" Target="../tags/tag534.xml"/><Relationship Id="rId39" Type="http://schemas.openxmlformats.org/officeDocument/2006/relationships/tags" Target="../tags/tag547.xml"/><Relationship Id="rId21" Type="http://schemas.openxmlformats.org/officeDocument/2006/relationships/tags" Target="../tags/tag529.xml"/><Relationship Id="rId34" Type="http://schemas.openxmlformats.org/officeDocument/2006/relationships/tags" Target="../tags/tag542.xml"/><Relationship Id="rId42" Type="http://schemas.openxmlformats.org/officeDocument/2006/relationships/tags" Target="../tags/tag550.xml"/><Relationship Id="rId47" Type="http://schemas.openxmlformats.org/officeDocument/2006/relationships/tags" Target="../tags/tag555.xml"/><Relationship Id="rId50" Type="http://schemas.openxmlformats.org/officeDocument/2006/relationships/tags" Target="../tags/tag558.xml"/><Relationship Id="rId55" Type="http://schemas.openxmlformats.org/officeDocument/2006/relationships/image" Target="../media/image2.jpeg"/><Relationship Id="rId7" Type="http://schemas.openxmlformats.org/officeDocument/2006/relationships/tags" Target="../tags/tag515.xml"/><Relationship Id="rId12" Type="http://schemas.openxmlformats.org/officeDocument/2006/relationships/tags" Target="../tags/tag520.xml"/><Relationship Id="rId17" Type="http://schemas.openxmlformats.org/officeDocument/2006/relationships/tags" Target="../tags/tag525.xml"/><Relationship Id="rId25" Type="http://schemas.openxmlformats.org/officeDocument/2006/relationships/tags" Target="../tags/tag533.xml"/><Relationship Id="rId33" Type="http://schemas.openxmlformats.org/officeDocument/2006/relationships/tags" Target="../tags/tag541.xml"/><Relationship Id="rId38" Type="http://schemas.openxmlformats.org/officeDocument/2006/relationships/tags" Target="../tags/tag546.xml"/><Relationship Id="rId46" Type="http://schemas.openxmlformats.org/officeDocument/2006/relationships/tags" Target="../tags/tag554.xml"/><Relationship Id="rId2" Type="http://schemas.openxmlformats.org/officeDocument/2006/relationships/tags" Target="../tags/tag510.xml"/><Relationship Id="rId16" Type="http://schemas.openxmlformats.org/officeDocument/2006/relationships/tags" Target="../tags/tag524.xml"/><Relationship Id="rId20" Type="http://schemas.openxmlformats.org/officeDocument/2006/relationships/tags" Target="../tags/tag528.xml"/><Relationship Id="rId29" Type="http://schemas.openxmlformats.org/officeDocument/2006/relationships/tags" Target="../tags/tag537.xml"/><Relationship Id="rId41" Type="http://schemas.openxmlformats.org/officeDocument/2006/relationships/tags" Target="../tags/tag549.xml"/><Relationship Id="rId54" Type="http://schemas.openxmlformats.org/officeDocument/2006/relationships/notesSlide" Target="../notesSlides/notesSlide16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tags" Target="../tags/tag519.xml"/><Relationship Id="rId24" Type="http://schemas.openxmlformats.org/officeDocument/2006/relationships/tags" Target="../tags/tag532.xml"/><Relationship Id="rId32" Type="http://schemas.openxmlformats.org/officeDocument/2006/relationships/tags" Target="../tags/tag540.xml"/><Relationship Id="rId37" Type="http://schemas.openxmlformats.org/officeDocument/2006/relationships/tags" Target="../tags/tag545.xml"/><Relationship Id="rId40" Type="http://schemas.openxmlformats.org/officeDocument/2006/relationships/tags" Target="../tags/tag548.xml"/><Relationship Id="rId45" Type="http://schemas.openxmlformats.org/officeDocument/2006/relationships/tags" Target="../tags/tag553.xml"/><Relationship Id="rId53" Type="http://schemas.openxmlformats.org/officeDocument/2006/relationships/slideLayout" Target="../slideLayouts/slideLayout5.xml"/><Relationship Id="rId5" Type="http://schemas.openxmlformats.org/officeDocument/2006/relationships/tags" Target="../tags/tag513.xml"/><Relationship Id="rId15" Type="http://schemas.openxmlformats.org/officeDocument/2006/relationships/tags" Target="../tags/tag523.xml"/><Relationship Id="rId23" Type="http://schemas.openxmlformats.org/officeDocument/2006/relationships/tags" Target="../tags/tag531.xml"/><Relationship Id="rId28" Type="http://schemas.openxmlformats.org/officeDocument/2006/relationships/tags" Target="../tags/tag536.xml"/><Relationship Id="rId36" Type="http://schemas.openxmlformats.org/officeDocument/2006/relationships/tags" Target="../tags/tag544.xml"/><Relationship Id="rId49" Type="http://schemas.openxmlformats.org/officeDocument/2006/relationships/tags" Target="../tags/tag557.xml"/><Relationship Id="rId10" Type="http://schemas.openxmlformats.org/officeDocument/2006/relationships/tags" Target="../tags/tag518.xml"/><Relationship Id="rId19" Type="http://schemas.openxmlformats.org/officeDocument/2006/relationships/tags" Target="../tags/tag527.xml"/><Relationship Id="rId31" Type="http://schemas.openxmlformats.org/officeDocument/2006/relationships/tags" Target="../tags/tag539.xml"/><Relationship Id="rId44" Type="http://schemas.openxmlformats.org/officeDocument/2006/relationships/tags" Target="../tags/tag552.xml"/><Relationship Id="rId52" Type="http://schemas.openxmlformats.org/officeDocument/2006/relationships/tags" Target="../tags/tag560.xml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4" Type="http://schemas.openxmlformats.org/officeDocument/2006/relationships/tags" Target="../tags/tag522.xml"/><Relationship Id="rId22" Type="http://schemas.openxmlformats.org/officeDocument/2006/relationships/tags" Target="../tags/tag530.xml"/><Relationship Id="rId27" Type="http://schemas.openxmlformats.org/officeDocument/2006/relationships/tags" Target="../tags/tag535.xml"/><Relationship Id="rId30" Type="http://schemas.openxmlformats.org/officeDocument/2006/relationships/tags" Target="../tags/tag538.xml"/><Relationship Id="rId35" Type="http://schemas.openxmlformats.org/officeDocument/2006/relationships/tags" Target="../tags/tag543.xml"/><Relationship Id="rId43" Type="http://schemas.openxmlformats.org/officeDocument/2006/relationships/tags" Target="../tags/tag551.xml"/><Relationship Id="rId48" Type="http://schemas.openxmlformats.org/officeDocument/2006/relationships/tags" Target="../tags/tag556.xml"/><Relationship Id="rId56" Type="http://schemas.openxmlformats.org/officeDocument/2006/relationships/image" Target="../media/image3.jpeg"/><Relationship Id="rId8" Type="http://schemas.openxmlformats.org/officeDocument/2006/relationships/tags" Target="../tags/tag516.xml"/><Relationship Id="rId51" Type="http://schemas.openxmlformats.org/officeDocument/2006/relationships/tags" Target="../tags/tag559.xml"/><Relationship Id="rId3" Type="http://schemas.openxmlformats.org/officeDocument/2006/relationships/tags" Target="../tags/tag511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586.xml"/><Relationship Id="rId21" Type="http://schemas.openxmlformats.org/officeDocument/2006/relationships/tags" Target="../tags/tag581.xml"/><Relationship Id="rId42" Type="http://schemas.openxmlformats.org/officeDocument/2006/relationships/tags" Target="../tags/tag602.xml"/><Relationship Id="rId47" Type="http://schemas.openxmlformats.org/officeDocument/2006/relationships/tags" Target="../tags/tag607.xml"/><Relationship Id="rId63" Type="http://schemas.openxmlformats.org/officeDocument/2006/relationships/tags" Target="../tags/tag623.xml"/><Relationship Id="rId68" Type="http://schemas.openxmlformats.org/officeDocument/2006/relationships/tags" Target="../tags/tag628.xml"/><Relationship Id="rId84" Type="http://schemas.openxmlformats.org/officeDocument/2006/relationships/tags" Target="../tags/tag644.xml"/><Relationship Id="rId89" Type="http://schemas.openxmlformats.org/officeDocument/2006/relationships/tags" Target="../tags/tag649.xml"/><Relationship Id="rId112" Type="http://schemas.openxmlformats.org/officeDocument/2006/relationships/image" Target="../media/image4.png"/><Relationship Id="rId2" Type="http://schemas.openxmlformats.org/officeDocument/2006/relationships/tags" Target="../tags/tag562.xml"/><Relationship Id="rId16" Type="http://schemas.openxmlformats.org/officeDocument/2006/relationships/tags" Target="../tags/tag576.xml"/><Relationship Id="rId29" Type="http://schemas.openxmlformats.org/officeDocument/2006/relationships/tags" Target="../tags/tag589.xml"/><Relationship Id="rId107" Type="http://schemas.openxmlformats.org/officeDocument/2006/relationships/tags" Target="../tags/tag667.xml"/><Relationship Id="rId11" Type="http://schemas.openxmlformats.org/officeDocument/2006/relationships/tags" Target="../tags/tag571.xml"/><Relationship Id="rId24" Type="http://schemas.openxmlformats.org/officeDocument/2006/relationships/tags" Target="../tags/tag584.xml"/><Relationship Id="rId32" Type="http://schemas.openxmlformats.org/officeDocument/2006/relationships/tags" Target="../tags/tag592.xml"/><Relationship Id="rId37" Type="http://schemas.openxmlformats.org/officeDocument/2006/relationships/tags" Target="../tags/tag597.xml"/><Relationship Id="rId40" Type="http://schemas.openxmlformats.org/officeDocument/2006/relationships/tags" Target="../tags/tag600.xml"/><Relationship Id="rId45" Type="http://schemas.openxmlformats.org/officeDocument/2006/relationships/tags" Target="../tags/tag605.xml"/><Relationship Id="rId53" Type="http://schemas.openxmlformats.org/officeDocument/2006/relationships/tags" Target="../tags/tag613.xml"/><Relationship Id="rId58" Type="http://schemas.openxmlformats.org/officeDocument/2006/relationships/tags" Target="../tags/tag618.xml"/><Relationship Id="rId66" Type="http://schemas.openxmlformats.org/officeDocument/2006/relationships/tags" Target="../tags/tag626.xml"/><Relationship Id="rId74" Type="http://schemas.openxmlformats.org/officeDocument/2006/relationships/tags" Target="../tags/tag634.xml"/><Relationship Id="rId79" Type="http://schemas.openxmlformats.org/officeDocument/2006/relationships/tags" Target="../tags/tag639.xml"/><Relationship Id="rId87" Type="http://schemas.openxmlformats.org/officeDocument/2006/relationships/tags" Target="../tags/tag647.xml"/><Relationship Id="rId102" Type="http://schemas.openxmlformats.org/officeDocument/2006/relationships/tags" Target="../tags/tag662.xml"/><Relationship Id="rId110" Type="http://schemas.openxmlformats.org/officeDocument/2006/relationships/notesSlide" Target="../notesSlides/notesSlide17.xml"/><Relationship Id="rId5" Type="http://schemas.openxmlformats.org/officeDocument/2006/relationships/tags" Target="../tags/tag565.xml"/><Relationship Id="rId61" Type="http://schemas.openxmlformats.org/officeDocument/2006/relationships/tags" Target="../tags/tag621.xml"/><Relationship Id="rId82" Type="http://schemas.openxmlformats.org/officeDocument/2006/relationships/tags" Target="../tags/tag642.xml"/><Relationship Id="rId90" Type="http://schemas.openxmlformats.org/officeDocument/2006/relationships/tags" Target="../tags/tag650.xml"/><Relationship Id="rId95" Type="http://schemas.openxmlformats.org/officeDocument/2006/relationships/tags" Target="../tags/tag655.xml"/><Relationship Id="rId19" Type="http://schemas.openxmlformats.org/officeDocument/2006/relationships/tags" Target="../tags/tag579.xml"/><Relationship Id="rId14" Type="http://schemas.openxmlformats.org/officeDocument/2006/relationships/tags" Target="../tags/tag574.xml"/><Relationship Id="rId22" Type="http://schemas.openxmlformats.org/officeDocument/2006/relationships/tags" Target="../tags/tag582.xml"/><Relationship Id="rId27" Type="http://schemas.openxmlformats.org/officeDocument/2006/relationships/tags" Target="../tags/tag587.xml"/><Relationship Id="rId30" Type="http://schemas.openxmlformats.org/officeDocument/2006/relationships/tags" Target="../tags/tag590.xml"/><Relationship Id="rId35" Type="http://schemas.openxmlformats.org/officeDocument/2006/relationships/tags" Target="../tags/tag595.xml"/><Relationship Id="rId43" Type="http://schemas.openxmlformats.org/officeDocument/2006/relationships/tags" Target="../tags/tag603.xml"/><Relationship Id="rId48" Type="http://schemas.openxmlformats.org/officeDocument/2006/relationships/tags" Target="../tags/tag608.xml"/><Relationship Id="rId56" Type="http://schemas.openxmlformats.org/officeDocument/2006/relationships/tags" Target="../tags/tag616.xml"/><Relationship Id="rId64" Type="http://schemas.openxmlformats.org/officeDocument/2006/relationships/tags" Target="../tags/tag624.xml"/><Relationship Id="rId69" Type="http://schemas.openxmlformats.org/officeDocument/2006/relationships/tags" Target="../tags/tag629.xml"/><Relationship Id="rId77" Type="http://schemas.openxmlformats.org/officeDocument/2006/relationships/tags" Target="../tags/tag637.xml"/><Relationship Id="rId100" Type="http://schemas.openxmlformats.org/officeDocument/2006/relationships/tags" Target="../tags/tag660.xml"/><Relationship Id="rId105" Type="http://schemas.openxmlformats.org/officeDocument/2006/relationships/tags" Target="../tags/tag665.xml"/><Relationship Id="rId8" Type="http://schemas.openxmlformats.org/officeDocument/2006/relationships/tags" Target="../tags/tag568.xml"/><Relationship Id="rId51" Type="http://schemas.openxmlformats.org/officeDocument/2006/relationships/tags" Target="../tags/tag611.xml"/><Relationship Id="rId72" Type="http://schemas.openxmlformats.org/officeDocument/2006/relationships/tags" Target="../tags/tag632.xml"/><Relationship Id="rId80" Type="http://schemas.openxmlformats.org/officeDocument/2006/relationships/tags" Target="../tags/tag640.xml"/><Relationship Id="rId85" Type="http://schemas.openxmlformats.org/officeDocument/2006/relationships/tags" Target="../tags/tag645.xml"/><Relationship Id="rId93" Type="http://schemas.openxmlformats.org/officeDocument/2006/relationships/tags" Target="../tags/tag653.xml"/><Relationship Id="rId98" Type="http://schemas.openxmlformats.org/officeDocument/2006/relationships/tags" Target="../tags/tag658.xml"/><Relationship Id="rId3" Type="http://schemas.openxmlformats.org/officeDocument/2006/relationships/tags" Target="../tags/tag563.xml"/><Relationship Id="rId12" Type="http://schemas.openxmlformats.org/officeDocument/2006/relationships/tags" Target="../tags/tag572.xml"/><Relationship Id="rId17" Type="http://schemas.openxmlformats.org/officeDocument/2006/relationships/tags" Target="../tags/tag577.xml"/><Relationship Id="rId25" Type="http://schemas.openxmlformats.org/officeDocument/2006/relationships/tags" Target="../tags/tag585.xml"/><Relationship Id="rId33" Type="http://schemas.openxmlformats.org/officeDocument/2006/relationships/tags" Target="../tags/tag593.xml"/><Relationship Id="rId38" Type="http://schemas.openxmlformats.org/officeDocument/2006/relationships/tags" Target="../tags/tag598.xml"/><Relationship Id="rId46" Type="http://schemas.openxmlformats.org/officeDocument/2006/relationships/tags" Target="../tags/tag606.xml"/><Relationship Id="rId59" Type="http://schemas.openxmlformats.org/officeDocument/2006/relationships/tags" Target="../tags/tag619.xml"/><Relationship Id="rId67" Type="http://schemas.openxmlformats.org/officeDocument/2006/relationships/tags" Target="../tags/tag627.xml"/><Relationship Id="rId103" Type="http://schemas.openxmlformats.org/officeDocument/2006/relationships/tags" Target="../tags/tag663.xml"/><Relationship Id="rId108" Type="http://schemas.openxmlformats.org/officeDocument/2006/relationships/tags" Target="../tags/tag668.xml"/><Relationship Id="rId20" Type="http://schemas.openxmlformats.org/officeDocument/2006/relationships/tags" Target="../tags/tag580.xml"/><Relationship Id="rId41" Type="http://schemas.openxmlformats.org/officeDocument/2006/relationships/tags" Target="../tags/tag601.xml"/><Relationship Id="rId54" Type="http://schemas.openxmlformats.org/officeDocument/2006/relationships/tags" Target="../tags/tag614.xml"/><Relationship Id="rId62" Type="http://schemas.openxmlformats.org/officeDocument/2006/relationships/tags" Target="../tags/tag622.xml"/><Relationship Id="rId70" Type="http://schemas.openxmlformats.org/officeDocument/2006/relationships/tags" Target="../tags/tag630.xml"/><Relationship Id="rId75" Type="http://schemas.openxmlformats.org/officeDocument/2006/relationships/tags" Target="../tags/tag635.xml"/><Relationship Id="rId83" Type="http://schemas.openxmlformats.org/officeDocument/2006/relationships/tags" Target="../tags/tag643.xml"/><Relationship Id="rId88" Type="http://schemas.openxmlformats.org/officeDocument/2006/relationships/tags" Target="../tags/tag648.xml"/><Relationship Id="rId91" Type="http://schemas.openxmlformats.org/officeDocument/2006/relationships/tags" Target="../tags/tag651.xml"/><Relationship Id="rId96" Type="http://schemas.openxmlformats.org/officeDocument/2006/relationships/tags" Target="../tags/tag656.xml"/><Relationship Id="rId111" Type="http://schemas.openxmlformats.org/officeDocument/2006/relationships/image" Target="../media/image1.jpeg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5" Type="http://schemas.openxmlformats.org/officeDocument/2006/relationships/tags" Target="../tags/tag575.xml"/><Relationship Id="rId23" Type="http://schemas.openxmlformats.org/officeDocument/2006/relationships/tags" Target="../tags/tag583.xml"/><Relationship Id="rId28" Type="http://schemas.openxmlformats.org/officeDocument/2006/relationships/tags" Target="../tags/tag588.xml"/><Relationship Id="rId36" Type="http://schemas.openxmlformats.org/officeDocument/2006/relationships/tags" Target="../tags/tag596.xml"/><Relationship Id="rId49" Type="http://schemas.openxmlformats.org/officeDocument/2006/relationships/tags" Target="../tags/tag609.xml"/><Relationship Id="rId57" Type="http://schemas.openxmlformats.org/officeDocument/2006/relationships/tags" Target="../tags/tag617.xml"/><Relationship Id="rId106" Type="http://schemas.openxmlformats.org/officeDocument/2006/relationships/tags" Target="../tags/tag666.xml"/><Relationship Id="rId10" Type="http://schemas.openxmlformats.org/officeDocument/2006/relationships/tags" Target="../tags/tag570.xml"/><Relationship Id="rId31" Type="http://schemas.openxmlformats.org/officeDocument/2006/relationships/tags" Target="../tags/tag591.xml"/><Relationship Id="rId44" Type="http://schemas.openxmlformats.org/officeDocument/2006/relationships/tags" Target="../tags/tag604.xml"/><Relationship Id="rId52" Type="http://schemas.openxmlformats.org/officeDocument/2006/relationships/tags" Target="../tags/tag612.xml"/><Relationship Id="rId60" Type="http://schemas.openxmlformats.org/officeDocument/2006/relationships/tags" Target="../tags/tag620.xml"/><Relationship Id="rId65" Type="http://schemas.openxmlformats.org/officeDocument/2006/relationships/tags" Target="../tags/tag625.xml"/><Relationship Id="rId73" Type="http://schemas.openxmlformats.org/officeDocument/2006/relationships/tags" Target="../tags/tag633.xml"/><Relationship Id="rId78" Type="http://schemas.openxmlformats.org/officeDocument/2006/relationships/tags" Target="../tags/tag638.xml"/><Relationship Id="rId81" Type="http://schemas.openxmlformats.org/officeDocument/2006/relationships/tags" Target="../tags/tag641.xml"/><Relationship Id="rId86" Type="http://schemas.openxmlformats.org/officeDocument/2006/relationships/tags" Target="../tags/tag646.xml"/><Relationship Id="rId94" Type="http://schemas.openxmlformats.org/officeDocument/2006/relationships/tags" Target="../tags/tag654.xml"/><Relationship Id="rId99" Type="http://schemas.openxmlformats.org/officeDocument/2006/relationships/tags" Target="../tags/tag659.xml"/><Relationship Id="rId101" Type="http://schemas.openxmlformats.org/officeDocument/2006/relationships/tags" Target="../tags/tag661.xml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3" Type="http://schemas.openxmlformats.org/officeDocument/2006/relationships/tags" Target="../tags/tag573.xml"/><Relationship Id="rId18" Type="http://schemas.openxmlformats.org/officeDocument/2006/relationships/tags" Target="../tags/tag578.xml"/><Relationship Id="rId39" Type="http://schemas.openxmlformats.org/officeDocument/2006/relationships/tags" Target="../tags/tag599.xml"/><Relationship Id="rId109" Type="http://schemas.openxmlformats.org/officeDocument/2006/relationships/slideLayout" Target="../slideLayouts/slideLayout7.xml"/><Relationship Id="rId34" Type="http://schemas.openxmlformats.org/officeDocument/2006/relationships/tags" Target="../tags/tag594.xml"/><Relationship Id="rId50" Type="http://schemas.openxmlformats.org/officeDocument/2006/relationships/tags" Target="../tags/tag610.xml"/><Relationship Id="rId55" Type="http://schemas.openxmlformats.org/officeDocument/2006/relationships/tags" Target="../tags/tag615.xml"/><Relationship Id="rId76" Type="http://schemas.openxmlformats.org/officeDocument/2006/relationships/tags" Target="../tags/tag636.xml"/><Relationship Id="rId97" Type="http://schemas.openxmlformats.org/officeDocument/2006/relationships/tags" Target="../tags/tag657.xml"/><Relationship Id="rId104" Type="http://schemas.openxmlformats.org/officeDocument/2006/relationships/tags" Target="../tags/tag664.xml"/><Relationship Id="rId7" Type="http://schemas.openxmlformats.org/officeDocument/2006/relationships/tags" Target="../tags/tag567.xml"/><Relationship Id="rId71" Type="http://schemas.openxmlformats.org/officeDocument/2006/relationships/tags" Target="../tags/tag631.xml"/><Relationship Id="rId92" Type="http://schemas.openxmlformats.org/officeDocument/2006/relationships/tags" Target="../tags/tag6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694.xml"/><Relationship Id="rId21" Type="http://schemas.openxmlformats.org/officeDocument/2006/relationships/tags" Target="../tags/tag689.xml"/><Relationship Id="rId42" Type="http://schemas.openxmlformats.org/officeDocument/2006/relationships/tags" Target="../tags/tag710.xml"/><Relationship Id="rId47" Type="http://schemas.openxmlformats.org/officeDocument/2006/relationships/tags" Target="../tags/tag715.xml"/><Relationship Id="rId63" Type="http://schemas.openxmlformats.org/officeDocument/2006/relationships/tags" Target="../tags/tag731.xml"/><Relationship Id="rId68" Type="http://schemas.openxmlformats.org/officeDocument/2006/relationships/tags" Target="../tags/tag736.xml"/><Relationship Id="rId84" Type="http://schemas.openxmlformats.org/officeDocument/2006/relationships/tags" Target="../tags/tag752.xml"/><Relationship Id="rId89" Type="http://schemas.openxmlformats.org/officeDocument/2006/relationships/tags" Target="../tags/tag757.xml"/><Relationship Id="rId2" Type="http://schemas.openxmlformats.org/officeDocument/2006/relationships/tags" Target="../tags/tag670.xml"/><Relationship Id="rId16" Type="http://schemas.openxmlformats.org/officeDocument/2006/relationships/tags" Target="../tags/tag684.xml"/><Relationship Id="rId29" Type="http://schemas.openxmlformats.org/officeDocument/2006/relationships/tags" Target="../tags/tag697.xml"/><Relationship Id="rId107" Type="http://schemas.openxmlformats.org/officeDocument/2006/relationships/slideLayout" Target="../slideLayouts/slideLayout7.xml"/><Relationship Id="rId11" Type="http://schemas.openxmlformats.org/officeDocument/2006/relationships/tags" Target="../tags/tag679.xml"/><Relationship Id="rId24" Type="http://schemas.openxmlformats.org/officeDocument/2006/relationships/tags" Target="../tags/tag692.xml"/><Relationship Id="rId32" Type="http://schemas.openxmlformats.org/officeDocument/2006/relationships/tags" Target="../tags/tag700.xml"/><Relationship Id="rId37" Type="http://schemas.openxmlformats.org/officeDocument/2006/relationships/tags" Target="../tags/tag705.xml"/><Relationship Id="rId40" Type="http://schemas.openxmlformats.org/officeDocument/2006/relationships/tags" Target="../tags/tag708.xml"/><Relationship Id="rId45" Type="http://schemas.openxmlformats.org/officeDocument/2006/relationships/tags" Target="../tags/tag713.xml"/><Relationship Id="rId53" Type="http://schemas.openxmlformats.org/officeDocument/2006/relationships/tags" Target="../tags/tag721.xml"/><Relationship Id="rId58" Type="http://schemas.openxmlformats.org/officeDocument/2006/relationships/tags" Target="../tags/tag726.xml"/><Relationship Id="rId66" Type="http://schemas.openxmlformats.org/officeDocument/2006/relationships/tags" Target="../tags/tag734.xml"/><Relationship Id="rId74" Type="http://schemas.openxmlformats.org/officeDocument/2006/relationships/tags" Target="../tags/tag742.xml"/><Relationship Id="rId79" Type="http://schemas.openxmlformats.org/officeDocument/2006/relationships/tags" Target="../tags/tag747.xml"/><Relationship Id="rId87" Type="http://schemas.openxmlformats.org/officeDocument/2006/relationships/tags" Target="../tags/tag755.xml"/><Relationship Id="rId102" Type="http://schemas.openxmlformats.org/officeDocument/2006/relationships/tags" Target="../tags/tag770.xml"/><Relationship Id="rId110" Type="http://schemas.openxmlformats.org/officeDocument/2006/relationships/image" Target="../media/image4.png"/><Relationship Id="rId5" Type="http://schemas.openxmlformats.org/officeDocument/2006/relationships/tags" Target="../tags/tag673.xml"/><Relationship Id="rId61" Type="http://schemas.openxmlformats.org/officeDocument/2006/relationships/tags" Target="../tags/tag729.xml"/><Relationship Id="rId82" Type="http://schemas.openxmlformats.org/officeDocument/2006/relationships/tags" Target="../tags/tag750.xml"/><Relationship Id="rId90" Type="http://schemas.openxmlformats.org/officeDocument/2006/relationships/tags" Target="../tags/tag758.xml"/><Relationship Id="rId95" Type="http://schemas.openxmlformats.org/officeDocument/2006/relationships/tags" Target="../tags/tag763.xml"/><Relationship Id="rId19" Type="http://schemas.openxmlformats.org/officeDocument/2006/relationships/tags" Target="../tags/tag687.xml"/><Relationship Id="rId14" Type="http://schemas.openxmlformats.org/officeDocument/2006/relationships/tags" Target="../tags/tag682.xml"/><Relationship Id="rId22" Type="http://schemas.openxmlformats.org/officeDocument/2006/relationships/tags" Target="../tags/tag690.xml"/><Relationship Id="rId27" Type="http://schemas.openxmlformats.org/officeDocument/2006/relationships/tags" Target="../tags/tag695.xml"/><Relationship Id="rId30" Type="http://schemas.openxmlformats.org/officeDocument/2006/relationships/tags" Target="../tags/tag698.xml"/><Relationship Id="rId35" Type="http://schemas.openxmlformats.org/officeDocument/2006/relationships/tags" Target="../tags/tag703.xml"/><Relationship Id="rId43" Type="http://schemas.openxmlformats.org/officeDocument/2006/relationships/tags" Target="../tags/tag711.xml"/><Relationship Id="rId48" Type="http://schemas.openxmlformats.org/officeDocument/2006/relationships/tags" Target="../tags/tag716.xml"/><Relationship Id="rId56" Type="http://schemas.openxmlformats.org/officeDocument/2006/relationships/tags" Target="../tags/tag724.xml"/><Relationship Id="rId64" Type="http://schemas.openxmlformats.org/officeDocument/2006/relationships/tags" Target="../tags/tag732.xml"/><Relationship Id="rId69" Type="http://schemas.openxmlformats.org/officeDocument/2006/relationships/tags" Target="../tags/tag737.xml"/><Relationship Id="rId77" Type="http://schemas.openxmlformats.org/officeDocument/2006/relationships/tags" Target="../tags/tag745.xml"/><Relationship Id="rId100" Type="http://schemas.openxmlformats.org/officeDocument/2006/relationships/tags" Target="../tags/tag768.xml"/><Relationship Id="rId105" Type="http://schemas.openxmlformats.org/officeDocument/2006/relationships/tags" Target="../tags/tag773.xml"/><Relationship Id="rId8" Type="http://schemas.openxmlformats.org/officeDocument/2006/relationships/tags" Target="../tags/tag676.xml"/><Relationship Id="rId51" Type="http://schemas.openxmlformats.org/officeDocument/2006/relationships/tags" Target="../tags/tag719.xml"/><Relationship Id="rId72" Type="http://schemas.openxmlformats.org/officeDocument/2006/relationships/tags" Target="../tags/tag740.xml"/><Relationship Id="rId80" Type="http://schemas.openxmlformats.org/officeDocument/2006/relationships/tags" Target="../tags/tag748.xml"/><Relationship Id="rId85" Type="http://schemas.openxmlformats.org/officeDocument/2006/relationships/tags" Target="../tags/tag753.xml"/><Relationship Id="rId93" Type="http://schemas.openxmlformats.org/officeDocument/2006/relationships/tags" Target="../tags/tag761.xml"/><Relationship Id="rId98" Type="http://schemas.openxmlformats.org/officeDocument/2006/relationships/tags" Target="../tags/tag766.xml"/><Relationship Id="rId3" Type="http://schemas.openxmlformats.org/officeDocument/2006/relationships/tags" Target="../tags/tag671.xml"/><Relationship Id="rId12" Type="http://schemas.openxmlformats.org/officeDocument/2006/relationships/tags" Target="../tags/tag680.xml"/><Relationship Id="rId17" Type="http://schemas.openxmlformats.org/officeDocument/2006/relationships/tags" Target="../tags/tag685.xml"/><Relationship Id="rId25" Type="http://schemas.openxmlformats.org/officeDocument/2006/relationships/tags" Target="../tags/tag693.xml"/><Relationship Id="rId33" Type="http://schemas.openxmlformats.org/officeDocument/2006/relationships/tags" Target="../tags/tag701.xml"/><Relationship Id="rId38" Type="http://schemas.openxmlformats.org/officeDocument/2006/relationships/tags" Target="../tags/tag706.xml"/><Relationship Id="rId46" Type="http://schemas.openxmlformats.org/officeDocument/2006/relationships/tags" Target="../tags/tag714.xml"/><Relationship Id="rId59" Type="http://schemas.openxmlformats.org/officeDocument/2006/relationships/tags" Target="../tags/tag727.xml"/><Relationship Id="rId67" Type="http://schemas.openxmlformats.org/officeDocument/2006/relationships/tags" Target="../tags/tag735.xml"/><Relationship Id="rId103" Type="http://schemas.openxmlformats.org/officeDocument/2006/relationships/tags" Target="../tags/tag771.xml"/><Relationship Id="rId108" Type="http://schemas.openxmlformats.org/officeDocument/2006/relationships/notesSlide" Target="../notesSlides/notesSlide20.xml"/><Relationship Id="rId20" Type="http://schemas.openxmlformats.org/officeDocument/2006/relationships/tags" Target="../tags/tag688.xml"/><Relationship Id="rId41" Type="http://schemas.openxmlformats.org/officeDocument/2006/relationships/tags" Target="../tags/tag709.xml"/><Relationship Id="rId54" Type="http://schemas.openxmlformats.org/officeDocument/2006/relationships/tags" Target="../tags/tag722.xml"/><Relationship Id="rId62" Type="http://schemas.openxmlformats.org/officeDocument/2006/relationships/tags" Target="../tags/tag730.xml"/><Relationship Id="rId70" Type="http://schemas.openxmlformats.org/officeDocument/2006/relationships/tags" Target="../tags/tag738.xml"/><Relationship Id="rId75" Type="http://schemas.openxmlformats.org/officeDocument/2006/relationships/tags" Target="../tags/tag743.xml"/><Relationship Id="rId83" Type="http://schemas.openxmlformats.org/officeDocument/2006/relationships/tags" Target="../tags/tag751.xml"/><Relationship Id="rId88" Type="http://schemas.openxmlformats.org/officeDocument/2006/relationships/tags" Target="../tags/tag756.xml"/><Relationship Id="rId91" Type="http://schemas.openxmlformats.org/officeDocument/2006/relationships/tags" Target="../tags/tag759.xml"/><Relationship Id="rId96" Type="http://schemas.openxmlformats.org/officeDocument/2006/relationships/tags" Target="../tags/tag764.xml"/><Relationship Id="rId1" Type="http://schemas.openxmlformats.org/officeDocument/2006/relationships/tags" Target="../tags/tag669.xml"/><Relationship Id="rId6" Type="http://schemas.openxmlformats.org/officeDocument/2006/relationships/tags" Target="../tags/tag674.xml"/><Relationship Id="rId15" Type="http://schemas.openxmlformats.org/officeDocument/2006/relationships/tags" Target="../tags/tag683.xml"/><Relationship Id="rId23" Type="http://schemas.openxmlformats.org/officeDocument/2006/relationships/tags" Target="../tags/tag691.xml"/><Relationship Id="rId28" Type="http://schemas.openxmlformats.org/officeDocument/2006/relationships/tags" Target="../tags/tag696.xml"/><Relationship Id="rId36" Type="http://schemas.openxmlformats.org/officeDocument/2006/relationships/tags" Target="../tags/tag704.xml"/><Relationship Id="rId49" Type="http://schemas.openxmlformats.org/officeDocument/2006/relationships/tags" Target="../tags/tag717.xml"/><Relationship Id="rId57" Type="http://schemas.openxmlformats.org/officeDocument/2006/relationships/tags" Target="../tags/tag725.xml"/><Relationship Id="rId106" Type="http://schemas.openxmlformats.org/officeDocument/2006/relationships/tags" Target="../tags/tag774.xml"/><Relationship Id="rId10" Type="http://schemas.openxmlformats.org/officeDocument/2006/relationships/tags" Target="../tags/tag678.xml"/><Relationship Id="rId31" Type="http://schemas.openxmlformats.org/officeDocument/2006/relationships/tags" Target="../tags/tag699.xml"/><Relationship Id="rId44" Type="http://schemas.openxmlformats.org/officeDocument/2006/relationships/tags" Target="../tags/tag712.xml"/><Relationship Id="rId52" Type="http://schemas.openxmlformats.org/officeDocument/2006/relationships/tags" Target="../tags/tag720.xml"/><Relationship Id="rId60" Type="http://schemas.openxmlformats.org/officeDocument/2006/relationships/tags" Target="../tags/tag728.xml"/><Relationship Id="rId65" Type="http://schemas.openxmlformats.org/officeDocument/2006/relationships/tags" Target="../tags/tag733.xml"/><Relationship Id="rId73" Type="http://schemas.openxmlformats.org/officeDocument/2006/relationships/tags" Target="../tags/tag741.xml"/><Relationship Id="rId78" Type="http://schemas.openxmlformats.org/officeDocument/2006/relationships/tags" Target="../tags/tag746.xml"/><Relationship Id="rId81" Type="http://schemas.openxmlformats.org/officeDocument/2006/relationships/tags" Target="../tags/tag749.xml"/><Relationship Id="rId86" Type="http://schemas.openxmlformats.org/officeDocument/2006/relationships/tags" Target="../tags/tag754.xml"/><Relationship Id="rId94" Type="http://schemas.openxmlformats.org/officeDocument/2006/relationships/tags" Target="../tags/tag762.xml"/><Relationship Id="rId99" Type="http://schemas.openxmlformats.org/officeDocument/2006/relationships/tags" Target="../tags/tag767.xml"/><Relationship Id="rId101" Type="http://schemas.openxmlformats.org/officeDocument/2006/relationships/tags" Target="../tags/tag769.xml"/><Relationship Id="rId4" Type="http://schemas.openxmlformats.org/officeDocument/2006/relationships/tags" Target="../tags/tag672.xml"/><Relationship Id="rId9" Type="http://schemas.openxmlformats.org/officeDocument/2006/relationships/tags" Target="../tags/tag677.xml"/><Relationship Id="rId13" Type="http://schemas.openxmlformats.org/officeDocument/2006/relationships/tags" Target="../tags/tag681.xml"/><Relationship Id="rId18" Type="http://schemas.openxmlformats.org/officeDocument/2006/relationships/tags" Target="../tags/tag686.xml"/><Relationship Id="rId39" Type="http://schemas.openxmlformats.org/officeDocument/2006/relationships/tags" Target="../tags/tag707.xml"/><Relationship Id="rId109" Type="http://schemas.openxmlformats.org/officeDocument/2006/relationships/image" Target="../media/image1.jpeg"/><Relationship Id="rId34" Type="http://schemas.openxmlformats.org/officeDocument/2006/relationships/tags" Target="../tags/tag702.xml"/><Relationship Id="rId50" Type="http://schemas.openxmlformats.org/officeDocument/2006/relationships/tags" Target="../tags/tag718.xml"/><Relationship Id="rId55" Type="http://schemas.openxmlformats.org/officeDocument/2006/relationships/tags" Target="../tags/tag723.xml"/><Relationship Id="rId76" Type="http://schemas.openxmlformats.org/officeDocument/2006/relationships/tags" Target="../tags/tag744.xml"/><Relationship Id="rId97" Type="http://schemas.openxmlformats.org/officeDocument/2006/relationships/tags" Target="../tags/tag765.xml"/><Relationship Id="rId104" Type="http://schemas.openxmlformats.org/officeDocument/2006/relationships/tags" Target="../tags/tag772.xml"/><Relationship Id="rId7" Type="http://schemas.openxmlformats.org/officeDocument/2006/relationships/tags" Target="../tags/tag675.xml"/><Relationship Id="rId71" Type="http://schemas.openxmlformats.org/officeDocument/2006/relationships/tags" Target="../tags/tag739.xml"/><Relationship Id="rId92" Type="http://schemas.openxmlformats.org/officeDocument/2006/relationships/tags" Target="../tags/tag76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782.xml"/><Relationship Id="rId13" Type="http://schemas.openxmlformats.org/officeDocument/2006/relationships/tags" Target="../tags/tag787.xml"/><Relationship Id="rId18" Type="http://schemas.openxmlformats.org/officeDocument/2006/relationships/tags" Target="../tags/tag792.xml"/><Relationship Id="rId3" Type="http://schemas.openxmlformats.org/officeDocument/2006/relationships/tags" Target="../tags/tag777.xml"/><Relationship Id="rId7" Type="http://schemas.openxmlformats.org/officeDocument/2006/relationships/tags" Target="../tags/tag781.xml"/><Relationship Id="rId12" Type="http://schemas.openxmlformats.org/officeDocument/2006/relationships/tags" Target="../tags/tag786.xml"/><Relationship Id="rId17" Type="http://schemas.openxmlformats.org/officeDocument/2006/relationships/tags" Target="../tags/tag791.xml"/><Relationship Id="rId2" Type="http://schemas.openxmlformats.org/officeDocument/2006/relationships/tags" Target="../tags/tag776.xml"/><Relationship Id="rId16" Type="http://schemas.openxmlformats.org/officeDocument/2006/relationships/tags" Target="../tags/tag790.xml"/><Relationship Id="rId20" Type="http://schemas.openxmlformats.org/officeDocument/2006/relationships/notesSlide" Target="../notesSlides/notesSlide21.xml"/><Relationship Id="rId1" Type="http://schemas.openxmlformats.org/officeDocument/2006/relationships/tags" Target="../tags/tag775.xml"/><Relationship Id="rId6" Type="http://schemas.openxmlformats.org/officeDocument/2006/relationships/tags" Target="../tags/tag780.xml"/><Relationship Id="rId11" Type="http://schemas.openxmlformats.org/officeDocument/2006/relationships/tags" Target="../tags/tag785.xml"/><Relationship Id="rId5" Type="http://schemas.openxmlformats.org/officeDocument/2006/relationships/tags" Target="../tags/tag779.xml"/><Relationship Id="rId15" Type="http://schemas.openxmlformats.org/officeDocument/2006/relationships/tags" Target="../tags/tag789.xml"/><Relationship Id="rId10" Type="http://schemas.openxmlformats.org/officeDocument/2006/relationships/tags" Target="../tags/tag784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778.xml"/><Relationship Id="rId9" Type="http://schemas.openxmlformats.org/officeDocument/2006/relationships/tags" Target="../tags/tag783.xml"/><Relationship Id="rId14" Type="http://schemas.openxmlformats.org/officeDocument/2006/relationships/tags" Target="../tags/tag78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3" Type="http://schemas.openxmlformats.org/officeDocument/2006/relationships/tags" Target="../tags/tag29.xml"/><Relationship Id="rId21" Type="http://schemas.openxmlformats.org/officeDocument/2006/relationships/tags" Target="../tags/tag47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notesSlide" Target="../notesSlides/notesSlide2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800.xml"/><Relationship Id="rId13" Type="http://schemas.openxmlformats.org/officeDocument/2006/relationships/tags" Target="../tags/tag805.xml"/><Relationship Id="rId18" Type="http://schemas.openxmlformats.org/officeDocument/2006/relationships/tags" Target="../tags/tag810.xml"/><Relationship Id="rId26" Type="http://schemas.openxmlformats.org/officeDocument/2006/relationships/tags" Target="../tags/tag818.xml"/><Relationship Id="rId3" Type="http://schemas.openxmlformats.org/officeDocument/2006/relationships/tags" Target="../tags/tag795.xml"/><Relationship Id="rId21" Type="http://schemas.openxmlformats.org/officeDocument/2006/relationships/tags" Target="../tags/tag813.xml"/><Relationship Id="rId34" Type="http://schemas.openxmlformats.org/officeDocument/2006/relationships/tags" Target="../tags/tag826.xml"/><Relationship Id="rId7" Type="http://schemas.openxmlformats.org/officeDocument/2006/relationships/tags" Target="../tags/tag799.xml"/><Relationship Id="rId12" Type="http://schemas.openxmlformats.org/officeDocument/2006/relationships/tags" Target="../tags/tag804.xml"/><Relationship Id="rId17" Type="http://schemas.openxmlformats.org/officeDocument/2006/relationships/tags" Target="../tags/tag809.xml"/><Relationship Id="rId25" Type="http://schemas.openxmlformats.org/officeDocument/2006/relationships/tags" Target="../tags/tag817.xml"/><Relationship Id="rId33" Type="http://schemas.openxmlformats.org/officeDocument/2006/relationships/tags" Target="../tags/tag825.xml"/><Relationship Id="rId38" Type="http://schemas.openxmlformats.org/officeDocument/2006/relationships/notesSlide" Target="../notesSlides/notesSlide22.xml"/><Relationship Id="rId2" Type="http://schemas.openxmlformats.org/officeDocument/2006/relationships/tags" Target="../tags/tag794.xml"/><Relationship Id="rId16" Type="http://schemas.openxmlformats.org/officeDocument/2006/relationships/tags" Target="../tags/tag808.xml"/><Relationship Id="rId20" Type="http://schemas.openxmlformats.org/officeDocument/2006/relationships/tags" Target="../tags/tag812.xml"/><Relationship Id="rId29" Type="http://schemas.openxmlformats.org/officeDocument/2006/relationships/tags" Target="../tags/tag821.xml"/><Relationship Id="rId1" Type="http://schemas.openxmlformats.org/officeDocument/2006/relationships/tags" Target="../tags/tag793.xml"/><Relationship Id="rId6" Type="http://schemas.openxmlformats.org/officeDocument/2006/relationships/tags" Target="../tags/tag798.xml"/><Relationship Id="rId11" Type="http://schemas.openxmlformats.org/officeDocument/2006/relationships/tags" Target="../tags/tag803.xml"/><Relationship Id="rId24" Type="http://schemas.openxmlformats.org/officeDocument/2006/relationships/tags" Target="../tags/tag816.xml"/><Relationship Id="rId32" Type="http://schemas.openxmlformats.org/officeDocument/2006/relationships/tags" Target="../tags/tag824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797.xml"/><Relationship Id="rId15" Type="http://schemas.openxmlformats.org/officeDocument/2006/relationships/tags" Target="../tags/tag807.xml"/><Relationship Id="rId23" Type="http://schemas.openxmlformats.org/officeDocument/2006/relationships/tags" Target="../tags/tag815.xml"/><Relationship Id="rId28" Type="http://schemas.openxmlformats.org/officeDocument/2006/relationships/tags" Target="../tags/tag820.xml"/><Relationship Id="rId36" Type="http://schemas.openxmlformats.org/officeDocument/2006/relationships/tags" Target="../tags/tag828.xml"/><Relationship Id="rId10" Type="http://schemas.openxmlformats.org/officeDocument/2006/relationships/tags" Target="../tags/tag802.xml"/><Relationship Id="rId19" Type="http://schemas.openxmlformats.org/officeDocument/2006/relationships/tags" Target="../tags/tag811.xml"/><Relationship Id="rId31" Type="http://schemas.openxmlformats.org/officeDocument/2006/relationships/tags" Target="../tags/tag823.xml"/><Relationship Id="rId4" Type="http://schemas.openxmlformats.org/officeDocument/2006/relationships/tags" Target="../tags/tag796.xml"/><Relationship Id="rId9" Type="http://schemas.openxmlformats.org/officeDocument/2006/relationships/tags" Target="../tags/tag801.xml"/><Relationship Id="rId14" Type="http://schemas.openxmlformats.org/officeDocument/2006/relationships/tags" Target="../tags/tag806.xml"/><Relationship Id="rId22" Type="http://schemas.openxmlformats.org/officeDocument/2006/relationships/tags" Target="../tags/tag814.xml"/><Relationship Id="rId27" Type="http://schemas.openxmlformats.org/officeDocument/2006/relationships/tags" Target="../tags/tag819.xml"/><Relationship Id="rId30" Type="http://schemas.openxmlformats.org/officeDocument/2006/relationships/tags" Target="../tags/tag822.xml"/><Relationship Id="rId35" Type="http://schemas.openxmlformats.org/officeDocument/2006/relationships/tags" Target="../tags/tag8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36.xml"/><Relationship Id="rId13" Type="http://schemas.openxmlformats.org/officeDocument/2006/relationships/tags" Target="../tags/tag841.xml"/><Relationship Id="rId18" Type="http://schemas.openxmlformats.org/officeDocument/2006/relationships/tags" Target="../tags/tag846.xml"/><Relationship Id="rId26" Type="http://schemas.openxmlformats.org/officeDocument/2006/relationships/tags" Target="../tags/tag854.xml"/><Relationship Id="rId3" Type="http://schemas.openxmlformats.org/officeDocument/2006/relationships/tags" Target="../tags/tag831.xml"/><Relationship Id="rId21" Type="http://schemas.openxmlformats.org/officeDocument/2006/relationships/tags" Target="../tags/tag849.xml"/><Relationship Id="rId34" Type="http://schemas.openxmlformats.org/officeDocument/2006/relationships/tags" Target="../tags/tag862.xml"/><Relationship Id="rId7" Type="http://schemas.openxmlformats.org/officeDocument/2006/relationships/tags" Target="../tags/tag835.xml"/><Relationship Id="rId12" Type="http://schemas.openxmlformats.org/officeDocument/2006/relationships/tags" Target="../tags/tag840.xml"/><Relationship Id="rId17" Type="http://schemas.openxmlformats.org/officeDocument/2006/relationships/tags" Target="../tags/tag845.xml"/><Relationship Id="rId25" Type="http://schemas.openxmlformats.org/officeDocument/2006/relationships/tags" Target="../tags/tag853.xml"/><Relationship Id="rId33" Type="http://schemas.openxmlformats.org/officeDocument/2006/relationships/tags" Target="../tags/tag861.xml"/><Relationship Id="rId38" Type="http://schemas.openxmlformats.org/officeDocument/2006/relationships/notesSlide" Target="../notesSlides/notesSlide23.xml"/><Relationship Id="rId2" Type="http://schemas.openxmlformats.org/officeDocument/2006/relationships/tags" Target="../tags/tag830.xml"/><Relationship Id="rId16" Type="http://schemas.openxmlformats.org/officeDocument/2006/relationships/tags" Target="../tags/tag844.xml"/><Relationship Id="rId20" Type="http://schemas.openxmlformats.org/officeDocument/2006/relationships/tags" Target="../tags/tag848.xml"/><Relationship Id="rId29" Type="http://schemas.openxmlformats.org/officeDocument/2006/relationships/tags" Target="../tags/tag857.xml"/><Relationship Id="rId1" Type="http://schemas.openxmlformats.org/officeDocument/2006/relationships/tags" Target="../tags/tag829.xml"/><Relationship Id="rId6" Type="http://schemas.openxmlformats.org/officeDocument/2006/relationships/tags" Target="../tags/tag834.xml"/><Relationship Id="rId11" Type="http://schemas.openxmlformats.org/officeDocument/2006/relationships/tags" Target="../tags/tag839.xml"/><Relationship Id="rId24" Type="http://schemas.openxmlformats.org/officeDocument/2006/relationships/tags" Target="../tags/tag852.xml"/><Relationship Id="rId32" Type="http://schemas.openxmlformats.org/officeDocument/2006/relationships/tags" Target="../tags/tag860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833.xml"/><Relationship Id="rId15" Type="http://schemas.openxmlformats.org/officeDocument/2006/relationships/tags" Target="../tags/tag843.xml"/><Relationship Id="rId23" Type="http://schemas.openxmlformats.org/officeDocument/2006/relationships/tags" Target="../tags/tag851.xml"/><Relationship Id="rId28" Type="http://schemas.openxmlformats.org/officeDocument/2006/relationships/tags" Target="../tags/tag856.xml"/><Relationship Id="rId36" Type="http://schemas.openxmlformats.org/officeDocument/2006/relationships/tags" Target="../tags/tag864.xml"/><Relationship Id="rId10" Type="http://schemas.openxmlformats.org/officeDocument/2006/relationships/tags" Target="../tags/tag838.xml"/><Relationship Id="rId19" Type="http://schemas.openxmlformats.org/officeDocument/2006/relationships/tags" Target="../tags/tag847.xml"/><Relationship Id="rId31" Type="http://schemas.openxmlformats.org/officeDocument/2006/relationships/tags" Target="../tags/tag859.xml"/><Relationship Id="rId4" Type="http://schemas.openxmlformats.org/officeDocument/2006/relationships/tags" Target="../tags/tag832.xml"/><Relationship Id="rId9" Type="http://schemas.openxmlformats.org/officeDocument/2006/relationships/tags" Target="../tags/tag837.xml"/><Relationship Id="rId14" Type="http://schemas.openxmlformats.org/officeDocument/2006/relationships/tags" Target="../tags/tag842.xml"/><Relationship Id="rId22" Type="http://schemas.openxmlformats.org/officeDocument/2006/relationships/tags" Target="../tags/tag850.xml"/><Relationship Id="rId27" Type="http://schemas.openxmlformats.org/officeDocument/2006/relationships/tags" Target="../tags/tag855.xml"/><Relationship Id="rId30" Type="http://schemas.openxmlformats.org/officeDocument/2006/relationships/tags" Target="../tags/tag858.xml"/><Relationship Id="rId35" Type="http://schemas.openxmlformats.org/officeDocument/2006/relationships/tags" Target="../tags/tag86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72.xml"/><Relationship Id="rId13" Type="http://schemas.openxmlformats.org/officeDocument/2006/relationships/tags" Target="../tags/tag877.xml"/><Relationship Id="rId18" Type="http://schemas.openxmlformats.org/officeDocument/2006/relationships/tags" Target="../tags/tag882.xml"/><Relationship Id="rId26" Type="http://schemas.openxmlformats.org/officeDocument/2006/relationships/tags" Target="../tags/tag890.xml"/><Relationship Id="rId3" Type="http://schemas.openxmlformats.org/officeDocument/2006/relationships/tags" Target="../tags/tag867.xml"/><Relationship Id="rId21" Type="http://schemas.openxmlformats.org/officeDocument/2006/relationships/tags" Target="../tags/tag885.xml"/><Relationship Id="rId34" Type="http://schemas.openxmlformats.org/officeDocument/2006/relationships/tags" Target="../tags/tag898.xml"/><Relationship Id="rId7" Type="http://schemas.openxmlformats.org/officeDocument/2006/relationships/tags" Target="../tags/tag871.xml"/><Relationship Id="rId12" Type="http://schemas.openxmlformats.org/officeDocument/2006/relationships/tags" Target="../tags/tag876.xml"/><Relationship Id="rId17" Type="http://schemas.openxmlformats.org/officeDocument/2006/relationships/tags" Target="../tags/tag881.xml"/><Relationship Id="rId25" Type="http://schemas.openxmlformats.org/officeDocument/2006/relationships/tags" Target="../tags/tag889.xml"/><Relationship Id="rId33" Type="http://schemas.openxmlformats.org/officeDocument/2006/relationships/tags" Target="../tags/tag897.xml"/><Relationship Id="rId38" Type="http://schemas.openxmlformats.org/officeDocument/2006/relationships/notesSlide" Target="../notesSlides/notesSlide24.xml"/><Relationship Id="rId2" Type="http://schemas.openxmlformats.org/officeDocument/2006/relationships/tags" Target="../tags/tag866.xml"/><Relationship Id="rId16" Type="http://schemas.openxmlformats.org/officeDocument/2006/relationships/tags" Target="../tags/tag880.xml"/><Relationship Id="rId20" Type="http://schemas.openxmlformats.org/officeDocument/2006/relationships/tags" Target="../tags/tag884.xml"/><Relationship Id="rId29" Type="http://schemas.openxmlformats.org/officeDocument/2006/relationships/tags" Target="../tags/tag893.xml"/><Relationship Id="rId1" Type="http://schemas.openxmlformats.org/officeDocument/2006/relationships/tags" Target="../tags/tag865.xml"/><Relationship Id="rId6" Type="http://schemas.openxmlformats.org/officeDocument/2006/relationships/tags" Target="../tags/tag870.xml"/><Relationship Id="rId11" Type="http://schemas.openxmlformats.org/officeDocument/2006/relationships/tags" Target="../tags/tag875.xml"/><Relationship Id="rId24" Type="http://schemas.openxmlformats.org/officeDocument/2006/relationships/tags" Target="../tags/tag888.xml"/><Relationship Id="rId32" Type="http://schemas.openxmlformats.org/officeDocument/2006/relationships/tags" Target="../tags/tag896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869.xml"/><Relationship Id="rId15" Type="http://schemas.openxmlformats.org/officeDocument/2006/relationships/tags" Target="../tags/tag879.xml"/><Relationship Id="rId23" Type="http://schemas.openxmlformats.org/officeDocument/2006/relationships/tags" Target="../tags/tag887.xml"/><Relationship Id="rId28" Type="http://schemas.openxmlformats.org/officeDocument/2006/relationships/tags" Target="../tags/tag892.xml"/><Relationship Id="rId36" Type="http://schemas.openxmlformats.org/officeDocument/2006/relationships/tags" Target="../tags/tag900.xml"/><Relationship Id="rId10" Type="http://schemas.openxmlformats.org/officeDocument/2006/relationships/tags" Target="../tags/tag874.xml"/><Relationship Id="rId19" Type="http://schemas.openxmlformats.org/officeDocument/2006/relationships/tags" Target="../tags/tag883.xml"/><Relationship Id="rId31" Type="http://schemas.openxmlformats.org/officeDocument/2006/relationships/tags" Target="../tags/tag895.xml"/><Relationship Id="rId4" Type="http://schemas.openxmlformats.org/officeDocument/2006/relationships/tags" Target="../tags/tag868.xml"/><Relationship Id="rId9" Type="http://schemas.openxmlformats.org/officeDocument/2006/relationships/tags" Target="../tags/tag873.xml"/><Relationship Id="rId14" Type="http://schemas.openxmlformats.org/officeDocument/2006/relationships/tags" Target="../tags/tag878.xml"/><Relationship Id="rId22" Type="http://schemas.openxmlformats.org/officeDocument/2006/relationships/tags" Target="../tags/tag886.xml"/><Relationship Id="rId27" Type="http://schemas.openxmlformats.org/officeDocument/2006/relationships/tags" Target="../tags/tag891.xml"/><Relationship Id="rId30" Type="http://schemas.openxmlformats.org/officeDocument/2006/relationships/tags" Target="../tags/tag894.xml"/><Relationship Id="rId35" Type="http://schemas.openxmlformats.org/officeDocument/2006/relationships/tags" Target="../tags/tag89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908.xml"/><Relationship Id="rId13" Type="http://schemas.openxmlformats.org/officeDocument/2006/relationships/tags" Target="../tags/tag913.xml"/><Relationship Id="rId18" Type="http://schemas.openxmlformats.org/officeDocument/2006/relationships/tags" Target="../tags/tag918.xml"/><Relationship Id="rId3" Type="http://schemas.openxmlformats.org/officeDocument/2006/relationships/tags" Target="../tags/tag903.xml"/><Relationship Id="rId7" Type="http://schemas.openxmlformats.org/officeDocument/2006/relationships/tags" Target="../tags/tag907.xml"/><Relationship Id="rId12" Type="http://schemas.openxmlformats.org/officeDocument/2006/relationships/tags" Target="../tags/tag912.xml"/><Relationship Id="rId17" Type="http://schemas.openxmlformats.org/officeDocument/2006/relationships/tags" Target="../tags/tag917.xml"/><Relationship Id="rId2" Type="http://schemas.openxmlformats.org/officeDocument/2006/relationships/tags" Target="../tags/tag902.xml"/><Relationship Id="rId16" Type="http://schemas.openxmlformats.org/officeDocument/2006/relationships/tags" Target="../tags/tag916.xml"/><Relationship Id="rId20" Type="http://schemas.openxmlformats.org/officeDocument/2006/relationships/notesSlide" Target="../notesSlides/notesSlide25.xml"/><Relationship Id="rId1" Type="http://schemas.openxmlformats.org/officeDocument/2006/relationships/tags" Target="../tags/tag901.xml"/><Relationship Id="rId6" Type="http://schemas.openxmlformats.org/officeDocument/2006/relationships/tags" Target="../tags/tag906.xml"/><Relationship Id="rId11" Type="http://schemas.openxmlformats.org/officeDocument/2006/relationships/tags" Target="../tags/tag911.xml"/><Relationship Id="rId5" Type="http://schemas.openxmlformats.org/officeDocument/2006/relationships/tags" Target="../tags/tag905.xml"/><Relationship Id="rId15" Type="http://schemas.openxmlformats.org/officeDocument/2006/relationships/tags" Target="../tags/tag915.xml"/><Relationship Id="rId10" Type="http://schemas.openxmlformats.org/officeDocument/2006/relationships/tags" Target="../tags/tag910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904.xml"/><Relationship Id="rId9" Type="http://schemas.openxmlformats.org/officeDocument/2006/relationships/tags" Target="../tags/tag909.xml"/><Relationship Id="rId14" Type="http://schemas.openxmlformats.org/officeDocument/2006/relationships/tags" Target="../tags/tag9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926.xml"/><Relationship Id="rId13" Type="http://schemas.openxmlformats.org/officeDocument/2006/relationships/tags" Target="../tags/tag931.xml"/><Relationship Id="rId18" Type="http://schemas.openxmlformats.org/officeDocument/2006/relationships/tags" Target="../tags/tag936.xml"/><Relationship Id="rId3" Type="http://schemas.openxmlformats.org/officeDocument/2006/relationships/tags" Target="../tags/tag921.xml"/><Relationship Id="rId21" Type="http://schemas.openxmlformats.org/officeDocument/2006/relationships/tags" Target="../tags/tag939.xml"/><Relationship Id="rId7" Type="http://schemas.openxmlformats.org/officeDocument/2006/relationships/tags" Target="../tags/tag925.xml"/><Relationship Id="rId12" Type="http://schemas.openxmlformats.org/officeDocument/2006/relationships/tags" Target="../tags/tag930.xml"/><Relationship Id="rId17" Type="http://schemas.openxmlformats.org/officeDocument/2006/relationships/tags" Target="../tags/tag935.xml"/><Relationship Id="rId2" Type="http://schemas.openxmlformats.org/officeDocument/2006/relationships/tags" Target="../tags/tag920.xml"/><Relationship Id="rId16" Type="http://schemas.openxmlformats.org/officeDocument/2006/relationships/tags" Target="../tags/tag934.xml"/><Relationship Id="rId20" Type="http://schemas.openxmlformats.org/officeDocument/2006/relationships/tags" Target="../tags/tag938.xml"/><Relationship Id="rId1" Type="http://schemas.openxmlformats.org/officeDocument/2006/relationships/tags" Target="../tags/tag919.xml"/><Relationship Id="rId6" Type="http://schemas.openxmlformats.org/officeDocument/2006/relationships/tags" Target="../tags/tag924.xml"/><Relationship Id="rId11" Type="http://schemas.openxmlformats.org/officeDocument/2006/relationships/tags" Target="../tags/tag929.xml"/><Relationship Id="rId24" Type="http://schemas.openxmlformats.org/officeDocument/2006/relationships/notesSlide" Target="../notesSlides/notesSlide26.xml"/><Relationship Id="rId5" Type="http://schemas.openxmlformats.org/officeDocument/2006/relationships/tags" Target="../tags/tag923.xml"/><Relationship Id="rId15" Type="http://schemas.openxmlformats.org/officeDocument/2006/relationships/tags" Target="../tags/tag933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928.xml"/><Relationship Id="rId19" Type="http://schemas.openxmlformats.org/officeDocument/2006/relationships/tags" Target="../tags/tag937.xml"/><Relationship Id="rId4" Type="http://schemas.openxmlformats.org/officeDocument/2006/relationships/tags" Target="../tags/tag922.xml"/><Relationship Id="rId9" Type="http://schemas.openxmlformats.org/officeDocument/2006/relationships/tags" Target="../tags/tag927.xml"/><Relationship Id="rId14" Type="http://schemas.openxmlformats.org/officeDocument/2006/relationships/tags" Target="../tags/tag932.xml"/><Relationship Id="rId22" Type="http://schemas.openxmlformats.org/officeDocument/2006/relationships/tags" Target="../tags/tag94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948.xml"/><Relationship Id="rId13" Type="http://schemas.openxmlformats.org/officeDocument/2006/relationships/tags" Target="../tags/tag953.xml"/><Relationship Id="rId18" Type="http://schemas.openxmlformats.org/officeDocument/2006/relationships/tags" Target="../tags/tag958.xml"/><Relationship Id="rId26" Type="http://schemas.openxmlformats.org/officeDocument/2006/relationships/tags" Target="../tags/tag966.xml"/><Relationship Id="rId3" Type="http://schemas.openxmlformats.org/officeDocument/2006/relationships/tags" Target="../tags/tag943.xml"/><Relationship Id="rId21" Type="http://schemas.openxmlformats.org/officeDocument/2006/relationships/tags" Target="../tags/tag961.xml"/><Relationship Id="rId34" Type="http://schemas.openxmlformats.org/officeDocument/2006/relationships/tags" Target="../tags/tag974.xml"/><Relationship Id="rId7" Type="http://schemas.openxmlformats.org/officeDocument/2006/relationships/tags" Target="../tags/tag947.xml"/><Relationship Id="rId12" Type="http://schemas.openxmlformats.org/officeDocument/2006/relationships/tags" Target="../tags/tag952.xml"/><Relationship Id="rId17" Type="http://schemas.openxmlformats.org/officeDocument/2006/relationships/tags" Target="../tags/tag957.xml"/><Relationship Id="rId25" Type="http://schemas.openxmlformats.org/officeDocument/2006/relationships/tags" Target="../tags/tag965.xml"/><Relationship Id="rId33" Type="http://schemas.openxmlformats.org/officeDocument/2006/relationships/tags" Target="../tags/tag973.xml"/><Relationship Id="rId38" Type="http://schemas.openxmlformats.org/officeDocument/2006/relationships/notesSlide" Target="../notesSlides/notesSlide27.xml"/><Relationship Id="rId2" Type="http://schemas.openxmlformats.org/officeDocument/2006/relationships/tags" Target="../tags/tag942.xml"/><Relationship Id="rId16" Type="http://schemas.openxmlformats.org/officeDocument/2006/relationships/tags" Target="../tags/tag956.xml"/><Relationship Id="rId20" Type="http://schemas.openxmlformats.org/officeDocument/2006/relationships/tags" Target="../tags/tag960.xml"/><Relationship Id="rId29" Type="http://schemas.openxmlformats.org/officeDocument/2006/relationships/tags" Target="../tags/tag969.xml"/><Relationship Id="rId1" Type="http://schemas.openxmlformats.org/officeDocument/2006/relationships/tags" Target="../tags/tag941.xml"/><Relationship Id="rId6" Type="http://schemas.openxmlformats.org/officeDocument/2006/relationships/tags" Target="../tags/tag946.xml"/><Relationship Id="rId11" Type="http://schemas.openxmlformats.org/officeDocument/2006/relationships/tags" Target="../tags/tag951.xml"/><Relationship Id="rId24" Type="http://schemas.openxmlformats.org/officeDocument/2006/relationships/tags" Target="../tags/tag964.xml"/><Relationship Id="rId32" Type="http://schemas.openxmlformats.org/officeDocument/2006/relationships/tags" Target="../tags/tag972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945.xml"/><Relationship Id="rId15" Type="http://schemas.openxmlformats.org/officeDocument/2006/relationships/tags" Target="../tags/tag955.xml"/><Relationship Id="rId23" Type="http://schemas.openxmlformats.org/officeDocument/2006/relationships/tags" Target="../tags/tag963.xml"/><Relationship Id="rId28" Type="http://schemas.openxmlformats.org/officeDocument/2006/relationships/tags" Target="../tags/tag968.xml"/><Relationship Id="rId36" Type="http://schemas.openxmlformats.org/officeDocument/2006/relationships/tags" Target="../tags/tag976.xml"/><Relationship Id="rId10" Type="http://schemas.openxmlformats.org/officeDocument/2006/relationships/tags" Target="../tags/tag950.xml"/><Relationship Id="rId19" Type="http://schemas.openxmlformats.org/officeDocument/2006/relationships/tags" Target="../tags/tag959.xml"/><Relationship Id="rId31" Type="http://schemas.openxmlformats.org/officeDocument/2006/relationships/tags" Target="../tags/tag971.xml"/><Relationship Id="rId4" Type="http://schemas.openxmlformats.org/officeDocument/2006/relationships/tags" Target="../tags/tag944.xml"/><Relationship Id="rId9" Type="http://schemas.openxmlformats.org/officeDocument/2006/relationships/tags" Target="../tags/tag949.xml"/><Relationship Id="rId14" Type="http://schemas.openxmlformats.org/officeDocument/2006/relationships/tags" Target="../tags/tag954.xml"/><Relationship Id="rId22" Type="http://schemas.openxmlformats.org/officeDocument/2006/relationships/tags" Target="../tags/tag962.xml"/><Relationship Id="rId27" Type="http://schemas.openxmlformats.org/officeDocument/2006/relationships/tags" Target="../tags/tag967.xml"/><Relationship Id="rId30" Type="http://schemas.openxmlformats.org/officeDocument/2006/relationships/tags" Target="../tags/tag970.xml"/><Relationship Id="rId35" Type="http://schemas.openxmlformats.org/officeDocument/2006/relationships/tags" Target="../tags/tag97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979.xml"/><Relationship Id="rId2" Type="http://schemas.openxmlformats.org/officeDocument/2006/relationships/tags" Target="../tags/tag978.xml"/><Relationship Id="rId1" Type="http://schemas.openxmlformats.org/officeDocument/2006/relationships/tags" Target="../tags/tag977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987.xml"/><Relationship Id="rId13" Type="http://schemas.openxmlformats.org/officeDocument/2006/relationships/tags" Target="../tags/tag992.xml"/><Relationship Id="rId3" Type="http://schemas.openxmlformats.org/officeDocument/2006/relationships/tags" Target="../tags/tag982.xml"/><Relationship Id="rId7" Type="http://schemas.openxmlformats.org/officeDocument/2006/relationships/tags" Target="../tags/tag986.xml"/><Relationship Id="rId12" Type="http://schemas.openxmlformats.org/officeDocument/2006/relationships/tags" Target="../tags/tag991.xml"/><Relationship Id="rId2" Type="http://schemas.openxmlformats.org/officeDocument/2006/relationships/tags" Target="../tags/tag981.xml"/><Relationship Id="rId1" Type="http://schemas.openxmlformats.org/officeDocument/2006/relationships/tags" Target="../tags/tag980.xml"/><Relationship Id="rId6" Type="http://schemas.openxmlformats.org/officeDocument/2006/relationships/tags" Target="../tags/tag985.xml"/><Relationship Id="rId11" Type="http://schemas.openxmlformats.org/officeDocument/2006/relationships/tags" Target="../tags/tag990.xml"/><Relationship Id="rId5" Type="http://schemas.openxmlformats.org/officeDocument/2006/relationships/tags" Target="../tags/tag984.xml"/><Relationship Id="rId15" Type="http://schemas.openxmlformats.org/officeDocument/2006/relationships/image" Target="../media/image4.png"/><Relationship Id="rId10" Type="http://schemas.openxmlformats.org/officeDocument/2006/relationships/tags" Target="../tags/tag989.xml"/><Relationship Id="rId4" Type="http://schemas.openxmlformats.org/officeDocument/2006/relationships/tags" Target="../tags/tag983.xml"/><Relationship Id="rId9" Type="http://schemas.openxmlformats.org/officeDocument/2006/relationships/tags" Target="../tags/tag988.xml"/><Relationship Id="rId14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000.xml"/><Relationship Id="rId13" Type="http://schemas.openxmlformats.org/officeDocument/2006/relationships/tags" Target="../tags/tag1005.xml"/><Relationship Id="rId3" Type="http://schemas.openxmlformats.org/officeDocument/2006/relationships/tags" Target="../tags/tag995.xml"/><Relationship Id="rId7" Type="http://schemas.openxmlformats.org/officeDocument/2006/relationships/tags" Target="../tags/tag999.xml"/><Relationship Id="rId12" Type="http://schemas.openxmlformats.org/officeDocument/2006/relationships/tags" Target="../tags/tag1004.xml"/><Relationship Id="rId17" Type="http://schemas.openxmlformats.org/officeDocument/2006/relationships/image" Target="../media/image4.png"/><Relationship Id="rId2" Type="http://schemas.openxmlformats.org/officeDocument/2006/relationships/tags" Target="../tags/tag994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993.xml"/><Relationship Id="rId6" Type="http://schemas.openxmlformats.org/officeDocument/2006/relationships/tags" Target="../tags/tag998.xml"/><Relationship Id="rId11" Type="http://schemas.openxmlformats.org/officeDocument/2006/relationships/tags" Target="../tags/tag1003.xml"/><Relationship Id="rId5" Type="http://schemas.openxmlformats.org/officeDocument/2006/relationships/tags" Target="../tags/tag997.xml"/><Relationship Id="rId15" Type="http://schemas.openxmlformats.org/officeDocument/2006/relationships/tags" Target="../tags/tag1007.xml"/><Relationship Id="rId10" Type="http://schemas.openxmlformats.org/officeDocument/2006/relationships/tags" Target="../tags/tag1002.xml"/><Relationship Id="rId4" Type="http://schemas.openxmlformats.org/officeDocument/2006/relationships/tags" Target="../tags/tag996.xml"/><Relationship Id="rId9" Type="http://schemas.openxmlformats.org/officeDocument/2006/relationships/tags" Target="../tags/tag1001.xml"/><Relationship Id="rId14" Type="http://schemas.openxmlformats.org/officeDocument/2006/relationships/tags" Target="../tags/tag1006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020.xml"/><Relationship Id="rId18" Type="http://schemas.openxmlformats.org/officeDocument/2006/relationships/tags" Target="../tags/tag1025.xml"/><Relationship Id="rId26" Type="http://schemas.openxmlformats.org/officeDocument/2006/relationships/tags" Target="../tags/tag1033.xml"/><Relationship Id="rId39" Type="http://schemas.openxmlformats.org/officeDocument/2006/relationships/tags" Target="../tags/tag1046.xml"/><Relationship Id="rId21" Type="http://schemas.openxmlformats.org/officeDocument/2006/relationships/tags" Target="../tags/tag1028.xml"/><Relationship Id="rId34" Type="http://schemas.openxmlformats.org/officeDocument/2006/relationships/tags" Target="../tags/tag1041.xml"/><Relationship Id="rId42" Type="http://schemas.openxmlformats.org/officeDocument/2006/relationships/tags" Target="../tags/tag1049.xml"/><Relationship Id="rId47" Type="http://schemas.openxmlformats.org/officeDocument/2006/relationships/tags" Target="../tags/tag1054.xml"/><Relationship Id="rId50" Type="http://schemas.openxmlformats.org/officeDocument/2006/relationships/tags" Target="../tags/tag1057.xml"/><Relationship Id="rId55" Type="http://schemas.openxmlformats.org/officeDocument/2006/relationships/notesSlide" Target="../notesSlides/notesSlide28.xml"/><Relationship Id="rId7" Type="http://schemas.openxmlformats.org/officeDocument/2006/relationships/tags" Target="../tags/tag1014.xml"/><Relationship Id="rId12" Type="http://schemas.openxmlformats.org/officeDocument/2006/relationships/tags" Target="../tags/tag1019.xml"/><Relationship Id="rId17" Type="http://schemas.openxmlformats.org/officeDocument/2006/relationships/tags" Target="../tags/tag1024.xml"/><Relationship Id="rId25" Type="http://schemas.openxmlformats.org/officeDocument/2006/relationships/tags" Target="../tags/tag1032.xml"/><Relationship Id="rId33" Type="http://schemas.openxmlformats.org/officeDocument/2006/relationships/tags" Target="../tags/tag1040.xml"/><Relationship Id="rId38" Type="http://schemas.openxmlformats.org/officeDocument/2006/relationships/tags" Target="../tags/tag1045.xml"/><Relationship Id="rId46" Type="http://schemas.openxmlformats.org/officeDocument/2006/relationships/tags" Target="../tags/tag1053.xml"/><Relationship Id="rId2" Type="http://schemas.openxmlformats.org/officeDocument/2006/relationships/tags" Target="../tags/tag1009.xml"/><Relationship Id="rId16" Type="http://schemas.openxmlformats.org/officeDocument/2006/relationships/tags" Target="../tags/tag1023.xml"/><Relationship Id="rId20" Type="http://schemas.openxmlformats.org/officeDocument/2006/relationships/tags" Target="../tags/tag1027.xml"/><Relationship Id="rId29" Type="http://schemas.openxmlformats.org/officeDocument/2006/relationships/tags" Target="../tags/tag1036.xml"/><Relationship Id="rId41" Type="http://schemas.openxmlformats.org/officeDocument/2006/relationships/tags" Target="../tags/tag1048.xml"/><Relationship Id="rId54" Type="http://schemas.openxmlformats.org/officeDocument/2006/relationships/slideLayout" Target="../slideLayouts/slideLayout7.xml"/><Relationship Id="rId1" Type="http://schemas.openxmlformats.org/officeDocument/2006/relationships/tags" Target="../tags/tag1008.xml"/><Relationship Id="rId6" Type="http://schemas.openxmlformats.org/officeDocument/2006/relationships/tags" Target="../tags/tag1013.xml"/><Relationship Id="rId11" Type="http://schemas.openxmlformats.org/officeDocument/2006/relationships/tags" Target="../tags/tag1018.xml"/><Relationship Id="rId24" Type="http://schemas.openxmlformats.org/officeDocument/2006/relationships/tags" Target="../tags/tag1031.xml"/><Relationship Id="rId32" Type="http://schemas.openxmlformats.org/officeDocument/2006/relationships/tags" Target="../tags/tag1039.xml"/><Relationship Id="rId37" Type="http://schemas.openxmlformats.org/officeDocument/2006/relationships/tags" Target="../tags/tag1044.xml"/><Relationship Id="rId40" Type="http://schemas.openxmlformats.org/officeDocument/2006/relationships/tags" Target="../tags/tag1047.xml"/><Relationship Id="rId45" Type="http://schemas.openxmlformats.org/officeDocument/2006/relationships/tags" Target="../tags/tag1052.xml"/><Relationship Id="rId53" Type="http://schemas.openxmlformats.org/officeDocument/2006/relationships/tags" Target="../tags/tag1060.xml"/><Relationship Id="rId5" Type="http://schemas.openxmlformats.org/officeDocument/2006/relationships/tags" Target="../tags/tag1012.xml"/><Relationship Id="rId15" Type="http://schemas.openxmlformats.org/officeDocument/2006/relationships/tags" Target="../tags/tag1022.xml"/><Relationship Id="rId23" Type="http://schemas.openxmlformats.org/officeDocument/2006/relationships/tags" Target="../tags/tag1030.xml"/><Relationship Id="rId28" Type="http://schemas.openxmlformats.org/officeDocument/2006/relationships/tags" Target="../tags/tag1035.xml"/><Relationship Id="rId36" Type="http://schemas.openxmlformats.org/officeDocument/2006/relationships/tags" Target="../tags/tag1043.xml"/><Relationship Id="rId49" Type="http://schemas.openxmlformats.org/officeDocument/2006/relationships/tags" Target="../tags/tag1056.xml"/><Relationship Id="rId10" Type="http://schemas.openxmlformats.org/officeDocument/2006/relationships/tags" Target="../tags/tag1017.xml"/><Relationship Id="rId19" Type="http://schemas.openxmlformats.org/officeDocument/2006/relationships/tags" Target="../tags/tag1026.xml"/><Relationship Id="rId31" Type="http://schemas.openxmlformats.org/officeDocument/2006/relationships/tags" Target="../tags/tag1038.xml"/><Relationship Id="rId44" Type="http://schemas.openxmlformats.org/officeDocument/2006/relationships/tags" Target="../tags/tag1051.xml"/><Relationship Id="rId52" Type="http://schemas.openxmlformats.org/officeDocument/2006/relationships/tags" Target="../tags/tag1059.xml"/><Relationship Id="rId4" Type="http://schemas.openxmlformats.org/officeDocument/2006/relationships/tags" Target="../tags/tag1011.xml"/><Relationship Id="rId9" Type="http://schemas.openxmlformats.org/officeDocument/2006/relationships/tags" Target="../tags/tag1016.xml"/><Relationship Id="rId14" Type="http://schemas.openxmlformats.org/officeDocument/2006/relationships/tags" Target="../tags/tag1021.xml"/><Relationship Id="rId22" Type="http://schemas.openxmlformats.org/officeDocument/2006/relationships/tags" Target="../tags/tag1029.xml"/><Relationship Id="rId27" Type="http://schemas.openxmlformats.org/officeDocument/2006/relationships/tags" Target="../tags/tag1034.xml"/><Relationship Id="rId30" Type="http://schemas.openxmlformats.org/officeDocument/2006/relationships/tags" Target="../tags/tag1037.xml"/><Relationship Id="rId35" Type="http://schemas.openxmlformats.org/officeDocument/2006/relationships/tags" Target="../tags/tag1042.xml"/><Relationship Id="rId43" Type="http://schemas.openxmlformats.org/officeDocument/2006/relationships/tags" Target="../tags/tag1050.xml"/><Relationship Id="rId48" Type="http://schemas.openxmlformats.org/officeDocument/2006/relationships/tags" Target="../tags/tag1055.xml"/><Relationship Id="rId8" Type="http://schemas.openxmlformats.org/officeDocument/2006/relationships/tags" Target="../tags/tag1015.xml"/><Relationship Id="rId51" Type="http://schemas.openxmlformats.org/officeDocument/2006/relationships/tags" Target="../tags/tag1058.xml"/><Relationship Id="rId3" Type="http://schemas.openxmlformats.org/officeDocument/2006/relationships/tags" Target="../tags/tag10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1073.xml"/><Relationship Id="rId18" Type="http://schemas.openxmlformats.org/officeDocument/2006/relationships/tags" Target="../tags/tag1078.xml"/><Relationship Id="rId26" Type="http://schemas.openxmlformats.org/officeDocument/2006/relationships/tags" Target="../tags/tag1086.xml"/><Relationship Id="rId39" Type="http://schemas.openxmlformats.org/officeDocument/2006/relationships/tags" Target="../tags/tag1099.xml"/><Relationship Id="rId3" Type="http://schemas.openxmlformats.org/officeDocument/2006/relationships/tags" Target="../tags/tag1063.xml"/><Relationship Id="rId21" Type="http://schemas.openxmlformats.org/officeDocument/2006/relationships/tags" Target="../tags/tag1081.xml"/><Relationship Id="rId34" Type="http://schemas.openxmlformats.org/officeDocument/2006/relationships/tags" Target="../tags/tag1094.xml"/><Relationship Id="rId42" Type="http://schemas.openxmlformats.org/officeDocument/2006/relationships/tags" Target="../tags/tag1102.xml"/><Relationship Id="rId47" Type="http://schemas.openxmlformats.org/officeDocument/2006/relationships/tags" Target="../tags/tag1107.xml"/><Relationship Id="rId50" Type="http://schemas.openxmlformats.org/officeDocument/2006/relationships/notesSlide" Target="../notesSlides/notesSlide29.xml"/><Relationship Id="rId7" Type="http://schemas.openxmlformats.org/officeDocument/2006/relationships/tags" Target="../tags/tag1067.xml"/><Relationship Id="rId12" Type="http://schemas.openxmlformats.org/officeDocument/2006/relationships/tags" Target="../tags/tag1072.xml"/><Relationship Id="rId17" Type="http://schemas.openxmlformats.org/officeDocument/2006/relationships/tags" Target="../tags/tag1077.xml"/><Relationship Id="rId25" Type="http://schemas.openxmlformats.org/officeDocument/2006/relationships/tags" Target="../tags/tag1085.xml"/><Relationship Id="rId33" Type="http://schemas.openxmlformats.org/officeDocument/2006/relationships/tags" Target="../tags/tag1093.xml"/><Relationship Id="rId38" Type="http://schemas.openxmlformats.org/officeDocument/2006/relationships/tags" Target="../tags/tag1098.xml"/><Relationship Id="rId46" Type="http://schemas.openxmlformats.org/officeDocument/2006/relationships/tags" Target="../tags/tag1106.xml"/><Relationship Id="rId2" Type="http://schemas.openxmlformats.org/officeDocument/2006/relationships/tags" Target="../tags/tag1062.xml"/><Relationship Id="rId16" Type="http://schemas.openxmlformats.org/officeDocument/2006/relationships/tags" Target="../tags/tag1076.xml"/><Relationship Id="rId20" Type="http://schemas.openxmlformats.org/officeDocument/2006/relationships/tags" Target="../tags/tag1080.xml"/><Relationship Id="rId29" Type="http://schemas.openxmlformats.org/officeDocument/2006/relationships/tags" Target="../tags/tag1089.xml"/><Relationship Id="rId41" Type="http://schemas.openxmlformats.org/officeDocument/2006/relationships/tags" Target="../tags/tag1101.xml"/><Relationship Id="rId1" Type="http://schemas.openxmlformats.org/officeDocument/2006/relationships/tags" Target="../tags/tag1061.xml"/><Relationship Id="rId6" Type="http://schemas.openxmlformats.org/officeDocument/2006/relationships/tags" Target="../tags/tag1066.xml"/><Relationship Id="rId11" Type="http://schemas.openxmlformats.org/officeDocument/2006/relationships/tags" Target="../tags/tag1071.xml"/><Relationship Id="rId24" Type="http://schemas.openxmlformats.org/officeDocument/2006/relationships/tags" Target="../tags/tag1084.xml"/><Relationship Id="rId32" Type="http://schemas.openxmlformats.org/officeDocument/2006/relationships/tags" Target="../tags/tag1092.xml"/><Relationship Id="rId37" Type="http://schemas.openxmlformats.org/officeDocument/2006/relationships/tags" Target="../tags/tag1097.xml"/><Relationship Id="rId40" Type="http://schemas.openxmlformats.org/officeDocument/2006/relationships/tags" Target="../tags/tag1100.xml"/><Relationship Id="rId45" Type="http://schemas.openxmlformats.org/officeDocument/2006/relationships/tags" Target="../tags/tag1105.xml"/><Relationship Id="rId5" Type="http://schemas.openxmlformats.org/officeDocument/2006/relationships/tags" Target="../tags/tag1065.xml"/><Relationship Id="rId15" Type="http://schemas.openxmlformats.org/officeDocument/2006/relationships/tags" Target="../tags/tag1075.xml"/><Relationship Id="rId23" Type="http://schemas.openxmlformats.org/officeDocument/2006/relationships/tags" Target="../tags/tag1083.xml"/><Relationship Id="rId28" Type="http://schemas.openxmlformats.org/officeDocument/2006/relationships/tags" Target="../tags/tag1088.xml"/><Relationship Id="rId36" Type="http://schemas.openxmlformats.org/officeDocument/2006/relationships/tags" Target="../tags/tag1096.xml"/><Relationship Id="rId49" Type="http://schemas.openxmlformats.org/officeDocument/2006/relationships/slideLayout" Target="../slideLayouts/slideLayout7.xml"/><Relationship Id="rId10" Type="http://schemas.openxmlformats.org/officeDocument/2006/relationships/tags" Target="../tags/tag1070.xml"/><Relationship Id="rId19" Type="http://schemas.openxmlformats.org/officeDocument/2006/relationships/tags" Target="../tags/tag1079.xml"/><Relationship Id="rId31" Type="http://schemas.openxmlformats.org/officeDocument/2006/relationships/tags" Target="../tags/tag1091.xml"/><Relationship Id="rId44" Type="http://schemas.openxmlformats.org/officeDocument/2006/relationships/tags" Target="../tags/tag1104.xml"/><Relationship Id="rId4" Type="http://schemas.openxmlformats.org/officeDocument/2006/relationships/tags" Target="../tags/tag1064.xml"/><Relationship Id="rId9" Type="http://schemas.openxmlformats.org/officeDocument/2006/relationships/tags" Target="../tags/tag1069.xml"/><Relationship Id="rId14" Type="http://schemas.openxmlformats.org/officeDocument/2006/relationships/tags" Target="../tags/tag1074.xml"/><Relationship Id="rId22" Type="http://schemas.openxmlformats.org/officeDocument/2006/relationships/tags" Target="../tags/tag1082.xml"/><Relationship Id="rId27" Type="http://schemas.openxmlformats.org/officeDocument/2006/relationships/tags" Target="../tags/tag1087.xml"/><Relationship Id="rId30" Type="http://schemas.openxmlformats.org/officeDocument/2006/relationships/tags" Target="../tags/tag1090.xml"/><Relationship Id="rId35" Type="http://schemas.openxmlformats.org/officeDocument/2006/relationships/tags" Target="../tags/tag1095.xml"/><Relationship Id="rId43" Type="http://schemas.openxmlformats.org/officeDocument/2006/relationships/tags" Target="../tags/tag1103.xml"/><Relationship Id="rId48" Type="http://schemas.openxmlformats.org/officeDocument/2006/relationships/tags" Target="../tags/tag1108.xml"/><Relationship Id="rId8" Type="http://schemas.openxmlformats.org/officeDocument/2006/relationships/tags" Target="../tags/tag1068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1121.xml"/><Relationship Id="rId18" Type="http://schemas.openxmlformats.org/officeDocument/2006/relationships/tags" Target="../tags/tag1126.xml"/><Relationship Id="rId26" Type="http://schemas.openxmlformats.org/officeDocument/2006/relationships/tags" Target="../tags/tag1134.xml"/><Relationship Id="rId39" Type="http://schemas.openxmlformats.org/officeDocument/2006/relationships/tags" Target="../tags/tag1147.xml"/><Relationship Id="rId3" Type="http://schemas.openxmlformats.org/officeDocument/2006/relationships/tags" Target="../tags/tag1111.xml"/><Relationship Id="rId21" Type="http://schemas.openxmlformats.org/officeDocument/2006/relationships/tags" Target="../tags/tag1129.xml"/><Relationship Id="rId34" Type="http://schemas.openxmlformats.org/officeDocument/2006/relationships/tags" Target="../tags/tag1142.xml"/><Relationship Id="rId42" Type="http://schemas.openxmlformats.org/officeDocument/2006/relationships/tags" Target="../tags/tag1150.xml"/><Relationship Id="rId47" Type="http://schemas.openxmlformats.org/officeDocument/2006/relationships/tags" Target="../tags/tag1155.xml"/><Relationship Id="rId50" Type="http://schemas.openxmlformats.org/officeDocument/2006/relationships/tags" Target="../tags/tag1158.xml"/><Relationship Id="rId7" Type="http://schemas.openxmlformats.org/officeDocument/2006/relationships/tags" Target="../tags/tag1115.xml"/><Relationship Id="rId12" Type="http://schemas.openxmlformats.org/officeDocument/2006/relationships/tags" Target="../tags/tag1120.xml"/><Relationship Id="rId17" Type="http://schemas.openxmlformats.org/officeDocument/2006/relationships/tags" Target="../tags/tag1125.xml"/><Relationship Id="rId25" Type="http://schemas.openxmlformats.org/officeDocument/2006/relationships/tags" Target="../tags/tag1133.xml"/><Relationship Id="rId33" Type="http://schemas.openxmlformats.org/officeDocument/2006/relationships/tags" Target="../tags/tag1141.xml"/><Relationship Id="rId38" Type="http://schemas.openxmlformats.org/officeDocument/2006/relationships/tags" Target="../tags/tag1146.xml"/><Relationship Id="rId46" Type="http://schemas.openxmlformats.org/officeDocument/2006/relationships/tags" Target="../tags/tag1154.xml"/><Relationship Id="rId2" Type="http://schemas.openxmlformats.org/officeDocument/2006/relationships/tags" Target="../tags/tag1110.xml"/><Relationship Id="rId16" Type="http://schemas.openxmlformats.org/officeDocument/2006/relationships/tags" Target="../tags/tag1124.xml"/><Relationship Id="rId20" Type="http://schemas.openxmlformats.org/officeDocument/2006/relationships/tags" Target="../tags/tag1128.xml"/><Relationship Id="rId29" Type="http://schemas.openxmlformats.org/officeDocument/2006/relationships/tags" Target="../tags/tag1137.xml"/><Relationship Id="rId41" Type="http://schemas.openxmlformats.org/officeDocument/2006/relationships/tags" Target="../tags/tag1149.xml"/><Relationship Id="rId1" Type="http://schemas.openxmlformats.org/officeDocument/2006/relationships/tags" Target="../tags/tag1109.xml"/><Relationship Id="rId6" Type="http://schemas.openxmlformats.org/officeDocument/2006/relationships/tags" Target="../tags/tag1114.xml"/><Relationship Id="rId11" Type="http://schemas.openxmlformats.org/officeDocument/2006/relationships/tags" Target="../tags/tag1119.xml"/><Relationship Id="rId24" Type="http://schemas.openxmlformats.org/officeDocument/2006/relationships/tags" Target="../tags/tag1132.xml"/><Relationship Id="rId32" Type="http://schemas.openxmlformats.org/officeDocument/2006/relationships/tags" Target="../tags/tag1140.xml"/><Relationship Id="rId37" Type="http://schemas.openxmlformats.org/officeDocument/2006/relationships/tags" Target="../tags/tag1145.xml"/><Relationship Id="rId40" Type="http://schemas.openxmlformats.org/officeDocument/2006/relationships/tags" Target="../tags/tag1148.xml"/><Relationship Id="rId45" Type="http://schemas.openxmlformats.org/officeDocument/2006/relationships/tags" Target="../tags/tag1153.xml"/><Relationship Id="rId5" Type="http://schemas.openxmlformats.org/officeDocument/2006/relationships/tags" Target="../tags/tag1113.xml"/><Relationship Id="rId15" Type="http://schemas.openxmlformats.org/officeDocument/2006/relationships/tags" Target="../tags/tag1123.xml"/><Relationship Id="rId23" Type="http://schemas.openxmlformats.org/officeDocument/2006/relationships/tags" Target="../tags/tag1131.xml"/><Relationship Id="rId28" Type="http://schemas.openxmlformats.org/officeDocument/2006/relationships/tags" Target="../tags/tag1136.xml"/><Relationship Id="rId36" Type="http://schemas.openxmlformats.org/officeDocument/2006/relationships/tags" Target="../tags/tag1144.xml"/><Relationship Id="rId49" Type="http://schemas.openxmlformats.org/officeDocument/2006/relationships/tags" Target="../tags/tag1157.xml"/><Relationship Id="rId10" Type="http://schemas.openxmlformats.org/officeDocument/2006/relationships/tags" Target="../tags/tag1118.xml"/><Relationship Id="rId19" Type="http://schemas.openxmlformats.org/officeDocument/2006/relationships/tags" Target="../tags/tag1127.xml"/><Relationship Id="rId31" Type="http://schemas.openxmlformats.org/officeDocument/2006/relationships/tags" Target="../tags/tag1139.xml"/><Relationship Id="rId44" Type="http://schemas.openxmlformats.org/officeDocument/2006/relationships/tags" Target="../tags/tag1152.xml"/><Relationship Id="rId52" Type="http://schemas.openxmlformats.org/officeDocument/2006/relationships/notesSlide" Target="../notesSlides/notesSlide30.xml"/><Relationship Id="rId4" Type="http://schemas.openxmlformats.org/officeDocument/2006/relationships/tags" Target="../tags/tag1112.xml"/><Relationship Id="rId9" Type="http://schemas.openxmlformats.org/officeDocument/2006/relationships/tags" Target="../tags/tag1117.xml"/><Relationship Id="rId14" Type="http://schemas.openxmlformats.org/officeDocument/2006/relationships/tags" Target="../tags/tag1122.xml"/><Relationship Id="rId22" Type="http://schemas.openxmlformats.org/officeDocument/2006/relationships/tags" Target="../tags/tag1130.xml"/><Relationship Id="rId27" Type="http://schemas.openxmlformats.org/officeDocument/2006/relationships/tags" Target="../tags/tag1135.xml"/><Relationship Id="rId30" Type="http://schemas.openxmlformats.org/officeDocument/2006/relationships/tags" Target="../tags/tag1138.xml"/><Relationship Id="rId35" Type="http://schemas.openxmlformats.org/officeDocument/2006/relationships/tags" Target="../tags/tag1143.xml"/><Relationship Id="rId43" Type="http://schemas.openxmlformats.org/officeDocument/2006/relationships/tags" Target="../tags/tag1151.xml"/><Relationship Id="rId48" Type="http://schemas.openxmlformats.org/officeDocument/2006/relationships/tags" Target="../tags/tag1156.xml"/><Relationship Id="rId8" Type="http://schemas.openxmlformats.org/officeDocument/2006/relationships/tags" Target="../tags/tag1116.xml"/><Relationship Id="rId5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1171.xml"/><Relationship Id="rId18" Type="http://schemas.openxmlformats.org/officeDocument/2006/relationships/tags" Target="../tags/tag1176.xml"/><Relationship Id="rId26" Type="http://schemas.openxmlformats.org/officeDocument/2006/relationships/tags" Target="../tags/tag1184.xml"/><Relationship Id="rId39" Type="http://schemas.openxmlformats.org/officeDocument/2006/relationships/tags" Target="../tags/tag1197.xml"/><Relationship Id="rId3" Type="http://schemas.openxmlformats.org/officeDocument/2006/relationships/tags" Target="../tags/tag1161.xml"/><Relationship Id="rId21" Type="http://schemas.openxmlformats.org/officeDocument/2006/relationships/tags" Target="../tags/tag1179.xml"/><Relationship Id="rId34" Type="http://schemas.openxmlformats.org/officeDocument/2006/relationships/tags" Target="../tags/tag1192.xml"/><Relationship Id="rId42" Type="http://schemas.openxmlformats.org/officeDocument/2006/relationships/tags" Target="../tags/tag1200.xml"/><Relationship Id="rId47" Type="http://schemas.openxmlformats.org/officeDocument/2006/relationships/tags" Target="../tags/tag1205.xml"/><Relationship Id="rId50" Type="http://schemas.openxmlformats.org/officeDocument/2006/relationships/tags" Target="../tags/tag1208.xml"/><Relationship Id="rId7" Type="http://schemas.openxmlformats.org/officeDocument/2006/relationships/tags" Target="../tags/tag1165.xml"/><Relationship Id="rId12" Type="http://schemas.openxmlformats.org/officeDocument/2006/relationships/tags" Target="../tags/tag1170.xml"/><Relationship Id="rId17" Type="http://schemas.openxmlformats.org/officeDocument/2006/relationships/tags" Target="../tags/tag1175.xml"/><Relationship Id="rId25" Type="http://schemas.openxmlformats.org/officeDocument/2006/relationships/tags" Target="../tags/tag1183.xml"/><Relationship Id="rId33" Type="http://schemas.openxmlformats.org/officeDocument/2006/relationships/tags" Target="../tags/tag1191.xml"/><Relationship Id="rId38" Type="http://schemas.openxmlformats.org/officeDocument/2006/relationships/tags" Target="../tags/tag1196.xml"/><Relationship Id="rId46" Type="http://schemas.openxmlformats.org/officeDocument/2006/relationships/tags" Target="../tags/tag1204.xml"/><Relationship Id="rId2" Type="http://schemas.openxmlformats.org/officeDocument/2006/relationships/tags" Target="../tags/tag1160.xml"/><Relationship Id="rId16" Type="http://schemas.openxmlformats.org/officeDocument/2006/relationships/tags" Target="../tags/tag1174.xml"/><Relationship Id="rId20" Type="http://schemas.openxmlformats.org/officeDocument/2006/relationships/tags" Target="../tags/tag1178.xml"/><Relationship Id="rId29" Type="http://schemas.openxmlformats.org/officeDocument/2006/relationships/tags" Target="../tags/tag1187.xml"/><Relationship Id="rId41" Type="http://schemas.openxmlformats.org/officeDocument/2006/relationships/tags" Target="../tags/tag1199.xml"/><Relationship Id="rId1" Type="http://schemas.openxmlformats.org/officeDocument/2006/relationships/tags" Target="../tags/tag1159.xml"/><Relationship Id="rId6" Type="http://schemas.openxmlformats.org/officeDocument/2006/relationships/tags" Target="../tags/tag1164.xml"/><Relationship Id="rId11" Type="http://schemas.openxmlformats.org/officeDocument/2006/relationships/tags" Target="../tags/tag1169.xml"/><Relationship Id="rId24" Type="http://schemas.openxmlformats.org/officeDocument/2006/relationships/tags" Target="../tags/tag1182.xml"/><Relationship Id="rId32" Type="http://schemas.openxmlformats.org/officeDocument/2006/relationships/tags" Target="../tags/tag1190.xml"/><Relationship Id="rId37" Type="http://schemas.openxmlformats.org/officeDocument/2006/relationships/tags" Target="../tags/tag1195.xml"/><Relationship Id="rId40" Type="http://schemas.openxmlformats.org/officeDocument/2006/relationships/tags" Target="../tags/tag1198.xml"/><Relationship Id="rId45" Type="http://schemas.openxmlformats.org/officeDocument/2006/relationships/tags" Target="../tags/tag1203.xml"/><Relationship Id="rId5" Type="http://schemas.openxmlformats.org/officeDocument/2006/relationships/tags" Target="../tags/tag1163.xml"/><Relationship Id="rId15" Type="http://schemas.openxmlformats.org/officeDocument/2006/relationships/tags" Target="../tags/tag1173.xml"/><Relationship Id="rId23" Type="http://schemas.openxmlformats.org/officeDocument/2006/relationships/tags" Target="../tags/tag1181.xml"/><Relationship Id="rId28" Type="http://schemas.openxmlformats.org/officeDocument/2006/relationships/tags" Target="../tags/tag1186.xml"/><Relationship Id="rId36" Type="http://schemas.openxmlformats.org/officeDocument/2006/relationships/tags" Target="../tags/tag1194.xml"/><Relationship Id="rId49" Type="http://schemas.openxmlformats.org/officeDocument/2006/relationships/tags" Target="../tags/tag1207.xml"/><Relationship Id="rId10" Type="http://schemas.openxmlformats.org/officeDocument/2006/relationships/tags" Target="../tags/tag1168.xml"/><Relationship Id="rId19" Type="http://schemas.openxmlformats.org/officeDocument/2006/relationships/tags" Target="../tags/tag1177.xml"/><Relationship Id="rId31" Type="http://schemas.openxmlformats.org/officeDocument/2006/relationships/tags" Target="../tags/tag1189.xml"/><Relationship Id="rId44" Type="http://schemas.openxmlformats.org/officeDocument/2006/relationships/tags" Target="../tags/tag1202.xml"/><Relationship Id="rId52" Type="http://schemas.openxmlformats.org/officeDocument/2006/relationships/notesSlide" Target="../notesSlides/notesSlide31.xml"/><Relationship Id="rId4" Type="http://schemas.openxmlformats.org/officeDocument/2006/relationships/tags" Target="../tags/tag1162.xml"/><Relationship Id="rId9" Type="http://schemas.openxmlformats.org/officeDocument/2006/relationships/tags" Target="../tags/tag1167.xml"/><Relationship Id="rId14" Type="http://schemas.openxmlformats.org/officeDocument/2006/relationships/tags" Target="../tags/tag1172.xml"/><Relationship Id="rId22" Type="http://schemas.openxmlformats.org/officeDocument/2006/relationships/tags" Target="../tags/tag1180.xml"/><Relationship Id="rId27" Type="http://schemas.openxmlformats.org/officeDocument/2006/relationships/tags" Target="../tags/tag1185.xml"/><Relationship Id="rId30" Type="http://schemas.openxmlformats.org/officeDocument/2006/relationships/tags" Target="../tags/tag1188.xml"/><Relationship Id="rId35" Type="http://schemas.openxmlformats.org/officeDocument/2006/relationships/tags" Target="../tags/tag1193.xml"/><Relationship Id="rId43" Type="http://schemas.openxmlformats.org/officeDocument/2006/relationships/tags" Target="../tags/tag1201.xml"/><Relationship Id="rId48" Type="http://schemas.openxmlformats.org/officeDocument/2006/relationships/tags" Target="../tags/tag1206.xml"/><Relationship Id="rId8" Type="http://schemas.openxmlformats.org/officeDocument/2006/relationships/tags" Target="../tags/tag1166.xml"/><Relationship Id="rId5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1221.xml"/><Relationship Id="rId18" Type="http://schemas.openxmlformats.org/officeDocument/2006/relationships/tags" Target="../tags/tag1226.xml"/><Relationship Id="rId26" Type="http://schemas.openxmlformats.org/officeDocument/2006/relationships/tags" Target="../tags/tag1234.xml"/><Relationship Id="rId39" Type="http://schemas.openxmlformats.org/officeDocument/2006/relationships/tags" Target="../tags/tag1247.xml"/><Relationship Id="rId3" Type="http://schemas.openxmlformats.org/officeDocument/2006/relationships/tags" Target="../tags/tag1211.xml"/><Relationship Id="rId21" Type="http://schemas.openxmlformats.org/officeDocument/2006/relationships/tags" Target="../tags/tag1229.xml"/><Relationship Id="rId34" Type="http://schemas.openxmlformats.org/officeDocument/2006/relationships/tags" Target="../tags/tag1242.xml"/><Relationship Id="rId42" Type="http://schemas.openxmlformats.org/officeDocument/2006/relationships/tags" Target="../tags/tag1250.xml"/><Relationship Id="rId47" Type="http://schemas.openxmlformats.org/officeDocument/2006/relationships/tags" Target="../tags/tag1255.xml"/><Relationship Id="rId50" Type="http://schemas.openxmlformats.org/officeDocument/2006/relationships/tags" Target="../tags/tag1258.xml"/><Relationship Id="rId7" Type="http://schemas.openxmlformats.org/officeDocument/2006/relationships/tags" Target="../tags/tag1215.xml"/><Relationship Id="rId12" Type="http://schemas.openxmlformats.org/officeDocument/2006/relationships/tags" Target="../tags/tag1220.xml"/><Relationship Id="rId17" Type="http://schemas.openxmlformats.org/officeDocument/2006/relationships/tags" Target="../tags/tag1225.xml"/><Relationship Id="rId25" Type="http://schemas.openxmlformats.org/officeDocument/2006/relationships/tags" Target="../tags/tag1233.xml"/><Relationship Id="rId33" Type="http://schemas.openxmlformats.org/officeDocument/2006/relationships/tags" Target="../tags/tag1241.xml"/><Relationship Id="rId38" Type="http://schemas.openxmlformats.org/officeDocument/2006/relationships/tags" Target="../tags/tag1246.xml"/><Relationship Id="rId46" Type="http://schemas.openxmlformats.org/officeDocument/2006/relationships/tags" Target="../tags/tag1254.xml"/><Relationship Id="rId2" Type="http://schemas.openxmlformats.org/officeDocument/2006/relationships/tags" Target="../tags/tag1210.xml"/><Relationship Id="rId16" Type="http://schemas.openxmlformats.org/officeDocument/2006/relationships/tags" Target="../tags/tag1224.xml"/><Relationship Id="rId20" Type="http://schemas.openxmlformats.org/officeDocument/2006/relationships/tags" Target="../tags/tag1228.xml"/><Relationship Id="rId29" Type="http://schemas.openxmlformats.org/officeDocument/2006/relationships/tags" Target="../tags/tag1237.xml"/><Relationship Id="rId41" Type="http://schemas.openxmlformats.org/officeDocument/2006/relationships/tags" Target="../tags/tag1249.xml"/><Relationship Id="rId1" Type="http://schemas.openxmlformats.org/officeDocument/2006/relationships/tags" Target="../tags/tag1209.xml"/><Relationship Id="rId6" Type="http://schemas.openxmlformats.org/officeDocument/2006/relationships/tags" Target="../tags/tag1214.xml"/><Relationship Id="rId11" Type="http://schemas.openxmlformats.org/officeDocument/2006/relationships/tags" Target="../tags/tag1219.xml"/><Relationship Id="rId24" Type="http://schemas.openxmlformats.org/officeDocument/2006/relationships/tags" Target="../tags/tag1232.xml"/><Relationship Id="rId32" Type="http://schemas.openxmlformats.org/officeDocument/2006/relationships/tags" Target="../tags/tag1240.xml"/><Relationship Id="rId37" Type="http://schemas.openxmlformats.org/officeDocument/2006/relationships/tags" Target="../tags/tag1245.xml"/><Relationship Id="rId40" Type="http://schemas.openxmlformats.org/officeDocument/2006/relationships/tags" Target="../tags/tag1248.xml"/><Relationship Id="rId45" Type="http://schemas.openxmlformats.org/officeDocument/2006/relationships/tags" Target="../tags/tag1253.xml"/><Relationship Id="rId5" Type="http://schemas.openxmlformats.org/officeDocument/2006/relationships/tags" Target="../tags/tag1213.xml"/><Relationship Id="rId15" Type="http://schemas.openxmlformats.org/officeDocument/2006/relationships/tags" Target="../tags/tag1223.xml"/><Relationship Id="rId23" Type="http://schemas.openxmlformats.org/officeDocument/2006/relationships/tags" Target="../tags/tag1231.xml"/><Relationship Id="rId28" Type="http://schemas.openxmlformats.org/officeDocument/2006/relationships/tags" Target="../tags/tag1236.xml"/><Relationship Id="rId36" Type="http://schemas.openxmlformats.org/officeDocument/2006/relationships/tags" Target="../tags/tag1244.xml"/><Relationship Id="rId49" Type="http://schemas.openxmlformats.org/officeDocument/2006/relationships/tags" Target="../tags/tag1257.xml"/><Relationship Id="rId10" Type="http://schemas.openxmlformats.org/officeDocument/2006/relationships/tags" Target="../tags/tag1218.xml"/><Relationship Id="rId19" Type="http://schemas.openxmlformats.org/officeDocument/2006/relationships/tags" Target="../tags/tag1227.xml"/><Relationship Id="rId31" Type="http://schemas.openxmlformats.org/officeDocument/2006/relationships/tags" Target="../tags/tag1239.xml"/><Relationship Id="rId44" Type="http://schemas.openxmlformats.org/officeDocument/2006/relationships/tags" Target="../tags/tag1252.xml"/><Relationship Id="rId52" Type="http://schemas.openxmlformats.org/officeDocument/2006/relationships/notesSlide" Target="../notesSlides/notesSlide32.xml"/><Relationship Id="rId4" Type="http://schemas.openxmlformats.org/officeDocument/2006/relationships/tags" Target="../tags/tag1212.xml"/><Relationship Id="rId9" Type="http://schemas.openxmlformats.org/officeDocument/2006/relationships/tags" Target="../tags/tag1217.xml"/><Relationship Id="rId14" Type="http://schemas.openxmlformats.org/officeDocument/2006/relationships/tags" Target="../tags/tag1222.xml"/><Relationship Id="rId22" Type="http://schemas.openxmlformats.org/officeDocument/2006/relationships/tags" Target="../tags/tag1230.xml"/><Relationship Id="rId27" Type="http://schemas.openxmlformats.org/officeDocument/2006/relationships/tags" Target="../tags/tag1235.xml"/><Relationship Id="rId30" Type="http://schemas.openxmlformats.org/officeDocument/2006/relationships/tags" Target="../tags/tag1238.xml"/><Relationship Id="rId35" Type="http://schemas.openxmlformats.org/officeDocument/2006/relationships/tags" Target="../tags/tag1243.xml"/><Relationship Id="rId43" Type="http://schemas.openxmlformats.org/officeDocument/2006/relationships/tags" Target="../tags/tag1251.xml"/><Relationship Id="rId48" Type="http://schemas.openxmlformats.org/officeDocument/2006/relationships/tags" Target="../tags/tag1256.xml"/><Relationship Id="rId8" Type="http://schemas.openxmlformats.org/officeDocument/2006/relationships/tags" Target="../tags/tag1216.xml"/><Relationship Id="rId5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1271.xml"/><Relationship Id="rId18" Type="http://schemas.openxmlformats.org/officeDocument/2006/relationships/tags" Target="../tags/tag1276.xml"/><Relationship Id="rId26" Type="http://schemas.openxmlformats.org/officeDocument/2006/relationships/tags" Target="../tags/tag1284.xml"/><Relationship Id="rId39" Type="http://schemas.openxmlformats.org/officeDocument/2006/relationships/tags" Target="../tags/tag1297.xml"/><Relationship Id="rId3" Type="http://schemas.openxmlformats.org/officeDocument/2006/relationships/tags" Target="../tags/tag1261.xml"/><Relationship Id="rId21" Type="http://schemas.openxmlformats.org/officeDocument/2006/relationships/tags" Target="../tags/tag1279.xml"/><Relationship Id="rId34" Type="http://schemas.openxmlformats.org/officeDocument/2006/relationships/tags" Target="../tags/tag1292.xml"/><Relationship Id="rId42" Type="http://schemas.openxmlformats.org/officeDocument/2006/relationships/tags" Target="../tags/tag1300.xml"/><Relationship Id="rId47" Type="http://schemas.openxmlformats.org/officeDocument/2006/relationships/tags" Target="../tags/tag1305.xml"/><Relationship Id="rId50" Type="http://schemas.openxmlformats.org/officeDocument/2006/relationships/tags" Target="../tags/tag1308.xml"/><Relationship Id="rId7" Type="http://schemas.openxmlformats.org/officeDocument/2006/relationships/tags" Target="../tags/tag1265.xml"/><Relationship Id="rId12" Type="http://schemas.openxmlformats.org/officeDocument/2006/relationships/tags" Target="../tags/tag1270.xml"/><Relationship Id="rId17" Type="http://schemas.openxmlformats.org/officeDocument/2006/relationships/tags" Target="../tags/tag1275.xml"/><Relationship Id="rId25" Type="http://schemas.openxmlformats.org/officeDocument/2006/relationships/tags" Target="../tags/tag1283.xml"/><Relationship Id="rId33" Type="http://schemas.openxmlformats.org/officeDocument/2006/relationships/tags" Target="../tags/tag1291.xml"/><Relationship Id="rId38" Type="http://schemas.openxmlformats.org/officeDocument/2006/relationships/tags" Target="../tags/tag1296.xml"/><Relationship Id="rId46" Type="http://schemas.openxmlformats.org/officeDocument/2006/relationships/tags" Target="../tags/tag1304.xml"/><Relationship Id="rId2" Type="http://schemas.openxmlformats.org/officeDocument/2006/relationships/tags" Target="../tags/tag1260.xml"/><Relationship Id="rId16" Type="http://schemas.openxmlformats.org/officeDocument/2006/relationships/tags" Target="../tags/tag1274.xml"/><Relationship Id="rId20" Type="http://schemas.openxmlformats.org/officeDocument/2006/relationships/tags" Target="../tags/tag1278.xml"/><Relationship Id="rId29" Type="http://schemas.openxmlformats.org/officeDocument/2006/relationships/tags" Target="../tags/tag1287.xml"/><Relationship Id="rId41" Type="http://schemas.openxmlformats.org/officeDocument/2006/relationships/tags" Target="../tags/tag1299.xml"/><Relationship Id="rId1" Type="http://schemas.openxmlformats.org/officeDocument/2006/relationships/tags" Target="../tags/tag1259.xml"/><Relationship Id="rId6" Type="http://schemas.openxmlformats.org/officeDocument/2006/relationships/tags" Target="../tags/tag1264.xml"/><Relationship Id="rId11" Type="http://schemas.openxmlformats.org/officeDocument/2006/relationships/tags" Target="../tags/tag1269.xml"/><Relationship Id="rId24" Type="http://schemas.openxmlformats.org/officeDocument/2006/relationships/tags" Target="../tags/tag1282.xml"/><Relationship Id="rId32" Type="http://schemas.openxmlformats.org/officeDocument/2006/relationships/tags" Target="../tags/tag1290.xml"/><Relationship Id="rId37" Type="http://schemas.openxmlformats.org/officeDocument/2006/relationships/tags" Target="../tags/tag1295.xml"/><Relationship Id="rId40" Type="http://schemas.openxmlformats.org/officeDocument/2006/relationships/tags" Target="../tags/tag1298.xml"/><Relationship Id="rId45" Type="http://schemas.openxmlformats.org/officeDocument/2006/relationships/tags" Target="../tags/tag1303.xml"/><Relationship Id="rId5" Type="http://schemas.openxmlformats.org/officeDocument/2006/relationships/tags" Target="../tags/tag1263.xml"/><Relationship Id="rId15" Type="http://schemas.openxmlformats.org/officeDocument/2006/relationships/tags" Target="../tags/tag1273.xml"/><Relationship Id="rId23" Type="http://schemas.openxmlformats.org/officeDocument/2006/relationships/tags" Target="../tags/tag1281.xml"/><Relationship Id="rId28" Type="http://schemas.openxmlformats.org/officeDocument/2006/relationships/tags" Target="../tags/tag1286.xml"/><Relationship Id="rId36" Type="http://schemas.openxmlformats.org/officeDocument/2006/relationships/tags" Target="../tags/tag1294.xml"/><Relationship Id="rId49" Type="http://schemas.openxmlformats.org/officeDocument/2006/relationships/tags" Target="../tags/tag1307.xml"/><Relationship Id="rId10" Type="http://schemas.openxmlformats.org/officeDocument/2006/relationships/tags" Target="../tags/tag1268.xml"/><Relationship Id="rId19" Type="http://schemas.openxmlformats.org/officeDocument/2006/relationships/tags" Target="../tags/tag1277.xml"/><Relationship Id="rId31" Type="http://schemas.openxmlformats.org/officeDocument/2006/relationships/tags" Target="../tags/tag1289.xml"/><Relationship Id="rId44" Type="http://schemas.openxmlformats.org/officeDocument/2006/relationships/tags" Target="../tags/tag1302.xml"/><Relationship Id="rId52" Type="http://schemas.openxmlformats.org/officeDocument/2006/relationships/notesSlide" Target="../notesSlides/notesSlide33.xml"/><Relationship Id="rId4" Type="http://schemas.openxmlformats.org/officeDocument/2006/relationships/tags" Target="../tags/tag1262.xml"/><Relationship Id="rId9" Type="http://schemas.openxmlformats.org/officeDocument/2006/relationships/tags" Target="../tags/tag1267.xml"/><Relationship Id="rId14" Type="http://schemas.openxmlformats.org/officeDocument/2006/relationships/tags" Target="../tags/tag1272.xml"/><Relationship Id="rId22" Type="http://schemas.openxmlformats.org/officeDocument/2006/relationships/tags" Target="../tags/tag1280.xml"/><Relationship Id="rId27" Type="http://schemas.openxmlformats.org/officeDocument/2006/relationships/tags" Target="../tags/tag1285.xml"/><Relationship Id="rId30" Type="http://schemas.openxmlformats.org/officeDocument/2006/relationships/tags" Target="../tags/tag1288.xml"/><Relationship Id="rId35" Type="http://schemas.openxmlformats.org/officeDocument/2006/relationships/tags" Target="../tags/tag1293.xml"/><Relationship Id="rId43" Type="http://schemas.openxmlformats.org/officeDocument/2006/relationships/tags" Target="../tags/tag1301.xml"/><Relationship Id="rId48" Type="http://schemas.openxmlformats.org/officeDocument/2006/relationships/tags" Target="../tags/tag1306.xml"/><Relationship Id="rId8" Type="http://schemas.openxmlformats.org/officeDocument/2006/relationships/tags" Target="../tags/tag1266.xml"/><Relationship Id="rId5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316.xml"/><Relationship Id="rId13" Type="http://schemas.openxmlformats.org/officeDocument/2006/relationships/tags" Target="../tags/tag1321.xml"/><Relationship Id="rId18" Type="http://schemas.openxmlformats.org/officeDocument/2006/relationships/tags" Target="../tags/tag1326.xml"/><Relationship Id="rId26" Type="http://schemas.openxmlformats.org/officeDocument/2006/relationships/tags" Target="../tags/tag1334.xml"/><Relationship Id="rId3" Type="http://schemas.openxmlformats.org/officeDocument/2006/relationships/tags" Target="../tags/tag1311.xml"/><Relationship Id="rId21" Type="http://schemas.openxmlformats.org/officeDocument/2006/relationships/tags" Target="../tags/tag1329.xml"/><Relationship Id="rId34" Type="http://schemas.openxmlformats.org/officeDocument/2006/relationships/tags" Target="../tags/tag1342.xml"/><Relationship Id="rId7" Type="http://schemas.openxmlformats.org/officeDocument/2006/relationships/tags" Target="../tags/tag1315.xml"/><Relationship Id="rId12" Type="http://schemas.openxmlformats.org/officeDocument/2006/relationships/tags" Target="../tags/tag1320.xml"/><Relationship Id="rId17" Type="http://schemas.openxmlformats.org/officeDocument/2006/relationships/tags" Target="../tags/tag1325.xml"/><Relationship Id="rId25" Type="http://schemas.openxmlformats.org/officeDocument/2006/relationships/tags" Target="../tags/tag1333.xml"/><Relationship Id="rId33" Type="http://schemas.openxmlformats.org/officeDocument/2006/relationships/tags" Target="../tags/tag1341.xml"/><Relationship Id="rId2" Type="http://schemas.openxmlformats.org/officeDocument/2006/relationships/tags" Target="../tags/tag1310.xml"/><Relationship Id="rId16" Type="http://schemas.openxmlformats.org/officeDocument/2006/relationships/tags" Target="../tags/tag1324.xml"/><Relationship Id="rId20" Type="http://schemas.openxmlformats.org/officeDocument/2006/relationships/tags" Target="../tags/tag1328.xml"/><Relationship Id="rId29" Type="http://schemas.openxmlformats.org/officeDocument/2006/relationships/tags" Target="../tags/tag1337.xml"/><Relationship Id="rId1" Type="http://schemas.openxmlformats.org/officeDocument/2006/relationships/tags" Target="../tags/tag1309.xml"/><Relationship Id="rId6" Type="http://schemas.openxmlformats.org/officeDocument/2006/relationships/tags" Target="../tags/tag1314.xml"/><Relationship Id="rId11" Type="http://schemas.openxmlformats.org/officeDocument/2006/relationships/tags" Target="../tags/tag1319.xml"/><Relationship Id="rId24" Type="http://schemas.openxmlformats.org/officeDocument/2006/relationships/tags" Target="../tags/tag1332.xml"/><Relationship Id="rId32" Type="http://schemas.openxmlformats.org/officeDocument/2006/relationships/tags" Target="../tags/tag1340.xml"/><Relationship Id="rId5" Type="http://schemas.openxmlformats.org/officeDocument/2006/relationships/tags" Target="../tags/tag1313.xml"/><Relationship Id="rId15" Type="http://schemas.openxmlformats.org/officeDocument/2006/relationships/tags" Target="../tags/tag1323.xml"/><Relationship Id="rId23" Type="http://schemas.openxmlformats.org/officeDocument/2006/relationships/tags" Target="../tags/tag1331.xml"/><Relationship Id="rId28" Type="http://schemas.openxmlformats.org/officeDocument/2006/relationships/tags" Target="../tags/tag1336.xml"/><Relationship Id="rId36" Type="http://schemas.openxmlformats.org/officeDocument/2006/relationships/image" Target="../media/image4.png"/><Relationship Id="rId10" Type="http://schemas.openxmlformats.org/officeDocument/2006/relationships/tags" Target="../tags/tag1318.xml"/><Relationship Id="rId19" Type="http://schemas.openxmlformats.org/officeDocument/2006/relationships/tags" Target="../tags/tag1327.xml"/><Relationship Id="rId31" Type="http://schemas.openxmlformats.org/officeDocument/2006/relationships/tags" Target="../tags/tag1339.xml"/><Relationship Id="rId4" Type="http://schemas.openxmlformats.org/officeDocument/2006/relationships/tags" Target="../tags/tag1312.xml"/><Relationship Id="rId9" Type="http://schemas.openxmlformats.org/officeDocument/2006/relationships/tags" Target="../tags/tag1317.xml"/><Relationship Id="rId14" Type="http://schemas.openxmlformats.org/officeDocument/2006/relationships/tags" Target="../tags/tag1322.xml"/><Relationship Id="rId22" Type="http://schemas.openxmlformats.org/officeDocument/2006/relationships/tags" Target="../tags/tag1330.xml"/><Relationship Id="rId27" Type="http://schemas.openxmlformats.org/officeDocument/2006/relationships/tags" Target="../tags/tag1335.xml"/><Relationship Id="rId30" Type="http://schemas.openxmlformats.org/officeDocument/2006/relationships/tags" Target="../tags/tag1338.xml"/><Relationship Id="rId35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350.xml"/><Relationship Id="rId13" Type="http://schemas.openxmlformats.org/officeDocument/2006/relationships/tags" Target="../tags/tag1355.xml"/><Relationship Id="rId18" Type="http://schemas.openxmlformats.org/officeDocument/2006/relationships/tags" Target="../tags/tag1360.xml"/><Relationship Id="rId26" Type="http://schemas.openxmlformats.org/officeDocument/2006/relationships/tags" Target="../tags/tag1368.xml"/><Relationship Id="rId39" Type="http://schemas.openxmlformats.org/officeDocument/2006/relationships/notesSlide" Target="../notesSlides/notesSlide34.xml"/><Relationship Id="rId3" Type="http://schemas.openxmlformats.org/officeDocument/2006/relationships/tags" Target="../tags/tag1345.xml"/><Relationship Id="rId21" Type="http://schemas.openxmlformats.org/officeDocument/2006/relationships/tags" Target="../tags/tag1363.xml"/><Relationship Id="rId34" Type="http://schemas.openxmlformats.org/officeDocument/2006/relationships/tags" Target="../tags/tag1376.xml"/><Relationship Id="rId7" Type="http://schemas.openxmlformats.org/officeDocument/2006/relationships/tags" Target="../tags/tag1349.xml"/><Relationship Id="rId12" Type="http://schemas.openxmlformats.org/officeDocument/2006/relationships/tags" Target="../tags/tag1354.xml"/><Relationship Id="rId17" Type="http://schemas.openxmlformats.org/officeDocument/2006/relationships/tags" Target="../tags/tag1359.xml"/><Relationship Id="rId25" Type="http://schemas.openxmlformats.org/officeDocument/2006/relationships/tags" Target="../tags/tag1367.xml"/><Relationship Id="rId33" Type="http://schemas.openxmlformats.org/officeDocument/2006/relationships/tags" Target="../tags/tag1375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1344.xml"/><Relationship Id="rId16" Type="http://schemas.openxmlformats.org/officeDocument/2006/relationships/tags" Target="../tags/tag1358.xml"/><Relationship Id="rId20" Type="http://schemas.openxmlformats.org/officeDocument/2006/relationships/tags" Target="../tags/tag1362.xml"/><Relationship Id="rId29" Type="http://schemas.openxmlformats.org/officeDocument/2006/relationships/tags" Target="../tags/tag1371.xml"/><Relationship Id="rId1" Type="http://schemas.openxmlformats.org/officeDocument/2006/relationships/tags" Target="../tags/tag1343.xml"/><Relationship Id="rId6" Type="http://schemas.openxmlformats.org/officeDocument/2006/relationships/tags" Target="../tags/tag1348.xml"/><Relationship Id="rId11" Type="http://schemas.openxmlformats.org/officeDocument/2006/relationships/tags" Target="../tags/tag1353.xml"/><Relationship Id="rId24" Type="http://schemas.openxmlformats.org/officeDocument/2006/relationships/tags" Target="../tags/tag1366.xml"/><Relationship Id="rId32" Type="http://schemas.openxmlformats.org/officeDocument/2006/relationships/tags" Target="../tags/tag1374.xml"/><Relationship Id="rId37" Type="http://schemas.openxmlformats.org/officeDocument/2006/relationships/tags" Target="../tags/tag1379.xml"/><Relationship Id="rId40" Type="http://schemas.openxmlformats.org/officeDocument/2006/relationships/image" Target="../media/image4.png"/><Relationship Id="rId5" Type="http://schemas.openxmlformats.org/officeDocument/2006/relationships/tags" Target="../tags/tag1347.xml"/><Relationship Id="rId15" Type="http://schemas.openxmlformats.org/officeDocument/2006/relationships/tags" Target="../tags/tag1357.xml"/><Relationship Id="rId23" Type="http://schemas.openxmlformats.org/officeDocument/2006/relationships/tags" Target="../tags/tag1365.xml"/><Relationship Id="rId28" Type="http://schemas.openxmlformats.org/officeDocument/2006/relationships/tags" Target="../tags/tag1370.xml"/><Relationship Id="rId36" Type="http://schemas.openxmlformats.org/officeDocument/2006/relationships/tags" Target="../tags/tag1378.xml"/><Relationship Id="rId10" Type="http://schemas.openxmlformats.org/officeDocument/2006/relationships/tags" Target="../tags/tag1352.xml"/><Relationship Id="rId19" Type="http://schemas.openxmlformats.org/officeDocument/2006/relationships/tags" Target="../tags/tag1361.xml"/><Relationship Id="rId31" Type="http://schemas.openxmlformats.org/officeDocument/2006/relationships/tags" Target="../tags/tag1373.xml"/><Relationship Id="rId4" Type="http://schemas.openxmlformats.org/officeDocument/2006/relationships/tags" Target="../tags/tag1346.xml"/><Relationship Id="rId9" Type="http://schemas.openxmlformats.org/officeDocument/2006/relationships/tags" Target="../tags/tag1351.xml"/><Relationship Id="rId14" Type="http://schemas.openxmlformats.org/officeDocument/2006/relationships/tags" Target="../tags/tag1356.xml"/><Relationship Id="rId22" Type="http://schemas.openxmlformats.org/officeDocument/2006/relationships/tags" Target="../tags/tag1364.xml"/><Relationship Id="rId27" Type="http://schemas.openxmlformats.org/officeDocument/2006/relationships/tags" Target="../tags/tag1369.xml"/><Relationship Id="rId30" Type="http://schemas.openxmlformats.org/officeDocument/2006/relationships/tags" Target="../tags/tag1372.xml"/><Relationship Id="rId35" Type="http://schemas.openxmlformats.org/officeDocument/2006/relationships/tags" Target="../tags/tag137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81.xml"/><Relationship Id="rId1" Type="http://schemas.openxmlformats.org/officeDocument/2006/relationships/tags" Target="../tags/tag1380.xml"/><Relationship Id="rId4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notesSlide" Target="../notesSlides/notesSlide5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notesSlide" Target="../notesSlides/notesSlide6.xml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slideLayout" Target="../slideLayouts/slideLayout15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tags" Target="../tags/tag89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notesSlide" Target="../notesSlides/notesSlide7.xml"/><Relationship Id="rId3" Type="http://schemas.openxmlformats.org/officeDocument/2006/relationships/tags" Target="../tags/tag92.xml"/><Relationship Id="rId21" Type="http://schemas.openxmlformats.org/officeDocument/2006/relationships/tags" Target="../tags/tag110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slideLayout" Target="../slideLayouts/slideLayout15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tags" Target="../tags/tag113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tags" Target="../tags/tag112.xml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State &amp; Finite State Machines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2012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374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fr-FR" dirty="0" err="1">
                <a:solidFill>
                  <a:srgbClr val="FFFF00"/>
                </a:solidFill>
                <a:cs typeface="Calibri"/>
              </a:rPr>
              <a:t>Appendix</a:t>
            </a:r>
            <a:r>
              <a:rPr lang="fr-FR" dirty="0">
                <a:solidFill>
                  <a:srgbClr val="FFFF00"/>
                </a:solidFill>
                <a:cs typeface="Calibri"/>
              </a:rPr>
              <a:t> C.7. C.8, C.10, C.11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8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>
            <p:custDataLst>
              <p:tags r:id="rId1"/>
            </p:custDataLst>
          </p:nvPr>
        </p:nvCxnSpPr>
        <p:spPr>
          <a:xfrm>
            <a:off x="1524000" y="38940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2"/>
            </p:custDataLst>
          </p:nvPr>
        </p:nvCxnSpPr>
        <p:spPr>
          <a:xfrm>
            <a:off x="1524000" y="45036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593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Clocks</a:t>
            </a:r>
          </a:p>
        </p:txBody>
      </p:sp>
      <p:sp>
        <p:nvSpPr>
          <p:cNvPr id="1575939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228600" y="617481"/>
            <a:ext cx="8686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Clock</a:t>
            </a:r>
            <a:r>
              <a:rPr lang="en-US" dirty="0" smtClean="0"/>
              <a:t> helps coordinate state changes</a:t>
            </a:r>
            <a:endParaRPr lang="en-US" dirty="0"/>
          </a:p>
          <a:p>
            <a:pPr lvl="1"/>
            <a:r>
              <a:rPr lang="en-US" sz="3200" dirty="0" smtClean="0"/>
              <a:t>Usually generated </a:t>
            </a:r>
            <a:r>
              <a:rPr lang="en-US" sz="3200" dirty="0"/>
              <a:t>by an oscillating </a:t>
            </a:r>
            <a:r>
              <a:rPr lang="en-US" sz="3200" dirty="0" smtClean="0"/>
              <a:t>crystal</a:t>
            </a:r>
          </a:p>
          <a:p>
            <a:pPr lvl="1"/>
            <a:r>
              <a:rPr lang="en-US" sz="3200" dirty="0" smtClean="0"/>
              <a:t>Fixed period; frequency = 1/period</a:t>
            </a:r>
            <a:endParaRPr lang="en-US" sz="3200" dirty="0"/>
          </a:p>
        </p:txBody>
      </p:sp>
      <p:sp>
        <p:nvSpPr>
          <p:cNvPr id="1575940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240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1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860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43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43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56" name="Text Box 20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77984" y="4406325"/>
            <a:ext cx="79861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period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57" name="Line 21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860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8" name="Line 22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5052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9" name="Line 23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0" y="4419600"/>
            <a:ext cx="1219200" cy="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60" name="Text Box 24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4419600"/>
            <a:ext cx="5902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high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2" name="Text Box 26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4419600"/>
            <a:ext cx="52360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low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4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10139" y="35606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75965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10139" y="41702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575966" name="Text Box 30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6397" y="2362200"/>
            <a:ext cx="814454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falling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1575968" name="Text Box 32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86146" y="2362200"/>
            <a:ext cx="748923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rising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34" name="Right Brace 33" hidden="1"/>
          <p:cNvSpPr/>
          <p:nvPr>
            <p:custDataLst>
              <p:tags r:id="rId19"/>
            </p:custDataLst>
          </p:nvPr>
        </p:nvSpPr>
        <p:spPr>
          <a:xfrm rot="5400000">
            <a:off x="4267200" y="4038600"/>
            <a:ext cx="152400" cy="762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6" name="Right Brace 35" hidden="1"/>
          <p:cNvSpPr/>
          <p:nvPr>
            <p:custDataLst>
              <p:tags r:id="rId20"/>
            </p:custDataLst>
          </p:nvPr>
        </p:nvSpPr>
        <p:spPr>
          <a:xfrm rot="5400000">
            <a:off x="4914900" y="4229100"/>
            <a:ext cx="152400" cy="381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38" name="Straight Arrow Connector 37" hidden="1"/>
          <p:cNvCxnSpPr>
            <a:stCxn id="1575966" idx="2"/>
          </p:cNvCxnSpPr>
          <p:nvPr>
            <p:custDataLst>
              <p:tags r:id="rId21"/>
            </p:custDataLst>
          </p:nvPr>
        </p:nvCxnSpPr>
        <p:spPr>
          <a:xfrm rot="16200000" flipH="1">
            <a:off x="4934301" y="3257897"/>
            <a:ext cx="336625" cy="157979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 hidden="1"/>
          <p:cNvCxnSpPr>
            <a:stCxn id="1575968" idx="2"/>
          </p:cNvCxnSpPr>
          <p:nvPr>
            <p:custDataLst>
              <p:tags r:id="rId22"/>
            </p:custDataLst>
          </p:nvPr>
        </p:nvCxnSpPr>
        <p:spPr>
          <a:xfrm rot="5400000">
            <a:off x="5833794" y="3278385"/>
            <a:ext cx="336624" cy="117005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432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5052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505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Line 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962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Line 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9624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7244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0" name="Line 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724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181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816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3" name="Line 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" name="Line 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" name="Line 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4008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Edge-triggering</a:t>
            </a:r>
          </a:p>
        </p:txBody>
      </p:sp>
      <p:sp>
        <p:nvSpPr>
          <p:cNvPr id="157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085850"/>
            <a:ext cx="7770812" cy="4113213"/>
          </a:xfrm>
        </p:spPr>
        <p:txBody>
          <a:bodyPr/>
          <a:lstStyle/>
          <a:p>
            <a:r>
              <a:rPr lang="en-US" sz="2400"/>
              <a:t>Can design circuits to change on the rising or falling edge</a:t>
            </a:r>
          </a:p>
          <a:p>
            <a:pPr lvl="4"/>
            <a:endParaRPr lang="en-US" sz="2400"/>
          </a:p>
          <a:p>
            <a:r>
              <a:rPr lang="en-US" sz="2400"/>
              <a:t>Trigger on rising edge = positive edge-triggered</a:t>
            </a:r>
          </a:p>
          <a:p>
            <a:endParaRPr lang="en-US" sz="2400"/>
          </a:p>
          <a:p>
            <a:r>
              <a:rPr lang="en-US" sz="2400"/>
              <a:t>Trigger on falling edge = negative edge-triggered</a:t>
            </a:r>
          </a:p>
          <a:p>
            <a:endParaRPr lang="en-US" sz="2400"/>
          </a:p>
          <a:p>
            <a:r>
              <a:rPr lang="en-US" sz="2400"/>
              <a:t>Inputs must be stable just before the triggering edge</a:t>
            </a:r>
          </a:p>
        </p:txBody>
      </p:sp>
      <p:sp>
        <p:nvSpPr>
          <p:cNvPr id="1577988" name="Line 4"/>
          <p:cNvSpPr>
            <a:spLocks noChangeShapeType="1"/>
          </p:cNvSpPr>
          <p:nvPr/>
        </p:nvSpPr>
        <p:spPr bwMode="auto">
          <a:xfrm>
            <a:off x="7667625" y="259556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89" name="Line 5"/>
          <p:cNvSpPr>
            <a:spLocks noChangeShapeType="1"/>
          </p:cNvSpPr>
          <p:nvPr/>
        </p:nvSpPr>
        <p:spPr bwMode="auto">
          <a:xfrm>
            <a:off x="8277225" y="198596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0" name="Line 6"/>
          <p:cNvSpPr>
            <a:spLocks noChangeShapeType="1"/>
          </p:cNvSpPr>
          <p:nvPr/>
        </p:nvSpPr>
        <p:spPr bwMode="auto">
          <a:xfrm>
            <a:off x="8277225" y="1985963"/>
            <a:ext cx="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1" name="Line 7"/>
          <p:cNvSpPr>
            <a:spLocks noChangeShapeType="1"/>
          </p:cNvSpPr>
          <p:nvPr/>
        </p:nvSpPr>
        <p:spPr bwMode="auto">
          <a:xfrm>
            <a:off x="7696200" y="3343275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2" name="Line 8"/>
          <p:cNvSpPr>
            <a:spLocks noChangeShapeType="1"/>
          </p:cNvSpPr>
          <p:nvPr/>
        </p:nvSpPr>
        <p:spPr bwMode="auto">
          <a:xfrm>
            <a:off x="8305800" y="3343275"/>
            <a:ext cx="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3" name="Line 9"/>
          <p:cNvSpPr>
            <a:spLocks noChangeShapeType="1"/>
          </p:cNvSpPr>
          <p:nvPr/>
        </p:nvSpPr>
        <p:spPr bwMode="auto">
          <a:xfrm>
            <a:off x="8305800" y="3952875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4" name="Line 10"/>
          <p:cNvSpPr>
            <a:spLocks noChangeShapeType="1"/>
          </p:cNvSpPr>
          <p:nvPr/>
        </p:nvSpPr>
        <p:spPr bwMode="auto">
          <a:xfrm>
            <a:off x="1681163" y="520065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5" name="Text Box 11"/>
          <p:cNvSpPr txBox="1">
            <a:spLocks noChangeArrowheads="1"/>
          </p:cNvSpPr>
          <p:nvPr/>
        </p:nvSpPr>
        <p:spPr bwMode="auto">
          <a:xfrm>
            <a:off x="766763" y="4667250"/>
            <a:ext cx="8461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input</a:t>
            </a:r>
          </a:p>
        </p:txBody>
      </p:sp>
      <p:sp>
        <p:nvSpPr>
          <p:cNvPr id="1577996" name="Text Box 12"/>
          <p:cNvSpPr txBox="1">
            <a:spLocks noChangeArrowheads="1"/>
          </p:cNvSpPr>
          <p:nvPr/>
        </p:nvSpPr>
        <p:spPr bwMode="auto">
          <a:xfrm>
            <a:off x="557213" y="5192713"/>
            <a:ext cx="879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clock</a:t>
            </a:r>
          </a:p>
        </p:txBody>
      </p:sp>
      <p:grpSp>
        <p:nvGrpSpPr>
          <p:cNvPr id="1577997" name="Group 13"/>
          <p:cNvGrpSpPr>
            <a:grpSpLocks/>
          </p:cNvGrpSpPr>
          <p:nvPr/>
        </p:nvGrpSpPr>
        <p:grpSpPr bwMode="auto">
          <a:xfrm>
            <a:off x="1681163" y="5353050"/>
            <a:ext cx="2057400" cy="304800"/>
            <a:chOff x="816" y="3888"/>
            <a:chExt cx="3072" cy="384"/>
          </a:xfrm>
        </p:grpSpPr>
        <p:sp>
          <p:nvSpPr>
            <p:cNvPr id="1577998" name="Line 14"/>
            <p:cNvSpPr>
              <a:spLocks noChangeShapeType="1"/>
            </p:cNvSpPr>
            <p:nvPr/>
          </p:nvSpPr>
          <p:spPr bwMode="auto">
            <a:xfrm>
              <a:off x="816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7999" name="Line 15"/>
            <p:cNvSpPr>
              <a:spLocks noChangeShapeType="1"/>
            </p:cNvSpPr>
            <p:nvPr/>
          </p:nvSpPr>
          <p:spPr bwMode="auto">
            <a:xfrm>
              <a:off x="1200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0" name="Line 16"/>
            <p:cNvSpPr>
              <a:spLocks noChangeShapeType="1"/>
            </p:cNvSpPr>
            <p:nvPr/>
          </p:nvSpPr>
          <p:spPr bwMode="auto">
            <a:xfrm>
              <a:off x="120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1" name="Line 17"/>
            <p:cNvSpPr>
              <a:spLocks noChangeShapeType="1"/>
            </p:cNvSpPr>
            <p:nvPr/>
          </p:nvSpPr>
          <p:spPr bwMode="auto">
            <a:xfrm>
              <a:off x="158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2" name="Line 18"/>
            <p:cNvSpPr>
              <a:spLocks noChangeShapeType="1"/>
            </p:cNvSpPr>
            <p:nvPr/>
          </p:nvSpPr>
          <p:spPr bwMode="auto">
            <a:xfrm>
              <a:off x="1584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3" name="Line 19"/>
            <p:cNvSpPr>
              <a:spLocks noChangeShapeType="1"/>
            </p:cNvSpPr>
            <p:nvPr/>
          </p:nvSpPr>
          <p:spPr bwMode="auto">
            <a:xfrm>
              <a:off x="1968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4" name="Line 20"/>
            <p:cNvSpPr>
              <a:spLocks noChangeShapeType="1"/>
            </p:cNvSpPr>
            <p:nvPr/>
          </p:nvSpPr>
          <p:spPr bwMode="auto">
            <a:xfrm>
              <a:off x="196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5" name="Line 21"/>
            <p:cNvSpPr>
              <a:spLocks noChangeShapeType="1"/>
            </p:cNvSpPr>
            <p:nvPr/>
          </p:nvSpPr>
          <p:spPr bwMode="auto">
            <a:xfrm>
              <a:off x="2352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6" name="Line 22"/>
            <p:cNvSpPr>
              <a:spLocks noChangeShapeType="1"/>
            </p:cNvSpPr>
            <p:nvPr/>
          </p:nvSpPr>
          <p:spPr bwMode="auto">
            <a:xfrm>
              <a:off x="2352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7" name="Line 23"/>
            <p:cNvSpPr>
              <a:spLocks noChangeShapeType="1"/>
            </p:cNvSpPr>
            <p:nvPr/>
          </p:nvSpPr>
          <p:spPr bwMode="auto">
            <a:xfrm>
              <a:off x="2736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8" name="Line 24"/>
            <p:cNvSpPr>
              <a:spLocks noChangeShapeType="1"/>
            </p:cNvSpPr>
            <p:nvPr/>
          </p:nvSpPr>
          <p:spPr bwMode="auto">
            <a:xfrm>
              <a:off x="2736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9" name="Line 25"/>
            <p:cNvSpPr>
              <a:spLocks noChangeShapeType="1"/>
            </p:cNvSpPr>
            <p:nvPr/>
          </p:nvSpPr>
          <p:spPr bwMode="auto">
            <a:xfrm>
              <a:off x="312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0" name="Line 26"/>
            <p:cNvSpPr>
              <a:spLocks noChangeShapeType="1"/>
            </p:cNvSpPr>
            <p:nvPr/>
          </p:nvSpPr>
          <p:spPr bwMode="auto">
            <a:xfrm>
              <a:off x="3120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1" name="Line 27"/>
            <p:cNvSpPr>
              <a:spLocks noChangeShapeType="1"/>
            </p:cNvSpPr>
            <p:nvPr/>
          </p:nvSpPr>
          <p:spPr bwMode="auto">
            <a:xfrm>
              <a:off x="3504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2" name="Line 28"/>
            <p:cNvSpPr>
              <a:spLocks noChangeShapeType="1"/>
            </p:cNvSpPr>
            <p:nvPr/>
          </p:nvSpPr>
          <p:spPr bwMode="auto">
            <a:xfrm>
              <a:off x="350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3" name="Line 29"/>
            <p:cNvSpPr>
              <a:spLocks noChangeShapeType="1"/>
            </p:cNvSpPr>
            <p:nvPr/>
          </p:nvSpPr>
          <p:spPr bwMode="auto">
            <a:xfrm>
              <a:off x="388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578014" name="Line 30"/>
          <p:cNvSpPr>
            <a:spLocks noChangeShapeType="1"/>
          </p:cNvSpPr>
          <p:nvPr/>
        </p:nvSpPr>
        <p:spPr bwMode="auto">
          <a:xfrm>
            <a:off x="2824163" y="497205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15" name="Line 31"/>
          <p:cNvSpPr>
            <a:spLocks noChangeShapeType="1"/>
          </p:cNvSpPr>
          <p:nvPr/>
        </p:nvSpPr>
        <p:spPr bwMode="auto">
          <a:xfrm flipV="1">
            <a:off x="2824163" y="497205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16" name="Line 32"/>
          <p:cNvSpPr>
            <a:spLocks noChangeShapeType="1"/>
          </p:cNvSpPr>
          <p:nvPr/>
        </p:nvSpPr>
        <p:spPr bwMode="auto">
          <a:xfrm>
            <a:off x="4500563" y="520065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1578017" name="Group 33"/>
          <p:cNvGrpSpPr>
            <a:grpSpLocks/>
          </p:cNvGrpSpPr>
          <p:nvPr/>
        </p:nvGrpSpPr>
        <p:grpSpPr bwMode="auto">
          <a:xfrm>
            <a:off x="4500563" y="5353050"/>
            <a:ext cx="2057400" cy="304800"/>
            <a:chOff x="816" y="3888"/>
            <a:chExt cx="3072" cy="384"/>
          </a:xfrm>
        </p:grpSpPr>
        <p:sp>
          <p:nvSpPr>
            <p:cNvPr id="1578018" name="Line 34"/>
            <p:cNvSpPr>
              <a:spLocks noChangeShapeType="1"/>
            </p:cNvSpPr>
            <p:nvPr/>
          </p:nvSpPr>
          <p:spPr bwMode="auto">
            <a:xfrm>
              <a:off x="816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9" name="Line 35"/>
            <p:cNvSpPr>
              <a:spLocks noChangeShapeType="1"/>
            </p:cNvSpPr>
            <p:nvPr/>
          </p:nvSpPr>
          <p:spPr bwMode="auto">
            <a:xfrm>
              <a:off x="1200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0" name="Line 36"/>
            <p:cNvSpPr>
              <a:spLocks noChangeShapeType="1"/>
            </p:cNvSpPr>
            <p:nvPr/>
          </p:nvSpPr>
          <p:spPr bwMode="auto">
            <a:xfrm>
              <a:off x="120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1" name="Line 37"/>
            <p:cNvSpPr>
              <a:spLocks noChangeShapeType="1"/>
            </p:cNvSpPr>
            <p:nvPr/>
          </p:nvSpPr>
          <p:spPr bwMode="auto">
            <a:xfrm>
              <a:off x="158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2" name="Line 38"/>
            <p:cNvSpPr>
              <a:spLocks noChangeShapeType="1"/>
            </p:cNvSpPr>
            <p:nvPr/>
          </p:nvSpPr>
          <p:spPr bwMode="auto">
            <a:xfrm>
              <a:off x="1584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3" name="Line 39"/>
            <p:cNvSpPr>
              <a:spLocks noChangeShapeType="1"/>
            </p:cNvSpPr>
            <p:nvPr/>
          </p:nvSpPr>
          <p:spPr bwMode="auto">
            <a:xfrm>
              <a:off x="1968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4" name="Line 40"/>
            <p:cNvSpPr>
              <a:spLocks noChangeShapeType="1"/>
            </p:cNvSpPr>
            <p:nvPr/>
          </p:nvSpPr>
          <p:spPr bwMode="auto">
            <a:xfrm>
              <a:off x="196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5" name="Line 41"/>
            <p:cNvSpPr>
              <a:spLocks noChangeShapeType="1"/>
            </p:cNvSpPr>
            <p:nvPr/>
          </p:nvSpPr>
          <p:spPr bwMode="auto">
            <a:xfrm>
              <a:off x="2352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6" name="Line 42"/>
            <p:cNvSpPr>
              <a:spLocks noChangeShapeType="1"/>
            </p:cNvSpPr>
            <p:nvPr/>
          </p:nvSpPr>
          <p:spPr bwMode="auto">
            <a:xfrm>
              <a:off x="2352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7" name="Line 43"/>
            <p:cNvSpPr>
              <a:spLocks noChangeShapeType="1"/>
            </p:cNvSpPr>
            <p:nvPr/>
          </p:nvSpPr>
          <p:spPr bwMode="auto">
            <a:xfrm>
              <a:off x="2736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8" name="Line 44"/>
            <p:cNvSpPr>
              <a:spLocks noChangeShapeType="1"/>
            </p:cNvSpPr>
            <p:nvPr/>
          </p:nvSpPr>
          <p:spPr bwMode="auto">
            <a:xfrm>
              <a:off x="2736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9" name="Line 45"/>
            <p:cNvSpPr>
              <a:spLocks noChangeShapeType="1"/>
            </p:cNvSpPr>
            <p:nvPr/>
          </p:nvSpPr>
          <p:spPr bwMode="auto">
            <a:xfrm>
              <a:off x="312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0" name="Line 46"/>
            <p:cNvSpPr>
              <a:spLocks noChangeShapeType="1"/>
            </p:cNvSpPr>
            <p:nvPr/>
          </p:nvSpPr>
          <p:spPr bwMode="auto">
            <a:xfrm>
              <a:off x="3120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1" name="Line 47"/>
            <p:cNvSpPr>
              <a:spLocks noChangeShapeType="1"/>
            </p:cNvSpPr>
            <p:nvPr/>
          </p:nvSpPr>
          <p:spPr bwMode="auto">
            <a:xfrm>
              <a:off x="3504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2" name="Line 48"/>
            <p:cNvSpPr>
              <a:spLocks noChangeShapeType="1"/>
            </p:cNvSpPr>
            <p:nvPr/>
          </p:nvSpPr>
          <p:spPr bwMode="auto">
            <a:xfrm>
              <a:off x="350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3" name="Line 49"/>
            <p:cNvSpPr>
              <a:spLocks noChangeShapeType="1"/>
            </p:cNvSpPr>
            <p:nvPr/>
          </p:nvSpPr>
          <p:spPr bwMode="auto">
            <a:xfrm>
              <a:off x="388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578034" name="Line 50"/>
          <p:cNvSpPr>
            <a:spLocks noChangeShapeType="1"/>
          </p:cNvSpPr>
          <p:nvPr/>
        </p:nvSpPr>
        <p:spPr bwMode="auto">
          <a:xfrm>
            <a:off x="5795963" y="497205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5" name="Line 51"/>
          <p:cNvSpPr>
            <a:spLocks noChangeShapeType="1"/>
          </p:cNvSpPr>
          <p:nvPr/>
        </p:nvSpPr>
        <p:spPr bwMode="auto">
          <a:xfrm flipV="1">
            <a:off x="5795963" y="497205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6" name="Line 52"/>
          <p:cNvSpPr>
            <a:spLocks noChangeShapeType="1"/>
          </p:cNvSpPr>
          <p:nvPr/>
        </p:nvSpPr>
        <p:spPr bwMode="auto">
          <a:xfrm>
            <a:off x="7167563" y="5048250"/>
            <a:ext cx="3810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7" name="Line 53"/>
          <p:cNvSpPr>
            <a:spLocks noChangeShapeType="1"/>
          </p:cNvSpPr>
          <p:nvPr/>
        </p:nvSpPr>
        <p:spPr bwMode="auto">
          <a:xfrm flipV="1">
            <a:off x="7091363" y="4972050"/>
            <a:ext cx="4572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8" name="Line 54"/>
          <p:cNvSpPr>
            <a:spLocks noChangeShapeType="1"/>
          </p:cNvSpPr>
          <p:nvPr/>
        </p:nvSpPr>
        <p:spPr bwMode="auto">
          <a:xfrm>
            <a:off x="3814763" y="5353050"/>
            <a:ext cx="152400" cy="304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9" name="Line 55"/>
          <p:cNvSpPr>
            <a:spLocks noChangeShapeType="1"/>
          </p:cNvSpPr>
          <p:nvPr/>
        </p:nvSpPr>
        <p:spPr bwMode="auto">
          <a:xfrm flipV="1">
            <a:off x="3890963" y="5048250"/>
            <a:ext cx="457200" cy="6096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9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Disciplines</a:t>
            </a:r>
            <a:endParaRPr lang="en-US" dirty="0"/>
          </a:p>
        </p:txBody>
      </p:sp>
      <p:sp>
        <p:nvSpPr>
          <p:cNvPr id="1577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Level sensitive</a:t>
            </a:r>
          </a:p>
          <a:p>
            <a:pPr lvl="1"/>
            <a:r>
              <a:rPr lang="en-US" dirty="0" smtClean="0"/>
              <a:t>State changes when clock is high (or low)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Edge triggered</a:t>
            </a:r>
          </a:p>
          <a:p>
            <a:pPr lvl="1"/>
            <a:r>
              <a:rPr lang="en-US" dirty="0" smtClean="0"/>
              <a:t>State changes at clock edge</a:t>
            </a:r>
          </a:p>
        </p:txBody>
      </p:sp>
      <p:sp>
        <p:nvSpPr>
          <p:cNvPr id="157798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715000" y="41148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8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324600" y="3505200"/>
            <a:ext cx="381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324600" y="3505200"/>
            <a:ext cx="0" cy="609600"/>
          </a:xfrm>
          <a:prstGeom prst="line">
            <a:avLst/>
          </a:prstGeom>
          <a:noFill/>
          <a:ln w="38100" cap="flat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05400" y="47244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799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15000" y="4724400"/>
            <a:ext cx="0" cy="609600"/>
          </a:xfrm>
          <a:prstGeom prst="line">
            <a:avLst/>
          </a:prstGeom>
          <a:noFill/>
          <a:ln w="38100" cap="flat">
            <a:solidFill>
              <a:schemeClr val="tx2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99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15000" y="53340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70" name="Straight Connector 69"/>
          <p:cNvCxnSpPr/>
          <p:nvPr>
            <p:custDataLst>
              <p:tags r:id="rId9"/>
            </p:custDataLst>
          </p:nvPr>
        </p:nvCxnSpPr>
        <p:spPr>
          <a:xfrm rot="5400000" flipH="1" flipV="1">
            <a:off x="6019800" y="5029200"/>
            <a:ext cx="6096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10"/>
            </p:custDataLst>
          </p:nvPr>
        </p:nvCxnSpPr>
        <p:spPr>
          <a:xfrm rot="10800000">
            <a:off x="6324600" y="4724400"/>
            <a:ext cx="3810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11"/>
            </p:custDataLst>
          </p:nvPr>
        </p:nvCxnSpPr>
        <p:spPr>
          <a:xfrm rot="5400000" flipH="1" flipV="1">
            <a:off x="5410200" y="3810000"/>
            <a:ext cx="6096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05400" y="35052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Rectangle 59"/>
          <p:cNvSpPr/>
          <p:nvPr>
            <p:custDataLst>
              <p:tags r:id="rId13"/>
            </p:custDataLst>
          </p:nvPr>
        </p:nvSpPr>
        <p:spPr>
          <a:xfrm>
            <a:off x="1371600" y="35052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positive edge-triggered</a:t>
            </a:r>
          </a:p>
        </p:txBody>
      </p:sp>
      <p:sp>
        <p:nvSpPr>
          <p:cNvPr id="62" name="Rectangle 61"/>
          <p:cNvSpPr/>
          <p:nvPr>
            <p:custDataLst>
              <p:tags r:id="rId14"/>
            </p:custDataLst>
          </p:nvPr>
        </p:nvSpPr>
        <p:spPr>
          <a:xfrm>
            <a:off x="1371600" y="473458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negative edge-triggered</a:t>
            </a:r>
          </a:p>
        </p:txBody>
      </p:sp>
    </p:spTree>
    <p:extLst>
      <p:ext uri="{BB962C8B-B14F-4D97-AF65-F5344CB8AC3E}">
        <p14:creationId xmlns:p14="http://schemas.microsoft.com/office/powerpoint/2010/main" val="38726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Clock Methodology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Negative edge, synchronous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2"/>
            <a:r>
              <a:rPr lang="en-US" dirty="0" smtClean="0"/>
              <a:t>Signals must be stable near falling clock edge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Positive edge synchronous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Asynchronous,  multiple clocks, . . .</a:t>
            </a:r>
          </a:p>
        </p:txBody>
      </p:sp>
      <p:sp>
        <p:nvSpPr>
          <p:cNvPr id="22" name="Text Box 6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494" y="2133600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</a:rPr>
              <a:t>clk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/>
          <p:nvPr>
            <p:custDataLst>
              <p:tags r:id="rId4"/>
            </p:custDataLst>
          </p:nvPr>
        </p:nvCxnSpPr>
        <p:spPr>
          <a:xfrm>
            <a:off x="685800" y="22098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5"/>
            </p:custDataLst>
          </p:nvPr>
        </p:nvCxnSpPr>
        <p:spPr>
          <a:xfrm>
            <a:off x="685800" y="281940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>
            <p:custDataLst>
              <p:tags r:id="rId6"/>
            </p:custDataLst>
          </p:nvPr>
        </p:nvSpPr>
        <p:spPr>
          <a:xfrm>
            <a:off x="1371600" y="3124200"/>
            <a:ext cx="24384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3810000" y="3124200"/>
            <a:ext cx="6858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save</a:t>
            </a:r>
          </a:p>
        </p:txBody>
      </p:sp>
      <p:sp>
        <p:nvSpPr>
          <p:cNvPr id="35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243249" y="2819400"/>
            <a:ext cx="195715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Line 3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209800"/>
            <a:ext cx="107325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200400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3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99695" y="2209800"/>
            <a:ext cx="44055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Line 3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24546" y="22098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315201" y="2819400"/>
            <a:ext cx="1143000" cy="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" name="Line 3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296497" y="2209800"/>
            <a:ext cx="0" cy="60960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291249" y="2819400"/>
            <a:ext cx="1957151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Line 3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248400" y="2209800"/>
            <a:ext cx="1073253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248400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72546" y="2209800"/>
            <a:ext cx="0" cy="609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>
            <p:custDataLst>
              <p:tags r:id="rId19"/>
            </p:custDataLst>
          </p:nvPr>
        </p:nvSpPr>
        <p:spPr>
          <a:xfrm>
            <a:off x="3574348" y="2286000"/>
            <a:ext cx="76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setup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>
            <p:custDataLst>
              <p:tags r:id="rId20"/>
            </p:custDataLst>
          </p:nvPr>
        </p:nvSpPr>
        <p:spPr>
          <a:xfrm>
            <a:off x="4287433" y="2286000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hold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cxnSp>
        <p:nvCxnSpPr>
          <p:cNvPr id="67" name="Straight Arrow Connector 66"/>
          <p:cNvCxnSpPr/>
          <p:nvPr>
            <p:custDataLst>
              <p:tags r:id="rId21"/>
            </p:custDataLst>
          </p:nvPr>
        </p:nvCxnSpPr>
        <p:spPr>
          <a:xfrm rot="10800000">
            <a:off x="3810000" y="2971800"/>
            <a:ext cx="4572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>
            <p:custDataLst>
              <p:tags r:id="rId22"/>
            </p:custDataLst>
          </p:nvPr>
        </p:nvCxnSpPr>
        <p:spPr>
          <a:xfrm>
            <a:off x="4267200" y="2971800"/>
            <a:ext cx="228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23"/>
            </p:custDataLst>
          </p:nvPr>
        </p:nvCxnSpPr>
        <p:spPr>
          <a:xfrm rot="5400000" flipH="1" flipV="1">
            <a:off x="4191000" y="2971800"/>
            <a:ext cx="152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24"/>
            </p:custDataLst>
          </p:nvPr>
        </p:nvSpPr>
        <p:spPr>
          <a:xfrm>
            <a:off x="4495800" y="3124200"/>
            <a:ext cx="2438400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2" name="TextBox 31"/>
          <p:cNvSpPr txBox="1"/>
          <p:nvPr>
            <p:custDataLst>
              <p:tags r:id="rId25"/>
            </p:custDataLst>
          </p:nvPr>
        </p:nvSpPr>
        <p:spPr>
          <a:xfrm>
            <a:off x="6934200" y="3124200"/>
            <a:ext cx="685800" cy="36933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save</a:t>
            </a:r>
          </a:p>
        </p:txBody>
      </p:sp>
      <p:sp>
        <p:nvSpPr>
          <p:cNvPr id="33" name="TextBox 32"/>
          <p:cNvSpPr txBox="1"/>
          <p:nvPr>
            <p:custDataLst>
              <p:tags r:id="rId26"/>
            </p:custDataLst>
          </p:nvPr>
        </p:nvSpPr>
        <p:spPr>
          <a:xfrm>
            <a:off x="7620000" y="3124200"/>
            <a:ext cx="1295400" cy="369332"/>
          </a:xfrm>
          <a:custGeom>
            <a:avLst/>
            <a:gdLst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95400 w 1295400"/>
              <a:gd name="connsiteY2" fmla="*/ 369332 h 369332"/>
              <a:gd name="connsiteX3" fmla="*/ 0 w 1295400"/>
              <a:gd name="connsiteY3" fmla="*/ 369332 h 369332"/>
              <a:gd name="connsiteX4" fmla="*/ 0 w 1295400"/>
              <a:gd name="connsiteY4" fmla="*/ 0 h 369332"/>
              <a:gd name="connsiteX0" fmla="*/ 0 w 1295400"/>
              <a:gd name="connsiteY0" fmla="*/ 0 h 369332"/>
              <a:gd name="connsiteX1" fmla="*/ 1295400 w 1295400"/>
              <a:gd name="connsiteY1" fmla="*/ 0 h 369332"/>
              <a:gd name="connsiteX2" fmla="*/ 1219200 w 1295400"/>
              <a:gd name="connsiteY2" fmla="*/ 228600 h 369332"/>
              <a:gd name="connsiteX3" fmla="*/ 1295400 w 1295400"/>
              <a:gd name="connsiteY3" fmla="*/ 369332 h 369332"/>
              <a:gd name="connsiteX4" fmla="*/ 0 w 1295400"/>
              <a:gd name="connsiteY4" fmla="*/ 369332 h 369332"/>
              <a:gd name="connsiteX5" fmla="*/ 0 w 1295400"/>
              <a:gd name="connsiteY5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369332">
                <a:moveTo>
                  <a:pt x="0" y="0"/>
                </a:moveTo>
                <a:lnTo>
                  <a:pt x="1295400" y="0"/>
                </a:lnTo>
                <a:lnTo>
                  <a:pt x="1219200" y="228600"/>
                </a:lnTo>
                <a:lnTo>
                  <a:pt x="12954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  <a:prstDash val="solid"/>
          </a:ln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34" name="TextBox 33"/>
          <p:cNvSpPr txBox="1"/>
          <p:nvPr>
            <p:custDataLst>
              <p:tags r:id="rId27"/>
            </p:custDataLst>
          </p:nvPr>
        </p:nvSpPr>
        <p:spPr>
          <a:xfrm>
            <a:off x="1428340" y="2286000"/>
            <a:ext cx="151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FFFF"/>
                </a:solidFill>
              </a:rPr>
              <a:t>combinational</a:t>
            </a:r>
            <a:endParaRPr lang="en-US" sz="2400" b="1" baseline="-25000" dirty="0" smtClean="0">
              <a:solidFill>
                <a:srgbClr val="FFFFFF"/>
              </a:solidFill>
            </a:endParaRPr>
          </a:p>
        </p:txBody>
      </p:sp>
      <p:cxnSp>
        <p:nvCxnSpPr>
          <p:cNvPr id="38" name="Straight Arrow Connector 37"/>
          <p:cNvCxnSpPr/>
          <p:nvPr>
            <p:custDataLst>
              <p:tags r:id="rId28"/>
            </p:custDataLst>
          </p:nvPr>
        </p:nvCxnSpPr>
        <p:spPr>
          <a:xfrm rot="10800000">
            <a:off x="1447800" y="2971800"/>
            <a:ext cx="236220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1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 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494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598" y="15710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52600" y="17996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362200" y="1679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4092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24000" y="24854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09600" y="27140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62200" y="25934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752600" y="1799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23715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4" name="Text Box 3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66146" y="22946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5" name="Line 3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52800" y="24092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6" name="Line 3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26378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0" name="Group 4"/>
          <p:cNvGraphicFramePr>
            <a:graphicFrameLocks noGrp="1"/>
          </p:cNvGraphicFramePr>
          <p:nvPr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1141778574"/>
              </p:ext>
            </p:extLst>
          </p:nvPr>
        </p:nvGraphicFramePr>
        <p:xfrm>
          <a:off x="228600" y="3352800"/>
          <a:ext cx="3124200" cy="3284219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990600"/>
                <a:gridCol w="990600"/>
              </a:tblGrid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forbidden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" name="Line 7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2743200" y="41148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Line 7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743200" y="35052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6" name="Group 4"/>
          <p:cNvGraphicFramePr>
            <a:graphicFrameLocks noGrp="1"/>
          </p:cNvGraphicFramePr>
          <p:nvPr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4080160978"/>
              </p:ext>
            </p:extLst>
          </p:nvPr>
        </p:nvGraphicFramePr>
        <p:xfrm>
          <a:off x="3886200" y="3429000"/>
          <a:ext cx="3124200" cy="3284219"/>
        </p:xfrm>
        <a:graphic>
          <a:graphicData uri="http://schemas.openxmlformats.org/drawingml/2006/table">
            <a:tbl>
              <a:tblPr/>
              <a:tblGrid>
                <a:gridCol w="762000"/>
                <a:gridCol w="685800"/>
                <a:gridCol w="838200"/>
                <a:gridCol w="838200"/>
              </a:tblGrid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clk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Line 7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6477000" y="3581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Line 7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6477000" y="4191000"/>
            <a:ext cx="228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Line 7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6477000" y="4876800"/>
            <a:ext cx="228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7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46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 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494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598" y="15710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52600" y="17996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362200" y="1679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4092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24000" y="24854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09600" y="27140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62200" y="25934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752600" y="1799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23715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4" name="Text Box 3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66146" y="22946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0065" name="Line 3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52800" y="24092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6" name="Line 3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26378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6" name="Group 4"/>
          <p:cNvGraphicFramePr>
            <a:graphicFrameLocks noGrp="1"/>
          </p:cNvGraphicFramePr>
          <p:nvPr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2780940951"/>
              </p:ext>
            </p:extLst>
          </p:nvPr>
        </p:nvGraphicFramePr>
        <p:xfrm>
          <a:off x="3886200" y="3429000"/>
          <a:ext cx="3124200" cy="3284219"/>
        </p:xfrm>
        <a:graphic>
          <a:graphicData uri="http://schemas.openxmlformats.org/drawingml/2006/table">
            <a:tbl>
              <a:tblPr/>
              <a:tblGrid>
                <a:gridCol w="762000"/>
                <a:gridCol w="685800"/>
                <a:gridCol w="838200"/>
                <a:gridCol w="838200"/>
              </a:tblGrid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clk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2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Line 7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477000" y="3581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Line 7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477000" y="4191000"/>
            <a:ext cx="228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Line 7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6477000" y="4876800"/>
            <a:ext cx="228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9" name="Group 48"/>
          <p:cNvGrpSpPr/>
          <p:nvPr>
            <p:custDataLst>
              <p:tags r:id="rId43"/>
            </p:custDataLst>
          </p:nvPr>
        </p:nvGrpSpPr>
        <p:grpSpPr>
          <a:xfrm>
            <a:off x="76200" y="3666948"/>
            <a:ext cx="3736251" cy="2038491"/>
            <a:chOff x="149949" y="3391256"/>
            <a:chExt cx="8536851" cy="2038491"/>
          </a:xfrm>
        </p:grpSpPr>
        <p:cxnSp>
          <p:nvCxnSpPr>
            <p:cNvPr id="50" name="Straight Connector 49"/>
            <p:cNvCxnSpPr/>
            <p:nvPr>
              <p:custDataLst>
                <p:tags r:id="rId45"/>
              </p:custDataLst>
            </p:nvPr>
          </p:nvCxnSpPr>
          <p:spPr>
            <a:xfrm>
              <a:off x="800100" y="3429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>
              <p:custDataLst>
                <p:tags r:id="rId46"/>
              </p:custDataLst>
            </p:nvPr>
          </p:nvCxnSpPr>
          <p:spPr>
            <a:xfrm>
              <a:off x="800100" y="3937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>
              <p:custDataLst>
                <p:tags r:id="rId47"/>
              </p:custDataLst>
            </p:nvPr>
          </p:nvCxnSpPr>
          <p:spPr>
            <a:xfrm>
              <a:off x="800100" y="4191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>
              <p:custDataLst>
                <p:tags r:id="rId48"/>
              </p:custDataLst>
            </p:nvPr>
          </p:nvCxnSpPr>
          <p:spPr>
            <a:xfrm>
              <a:off x="800100" y="4699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>
              <p:custDataLst>
                <p:tags r:id="rId49"/>
              </p:custDataLst>
            </p:nvPr>
          </p:nvCxnSpPr>
          <p:spPr>
            <a:xfrm>
              <a:off x="800100" y="4826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>
              <p:custDataLst>
                <p:tags r:id="rId50"/>
              </p:custDataLst>
            </p:nvPr>
          </p:nvCxnSpPr>
          <p:spPr>
            <a:xfrm>
              <a:off x="838200" y="5334000"/>
              <a:ext cx="7848600" cy="0"/>
            </a:xfrm>
            <a:prstGeom prst="line">
              <a:avLst/>
            </a:prstGeom>
            <a:ln w="1270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ine 26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80010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205740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Line 28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20574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Line 29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27241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0" name="Line 4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800100" y="4191000"/>
              <a:ext cx="2405063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61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3205163" y="4699000"/>
              <a:ext cx="108227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2" name="Line 44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4287441" y="4191000"/>
              <a:ext cx="9620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3" name="Line 45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5249466" y="4699000"/>
              <a:ext cx="3246834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4" name="Line 46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205163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5" name="Line 47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4287441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Line 48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5249466" y="4191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7" name="Text Box 62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49949" y="3391256"/>
              <a:ext cx="638316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8" name="Text Box 63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50136" y="4191000"/>
              <a:ext cx="437941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69" name="Text Box 64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23040" y="4800600"/>
              <a:ext cx="460383" cy="6291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70" name="Line 26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2724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981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Line 28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981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4648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Line 26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4629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78" name="Line 27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5886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79" name="Line 28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5886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81" name="Line 29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553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87" name="Line 26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534150" y="3937000"/>
              <a:ext cx="12573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88" name="Line 27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7791450" y="3429000"/>
              <a:ext cx="66675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Line 28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779145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90" name="Line 29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8458200" y="3429000"/>
              <a:ext cx="0" cy="5080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0" name="Rectangle 3"/>
          <p:cNvSpPr txBox="1">
            <a:spLocks noChangeArrowheads="1"/>
          </p:cNvSpPr>
          <p:nvPr>
            <p:custDataLst>
              <p:tags r:id="rId44"/>
            </p:custDataLst>
          </p:nvPr>
        </p:nvSpPr>
        <p:spPr>
          <a:xfrm>
            <a:off x="4572000" y="580492"/>
            <a:ext cx="43434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2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Level Sensitive D Latch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Clock high: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  set/reset (according to D)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Clock low: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  keep state (ignore D)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5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Edge-Triggered D Flip-Flop</a:t>
            </a:r>
            <a:endParaRPr lang="en-US" dirty="0"/>
          </a:p>
        </p:txBody>
      </p:sp>
      <p:sp>
        <p:nvSpPr>
          <p:cNvPr id="1586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257800" y="526709"/>
            <a:ext cx="3657600" cy="29718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1"/>
                </a:solidFill>
              </a:rPr>
              <a:t>D Flip-Flop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</a:t>
            </a:r>
            <a:r>
              <a:rPr lang="en-US" sz="2800" dirty="0"/>
              <a:t>is captured </a:t>
            </a:r>
            <a:r>
              <a:rPr lang="en-US" sz="2800" dirty="0" smtClean="0"/>
              <a:t>when clock is high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Outputs change only on falling edges</a:t>
            </a:r>
          </a:p>
        </p:txBody>
      </p:sp>
      <p:sp>
        <p:nvSpPr>
          <p:cNvPr id="1586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22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60157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58169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8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58169" y="1593509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8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4217" y="1765456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191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876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2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55632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93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53644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94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53644" y="1593509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19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949692" y="1765456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1" name="Text Box 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80995" y="1593509"/>
            <a:ext cx="35779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76471" y="1593509"/>
            <a:ext cx="35779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2" name="Text Box 6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4391" y="3404846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3" name="Text Box 6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2190" y="4276384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244" name="Text Box 6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5560" y="5081246"/>
            <a:ext cx="397866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X</a:t>
            </a:r>
          </a:p>
        </p:txBody>
      </p:sp>
      <p:sp>
        <p:nvSpPr>
          <p:cNvPr id="1586245" name="Text Box 6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3670" y="5843246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1586222" name="Line 4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03052" y="4276384"/>
            <a:ext cx="240306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23" name="Line 4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123365" y="4885984"/>
            <a:ext cx="108137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4" name="Line 4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224070" y="4276384"/>
            <a:ext cx="961224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5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191845" y="4885984"/>
            <a:ext cx="324413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6" name="Line 5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123365" y="4276384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8" name="Line 5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185294" y="4276384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cxnSp>
        <p:nvCxnSpPr>
          <p:cNvPr id="94" name="Straight Connector 93"/>
          <p:cNvCxnSpPr/>
          <p:nvPr>
            <p:custDataLst>
              <p:tags r:id="rId25"/>
            </p:custDataLst>
          </p:nvPr>
        </p:nvCxnSpPr>
        <p:spPr>
          <a:xfrm>
            <a:off x="685800" y="33631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26"/>
            </p:custDataLst>
          </p:nvPr>
        </p:nvCxnSpPr>
        <p:spPr>
          <a:xfrm>
            <a:off x="685800" y="39727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27"/>
            </p:custDataLst>
          </p:nvPr>
        </p:nvCxnSpPr>
        <p:spPr>
          <a:xfrm>
            <a:off x="685800" y="427611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28"/>
            </p:custDataLst>
          </p:nvPr>
        </p:nvCxnSpPr>
        <p:spPr>
          <a:xfrm>
            <a:off x="694426" y="489577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29"/>
            </p:custDataLst>
          </p:nvPr>
        </p:nvCxnSpPr>
        <p:spPr>
          <a:xfrm>
            <a:off x="685800" y="564771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30"/>
            </p:custDataLst>
          </p:nvPr>
        </p:nvCxnSpPr>
        <p:spPr>
          <a:xfrm>
            <a:off x="685800" y="5038116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31"/>
            </p:custDataLst>
          </p:nvPr>
        </p:nvCxnSpPr>
        <p:spPr>
          <a:xfrm>
            <a:off x="685800" y="58015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32"/>
            </p:custDataLst>
          </p:nvPr>
        </p:nvCxnSpPr>
        <p:spPr>
          <a:xfrm>
            <a:off x="685800" y="6411150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80010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5" name="Line 2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05740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6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0574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7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7241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8" name="Line 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72415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9" name="Line 2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398145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0" name="Line 2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9814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1" name="Line 2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6482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2" name="Line 2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62915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3" name="Line 2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588645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4" name="Line 2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58864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5" name="Line 2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65532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6534150" y="3972750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791450" y="3363150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79145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0" y="3363150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5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225504" y="4284742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2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85800" y="5651159"/>
            <a:ext cx="381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685800" y="6413159"/>
            <a:ext cx="381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7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10636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8" name="Line 1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10315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9" name="Line 1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2435217" y="19999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0" name="Line 1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2454267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1" name="Line 19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2920992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2" name="Line 1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30480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3" name="Line 1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3434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0" name="Line 1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43434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76200" y="831509"/>
            <a:ext cx="5029200" cy="2133600"/>
            <a:chOff x="76200" y="831509"/>
            <a:chExt cx="5029200" cy="2133600"/>
          </a:xfrm>
        </p:grpSpPr>
        <p:sp>
          <p:nvSpPr>
            <p:cNvPr id="153" name="Line 9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4" name="Line 10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5" name="Line 11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Line 12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Line 20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H="1">
              <a:off x="3035292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58" name="Line 21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flipH="1">
              <a:off x="4330692" y="1994056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Line 22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H="1">
              <a:off x="4330692" y="1288709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Line 25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61" name="Line 26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3" name="Line 27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4" name="AutoShape 28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Text Box 78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651794" y="1136309"/>
              <a:ext cx="397866" cy="6635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X</a:t>
              </a:r>
            </a:p>
          </p:txBody>
        </p:sp>
        <p:sp>
          <p:nvSpPr>
            <p:cNvPr id="187" name="Rectangle 79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8" name="Line 20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89" name="Text Box 17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645017" y="964859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190" name="Text Box 18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635492" y="1669212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p:sp>
          <p:nvSpPr>
            <p:cNvPr id="191" name="Line 19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4741065" y="1822109"/>
              <a:ext cx="228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92" name="Text Box 66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47860" y="964362"/>
              <a:ext cx="437940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smtClean="0">
                  <a:solidFill>
                    <a:srgbClr val="FFFFFF"/>
                  </a:solidFill>
                  <a:latin typeface="Calibri"/>
                </a:rPr>
                <a:t>D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3" name="Text Box 67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76200" y="1626847"/>
              <a:ext cx="638316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 smtClean="0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9" grpId="0" build="p"/>
      <p:bldP spid="1586242" grpId="0"/>
      <p:bldP spid="1586243" grpId="0"/>
      <p:bldP spid="1586244" grpId="0"/>
      <p:bldP spid="1586245" grpId="0"/>
      <p:bldP spid="1586222" grpId="0" animBg="1"/>
      <p:bldP spid="1586223" grpId="0" animBg="1"/>
      <p:bldP spid="1586224" grpId="0" animBg="1"/>
      <p:bldP spid="1586225" grpId="0" animBg="1"/>
      <p:bldP spid="1586226" grpId="0" animBg="1"/>
      <p:bldP spid="1586228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2" grpId="0" animBg="1"/>
      <p:bldP spid="104" grpId="0" animBg="1"/>
      <p:bldP spid="1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Registers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0" y="628650"/>
            <a:ext cx="5105400" cy="3352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 </a:t>
            </a:r>
            <a:r>
              <a:rPr lang="en-US" dirty="0"/>
              <a:t>flip-flops in parallel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shared clock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extra clocked inputs:</a:t>
            </a:r>
            <a:br>
              <a:rPr lang="en-US" dirty="0" smtClean="0"/>
            </a:br>
            <a:r>
              <a:rPr lang="en-US" dirty="0" err="1" smtClean="0"/>
              <a:t>write_enable</a:t>
            </a:r>
            <a:r>
              <a:rPr lang="en-US" dirty="0" smtClean="0"/>
              <a:t>, reset, …</a:t>
            </a:r>
            <a:endParaRPr lang="en-US" dirty="0"/>
          </a:p>
        </p:txBody>
      </p:sp>
      <p:sp>
        <p:nvSpPr>
          <p:cNvPr id="15882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8138" y="91123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912812" y="1058868"/>
            <a:ext cx="695325" cy="47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106487" y="1374780"/>
            <a:ext cx="501650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020887" y="106363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49487" y="138685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2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935287" y="106363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5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1435100" y="137478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6" name="Line 2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2249487" y="137574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7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435097" y="164148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9" name="Oval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23404" y="134509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50" name="Rectangle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31912" y="83503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4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877887" y="2197105"/>
            <a:ext cx="7302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none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5" name="Line 3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106487" y="2555880"/>
            <a:ext cx="5016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7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865187" y="3403595"/>
            <a:ext cx="746125" cy="79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8" name="Line 5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101725" y="3754438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00" name="Line 7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895350" y="4578345"/>
            <a:ext cx="715962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0" name="Line 9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106487" y="1390648"/>
            <a:ext cx="0" cy="4114802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1" name="Text Box 9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5800" y="540970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8322" name="Text Box 9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4487" y="704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D0</a:t>
            </a:r>
          </a:p>
        </p:txBody>
      </p:sp>
      <p:sp>
        <p:nvSpPr>
          <p:cNvPr id="1588323" name="Text Box 9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4487" y="417512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D3</a:t>
            </a:r>
          </a:p>
        </p:txBody>
      </p:sp>
      <p:sp>
        <p:nvSpPr>
          <p:cNvPr id="1588324" name="Text Box 10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4487" y="1847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D1</a:t>
            </a:r>
          </a:p>
        </p:txBody>
      </p:sp>
      <p:sp>
        <p:nvSpPr>
          <p:cNvPr id="1588325" name="Text Box 10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4487" y="30670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D2</a:t>
            </a:r>
          </a:p>
        </p:txBody>
      </p:sp>
      <p:sp>
        <p:nvSpPr>
          <p:cNvPr id="1588326" name="Rectangle 10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57800" y="4114800"/>
            <a:ext cx="1066800" cy="18288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7" name="Line 10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9600" y="5029200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8" name="Line 10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324600" y="5046663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9" name="Line 10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800600" y="4953000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0" name="Line 10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629400" y="4970463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1" name="Text Box 10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465290" y="4945063"/>
            <a:ext cx="367409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2" name="Text Box 10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97290" y="4970463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3" name="Line 10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588334" name="Line 1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57912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35" name="Line 11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791200" y="59436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7" name="Text Box 11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15673" y="4495800"/>
            <a:ext cx="966931" cy="12348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554288" y="91123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3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611313" y="211138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4" name="Line 1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24062" y="226378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5" name="Line 1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2252662" y="258700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938462" y="226378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438275" y="257493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2252662" y="257589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2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438272" y="284163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Oval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26579" y="254524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2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35087" y="203518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2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57463" y="211138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611313" y="329565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10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024062" y="344805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1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52662" y="377127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6" name="Line 1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938462" y="344805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1438275" y="375920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8" name="Line 2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2252662" y="376016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9" name="Line 2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1438272" y="402590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0" name="Oval 2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26579" y="372951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1" name="Rectangle 2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35087" y="321945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2" name="Rectangle 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57463" y="329565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3" name="Rectangle 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611313" y="4470395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4" name="Line 10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2024062" y="4622795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5" name="Line 1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252662" y="4946022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6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2938462" y="4622795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8" name="Line 2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2252662" y="4934910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9" name="Line 2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438272" y="5200645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Oval 25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426579" y="4904262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1" name="Rectangle 26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335087" y="4394195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557463" y="4470395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Line 5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1100138" y="4937120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0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 flipV="1">
            <a:off x="1438275" y="4933945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326" grpId="0" animBg="1"/>
      <p:bldP spid="1588327" grpId="0" animBg="1"/>
      <p:bldP spid="1588328" grpId="0" animBg="1"/>
      <p:bldP spid="1588329" grpId="0" animBg="1"/>
      <p:bldP spid="1588330" grpId="0" animBg="1"/>
      <p:bldP spid="1588331" grpId="0"/>
      <p:bldP spid="1588332" grpId="0"/>
      <p:bldP spid="1588333" grpId="0" animBg="1"/>
      <p:bldP spid="1588334" grpId="0" animBg="1"/>
      <p:bldP spid="1588335" grpId="0" animBg="1"/>
      <p:bldP spid="15883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What will this circuit do?</a:t>
            </a:r>
            <a:endParaRPr lang="en-US" dirty="0"/>
          </a:p>
        </p:txBody>
      </p:sp>
      <p:sp>
        <p:nvSpPr>
          <p:cNvPr id="4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828799"/>
            <a:ext cx="1219200" cy="2362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0200" y="3276599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3294062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2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9718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4190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" name="Text Box 1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2885181"/>
            <a:ext cx="1175322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32-bit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Box 10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92764" y="4495799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5"/>
          <p:cNvSpPr/>
          <p:nvPr>
            <p:custDataLst>
              <p:tags r:id="rId10"/>
            </p:custDataLst>
          </p:nvPr>
        </p:nvSpPr>
        <p:spPr>
          <a:xfrm>
            <a:off x="4495800" y="3047999"/>
            <a:ext cx="762000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+1</a:t>
            </a:r>
            <a:endParaRPr lang="en-US" sz="2800" dirty="0"/>
          </a:p>
        </p:txBody>
      </p:sp>
      <p:cxnSp>
        <p:nvCxnSpPr>
          <p:cNvPr id="18" name="Straight Connector 17"/>
          <p:cNvCxnSpPr>
            <a:stCxn id="16" idx="3"/>
          </p:cNvCxnSpPr>
          <p:nvPr>
            <p:custDataLst>
              <p:tags r:id="rId11"/>
            </p:custDataLst>
          </p:nvPr>
        </p:nvCxnSpPr>
        <p:spPr>
          <a:xfrm>
            <a:off x="5257800" y="3276599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2"/>
            </p:custDataLst>
          </p:nvPr>
        </p:nvCxnSpPr>
        <p:spPr>
          <a:xfrm rot="5400000">
            <a:off x="4686300" y="4381499"/>
            <a:ext cx="2209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 rot="10800000">
            <a:off x="1600200" y="5486399"/>
            <a:ext cx="419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4"/>
            </p:custDataLst>
          </p:nvPr>
        </p:nvCxnSpPr>
        <p:spPr>
          <a:xfrm rot="5400000" flipH="1" flipV="1">
            <a:off x="495300" y="4381499"/>
            <a:ext cx="2209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10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524500" y="2206217"/>
            <a:ext cx="571500" cy="358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27" name="Picture 82" descr="8-segment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096000" y="1828799"/>
            <a:ext cx="581025" cy="754836"/>
          </a:xfrm>
          <a:prstGeom prst="rect">
            <a:avLst/>
          </a:prstGeom>
          <a:noFill/>
        </p:spPr>
      </p:pic>
      <p:pic>
        <p:nvPicPr>
          <p:cNvPr id="28" name="Picture 82" descr="8-segment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629400" y="1828799"/>
            <a:ext cx="581025" cy="754836"/>
          </a:xfrm>
          <a:prstGeom prst="rect">
            <a:avLst/>
          </a:prstGeom>
          <a:noFill/>
        </p:spPr>
      </p:pic>
      <p:pic>
        <p:nvPicPr>
          <p:cNvPr id="29" name="Picture 82" descr="8-segment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162800" y="1828799"/>
            <a:ext cx="581025" cy="754836"/>
          </a:xfrm>
          <a:prstGeom prst="rect">
            <a:avLst/>
          </a:prstGeom>
          <a:noFill/>
        </p:spPr>
      </p:pic>
      <p:pic>
        <p:nvPicPr>
          <p:cNvPr id="30" name="Picture 82" descr="8-segment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696200" y="1828799"/>
            <a:ext cx="581025" cy="754836"/>
          </a:xfrm>
          <a:prstGeom prst="rect">
            <a:avLst/>
          </a:prstGeom>
          <a:noFill/>
        </p:spPr>
      </p:pic>
      <p:pic>
        <p:nvPicPr>
          <p:cNvPr id="31" name="Picture 82" descr="8-segment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8229600" y="1828799"/>
            <a:ext cx="581025" cy="754836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>
            <p:custDataLst>
              <p:tags r:id="rId21"/>
            </p:custDataLst>
          </p:nvPr>
        </p:nvCxnSpPr>
        <p:spPr>
          <a:xfrm rot="5400000" flipH="1" flipV="1">
            <a:off x="3581400" y="2743199"/>
            <a:ext cx="1066800" cy="0"/>
          </a:xfrm>
          <a:prstGeom prst="line">
            <a:avLst/>
          </a:prstGeom>
          <a:ln w="285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533400" y="1142999"/>
            <a:ext cx="75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Run</a:t>
            </a:r>
          </a:p>
        </p:txBody>
      </p:sp>
      <p:cxnSp>
        <p:nvCxnSpPr>
          <p:cNvPr id="36" name="Straight Connector 35"/>
          <p:cNvCxnSpPr/>
          <p:nvPr>
            <p:custDataLst>
              <p:tags r:id="rId23"/>
            </p:custDataLst>
          </p:nvPr>
        </p:nvCxnSpPr>
        <p:spPr>
          <a:xfrm>
            <a:off x="1447800" y="1447799"/>
            <a:ext cx="1219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>
            <p:custDataLst>
              <p:tags r:id="rId24"/>
            </p:custDataLst>
          </p:nvPr>
        </p:nvCxnSpPr>
        <p:spPr>
          <a:xfrm rot="5400000">
            <a:off x="2476897" y="1638696"/>
            <a:ext cx="380206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0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38400" y="1752599"/>
            <a:ext cx="67839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WE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Text Box 10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76600" y="1752599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>
            <p:custDataLst>
              <p:tags r:id="rId27"/>
            </p:custDataLst>
          </p:nvPr>
        </p:nvSpPr>
        <p:spPr>
          <a:xfrm>
            <a:off x="381000" y="68579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Reset</a:t>
            </a:r>
          </a:p>
        </p:txBody>
      </p:sp>
      <p:cxnSp>
        <p:nvCxnSpPr>
          <p:cNvPr id="44" name="Straight Connector 43"/>
          <p:cNvCxnSpPr/>
          <p:nvPr>
            <p:custDataLst>
              <p:tags r:id="rId28"/>
            </p:custDataLst>
          </p:nvPr>
        </p:nvCxnSpPr>
        <p:spPr>
          <a:xfrm>
            <a:off x="1447800" y="990599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>
            <p:custDataLst>
              <p:tags r:id="rId29"/>
            </p:custDataLst>
          </p:nvPr>
        </p:nvCxnSpPr>
        <p:spPr>
          <a:xfrm rot="5400000">
            <a:off x="3011091" y="1410096"/>
            <a:ext cx="836612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>
            <p:custDataLst>
              <p:tags r:id="rId30"/>
            </p:custDataLst>
          </p:nvPr>
        </p:nvSpPr>
        <p:spPr>
          <a:xfrm>
            <a:off x="4540134" y="2008666"/>
            <a:ext cx="984365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35" name="Line 10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4142164" y="2209799"/>
            <a:ext cx="397971" cy="1442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1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 now build interesting devices with sensors</a:t>
            </a:r>
          </a:p>
          <a:p>
            <a:pPr lvl="1"/>
            <a:r>
              <a:rPr lang="en-US"/>
              <a:t>Using combinatorial logic</a:t>
            </a:r>
          </a:p>
          <a:p>
            <a:endParaRPr lang="en-US"/>
          </a:p>
          <a:p>
            <a:r>
              <a:rPr lang="en-US"/>
              <a:t>We can also store data values</a:t>
            </a:r>
          </a:p>
          <a:p>
            <a:pPr lvl="1"/>
            <a:r>
              <a:rPr lang="en-US"/>
              <a:t>In state-holding elements</a:t>
            </a:r>
          </a:p>
          <a:p>
            <a:pPr lvl="1"/>
            <a:r>
              <a:rPr lang="en-US"/>
              <a:t>Coupled with clocks</a:t>
            </a:r>
          </a:p>
        </p:txBody>
      </p:sp>
    </p:spTree>
    <p:extLst>
      <p:ext uri="{BB962C8B-B14F-4D97-AF65-F5344CB8AC3E}">
        <p14:creationId xmlns:p14="http://schemas.microsoft.com/office/powerpoint/2010/main" val="33622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Components</a:t>
            </a:r>
          </a:p>
        </p:txBody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6248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</a:pPr>
            <a:r>
              <a:rPr lang="en-US" dirty="0"/>
              <a:t>Until now is combinatorial logic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Output is computed when inputs are present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System has no internal state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Nothing computed in the present can depend on what happened in the past!</a:t>
            </a:r>
          </a:p>
          <a:p>
            <a:pPr lvl="1">
              <a:lnSpc>
                <a:spcPct val="92000"/>
              </a:lnSpc>
            </a:pPr>
            <a:endParaRPr lang="en-US" dirty="0"/>
          </a:p>
          <a:p>
            <a:pPr>
              <a:lnSpc>
                <a:spcPct val="92000"/>
              </a:lnSpc>
            </a:pPr>
            <a:endParaRPr lang="en-US" dirty="0" smtClean="0"/>
          </a:p>
          <a:p>
            <a:pPr>
              <a:lnSpc>
                <a:spcPct val="92000"/>
              </a:lnSpc>
            </a:pPr>
            <a:endParaRPr lang="en-US" sz="1200" dirty="0"/>
          </a:p>
          <a:p>
            <a:pPr>
              <a:lnSpc>
                <a:spcPct val="92000"/>
              </a:lnSpc>
            </a:pPr>
            <a:r>
              <a:rPr lang="en-US" dirty="0" smtClean="0"/>
              <a:t>Need </a:t>
            </a:r>
            <a:r>
              <a:rPr lang="en-US" dirty="0"/>
              <a:t>a way to record data</a:t>
            </a:r>
          </a:p>
          <a:p>
            <a:pPr>
              <a:lnSpc>
                <a:spcPct val="92000"/>
              </a:lnSpc>
            </a:pPr>
            <a:r>
              <a:rPr lang="en-US" dirty="0"/>
              <a:t>Need a way to build </a:t>
            </a:r>
            <a:r>
              <a:rPr lang="en-US" dirty="0" err="1">
                <a:solidFill>
                  <a:srgbClr val="FFFF00"/>
                </a:solidFill>
              </a:rPr>
              <a:t>stateful</a:t>
            </a:r>
            <a:r>
              <a:rPr lang="en-US" dirty="0"/>
              <a:t> circuits</a:t>
            </a:r>
          </a:p>
          <a:p>
            <a:pPr>
              <a:lnSpc>
                <a:spcPct val="92000"/>
              </a:lnSpc>
            </a:pPr>
            <a:r>
              <a:rPr lang="en-US" dirty="0"/>
              <a:t>Need a state-holding </a:t>
            </a:r>
            <a:r>
              <a:rPr lang="en-US" dirty="0" smtClean="0"/>
              <a:t>device</a:t>
            </a:r>
          </a:p>
          <a:p>
            <a:pPr>
              <a:lnSpc>
                <a:spcPct val="92000"/>
              </a:lnSpc>
            </a:pPr>
            <a:endParaRPr lang="en-US" sz="1200" dirty="0" smtClean="0"/>
          </a:p>
          <a:p>
            <a:pPr>
              <a:lnSpc>
                <a:spcPct val="92000"/>
              </a:lnSpc>
            </a:pPr>
            <a:r>
              <a:rPr lang="en-US" dirty="0" smtClean="0">
                <a:solidFill>
                  <a:srgbClr val="FFFF00"/>
                </a:solidFill>
              </a:rPr>
              <a:t>Finite State Machines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762000" y="334833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Inputs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048000" y="3283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Combinational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circuit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3424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Outputs</a:t>
            </a:r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>
            <a:off x="1752600" y="3576935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971800" y="3195935"/>
            <a:ext cx="22098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>
          <a:xfrm>
            <a:off x="5181600" y="3653135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>
          <a:xfrm rot="5400000">
            <a:off x="2362200" y="3500735"/>
            <a:ext cx="1524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2207362" y="357693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>
          <a:xfrm rot="5400000">
            <a:off x="5641238" y="3576935"/>
            <a:ext cx="1524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454340" y="3653135"/>
            <a:ext cx="44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2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 smtClean="0">
                <a:solidFill>
                  <a:srgbClr val="FFFF00"/>
                </a:solidFill>
              </a:rPr>
              <a:t>Make sure partner in same </a:t>
            </a:r>
            <a:r>
              <a:rPr lang="en-US" sz="2800" dirty="0">
                <a:solidFill>
                  <a:srgbClr val="FFFF00"/>
                </a:solidFill>
              </a:rPr>
              <a:t>Lab Section </a:t>
            </a:r>
            <a:r>
              <a:rPr lang="en-US" sz="2800" b="1" i="1" dirty="0" smtClean="0">
                <a:solidFill>
                  <a:srgbClr val="FFFF00"/>
                </a:solidFill>
              </a:rPr>
              <a:t>this week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Lab2 is out</a:t>
            </a:r>
            <a:endParaRPr lang="en-US" sz="2800" dirty="0"/>
          </a:p>
          <a:p>
            <a:r>
              <a:rPr lang="en-US" sz="2800" dirty="0"/>
              <a:t>D</a:t>
            </a:r>
            <a:r>
              <a:rPr lang="en-US" sz="2800" dirty="0" smtClean="0"/>
              <a:t>ue in one week, next Monday, start early</a:t>
            </a:r>
          </a:p>
          <a:p>
            <a:r>
              <a:rPr lang="en-US" sz="2800" dirty="0" smtClean="0"/>
              <a:t>Work </a:t>
            </a:r>
            <a:r>
              <a:rPr lang="en-US" sz="2800" dirty="0" smtClean="0">
                <a:solidFill>
                  <a:srgbClr val="FFFF00"/>
                </a:solidFill>
              </a:rPr>
              <a:t>alone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But</a:t>
            </a:r>
            <a:r>
              <a:rPr lang="en-US" sz="2800" dirty="0" smtClean="0"/>
              <a:t>, 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2800" dirty="0" smtClean="0"/>
              <a:t>No Homework this week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63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://www.cs.cornell.edu/Courses/CS3410/2012sp/schedule.html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29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April 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32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Max of </a:t>
            </a:r>
            <a:r>
              <a:rPr lang="en-US" sz="2400" b="1" i="1" dirty="0">
                <a:solidFill>
                  <a:schemeClr val="accent1"/>
                </a:solidFill>
              </a:rPr>
              <a:t>two</a:t>
            </a:r>
            <a:r>
              <a:rPr lang="en-US" sz="2400" dirty="0">
                <a:solidFill>
                  <a:schemeClr val="accent1"/>
                </a:solidFill>
              </a:rPr>
              <a:t> slip days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Slip days deducted first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20% 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TA,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ctrTitle" sz="quarter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defTabSz="449263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>
                <a:latin typeface="Tahoma" charset="0"/>
              </a:rPr>
              <a:t>Finite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1676054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Revisit Voting Machine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74964" y="1614396"/>
            <a:ext cx="7848600" cy="4341416"/>
            <a:chOff x="304800" y="1291430"/>
            <a:chExt cx="8229600" cy="5016840"/>
          </a:xfrm>
        </p:grpSpPr>
        <p:sp>
          <p:nvSpPr>
            <p:cNvPr id="24" name="Text Box 19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48803" y="4175006"/>
              <a:ext cx="102173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Ballots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200401" y="4423570"/>
              <a:ext cx="4452062" cy="1884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How do we create</a:t>
              </a:r>
            </a:p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 a vote counter</a:t>
              </a: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machine</a:t>
              </a:r>
            </a:p>
          </p:txBody>
        </p:sp>
        <p:pic>
          <p:nvPicPr>
            <p:cNvPr id="36" name="Picture 18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5" cstate="print">
              <a:lum bright="-66000"/>
            </a:blip>
            <a:srcRect/>
            <a:stretch>
              <a:fillRect/>
            </a:stretch>
          </p:blipFill>
          <p:spPr bwMode="auto">
            <a:xfrm>
              <a:off x="2546350" y="1291430"/>
              <a:ext cx="4356100" cy="3132138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</p:pic>
        <p:grpSp>
          <p:nvGrpSpPr>
            <p:cNvPr id="37" name="Group 36"/>
            <p:cNvGrpSpPr/>
            <p:nvPr>
              <p:custDataLst>
                <p:tags r:id="rId5"/>
              </p:custDataLst>
            </p:nvPr>
          </p:nvGrpSpPr>
          <p:grpSpPr>
            <a:xfrm>
              <a:off x="304800" y="1371600"/>
              <a:ext cx="1447800" cy="2247900"/>
              <a:chOff x="304800" y="1371600"/>
              <a:chExt cx="1447800" cy="2247900"/>
            </a:xfrm>
          </p:grpSpPr>
          <p:sp>
            <p:nvSpPr>
              <p:cNvPr id="38" name="Rectangle 13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4800" y="1371600"/>
                <a:ext cx="1447800" cy="2247900"/>
              </a:xfrm>
              <a:custGeom>
                <a:avLst/>
                <a:gdLst>
                  <a:gd name="connsiteX0" fmla="*/ 0 w 1447800"/>
                  <a:gd name="connsiteY0" fmla="*/ 0 h 2209800"/>
                  <a:gd name="connsiteX1" fmla="*/ 1447800 w 1447800"/>
                  <a:gd name="connsiteY1" fmla="*/ 0 h 2209800"/>
                  <a:gd name="connsiteX2" fmla="*/ 1447800 w 1447800"/>
                  <a:gd name="connsiteY2" fmla="*/ 2209800 h 2209800"/>
                  <a:gd name="connsiteX3" fmla="*/ 0 w 1447800"/>
                  <a:gd name="connsiteY3" fmla="*/ 2209800 h 2209800"/>
                  <a:gd name="connsiteX4" fmla="*/ 0 w 1447800"/>
                  <a:gd name="connsiteY4" fmla="*/ 0 h 2209800"/>
                  <a:gd name="connsiteX0" fmla="*/ 0 w 1447800"/>
                  <a:gd name="connsiteY0" fmla="*/ 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0 h 2209800"/>
                  <a:gd name="connsiteX0" fmla="*/ 0 w 1447800"/>
                  <a:gd name="connsiteY0" fmla="*/ 1524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152400 h 2209800"/>
                  <a:gd name="connsiteX0" fmla="*/ 0 w 1447800"/>
                  <a:gd name="connsiteY0" fmla="*/ 2286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228600 h 2209800"/>
                  <a:gd name="connsiteX0" fmla="*/ 0 w 1447800"/>
                  <a:gd name="connsiteY0" fmla="*/ 3048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304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7800" h="2209800">
                    <a:moveTo>
                      <a:pt x="0" y="304800"/>
                    </a:moveTo>
                    <a:lnTo>
                      <a:pt x="247650" y="0"/>
                    </a:lnTo>
                    <a:lnTo>
                      <a:pt x="1447800" y="0"/>
                    </a:lnTo>
                    <a:lnTo>
                      <a:pt x="1447800" y="2209800"/>
                    </a:lnTo>
                    <a:lnTo>
                      <a:pt x="0" y="220980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28575" cmpd="sng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9" name="Oval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441934" y="20955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0" name="Oval 1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441934" y="1790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1" name="Oval 1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441934" y="1485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2" name="Oval 17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441934" y="24003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3" name="Oval 15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441934" y="27051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4" name="Oval 16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441934" y="3009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5" name="Oval 17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441934" y="3314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>
              <p:custDataLst>
                <p:tags r:id="rId6"/>
              </p:custDataLst>
            </p:nvPr>
          </p:nvGrpSpPr>
          <p:grpSpPr>
            <a:xfrm>
              <a:off x="457200" y="1524000"/>
              <a:ext cx="1447800" cy="2247900"/>
              <a:chOff x="304800" y="1371600"/>
              <a:chExt cx="1447800" cy="2247900"/>
            </a:xfrm>
          </p:grpSpPr>
          <p:sp>
            <p:nvSpPr>
              <p:cNvPr id="47" name="Rectangle 13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04800" y="1371600"/>
                <a:ext cx="1447800" cy="2247900"/>
              </a:xfrm>
              <a:custGeom>
                <a:avLst/>
                <a:gdLst>
                  <a:gd name="connsiteX0" fmla="*/ 0 w 1447800"/>
                  <a:gd name="connsiteY0" fmla="*/ 0 h 2209800"/>
                  <a:gd name="connsiteX1" fmla="*/ 1447800 w 1447800"/>
                  <a:gd name="connsiteY1" fmla="*/ 0 h 2209800"/>
                  <a:gd name="connsiteX2" fmla="*/ 1447800 w 1447800"/>
                  <a:gd name="connsiteY2" fmla="*/ 2209800 h 2209800"/>
                  <a:gd name="connsiteX3" fmla="*/ 0 w 1447800"/>
                  <a:gd name="connsiteY3" fmla="*/ 2209800 h 2209800"/>
                  <a:gd name="connsiteX4" fmla="*/ 0 w 1447800"/>
                  <a:gd name="connsiteY4" fmla="*/ 0 h 2209800"/>
                  <a:gd name="connsiteX0" fmla="*/ 0 w 1447800"/>
                  <a:gd name="connsiteY0" fmla="*/ 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0 h 2209800"/>
                  <a:gd name="connsiteX0" fmla="*/ 0 w 1447800"/>
                  <a:gd name="connsiteY0" fmla="*/ 1524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152400 h 2209800"/>
                  <a:gd name="connsiteX0" fmla="*/ 0 w 1447800"/>
                  <a:gd name="connsiteY0" fmla="*/ 2286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228600 h 2209800"/>
                  <a:gd name="connsiteX0" fmla="*/ 0 w 1447800"/>
                  <a:gd name="connsiteY0" fmla="*/ 3048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304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7800" h="2209800">
                    <a:moveTo>
                      <a:pt x="0" y="304800"/>
                    </a:moveTo>
                    <a:lnTo>
                      <a:pt x="247650" y="0"/>
                    </a:lnTo>
                    <a:lnTo>
                      <a:pt x="1447800" y="0"/>
                    </a:lnTo>
                    <a:lnTo>
                      <a:pt x="1447800" y="2209800"/>
                    </a:lnTo>
                    <a:lnTo>
                      <a:pt x="0" y="220980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28575" cmpd="sng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441934" y="20955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9" name="Oval 15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441934" y="1790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0" name="Oval 1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441934" y="1485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1" name="Oval 1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441934" y="24003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2" name="Oval 15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41934" y="27051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" name="Oval 16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441934" y="3009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4" name="Oval 17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441934" y="3314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>
              <p:custDataLst>
                <p:tags r:id="rId7"/>
              </p:custDataLst>
            </p:nvPr>
          </p:nvGrpSpPr>
          <p:grpSpPr>
            <a:xfrm>
              <a:off x="609600" y="1676400"/>
              <a:ext cx="1447800" cy="2247900"/>
              <a:chOff x="304800" y="1371600"/>
              <a:chExt cx="1447800" cy="2247900"/>
            </a:xfrm>
          </p:grpSpPr>
          <p:sp>
            <p:nvSpPr>
              <p:cNvPr id="56" name="Rectangle 1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04800" y="1371600"/>
                <a:ext cx="1447800" cy="2247900"/>
              </a:xfrm>
              <a:custGeom>
                <a:avLst/>
                <a:gdLst>
                  <a:gd name="connsiteX0" fmla="*/ 0 w 1447800"/>
                  <a:gd name="connsiteY0" fmla="*/ 0 h 2209800"/>
                  <a:gd name="connsiteX1" fmla="*/ 1447800 w 1447800"/>
                  <a:gd name="connsiteY1" fmla="*/ 0 h 2209800"/>
                  <a:gd name="connsiteX2" fmla="*/ 1447800 w 1447800"/>
                  <a:gd name="connsiteY2" fmla="*/ 2209800 h 2209800"/>
                  <a:gd name="connsiteX3" fmla="*/ 0 w 1447800"/>
                  <a:gd name="connsiteY3" fmla="*/ 2209800 h 2209800"/>
                  <a:gd name="connsiteX4" fmla="*/ 0 w 1447800"/>
                  <a:gd name="connsiteY4" fmla="*/ 0 h 2209800"/>
                  <a:gd name="connsiteX0" fmla="*/ 0 w 1447800"/>
                  <a:gd name="connsiteY0" fmla="*/ 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0 h 2209800"/>
                  <a:gd name="connsiteX0" fmla="*/ 0 w 1447800"/>
                  <a:gd name="connsiteY0" fmla="*/ 1524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152400 h 2209800"/>
                  <a:gd name="connsiteX0" fmla="*/ 0 w 1447800"/>
                  <a:gd name="connsiteY0" fmla="*/ 2286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228600 h 2209800"/>
                  <a:gd name="connsiteX0" fmla="*/ 0 w 1447800"/>
                  <a:gd name="connsiteY0" fmla="*/ 304800 h 2209800"/>
                  <a:gd name="connsiteX1" fmla="*/ 247650 w 1447800"/>
                  <a:gd name="connsiteY1" fmla="*/ 0 h 2209800"/>
                  <a:gd name="connsiteX2" fmla="*/ 1447800 w 1447800"/>
                  <a:gd name="connsiteY2" fmla="*/ 0 h 2209800"/>
                  <a:gd name="connsiteX3" fmla="*/ 1447800 w 1447800"/>
                  <a:gd name="connsiteY3" fmla="*/ 2209800 h 2209800"/>
                  <a:gd name="connsiteX4" fmla="*/ 0 w 1447800"/>
                  <a:gd name="connsiteY4" fmla="*/ 2209800 h 2209800"/>
                  <a:gd name="connsiteX5" fmla="*/ 0 w 1447800"/>
                  <a:gd name="connsiteY5" fmla="*/ 304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7800" h="2209800">
                    <a:moveTo>
                      <a:pt x="0" y="304800"/>
                    </a:moveTo>
                    <a:lnTo>
                      <a:pt x="247650" y="0"/>
                    </a:lnTo>
                    <a:lnTo>
                      <a:pt x="1447800" y="0"/>
                    </a:lnTo>
                    <a:lnTo>
                      <a:pt x="1447800" y="2209800"/>
                    </a:lnTo>
                    <a:lnTo>
                      <a:pt x="0" y="220980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28575" cmpd="sng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9" name="Oval 1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441934" y="20955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1" name="Oval 1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441934" y="1790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2" name="Oval 1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441934" y="1485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3" name="Oval 1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441934" y="24003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Oval 1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441934" y="27051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5" name="Oval 16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41934" y="30099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" name="Oval 1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441934" y="3314700"/>
                <a:ext cx="228600" cy="228600"/>
              </a:xfrm>
              <a:prstGeom prst="ellips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67" name="Rectangle 66"/>
            <p:cNvSpPr/>
            <p:nvPr>
              <p:custDataLst>
                <p:tags r:id="rId8"/>
              </p:custDataLst>
            </p:nvPr>
          </p:nvSpPr>
          <p:spPr>
            <a:xfrm rot="16200000">
              <a:off x="1524000" y="2552700"/>
              <a:ext cx="2133600" cy="4572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detect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Arc 67"/>
            <p:cNvSpPr/>
            <p:nvPr>
              <p:custDataLst>
                <p:tags r:id="rId9"/>
              </p:custDataLst>
            </p:nvPr>
          </p:nvSpPr>
          <p:spPr>
            <a:xfrm>
              <a:off x="2209800" y="26670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>
              <p:custDataLst>
                <p:tags r:id="rId10"/>
              </p:custDataLst>
            </p:nvPr>
          </p:nvSpPr>
          <p:spPr>
            <a:xfrm>
              <a:off x="2209800" y="29718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>
              <p:custDataLst>
                <p:tags r:id="rId11"/>
              </p:custDataLst>
            </p:nvPr>
          </p:nvSpPr>
          <p:spPr>
            <a:xfrm>
              <a:off x="2209800" y="32766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/>
            <p:cNvSpPr/>
            <p:nvPr>
              <p:custDataLst>
                <p:tags r:id="rId12"/>
              </p:custDataLst>
            </p:nvPr>
          </p:nvSpPr>
          <p:spPr>
            <a:xfrm>
              <a:off x="2209800" y="35814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/>
            <p:cNvSpPr/>
            <p:nvPr>
              <p:custDataLst>
                <p:tags r:id="rId13"/>
              </p:custDataLst>
            </p:nvPr>
          </p:nvSpPr>
          <p:spPr>
            <a:xfrm>
              <a:off x="2209800" y="17526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Arc 73"/>
            <p:cNvSpPr/>
            <p:nvPr>
              <p:custDataLst>
                <p:tags r:id="rId14"/>
              </p:custDataLst>
            </p:nvPr>
          </p:nvSpPr>
          <p:spPr>
            <a:xfrm>
              <a:off x="2209800" y="20574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Arc 74"/>
            <p:cNvSpPr/>
            <p:nvPr>
              <p:custDataLst>
                <p:tags r:id="rId15"/>
              </p:custDataLst>
            </p:nvPr>
          </p:nvSpPr>
          <p:spPr>
            <a:xfrm>
              <a:off x="2209800" y="23622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67" idx="2"/>
            </p:cNvCxnSpPr>
            <p:nvPr>
              <p:custDataLst>
                <p:tags r:id="rId16"/>
              </p:custDataLst>
            </p:nvPr>
          </p:nvCxnSpPr>
          <p:spPr>
            <a:xfrm>
              <a:off x="2819400" y="2781300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>
              <p:custDataLst>
                <p:tags r:id="rId17"/>
              </p:custDataLst>
            </p:nvPr>
          </p:nvSpPr>
          <p:spPr>
            <a:xfrm>
              <a:off x="3429000" y="2171700"/>
              <a:ext cx="990600" cy="12573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enc</a:t>
              </a:r>
              <a:endParaRPr lang="en-US" dirty="0"/>
            </a:p>
          </p:txBody>
        </p:sp>
        <p:cxnSp>
          <p:nvCxnSpPr>
            <p:cNvPr id="78" name="Straight Connector 77"/>
            <p:cNvCxnSpPr/>
            <p:nvPr>
              <p:custDataLst>
                <p:tags r:id="rId18"/>
              </p:custDataLst>
            </p:nvPr>
          </p:nvCxnSpPr>
          <p:spPr>
            <a:xfrm rot="5400000">
              <a:off x="3105150" y="2686050"/>
              <a:ext cx="190500" cy="152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>
              <p:custDataLst>
                <p:tags r:id="rId19"/>
              </p:custDataLst>
            </p:nvPr>
          </p:nvSpPr>
          <p:spPr bwMode="auto">
            <a:xfrm>
              <a:off x="2971800" y="2753635"/>
              <a:ext cx="304800" cy="631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3200" dirty="0" smtClean="0">
                  <a:solidFill>
                    <a:srgbClr val="FFFFFF"/>
                  </a:solidFill>
                  <a:latin typeface="Calibri" pitchFamily="34" charset="0"/>
                </a:rPr>
                <a:t>8</a:t>
              </a:r>
            </a:p>
          </p:txBody>
        </p:sp>
        <p:cxnSp>
          <p:nvCxnSpPr>
            <p:cNvPr id="80" name="Straight Connector 79"/>
            <p:cNvCxnSpPr/>
            <p:nvPr>
              <p:custDataLst>
                <p:tags r:id="rId20"/>
              </p:custDataLst>
            </p:nvPr>
          </p:nvCxnSpPr>
          <p:spPr>
            <a:xfrm>
              <a:off x="4419600" y="2781300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custDataLst>
                <p:tags r:id="rId21"/>
              </p:custDataLst>
            </p:nvPr>
          </p:nvCxnSpPr>
          <p:spPr>
            <a:xfrm rot="5400000">
              <a:off x="4705350" y="2686050"/>
              <a:ext cx="190500" cy="152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>
              <p:custDataLst>
                <p:tags r:id="rId22"/>
              </p:custDataLst>
            </p:nvPr>
          </p:nvSpPr>
          <p:spPr bwMode="auto">
            <a:xfrm>
              <a:off x="4572000" y="2753635"/>
              <a:ext cx="304800" cy="631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3200" dirty="0" smtClean="0">
                  <a:solidFill>
                    <a:srgbClr val="FFFFFF"/>
                  </a:solidFill>
                  <a:latin typeface="Calibri" pitchFamily="34" charset="0"/>
                </a:rPr>
                <a:t>3</a:t>
              </a:r>
            </a:p>
          </p:txBody>
        </p:sp>
        <p:pic>
          <p:nvPicPr>
            <p:cNvPr id="86" name="Picture 85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6" cstate="print"/>
            <a:srcRect/>
            <a:stretch>
              <a:fillRect/>
            </a:stretch>
          </p:blipFill>
          <p:spPr bwMode="auto">
            <a:xfrm>
              <a:off x="7537992" y="2133600"/>
              <a:ext cx="996408" cy="1295400"/>
            </a:xfrm>
            <a:prstGeom prst="rect">
              <a:avLst/>
            </a:prstGeom>
            <a:noFill/>
            <a:ln w="18360">
              <a:noFill/>
              <a:round/>
              <a:headEnd/>
              <a:tailEnd/>
            </a:ln>
            <a:effectLst/>
          </p:spPr>
        </p:pic>
        <p:cxnSp>
          <p:nvCxnSpPr>
            <p:cNvPr id="87" name="Straight Connector 86"/>
            <p:cNvCxnSpPr>
              <a:stCxn id="86" idx="1"/>
            </p:cNvCxnSpPr>
            <p:nvPr>
              <p:custDataLst>
                <p:tags r:id="rId24"/>
              </p:custDataLst>
            </p:nvPr>
          </p:nvCxnSpPr>
          <p:spPr>
            <a:xfrm rot="10800000">
              <a:off x="6928392" y="2781300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>
              <p:custDataLst>
                <p:tags r:id="rId25"/>
              </p:custDataLst>
            </p:nvPr>
          </p:nvCxnSpPr>
          <p:spPr>
            <a:xfrm rot="5400000" flipH="1" flipV="1">
              <a:off x="7137942" y="2705100"/>
              <a:ext cx="190500" cy="152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>
              <p:custDataLst>
                <p:tags r:id="rId26"/>
              </p:custDataLst>
            </p:nvPr>
          </p:nvSpPr>
          <p:spPr bwMode="auto">
            <a:xfrm>
              <a:off x="7021893" y="2759572"/>
              <a:ext cx="390148" cy="631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3200" dirty="0" smtClean="0">
                  <a:solidFill>
                    <a:srgbClr val="FFFFFF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90" name="TextBox 89"/>
            <p:cNvSpPr txBox="1"/>
            <p:nvPr>
              <p:custDataLst>
                <p:tags r:id="rId27"/>
              </p:custDataLst>
            </p:nvPr>
          </p:nvSpPr>
          <p:spPr bwMode="auto">
            <a:xfrm>
              <a:off x="5300377" y="2325185"/>
              <a:ext cx="1252823" cy="9514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7LED </a:t>
              </a:r>
              <a:b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decode</a:t>
              </a:r>
            </a:p>
          </p:txBody>
        </p:sp>
        <p:sp>
          <p:nvSpPr>
            <p:cNvPr id="91" name="Rectangle 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029200" y="2133600"/>
              <a:ext cx="1873250" cy="1295400"/>
            </a:xfrm>
            <a:prstGeom prst="rect">
              <a:avLst/>
            </a:prstGeom>
            <a:noFill/>
            <a:ln w="25560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9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Revisit Voting Machine</a:t>
            </a:r>
            <a:endParaRPr lang="en-US" dirty="0"/>
          </a:p>
        </p:txBody>
      </p:sp>
      <p:sp>
        <p:nvSpPr>
          <p:cNvPr id="1967122" name="Line 1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2878137" y="54102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oval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7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4921694" y="2849118"/>
            <a:ext cx="593725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FFFFFF"/>
                </a:solidFill>
                <a:latin typeface="Calibri"/>
              </a:rPr>
              <a:t>mux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5065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87087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7450137" y="12192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8135937" y="1219200"/>
            <a:ext cx="703263" cy="914400"/>
          </a:xfrm>
          <a:prstGeom prst="rect">
            <a:avLst/>
          </a:prstGeom>
          <a:noFill/>
        </p:spPr>
      </p:pic>
      <p:sp>
        <p:nvSpPr>
          <p:cNvPr id="101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87937" y="2667000"/>
            <a:ext cx="381000" cy="685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2" name="TextBox 131"/>
          <p:cNvSpPr txBox="1"/>
          <p:nvPr>
            <p:custDataLst>
              <p:tags r:id="rId9"/>
            </p:custDataLst>
          </p:nvPr>
        </p:nvSpPr>
        <p:spPr>
          <a:xfrm>
            <a:off x="3231371" y="3657600"/>
            <a:ext cx="408766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...</a:t>
            </a:r>
            <a:endParaRPr lang="en-US" sz="4000" b="1" dirty="0" err="1" smtClean="0">
              <a:solidFill>
                <a:schemeClr val="accent1"/>
              </a:solidFill>
            </a:endParaRPr>
          </a:p>
        </p:txBody>
      </p:sp>
      <p:cxnSp>
        <p:nvCxnSpPr>
          <p:cNvPr id="152" name="Straight Connector 151"/>
          <p:cNvCxnSpPr/>
          <p:nvPr>
            <p:custDataLst>
              <p:tags r:id="rId10"/>
            </p:custDataLst>
          </p:nvPr>
        </p:nvCxnSpPr>
        <p:spPr>
          <a:xfrm rot="10800000">
            <a:off x="1582737" y="2743200"/>
            <a:ext cx="35052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>
            <p:custDataLst>
              <p:tags r:id="rId11"/>
            </p:custDataLst>
          </p:nvPr>
        </p:nvCxnSpPr>
        <p:spPr>
          <a:xfrm rot="10800000">
            <a:off x="2878137" y="2895600"/>
            <a:ext cx="22098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>
            <p:custDataLst>
              <p:tags r:id="rId12"/>
            </p:custDataLst>
          </p:nvPr>
        </p:nvCxnSpPr>
        <p:spPr>
          <a:xfrm flipH="1">
            <a:off x="4935537" y="2971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13"/>
            </p:custDataLst>
          </p:nvPr>
        </p:nvCxnSpPr>
        <p:spPr>
          <a:xfrm rot="10800000">
            <a:off x="2192337" y="2819400"/>
            <a:ext cx="28956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14"/>
            </p:custDataLst>
          </p:nvPr>
        </p:nvCxnSpPr>
        <p:spPr>
          <a:xfrm flipH="1">
            <a:off x="4935537" y="3048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>
            <p:custDataLst>
              <p:tags r:id="rId15"/>
            </p:custDataLst>
          </p:nvPr>
        </p:nvCxnSpPr>
        <p:spPr>
          <a:xfrm flipH="1">
            <a:off x="4935537" y="3124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>
            <p:custDataLst>
              <p:tags r:id="rId16"/>
            </p:custDataLst>
          </p:nvPr>
        </p:nvCxnSpPr>
        <p:spPr>
          <a:xfrm flipH="1">
            <a:off x="4935537" y="32004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254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" name="Text Box 3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016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" name="Group 212"/>
          <p:cNvGrpSpPr/>
          <p:nvPr>
            <p:custDataLst>
              <p:tags r:id="rId19"/>
            </p:custDataLst>
          </p:nvPr>
        </p:nvGrpSpPr>
        <p:grpSpPr>
          <a:xfrm>
            <a:off x="973137" y="5410200"/>
            <a:ext cx="381000" cy="990600"/>
            <a:chOff x="3505200" y="4419598"/>
            <a:chExt cx="609600" cy="2133599"/>
          </a:xfrm>
        </p:grpSpPr>
        <p:sp>
          <p:nvSpPr>
            <p:cNvPr id="198" name="Rectangle 197"/>
            <p:cNvSpPr/>
            <p:nvPr>
              <p:custDataLst>
                <p:tags r:id="rId101"/>
              </p:custDataLst>
            </p:nvPr>
          </p:nvSpPr>
          <p:spPr>
            <a:xfrm rot="16200000">
              <a:off x="2819400" y="5257798"/>
              <a:ext cx="2133599" cy="4572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detect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9" name="Arc 198"/>
            <p:cNvSpPr/>
            <p:nvPr>
              <p:custDataLst>
                <p:tags r:id="rId102"/>
              </p:custDataLst>
            </p:nvPr>
          </p:nvSpPr>
          <p:spPr>
            <a:xfrm>
              <a:off x="3505200" y="53721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Arc 199"/>
            <p:cNvSpPr/>
            <p:nvPr>
              <p:custDataLst>
                <p:tags r:id="rId103"/>
              </p:custDataLst>
            </p:nvPr>
          </p:nvSpPr>
          <p:spPr>
            <a:xfrm>
              <a:off x="3505200" y="56769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Arc 200"/>
            <p:cNvSpPr/>
            <p:nvPr>
              <p:custDataLst>
                <p:tags r:id="rId104"/>
              </p:custDataLst>
            </p:nvPr>
          </p:nvSpPr>
          <p:spPr>
            <a:xfrm>
              <a:off x="3505200" y="59817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Arc 201"/>
            <p:cNvSpPr/>
            <p:nvPr>
              <p:custDataLst>
                <p:tags r:id="rId105"/>
              </p:custDataLst>
            </p:nvPr>
          </p:nvSpPr>
          <p:spPr>
            <a:xfrm>
              <a:off x="3505200" y="62865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Arc 202"/>
            <p:cNvSpPr/>
            <p:nvPr>
              <p:custDataLst>
                <p:tags r:id="rId106"/>
              </p:custDataLst>
            </p:nvPr>
          </p:nvSpPr>
          <p:spPr>
            <a:xfrm>
              <a:off x="3505200" y="44577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Arc 203"/>
            <p:cNvSpPr/>
            <p:nvPr>
              <p:custDataLst>
                <p:tags r:id="rId107"/>
              </p:custDataLst>
            </p:nvPr>
          </p:nvSpPr>
          <p:spPr>
            <a:xfrm>
              <a:off x="3505200" y="47625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Arc 204"/>
            <p:cNvSpPr/>
            <p:nvPr>
              <p:custDataLst>
                <p:tags r:id="rId108"/>
              </p:custDataLst>
            </p:nvPr>
          </p:nvSpPr>
          <p:spPr>
            <a:xfrm>
              <a:off x="3505200" y="50673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6" name="Straight Connector 205"/>
          <p:cNvCxnSpPr>
            <a:endCxn id="207" idx="0"/>
          </p:cNvCxnSpPr>
          <p:nvPr>
            <p:custDataLst>
              <p:tags r:id="rId20"/>
            </p:custDataLst>
          </p:nvPr>
        </p:nvCxnSpPr>
        <p:spPr>
          <a:xfrm>
            <a:off x="1354137" y="59055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>
            <p:custDataLst>
              <p:tags r:id="rId21"/>
            </p:custDataLst>
          </p:nvPr>
        </p:nvSpPr>
        <p:spPr>
          <a:xfrm rot="16200000">
            <a:off x="1468437" y="5753100"/>
            <a:ext cx="533400" cy="304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</a:t>
            </a:r>
            <a:endParaRPr lang="en-US" dirty="0"/>
          </a:p>
        </p:txBody>
      </p:sp>
      <p:cxnSp>
        <p:nvCxnSpPr>
          <p:cNvPr id="210" name="Straight Connector 209"/>
          <p:cNvCxnSpPr/>
          <p:nvPr>
            <p:custDataLst>
              <p:tags r:id="rId22"/>
            </p:custDataLst>
          </p:nvPr>
        </p:nvCxnSpPr>
        <p:spPr>
          <a:xfrm>
            <a:off x="1887537" y="5931340"/>
            <a:ext cx="3352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>
            <p:custDataLst>
              <p:tags r:id="rId23"/>
            </p:custDataLst>
          </p:nvPr>
        </p:nvCxnSpPr>
        <p:spPr>
          <a:xfrm rot="5400000">
            <a:off x="2097087" y="58483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>
            <p:custDataLst>
              <p:tags r:id="rId24"/>
            </p:custDataLst>
          </p:nvPr>
        </p:nvSpPr>
        <p:spPr bwMode="auto">
          <a:xfrm>
            <a:off x="1963737" y="5903675"/>
            <a:ext cx="304800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16" name="Text Box 3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49894" y="5029200"/>
            <a:ext cx="1842643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 (3-to-8)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7" name="Rectangle 1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2801937" y="3962400"/>
            <a:ext cx="304800" cy="2590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cxnSp>
        <p:nvCxnSpPr>
          <p:cNvPr id="227" name="Straight Connector 226"/>
          <p:cNvCxnSpPr/>
          <p:nvPr>
            <p:custDataLst>
              <p:tags r:id="rId27"/>
            </p:custDataLst>
          </p:nvPr>
        </p:nvCxnSpPr>
        <p:spPr>
          <a:xfrm rot="5400000">
            <a:off x="3944937" y="4648200"/>
            <a:ext cx="2590800" cy="0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468937" y="3048000"/>
            <a:ext cx="381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35" name="Line 2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383337" y="3048000"/>
            <a:ext cx="152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241" name="Straight Connector 240"/>
          <p:cNvCxnSpPr/>
          <p:nvPr>
            <p:custDataLst>
              <p:tags r:id="rId30"/>
            </p:custDataLst>
          </p:nvPr>
        </p:nvCxnSpPr>
        <p:spPr>
          <a:xfrm rot="5400000">
            <a:off x="5621337" y="3962400"/>
            <a:ext cx="182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>
            <p:custDataLst>
              <p:tags r:id="rId31"/>
            </p:custDataLst>
          </p:nvPr>
        </p:nvCxnSpPr>
        <p:spPr>
          <a:xfrm rot="10800000">
            <a:off x="1582737" y="4876800"/>
            <a:ext cx="495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Line 5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5827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none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7" name="Line 5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1923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253" name="Straight Connector 252"/>
          <p:cNvCxnSpPr/>
          <p:nvPr>
            <p:custDataLst>
              <p:tags r:id="rId34"/>
            </p:custDataLst>
          </p:nvPr>
        </p:nvCxnSpPr>
        <p:spPr>
          <a:xfrm rot="5400000" flipH="1" flipV="1">
            <a:off x="15446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>
            <p:custDataLst>
              <p:tags r:id="rId35"/>
            </p:custDataLst>
          </p:nvPr>
        </p:nvCxnSpPr>
        <p:spPr>
          <a:xfrm rot="5400000" flipH="1" flipV="1">
            <a:off x="21542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>
            <p:custDataLst>
              <p:tags r:id="rId36"/>
            </p:custDataLst>
          </p:nvPr>
        </p:nvCxnSpPr>
        <p:spPr>
          <a:xfrm rot="5400000" flipH="1" flipV="1">
            <a:off x="27638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>
            <p:custDataLst>
              <p:tags r:id="rId37"/>
            </p:custDataLst>
          </p:nvPr>
        </p:nvCxnSpPr>
        <p:spPr>
          <a:xfrm rot="5400000" flipH="1" flipV="1">
            <a:off x="38306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>
            <p:custDataLst>
              <p:tags r:id="rId38"/>
            </p:custDataLst>
          </p:nvPr>
        </p:nvCxnSpPr>
        <p:spPr>
          <a:xfrm rot="10800000">
            <a:off x="3868737" y="3276600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>
            <p:custDataLst>
              <p:tags r:id="rId39"/>
            </p:custDataLst>
          </p:nvPr>
        </p:nvCxnSpPr>
        <p:spPr>
          <a:xfrm flipH="1">
            <a:off x="4935537" y="1447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>
            <p:custDataLst>
              <p:tags r:id="rId40"/>
            </p:custDataLst>
          </p:nvPr>
        </p:nvCxnSpPr>
        <p:spPr>
          <a:xfrm rot="10800000">
            <a:off x="4935537" y="1600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>
            <p:custDataLst>
              <p:tags r:id="rId41"/>
            </p:custDataLst>
          </p:nvPr>
        </p:nvCxnSpPr>
        <p:spPr>
          <a:xfrm flipH="1">
            <a:off x="4935537" y="16764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>
            <p:custDataLst>
              <p:tags r:id="rId42"/>
            </p:custDataLst>
          </p:nvPr>
        </p:nvCxnSpPr>
        <p:spPr>
          <a:xfrm rot="10800000">
            <a:off x="4935537" y="1524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>
            <p:custDataLst>
              <p:tags r:id="rId43"/>
            </p:custDataLst>
          </p:nvPr>
        </p:nvCxnSpPr>
        <p:spPr>
          <a:xfrm flipH="1">
            <a:off x="4935537" y="17526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>
            <p:custDataLst>
              <p:tags r:id="rId44"/>
            </p:custDataLst>
          </p:nvPr>
        </p:nvCxnSpPr>
        <p:spPr>
          <a:xfrm flipH="1">
            <a:off x="4935537" y="1828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>
            <p:custDataLst>
              <p:tags r:id="rId45"/>
            </p:custDataLst>
          </p:nvPr>
        </p:nvCxnSpPr>
        <p:spPr>
          <a:xfrm flipH="1">
            <a:off x="4935537" y="1905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hape 280"/>
          <p:cNvCxnSpPr/>
          <p:nvPr>
            <p:custDataLst>
              <p:tags r:id="rId46"/>
            </p:custDataLst>
          </p:nvPr>
        </p:nvCxnSpPr>
        <p:spPr>
          <a:xfrm rot="5400000" flipH="1" flipV="1">
            <a:off x="3678237" y="2171700"/>
            <a:ext cx="1600199" cy="1219201"/>
          </a:xfrm>
          <a:prstGeom prst="bentConnector3">
            <a:avLst>
              <a:gd name="adj1" fmla="val 9993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hape 281"/>
          <p:cNvCxnSpPr/>
          <p:nvPr>
            <p:custDataLst>
              <p:tags r:id="rId47"/>
            </p:custDataLst>
          </p:nvPr>
        </p:nvCxnSpPr>
        <p:spPr>
          <a:xfrm flipV="1">
            <a:off x="2201215" y="1524000"/>
            <a:ext cx="2819400" cy="2057400"/>
          </a:xfrm>
          <a:prstGeom prst="bentConnector3">
            <a:avLst>
              <a:gd name="adj1" fmla="val -338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hape 282"/>
          <p:cNvCxnSpPr/>
          <p:nvPr>
            <p:custDataLst>
              <p:tags r:id="rId48"/>
            </p:custDataLst>
          </p:nvPr>
        </p:nvCxnSpPr>
        <p:spPr>
          <a:xfrm rot="5400000" flipH="1" flipV="1">
            <a:off x="2202526" y="828011"/>
            <a:ext cx="2133597" cy="3373175"/>
          </a:xfrm>
          <a:prstGeom prst="bentConnector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hape 283"/>
          <p:cNvCxnSpPr/>
          <p:nvPr>
            <p:custDataLst>
              <p:tags r:id="rId49"/>
            </p:custDataLst>
          </p:nvPr>
        </p:nvCxnSpPr>
        <p:spPr>
          <a:xfrm flipV="1">
            <a:off x="2874239" y="1598375"/>
            <a:ext cx="2231161" cy="1983025"/>
          </a:xfrm>
          <a:prstGeom prst="bentConnector3">
            <a:avLst>
              <a:gd name="adj1" fmla="val 323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>
            <p:custDataLst>
              <p:tags r:id="rId50"/>
            </p:custDataLst>
          </p:nvPr>
        </p:nvCxnSpPr>
        <p:spPr>
          <a:xfrm flipH="1">
            <a:off x="4935537" y="1981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Line 47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21161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305" name="Text Box 48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699801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6" name="Line 4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28019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307" name="Text Box 48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00156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0" name="Line 47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6456423" y="3886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1" name="Text Box 48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573487" y="36576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3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468937" y="1752600"/>
            <a:ext cx="685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4" name="Line 4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554787" y="1752600"/>
            <a:ext cx="2095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315" name="Picture 52" descr="8-segment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6764337" y="1219200"/>
            <a:ext cx="703263" cy="914400"/>
          </a:xfrm>
          <a:prstGeom prst="rect">
            <a:avLst/>
          </a:prstGeom>
          <a:noFill/>
        </p:spPr>
      </p:pic>
      <p:sp>
        <p:nvSpPr>
          <p:cNvPr id="319" name="Text Box 38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6200000">
            <a:off x="5828159" y="1545781"/>
            <a:ext cx="1066798" cy="413639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LED </a:t>
            </a: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dec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20" name="Straight Connector 319"/>
          <p:cNvCxnSpPr/>
          <p:nvPr>
            <p:custDataLst>
              <p:tags r:id="rId61"/>
            </p:custDataLst>
          </p:nvPr>
        </p:nvCxnSpPr>
        <p:spPr>
          <a:xfrm rot="5400000">
            <a:off x="5164137" y="1295400"/>
            <a:ext cx="3048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>
            <p:custDataLst>
              <p:tags r:id="rId62"/>
            </p:custDataLst>
          </p:nvPr>
        </p:nvCxnSpPr>
        <p:spPr>
          <a:xfrm rot="10800000">
            <a:off x="914401" y="1142999"/>
            <a:ext cx="44021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" name="Picture 5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112" cstate="print"/>
          <a:srcRect l="12241" t="-1" r="46954" b="46067"/>
          <a:stretch>
            <a:fillRect/>
          </a:stretch>
        </p:blipFill>
        <p:spPr bwMode="auto">
          <a:xfrm>
            <a:off x="228600" y="762000"/>
            <a:ext cx="787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8" name="Straight Connector 327"/>
          <p:cNvCxnSpPr/>
          <p:nvPr>
            <p:custDataLst>
              <p:tags r:id="rId64"/>
            </p:custDataLst>
          </p:nvPr>
        </p:nvCxnSpPr>
        <p:spPr>
          <a:xfrm rot="5400000">
            <a:off x="1047750" y="10477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328"/>
          <p:cNvSpPr txBox="1"/>
          <p:nvPr>
            <p:custDataLst>
              <p:tags r:id="rId65"/>
            </p:custDataLst>
          </p:nvPr>
        </p:nvSpPr>
        <p:spPr bwMode="auto">
          <a:xfrm>
            <a:off x="1066800" y="607775"/>
            <a:ext cx="304800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grpSp>
        <p:nvGrpSpPr>
          <p:cNvPr id="3" name="Group 46"/>
          <p:cNvGrpSpPr/>
          <p:nvPr>
            <p:custDataLst>
              <p:tags r:id="rId66"/>
            </p:custDataLst>
          </p:nvPr>
        </p:nvGrpSpPr>
        <p:grpSpPr>
          <a:xfrm>
            <a:off x="211137" y="5257800"/>
            <a:ext cx="533400" cy="1028700"/>
            <a:chOff x="304800" y="1371600"/>
            <a:chExt cx="1447800" cy="2247900"/>
          </a:xfrm>
        </p:grpSpPr>
        <p:sp>
          <p:nvSpPr>
            <p:cNvPr id="340" name="Rectangle 1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1" name="Oval 1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2" name="Oval 1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3" name="Oval 1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4" name="Oval 1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5" name="Oval 15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6" name="Oval 16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7" name="Oval 17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46"/>
          <p:cNvGrpSpPr/>
          <p:nvPr>
            <p:custDataLst>
              <p:tags r:id="rId67"/>
            </p:custDataLst>
          </p:nvPr>
        </p:nvGrpSpPr>
        <p:grpSpPr>
          <a:xfrm>
            <a:off x="287337" y="5334000"/>
            <a:ext cx="533400" cy="1028700"/>
            <a:chOff x="304800" y="1371600"/>
            <a:chExt cx="1447800" cy="2247900"/>
          </a:xfrm>
        </p:grpSpPr>
        <p:sp>
          <p:nvSpPr>
            <p:cNvPr id="349" name="Rectangle 13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0" name="Oval 14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Oval 15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2" name="Oval 16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3" name="Oval 17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4" name="Oval 1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5" name="Oval 16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6" name="Oval 17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3" name="TextBox 122"/>
          <p:cNvSpPr txBox="1"/>
          <p:nvPr>
            <p:custDataLst>
              <p:tags r:id="rId68"/>
            </p:custDataLst>
          </p:nvPr>
        </p:nvSpPr>
        <p:spPr>
          <a:xfrm>
            <a:off x="16715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27" name="TextBox 126"/>
          <p:cNvSpPr txBox="1"/>
          <p:nvPr>
            <p:custDataLst>
              <p:tags r:id="rId69"/>
            </p:custDataLst>
          </p:nvPr>
        </p:nvSpPr>
        <p:spPr>
          <a:xfrm>
            <a:off x="5849937" y="2819400"/>
            <a:ext cx="533400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+1</a:t>
            </a:r>
          </a:p>
        </p:txBody>
      </p:sp>
      <p:sp>
        <p:nvSpPr>
          <p:cNvPr id="138" name="Rectangle 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0350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9" name="Text Box 33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1112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0" name="TextBox 139"/>
          <p:cNvSpPr txBox="1"/>
          <p:nvPr>
            <p:custDataLst>
              <p:tags r:id="rId72"/>
            </p:custDataLst>
          </p:nvPr>
        </p:nvSpPr>
        <p:spPr>
          <a:xfrm>
            <a:off x="22860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41" name="Rectangle 5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6446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2" name="Text Box 33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7208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3" name="TextBox 142"/>
          <p:cNvSpPr txBox="1"/>
          <p:nvPr>
            <p:custDataLst>
              <p:tags r:id="rId75"/>
            </p:custDataLst>
          </p:nvPr>
        </p:nvSpPr>
        <p:spPr>
          <a:xfrm>
            <a:off x="28956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44" name="Rectangle 5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37114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5" name="Text Box 33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7876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6" name="TextBox 145"/>
          <p:cNvSpPr txBox="1"/>
          <p:nvPr>
            <p:custDataLst>
              <p:tags r:id="rId78"/>
            </p:custDataLst>
          </p:nvPr>
        </p:nvSpPr>
        <p:spPr>
          <a:xfrm>
            <a:off x="39624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51" name="Line 5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28019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9" name="Line 54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38687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Rectangle 14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5087937" y="1371600"/>
            <a:ext cx="381000" cy="685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Text Box 33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4921694" y="1553718"/>
            <a:ext cx="593725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FFFFFF"/>
                </a:solidFill>
                <a:latin typeface="Calibri"/>
              </a:rPr>
              <a:t>mux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Box 108"/>
          <p:cNvSpPr txBox="1"/>
          <p:nvPr>
            <p:custDataLst>
              <p:tags r:id="rId83"/>
            </p:custDataLst>
          </p:nvPr>
        </p:nvSpPr>
        <p:spPr>
          <a:xfrm>
            <a:off x="533400" y="836375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0" name="TextBox 109"/>
          <p:cNvSpPr txBox="1"/>
          <p:nvPr>
            <p:custDataLst>
              <p:tags r:id="rId84"/>
            </p:custDataLst>
          </p:nvPr>
        </p:nvSpPr>
        <p:spPr>
          <a:xfrm>
            <a:off x="1447800" y="563697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Finite State Machines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electronic machine which has</a:t>
            </a:r>
          </a:p>
          <a:p>
            <a:pPr lvl="1"/>
            <a:r>
              <a:rPr lang="en-US"/>
              <a:t>external inputs</a:t>
            </a:r>
          </a:p>
          <a:p>
            <a:pPr lvl="1"/>
            <a:r>
              <a:rPr lang="en-US"/>
              <a:t>externally visible outputs</a:t>
            </a:r>
          </a:p>
          <a:p>
            <a:pPr lvl="1"/>
            <a:r>
              <a:rPr lang="en-US"/>
              <a:t>internal state</a:t>
            </a:r>
          </a:p>
          <a:p>
            <a:endParaRPr lang="en-US"/>
          </a:p>
          <a:p>
            <a:r>
              <a:rPr lang="en-US"/>
              <a:t>Output and next state depend on</a:t>
            </a:r>
          </a:p>
          <a:p>
            <a:pPr lvl="1"/>
            <a:r>
              <a:rPr lang="en-US"/>
              <a:t>inputs</a:t>
            </a:r>
          </a:p>
          <a:p>
            <a:pPr lvl="1"/>
            <a:r>
              <a:rPr lang="en-US"/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17070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/>
              <a:t>Abstract Model of FSM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1524000"/>
            <a:ext cx="7958137" cy="4572000"/>
          </a:xfrm>
          <a:noFill/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/>
              <a:t>Machine is</a:t>
            </a:r>
          </a:p>
          <a:p>
            <a:pPr>
              <a:buFontTx/>
              <a:buNone/>
            </a:pPr>
            <a:r>
              <a:rPr lang="en-US" i="1" dirty="0"/>
              <a:t>			M</a:t>
            </a:r>
            <a:r>
              <a:rPr lang="en-US" dirty="0"/>
              <a:t> = (  </a:t>
            </a:r>
            <a:r>
              <a:rPr lang="en-US" i="1" dirty="0"/>
              <a:t>S,  I,  O, </a:t>
            </a: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 )</a:t>
            </a:r>
          </a:p>
          <a:p>
            <a:pPr>
              <a:buFontTx/>
              <a:buNone/>
            </a:pPr>
            <a:r>
              <a:rPr lang="en-US" i="1" dirty="0"/>
              <a:t>S</a:t>
            </a:r>
            <a:r>
              <a:rPr lang="en-US" dirty="0"/>
              <a:t>:	Finite set of states</a:t>
            </a:r>
          </a:p>
          <a:p>
            <a:pPr>
              <a:buFontTx/>
              <a:buNone/>
            </a:pPr>
            <a:r>
              <a:rPr lang="en-US" i="1" dirty="0"/>
              <a:t>I</a:t>
            </a:r>
            <a:r>
              <a:rPr lang="en-US" dirty="0"/>
              <a:t>:		Finite set of inputs</a:t>
            </a:r>
          </a:p>
          <a:p>
            <a:pPr>
              <a:buFontTx/>
              <a:buNone/>
            </a:pPr>
            <a:r>
              <a:rPr lang="en-US" i="1" dirty="0"/>
              <a:t>O</a:t>
            </a:r>
            <a:r>
              <a:rPr lang="en-US" dirty="0"/>
              <a:t>:	Finite set of outputs</a:t>
            </a:r>
          </a:p>
          <a:p>
            <a:pPr>
              <a:buFontTx/>
              <a:buNone/>
            </a:pP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:		State transition function</a:t>
            </a:r>
          </a:p>
          <a:p>
            <a:r>
              <a:rPr lang="en-US" dirty="0">
                <a:solidFill>
                  <a:srgbClr val="FFFF00"/>
                </a:solidFill>
              </a:rPr>
              <a:t>Next state </a:t>
            </a:r>
            <a:r>
              <a:rPr lang="en-US" dirty="0"/>
              <a:t>depends on </a:t>
            </a:r>
            <a:r>
              <a:rPr lang="en-US" dirty="0">
                <a:solidFill>
                  <a:srgbClr val="FFFF00"/>
                </a:solidFill>
              </a:rPr>
              <a:t>present input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present state</a:t>
            </a:r>
          </a:p>
        </p:txBody>
      </p:sp>
    </p:spTree>
    <p:extLst>
      <p:ext uri="{BB962C8B-B14F-4D97-AF65-F5344CB8AC3E}">
        <p14:creationId xmlns:p14="http://schemas.microsoft.com/office/powerpoint/2010/main" val="23032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Revisit Voting Machine</a:t>
            </a:r>
            <a:endParaRPr lang="en-US" dirty="0"/>
          </a:p>
        </p:txBody>
      </p:sp>
      <p:sp>
        <p:nvSpPr>
          <p:cNvPr id="1967122" name="Line 1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2878137" y="54102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oval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7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4921694" y="2849118"/>
            <a:ext cx="593725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FFFFFF"/>
                </a:solidFill>
                <a:latin typeface="Calibri"/>
              </a:rPr>
              <a:t>mux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5065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87087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9" cstate="print"/>
          <a:srcRect/>
          <a:stretch>
            <a:fillRect/>
          </a:stretch>
        </p:blipFill>
        <p:spPr bwMode="auto">
          <a:xfrm>
            <a:off x="7450137" y="12192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9" cstate="print"/>
          <a:srcRect/>
          <a:stretch>
            <a:fillRect/>
          </a:stretch>
        </p:blipFill>
        <p:spPr bwMode="auto">
          <a:xfrm>
            <a:off x="8135937" y="1219200"/>
            <a:ext cx="703263" cy="914400"/>
          </a:xfrm>
          <a:prstGeom prst="rect">
            <a:avLst/>
          </a:prstGeom>
          <a:noFill/>
        </p:spPr>
      </p:pic>
      <p:sp>
        <p:nvSpPr>
          <p:cNvPr id="101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87937" y="2667000"/>
            <a:ext cx="381000" cy="685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2" name="TextBox 131"/>
          <p:cNvSpPr txBox="1"/>
          <p:nvPr>
            <p:custDataLst>
              <p:tags r:id="rId9"/>
            </p:custDataLst>
          </p:nvPr>
        </p:nvSpPr>
        <p:spPr>
          <a:xfrm>
            <a:off x="3231371" y="3657600"/>
            <a:ext cx="408766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...</a:t>
            </a:r>
            <a:endParaRPr lang="en-US" sz="4000" b="1" dirty="0" err="1" smtClean="0">
              <a:solidFill>
                <a:schemeClr val="accent1"/>
              </a:solidFill>
            </a:endParaRPr>
          </a:p>
        </p:txBody>
      </p:sp>
      <p:cxnSp>
        <p:nvCxnSpPr>
          <p:cNvPr id="152" name="Straight Connector 151"/>
          <p:cNvCxnSpPr/>
          <p:nvPr>
            <p:custDataLst>
              <p:tags r:id="rId10"/>
            </p:custDataLst>
          </p:nvPr>
        </p:nvCxnSpPr>
        <p:spPr>
          <a:xfrm rot="10800000">
            <a:off x="1582737" y="2743200"/>
            <a:ext cx="35052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>
            <p:custDataLst>
              <p:tags r:id="rId11"/>
            </p:custDataLst>
          </p:nvPr>
        </p:nvCxnSpPr>
        <p:spPr>
          <a:xfrm rot="10800000">
            <a:off x="2878137" y="2895600"/>
            <a:ext cx="22098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>
            <p:custDataLst>
              <p:tags r:id="rId12"/>
            </p:custDataLst>
          </p:nvPr>
        </p:nvCxnSpPr>
        <p:spPr>
          <a:xfrm flipH="1">
            <a:off x="4935537" y="2971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13"/>
            </p:custDataLst>
          </p:nvPr>
        </p:nvCxnSpPr>
        <p:spPr>
          <a:xfrm rot="10800000">
            <a:off x="2192337" y="2819400"/>
            <a:ext cx="28956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14"/>
            </p:custDataLst>
          </p:nvPr>
        </p:nvCxnSpPr>
        <p:spPr>
          <a:xfrm flipH="1">
            <a:off x="4935537" y="3048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>
            <p:custDataLst>
              <p:tags r:id="rId15"/>
            </p:custDataLst>
          </p:nvPr>
        </p:nvCxnSpPr>
        <p:spPr>
          <a:xfrm flipH="1">
            <a:off x="4935537" y="3124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>
            <p:custDataLst>
              <p:tags r:id="rId16"/>
            </p:custDataLst>
          </p:nvPr>
        </p:nvCxnSpPr>
        <p:spPr>
          <a:xfrm flipH="1">
            <a:off x="4935537" y="32004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254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" name="Text Box 3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016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" name="Group 212"/>
          <p:cNvGrpSpPr/>
          <p:nvPr>
            <p:custDataLst>
              <p:tags r:id="rId19"/>
            </p:custDataLst>
          </p:nvPr>
        </p:nvGrpSpPr>
        <p:grpSpPr>
          <a:xfrm>
            <a:off x="973137" y="5410200"/>
            <a:ext cx="381000" cy="990600"/>
            <a:chOff x="3505200" y="4419598"/>
            <a:chExt cx="609600" cy="2133599"/>
          </a:xfrm>
        </p:grpSpPr>
        <p:sp>
          <p:nvSpPr>
            <p:cNvPr id="198" name="Rectangle 197"/>
            <p:cNvSpPr/>
            <p:nvPr>
              <p:custDataLst>
                <p:tags r:id="rId99"/>
              </p:custDataLst>
            </p:nvPr>
          </p:nvSpPr>
          <p:spPr>
            <a:xfrm rot="16200000">
              <a:off x="2819400" y="5257798"/>
              <a:ext cx="2133599" cy="4572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detect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9" name="Arc 198"/>
            <p:cNvSpPr/>
            <p:nvPr>
              <p:custDataLst>
                <p:tags r:id="rId100"/>
              </p:custDataLst>
            </p:nvPr>
          </p:nvSpPr>
          <p:spPr>
            <a:xfrm>
              <a:off x="3505200" y="53721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Arc 199"/>
            <p:cNvSpPr/>
            <p:nvPr>
              <p:custDataLst>
                <p:tags r:id="rId101"/>
              </p:custDataLst>
            </p:nvPr>
          </p:nvSpPr>
          <p:spPr>
            <a:xfrm>
              <a:off x="3505200" y="56769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Arc 200"/>
            <p:cNvSpPr/>
            <p:nvPr>
              <p:custDataLst>
                <p:tags r:id="rId102"/>
              </p:custDataLst>
            </p:nvPr>
          </p:nvSpPr>
          <p:spPr>
            <a:xfrm>
              <a:off x="3505200" y="59817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Arc 201"/>
            <p:cNvSpPr/>
            <p:nvPr>
              <p:custDataLst>
                <p:tags r:id="rId103"/>
              </p:custDataLst>
            </p:nvPr>
          </p:nvSpPr>
          <p:spPr>
            <a:xfrm>
              <a:off x="3505200" y="62865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Arc 202"/>
            <p:cNvSpPr/>
            <p:nvPr>
              <p:custDataLst>
                <p:tags r:id="rId104"/>
              </p:custDataLst>
            </p:nvPr>
          </p:nvSpPr>
          <p:spPr>
            <a:xfrm>
              <a:off x="3505200" y="44577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Arc 203"/>
            <p:cNvSpPr/>
            <p:nvPr>
              <p:custDataLst>
                <p:tags r:id="rId105"/>
              </p:custDataLst>
            </p:nvPr>
          </p:nvSpPr>
          <p:spPr>
            <a:xfrm>
              <a:off x="3505200" y="47625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Arc 204"/>
            <p:cNvSpPr/>
            <p:nvPr>
              <p:custDataLst>
                <p:tags r:id="rId106"/>
              </p:custDataLst>
            </p:nvPr>
          </p:nvSpPr>
          <p:spPr>
            <a:xfrm>
              <a:off x="3505200" y="5067300"/>
              <a:ext cx="304800" cy="228600"/>
            </a:xfrm>
            <a:prstGeom prst="arc">
              <a:avLst>
                <a:gd name="adj1" fmla="val 5400000"/>
                <a:gd name="adj2" fmla="val 15873599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6" name="Straight Connector 205"/>
          <p:cNvCxnSpPr>
            <a:endCxn id="207" idx="0"/>
          </p:cNvCxnSpPr>
          <p:nvPr>
            <p:custDataLst>
              <p:tags r:id="rId20"/>
            </p:custDataLst>
          </p:nvPr>
        </p:nvCxnSpPr>
        <p:spPr>
          <a:xfrm>
            <a:off x="1354137" y="59055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>
            <p:custDataLst>
              <p:tags r:id="rId21"/>
            </p:custDataLst>
          </p:nvPr>
        </p:nvSpPr>
        <p:spPr>
          <a:xfrm rot="16200000">
            <a:off x="1468437" y="5753100"/>
            <a:ext cx="533400" cy="304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</a:t>
            </a:r>
            <a:endParaRPr lang="en-US" dirty="0"/>
          </a:p>
        </p:txBody>
      </p:sp>
      <p:cxnSp>
        <p:nvCxnSpPr>
          <p:cNvPr id="210" name="Straight Connector 209"/>
          <p:cNvCxnSpPr/>
          <p:nvPr>
            <p:custDataLst>
              <p:tags r:id="rId22"/>
            </p:custDataLst>
          </p:nvPr>
        </p:nvCxnSpPr>
        <p:spPr>
          <a:xfrm>
            <a:off x="1887537" y="5931340"/>
            <a:ext cx="3352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>
            <p:custDataLst>
              <p:tags r:id="rId23"/>
            </p:custDataLst>
          </p:nvPr>
        </p:nvCxnSpPr>
        <p:spPr>
          <a:xfrm rot="5400000">
            <a:off x="2097087" y="58483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>
            <p:custDataLst>
              <p:tags r:id="rId24"/>
            </p:custDataLst>
          </p:nvPr>
        </p:nvSpPr>
        <p:spPr bwMode="auto">
          <a:xfrm>
            <a:off x="1963737" y="5903675"/>
            <a:ext cx="304800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16" name="Text Box 3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49894" y="5029200"/>
            <a:ext cx="1842643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 (3-to-8)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7" name="Rectangle 1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2801937" y="3962400"/>
            <a:ext cx="304800" cy="2590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cxnSp>
        <p:nvCxnSpPr>
          <p:cNvPr id="227" name="Straight Connector 226"/>
          <p:cNvCxnSpPr/>
          <p:nvPr>
            <p:custDataLst>
              <p:tags r:id="rId27"/>
            </p:custDataLst>
          </p:nvPr>
        </p:nvCxnSpPr>
        <p:spPr>
          <a:xfrm rot="5400000">
            <a:off x="3944937" y="4648200"/>
            <a:ext cx="2590800" cy="0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468937" y="3048000"/>
            <a:ext cx="381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35" name="Line 2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383337" y="3048000"/>
            <a:ext cx="152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241" name="Straight Connector 240"/>
          <p:cNvCxnSpPr/>
          <p:nvPr>
            <p:custDataLst>
              <p:tags r:id="rId30"/>
            </p:custDataLst>
          </p:nvPr>
        </p:nvCxnSpPr>
        <p:spPr>
          <a:xfrm rot="5400000">
            <a:off x="5621337" y="3962400"/>
            <a:ext cx="182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>
            <p:custDataLst>
              <p:tags r:id="rId31"/>
            </p:custDataLst>
          </p:nvPr>
        </p:nvCxnSpPr>
        <p:spPr>
          <a:xfrm rot="10800000">
            <a:off x="1582737" y="4876800"/>
            <a:ext cx="495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Line 5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5827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none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7" name="Line 5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1923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253" name="Straight Connector 252"/>
          <p:cNvCxnSpPr/>
          <p:nvPr>
            <p:custDataLst>
              <p:tags r:id="rId34"/>
            </p:custDataLst>
          </p:nvPr>
        </p:nvCxnSpPr>
        <p:spPr>
          <a:xfrm rot="5400000" flipH="1" flipV="1">
            <a:off x="15446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>
            <p:custDataLst>
              <p:tags r:id="rId35"/>
            </p:custDataLst>
          </p:nvPr>
        </p:nvCxnSpPr>
        <p:spPr>
          <a:xfrm rot="5400000" flipH="1" flipV="1">
            <a:off x="21542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>
            <p:custDataLst>
              <p:tags r:id="rId36"/>
            </p:custDataLst>
          </p:nvPr>
        </p:nvCxnSpPr>
        <p:spPr>
          <a:xfrm rot="5400000" flipH="1" flipV="1">
            <a:off x="27638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>
            <p:custDataLst>
              <p:tags r:id="rId37"/>
            </p:custDataLst>
          </p:nvPr>
        </p:nvCxnSpPr>
        <p:spPr>
          <a:xfrm rot="5400000" flipH="1" flipV="1">
            <a:off x="3830637" y="4838700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>
            <p:custDataLst>
              <p:tags r:id="rId38"/>
            </p:custDataLst>
          </p:nvPr>
        </p:nvCxnSpPr>
        <p:spPr>
          <a:xfrm rot="10800000">
            <a:off x="3868737" y="3276600"/>
            <a:ext cx="1219200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>
            <p:custDataLst>
              <p:tags r:id="rId39"/>
            </p:custDataLst>
          </p:nvPr>
        </p:nvCxnSpPr>
        <p:spPr>
          <a:xfrm flipH="1">
            <a:off x="4935537" y="1447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>
            <p:custDataLst>
              <p:tags r:id="rId40"/>
            </p:custDataLst>
          </p:nvPr>
        </p:nvCxnSpPr>
        <p:spPr>
          <a:xfrm rot="10800000">
            <a:off x="4935537" y="1600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>
            <p:custDataLst>
              <p:tags r:id="rId41"/>
            </p:custDataLst>
          </p:nvPr>
        </p:nvCxnSpPr>
        <p:spPr>
          <a:xfrm flipH="1">
            <a:off x="4935537" y="16764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>
            <p:custDataLst>
              <p:tags r:id="rId42"/>
            </p:custDataLst>
          </p:nvPr>
        </p:nvCxnSpPr>
        <p:spPr>
          <a:xfrm rot="10800000">
            <a:off x="4935537" y="1524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>
            <p:custDataLst>
              <p:tags r:id="rId43"/>
            </p:custDataLst>
          </p:nvPr>
        </p:nvCxnSpPr>
        <p:spPr>
          <a:xfrm flipH="1">
            <a:off x="4935537" y="17526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>
            <p:custDataLst>
              <p:tags r:id="rId44"/>
            </p:custDataLst>
          </p:nvPr>
        </p:nvCxnSpPr>
        <p:spPr>
          <a:xfrm flipH="1">
            <a:off x="4935537" y="1828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>
            <p:custDataLst>
              <p:tags r:id="rId45"/>
            </p:custDataLst>
          </p:nvPr>
        </p:nvCxnSpPr>
        <p:spPr>
          <a:xfrm flipH="1">
            <a:off x="4935537" y="19050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hape 280"/>
          <p:cNvCxnSpPr/>
          <p:nvPr>
            <p:custDataLst>
              <p:tags r:id="rId46"/>
            </p:custDataLst>
          </p:nvPr>
        </p:nvCxnSpPr>
        <p:spPr>
          <a:xfrm rot="5400000" flipH="1" flipV="1">
            <a:off x="3678237" y="2171700"/>
            <a:ext cx="1600199" cy="1219201"/>
          </a:xfrm>
          <a:prstGeom prst="bentConnector3">
            <a:avLst>
              <a:gd name="adj1" fmla="val 9993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hape 281"/>
          <p:cNvCxnSpPr/>
          <p:nvPr>
            <p:custDataLst>
              <p:tags r:id="rId47"/>
            </p:custDataLst>
          </p:nvPr>
        </p:nvCxnSpPr>
        <p:spPr>
          <a:xfrm flipV="1">
            <a:off x="2201215" y="1524000"/>
            <a:ext cx="2819400" cy="2057400"/>
          </a:xfrm>
          <a:prstGeom prst="bentConnector3">
            <a:avLst>
              <a:gd name="adj1" fmla="val -338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hape 282"/>
          <p:cNvCxnSpPr/>
          <p:nvPr>
            <p:custDataLst>
              <p:tags r:id="rId48"/>
            </p:custDataLst>
          </p:nvPr>
        </p:nvCxnSpPr>
        <p:spPr>
          <a:xfrm rot="5400000" flipH="1" flipV="1">
            <a:off x="2202526" y="828011"/>
            <a:ext cx="2133597" cy="3373175"/>
          </a:xfrm>
          <a:prstGeom prst="bentConnector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hape 283"/>
          <p:cNvCxnSpPr/>
          <p:nvPr>
            <p:custDataLst>
              <p:tags r:id="rId49"/>
            </p:custDataLst>
          </p:nvPr>
        </p:nvCxnSpPr>
        <p:spPr>
          <a:xfrm flipV="1">
            <a:off x="2874239" y="1598375"/>
            <a:ext cx="2231161" cy="1983025"/>
          </a:xfrm>
          <a:prstGeom prst="bentConnector3">
            <a:avLst>
              <a:gd name="adj1" fmla="val 323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>
            <p:custDataLst>
              <p:tags r:id="rId50"/>
            </p:custDataLst>
          </p:nvPr>
        </p:nvCxnSpPr>
        <p:spPr>
          <a:xfrm flipH="1">
            <a:off x="4935537" y="19812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Line 47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21161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305" name="Text Box 48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699801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6" name="Line 4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2801937" y="3124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400"/>
          </a:p>
        </p:txBody>
      </p:sp>
      <p:sp>
        <p:nvSpPr>
          <p:cNvPr id="307" name="Text Box 48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00156" y="29718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0" name="Line 47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6456423" y="3886200"/>
            <a:ext cx="152400" cy="76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1" name="Text Box 48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573487" y="3657600"/>
            <a:ext cx="49565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3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468937" y="1752600"/>
            <a:ext cx="685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4" name="Line 4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6554787" y="1752600"/>
            <a:ext cx="2095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315" name="Picture 52" descr="8-segment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109" cstate="print"/>
          <a:srcRect/>
          <a:stretch>
            <a:fillRect/>
          </a:stretch>
        </p:blipFill>
        <p:spPr bwMode="auto">
          <a:xfrm>
            <a:off x="6764337" y="1219200"/>
            <a:ext cx="703263" cy="914400"/>
          </a:xfrm>
          <a:prstGeom prst="rect">
            <a:avLst/>
          </a:prstGeom>
          <a:noFill/>
        </p:spPr>
      </p:pic>
      <p:sp>
        <p:nvSpPr>
          <p:cNvPr id="319" name="Text Box 38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6200000">
            <a:off x="5828159" y="1545781"/>
            <a:ext cx="1066798" cy="413639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LED </a:t>
            </a: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dec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20" name="Straight Connector 319"/>
          <p:cNvCxnSpPr/>
          <p:nvPr>
            <p:custDataLst>
              <p:tags r:id="rId61"/>
            </p:custDataLst>
          </p:nvPr>
        </p:nvCxnSpPr>
        <p:spPr>
          <a:xfrm rot="5400000">
            <a:off x="5164137" y="1295400"/>
            <a:ext cx="3048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>
            <p:custDataLst>
              <p:tags r:id="rId62"/>
            </p:custDataLst>
          </p:nvPr>
        </p:nvCxnSpPr>
        <p:spPr>
          <a:xfrm rot="10800000">
            <a:off x="914401" y="1142999"/>
            <a:ext cx="44021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" name="Picture 5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110" cstate="print"/>
          <a:srcRect l="12241" t="-1" r="46954" b="46067"/>
          <a:stretch>
            <a:fillRect/>
          </a:stretch>
        </p:blipFill>
        <p:spPr bwMode="auto">
          <a:xfrm>
            <a:off x="228600" y="762000"/>
            <a:ext cx="787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8" name="Straight Connector 327"/>
          <p:cNvCxnSpPr/>
          <p:nvPr>
            <p:custDataLst>
              <p:tags r:id="rId64"/>
            </p:custDataLst>
          </p:nvPr>
        </p:nvCxnSpPr>
        <p:spPr>
          <a:xfrm rot="5400000">
            <a:off x="1047750" y="10477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328"/>
          <p:cNvSpPr txBox="1"/>
          <p:nvPr>
            <p:custDataLst>
              <p:tags r:id="rId65"/>
            </p:custDataLst>
          </p:nvPr>
        </p:nvSpPr>
        <p:spPr bwMode="auto">
          <a:xfrm>
            <a:off x="1066800" y="607775"/>
            <a:ext cx="304800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grpSp>
        <p:nvGrpSpPr>
          <p:cNvPr id="3" name="Group 46"/>
          <p:cNvGrpSpPr/>
          <p:nvPr>
            <p:custDataLst>
              <p:tags r:id="rId66"/>
            </p:custDataLst>
          </p:nvPr>
        </p:nvGrpSpPr>
        <p:grpSpPr>
          <a:xfrm>
            <a:off x="211137" y="5257800"/>
            <a:ext cx="533400" cy="1028700"/>
            <a:chOff x="304800" y="1371600"/>
            <a:chExt cx="1447800" cy="2247900"/>
          </a:xfrm>
        </p:grpSpPr>
        <p:sp>
          <p:nvSpPr>
            <p:cNvPr id="340" name="Rectangle 13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1" name="Oval 14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2" name="Oval 15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3" name="Oval 16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4" name="Oval 17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5" name="Oval 1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6" name="Oval 16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7" name="Oval 17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46"/>
          <p:cNvGrpSpPr/>
          <p:nvPr>
            <p:custDataLst>
              <p:tags r:id="rId67"/>
            </p:custDataLst>
          </p:nvPr>
        </p:nvGrpSpPr>
        <p:grpSpPr>
          <a:xfrm>
            <a:off x="287337" y="5334000"/>
            <a:ext cx="533400" cy="1028700"/>
            <a:chOff x="304800" y="1371600"/>
            <a:chExt cx="1447800" cy="2247900"/>
          </a:xfrm>
        </p:grpSpPr>
        <p:sp>
          <p:nvSpPr>
            <p:cNvPr id="349" name="Rectangle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0" name="Oval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Oval 1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2" name="Oval 1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3" name="Oval 1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4" name="Oval 15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5" name="Oval 16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6" name="Oval 17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3" name="TextBox 122"/>
          <p:cNvSpPr txBox="1"/>
          <p:nvPr>
            <p:custDataLst>
              <p:tags r:id="rId68"/>
            </p:custDataLst>
          </p:nvPr>
        </p:nvSpPr>
        <p:spPr>
          <a:xfrm>
            <a:off x="16715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27" name="TextBox 126"/>
          <p:cNvSpPr txBox="1"/>
          <p:nvPr>
            <p:custDataLst>
              <p:tags r:id="rId69"/>
            </p:custDataLst>
          </p:nvPr>
        </p:nvSpPr>
        <p:spPr>
          <a:xfrm>
            <a:off x="5849937" y="2819400"/>
            <a:ext cx="533400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+1</a:t>
            </a:r>
          </a:p>
        </p:txBody>
      </p:sp>
      <p:sp>
        <p:nvSpPr>
          <p:cNvPr id="138" name="Rectangle 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0350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9" name="Text Box 33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1112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0" name="TextBox 139"/>
          <p:cNvSpPr txBox="1"/>
          <p:nvPr>
            <p:custDataLst>
              <p:tags r:id="rId72"/>
            </p:custDataLst>
          </p:nvPr>
        </p:nvSpPr>
        <p:spPr>
          <a:xfrm>
            <a:off x="22860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41" name="Rectangle 5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6446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2" name="Text Box 33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7208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3" name="TextBox 142"/>
          <p:cNvSpPr txBox="1"/>
          <p:nvPr>
            <p:custDataLst>
              <p:tags r:id="rId75"/>
            </p:custDataLst>
          </p:nvPr>
        </p:nvSpPr>
        <p:spPr>
          <a:xfrm>
            <a:off x="28956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44" name="Rectangle 5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3711437" y="3581400"/>
            <a:ext cx="5334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5" name="Text Box 33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787637" y="3733800"/>
            <a:ext cx="381000" cy="445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6" name="TextBox 145"/>
          <p:cNvSpPr txBox="1"/>
          <p:nvPr>
            <p:custDataLst>
              <p:tags r:id="rId78"/>
            </p:custDataLst>
          </p:nvPr>
        </p:nvSpPr>
        <p:spPr>
          <a:xfrm>
            <a:off x="3962400" y="4248090"/>
            <a:ext cx="233500" cy="3239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151" name="Line 5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28019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9" name="Line 54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3868737" y="4572000"/>
            <a:ext cx="0" cy="304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arrow"/>
            <a:tailEnd type="oval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1" name="Rectangle 14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5087937" y="1371600"/>
            <a:ext cx="381000" cy="6858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Text Box 33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4921694" y="1553718"/>
            <a:ext cx="593725" cy="4136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FFFFFF"/>
                </a:solidFill>
                <a:latin typeface="Calibri"/>
              </a:rPr>
              <a:t>mux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/>
              <a:t>Automata Model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Finite State Machine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inputs from external world</a:t>
            </a:r>
          </a:p>
          <a:p>
            <a:pPr lvl="1"/>
            <a:r>
              <a:rPr lang="en-US" dirty="0" smtClean="0"/>
              <a:t>outputs to external world</a:t>
            </a:r>
          </a:p>
          <a:p>
            <a:pPr lvl="1"/>
            <a:r>
              <a:rPr lang="en-US" dirty="0" smtClean="0"/>
              <a:t>internal state</a:t>
            </a:r>
          </a:p>
          <a:p>
            <a:pPr lvl="1"/>
            <a:r>
              <a:rPr lang="en-US" dirty="0" smtClean="0"/>
              <a:t>combinational logic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819400"/>
            <a:ext cx="692150" cy="510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1336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5634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Next </a:t>
            </a:r>
            <a:r>
              <a:rPr lang="en-US" sz="2800" b="1" dirty="0" smtClean="0">
                <a:solidFill>
                  <a:schemeClr val="bg1"/>
                </a:solidFill>
              </a:rPr>
              <a:t>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9400" y="12192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Current 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5146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67400" y="2514600"/>
            <a:ext cx="8318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17526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4478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Output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2954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219200"/>
            <a:ext cx="1524000" cy="18288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Unstable Devices</a:t>
            </a:r>
            <a:endParaRPr lang="en-US" dirty="0"/>
          </a:p>
        </p:txBody>
      </p: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 rot="3600000">
            <a:off x="3550774" y="2084557"/>
            <a:ext cx="2438399" cy="457202"/>
            <a:chOff x="3124200" y="1828800"/>
            <a:chExt cx="2438399" cy="457202"/>
          </a:xfrm>
        </p:grpSpPr>
        <p:sp>
          <p:nvSpPr>
            <p:cNvPr id="57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81" name="Straight Connector 80"/>
          <p:cNvCxnSpPr/>
          <p:nvPr>
            <p:custDataLst>
              <p:tags r:id="rId3"/>
            </p:custDataLst>
          </p:nvPr>
        </p:nvCxnSpPr>
        <p:spPr>
          <a:xfrm rot="5400000" flipH="1" flipV="1">
            <a:off x="2705100" y="3619499"/>
            <a:ext cx="533400" cy="0"/>
          </a:xfrm>
          <a:prstGeom prst="line">
            <a:avLst/>
          </a:prstGeom>
          <a:ln w="28575">
            <a:solidFill>
              <a:schemeClr val="bg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>
            <p:custDataLst>
              <p:tags r:id="rId4"/>
            </p:custDataLst>
          </p:nvPr>
        </p:nvSpPr>
        <p:spPr>
          <a:xfrm>
            <a:off x="3962400" y="304799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5" name="TextBox 84"/>
          <p:cNvSpPr txBox="1"/>
          <p:nvPr>
            <p:custDataLst>
              <p:tags r:id="rId5"/>
            </p:custDataLst>
          </p:nvPr>
        </p:nvSpPr>
        <p:spPr>
          <a:xfrm>
            <a:off x="2743200" y="3834824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>
          <a:xfrm rot="5400000">
            <a:off x="3933825" y="1038224"/>
            <a:ext cx="457200" cy="0"/>
          </a:xfrm>
          <a:prstGeom prst="line">
            <a:avLst/>
          </a:prstGeom>
          <a:ln w="28575">
            <a:solidFill>
              <a:schemeClr val="bg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 rot="-3600000">
            <a:off x="2331574" y="2084558"/>
            <a:ext cx="2438399" cy="457202"/>
            <a:chOff x="3124200" y="1828800"/>
            <a:chExt cx="2438399" cy="457202"/>
          </a:xfrm>
        </p:grpSpPr>
        <p:sp>
          <p:nvSpPr>
            <p:cNvPr id="23" name="AutoShap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>
            <p:custDataLst>
              <p:tags r:id="rId8"/>
            </p:custDataLst>
          </p:nvPr>
        </p:nvGrpSpPr>
        <p:grpSpPr>
          <a:xfrm flipH="1">
            <a:off x="2943224" y="3124201"/>
            <a:ext cx="2438399" cy="457202"/>
            <a:chOff x="3124200" y="1828800"/>
            <a:chExt cx="2438399" cy="457202"/>
          </a:xfrm>
        </p:grpSpPr>
        <p:sp>
          <p:nvSpPr>
            <p:cNvPr id="29" name="AutoShap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>
            <p:custDataLst>
              <p:tags r:id="rId9"/>
            </p:custDataLst>
          </p:nvPr>
        </p:nvCxnSpPr>
        <p:spPr>
          <a:xfrm rot="10800000" flipV="1">
            <a:off x="5362575" y="3048000"/>
            <a:ext cx="428624" cy="304798"/>
          </a:xfrm>
          <a:prstGeom prst="line">
            <a:avLst/>
          </a:prstGeom>
          <a:ln w="28575">
            <a:solidFill>
              <a:schemeClr val="bg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0"/>
            </p:custDataLst>
          </p:nvPr>
        </p:nvSpPr>
        <p:spPr>
          <a:xfrm>
            <a:off x="5791199" y="2615625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>
                <a:solidFill>
                  <a:schemeClr val="bg1"/>
                </a:solidFill>
              </a:rPr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>
                <a:solidFill>
                  <a:schemeClr val="bg1"/>
                </a:solidFill>
              </a:rPr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  <a:endParaRPr lang="en-US" sz="2400" b="1" baseline="-25000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977205"/>
            <a:ext cx="217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…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5311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01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6600" y="7597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81600" y="41014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048000" y="2806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8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86600" y="38728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 /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0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2425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2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25012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Arc 42"/>
          <p:cNvSpPr/>
          <p:nvPr>
            <p:custDataLst>
              <p:tags r:id="rId34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>
            <p:custDataLst>
              <p:tags r:id="rId35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43418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Input: 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=up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=down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Output: 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=on or 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=off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States: 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=A, 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=B, 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=C, or 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=D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  <a:endParaRPr lang="en-US" sz="2400" b="1" baseline="-25000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977205"/>
            <a:ext cx="217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…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5311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01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6600" y="7597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81600" y="41014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048000" y="2806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8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86600" y="38728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0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2425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2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25012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Arc 42"/>
          <p:cNvSpPr/>
          <p:nvPr>
            <p:custDataLst>
              <p:tags r:id="rId34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>
            <p:custDataLst>
              <p:tags r:id="rId35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53502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bg1"/>
                </a:solidFill>
              </a:rPr>
              <a:t>=up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=down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=on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=off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00</a:t>
            </a:r>
            <a:r>
              <a:rPr lang="en-US" sz="2800" dirty="0" smtClean="0">
                <a:solidFill>
                  <a:schemeClr val="bg1"/>
                </a:solidFill>
              </a:rPr>
              <a:t>=A, </a:t>
            </a:r>
            <a:r>
              <a:rPr lang="en-US" sz="2800" b="1" dirty="0" smtClean="0">
                <a:solidFill>
                  <a:schemeClr val="accent6"/>
                </a:solidFill>
              </a:rPr>
              <a:t>01</a:t>
            </a:r>
            <a:r>
              <a:rPr lang="en-US" sz="2800" dirty="0" smtClean="0">
                <a:solidFill>
                  <a:schemeClr val="bg1"/>
                </a:solidFill>
              </a:rPr>
              <a:t>=B, </a:t>
            </a:r>
            <a:r>
              <a:rPr lang="en-US" sz="2800" b="1" dirty="0" smtClean="0">
                <a:solidFill>
                  <a:schemeClr val="accent6"/>
                </a:solidFill>
              </a:rPr>
              <a:t>10</a:t>
            </a:r>
            <a:r>
              <a:rPr lang="en-US" sz="2800" dirty="0" smtClean="0">
                <a:solidFill>
                  <a:schemeClr val="bg1"/>
                </a:solidFill>
              </a:rPr>
              <a:t>=C, or </a:t>
            </a:r>
            <a:r>
              <a:rPr lang="en-US" sz="2800" b="1" dirty="0" smtClean="0">
                <a:solidFill>
                  <a:schemeClr val="accent6"/>
                </a:solidFill>
              </a:rPr>
              <a:t>11</a:t>
            </a:r>
            <a:r>
              <a:rPr lang="en-US" sz="2800" dirty="0" smtClean="0">
                <a:solidFill>
                  <a:schemeClr val="bg1"/>
                </a:solidFill>
              </a:rPr>
              <a:t>=D</a:t>
            </a:r>
          </a:p>
        </p:txBody>
      </p:sp>
    </p:spTree>
    <p:extLst>
      <p:ext uri="{BB962C8B-B14F-4D97-AF65-F5344CB8AC3E}">
        <p14:creationId xmlns:p14="http://schemas.microsoft.com/office/powerpoint/2010/main" val="34085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 Case: </a:t>
            </a:r>
            <a:r>
              <a:rPr lang="en-US" dirty="0" smtClean="0">
                <a:solidFill>
                  <a:schemeClr val="accent1"/>
                </a:solidFill>
              </a:rPr>
              <a:t>Mealy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and next state depend on both</a:t>
            </a:r>
            <a:br>
              <a:rPr lang="en-US" dirty="0" smtClean="0"/>
            </a:br>
            <a:r>
              <a:rPr lang="en-US" dirty="0" smtClean="0"/>
              <a:t>current state and input</a:t>
            </a:r>
            <a:endParaRPr lang="en-US" dirty="0"/>
          </a:p>
        </p:txBody>
      </p:sp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Mealy Machine</a:t>
            </a:r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0"/>
            <a:ext cx="692150" cy="510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Next State </a:t>
            </a:r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Current 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67400" y="2667000"/>
            <a:ext cx="8318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19050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Output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18288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Moore Machine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172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Special Case: </a:t>
            </a:r>
            <a:r>
              <a:rPr lang="en-US" dirty="0" smtClean="0">
                <a:solidFill>
                  <a:schemeClr val="accent1"/>
                </a:solidFill>
              </a:rPr>
              <a:t>Moore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depend only on current state</a:t>
            </a:r>
            <a:endParaRPr lang="en-US" dirty="0"/>
          </a:p>
        </p:txBody>
      </p:sp>
      <p:sp>
        <p:nvSpPr>
          <p:cNvPr id="23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1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Next </a:t>
            </a:r>
            <a:r>
              <a:rPr lang="en-US" sz="2800" b="1" dirty="0" smtClean="0">
                <a:solidFill>
                  <a:schemeClr val="bg1"/>
                </a:solidFill>
              </a:rPr>
              <a:t>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6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Current 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4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67400" y="2667000"/>
            <a:ext cx="8318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19050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1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Output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53" name="Oval 52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838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54" name="Oval 53"/>
          <p:cNvSpPr/>
          <p:nvPr>
            <p:custDataLst>
              <p:tags r:id="rId17"/>
            </p:custDataLst>
          </p:nvPr>
        </p:nvSpPr>
        <p:spPr>
          <a:xfrm>
            <a:off x="4572000" y="2362200"/>
            <a:ext cx="1524000" cy="838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55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67200" y="2667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267200" y="1752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Straight Connector 57"/>
          <p:cNvCxnSpPr>
            <a:stCxn id="56" idx="0"/>
          </p:cNvCxnSpPr>
          <p:nvPr>
            <p:custDataLst>
              <p:tags r:id="rId20"/>
            </p:custDataLst>
          </p:nvPr>
        </p:nvCxnSpPr>
        <p:spPr>
          <a:xfrm rot="5400000">
            <a:off x="3810000" y="2209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21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22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Moore Machine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state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2150" y="977205"/>
            <a:ext cx="984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err="1" smtClean="0">
                <a:solidFill>
                  <a:srgbClr val="FFC000"/>
                </a:solidFill>
              </a:rPr>
              <a:t>start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596205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772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0100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029200" y="402520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048000" y="288220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7966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250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876800" y="25012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>
                <a:solidFill>
                  <a:schemeClr val="bg1"/>
                </a:solidFill>
              </a:rPr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Digital Door Lock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38400" y="762000"/>
            <a:ext cx="64770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Digital Door Lock</a:t>
            </a:r>
          </a:p>
          <a:p>
            <a:r>
              <a:rPr lang="en-US" dirty="0" smtClean="0"/>
              <a:t>Inputs: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keycodes</a:t>
            </a:r>
            <a:r>
              <a:rPr lang="en-US" dirty="0" smtClean="0"/>
              <a:t> from keypad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clock</a:t>
            </a:r>
          </a:p>
          <a:p>
            <a:r>
              <a:rPr lang="en-US" dirty="0" smtClean="0"/>
              <a:t>Outputs: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“unlock” signal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display how many keys pressed so far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14400"/>
            <a:ext cx="1867441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 Lock: Inputs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943600" cy="2971800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signals are synchronized to clock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Password is B-A-B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>
            <a:off x="152400" y="36576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609600" y="4114800"/>
            <a:ext cx="2057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>
          <a:xfrm rot="5400000">
            <a:off x="495300" y="3390900"/>
            <a:ext cx="838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>
            <a:off x="914400" y="3810000"/>
            <a:ext cx="1752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 rot="5400000">
            <a:off x="800100" y="3086100"/>
            <a:ext cx="838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1219200" y="3505200"/>
            <a:ext cx="1447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 l="12241" t="-1" r="46954" b="46067"/>
          <a:stretch>
            <a:fillRect/>
          </a:stretch>
        </p:blipFill>
        <p:spPr bwMode="auto">
          <a:xfrm>
            <a:off x="381000" y="16002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>
            <p:custDataLst>
              <p:tags r:id="rId10"/>
            </p:custDataLst>
          </p:nvPr>
        </p:nvSpPr>
        <p:spPr>
          <a:xfrm>
            <a:off x="2667000" y="3124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>
            <p:custDataLst>
              <p:tags r:id="rId11"/>
            </p:custDataLst>
          </p:nvPr>
        </p:nvSpPr>
        <p:spPr>
          <a:xfrm>
            <a:off x="2667000" y="3505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12"/>
            </p:custDataLst>
          </p:nvPr>
        </p:nvSpPr>
        <p:spPr>
          <a:xfrm>
            <a:off x="2667000" y="3886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769363822"/>
              </p:ext>
            </p:extLst>
          </p:nvPr>
        </p:nvGraphicFramePr>
        <p:xfrm>
          <a:off x="4800600" y="2667000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20269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Ø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 key)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‘A’ pressed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‘B’ pressed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 Lock: Outputs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867400" cy="2819400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High pulse on U unlocks door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 flipH="1" flipV="1">
            <a:off x="3086100" y="29337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 rot="10800000">
            <a:off x="3124200" y="2438400"/>
            <a:ext cx="457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>
          <a:xfrm rot="16200000">
            <a:off x="2628900" y="3238500"/>
            <a:ext cx="838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 rot="10800000">
            <a:off x="1905000" y="2819400"/>
            <a:ext cx="114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 l="5440" t="47941" r="-653" b="4118"/>
          <a:stretch>
            <a:fillRect/>
          </a:stretch>
        </p:blipFill>
        <p:spPr bwMode="auto">
          <a:xfrm>
            <a:off x="2819400" y="34290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1524000" y="25908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381000" y="213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>
            <p:custDataLst>
              <p:tags r:id="rId10"/>
            </p:custDataLst>
          </p:nvPr>
        </p:nvCxnSpPr>
        <p:spPr>
          <a:xfrm rot="5400000">
            <a:off x="2136342" y="2400300"/>
            <a:ext cx="1524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11"/>
            </p:custDataLst>
          </p:nvPr>
        </p:nvSpPr>
        <p:spPr>
          <a:xfrm>
            <a:off x="2022042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Rectangle 33"/>
          <p:cNvSpPr/>
          <p:nvPr>
            <p:custDataLst>
              <p:tags r:id="rId12"/>
            </p:custDataLst>
          </p:nvPr>
        </p:nvSpPr>
        <p:spPr>
          <a:xfrm>
            <a:off x="2438400" y="1905000"/>
            <a:ext cx="685800" cy="685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LED</a:t>
            </a:r>
            <a:br>
              <a:rPr lang="en-US" sz="2400" dirty="0" smtClean="0"/>
            </a:br>
            <a:r>
              <a:rPr lang="en-US" sz="2400" dirty="0" err="1" smtClean="0"/>
              <a:t>dec</a:t>
            </a:r>
            <a:endParaRPr lang="en-US" sz="2400" dirty="0"/>
          </a:p>
        </p:txBody>
      </p: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>
          <a:xfrm rot="10800000">
            <a:off x="1905000" y="24384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14"/>
            </p:custDataLst>
          </p:nvPr>
        </p:nvCxnSpPr>
        <p:spPr>
          <a:xfrm rot="5400000">
            <a:off x="3279342" y="2400300"/>
            <a:ext cx="1524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>
            <p:custDataLst>
              <p:tags r:id="rId15"/>
            </p:custDataLst>
          </p:nvPr>
        </p:nvSpPr>
        <p:spPr>
          <a:xfrm>
            <a:off x="3165042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3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5" name="Oval 34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Arc 49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8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9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3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Arc 8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Arc 88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</a:p>
        </p:txBody>
      </p:sp>
      <p:sp>
        <p:nvSpPr>
          <p:cNvPr id="94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Arc 94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4572000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Arc 9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35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Rectangle 105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35" idx="5"/>
            <a:endCxn id="60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4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62600" y="41036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7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18" name="Straight Arrow Connector 117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1" name="Straight Arrow Connector 120"/>
          <p:cNvCxnSpPr>
            <a:endCxn id="6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>
            <p:custDataLst>
              <p:tags r:id="rId47"/>
            </p:custDataLst>
          </p:nvPr>
        </p:nvSpPr>
        <p:spPr>
          <a:xfrm>
            <a:off x="5257800" y="213266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Oval 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324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4" name="Rectangle 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05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5" name="Rectangle 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477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75" name="Straight Arrow Connector 74"/>
          <p:cNvCxnSpPr/>
          <p:nvPr>
            <p:custDataLst>
              <p:tags r:id="rId51"/>
            </p:custDataLst>
          </p:nvPr>
        </p:nvCxnSpPr>
        <p:spPr>
          <a:xfrm rot="16200000" flipH="1">
            <a:off x="4572000" y="2655889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>
            <p:custDataLst>
              <p:tags r:id="rId52"/>
            </p:custDataLst>
          </p:nvPr>
        </p:nvCxnSpPr>
        <p:spPr>
          <a:xfrm>
            <a:off x="5029200" y="5170488"/>
            <a:ext cx="12192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0292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/>
          <a:lstStyle/>
          <a:p>
            <a:r>
              <a:rPr lang="en-US" dirty="0" err="1"/>
              <a:t>Bistable</a:t>
            </a:r>
            <a:r>
              <a:rPr lang="en-US" dirty="0"/>
              <a:t> Devices</a:t>
            </a:r>
          </a:p>
        </p:txBody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581400"/>
            <a:ext cx="7770813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800" dirty="0"/>
              <a:t>In stable state, A = B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How do we change the state?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9800" y="1447800"/>
            <a:ext cx="2943225" cy="1371600"/>
            <a:chOff x="2209800" y="1447800"/>
            <a:chExt cx="2943225" cy="1371600"/>
          </a:xfrm>
        </p:grpSpPr>
        <p:sp>
          <p:nvSpPr>
            <p:cNvPr id="1569796" name="Line 4"/>
            <p:cNvSpPr>
              <a:spLocks noChangeShapeType="1"/>
            </p:cNvSpPr>
            <p:nvPr/>
          </p:nvSpPr>
          <p:spPr bwMode="auto">
            <a:xfrm flipH="1">
              <a:off x="2947988" y="17145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1569797" name="Group 5"/>
            <p:cNvGrpSpPr>
              <a:grpSpLocks/>
            </p:cNvGrpSpPr>
            <p:nvPr/>
          </p:nvGrpSpPr>
          <p:grpSpPr bwMode="auto">
            <a:xfrm>
              <a:off x="3013075" y="1447800"/>
              <a:ext cx="1482725" cy="533400"/>
              <a:chOff x="3654" y="1680"/>
              <a:chExt cx="934" cy="336"/>
            </a:xfrm>
          </p:grpSpPr>
          <p:sp>
            <p:nvSpPr>
              <p:cNvPr id="1569798" name="AutoShape 6"/>
              <p:cNvSpPr>
                <a:spLocks noChangeArrowheads="1"/>
              </p:cNvSpPr>
              <p:nvPr/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799" name="Oval 7"/>
              <p:cNvSpPr>
                <a:spLocks noChangeArrowheads="1"/>
              </p:cNvSpPr>
              <p:nvPr/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800" name="Line 8"/>
              <p:cNvSpPr>
                <a:spLocks noChangeShapeType="1"/>
              </p:cNvSpPr>
              <p:nvPr/>
            </p:nvSpPr>
            <p:spPr bwMode="auto">
              <a:xfrm flipH="1">
                <a:off x="3654" y="1847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801" name="Line 9"/>
              <p:cNvSpPr>
                <a:spLocks noChangeShapeType="1"/>
              </p:cNvSpPr>
              <p:nvPr/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569802" name="AutoShape 10"/>
            <p:cNvSpPr>
              <a:spLocks noChangeArrowheads="1"/>
            </p:cNvSpPr>
            <p:nvPr/>
          </p:nvSpPr>
          <p:spPr bwMode="auto">
            <a:xfrm rot="16200000">
              <a:off x="3660775" y="2247900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3" name="Oval 11"/>
            <p:cNvSpPr>
              <a:spLocks noChangeArrowheads="1"/>
            </p:cNvSpPr>
            <p:nvPr/>
          </p:nvSpPr>
          <p:spPr bwMode="auto">
            <a:xfrm>
              <a:off x="3459163" y="2463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4" name="Line 12"/>
            <p:cNvSpPr>
              <a:spLocks noChangeShapeType="1"/>
            </p:cNvSpPr>
            <p:nvPr/>
          </p:nvSpPr>
          <p:spPr bwMode="auto">
            <a:xfrm flipH="1">
              <a:off x="2951163" y="2551112"/>
              <a:ext cx="519112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5" name="Line 13"/>
            <p:cNvSpPr>
              <a:spLocks noChangeShapeType="1"/>
            </p:cNvSpPr>
            <p:nvPr/>
          </p:nvSpPr>
          <p:spPr bwMode="auto">
            <a:xfrm flipH="1" flipV="1">
              <a:off x="4232275" y="2551112"/>
              <a:ext cx="263525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6" name="Line 14"/>
            <p:cNvSpPr>
              <a:spLocks noChangeShapeType="1"/>
            </p:cNvSpPr>
            <p:nvPr/>
          </p:nvSpPr>
          <p:spPr bwMode="auto">
            <a:xfrm flipH="1" flipV="1">
              <a:off x="44608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7" name="Line 15"/>
            <p:cNvSpPr>
              <a:spLocks noChangeShapeType="1"/>
            </p:cNvSpPr>
            <p:nvPr/>
          </p:nvSpPr>
          <p:spPr bwMode="auto">
            <a:xfrm flipH="1" flipV="1">
              <a:off x="27082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8" name="Line 16"/>
            <p:cNvSpPr>
              <a:spLocks noChangeShapeType="1"/>
            </p:cNvSpPr>
            <p:nvPr/>
          </p:nvSpPr>
          <p:spPr bwMode="auto">
            <a:xfrm>
              <a:off x="2952750" y="1720850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9" name="Line 17"/>
            <p:cNvSpPr>
              <a:spLocks noChangeShapeType="1"/>
            </p:cNvSpPr>
            <p:nvPr/>
          </p:nvSpPr>
          <p:spPr bwMode="auto">
            <a:xfrm>
              <a:off x="4475163" y="1736725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10" name="Text Box 18"/>
            <p:cNvSpPr txBox="1">
              <a:spLocks noChangeArrowheads="1"/>
            </p:cNvSpPr>
            <p:nvPr/>
          </p:nvSpPr>
          <p:spPr bwMode="auto">
            <a:xfrm>
              <a:off x="2209800" y="1897062"/>
              <a:ext cx="387350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569811" name="Text Box 19"/>
            <p:cNvSpPr txBox="1">
              <a:spLocks noChangeArrowheads="1"/>
            </p:cNvSpPr>
            <p:nvPr/>
          </p:nvSpPr>
          <p:spPr bwMode="auto">
            <a:xfrm>
              <a:off x="4765675" y="1905000"/>
              <a:ext cx="387350" cy="51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</p:grpSp>
      <p:sp>
        <p:nvSpPr>
          <p:cNvPr id="1569812" name="Line 20"/>
          <p:cNvSpPr>
            <a:spLocks noChangeShapeType="1"/>
          </p:cNvSpPr>
          <p:nvPr/>
        </p:nvSpPr>
        <p:spPr bwMode="auto">
          <a:xfrm>
            <a:off x="3946525" y="3548063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3" name="AutoShape 21"/>
          <p:cNvSpPr>
            <a:spLocks noChangeArrowheads="1"/>
          </p:cNvSpPr>
          <p:nvPr/>
        </p:nvSpPr>
        <p:spPr bwMode="auto">
          <a:xfrm rot="5400000">
            <a:off x="2085975" y="43053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4" name="Oval 22"/>
          <p:cNvSpPr>
            <a:spLocks noChangeArrowheads="1"/>
          </p:cNvSpPr>
          <p:nvPr/>
        </p:nvSpPr>
        <p:spPr bwMode="auto">
          <a:xfrm>
            <a:off x="2667000" y="45323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5" name="Line 23"/>
          <p:cNvSpPr>
            <a:spLocks noChangeShapeType="1"/>
          </p:cNvSpPr>
          <p:nvPr/>
        </p:nvSpPr>
        <p:spPr bwMode="auto">
          <a:xfrm flipH="1">
            <a:off x="1525588" y="4608513"/>
            <a:ext cx="5318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6" name="Line 24"/>
          <p:cNvSpPr>
            <a:spLocks noChangeShapeType="1"/>
          </p:cNvSpPr>
          <p:nvPr/>
        </p:nvSpPr>
        <p:spPr bwMode="auto">
          <a:xfrm flipH="1" flipV="1">
            <a:off x="2819400" y="4608513"/>
            <a:ext cx="263525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7" name="AutoShape 25"/>
          <p:cNvSpPr>
            <a:spLocks noChangeArrowheads="1"/>
          </p:cNvSpPr>
          <p:nvPr/>
        </p:nvSpPr>
        <p:spPr bwMode="auto">
          <a:xfrm rot="16200000">
            <a:off x="2247900" y="5143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8" name="Oval 26"/>
          <p:cNvSpPr>
            <a:spLocks noChangeArrowheads="1"/>
          </p:cNvSpPr>
          <p:nvPr/>
        </p:nvSpPr>
        <p:spPr bwMode="auto">
          <a:xfrm>
            <a:off x="2046288" y="53594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19" name="Line 27"/>
          <p:cNvSpPr>
            <a:spLocks noChangeShapeType="1"/>
          </p:cNvSpPr>
          <p:nvPr/>
        </p:nvSpPr>
        <p:spPr bwMode="auto">
          <a:xfrm flipH="1">
            <a:off x="1538288" y="5446713"/>
            <a:ext cx="519112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0" name="Line 28"/>
          <p:cNvSpPr>
            <a:spLocks noChangeShapeType="1"/>
          </p:cNvSpPr>
          <p:nvPr/>
        </p:nvSpPr>
        <p:spPr bwMode="auto">
          <a:xfrm flipH="1" flipV="1">
            <a:off x="2819400" y="5446713"/>
            <a:ext cx="263525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1" name="Line 29"/>
          <p:cNvSpPr>
            <a:spLocks noChangeShapeType="1"/>
          </p:cNvSpPr>
          <p:nvPr/>
        </p:nvSpPr>
        <p:spPr bwMode="auto">
          <a:xfrm flipH="1" flipV="1">
            <a:off x="3048000" y="5029200"/>
            <a:ext cx="263525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2" name="Line 30"/>
          <p:cNvSpPr>
            <a:spLocks noChangeShapeType="1"/>
          </p:cNvSpPr>
          <p:nvPr/>
        </p:nvSpPr>
        <p:spPr bwMode="auto">
          <a:xfrm flipH="1" flipV="1">
            <a:off x="1295400" y="5029200"/>
            <a:ext cx="263525" cy="47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3" name="Line 31"/>
          <p:cNvSpPr>
            <a:spLocks noChangeShapeType="1"/>
          </p:cNvSpPr>
          <p:nvPr/>
        </p:nvSpPr>
        <p:spPr bwMode="auto">
          <a:xfrm>
            <a:off x="1539875" y="4616450"/>
            <a:ext cx="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4" name="Line 32"/>
          <p:cNvSpPr>
            <a:spLocks noChangeShapeType="1"/>
          </p:cNvSpPr>
          <p:nvPr/>
        </p:nvSpPr>
        <p:spPr bwMode="auto">
          <a:xfrm>
            <a:off x="3062288" y="4632325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5" name="Text Box 33"/>
          <p:cNvSpPr txBox="1">
            <a:spLocks noChangeArrowheads="1"/>
          </p:cNvSpPr>
          <p:nvPr/>
        </p:nvSpPr>
        <p:spPr bwMode="auto">
          <a:xfrm>
            <a:off x="796925" y="47926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26" name="Text Box 34"/>
          <p:cNvSpPr txBox="1">
            <a:spLocks noChangeArrowheads="1"/>
          </p:cNvSpPr>
          <p:nvPr/>
        </p:nvSpPr>
        <p:spPr bwMode="auto">
          <a:xfrm>
            <a:off x="3352800" y="48006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27" name="Text Box 35"/>
          <p:cNvSpPr txBox="1">
            <a:spLocks noChangeArrowheads="1"/>
          </p:cNvSpPr>
          <p:nvPr/>
        </p:nvSpPr>
        <p:spPr bwMode="auto">
          <a:xfrm>
            <a:off x="2970713" y="40386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28" name="AutoShape 36"/>
          <p:cNvSpPr>
            <a:spLocks noChangeArrowheads="1"/>
          </p:cNvSpPr>
          <p:nvPr/>
        </p:nvSpPr>
        <p:spPr bwMode="auto">
          <a:xfrm rot="5400000">
            <a:off x="6353175" y="43815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29" name="Oval 37"/>
          <p:cNvSpPr>
            <a:spLocks noChangeArrowheads="1"/>
          </p:cNvSpPr>
          <p:nvPr/>
        </p:nvSpPr>
        <p:spPr bwMode="auto">
          <a:xfrm>
            <a:off x="6934200" y="46085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0" name="Line 38"/>
          <p:cNvSpPr>
            <a:spLocks noChangeShapeType="1"/>
          </p:cNvSpPr>
          <p:nvPr/>
        </p:nvSpPr>
        <p:spPr bwMode="auto">
          <a:xfrm flipH="1">
            <a:off x="5792788" y="4684713"/>
            <a:ext cx="5318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1" name="Line 39"/>
          <p:cNvSpPr>
            <a:spLocks noChangeShapeType="1"/>
          </p:cNvSpPr>
          <p:nvPr/>
        </p:nvSpPr>
        <p:spPr bwMode="auto">
          <a:xfrm flipH="1" flipV="1">
            <a:off x="7086600" y="4684713"/>
            <a:ext cx="263525" cy="4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2" name="AutoShape 40"/>
          <p:cNvSpPr>
            <a:spLocks noChangeArrowheads="1"/>
          </p:cNvSpPr>
          <p:nvPr/>
        </p:nvSpPr>
        <p:spPr bwMode="auto">
          <a:xfrm rot="16200000">
            <a:off x="6515100" y="52197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3" name="Oval 41"/>
          <p:cNvSpPr>
            <a:spLocks noChangeArrowheads="1"/>
          </p:cNvSpPr>
          <p:nvPr/>
        </p:nvSpPr>
        <p:spPr bwMode="auto">
          <a:xfrm>
            <a:off x="6313488" y="54356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4" name="Line 42"/>
          <p:cNvSpPr>
            <a:spLocks noChangeShapeType="1"/>
          </p:cNvSpPr>
          <p:nvPr/>
        </p:nvSpPr>
        <p:spPr bwMode="auto">
          <a:xfrm flipH="1">
            <a:off x="5805488" y="5522913"/>
            <a:ext cx="5191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5" name="Line 43"/>
          <p:cNvSpPr>
            <a:spLocks noChangeShapeType="1"/>
          </p:cNvSpPr>
          <p:nvPr/>
        </p:nvSpPr>
        <p:spPr bwMode="auto">
          <a:xfrm flipH="1" flipV="1">
            <a:off x="7086600" y="5522913"/>
            <a:ext cx="263525" cy="47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6" name="Line 44"/>
          <p:cNvSpPr>
            <a:spLocks noChangeShapeType="1"/>
          </p:cNvSpPr>
          <p:nvPr/>
        </p:nvSpPr>
        <p:spPr bwMode="auto">
          <a:xfrm flipH="1" flipV="1">
            <a:off x="7315200" y="5105400"/>
            <a:ext cx="263525" cy="47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7" name="Line 45"/>
          <p:cNvSpPr>
            <a:spLocks noChangeShapeType="1"/>
          </p:cNvSpPr>
          <p:nvPr/>
        </p:nvSpPr>
        <p:spPr bwMode="auto">
          <a:xfrm flipH="1" flipV="1">
            <a:off x="5562600" y="5105400"/>
            <a:ext cx="263525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8" name="Line 46"/>
          <p:cNvSpPr>
            <a:spLocks noChangeShapeType="1"/>
          </p:cNvSpPr>
          <p:nvPr/>
        </p:nvSpPr>
        <p:spPr bwMode="auto">
          <a:xfrm>
            <a:off x="5807075" y="4692650"/>
            <a:ext cx="0" cy="838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39" name="Line 47"/>
          <p:cNvSpPr>
            <a:spLocks noChangeShapeType="1"/>
          </p:cNvSpPr>
          <p:nvPr/>
        </p:nvSpPr>
        <p:spPr bwMode="auto">
          <a:xfrm>
            <a:off x="7329488" y="4708525"/>
            <a:ext cx="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40" name="Text Box 48"/>
          <p:cNvSpPr txBox="1">
            <a:spLocks noChangeArrowheads="1"/>
          </p:cNvSpPr>
          <p:nvPr/>
        </p:nvSpPr>
        <p:spPr bwMode="auto">
          <a:xfrm>
            <a:off x="5064125" y="4868863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569841" name="Text Box 49"/>
          <p:cNvSpPr txBox="1">
            <a:spLocks noChangeArrowheads="1"/>
          </p:cNvSpPr>
          <p:nvPr/>
        </p:nvSpPr>
        <p:spPr bwMode="auto">
          <a:xfrm>
            <a:off x="7620000" y="4876800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569842" name="Text Box 50"/>
          <p:cNvSpPr txBox="1">
            <a:spLocks noChangeArrowheads="1"/>
          </p:cNvSpPr>
          <p:nvPr/>
        </p:nvSpPr>
        <p:spPr bwMode="auto">
          <a:xfrm>
            <a:off x="5332913" y="4267200"/>
            <a:ext cx="356187" cy="52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569843" name="Text Box 51"/>
          <p:cNvSpPr txBox="1">
            <a:spLocks noChangeArrowheads="1"/>
          </p:cNvSpPr>
          <p:nvPr/>
        </p:nvSpPr>
        <p:spPr bwMode="auto">
          <a:xfrm>
            <a:off x="1141913" y="41148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4" name="Text Box 52"/>
          <p:cNvSpPr txBox="1">
            <a:spLocks noChangeArrowheads="1"/>
          </p:cNvSpPr>
          <p:nvPr/>
        </p:nvSpPr>
        <p:spPr bwMode="auto">
          <a:xfrm>
            <a:off x="7390313" y="4191000"/>
            <a:ext cx="35618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1569845" name="Text Box 53"/>
          <p:cNvSpPr txBox="1">
            <a:spLocks noChangeArrowheads="1"/>
          </p:cNvSpPr>
          <p:nvPr/>
        </p:nvSpPr>
        <p:spPr bwMode="auto">
          <a:xfrm>
            <a:off x="5646738" y="1838325"/>
            <a:ext cx="24225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 Simple Device</a:t>
            </a:r>
          </a:p>
        </p:txBody>
      </p:sp>
      <p:sp>
        <p:nvSpPr>
          <p:cNvPr id="54" name="Content Placeholder 1"/>
          <p:cNvSpPr txBox="1">
            <a:spLocks/>
          </p:cNvSpPr>
          <p:nvPr/>
        </p:nvSpPr>
        <p:spPr bwMode="auto">
          <a:xfrm>
            <a:off x="479425" y="685800"/>
            <a:ext cx="82835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mtClean="0"/>
              <a:t>Stable and unstable equilibria?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795" grpId="0" uiExpand="1" build="p"/>
      <p:bldP spid="1569812" grpId="0" animBg="1"/>
      <p:bldP spid="1569813" grpId="0" animBg="1"/>
      <p:bldP spid="1569814" grpId="0" animBg="1"/>
      <p:bldP spid="1569815" grpId="0" animBg="1"/>
      <p:bldP spid="1569816" grpId="0" animBg="1"/>
      <p:bldP spid="1569817" grpId="0" animBg="1"/>
      <p:bldP spid="1569818" grpId="0" animBg="1"/>
      <p:bldP spid="1569819" grpId="0" animBg="1"/>
      <p:bldP spid="1569820" grpId="0" animBg="1"/>
      <p:bldP spid="1569821" grpId="0" animBg="1"/>
      <p:bldP spid="1569822" grpId="0" animBg="1"/>
      <p:bldP spid="1569823" grpId="0" animBg="1"/>
      <p:bldP spid="1569824" grpId="0" animBg="1"/>
      <p:bldP spid="1569825" grpId="0"/>
      <p:bldP spid="1569826" grpId="0"/>
      <p:bldP spid="1569827" grpId="0"/>
      <p:bldP spid="1569828" grpId="0" animBg="1"/>
      <p:bldP spid="1569829" grpId="0" animBg="1"/>
      <p:bldP spid="1569830" grpId="0" animBg="1"/>
      <p:bldP spid="1569831" grpId="0" animBg="1"/>
      <p:bldP spid="1569832" grpId="0" animBg="1"/>
      <p:bldP spid="1569833" grpId="0" animBg="1"/>
      <p:bldP spid="1569834" grpId="0" animBg="1"/>
      <p:bldP spid="1569835" grpId="0" animBg="1"/>
      <p:bldP spid="1569836" grpId="0" animBg="1"/>
      <p:bldP spid="1569837" grpId="0" animBg="1"/>
      <p:bldP spid="1569838" grpId="0" animBg="1"/>
      <p:bldP spid="1569839" grpId="0" animBg="1"/>
      <p:bldP spid="1569840" grpId="0"/>
      <p:bldP spid="1569841" grpId="0"/>
      <p:bldP spid="1569842" grpId="0"/>
      <p:bldP spid="1569843" grpId="0"/>
      <p:bldP spid="15698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3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5" name="Oval 34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Arc 49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8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9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3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Arc 8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Arc 88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4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Arc 94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Arc 9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35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Rectangle 105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35" idx="5"/>
            <a:endCxn id="60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4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7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18" name="Straight Arrow Connector 117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1" name="Straight Arrow Connector 120"/>
          <p:cNvCxnSpPr>
            <a:endCxn id="6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0" name="Freeform 69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4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6" name="Oval 65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8" name="Arc 77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0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1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2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3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4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1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Arc 11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4" name="Arc 123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Arc 126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Arc 12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1" name="Straight Arrow Connector 130"/>
          <p:cNvCxnSpPr>
            <a:stCxn id="66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134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6" name="Straight Arrow Connector 135"/>
          <p:cNvCxnSpPr>
            <a:stCxn id="66" idx="5"/>
            <a:endCxn id="83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9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1" name="Straight Arrow Connector 140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4" name="Straight Arrow Connector 143"/>
          <p:cNvCxnSpPr>
            <a:endCxn id="9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6" name="Freeform 145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525706096"/>
              </p:ext>
            </p:extLst>
          </p:nvPr>
        </p:nvGraphicFramePr>
        <p:xfrm>
          <a:off x="5486400" y="2351088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3977413011"/>
              </p:ext>
            </p:extLst>
          </p:nvPr>
        </p:nvGraphicFramePr>
        <p:xfrm>
          <a:off x="5486400" y="2351088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4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6" name="Oval 65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8" name="Arc 77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0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1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2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3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4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1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Arc 11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4" name="Arc 123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Arc 126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Arc 12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1" name="Straight Arrow Connector 130"/>
          <p:cNvCxnSpPr>
            <a:stCxn id="66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134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6" name="Straight Arrow Connector 135"/>
          <p:cNvCxnSpPr>
            <a:stCxn id="66" idx="5"/>
            <a:endCxn id="83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9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1" name="Straight Arrow Connector 140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4" name="Straight Arrow Connector 143"/>
          <p:cNvCxnSpPr>
            <a:endCxn id="9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6" name="Freeform 145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4221736242"/>
              </p:ext>
            </p:extLst>
          </p:nvPr>
        </p:nvGraphicFramePr>
        <p:xfrm>
          <a:off x="5486400" y="2351088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3072023290"/>
              </p:ext>
            </p:extLst>
          </p:nvPr>
        </p:nvGraphicFramePr>
        <p:xfrm>
          <a:off x="5486400" y="2351088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“0”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“1”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“2”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“3”, U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“1”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“2”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3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5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93208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4560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4"/>
            </p:custDataLst>
          </p:nvPr>
        </p:nvSpPr>
        <p:spPr>
          <a:xfrm>
            <a:off x="685800" y="3124200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7420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8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38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9" name="Arc 78"/>
          <p:cNvSpPr/>
          <p:nvPr>
            <p:custDataLst>
              <p:tags r:id="rId9"/>
            </p:custDataLst>
          </p:nvPr>
        </p:nvSpPr>
        <p:spPr>
          <a:xfrm>
            <a:off x="152400" y="326940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1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2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306512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3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827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4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48200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2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48200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94959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29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29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6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" name="Arc 121"/>
          <p:cNvSpPr/>
          <p:nvPr>
            <p:custDataLst>
              <p:tags r:id="rId24"/>
            </p:custDataLst>
          </p:nvPr>
        </p:nvSpPr>
        <p:spPr>
          <a:xfrm rot="5400000">
            <a:off x="24765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5" name="Arc 124"/>
          <p:cNvSpPr/>
          <p:nvPr>
            <p:custDataLst>
              <p:tags r:id="rId26"/>
            </p:custDataLst>
          </p:nvPr>
        </p:nvSpPr>
        <p:spPr>
          <a:xfrm rot="5400000">
            <a:off x="44958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8" name="Arc 127"/>
          <p:cNvSpPr/>
          <p:nvPr>
            <p:custDataLst>
              <p:tags r:id="rId29"/>
            </p:custDataLst>
          </p:nvPr>
        </p:nvSpPr>
        <p:spPr>
          <a:xfrm rot="16200000">
            <a:off x="4152900" y="5383212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0"/>
            </p:custDataLst>
          </p:nvPr>
        </p:nvSpPr>
        <p:spPr>
          <a:xfrm>
            <a:off x="1676400" y="2209800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>
            <p:custDataLst>
              <p:tags r:id="rId31"/>
            </p:custDataLst>
          </p:nvPr>
        </p:nvSpPr>
        <p:spPr>
          <a:xfrm flipV="1">
            <a:off x="1676400" y="3810000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Arc 130"/>
          <p:cNvSpPr/>
          <p:nvPr>
            <p:custDataLst>
              <p:tags r:id="rId32"/>
            </p:custDataLst>
          </p:nvPr>
        </p:nvSpPr>
        <p:spPr>
          <a:xfrm rot="16200000">
            <a:off x="2476500" y="5372101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>
            <a:stCxn id="71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203853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209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30651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30651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6" name="Rectangle 135"/>
          <p:cNvSpPr/>
          <p:nvPr>
            <p:custDataLst>
              <p:tags r:id="rId37"/>
            </p:custDataLst>
          </p:nvPr>
        </p:nvSpPr>
        <p:spPr>
          <a:xfrm>
            <a:off x="1143000" y="4114800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7" name="Straight Arrow Connector 136"/>
          <p:cNvCxnSpPr>
            <a:stCxn id="71" idx="5"/>
            <a:endCxn id="84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85854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>
            <p:custDataLst>
              <p:tags r:id="rId39"/>
            </p:custDataLst>
          </p:nvPr>
        </p:nvCxnSpPr>
        <p:spPr>
          <a:xfrm>
            <a:off x="3276600" y="5181600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24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86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1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209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2" name="Straight Arrow Connector 141"/>
          <p:cNvCxnSpPr/>
          <p:nvPr>
            <p:custDataLst>
              <p:tags r:id="rId43"/>
            </p:custDataLst>
          </p:nvPr>
        </p:nvCxnSpPr>
        <p:spPr>
          <a:xfrm>
            <a:off x="3276600" y="1765300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>
            <p:custDataLst>
              <p:tags r:id="rId44"/>
            </p:custDataLst>
          </p:nvPr>
        </p:nvCxnSpPr>
        <p:spPr>
          <a:xfrm>
            <a:off x="5257800" y="1765300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>
            <p:custDataLst>
              <p:tags r:id="rId45"/>
            </p:custDataLst>
          </p:nvPr>
        </p:nvSpPr>
        <p:spPr>
          <a:xfrm>
            <a:off x="32470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5" name="Straight Arrow Connector 144"/>
          <p:cNvCxnSpPr>
            <a:endCxn id="98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67000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>
            <p:custDataLst>
              <p:tags r:id="rId47"/>
            </p:custDataLst>
          </p:nvPr>
        </p:nvSpPr>
        <p:spPr>
          <a:xfrm>
            <a:off x="44662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7" name="Freeform 146"/>
          <p:cNvSpPr/>
          <p:nvPr>
            <p:custDataLst>
              <p:tags r:id="rId48"/>
            </p:custDataLst>
          </p:nvPr>
        </p:nvSpPr>
        <p:spPr>
          <a:xfrm flipV="1">
            <a:off x="1676400" y="2133600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139182816"/>
              </p:ext>
            </p:extLst>
          </p:nvPr>
        </p:nvGraphicFramePr>
        <p:xfrm>
          <a:off x="4648200" y="9906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" name="Table 148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2246594552"/>
              </p:ext>
            </p:extLst>
          </p:nvPr>
        </p:nvGraphicFramePr>
        <p:xfrm>
          <a:off x="4648200" y="9906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4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5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93208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4560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4"/>
            </p:custDataLst>
          </p:nvPr>
        </p:nvSpPr>
        <p:spPr>
          <a:xfrm>
            <a:off x="685800" y="3124200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7420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8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38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9" name="Arc 78"/>
          <p:cNvSpPr/>
          <p:nvPr>
            <p:custDataLst>
              <p:tags r:id="rId9"/>
            </p:custDataLst>
          </p:nvPr>
        </p:nvSpPr>
        <p:spPr>
          <a:xfrm>
            <a:off x="152400" y="326940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1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2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306512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3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827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4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48200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2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48200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94959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29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29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6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" name="Arc 121"/>
          <p:cNvSpPr/>
          <p:nvPr>
            <p:custDataLst>
              <p:tags r:id="rId24"/>
            </p:custDataLst>
          </p:nvPr>
        </p:nvSpPr>
        <p:spPr>
          <a:xfrm rot="5400000">
            <a:off x="24765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5" name="Arc 124"/>
          <p:cNvSpPr/>
          <p:nvPr>
            <p:custDataLst>
              <p:tags r:id="rId26"/>
            </p:custDataLst>
          </p:nvPr>
        </p:nvSpPr>
        <p:spPr>
          <a:xfrm rot="5400000">
            <a:off x="44958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8" name="Arc 127"/>
          <p:cNvSpPr/>
          <p:nvPr>
            <p:custDataLst>
              <p:tags r:id="rId29"/>
            </p:custDataLst>
          </p:nvPr>
        </p:nvSpPr>
        <p:spPr>
          <a:xfrm rot="16200000">
            <a:off x="4152900" y="5383212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0"/>
            </p:custDataLst>
          </p:nvPr>
        </p:nvSpPr>
        <p:spPr>
          <a:xfrm>
            <a:off x="1676400" y="2209800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>
            <p:custDataLst>
              <p:tags r:id="rId31"/>
            </p:custDataLst>
          </p:nvPr>
        </p:nvSpPr>
        <p:spPr>
          <a:xfrm flipV="1">
            <a:off x="1676400" y="3810000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Arc 130"/>
          <p:cNvSpPr/>
          <p:nvPr>
            <p:custDataLst>
              <p:tags r:id="rId32"/>
            </p:custDataLst>
          </p:nvPr>
        </p:nvSpPr>
        <p:spPr>
          <a:xfrm rot="16200000">
            <a:off x="2476500" y="5372101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>
            <a:stCxn id="71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203853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209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30651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30651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6" name="Rectangle 135"/>
          <p:cNvSpPr/>
          <p:nvPr>
            <p:custDataLst>
              <p:tags r:id="rId37"/>
            </p:custDataLst>
          </p:nvPr>
        </p:nvSpPr>
        <p:spPr>
          <a:xfrm>
            <a:off x="1143000" y="4114800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7" name="Straight Arrow Connector 136"/>
          <p:cNvCxnSpPr>
            <a:stCxn id="71" idx="5"/>
            <a:endCxn id="84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85854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>
            <p:custDataLst>
              <p:tags r:id="rId39"/>
            </p:custDataLst>
          </p:nvPr>
        </p:nvCxnSpPr>
        <p:spPr>
          <a:xfrm>
            <a:off x="3276600" y="5181600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24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86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1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209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2" name="Straight Arrow Connector 141"/>
          <p:cNvCxnSpPr/>
          <p:nvPr>
            <p:custDataLst>
              <p:tags r:id="rId43"/>
            </p:custDataLst>
          </p:nvPr>
        </p:nvCxnSpPr>
        <p:spPr>
          <a:xfrm>
            <a:off x="3276600" y="1765300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>
            <p:custDataLst>
              <p:tags r:id="rId44"/>
            </p:custDataLst>
          </p:nvPr>
        </p:nvCxnSpPr>
        <p:spPr>
          <a:xfrm>
            <a:off x="5257800" y="1765300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>
            <p:custDataLst>
              <p:tags r:id="rId45"/>
            </p:custDataLst>
          </p:nvPr>
        </p:nvSpPr>
        <p:spPr>
          <a:xfrm>
            <a:off x="32470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5" name="Straight Arrow Connector 144"/>
          <p:cNvCxnSpPr>
            <a:endCxn id="98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67000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>
            <p:custDataLst>
              <p:tags r:id="rId47"/>
            </p:custDataLst>
          </p:nvPr>
        </p:nvSpPr>
        <p:spPr>
          <a:xfrm>
            <a:off x="44662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7" name="Freeform 146"/>
          <p:cNvSpPr/>
          <p:nvPr>
            <p:custDataLst>
              <p:tags r:id="rId48"/>
            </p:custDataLst>
          </p:nvPr>
        </p:nvSpPr>
        <p:spPr>
          <a:xfrm flipV="1">
            <a:off x="1676400" y="2133600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1050266036"/>
              </p:ext>
            </p:extLst>
          </p:nvPr>
        </p:nvGraphicFramePr>
        <p:xfrm>
          <a:off x="4648200" y="9906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" name="Table 148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4153300026"/>
              </p:ext>
            </p:extLst>
          </p:nvPr>
        </p:nvGraphicFramePr>
        <p:xfrm>
          <a:off x="4648200" y="9906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any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 5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0212480"/>
              </p:ext>
            </p:extLst>
          </p:nvPr>
        </p:nvGraphicFramePr>
        <p:xfrm>
          <a:off x="4648200" y="685799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any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Table Encoding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97784150"/>
              </p:ext>
            </p:extLst>
          </p:nvPr>
        </p:nvGraphicFramePr>
        <p:xfrm>
          <a:off x="533400" y="685799"/>
          <a:ext cx="3276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513"/>
                <a:gridCol w="18430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0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“0”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“1”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“2”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“3”, U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“1”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“2”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>
            <p:custDataLst>
              <p:tags r:id="rId4"/>
            </p:custDataLst>
          </p:nvPr>
        </p:nvGrpSpPr>
        <p:grpSpPr>
          <a:xfrm>
            <a:off x="152400" y="3505199"/>
            <a:ext cx="4305300" cy="2438400"/>
            <a:chOff x="152400" y="3429000"/>
            <a:chExt cx="4305300" cy="2438400"/>
          </a:xfrm>
        </p:grpSpPr>
        <p:cxnSp>
          <p:nvCxnSpPr>
            <p:cNvPr id="5" name="Straight Connector 4"/>
            <p:cNvCxnSpPr/>
            <p:nvPr>
              <p:custDataLst>
                <p:tags r:id="rId22"/>
              </p:custDataLst>
            </p:nvPr>
          </p:nvCxnSpPr>
          <p:spPr>
            <a:xfrm rot="5400000" flipH="1" flipV="1">
              <a:off x="2857500" y="4381500"/>
              <a:ext cx="990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14" idx="3"/>
            </p:cNvCxnSpPr>
            <p:nvPr>
              <p:custDataLst>
                <p:tags r:id="rId23"/>
              </p:custDataLst>
            </p:nvPr>
          </p:nvCxnSpPr>
          <p:spPr>
            <a:xfrm rot="10800000">
              <a:off x="2895600" y="3886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>
              <p:custDataLst>
                <p:tags r:id="rId24"/>
              </p:custDataLst>
            </p:nvPr>
          </p:nvCxnSpPr>
          <p:spPr>
            <a:xfrm rot="16200000">
              <a:off x="2400300" y="4686300"/>
              <a:ext cx="838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>
              <p:custDataLst>
                <p:tags r:id="rId25"/>
              </p:custDataLst>
            </p:nvPr>
          </p:nvCxnSpPr>
          <p:spPr>
            <a:xfrm rot="10800000">
              <a:off x="1676400" y="4267200"/>
              <a:ext cx="114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5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/>
            <a:srcRect l="5440" t="47941" r="-653" b="4118"/>
            <a:stretch>
              <a:fillRect/>
            </a:stretch>
          </p:blipFill>
          <p:spPr bwMode="auto">
            <a:xfrm>
              <a:off x="2590800" y="4800600"/>
              <a:ext cx="18669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>
              <p:custDataLst>
                <p:tags r:id="rId27"/>
              </p:custDataLst>
            </p:nvPr>
          </p:nvSpPr>
          <p:spPr>
            <a:xfrm>
              <a:off x="1295400" y="40386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U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28"/>
              </p:custDataLst>
            </p:nvPr>
          </p:nvSpPr>
          <p:spPr>
            <a:xfrm>
              <a:off x="152400" y="35814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bg1"/>
                  </a:solidFill>
                </a:rPr>
                <a:t>3</a:t>
              </a:r>
              <a:r>
                <a:rPr lang="en-US" sz="2800" dirty="0" smtClean="0">
                  <a:solidFill>
                    <a:schemeClr val="bg1"/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800" dirty="0" smtClean="0">
                  <a:solidFill>
                    <a:schemeClr val="bg1"/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2800" dirty="0" smtClean="0">
                  <a:solidFill>
                    <a:schemeClr val="bg1"/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bg1"/>
                  </a:solidFill>
                </a:rPr>
                <a:t>0</a:t>
              </a:r>
              <a:endParaRPr lang="en-US" sz="28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/>
            <p:cNvCxnSpPr/>
            <p:nvPr>
              <p:custDataLst>
                <p:tags r:id="rId29"/>
              </p:custDataLst>
            </p:nvPr>
          </p:nvCxnSpPr>
          <p:spPr>
            <a:xfrm rot="5400000">
              <a:off x="1907742" y="3848100"/>
              <a:ext cx="152400" cy="76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>
              <p:custDataLst>
                <p:tags r:id="rId30"/>
              </p:custDataLst>
            </p:nvPr>
          </p:nvSpPr>
          <p:spPr>
            <a:xfrm>
              <a:off x="1793442" y="3429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" name="Rectangle 13"/>
            <p:cNvSpPr/>
            <p:nvPr>
              <p:custDataLst>
                <p:tags r:id="rId31"/>
              </p:custDataLst>
            </p:nvPr>
          </p:nvSpPr>
          <p:spPr>
            <a:xfrm>
              <a:off x="2209800" y="3733800"/>
              <a:ext cx="685800" cy="3048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dec</a:t>
              </a:r>
              <a:endParaRPr lang="en-US" sz="2400" dirty="0"/>
            </a:p>
          </p:txBody>
        </p:sp>
        <p:cxnSp>
          <p:nvCxnSpPr>
            <p:cNvPr id="15" name="Straight Connector 14"/>
            <p:cNvCxnSpPr>
              <a:stCxn id="14" idx="1"/>
            </p:cNvCxnSpPr>
            <p:nvPr>
              <p:custDataLst>
                <p:tags r:id="rId32"/>
              </p:custDataLst>
            </p:nvPr>
          </p:nvCxnSpPr>
          <p:spPr>
            <a:xfrm rot="10800000">
              <a:off x="1676400" y="3886200"/>
              <a:ext cx="533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>
              <p:custDataLst>
                <p:tags r:id="rId33"/>
              </p:custDataLst>
            </p:nvPr>
          </p:nvCxnSpPr>
          <p:spPr>
            <a:xfrm rot="5400000">
              <a:off x="3050742" y="3848100"/>
              <a:ext cx="152400" cy="76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>
              <p:custDataLst>
                <p:tags r:id="rId34"/>
              </p:custDataLst>
            </p:nvPr>
          </p:nvSpPr>
          <p:spPr>
            <a:xfrm>
              <a:off x="2936442" y="3429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8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62466199"/>
              </p:ext>
            </p:extLst>
          </p:nvPr>
        </p:nvGraphicFramePr>
        <p:xfrm>
          <a:off x="1981200" y="685799"/>
          <a:ext cx="1828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1"/>
                          </a:solidFill>
                        </a:rPr>
                        <a:t>U</a:t>
                      </a:r>
                      <a:endParaRPr lang="en-US" sz="2000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30"/>
          <p:cNvGrpSpPr/>
          <p:nvPr>
            <p:custDataLst>
              <p:tags r:id="rId6"/>
            </p:custDataLst>
          </p:nvPr>
        </p:nvGrpSpPr>
        <p:grpSpPr>
          <a:xfrm>
            <a:off x="685800" y="3377624"/>
            <a:ext cx="2514600" cy="2642175"/>
            <a:chOff x="457200" y="1524000"/>
            <a:chExt cx="2514600" cy="2642175"/>
          </a:xfrm>
        </p:grpSpPr>
        <p:cxnSp>
          <p:nvCxnSpPr>
            <p:cNvPr id="21" name="Straight Connector 20"/>
            <p:cNvCxnSpPr/>
            <p:nvPr>
              <p:custDataLst>
                <p:tags r:id="rId12"/>
              </p:custDataLst>
            </p:nvPr>
          </p:nvCxnSpPr>
          <p:spPr>
            <a:xfrm rot="5400000">
              <a:off x="152400" y="33528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>
              <p:custDataLst>
                <p:tags r:id="rId13"/>
              </p:custDataLst>
            </p:nvPr>
          </p:nvCxnSpPr>
          <p:spPr>
            <a:xfrm>
              <a:off x="609600" y="3810000"/>
              <a:ext cx="2057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>
              <p:custDataLst>
                <p:tags r:id="rId14"/>
              </p:custDataLst>
            </p:nvPr>
          </p:nvCxnSpPr>
          <p:spPr>
            <a:xfrm rot="5400000">
              <a:off x="495300" y="3086100"/>
              <a:ext cx="838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>
              <p:custDataLst>
                <p:tags r:id="rId15"/>
              </p:custDataLst>
            </p:nvPr>
          </p:nvCxnSpPr>
          <p:spPr>
            <a:xfrm>
              <a:off x="914400" y="3505200"/>
              <a:ext cx="1752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>
              <p:custDataLst>
                <p:tags r:id="rId16"/>
              </p:custDataLst>
            </p:nvPr>
          </p:nvCxnSpPr>
          <p:spPr>
            <a:xfrm rot="5400000">
              <a:off x="800100" y="2781300"/>
              <a:ext cx="838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>
              <p:custDataLst>
                <p:tags r:id="rId17"/>
              </p:custDataLst>
            </p:nvPr>
          </p:nvCxnSpPr>
          <p:spPr>
            <a:xfrm>
              <a:off x="1219200" y="3200400"/>
              <a:ext cx="1447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5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/>
            <a:srcRect l="12241" t="-1" r="46954" b="46067"/>
            <a:stretch>
              <a:fillRect/>
            </a:stretch>
          </p:blipFill>
          <p:spPr bwMode="auto">
            <a:xfrm>
              <a:off x="457200" y="1524000"/>
              <a:ext cx="914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>
              <p:custDataLst>
                <p:tags r:id="rId19"/>
              </p:custDataLst>
            </p:nvPr>
          </p:nvSpPr>
          <p:spPr>
            <a:xfrm>
              <a:off x="2667000" y="28194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R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>
              <p:custDataLst>
                <p:tags r:id="rId20"/>
              </p:custDataLst>
            </p:nvPr>
          </p:nvSpPr>
          <p:spPr>
            <a:xfrm>
              <a:off x="2667000" y="32004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P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>
              <p:custDataLst>
                <p:tags r:id="rId21"/>
              </p:custDataLst>
            </p:nvPr>
          </p:nvSpPr>
          <p:spPr>
            <a:xfrm>
              <a:off x="2667000" y="35814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Q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085990530"/>
              </p:ext>
            </p:extLst>
          </p:nvPr>
        </p:nvGraphicFramePr>
        <p:xfrm>
          <a:off x="762000" y="3657599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20269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Ø 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 key)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‘A’ pressed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‘B’ pressed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03593768"/>
              </p:ext>
            </p:extLst>
          </p:nvPr>
        </p:nvGraphicFramePr>
        <p:xfrm>
          <a:off x="5715000" y="685799"/>
          <a:ext cx="1676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/>
                <a:gridCol w="558800"/>
                <a:gridCol w="55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K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B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32475071"/>
              </p:ext>
            </p:extLst>
          </p:nvPr>
        </p:nvGraphicFramePr>
        <p:xfrm>
          <a:off x="547686" y="685799"/>
          <a:ext cx="14335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38"/>
                <a:gridCol w="477838"/>
                <a:gridCol w="4778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090328780"/>
              </p:ext>
            </p:extLst>
          </p:nvPr>
        </p:nvGraphicFramePr>
        <p:xfrm>
          <a:off x="685800" y="3505200"/>
          <a:ext cx="3124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09600"/>
                <a:gridCol w="609600"/>
                <a:gridCol w="609600"/>
              </a:tblGrid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State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Idle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57143992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"/>
                <a:gridCol w="355600"/>
                <a:gridCol w="355600"/>
                <a:gridCol w="16764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Rectangle 53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dec</a:t>
            </a:r>
            <a:endParaRPr lang="en-US" dirty="0"/>
          </a:p>
        </p:txBody>
      </p:sp>
      <p:cxnSp>
        <p:nvCxnSpPr>
          <p:cNvPr id="55" name="Straight Connector 54"/>
          <p:cNvCxnSpPr>
            <a:stCxn id="54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3bit</a:t>
            </a:r>
            <a:br>
              <a:rPr lang="en-US" dirty="0" smtClean="0"/>
            </a:br>
            <a:r>
              <a:rPr lang="en-US" dirty="0" err="1" smtClean="0"/>
              <a:t>Reg</a:t>
            </a:r>
            <a:endParaRPr lang="en-US" dirty="0"/>
          </a:p>
        </p:txBody>
      </p:sp>
      <p:cxnSp>
        <p:nvCxnSpPr>
          <p:cNvPr id="61" name="Straight Connector 60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clk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baseline="-25000" dirty="0" smtClean="0">
                <a:solidFill>
                  <a:schemeClr val="bg1"/>
                </a:solidFill>
              </a:rPr>
              <a:t>3-0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</a:t>
            </a:r>
            <a:r>
              <a:rPr lang="en-US" sz="2800" baseline="-25000" dirty="0" smtClean="0">
                <a:solidFill>
                  <a:schemeClr val="bg1"/>
                </a:solidFill>
              </a:rPr>
              <a:t>2-0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71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" name="Straight Connector 81"/>
          <p:cNvCxnSpPr>
            <a:stCxn id="79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S’</a:t>
            </a:r>
            <a:r>
              <a:rPr lang="en-US" sz="2800" baseline="-25000" dirty="0" smtClean="0">
                <a:solidFill>
                  <a:schemeClr val="bg1"/>
                </a:solidFill>
              </a:rPr>
              <a:t>2-0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</a:t>
            </a:r>
            <a:r>
              <a:rPr lang="en-US" sz="2800" baseline="-25000" dirty="0" smtClean="0">
                <a:solidFill>
                  <a:schemeClr val="bg1"/>
                </a:solidFill>
              </a:rPr>
              <a:t>2-0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3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9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0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0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 37"/>
          <p:cNvSpPr/>
          <p:nvPr>
            <p:custDataLst>
              <p:tags r:id="rId37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Strategy:</a:t>
            </a:r>
          </a:p>
          <a:p>
            <a:pPr marL="233363" indent="-233363"/>
            <a:r>
              <a:rPr lang="en-US" sz="2800" dirty="0" smtClean="0">
                <a:solidFill>
                  <a:schemeClr val="bg1"/>
                </a:solidFill>
              </a:rPr>
              <a:t>(1) Draw a state diagram (e.g. Moore Machine)</a:t>
            </a:r>
          </a:p>
          <a:p>
            <a:pPr marL="233363" indent="-233363"/>
            <a:r>
              <a:rPr lang="en-US" sz="2800" dirty="0" smtClean="0">
                <a:solidFill>
                  <a:schemeClr val="bg1"/>
                </a:solidFill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schemeClr val="bg1"/>
                </a:solidFill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schemeClr val="bg1"/>
                </a:solidFill>
              </a:rPr>
              <a:t>(4) Determine logic equations for next state and outputs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combinational logic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can also store data values</a:t>
            </a:r>
          </a:p>
          <a:p>
            <a:pPr lvl="1"/>
            <a:r>
              <a:rPr lang="en-US" dirty="0" smtClean="0"/>
              <a:t>Stateful circuit elements (D Flip Flops, Registers, …)</a:t>
            </a:r>
            <a:endParaRPr lang="en-US" dirty="0"/>
          </a:p>
          <a:p>
            <a:pPr lvl="1"/>
            <a:r>
              <a:rPr lang="en-US" dirty="0" smtClean="0"/>
              <a:t>Clock to synchronize state changes</a:t>
            </a:r>
          </a:p>
          <a:p>
            <a:pPr lvl="1"/>
            <a:r>
              <a:rPr lang="en-US" dirty="0" smtClean="0"/>
              <a:t>But be wary of asynchronous (un-clocked) inputs</a:t>
            </a:r>
            <a:endParaRPr lang="en-US" dirty="0"/>
          </a:p>
          <a:p>
            <a:pPr lvl="1"/>
            <a:r>
              <a:rPr lang="en-US" dirty="0" smtClean="0"/>
              <a:t>State Machines or Ad-Hoc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/>
          <a:lstStyle/>
          <a:p>
            <a:r>
              <a:rPr lang="en-US" dirty="0"/>
              <a:t>SR 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tx2"/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p:sp>
        <p:nvSpPr>
          <p:cNvPr id="223238" name="AutoShape 6"/>
          <p:cNvSpPr>
            <a:spLocks noChangeArrowheads="1"/>
          </p:cNvSpPr>
          <p:nvPr/>
        </p:nvSpPr>
        <p:spPr bwMode="auto">
          <a:xfrm rot="5400000">
            <a:off x="3117850" y="16462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39" name="Oval 7"/>
          <p:cNvSpPr>
            <a:spLocks noChangeArrowheads="1"/>
          </p:cNvSpPr>
          <p:nvPr/>
        </p:nvSpPr>
        <p:spPr bwMode="auto">
          <a:xfrm>
            <a:off x="3698875" y="187325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0" name="Line 8"/>
          <p:cNvSpPr>
            <a:spLocks noChangeShapeType="1"/>
          </p:cNvSpPr>
          <p:nvPr/>
        </p:nvSpPr>
        <p:spPr bwMode="auto">
          <a:xfrm flipH="1" flipV="1">
            <a:off x="2463800" y="1947863"/>
            <a:ext cx="62547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42" name="AutoShape 10"/>
          <p:cNvSpPr>
            <a:spLocks noChangeArrowheads="1"/>
          </p:cNvSpPr>
          <p:nvPr/>
        </p:nvSpPr>
        <p:spPr bwMode="auto">
          <a:xfrm rot="16200000">
            <a:off x="3279775" y="24844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3" name="Oval 11"/>
          <p:cNvSpPr>
            <a:spLocks noChangeArrowheads="1"/>
          </p:cNvSpPr>
          <p:nvPr/>
        </p:nvSpPr>
        <p:spPr bwMode="auto">
          <a:xfrm>
            <a:off x="3078163" y="2700338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4" name="Line 12"/>
          <p:cNvSpPr>
            <a:spLocks noChangeShapeType="1"/>
          </p:cNvSpPr>
          <p:nvPr/>
        </p:nvSpPr>
        <p:spPr bwMode="auto">
          <a:xfrm flipH="1">
            <a:off x="2570163" y="2787650"/>
            <a:ext cx="5191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45" name="Line 13"/>
          <p:cNvSpPr>
            <a:spLocks noChangeShapeType="1"/>
          </p:cNvSpPr>
          <p:nvPr/>
        </p:nvSpPr>
        <p:spPr bwMode="auto">
          <a:xfrm flipH="1" flipV="1">
            <a:off x="3878263" y="2759074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3246" name="Line 14"/>
          <p:cNvSpPr>
            <a:spLocks noChangeShapeType="1"/>
          </p:cNvSpPr>
          <p:nvPr/>
        </p:nvSpPr>
        <p:spPr bwMode="auto">
          <a:xfrm flipH="1" flipV="1">
            <a:off x="4363618" y="1905259"/>
            <a:ext cx="8051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3247" name="Line 15"/>
          <p:cNvSpPr>
            <a:spLocks noChangeShapeType="1"/>
          </p:cNvSpPr>
          <p:nvPr/>
        </p:nvSpPr>
        <p:spPr bwMode="auto">
          <a:xfrm flipH="1" flipV="1">
            <a:off x="1881981" y="2792672"/>
            <a:ext cx="503238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50" name="Text Box 18"/>
          <p:cNvSpPr txBox="1">
            <a:spLocks noChangeArrowheads="1"/>
          </p:cNvSpPr>
          <p:nvPr/>
        </p:nvSpPr>
        <p:spPr bwMode="auto">
          <a:xfrm>
            <a:off x="1371600" y="2286000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S</a:t>
            </a:r>
          </a:p>
        </p:txBody>
      </p:sp>
      <p:sp>
        <p:nvSpPr>
          <p:cNvPr id="223251" name="Text Box 19"/>
          <p:cNvSpPr txBox="1">
            <a:spLocks noChangeArrowheads="1"/>
          </p:cNvSpPr>
          <p:nvPr/>
        </p:nvSpPr>
        <p:spPr bwMode="auto">
          <a:xfrm>
            <a:off x="4724400" y="1447800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223291" name="Text Box 59"/>
          <p:cNvSpPr txBox="1">
            <a:spLocks noChangeArrowheads="1"/>
          </p:cNvSpPr>
          <p:nvPr/>
        </p:nvSpPr>
        <p:spPr bwMode="auto">
          <a:xfrm>
            <a:off x="3878263" y="13716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223292" name="Text Box 60"/>
          <p:cNvSpPr txBox="1">
            <a:spLocks noChangeArrowheads="1"/>
          </p:cNvSpPr>
          <p:nvPr/>
        </p:nvSpPr>
        <p:spPr bwMode="auto">
          <a:xfrm>
            <a:off x="2590800" y="28194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223293" name="Line 61"/>
          <p:cNvSpPr>
            <a:spLocks noChangeShapeType="1"/>
          </p:cNvSpPr>
          <p:nvPr/>
        </p:nvSpPr>
        <p:spPr bwMode="auto">
          <a:xfrm>
            <a:off x="3962400" y="1447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3331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059319"/>
              </p:ext>
            </p:extLst>
          </p:nvPr>
        </p:nvGraphicFramePr>
        <p:xfrm>
          <a:off x="685800" y="3581400"/>
          <a:ext cx="2133600" cy="2567306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5334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3332" name="Line 100"/>
          <p:cNvSpPr>
            <a:spLocks noChangeShapeType="1"/>
          </p:cNvSpPr>
          <p:nvPr/>
        </p:nvSpPr>
        <p:spPr bwMode="auto">
          <a:xfrm>
            <a:off x="2514600" y="3657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72506" y="1927225"/>
            <a:ext cx="382588" cy="896481"/>
            <a:chOff x="2653506" y="1927225"/>
            <a:chExt cx="382588" cy="896481"/>
          </a:xfrm>
        </p:grpSpPr>
        <p:sp>
          <p:nvSpPr>
            <p:cNvPr id="25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6200000" flipH="1">
              <a:off x="2625281" y="2165872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H="1" flipV="1">
              <a:off x="2743200" y="2510294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971800" y="2514600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 flipV="1">
              <a:off x="2844800" y="1927225"/>
              <a:ext cx="0" cy="208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 flipH="1" flipV="1">
            <a:off x="4017101" y="2171437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4135020" y="1900497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>
            <a:off x="4363620" y="1896191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4236620" y="2584144"/>
            <a:ext cx="0" cy="20852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Line 61"/>
          <p:cNvSpPr>
            <a:spLocks noChangeShapeType="1"/>
          </p:cNvSpPr>
          <p:nvPr/>
        </p:nvSpPr>
        <p:spPr bwMode="auto">
          <a:xfrm flipV="1">
            <a:off x="3867150" y="1947863"/>
            <a:ext cx="26787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/>
          <a:lstStyle/>
          <a:p>
            <a:r>
              <a:rPr lang="en-US" dirty="0"/>
              <a:t>SR 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674" y="3581400"/>
            <a:ext cx="5595939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tx2"/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</a:pPr>
            <a:r>
              <a:rPr lang="en-US" sz="2400" dirty="0"/>
              <a:t>S=1 and R=1 ?</a:t>
            </a:r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p:sp>
        <p:nvSpPr>
          <p:cNvPr id="223238" name="AutoShape 6"/>
          <p:cNvSpPr>
            <a:spLocks noChangeArrowheads="1"/>
          </p:cNvSpPr>
          <p:nvPr/>
        </p:nvSpPr>
        <p:spPr bwMode="auto">
          <a:xfrm rot="5400000">
            <a:off x="3117850" y="16462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39" name="Oval 7"/>
          <p:cNvSpPr>
            <a:spLocks noChangeArrowheads="1"/>
          </p:cNvSpPr>
          <p:nvPr/>
        </p:nvSpPr>
        <p:spPr bwMode="auto">
          <a:xfrm>
            <a:off x="3698875" y="187325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0" name="Line 8"/>
          <p:cNvSpPr>
            <a:spLocks noChangeShapeType="1"/>
          </p:cNvSpPr>
          <p:nvPr/>
        </p:nvSpPr>
        <p:spPr bwMode="auto">
          <a:xfrm flipH="1" flipV="1">
            <a:off x="2463800" y="1947863"/>
            <a:ext cx="62547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42" name="AutoShape 10"/>
          <p:cNvSpPr>
            <a:spLocks noChangeArrowheads="1"/>
          </p:cNvSpPr>
          <p:nvPr/>
        </p:nvSpPr>
        <p:spPr bwMode="auto">
          <a:xfrm rot="16200000">
            <a:off x="3279775" y="24844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3" name="Oval 11"/>
          <p:cNvSpPr>
            <a:spLocks noChangeArrowheads="1"/>
          </p:cNvSpPr>
          <p:nvPr/>
        </p:nvSpPr>
        <p:spPr bwMode="auto">
          <a:xfrm>
            <a:off x="3078163" y="2700338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4" name="Line 12"/>
          <p:cNvSpPr>
            <a:spLocks noChangeShapeType="1"/>
          </p:cNvSpPr>
          <p:nvPr/>
        </p:nvSpPr>
        <p:spPr bwMode="auto">
          <a:xfrm flipH="1">
            <a:off x="2570163" y="2787650"/>
            <a:ext cx="5191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45" name="Line 13"/>
          <p:cNvSpPr>
            <a:spLocks noChangeShapeType="1"/>
          </p:cNvSpPr>
          <p:nvPr/>
        </p:nvSpPr>
        <p:spPr bwMode="auto">
          <a:xfrm flipH="1" flipV="1">
            <a:off x="3878263" y="2759074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3246" name="Line 14"/>
          <p:cNvSpPr>
            <a:spLocks noChangeShapeType="1"/>
          </p:cNvSpPr>
          <p:nvPr/>
        </p:nvSpPr>
        <p:spPr bwMode="auto">
          <a:xfrm flipH="1" flipV="1">
            <a:off x="4363618" y="1905259"/>
            <a:ext cx="8051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3247" name="Line 15"/>
          <p:cNvSpPr>
            <a:spLocks noChangeShapeType="1"/>
          </p:cNvSpPr>
          <p:nvPr/>
        </p:nvSpPr>
        <p:spPr bwMode="auto">
          <a:xfrm flipH="1" flipV="1">
            <a:off x="1881981" y="2792672"/>
            <a:ext cx="503238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50" name="Text Box 18"/>
          <p:cNvSpPr txBox="1">
            <a:spLocks noChangeArrowheads="1"/>
          </p:cNvSpPr>
          <p:nvPr/>
        </p:nvSpPr>
        <p:spPr bwMode="auto">
          <a:xfrm>
            <a:off x="1371600" y="2286000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S</a:t>
            </a:r>
          </a:p>
        </p:txBody>
      </p:sp>
      <p:sp>
        <p:nvSpPr>
          <p:cNvPr id="223251" name="Text Box 19"/>
          <p:cNvSpPr txBox="1">
            <a:spLocks noChangeArrowheads="1"/>
          </p:cNvSpPr>
          <p:nvPr/>
        </p:nvSpPr>
        <p:spPr bwMode="auto">
          <a:xfrm>
            <a:off x="4724400" y="1447800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223291" name="Text Box 59"/>
          <p:cNvSpPr txBox="1">
            <a:spLocks noChangeArrowheads="1"/>
          </p:cNvSpPr>
          <p:nvPr/>
        </p:nvSpPr>
        <p:spPr bwMode="auto">
          <a:xfrm>
            <a:off x="3878263" y="13716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223292" name="Text Box 60"/>
          <p:cNvSpPr txBox="1">
            <a:spLocks noChangeArrowheads="1"/>
          </p:cNvSpPr>
          <p:nvPr/>
        </p:nvSpPr>
        <p:spPr bwMode="auto">
          <a:xfrm>
            <a:off x="2590800" y="28194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223293" name="Line 61"/>
          <p:cNvSpPr>
            <a:spLocks noChangeShapeType="1"/>
          </p:cNvSpPr>
          <p:nvPr/>
        </p:nvSpPr>
        <p:spPr bwMode="auto">
          <a:xfrm>
            <a:off x="3962400" y="1447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3331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580511"/>
              </p:ext>
            </p:extLst>
          </p:nvPr>
        </p:nvGraphicFramePr>
        <p:xfrm>
          <a:off x="685800" y="3581400"/>
          <a:ext cx="2133600" cy="2567306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5334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3332" name="Line 100"/>
          <p:cNvSpPr>
            <a:spLocks noChangeShapeType="1"/>
          </p:cNvSpPr>
          <p:nvPr/>
        </p:nvSpPr>
        <p:spPr bwMode="auto">
          <a:xfrm>
            <a:off x="2514600" y="3657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72506" y="1927225"/>
            <a:ext cx="382588" cy="896481"/>
            <a:chOff x="2653506" y="1927225"/>
            <a:chExt cx="382588" cy="896481"/>
          </a:xfrm>
        </p:grpSpPr>
        <p:sp>
          <p:nvSpPr>
            <p:cNvPr id="25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6200000" flipH="1">
              <a:off x="2625281" y="2165872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H="1" flipV="1">
              <a:off x="2743200" y="2510294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971800" y="2514600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 flipV="1">
              <a:off x="2844800" y="1927225"/>
              <a:ext cx="0" cy="208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 flipH="1" flipV="1">
            <a:off x="4017101" y="2171437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4135020" y="1900497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>
            <a:off x="4363620" y="1896191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4236620" y="2584144"/>
            <a:ext cx="0" cy="20852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Line 61"/>
          <p:cNvSpPr>
            <a:spLocks noChangeShapeType="1"/>
          </p:cNvSpPr>
          <p:nvPr/>
        </p:nvSpPr>
        <p:spPr bwMode="auto">
          <a:xfrm flipV="1">
            <a:off x="3867150" y="1947863"/>
            <a:ext cx="26787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/>
          <a:lstStyle/>
          <a:p>
            <a:r>
              <a:rPr lang="en-US" dirty="0"/>
              <a:t>SR 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674" y="3581400"/>
            <a:ext cx="5595939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tx2"/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</a:pPr>
            <a:r>
              <a:rPr lang="en-US" sz="2400" dirty="0"/>
              <a:t>S=1 and R=1 ?</a:t>
            </a:r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p:sp>
        <p:nvSpPr>
          <p:cNvPr id="223238" name="AutoShape 6"/>
          <p:cNvSpPr>
            <a:spLocks noChangeArrowheads="1"/>
          </p:cNvSpPr>
          <p:nvPr/>
        </p:nvSpPr>
        <p:spPr bwMode="auto">
          <a:xfrm rot="5400000">
            <a:off x="3117850" y="16462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39" name="Oval 7"/>
          <p:cNvSpPr>
            <a:spLocks noChangeArrowheads="1"/>
          </p:cNvSpPr>
          <p:nvPr/>
        </p:nvSpPr>
        <p:spPr bwMode="auto">
          <a:xfrm>
            <a:off x="3698875" y="187325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0" name="Line 8"/>
          <p:cNvSpPr>
            <a:spLocks noChangeShapeType="1"/>
          </p:cNvSpPr>
          <p:nvPr/>
        </p:nvSpPr>
        <p:spPr bwMode="auto">
          <a:xfrm flipH="1" flipV="1">
            <a:off x="2463800" y="1947863"/>
            <a:ext cx="62547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42" name="AutoShape 10"/>
          <p:cNvSpPr>
            <a:spLocks noChangeArrowheads="1"/>
          </p:cNvSpPr>
          <p:nvPr/>
        </p:nvSpPr>
        <p:spPr bwMode="auto">
          <a:xfrm rot="16200000">
            <a:off x="3279775" y="24844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3" name="Oval 11"/>
          <p:cNvSpPr>
            <a:spLocks noChangeArrowheads="1"/>
          </p:cNvSpPr>
          <p:nvPr/>
        </p:nvSpPr>
        <p:spPr bwMode="auto">
          <a:xfrm>
            <a:off x="3078163" y="2700338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4" name="Line 12"/>
          <p:cNvSpPr>
            <a:spLocks noChangeShapeType="1"/>
          </p:cNvSpPr>
          <p:nvPr/>
        </p:nvSpPr>
        <p:spPr bwMode="auto">
          <a:xfrm flipH="1">
            <a:off x="2570163" y="2787650"/>
            <a:ext cx="5191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45" name="Line 13"/>
          <p:cNvSpPr>
            <a:spLocks noChangeShapeType="1"/>
          </p:cNvSpPr>
          <p:nvPr/>
        </p:nvSpPr>
        <p:spPr bwMode="auto">
          <a:xfrm flipH="1" flipV="1">
            <a:off x="3878263" y="2759074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3246" name="Line 14"/>
          <p:cNvSpPr>
            <a:spLocks noChangeShapeType="1"/>
          </p:cNvSpPr>
          <p:nvPr/>
        </p:nvSpPr>
        <p:spPr bwMode="auto">
          <a:xfrm flipH="1" flipV="1">
            <a:off x="4363618" y="1905259"/>
            <a:ext cx="8051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3247" name="Line 15"/>
          <p:cNvSpPr>
            <a:spLocks noChangeShapeType="1"/>
          </p:cNvSpPr>
          <p:nvPr/>
        </p:nvSpPr>
        <p:spPr bwMode="auto">
          <a:xfrm flipH="1" flipV="1">
            <a:off x="1881981" y="2792672"/>
            <a:ext cx="503238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3250" name="Text Box 18"/>
          <p:cNvSpPr txBox="1">
            <a:spLocks noChangeArrowheads="1"/>
          </p:cNvSpPr>
          <p:nvPr/>
        </p:nvSpPr>
        <p:spPr bwMode="auto">
          <a:xfrm>
            <a:off x="1371600" y="2286000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S</a:t>
            </a:r>
          </a:p>
        </p:txBody>
      </p:sp>
      <p:sp>
        <p:nvSpPr>
          <p:cNvPr id="223251" name="Text Box 19"/>
          <p:cNvSpPr txBox="1">
            <a:spLocks noChangeArrowheads="1"/>
          </p:cNvSpPr>
          <p:nvPr/>
        </p:nvSpPr>
        <p:spPr bwMode="auto">
          <a:xfrm>
            <a:off x="4724400" y="1447800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223291" name="Text Box 59"/>
          <p:cNvSpPr txBox="1">
            <a:spLocks noChangeArrowheads="1"/>
          </p:cNvSpPr>
          <p:nvPr/>
        </p:nvSpPr>
        <p:spPr bwMode="auto">
          <a:xfrm>
            <a:off x="3878263" y="13716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223292" name="Text Box 60"/>
          <p:cNvSpPr txBox="1">
            <a:spLocks noChangeArrowheads="1"/>
          </p:cNvSpPr>
          <p:nvPr/>
        </p:nvSpPr>
        <p:spPr bwMode="auto">
          <a:xfrm>
            <a:off x="2590800" y="28194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223293" name="Line 61"/>
          <p:cNvSpPr>
            <a:spLocks noChangeShapeType="1"/>
          </p:cNvSpPr>
          <p:nvPr/>
        </p:nvSpPr>
        <p:spPr bwMode="auto">
          <a:xfrm>
            <a:off x="3962400" y="1447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3331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067130"/>
              </p:ext>
            </p:extLst>
          </p:nvPr>
        </p:nvGraphicFramePr>
        <p:xfrm>
          <a:off x="685800" y="3581400"/>
          <a:ext cx="2133600" cy="2567306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5334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3332" name="Line 100"/>
          <p:cNvSpPr>
            <a:spLocks noChangeShapeType="1"/>
          </p:cNvSpPr>
          <p:nvPr/>
        </p:nvSpPr>
        <p:spPr bwMode="auto">
          <a:xfrm>
            <a:off x="2514600" y="3657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333" name="Line 101"/>
          <p:cNvSpPr>
            <a:spLocks noChangeShapeType="1"/>
          </p:cNvSpPr>
          <p:nvPr/>
        </p:nvSpPr>
        <p:spPr bwMode="auto">
          <a:xfrm>
            <a:off x="2514600" y="4114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72506" y="1927225"/>
            <a:ext cx="382588" cy="896481"/>
            <a:chOff x="2653506" y="1927225"/>
            <a:chExt cx="382588" cy="896481"/>
          </a:xfrm>
        </p:grpSpPr>
        <p:sp>
          <p:nvSpPr>
            <p:cNvPr id="25" name="AutoShape 6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16200000" flipH="1">
              <a:off x="2625281" y="2165872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H="1" flipV="1">
              <a:off x="2743200" y="2510294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971800" y="2514600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 flipV="1">
              <a:off x="2844800" y="1927225"/>
              <a:ext cx="0" cy="208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 flipH="1" flipV="1">
            <a:off x="4017101" y="2171437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4135020" y="1900497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>
            <a:off x="4363620" y="1896191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4236620" y="2584144"/>
            <a:ext cx="0" cy="20852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Line 61"/>
          <p:cNvSpPr>
            <a:spLocks noChangeShapeType="1"/>
          </p:cNvSpPr>
          <p:nvPr/>
        </p:nvSpPr>
        <p:spPr bwMode="auto">
          <a:xfrm flipV="1">
            <a:off x="3867150" y="1947863"/>
            <a:ext cx="26787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>
            <p:custDataLst>
              <p:tags r:id="rId2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>
            <p:custDataLst>
              <p:tags r:id="rId3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4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>
            <p:custDataLst>
              <p:tags r:id="rId5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6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4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676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43" name="Text Box 4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521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058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058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6" name="Straight Connector 45"/>
          <p:cNvCxnSpPr/>
          <p:nvPr>
            <p:custDataLst>
              <p:tags r:id="rId11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>
            <p:custDataLst>
              <p:tags r:id="rId12"/>
            </p:custDataLst>
          </p:nvPr>
        </p:nvSpPr>
        <p:spPr bwMode="auto">
          <a:xfrm>
            <a:off x="1371600" y="1357272"/>
            <a:ext cx="4191000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  <p:bldP spid="43" grpId="0"/>
      <p:bldP spid="44" grpId="0"/>
      <p:bldP spid="45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743128"/>
            <a:ext cx="2286000" cy="1311922"/>
          </a:xfrm>
          <a:prstGeom prst="rect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0813" cy="5334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 err="1"/>
              <a:t>U</a:t>
            </a:r>
            <a:r>
              <a:rPr lang="en-US" dirty="0" err="1" smtClean="0"/>
              <a:t>nclocked</a:t>
            </a:r>
            <a:r>
              <a:rPr lang="en-US" dirty="0" smtClean="0"/>
              <a:t>) D </a:t>
            </a:r>
            <a:r>
              <a:rPr lang="en-US" dirty="0"/>
              <a:t>Latch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581400"/>
            <a:ext cx="800100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/>
              <a:t>Data </a:t>
            </a:r>
            <a:r>
              <a:rPr lang="en-US" sz="2400" dirty="0" smtClean="0"/>
              <a:t>(D) Latch</a:t>
            </a:r>
            <a:endParaRPr lang="en-US" sz="2400" dirty="0"/>
          </a:p>
          <a:p>
            <a:pPr lvl="1">
              <a:lnSpc>
                <a:spcPct val="82000"/>
              </a:lnSpc>
            </a:pPr>
            <a:r>
              <a:rPr lang="en-US" sz="2000" dirty="0"/>
              <a:t>Easier to use than an SR latch</a:t>
            </a:r>
          </a:p>
          <a:p>
            <a:pPr lvl="1">
              <a:lnSpc>
                <a:spcPct val="82000"/>
              </a:lnSpc>
            </a:pPr>
            <a:r>
              <a:rPr lang="en-US" sz="2000" dirty="0"/>
              <a:t>No possibility of entering an undefined state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</a:pPr>
            <a:r>
              <a:rPr lang="en-US" sz="2400" dirty="0"/>
              <a:t>When D changes, Q changes</a:t>
            </a:r>
          </a:p>
          <a:p>
            <a:pPr lvl="2">
              <a:lnSpc>
                <a:spcPct val="82000"/>
              </a:lnSpc>
            </a:pPr>
            <a:r>
              <a:rPr lang="en-US" sz="1800" dirty="0"/>
              <a:t>… </a:t>
            </a:r>
            <a:r>
              <a:rPr lang="en-US" sz="1800" dirty="0" smtClean="0"/>
              <a:t>immediately (…after </a:t>
            </a:r>
            <a:r>
              <a:rPr lang="en-US" sz="1800" dirty="0"/>
              <a:t>a delay of 2 </a:t>
            </a:r>
            <a:r>
              <a:rPr lang="en-US" sz="1800" dirty="0" err="1"/>
              <a:t>Ors</a:t>
            </a:r>
            <a:r>
              <a:rPr lang="en-US" sz="1800" dirty="0"/>
              <a:t> and 2 NOTs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</a:pPr>
            <a:r>
              <a:rPr lang="en-US" sz="2400" dirty="0"/>
              <a:t>Need to control when the output changes</a:t>
            </a:r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 flipH="1">
            <a:off x="152400" y="2792671"/>
            <a:ext cx="2238376" cy="39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37" name="AutoShape 57"/>
          <p:cNvSpPr>
            <a:spLocks noChangeArrowheads="1"/>
          </p:cNvSpPr>
          <p:nvPr/>
        </p:nvSpPr>
        <p:spPr bwMode="auto">
          <a:xfrm>
            <a:off x="484190" y="1720056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38" name="Oval 58"/>
          <p:cNvSpPr>
            <a:spLocks noChangeArrowheads="1"/>
          </p:cNvSpPr>
          <p:nvPr/>
        </p:nvSpPr>
        <p:spPr bwMode="auto">
          <a:xfrm>
            <a:off x="674690" y="1553369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40" name="Line 60"/>
          <p:cNvSpPr>
            <a:spLocks noChangeShapeType="1"/>
          </p:cNvSpPr>
          <p:nvPr/>
        </p:nvSpPr>
        <p:spPr bwMode="auto">
          <a:xfrm flipH="1" flipV="1">
            <a:off x="738190" y="2342355"/>
            <a:ext cx="12700" cy="41354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1" name="Line 61"/>
          <p:cNvSpPr>
            <a:spLocks noChangeShapeType="1"/>
          </p:cNvSpPr>
          <p:nvPr/>
        </p:nvSpPr>
        <p:spPr bwMode="auto">
          <a:xfrm flipH="1" flipV="1">
            <a:off x="747715" y="1112044"/>
            <a:ext cx="1587" cy="414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43" name="Line 63"/>
          <p:cNvSpPr>
            <a:spLocks noChangeShapeType="1"/>
          </p:cNvSpPr>
          <p:nvPr/>
        </p:nvSpPr>
        <p:spPr bwMode="auto">
          <a:xfrm flipH="1" flipV="1">
            <a:off x="5715000" y="1099838"/>
            <a:ext cx="0" cy="848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4" name="Line 64"/>
          <p:cNvSpPr>
            <a:spLocks noChangeShapeType="1"/>
          </p:cNvSpPr>
          <p:nvPr/>
        </p:nvSpPr>
        <p:spPr bwMode="auto">
          <a:xfrm flipH="1">
            <a:off x="712789" y="1099838"/>
            <a:ext cx="5002211" cy="137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5" name="Text Box 65"/>
          <p:cNvSpPr txBox="1">
            <a:spLocks noChangeArrowheads="1"/>
          </p:cNvSpPr>
          <p:nvPr/>
        </p:nvSpPr>
        <p:spPr bwMode="auto">
          <a:xfrm>
            <a:off x="0" y="2253456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auto">
          <a:xfrm rot="5400000">
            <a:off x="3146427" y="16462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Oval 7"/>
          <p:cNvSpPr>
            <a:spLocks noChangeArrowheads="1"/>
          </p:cNvSpPr>
          <p:nvPr/>
        </p:nvSpPr>
        <p:spPr bwMode="auto">
          <a:xfrm>
            <a:off x="3727452" y="187325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Line 8"/>
          <p:cNvSpPr>
            <a:spLocks noChangeShapeType="1"/>
          </p:cNvSpPr>
          <p:nvPr/>
        </p:nvSpPr>
        <p:spPr bwMode="auto">
          <a:xfrm flipH="1" flipV="1">
            <a:off x="2492377" y="1947863"/>
            <a:ext cx="62547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" name="AutoShape 10"/>
          <p:cNvSpPr>
            <a:spLocks noChangeArrowheads="1"/>
          </p:cNvSpPr>
          <p:nvPr/>
        </p:nvSpPr>
        <p:spPr bwMode="auto">
          <a:xfrm rot="16200000">
            <a:off x="3308352" y="24844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3106740" y="2700338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" name="Line 12"/>
          <p:cNvSpPr>
            <a:spLocks noChangeShapeType="1"/>
          </p:cNvSpPr>
          <p:nvPr/>
        </p:nvSpPr>
        <p:spPr bwMode="auto">
          <a:xfrm flipH="1">
            <a:off x="2598740" y="2787650"/>
            <a:ext cx="5191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auto">
          <a:xfrm flipH="1" flipV="1">
            <a:off x="3906840" y="2759074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flipH="1" flipV="1">
            <a:off x="4392193" y="1905259"/>
            <a:ext cx="1322806" cy="2196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1400177" y="2286000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S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4752977" y="1447800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71" name="Text Box 59"/>
          <p:cNvSpPr txBox="1">
            <a:spLocks noChangeArrowheads="1"/>
          </p:cNvSpPr>
          <p:nvPr/>
        </p:nvSpPr>
        <p:spPr bwMode="auto">
          <a:xfrm>
            <a:off x="3906840" y="13716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72" name="Text Box 60"/>
          <p:cNvSpPr txBox="1">
            <a:spLocks noChangeArrowheads="1"/>
          </p:cNvSpPr>
          <p:nvPr/>
        </p:nvSpPr>
        <p:spPr bwMode="auto">
          <a:xfrm>
            <a:off x="2619377" y="28194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73" name="Line 61"/>
          <p:cNvSpPr>
            <a:spLocks noChangeShapeType="1"/>
          </p:cNvSpPr>
          <p:nvPr/>
        </p:nvSpPr>
        <p:spPr bwMode="auto">
          <a:xfrm>
            <a:off x="3990977" y="1447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2301083" y="1927225"/>
            <a:ext cx="382588" cy="896481"/>
            <a:chOff x="2653506" y="1927225"/>
            <a:chExt cx="382588" cy="896481"/>
          </a:xfrm>
        </p:grpSpPr>
        <p:sp>
          <p:nvSpPr>
            <p:cNvPr id="82" name="AutoShape 6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16200000" flipH="1">
              <a:off x="2625281" y="2165872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3" name="Line 15"/>
            <p:cNvSpPr>
              <a:spLocks noChangeShapeType="1"/>
            </p:cNvSpPr>
            <p:nvPr/>
          </p:nvSpPr>
          <p:spPr bwMode="auto">
            <a:xfrm flipH="1" flipV="1">
              <a:off x="2743200" y="2510294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 flipH="1" flipV="1">
              <a:off x="2971800" y="2514600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5" name="Line 15"/>
            <p:cNvSpPr>
              <a:spLocks noChangeShapeType="1"/>
            </p:cNvSpPr>
            <p:nvPr/>
          </p:nvSpPr>
          <p:spPr bwMode="auto">
            <a:xfrm flipV="1">
              <a:off x="2844800" y="1927225"/>
              <a:ext cx="0" cy="208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6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H="1" flipV="1">
            <a:off x="4045678" y="2171437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Line 15"/>
          <p:cNvSpPr>
            <a:spLocks noChangeShapeType="1"/>
          </p:cNvSpPr>
          <p:nvPr/>
        </p:nvSpPr>
        <p:spPr bwMode="auto">
          <a:xfrm flipH="1">
            <a:off x="4163597" y="1900497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 flipH="1">
            <a:off x="4392197" y="1896191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9" name="Line 15"/>
          <p:cNvSpPr>
            <a:spLocks noChangeShapeType="1"/>
          </p:cNvSpPr>
          <p:nvPr/>
        </p:nvSpPr>
        <p:spPr bwMode="auto">
          <a:xfrm>
            <a:off x="4265197" y="2584144"/>
            <a:ext cx="0" cy="20852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0" name="Line 61"/>
          <p:cNvSpPr>
            <a:spLocks noChangeShapeType="1"/>
          </p:cNvSpPr>
          <p:nvPr/>
        </p:nvSpPr>
        <p:spPr bwMode="auto">
          <a:xfrm flipV="1">
            <a:off x="3895727" y="1947863"/>
            <a:ext cx="26787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1" name="Rectangle 80"/>
          <p:cNvSpPr/>
          <p:nvPr>
            <p:custDataLst>
              <p:tags r:id="rId3"/>
            </p:custDataLst>
          </p:nvPr>
        </p:nvSpPr>
        <p:spPr bwMode="auto">
          <a:xfrm>
            <a:off x="1400177" y="1357272"/>
            <a:ext cx="4191000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4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>
            <p:custDataLst>
              <p:tags r:id="rId5"/>
            </p:custDataLst>
          </p:nvPr>
        </p:nvCxnSpPr>
        <p:spPr>
          <a:xfrm flipH="1">
            <a:off x="6477000" y="1100098"/>
            <a:ext cx="990601" cy="6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>
            <p:custDataLst>
              <p:tags r:id="rId6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>
            <p:custDataLst>
              <p:tags r:id="rId7"/>
            </p:custDataLst>
          </p:nvPr>
        </p:nvCxnSpPr>
        <p:spPr>
          <a:xfrm flipH="1">
            <a:off x="8686800" y="1099838"/>
            <a:ext cx="457200" cy="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8"/>
            </p:custDataLst>
          </p:nvPr>
        </p:nvCxnSpPr>
        <p:spPr>
          <a:xfrm flipH="1" flipV="1">
            <a:off x="8686800" y="1709697"/>
            <a:ext cx="457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92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521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058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4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3058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95" name="Straight Connector 94"/>
          <p:cNvCxnSpPr/>
          <p:nvPr>
            <p:custDataLst>
              <p:tags r:id="rId13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81800" y="1705768"/>
            <a:ext cx="112396" cy="393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99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6779896" y="1113630"/>
            <a:ext cx="1904" cy="57227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Oval 16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7084695" y="1640999"/>
            <a:ext cx="129540" cy="12954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724256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03" name="AutoShap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6858641" y="1610519"/>
            <a:ext cx="261609" cy="190499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08" name="Line 15"/>
          <p:cNvSpPr>
            <a:spLocks noChangeShapeType="1"/>
          </p:cNvSpPr>
          <p:nvPr/>
        </p:nvSpPr>
        <p:spPr bwMode="auto">
          <a:xfrm flipH="1" flipV="1">
            <a:off x="1881981" y="2792672"/>
            <a:ext cx="503238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" name="Line 14"/>
          <p:cNvSpPr>
            <a:spLocks noChangeShapeType="1"/>
          </p:cNvSpPr>
          <p:nvPr/>
        </p:nvSpPr>
        <p:spPr bwMode="auto">
          <a:xfrm flipH="1" flipV="1">
            <a:off x="4363618" y="1905259"/>
            <a:ext cx="8051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111" name="Straight Connector 110"/>
          <p:cNvCxnSpPr/>
          <p:nvPr>
            <p:custDataLst>
              <p:tags r:id="rId19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>
            <p:custDataLst>
              <p:tags r:id="rId20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>
            <p:custDataLst>
              <p:tags r:id="rId21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" name="Group 75"/>
          <p:cNvGraphicFramePr>
            <a:graphicFrameLocks noGrp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769813620"/>
              </p:ext>
            </p:extLst>
          </p:nvPr>
        </p:nvGraphicFramePr>
        <p:xfrm>
          <a:off x="6721418" y="2664697"/>
          <a:ext cx="1905000" cy="1981201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0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" name="Line 7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188268" y="2798047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225293" grpId="0" animBg="1"/>
      <p:bldP spid="225337" grpId="0" animBg="1"/>
      <p:bldP spid="225338" grpId="0" animBg="1"/>
      <p:bldP spid="225340" grpId="0" animBg="1"/>
      <p:bldP spid="225341" grpId="0" animBg="1"/>
      <p:bldP spid="225343" grpId="0" animBg="1"/>
      <p:bldP spid="225344" grpId="0" animBg="1"/>
      <p:bldP spid="225345" grpId="0"/>
      <p:bldP spid="66" grpId="0" animBg="1"/>
      <p:bldP spid="97" grpId="0" animBg="1"/>
      <p:bldP spid="99" grpId="0" animBg="1"/>
      <p:bldP spid="100" grpId="0" animBg="1"/>
      <p:bldP spid="101" grpId="0"/>
      <p:bldP spid="103" grpId="0" animBg="1"/>
      <p:bldP spid="1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743128"/>
            <a:ext cx="2286000" cy="1311922"/>
          </a:xfrm>
          <a:prstGeom prst="rect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0813" cy="5334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 err="1"/>
              <a:t>U</a:t>
            </a:r>
            <a:r>
              <a:rPr lang="en-US" dirty="0" err="1" smtClean="0"/>
              <a:t>nclocked</a:t>
            </a:r>
            <a:r>
              <a:rPr lang="en-US" dirty="0" smtClean="0"/>
              <a:t>) D </a:t>
            </a:r>
            <a:r>
              <a:rPr lang="en-US" dirty="0"/>
              <a:t>Latch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581400"/>
            <a:ext cx="800100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/>
              <a:t>Data </a:t>
            </a:r>
            <a:r>
              <a:rPr lang="en-US" sz="2400" dirty="0" smtClean="0"/>
              <a:t>(D) Latch</a:t>
            </a:r>
            <a:endParaRPr lang="en-US" sz="2400" dirty="0"/>
          </a:p>
          <a:p>
            <a:pPr lvl="1">
              <a:lnSpc>
                <a:spcPct val="82000"/>
              </a:lnSpc>
            </a:pPr>
            <a:r>
              <a:rPr lang="en-US" sz="2000" dirty="0"/>
              <a:t>Easier to use than an SR latch</a:t>
            </a:r>
          </a:p>
          <a:p>
            <a:pPr lvl="1">
              <a:lnSpc>
                <a:spcPct val="82000"/>
              </a:lnSpc>
            </a:pPr>
            <a:r>
              <a:rPr lang="en-US" sz="2000" dirty="0"/>
              <a:t>No possibility of entering an undefined state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</a:pPr>
            <a:r>
              <a:rPr lang="en-US" sz="2400" dirty="0"/>
              <a:t>When D changes, Q changes</a:t>
            </a:r>
          </a:p>
          <a:p>
            <a:pPr lvl="2">
              <a:lnSpc>
                <a:spcPct val="82000"/>
              </a:lnSpc>
            </a:pPr>
            <a:r>
              <a:rPr lang="en-US" sz="1800" dirty="0"/>
              <a:t>… </a:t>
            </a:r>
            <a:r>
              <a:rPr lang="en-US" sz="1800" dirty="0" smtClean="0"/>
              <a:t>immediately (…after </a:t>
            </a:r>
            <a:r>
              <a:rPr lang="en-US" sz="1800" dirty="0"/>
              <a:t>a delay of 2 </a:t>
            </a:r>
            <a:r>
              <a:rPr lang="en-US" sz="1800" dirty="0" err="1"/>
              <a:t>Ors</a:t>
            </a:r>
            <a:r>
              <a:rPr lang="en-US" sz="1800" dirty="0"/>
              <a:t> and 2 NOTs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</a:pPr>
            <a:r>
              <a:rPr lang="en-US" sz="2400" dirty="0"/>
              <a:t>Need to control when the output changes</a:t>
            </a:r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 flipH="1">
            <a:off x="152400" y="2792671"/>
            <a:ext cx="2238376" cy="39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37" name="AutoShape 57"/>
          <p:cNvSpPr>
            <a:spLocks noChangeArrowheads="1"/>
          </p:cNvSpPr>
          <p:nvPr/>
        </p:nvSpPr>
        <p:spPr bwMode="auto">
          <a:xfrm>
            <a:off x="484190" y="1720056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38" name="Oval 58"/>
          <p:cNvSpPr>
            <a:spLocks noChangeArrowheads="1"/>
          </p:cNvSpPr>
          <p:nvPr/>
        </p:nvSpPr>
        <p:spPr bwMode="auto">
          <a:xfrm>
            <a:off x="674690" y="1553369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40" name="Line 60"/>
          <p:cNvSpPr>
            <a:spLocks noChangeShapeType="1"/>
          </p:cNvSpPr>
          <p:nvPr/>
        </p:nvSpPr>
        <p:spPr bwMode="auto">
          <a:xfrm flipH="1" flipV="1">
            <a:off x="738190" y="2342355"/>
            <a:ext cx="12700" cy="41354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1" name="Line 61"/>
          <p:cNvSpPr>
            <a:spLocks noChangeShapeType="1"/>
          </p:cNvSpPr>
          <p:nvPr/>
        </p:nvSpPr>
        <p:spPr bwMode="auto">
          <a:xfrm flipH="1" flipV="1">
            <a:off x="747715" y="1112044"/>
            <a:ext cx="1587" cy="414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43" name="Line 63"/>
          <p:cNvSpPr>
            <a:spLocks noChangeShapeType="1"/>
          </p:cNvSpPr>
          <p:nvPr/>
        </p:nvSpPr>
        <p:spPr bwMode="auto">
          <a:xfrm flipH="1" flipV="1">
            <a:off x="5715000" y="1099838"/>
            <a:ext cx="0" cy="848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4" name="Line 64"/>
          <p:cNvSpPr>
            <a:spLocks noChangeShapeType="1"/>
          </p:cNvSpPr>
          <p:nvPr/>
        </p:nvSpPr>
        <p:spPr bwMode="auto">
          <a:xfrm flipH="1">
            <a:off x="712789" y="1099838"/>
            <a:ext cx="5002211" cy="137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5" name="Text Box 65"/>
          <p:cNvSpPr txBox="1">
            <a:spLocks noChangeArrowheads="1"/>
          </p:cNvSpPr>
          <p:nvPr/>
        </p:nvSpPr>
        <p:spPr bwMode="auto">
          <a:xfrm>
            <a:off x="0" y="2253456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auto">
          <a:xfrm rot="5400000">
            <a:off x="3146427" y="16462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Oval 7"/>
          <p:cNvSpPr>
            <a:spLocks noChangeArrowheads="1"/>
          </p:cNvSpPr>
          <p:nvPr/>
        </p:nvSpPr>
        <p:spPr bwMode="auto">
          <a:xfrm>
            <a:off x="3727452" y="1873250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Line 8"/>
          <p:cNvSpPr>
            <a:spLocks noChangeShapeType="1"/>
          </p:cNvSpPr>
          <p:nvPr/>
        </p:nvSpPr>
        <p:spPr bwMode="auto">
          <a:xfrm flipH="1" flipV="1">
            <a:off x="2492377" y="1947863"/>
            <a:ext cx="62547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" name="AutoShape 10"/>
          <p:cNvSpPr>
            <a:spLocks noChangeArrowheads="1"/>
          </p:cNvSpPr>
          <p:nvPr/>
        </p:nvSpPr>
        <p:spPr bwMode="auto">
          <a:xfrm rot="16200000">
            <a:off x="3308352" y="2484438"/>
            <a:ext cx="533400" cy="609600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3106740" y="2700338"/>
            <a:ext cx="152400" cy="1524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" name="Line 12"/>
          <p:cNvSpPr>
            <a:spLocks noChangeShapeType="1"/>
          </p:cNvSpPr>
          <p:nvPr/>
        </p:nvSpPr>
        <p:spPr bwMode="auto">
          <a:xfrm flipH="1">
            <a:off x="2598740" y="2787650"/>
            <a:ext cx="5191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auto">
          <a:xfrm flipH="1" flipV="1">
            <a:off x="3906840" y="2759074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flipH="1" flipV="1">
            <a:off x="4392193" y="1905259"/>
            <a:ext cx="1322806" cy="2196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1400177" y="2286000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S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4752977" y="1447800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71" name="Text Box 59"/>
          <p:cNvSpPr txBox="1">
            <a:spLocks noChangeArrowheads="1"/>
          </p:cNvSpPr>
          <p:nvPr/>
        </p:nvSpPr>
        <p:spPr bwMode="auto">
          <a:xfrm>
            <a:off x="3906840" y="13716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72" name="Text Box 60"/>
          <p:cNvSpPr txBox="1">
            <a:spLocks noChangeArrowheads="1"/>
          </p:cNvSpPr>
          <p:nvPr/>
        </p:nvSpPr>
        <p:spPr bwMode="auto">
          <a:xfrm>
            <a:off x="2619377" y="2819400"/>
            <a:ext cx="463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73" name="Line 61"/>
          <p:cNvSpPr>
            <a:spLocks noChangeShapeType="1"/>
          </p:cNvSpPr>
          <p:nvPr/>
        </p:nvSpPr>
        <p:spPr bwMode="auto">
          <a:xfrm>
            <a:off x="3990977" y="1447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2301083" y="1927225"/>
            <a:ext cx="382588" cy="896481"/>
            <a:chOff x="2653506" y="1927225"/>
            <a:chExt cx="382588" cy="896481"/>
          </a:xfrm>
        </p:grpSpPr>
        <p:sp>
          <p:nvSpPr>
            <p:cNvPr id="82" name="AutoShape 6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16200000" flipH="1">
              <a:off x="2625281" y="2165872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3" name="Line 15"/>
            <p:cNvSpPr>
              <a:spLocks noChangeShapeType="1"/>
            </p:cNvSpPr>
            <p:nvPr/>
          </p:nvSpPr>
          <p:spPr bwMode="auto">
            <a:xfrm flipH="1" flipV="1">
              <a:off x="2743200" y="2510294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 flipH="1" flipV="1">
              <a:off x="2971800" y="2514600"/>
              <a:ext cx="0" cy="309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85" name="Line 15"/>
            <p:cNvSpPr>
              <a:spLocks noChangeShapeType="1"/>
            </p:cNvSpPr>
            <p:nvPr/>
          </p:nvSpPr>
          <p:spPr bwMode="auto">
            <a:xfrm flipV="1">
              <a:off x="2844800" y="1927225"/>
              <a:ext cx="0" cy="208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6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H="1" flipV="1">
            <a:off x="4045678" y="2171437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Line 15"/>
          <p:cNvSpPr>
            <a:spLocks noChangeShapeType="1"/>
          </p:cNvSpPr>
          <p:nvPr/>
        </p:nvSpPr>
        <p:spPr bwMode="auto">
          <a:xfrm flipH="1">
            <a:off x="4163597" y="1900497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 flipH="1">
            <a:off x="4392197" y="1896191"/>
            <a:ext cx="0" cy="3091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9" name="Line 15"/>
          <p:cNvSpPr>
            <a:spLocks noChangeShapeType="1"/>
          </p:cNvSpPr>
          <p:nvPr/>
        </p:nvSpPr>
        <p:spPr bwMode="auto">
          <a:xfrm>
            <a:off x="4265197" y="2584144"/>
            <a:ext cx="0" cy="20852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0" name="Line 61"/>
          <p:cNvSpPr>
            <a:spLocks noChangeShapeType="1"/>
          </p:cNvSpPr>
          <p:nvPr/>
        </p:nvSpPr>
        <p:spPr bwMode="auto">
          <a:xfrm flipV="1">
            <a:off x="3895727" y="1947863"/>
            <a:ext cx="26787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1" name="Rectangle 80"/>
          <p:cNvSpPr/>
          <p:nvPr>
            <p:custDataLst>
              <p:tags r:id="rId3"/>
            </p:custDataLst>
          </p:nvPr>
        </p:nvSpPr>
        <p:spPr bwMode="auto">
          <a:xfrm>
            <a:off x="1400177" y="1357272"/>
            <a:ext cx="4191000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4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>
            <p:custDataLst>
              <p:tags r:id="rId5"/>
            </p:custDataLst>
          </p:nvPr>
        </p:nvCxnSpPr>
        <p:spPr>
          <a:xfrm flipH="1">
            <a:off x="6477000" y="1100098"/>
            <a:ext cx="990601" cy="6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>
            <p:custDataLst>
              <p:tags r:id="rId6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>
            <p:custDataLst>
              <p:tags r:id="rId7"/>
            </p:custDataLst>
          </p:nvPr>
        </p:nvCxnSpPr>
        <p:spPr>
          <a:xfrm flipH="1">
            <a:off x="8686800" y="1099838"/>
            <a:ext cx="457200" cy="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8"/>
            </p:custDataLst>
          </p:nvPr>
        </p:nvCxnSpPr>
        <p:spPr>
          <a:xfrm flipH="1" flipV="1">
            <a:off x="8686800" y="1709697"/>
            <a:ext cx="457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92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521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058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4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3058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95" name="Straight Connector 94"/>
          <p:cNvCxnSpPr/>
          <p:nvPr>
            <p:custDataLst>
              <p:tags r:id="rId13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81800" y="1705768"/>
            <a:ext cx="112396" cy="393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99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6779896" y="1113630"/>
            <a:ext cx="1904" cy="57227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Oval 16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7084695" y="1640999"/>
            <a:ext cx="129540" cy="12954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724256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03" name="AutoShap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6858641" y="1610519"/>
            <a:ext cx="261609" cy="190499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08" name="Line 15"/>
          <p:cNvSpPr>
            <a:spLocks noChangeShapeType="1"/>
          </p:cNvSpPr>
          <p:nvPr/>
        </p:nvSpPr>
        <p:spPr bwMode="auto">
          <a:xfrm flipH="1" flipV="1">
            <a:off x="1881981" y="2792672"/>
            <a:ext cx="503238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" name="Line 14"/>
          <p:cNvSpPr>
            <a:spLocks noChangeShapeType="1"/>
          </p:cNvSpPr>
          <p:nvPr/>
        </p:nvSpPr>
        <p:spPr bwMode="auto">
          <a:xfrm flipH="1" flipV="1">
            <a:off x="4363618" y="1905259"/>
            <a:ext cx="8051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111" name="Straight Connector 110"/>
          <p:cNvCxnSpPr/>
          <p:nvPr>
            <p:custDataLst>
              <p:tags r:id="rId19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>
            <p:custDataLst>
              <p:tags r:id="rId20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>
            <p:custDataLst>
              <p:tags r:id="rId21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" name="Group 75"/>
          <p:cNvGraphicFramePr>
            <a:graphicFrameLocks noGrp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416352928"/>
              </p:ext>
            </p:extLst>
          </p:nvPr>
        </p:nvGraphicFramePr>
        <p:xfrm>
          <a:off x="6721418" y="2664697"/>
          <a:ext cx="1905000" cy="1981201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0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9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" name="Line 7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188268" y="2798047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ide Bar">
  <a:themeElements>
    <a:clrScheme name="Side Bar 4">
      <a:dk1>
        <a:srgbClr val="000000"/>
      </a:dk1>
      <a:lt1>
        <a:srgbClr val="FFFFFF"/>
      </a:lt1>
      <a:dk2>
        <a:srgbClr val="660033"/>
      </a:dk2>
      <a:lt2>
        <a:srgbClr val="FFFF66"/>
      </a:lt2>
      <a:accent1>
        <a:srgbClr val="FF0033"/>
      </a:accent1>
      <a:accent2>
        <a:srgbClr val="CC6600"/>
      </a:accent2>
      <a:accent3>
        <a:srgbClr val="B8AAAD"/>
      </a:accent3>
      <a:accent4>
        <a:srgbClr val="DADADA"/>
      </a:accent4>
      <a:accent5>
        <a:srgbClr val="FFAAAD"/>
      </a:accent5>
      <a:accent6>
        <a:srgbClr val="B95C00"/>
      </a:accent6>
      <a:hlink>
        <a:srgbClr val="999933"/>
      </a:hlink>
      <a:folHlink>
        <a:srgbClr val="A50021"/>
      </a:folHlink>
    </a:clrScheme>
    <a:fontScheme name="Side Bar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5127</TotalTime>
  <Words>2472</Words>
  <Application>Microsoft Office PowerPoint</Application>
  <PresentationFormat>On-screen Show (4:3)</PresentationFormat>
  <Paragraphs>1245</Paragraphs>
  <Slides>47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Dark 3410</vt:lpstr>
      <vt:lpstr>Side Bar</vt:lpstr>
      <vt:lpstr>State &amp; Finite State Machines</vt:lpstr>
      <vt:lpstr>Stateful Components</vt:lpstr>
      <vt:lpstr>Unstable Devices</vt:lpstr>
      <vt:lpstr>Bistable Devices</vt:lpstr>
      <vt:lpstr>SR Latch</vt:lpstr>
      <vt:lpstr>SR Latch</vt:lpstr>
      <vt:lpstr>SR Latch</vt:lpstr>
      <vt:lpstr>(Unclocked) D Latch</vt:lpstr>
      <vt:lpstr>(Unclocked) D Latch</vt:lpstr>
      <vt:lpstr>Clocks</vt:lpstr>
      <vt:lpstr>Edge-triggering</vt:lpstr>
      <vt:lpstr>Clock Disciplines</vt:lpstr>
      <vt:lpstr>Clock Methodology</vt:lpstr>
      <vt:lpstr>D Latch with Clock</vt:lpstr>
      <vt:lpstr>D Latch with Clock</vt:lpstr>
      <vt:lpstr>Edge-Triggered D Flip-Flop</vt:lpstr>
      <vt:lpstr>Registers</vt:lpstr>
      <vt:lpstr>An Example: What will this circuit do?</vt:lpstr>
      <vt:lpstr>Recap</vt:lpstr>
      <vt:lpstr>Administrivia</vt:lpstr>
      <vt:lpstr>Administrivia</vt:lpstr>
      <vt:lpstr>Collaboration, Late, Re-grading Policies</vt:lpstr>
      <vt:lpstr>Finite State Machines</vt:lpstr>
      <vt:lpstr>Revisit Voting Machine</vt:lpstr>
      <vt:lpstr>Revisit Voting Machine</vt:lpstr>
      <vt:lpstr>Finite State Machines</vt:lpstr>
      <vt:lpstr>Abstract Model of FSM</vt:lpstr>
      <vt:lpstr>Revisit Voting Machine</vt:lpstr>
      <vt:lpstr>Automata Model</vt:lpstr>
      <vt:lpstr>FSM Example</vt:lpstr>
      <vt:lpstr>FSM Example</vt:lpstr>
      <vt:lpstr>FSM Example</vt:lpstr>
      <vt:lpstr>Mealy Machine</vt:lpstr>
      <vt:lpstr>Moore Machine</vt:lpstr>
      <vt:lpstr>Moore Machine Example</vt:lpstr>
      <vt:lpstr>Example: Digital Door Lock</vt:lpstr>
      <vt:lpstr>Door Lock: Inputs</vt:lpstr>
      <vt:lpstr>Door Lock: Outputs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State Table Encoding</vt:lpstr>
      <vt:lpstr>Door Lock: Implementation</vt:lpstr>
      <vt:lpstr>Summary</vt:lpstr>
    </vt:vector>
  </TitlesOfParts>
  <Company>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4: State and Finite State Machines</dc:title>
  <dc:creator>Hakim Weatherspoon</dc:creator>
  <cp:lastModifiedBy>Hakim Weatherspoon</cp:lastModifiedBy>
  <cp:revision>434</cp:revision>
  <cp:lastPrinted>2012-02-07T16:44:40Z</cp:lastPrinted>
  <dcterms:created xsi:type="dcterms:W3CDTF">2009-12-06T03:47:15Z</dcterms:created>
  <dcterms:modified xsi:type="dcterms:W3CDTF">2012-02-07T16:47:57Z</dcterms:modified>
</cp:coreProperties>
</file>