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heme/theme5.xml" ContentType="application/vnd.openxmlformats-officedocument.theme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1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2.xml" ContentType="application/vnd.openxmlformats-officedocument.presentationml.notesSlide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notesSlides/notesSlide3.xml" ContentType="application/vnd.openxmlformats-officedocument.presentationml.notesSlide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notesSlides/notesSlide4.xml" ContentType="application/vnd.openxmlformats-officedocument.presentationml.notesSlide+xml"/>
  <Override PartName="/ppt/ink/ink1.xml" ContentType="application/inkml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notesSlides/notesSlide5.xml" ContentType="application/vnd.openxmlformats-officedocument.presentationml.notes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notesSlides/notesSlide6.xml" ContentType="application/vnd.openxmlformats-officedocument.presentationml.notesSlide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notesSlides/notesSlide7.xml" ContentType="application/vnd.openxmlformats-officedocument.presentationml.notesSlide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notesSlides/notesSlide8.xml" ContentType="application/vnd.openxmlformats-officedocument.presentationml.notesSlide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notesSlides/notesSlide9.xml" ContentType="application/vnd.openxmlformats-officedocument.presentationml.notesSlide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notesSlides/notesSlide10.xml" ContentType="application/vnd.openxmlformats-officedocument.presentationml.notesSlide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notesSlides/notesSlide11.xml" ContentType="application/vnd.openxmlformats-officedocument.presentationml.notesSlide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notesSlides/notesSlide12.xml" ContentType="application/vnd.openxmlformats-officedocument.presentationml.notesSlide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notesSlides/notesSlide13.xml" ContentType="application/vnd.openxmlformats-officedocument.presentationml.notesSlide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notesSlides/notesSlide14.xml" ContentType="application/vnd.openxmlformats-officedocument.presentationml.notesSlide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notesSlides/notesSlide15.xml" ContentType="application/vnd.openxmlformats-officedocument.presentationml.notesSlide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notesSlides/notesSlide16.xml" ContentType="application/vnd.openxmlformats-officedocument.presentationml.notesSlide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notesSlides/notesSlide17.xml" ContentType="application/vnd.openxmlformats-officedocument.presentationml.notesSlide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notesSlides/notesSlide18.xml" ContentType="application/vnd.openxmlformats-officedocument.presentationml.notesSlide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19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notesSlides/notesSlide20.xml" ContentType="application/vnd.openxmlformats-officedocument.presentationml.notesSlide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notesSlides/notesSlide21.xml" ContentType="application/vnd.openxmlformats-officedocument.presentationml.notesSlide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notesSlides/notesSlide22.xml" ContentType="application/vnd.openxmlformats-officedocument.presentationml.notesSlide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notesSlides/notesSlide23.xml" ContentType="application/vnd.openxmlformats-officedocument.presentationml.notesSlide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notesSlides/notesSlide24.xml" ContentType="application/vnd.openxmlformats-officedocument.presentationml.notesSlide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tags/tag412.xml" ContentType="application/vnd.openxmlformats-officedocument.presentationml.tags+xml"/>
  <Override PartName="/ppt/tags/tag413.xml" ContentType="application/vnd.openxmlformats-officedocument.presentationml.tags+xml"/>
  <Override PartName="/ppt/tags/tag414.xml" ContentType="application/vnd.openxmlformats-officedocument.presentationml.tags+xml"/>
  <Override PartName="/ppt/tags/tag415.xml" ContentType="application/vnd.openxmlformats-officedocument.presentationml.tags+xml"/>
  <Override PartName="/ppt/tags/tag416.xml" ContentType="application/vnd.openxmlformats-officedocument.presentationml.tags+xml"/>
  <Override PartName="/ppt/tags/tag417.xml" ContentType="application/vnd.openxmlformats-officedocument.presentationml.tags+xml"/>
  <Override PartName="/ppt/tags/tag418.xml" ContentType="application/vnd.openxmlformats-officedocument.presentationml.tags+xml"/>
  <Override PartName="/ppt/tags/tag419.xml" ContentType="application/vnd.openxmlformats-officedocument.presentationml.tags+xml"/>
  <Override PartName="/ppt/tags/tag420.xml" ContentType="application/vnd.openxmlformats-officedocument.presentationml.tags+xml"/>
  <Override PartName="/ppt/tags/tag421.xml" ContentType="application/vnd.openxmlformats-officedocument.presentationml.tags+xml"/>
  <Override PartName="/ppt/tags/tag422.xml" ContentType="application/vnd.openxmlformats-officedocument.presentationml.tags+xml"/>
  <Override PartName="/ppt/tags/tag423.xml" ContentType="application/vnd.openxmlformats-officedocument.presentationml.tags+xml"/>
  <Override PartName="/ppt/tags/tag424.xml" ContentType="application/vnd.openxmlformats-officedocument.presentationml.tags+xml"/>
  <Override PartName="/ppt/tags/tag425.xml" ContentType="application/vnd.openxmlformats-officedocument.presentationml.tags+xml"/>
  <Override PartName="/ppt/tags/tag426.xml" ContentType="application/vnd.openxmlformats-officedocument.presentationml.tags+xml"/>
  <Override PartName="/ppt/tags/tag427.xml" ContentType="application/vnd.openxmlformats-officedocument.presentationml.tags+xml"/>
  <Override PartName="/ppt/tags/tag428.xml" ContentType="application/vnd.openxmlformats-officedocument.presentationml.tags+xml"/>
  <Override PartName="/ppt/notesSlides/notesSlide25.xml" ContentType="application/vnd.openxmlformats-officedocument.presentationml.notesSlide+xml"/>
  <Override PartName="/ppt/tags/tag429.xml" ContentType="application/vnd.openxmlformats-officedocument.presentationml.tags+xml"/>
  <Override PartName="/ppt/tags/tag430.xml" ContentType="application/vnd.openxmlformats-officedocument.presentationml.tags+xml"/>
  <Override PartName="/ppt/tags/tag431.xml" ContentType="application/vnd.openxmlformats-officedocument.presentationml.tags+xml"/>
  <Override PartName="/ppt/notesSlides/notesSlide26.xml" ContentType="application/vnd.openxmlformats-officedocument.presentationml.notesSlide+xml"/>
  <Override PartName="/ppt/tags/tag432.xml" ContentType="application/vnd.openxmlformats-officedocument.presentationml.tags+xml"/>
  <Override PartName="/ppt/tags/tag433.xml" ContentType="application/vnd.openxmlformats-officedocument.presentationml.tags+xml"/>
  <Override PartName="/ppt/tags/tag434.xml" ContentType="application/vnd.openxmlformats-officedocument.presentationml.tags+xml"/>
  <Override PartName="/ppt/tags/tag435.xml" ContentType="application/vnd.openxmlformats-officedocument.presentationml.tags+xml"/>
  <Override PartName="/ppt/tags/tag436.xml" ContentType="application/vnd.openxmlformats-officedocument.presentationml.tags+xml"/>
  <Override PartName="/ppt/tags/tag437.xml" ContentType="application/vnd.openxmlformats-officedocument.presentationml.tags+xml"/>
  <Override PartName="/ppt/tags/tag438.xml" ContentType="application/vnd.openxmlformats-officedocument.presentationml.tags+xml"/>
  <Override PartName="/ppt/tags/tag439.xml" ContentType="application/vnd.openxmlformats-officedocument.presentationml.tags+xml"/>
  <Override PartName="/ppt/tags/tag440.xml" ContentType="application/vnd.openxmlformats-officedocument.presentationml.tags+xml"/>
  <Override PartName="/ppt/tags/tag441.xml" ContentType="application/vnd.openxmlformats-officedocument.presentationml.tags+xml"/>
  <Override PartName="/ppt/notesSlides/notesSlide27.xml" ContentType="application/vnd.openxmlformats-officedocument.presentationml.notesSlide+xml"/>
  <Override PartName="/ppt/tags/tag442.xml" ContentType="application/vnd.openxmlformats-officedocument.presentationml.tags+xml"/>
  <Override PartName="/ppt/tags/tag443.xml" ContentType="application/vnd.openxmlformats-officedocument.presentationml.tags+xml"/>
  <Override PartName="/ppt/tags/tag444.xml" ContentType="application/vnd.openxmlformats-officedocument.presentationml.tags+xml"/>
  <Override PartName="/ppt/tags/tag445.xml" ContentType="application/vnd.openxmlformats-officedocument.presentationml.tags+xml"/>
  <Override PartName="/ppt/tags/tag446.xml" ContentType="application/vnd.openxmlformats-officedocument.presentationml.tags+xml"/>
  <Override PartName="/ppt/tags/tag447.xml" ContentType="application/vnd.openxmlformats-officedocument.presentationml.tags+xml"/>
  <Override PartName="/ppt/tags/tag448.xml" ContentType="application/vnd.openxmlformats-officedocument.presentationml.tags+xml"/>
  <Override PartName="/ppt/tags/tag449.xml" ContentType="application/vnd.openxmlformats-officedocument.presentationml.tags+xml"/>
  <Override PartName="/ppt/tags/tag450.xml" ContentType="application/vnd.openxmlformats-officedocument.presentationml.tags+xml"/>
  <Override PartName="/ppt/tags/tag451.xml" ContentType="application/vnd.openxmlformats-officedocument.presentationml.tags+xml"/>
  <Override PartName="/ppt/tags/tag452.xml" ContentType="application/vnd.openxmlformats-officedocument.presentationml.tags+xml"/>
  <Override PartName="/ppt/tags/tag453.xml" ContentType="application/vnd.openxmlformats-officedocument.presentationml.tags+xml"/>
  <Override PartName="/ppt/tags/tag454.xml" ContentType="application/vnd.openxmlformats-officedocument.presentationml.tags+xml"/>
  <Override PartName="/ppt/tags/tag455.xml" ContentType="application/vnd.openxmlformats-officedocument.presentationml.tags+xml"/>
  <Override PartName="/ppt/tags/tag456.xml" ContentType="application/vnd.openxmlformats-officedocument.presentationml.tags+xml"/>
  <Override PartName="/ppt/tags/tag457.xml" ContentType="application/vnd.openxmlformats-officedocument.presentationml.tags+xml"/>
  <Override PartName="/ppt/tags/tag458.xml" ContentType="application/vnd.openxmlformats-officedocument.presentationml.tags+xml"/>
  <Override PartName="/ppt/tags/tag459.xml" ContentType="application/vnd.openxmlformats-officedocument.presentationml.tags+xml"/>
  <Override PartName="/ppt/tags/tag460.xml" ContentType="application/vnd.openxmlformats-officedocument.presentationml.tags+xml"/>
  <Override PartName="/ppt/tags/tag461.xml" ContentType="application/vnd.openxmlformats-officedocument.presentationml.tags+xml"/>
  <Override PartName="/ppt/tags/tag462.xml" ContentType="application/vnd.openxmlformats-officedocument.presentationml.tags+xml"/>
  <Override PartName="/ppt/tags/tag463.xml" ContentType="application/vnd.openxmlformats-officedocument.presentationml.tags+xml"/>
  <Override PartName="/ppt/tags/tag464.xml" ContentType="application/vnd.openxmlformats-officedocument.presentationml.tags+xml"/>
  <Override PartName="/ppt/tags/tag465.xml" ContentType="application/vnd.openxmlformats-officedocument.presentationml.tags+xml"/>
  <Override PartName="/ppt/tags/tag466.xml" ContentType="application/vnd.openxmlformats-officedocument.presentationml.tags+xml"/>
  <Override PartName="/ppt/tags/tag467.xml" ContentType="application/vnd.openxmlformats-officedocument.presentationml.tags+xml"/>
  <Override PartName="/ppt/tags/tag468.xml" ContentType="application/vnd.openxmlformats-officedocument.presentationml.tags+xml"/>
  <Override PartName="/ppt/tags/tag469.xml" ContentType="application/vnd.openxmlformats-officedocument.presentationml.tags+xml"/>
  <Override PartName="/ppt/tags/tag470.xml" ContentType="application/vnd.openxmlformats-officedocument.presentationml.tags+xml"/>
  <Override PartName="/ppt/tags/tag471.xml" ContentType="application/vnd.openxmlformats-officedocument.presentationml.tags+xml"/>
  <Override PartName="/ppt/tags/tag472.xml" ContentType="application/vnd.openxmlformats-officedocument.presentationml.tags+xml"/>
  <Override PartName="/ppt/tags/tag473.xml" ContentType="application/vnd.openxmlformats-officedocument.presentationml.tags+xml"/>
  <Override PartName="/ppt/tags/tag474.xml" ContentType="application/vnd.openxmlformats-officedocument.presentationml.tags+xml"/>
  <Override PartName="/ppt/tags/tag475.xml" ContentType="application/vnd.openxmlformats-officedocument.presentationml.tags+xml"/>
  <Override PartName="/ppt/tags/tag476.xml" ContentType="application/vnd.openxmlformats-officedocument.presentationml.tags+xml"/>
  <Override PartName="/ppt/tags/tag477.xml" ContentType="application/vnd.openxmlformats-officedocument.presentationml.tags+xml"/>
  <Override PartName="/ppt/tags/tag478.xml" ContentType="application/vnd.openxmlformats-officedocument.presentationml.tags+xml"/>
  <Override PartName="/ppt/tags/tag479.xml" ContentType="application/vnd.openxmlformats-officedocument.presentationml.tags+xml"/>
  <Override PartName="/ppt/tags/tag480.xml" ContentType="application/vnd.openxmlformats-officedocument.presentationml.tags+xml"/>
  <Override PartName="/ppt/tags/tag481.xml" ContentType="application/vnd.openxmlformats-officedocument.presentationml.tags+xml"/>
  <Override PartName="/ppt/tags/tag482.xml" ContentType="application/vnd.openxmlformats-officedocument.presentationml.tags+xml"/>
  <Override PartName="/ppt/tags/tag483.xml" ContentType="application/vnd.openxmlformats-officedocument.presentationml.tags+xml"/>
  <Override PartName="/ppt/tags/tag484.xml" ContentType="application/vnd.openxmlformats-officedocument.presentationml.tags+xml"/>
  <Override PartName="/ppt/tags/tag485.xml" ContentType="application/vnd.openxmlformats-officedocument.presentationml.tags+xml"/>
  <Override PartName="/ppt/tags/tag486.xml" ContentType="application/vnd.openxmlformats-officedocument.presentationml.tags+xml"/>
  <Override PartName="/ppt/tags/tag487.xml" ContentType="application/vnd.openxmlformats-officedocument.presentationml.tags+xml"/>
  <Override PartName="/ppt/tags/tag488.xml" ContentType="application/vnd.openxmlformats-officedocument.presentationml.tags+xml"/>
  <Override PartName="/ppt/tags/tag489.xml" ContentType="application/vnd.openxmlformats-officedocument.presentationml.tags+xml"/>
  <Override PartName="/ppt/tags/tag490.xml" ContentType="application/vnd.openxmlformats-officedocument.presentationml.tags+xml"/>
  <Override PartName="/ppt/tags/tag491.xml" ContentType="application/vnd.openxmlformats-officedocument.presentationml.tags+xml"/>
  <Override PartName="/ppt/tags/tag492.xml" ContentType="application/vnd.openxmlformats-officedocument.presentationml.tags+xml"/>
  <Override PartName="/ppt/tags/tag493.xml" ContentType="application/vnd.openxmlformats-officedocument.presentationml.tags+xml"/>
  <Override PartName="/ppt/tags/tag494.xml" ContentType="application/vnd.openxmlformats-officedocument.presentationml.tags+xml"/>
  <Override PartName="/ppt/tags/tag495.xml" ContentType="application/vnd.openxmlformats-officedocument.presentationml.tags+xml"/>
  <Override PartName="/ppt/tags/tag496.xml" ContentType="application/vnd.openxmlformats-officedocument.presentationml.tags+xml"/>
  <Override PartName="/ppt/tags/tag497.xml" ContentType="application/vnd.openxmlformats-officedocument.presentationml.tags+xml"/>
  <Override PartName="/ppt/tags/tag498.xml" ContentType="application/vnd.openxmlformats-officedocument.presentationml.tags+xml"/>
  <Override PartName="/ppt/tags/tag499.xml" ContentType="application/vnd.openxmlformats-officedocument.presentationml.tags+xml"/>
  <Override PartName="/ppt/tags/tag500.xml" ContentType="application/vnd.openxmlformats-officedocument.presentationml.tags+xml"/>
  <Override PartName="/ppt/tags/tag501.xml" ContentType="application/vnd.openxmlformats-officedocument.presentationml.tags+xml"/>
  <Override PartName="/ppt/tags/tag502.xml" ContentType="application/vnd.openxmlformats-officedocument.presentationml.tags+xml"/>
  <Override PartName="/ppt/tags/tag503.xml" ContentType="application/vnd.openxmlformats-officedocument.presentationml.tags+xml"/>
  <Override PartName="/ppt/tags/tag504.xml" ContentType="application/vnd.openxmlformats-officedocument.presentationml.tags+xml"/>
  <Override PartName="/ppt/tags/tag505.xml" ContentType="application/vnd.openxmlformats-officedocument.presentationml.tags+xml"/>
  <Override PartName="/ppt/tags/tag506.xml" ContentType="application/vnd.openxmlformats-officedocument.presentationml.tags+xml"/>
  <Override PartName="/ppt/tags/tag507.xml" ContentType="application/vnd.openxmlformats-officedocument.presentationml.tags+xml"/>
  <Override PartName="/ppt/tags/tag508.xml" ContentType="application/vnd.openxmlformats-officedocument.presentationml.tags+xml"/>
  <Override PartName="/ppt/tags/tag509.xml" ContentType="application/vnd.openxmlformats-officedocument.presentationml.tags+xml"/>
  <Override PartName="/ppt/tags/tag510.xml" ContentType="application/vnd.openxmlformats-officedocument.presentationml.tags+xml"/>
  <Override PartName="/ppt/tags/tag511.xml" ContentType="application/vnd.openxmlformats-officedocument.presentationml.tags+xml"/>
  <Override PartName="/ppt/tags/tag512.xml" ContentType="application/vnd.openxmlformats-officedocument.presentationml.tags+xml"/>
  <Override PartName="/ppt/tags/tag513.xml" ContentType="application/vnd.openxmlformats-officedocument.presentationml.tags+xml"/>
  <Override PartName="/ppt/tags/tag514.xml" ContentType="application/vnd.openxmlformats-officedocument.presentationml.tags+xml"/>
  <Override PartName="/ppt/tags/tag515.xml" ContentType="application/vnd.openxmlformats-officedocument.presentationml.tags+xml"/>
  <Override PartName="/ppt/tags/tag516.xml" ContentType="application/vnd.openxmlformats-officedocument.presentationml.tags+xml"/>
  <Override PartName="/ppt/tags/tag517.xml" ContentType="application/vnd.openxmlformats-officedocument.presentationml.tags+xml"/>
  <Override PartName="/ppt/tags/tag518.xml" ContentType="application/vnd.openxmlformats-officedocument.presentationml.tags+xml"/>
  <Override PartName="/ppt/tags/tag519.xml" ContentType="application/vnd.openxmlformats-officedocument.presentationml.tags+xml"/>
  <Override PartName="/ppt/tags/tag520.xml" ContentType="application/vnd.openxmlformats-officedocument.presentationml.tags+xml"/>
  <Override PartName="/ppt/tags/tag521.xml" ContentType="application/vnd.openxmlformats-officedocument.presentationml.tags+xml"/>
  <Override PartName="/ppt/tags/tag522.xml" ContentType="application/vnd.openxmlformats-officedocument.presentationml.tags+xml"/>
  <Override PartName="/ppt/tags/tag523.xml" ContentType="application/vnd.openxmlformats-officedocument.presentationml.tags+xml"/>
  <Override PartName="/ppt/tags/tag524.xml" ContentType="application/vnd.openxmlformats-officedocument.presentationml.tags+xml"/>
  <Override PartName="/ppt/tags/tag525.xml" ContentType="application/vnd.openxmlformats-officedocument.presentationml.tags+xml"/>
  <Override PartName="/ppt/tags/tag526.xml" ContentType="application/vnd.openxmlformats-officedocument.presentationml.tags+xml"/>
  <Override PartName="/ppt/tags/tag527.xml" ContentType="application/vnd.openxmlformats-officedocument.presentationml.tags+xml"/>
  <Override PartName="/ppt/tags/tag528.xml" ContentType="application/vnd.openxmlformats-officedocument.presentationml.tags+xml"/>
  <Override PartName="/ppt/tags/tag529.xml" ContentType="application/vnd.openxmlformats-officedocument.presentationml.tags+xml"/>
  <Override PartName="/ppt/tags/tag530.xml" ContentType="application/vnd.openxmlformats-officedocument.presentationml.tags+xml"/>
  <Override PartName="/ppt/tags/tag531.xml" ContentType="application/vnd.openxmlformats-officedocument.presentationml.tags+xml"/>
  <Override PartName="/ppt/tags/tag532.xml" ContentType="application/vnd.openxmlformats-officedocument.presentationml.tags+xml"/>
  <Override PartName="/ppt/tags/tag533.xml" ContentType="application/vnd.openxmlformats-officedocument.presentationml.tags+xml"/>
  <Override PartName="/ppt/tags/tag534.xml" ContentType="application/vnd.openxmlformats-officedocument.presentationml.tags+xml"/>
  <Override PartName="/ppt/tags/tag535.xml" ContentType="application/vnd.openxmlformats-officedocument.presentationml.tags+xml"/>
  <Override PartName="/ppt/tags/tag536.xml" ContentType="application/vnd.openxmlformats-officedocument.presentationml.tags+xml"/>
  <Override PartName="/ppt/tags/tag537.xml" ContentType="application/vnd.openxmlformats-officedocument.presentationml.tags+xml"/>
  <Override PartName="/ppt/tags/tag538.xml" ContentType="application/vnd.openxmlformats-officedocument.presentationml.tags+xml"/>
  <Override PartName="/ppt/tags/tag539.xml" ContentType="application/vnd.openxmlformats-officedocument.presentationml.tags+xml"/>
  <Override PartName="/ppt/notesSlides/notesSlide28.xml" ContentType="application/vnd.openxmlformats-officedocument.presentationml.notesSlide+xml"/>
  <Override PartName="/ppt/tags/tag540.xml" ContentType="application/vnd.openxmlformats-officedocument.presentationml.tags+xml"/>
  <Override PartName="/ppt/tags/tag541.xml" ContentType="application/vnd.openxmlformats-officedocument.presentationml.tags+xml"/>
  <Override PartName="/ppt/tags/tag542.xml" ContentType="application/vnd.openxmlformats-officedocument.presentationml.tags+xml"/>
  <Override PartName="/ppt/tags/tag543.xml" ContentType="application/vnd.openxmlformats-officedocument.presentationml.tags+xml"/>
  <Override PartName="/ppt/tags/tag544.xml" ContentType="application/vnd.openxmlformats-officedocument.presentationml.tags+xml"/>
  <Override PartName="/ppt/tags/tag545.xml" ContentType="application/vnd.openxmlformats-officedocument.presentationml.tags+xml"/>
  <Override PartName="/ppt/tags/tag546.xml" ContentType="application/vnd.openxmlformats-officedocument.presentationml.tags+xml"/>
  <Override PartName="/ppt/tags/tag547.xml" ContentType="application/vnd.openxmlformats-officedocument.presentationml.tags+xml"/>
  <Override PartName="/ppt/tags/tag548.xml" ContentType="application/vnd.openxmlformats-officedocument.presentationml.tags+xml"/>
  <Override PartName="/ppt/tags/tag549.xml" ContentType="application/vnd.openxmlformats-officedocument.presentationml.tags+xml"/>
  <Override PartName="/ppt/tags/tag550.xml" ContentType="application/vnd.openxmlformats-officedocument.presentationml.tags+xml"/>
  <Override PartName="/ppt/tags/tag551.xml" ContentType="application/vnd.openxmlformats-officedocument.presentationml.tags+xml"/>
  <Override PartName="/ppt/tags/tag552.xml" ContentType="application/vnd.openxmlformats-officedocument.presentationml.tags+xml"/>
  <Override PartName="/ppt/tags/tag553.xml" ContentType="application/vnd.openxmlformats-officedocument.presentationml.tags+xml"/>
  <Override PartName="/ppt/tags/tag554.xml" ContentType="application/vnd.openxmlformats-officedocument.presentationml.tags+xml"/>
  <Override PartName="/ppt/tags/tag555.xml" ContentType="application/vnd.openxmlformats-officedocument.presentationml.tags+xml"/>
  <Override PartName="/ppt/tags/tag556.xml" ContentType="application/vnd.openxmlformats-officedocument.presentationml.tags+xml"/>
  <Override PartName="/ppt/tags/tag557.xml" ContentType="application/vnd.openxmlformats-officedocument.presentationml.tags+xml"/>
  <Override PartName="/ppt/tags/tag558.xml" ContentType="application/vnd.openxmlformats-officedocument.presentationml.tags+xml"/>
  <Override PartName="/ppt/tags/tag559.xml" ContentType="application/vnd.openxmlformats-officedocument.presentationml.tags+xml"/>
  <Override PartName="/ppt/tags/tag560.xml" ContentType="application/vnd.openxmlformats-officedocument.presentationml.tags+xml"/>
  <Override PartName="/ppt/tags/tag561.xml" ContentType="application/vnd.openxmlformats-officedocument.presentationml.tags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tags/tag562.xml" ContentType="application/vnd.openxmlformats-officedocument.presentationml.tags+xml"/>
  <Override PartName="/ppt/tags/tag563.xml" ContentType="application/vnd.openxmlformats-officedocument.presentationml.tags+xml"/>
  <Override PartName="/ppt/tags/tag564.xml" ContentType="application/vnd.openxmlformats-officedocument.presentationml.tags+xml"/>
  <Override PartName="/ppt/tags/tag565.xml" ContentType="application/vnd.openxmlformats-officedocument.presentationml.tags+xml"/>
  <Override PartName="/ppt/tags/tag566.xml" ContentType="application/vnd.openxmlformats-officedocument.presentationml.tags+xml"/>
  <Override PartName="/ppt/tags/tag567.xml" ContentType="application/vnd.openxmlformats-officedocument.presentationml.tags+xml"/>
  <Override PartName="/ppt/tags/tag568.xml" ContentType="application/vnd.openxmlformats-officedocument.presentationml.tags+xml"/>
  <Override PartName="/ppt/tags/tag569.xml" ContentType="application/vnd.openxmlformats-officedocument.presentationml.tags+xml"/>
  <Override PartName="/ppt/tags/tag570.xml" ContentType="application/vnd.openxmlformats-officedocument.presentationml.tags+xml"/>
  <Override PartName="/ppt/tags/tag571.xml" ContentType="application/vnd.openxmlformats-officedocument.presentationml.tags+xml"/>
  <Override PartName="/ppt/tags/tag572.xml" ContentType="application/vnd.openxmlformats-officedocument.presentationml.tags+xml"/>
  <Override PartName="/ppt/tags/tag573.xml" ContentType="application/vnd.openxmlformats-officedocument.presentationml.tags+xml"/>
  <Override PartName="/ppt/tags/tag574.xml" ContentType="application/vnd.openxmlformats-officedocument.presentationml.tags+xml"/>
  <Override PartName="/ppt/tags/tag575.xml" ContentType="application/vnd.openxmlformats-officedocument.presentationml.tags+xml"/>
  <Override PartName="/ppt/tags/tag576.xml" ContentType="application/vnd.openxmlformats-officedocument.presentationml.tags+xml"/>
  <Override PartName="/ppt/tags/tag577.xml" ContentType="application/vnd.openxmlformats-officedocument.presentationml.tags+xml"/>
  <Override PartName="/ppt/tags/tag578.xml" ContentType="application/vnd.openxmlformats-officedocument.presentationml.tags+xml"/>
  <Override PartName="/ppt/tags/tag579.xml" ContentType="application/vnd.openxmlformats-officedocument.presentationml.tags+xml"/>
  <Override PartName="/ppt/tags/tag580.xml" ContentType="application/vnd.openxmlformats-officedocument.presentationml.tags+xml"/>
  <Override PartName="/ppt/tags/tag581.xml" ContentType="application/vnd.openxmlformats-officedocument.presentationml.tags+xml"/>
  <Override PartName="/ppt/tags/tag582.xml" ContentType="application/vnd.openxmlformats-officedocument.presentationml.tags+xml"/>
  <Override PartName="/ppt/tags/tag583.xml" ContentType="application/vnd.openxmlformats-officedocument.presentationml.tags+xml"/>
  <Override PartName="/ppt/tags/tag584.xml" ContentType="application/vnd.openxmlformats-officedocument.presentationml.tags+xml"/>
  <Override PartName="/ppt/tags/tag585.xml" ContentType="application/vnd.openxmlformats-officedocument.presentationml.tags+xml"/>
  <Override PartName="/ppt/tags/tag586.xml" ContentType="application/vnd.openxmlformats-officedocument.presentationml.tags+xml"/>
  <Override PartName="/ppt/tags/tag587.xml" ContentType="application/vnd.openxmlformats-officedocument.presentationml.tags+xml"/>
  <Override PartName="/ppt/tags/tag588.xml" ContentType="application/vnd.openxmlformats-officedocument.presentationml.tags+xml"/>
  <Override PartName="/ppt/tags/tag589.xml" ContentType="application/vnd.openxmlformats-officedocument.presentationml.tags+xml"/>
  <Override PartName="/ppt/tags/tag590.xml" ContentType="application/vnd.openxmlformats-officedocument.presentationml.tags+xml"/>
  <Override PartName="/ppt/tags/tag591.xml" ContentType="application/vnd.openxmlformats-officedocument.presentationml.tags+xml"/>
  <Override PartName="/ppt/tags/tag592.xml" ContentType="application/vnd.openxmlformats-officedocument.presentationml.tags+xml"/>
  <Override PartName="/ppt/tags/tag593.xml" ContentType="application/vnd.openxmlformats-officedocument.presentationml.tags+xml"/>
  <Override PartName="/ppt/tags/tag594.xml" ContentType="application/vnd.openxmlformats-officedocument.presentationml.tags+xml"/>
  <Override PartName="/ppt/notesSlides/notesSlide31.xml" ContentType="application/vnd.openxmlformats-officedocument.presentationml.notesSlide+xml"/>
  <Override PartName="/ppt/tags/tag595.xml" ContentType="application/vnd.openxmlformats-officedocument.presentationml.tags+xml"/>
  <Override PartName="/ppt/tags/tag596.xml" ContentType="application/vnd.openxmlformats-officedocument.presentationml.tags+xml"/>
  <Override PartName="/ppt/tags/tag597.xml" ContentType="application/vnd.openxmlformats-officedocument.presentationml.tags+xml"/>
  <Override PartName="/ppt/tags/tag598.xml" ContentType="application/vnd.openxmlformats-officedocument.presentationml.tags+xml"/>
  <Override PartName="/ppt/tags/tag599.xml" ContentType="application/vnd.openxmlformats-officedocument.presentationml.tags+xml"/>
  <Override PartName="/ppt/tags/tag600.xml" ContentType="application/vnd.openxmlformats-officedocument.presentationml.tags+xml"/>
  <Override PartName="/ppt/tags/tag601.xml" ContentType="application/vnd.openxmlformats-officedocument.presentationml.tags+xml"/>
  <Override PartName="/ppt/tags/tag602.xml" ContentType="application/vnd.openxmlformats-officedocument.presentationml.tags+xml"/>
  <Override PartName="/ppt/tags/tag603.xml" ContentType="application/vnd.openxmlformats-officedocument.presentationml.tags+xml"/>
  <Override PartName="/ppt/tags/tag604.xml" ContentType="application/vnd.openxmlformats-officedocument.presentationml.tags+xml"/>
  <Override PartName="/ppt/tags/tag605.xml" ContentType="application/vnd.openxmlformats-officedocument.presentationml.tags+xml"/>
  <Override PartName="/ppt/tags/tag606.xml" ContentType="application/vnd.openxmlformats-officedocument.presentationml.tags+xml"/>
  <Override PartName="/ppt/tags/tag607.xml" ContentType="application/vnd.openxmlformats-officedocument.presentationml.tags+xml"/>
  <Override PartName="/ppt/tags/tag608.xml" ContentType="application/vnd.openxmlformats-officedocument.presentationml.tags+xml"/>
  <Override PartName="/ppt/tags/tag609.xml" ContentType="application/vnd.openxmlformats-officedocument.presentationml.tags+xml"/>
  <Override PartName="/ppt/tags/tag610.xml" ContentType="application/vnd.openxmlformats-officedocument.presentationml.tags+xml"/>
  <Override PartName="/ppt/tags/tag611.xml" ContentType="application/vnd.openxmlformats-officedocument.presentationml.tags+xml"/>
  <Override PartName="/ppt/tags/tag612.xml" ContentType="application/vnd.openxmlformats-officedocument.presentationml.tags+xml"/>
  <Override PartName="/ppt/tags/tag613.xml" ContentType="application/vnd.openxmlformats-officedocument.presentationml.tags+xml"/>
  <Override PartName="/ppt/tags/tag614.xml" ContentType="application/vnd.openxmlformats-officedocument.presentationml.tags+xml"/>
  <Override PartName="/ppt/tags/tag615.xml" ContentType="application/vnd.openxmlformats-officedocument.presentationml.tags+xml"/>
  <Override PartName="/ppt/tags/tag616.xml" ContentType="application/vnd.openxmlformats-officedocument.presentationml.tags+xml"/>
  <Override PartName="/ppt/tags/tag617.xml" ContentType="application/vnd.openxmlformats-officedocument.presentationml.tags+xml"/>
  <Override PartName="/ppt/tags/tag618.xml" ContentType="application/vnd.openxmlformats-officedocument.presentationml.tags+xml"/>
  <Override PartName="/ppt/tags/tag619.xml" ContentType="application/vnd.openxmlformats-officedocument.presentationml.tags+xml"/>
  <Override PartName="/ppt/tags/tag620.xml" ContentType="application/vnd.openxmlformats-officedocument.presentationml.tags+xml"/>
  <Override PartName="/ppt/tags/tag621.xml" ContentType="application/vnd.openxmlformats-officedocument.presentationml.tags+xml"/>
  <Override PartName="/ppt/tags/tag622.xml" ContentType="application/vnd.openxmlformats-officedocument.presentationml.tags+xml"/>
  <Override PartName="/ppt/tags/tag623.xml" ContentType="application/vnd.openxmlformats-officedocument.presentationml.tags+xml"/>
  <Override PartName="/ppt/tags/tag624.xml" ContentType="application/vnd.openxmlformats-officedocument.presentationml.tags+xml"/>
  <Override PartName="/ppt/tags/tag625.xml" ContentType="application/vnd.openxmlformats-officedocument.presentationml.tags+xml"/>
  <Override PartName="/ppt/tags/tag626.xml" ContentType="application/vnd.openxmlformats-officedocument.presentationml.tags+xml"/>
  <Override PartName="/ppt/tags/tag627.xml" ContentType="application/vnd.openxmlformats-officedocument.presentationml.tags+xml"/>
  <Override PartName="/ppt/notesSlides/notesSlide32.xml" ContentType="application/vnd.openxmlformats-officedocument.presentationml.notesSlide+xml"/>
  <Override PartName="/ppt/tags/tag628.xml" ContentType="application/vnd.openxmlformats-officedocument.presentationml.tags+xml"/>
  <Override PartName="/ppt/tags/tag629.xml" ContentType="application/vnd.openxmlformats-officedocument.presentationml.tags+xml"/>
  <Override PartName="/ppt/tags/tag630.xml" ContentType="application/vnd.openxmlformats-officedocument.presentationml.tags+xml"/>
  <Override PartName="/ppt/tags/tag631.xml" ContentType="application/vnd.openxmlformats-officedocument.presentationml.tags+xml"/>
  <Override PartName="/ppt/tags/tag632.xml" ContentType="application/vnd.openxmlformats-officedocument.presentationml.tags+xml"/>
  <Override PartName="/ppt/tags/tag633.xml" ContentType="application/vnd.openxmlformats-officedocument.presentationml.tags+xml"/>
  <Override PartName="/ppt/tags/tag634.xml" ContentType="application/vnd.openxmlformats-officedocument.presentationml.tags+xml"/>
  <Override PartName="/ppt/tags/tag635.xml" ContentType="application/vnd.openxmlformats-officedocument.presentationml.tags+xml"/>
  <Override PartName="/ppt/tags/tag636.xml" ContentType="application/vnd.openxmlformats-officedocument.presentationml.tags+xml"/>
  <Override PartName="/ppt/tags/tag637.xml" ContentType="application/vnd.openxmlformats-officedocument.presentationml.tags+xml"/>
  <Override PartName="/ppt/tags/tag638.xml" ContentType="application/vnd.openxmlformats-officedocument.presentationml.tags+xml"/>
  <Override PartName="/ppt/tags/tag639.xml" ContentType="application/vnd.openxmlformats-officedocument.presentationml.tags+xml"/>
  <Override PartName="/ppt/tags/tag640.xml" ContentType="application/vnd.openxmlformats-officedocument.presentationml.tags+xml"/>
  <Override PartName="/ppt/tags/tag641.xml" ContentType="application/vnd.openxmlformats-officedocument.presentationml.tags+xml"/>
  <Override PartName="/ppt/tags/tag642.xml" ContentType="application/vnd.openxmlformats-officedocument.presentationml.tags+xml"/>
  <Override PartName="/ppt/tags/tag643.xml" ContentType="application/vnd.openxmlformats-officedocument.presentationml.tags+xml"/>
  <Override PartName="/ppt/tags/tag644.xml" ContentType="application/vnd.openxmlformats-officedocument.presentationml.tags+xml"/>
  <Override PartName="/ppt/tags/tag645.xml" ContentType="application/vnd.openxmlformats-officedocument.presentationml.tags+xml"/>
  <Override PartName="/ppt/tags/tag646.xml" ContentType="application/vnd.openxmlformats-officedocument.presentationml.tags+xml"/>
  <Override PartName="/ppt/tags/tag647.xml" ContentType="application/vnd.openxmlformats-officedocument.presentationml.tags+xml"/>
  <Override PartName="/ppt/notesSlides/notesSlide33.xml" ContentType="application/vnd.openxmlformats-officedocument.presentationml.notesSlide+xml"/>
  <Override PartName="/ppt/tags/tag648.xml" ContentType="application/vnd.openxmlformats-officedocument.presentationml.tags+xml"/>
  <Override PartName="/ppt/tags/tag649.xml" ContentType="application/vnd.openxmlformats-officedocument.presentationml.tags+xml"/>
  <Override PartName="/ppt/tags/tag650.xml" ContentType="application/vnd.openxmlformats-officedocument.presentationml.tags+xml"/>
  <Override PartName="/ppt/tags/tag651.xml" ContentType="application/vnd.openxmlformats-officedocument.presentationml.tags+xml"/>
  <Override PartName="/ppt/tags/tag652.xml" ContentType="application/vnd.openxmlformats-officedocument.presentationml.tags+xml"/>
  <Override PartName="/ppt/tags/tag653.xml" ContentType="application/vnd.openxmlformats-officedocument.presentationml.tags+xml"/>
  <Override PartName="/ppt/tags/tag654.xml" ContentType="application/vnd.openxmlformats-officedocument.presentationml.tags+xml"/>
  <Override PartName="/ppt/tags/tag655.xml" ContentType="application/vnd.openxmlformats-officedocument.presentationml.tags+xml"/>
  <Override PartName="/ppt/tags/tag656.xml" ContentType="application/vnd.openxmlformats-officedocument.presentationml.tags+xml"/>
  <Override PartName="/ppt/tags/tag657.xml" ContentType="application/vnd.openxmlformats-officedocument.presentationml.tags+xml"/>
  <Override PartName="/ppt/tags/tag658.xml" ContentType="application/vnd.openxmlformats-officedocument.presentationml.tags+xml"/>
  <Override PartName="/ppt/tags/tag659.xml" ContentType="application/vnd.openxmlformats-officedocument.presentationml.tags+xml"/>
  <Override PartName="/ppt/tags/tag660.xml" ContentType="application/vnd.openxmlformats-officedocument.presentationml.tags+xml"/>
  <Override PartName="/ppt/tags/tag661.xml" ContentType="application/vnd.openxmlformats-officedocument.presentationml.tags+xml"/>
  <Override PartName="/ppt/tags/tag662.xml" ContentType="application/vnd.openxmlformats-officedocument.presentationml.tags+xml"/>
  <Override PartName="/ppt/tags/tag663.xml" ContentType="application/vnd.openxmlformats-officedocument.presentationml.tags+xml"/>
  <Override PartName="/ppt/tags/tag664.xml" ContentType="application/vnd.openxmlformats-officedocument.presentationml.tags+xml"/>
  <Override PartName="/ppt/tags/tag665.xml" ContentType="application/vnd.openxmlformats-officedocument.presentationml.tags+xml"/>
  <Override PartName="/ppt/tags/tag666.xml" ContentType="application/vnd.openxmlformats-officedocument.presentationml.tags+xml"/>
  <Override PartName="/ppt/tags/tag667.xml" ContentType="application/vnd.openxmlformats-officedocument.presentationml.tags+xml"/>
  <Override PartName="/ppt/notesSlides/notesSlide34.xml" ContentType="application/vnd.openxmlformats-officedocument.presentationml.notesSlide+xml"/>
  <Override PartName="/ppt/tags/tag668.xml" ContentType="application/vnd.openxmlformats-officedocument.presentationml.tags+xml"/>
  <Override PartName="/ppt/tags/tag669.xml" ContentType="application/vnd.openxmlformats-officedocument.presentationml.tags+xml"/>
  <Override PartName="/ppt/tags/tag670.xml" ContentType="application/vnd.openxmlformats-officedocument.presentationml.tags+xml"/>
  <Override PartName="/ppt/tags/tag671.xml" ContentType="application/vnd.openxmlformats-officedocument.presentationml.tags+xml"/>
  <Override PartName="/ppt/tags/tag672.xml" ContentType="application/vnd.openxmlformats-officedocument.presentationml.tags+xml"/>
  <Override PartName="/ppt/tags/tag673.xml" ContentType="application/vnd.openxmlformats-officedocument.presentationml.tags+xml"/>
  <Override PartName="/ppt/tags/tag674.xml" ContentType="application/vnd.openxmlformats-officedocument.presentationml.tags+xml"/>
  <Override PartName="/ppt/tags/tag675.xml" ContentType="application/vnd.openxmlformats-officedocument.presentationml.tags+xml"/>
  <Override PartName="/ppt/tags/tag676.xml" ContentType="application/vnd.openxmlformats-officedocument.presentationml.tags+xml"/>
  <Override PartName="/ppt/tags/tag677.xml" ContentType="application/vnd.openxmlformats-officedocument.presentationml.tags+xml"/>
  <Override PartName="/ppt/tags/tag678.xml" ContentType="application/vnd.openxmlformats-officedocument.presentationml.tags+xml"/>
  <Override PartName="/ppt/tags/tag679.xml" ContentType="application/vnd.openxmlformats-officedocument.presentationml.tags+xml"/>
  <Override PartName="/ppt/tags/tag680.xml" ContentType="application/vnd.openxmlformats-officedocument.presentationml.tags+xml"/>
  <Override PartName="/ppt/tags/tag681.xml" ContentType="application/vnd.openxmlformats-officedocument.presentationml.tags+xml"/>
  <Override PartName="/ppt/tags/tag682.xml" ContentType="application/vnd.openxmlformats-officedocument.presentationml.tags+xml"/>
  <Override PartName="/ppt/tags/tag683.xml" ContentType="application/vnd.openxmlformats-officedocument.presentationml.tags+xml"/>
  <Override PartName="/ppt/tags/tag684.xml" ContentType="application/vnd.openxmlformats-officedocument.presentationml.tags+xml"/>
  <Override PartName="/ppt/tags/tag685.xml" ContentType="application/vnd.openxmlformats-officedocument.presentationml.tags+xml"/>
  <Override PartName="/ppt/tags/tag686.xml" ContentType="application/vnd.openxmlformats-officedocument.presentationml.tags+xml"/>
  <Override PartName="/ppt/tags/tag687.xml" ContentType="application/vnd.openxmlformats-officedocument.presentationml.tags+xml"/>
  <Override PartName="/ppt/tags/tag688.xml" ContentType="application/vnd.openxmlformats-officedocument.presentationml.tags+xml"/>
  <Override PartName="/ppt/tags/tag689.xml" ContentType="application/vnd.openxmlformats-officedocument.presentationml.tags+xml"/>
  <Override PartName="/ppt/tags/tag690.xml" ContentType="application/vnd.openxmlformats-officedocument.presentationml.tags+xml"/>
  <Override PartName="/ppt/tags/tag691.xml" ContentType="application/vnd.openxmlformats-officedocument.presentationml.tags+xml"/>
  <Override PartName="/ppt/tags/tag692.xml" ContentType="application/vnd.openxmlformats-officedocument.presentationml.tags+xml"/>
  <Override PartName="/ppt/tags/tag693.xml" ContentType="application/vnd.openxmlformats-officedocument.presentationml.tags+xml"/>
  <Override PartName="/ppt/tags/tag694.xml" ContentType="application/vnd.openxmlformats-officedocument.presentationml.tags+xml"/>
  <Override PartName="/ppt/tags/tag695.xml" ContentType="application/vnd.openxmlformats-officedocument.presentationml.tags+xml"/>
  <Override PartName="/ppt/tags/tag696.xml" ContentType="application/vnd.openxmlformats-officedocument.presentationml.tags+xml"/>
  <Override PartName="/ppt/tags/tag697.xml" ContentType="application/vnd.openxmlformats-officedocument.presentationml.tags+xml"/>
  <Override PartName="/ppt/tags/tag698.xml" ContentType="application/vnd.openxmlformats-officedocument.presentationml.tags+xml"/>
  <Override PartName="/ppt/tags/tag699.xml" ContentType="application/vnd.openxmlformats-officedocument.presentationml.tags+xml"/>
  <Override PartName="/ppt/tags/tag700.xml" ContentType="application/vnd.openxmlformats-officedocument.presentationml.tags+xml"/>
  <Override PartName="/ppt/tags/tag701.xml" ContentType="application/vnd.openxmlformats-officedocument.presentationml.tags+xml"/>
  <Override PartName="/ppt/tags/tag702.xml" ContentType="application/vnd.openxmlformats-officedocument.presentationml.tags+xml"/>
  <Override PartName="/ppt/tags/tag703.xml" ContentType="application/vnd.openxmlformats-officedocument.presentationml.tags+xml"/>
  <Override PartName="/ppt/tags/tag704.xml" ContentType="application/vnd.openxmlformats-officedocument.presentationml.tags+xml"/>
  <Override PartName="/ppt/tags/tag705.xml" ContentType="application/vnd.openxmlformats-officedocument.presentationml.tags+xml"/>
  <Override PartName="/ppt/tags/tag706.xml" ContentType="application/vnd.openxmlformats-officedocument.presentationml.tags+xml"/>
  <Override PartName="/ppt/tags/tag707.xml" ContentType="application/vnd.openxmlformats-officedocument.presentationml.tags+xml"/>
  <Override PartName="/ppt/tags/tag708.xml" ContentType="application/vnd.openxmlformats-officedocument.presentationml.tags+xml"/>
  <Override PartName="/ppt/tags/tag709.xml" ContentType="application/vnd.openxmlformats-officedocument.presentationml.tags+xml"/>
  <Override PartName="/ppt/tags/tag710.xml" ContentType="application/vnd.openxmlformats-officedocument.presentationml.tags+xml"/>
  <Override PartName="/ppt/tags/tag711.xml" ContentType="application/vnd.openxmlformats-officedocument.presentationml.tags+xml"/>
  <Override PartName="/ppt/tags/tag712.xml" ContentType="application/vnd.openxmlformats-officedocument.presentationml.tags+xml"/>
  <Override PartName="/ppt/tags/tag713.xml" ContentType="application/vnd.openxmlformats-officedocument.presentationml.tags+xml"/>
  <Override PartName="/ppt/tags/tag714.xml" ContentType="application/vnd.openxmlformats-officedocument.presentationml.tags+xml"/>
  <Override PartName="/ppt/tags/tag715.xml" ContentType="application/vnd.openxmlformats-officedocument.presentationml.tags+xml"/>
  <Override PartName="/ppt/tags/tag716.xml" ContentType="application/vnd.openxmlformats-officedocument.presentationml.tags+xml"/>
  <Override PartName="/ppt/tags/tag717.xml" ContentType="application/vnd.openxmlformats-officedocument.presentationml.tags+xml"/>
  <Override PartName="/ppt/tags/tag718.xml" ContentType="application/vnd.openxmlformats-officedocument.presentationml.tags+xml"/>
  <Override PartName="/ppt/tags/tag719.xml" ContentType="application/vnd.openxmlformats-officedocument.presentationml.tags+xml"/>
  <Override PartName="/ppt/tags/tag720.xml" ContentType="application/vnd.openxmlformats-officedocument.presentationml.tags+xml"/>
  <Override PartName="/ppt/tags/tag721.xml" ContentType="application/vnd.openxmlformats-officedocument.presentationml.tags+xml"/>
  <Override PartName="/ppt/tags/tag722.xml" ContentType="application/vnd.openxmlformats-officedocument.presentationml.tags+xml"/>
  <Override PartName="/ppt/tags/tag723.xml" ContentType="application/vnd.openxmlformats-officedocument.presentationml.tags+xml"/>
  <Override PartName="/ppt/tags/tag724.xml" ContentType="application/vnd.openxmlformats-officedocument.presentationml.tags+xml"/>
  <Override PartName="/ppt/tags/tag725.xml" ContentType="application/vnd.openxmlformats-officedocument.presentationml.tags+xml"/>
  <Override PartName="/ppt/tags/tag726.xml" ContentType="application/vnd.openxmlformats-officedocument.presentationml.tags+xml"/>
  <Override PartName="/ppt/tags/tag727.xml" ContentType="application/vnd.openxmlformats-officedocument.presentationml.tags+xml"/>
  <Override PartName="/ppt/tags/tag728.xml" ContentType="application/vnd.openxmlformats-officedocument.presentationml.tags+xml"/>
  <Override PartName="/ppt/tags/tag729.xml" ContentType="application/vnd.openxmlformats-officedocument.presentationml.tags+xml"/>
  <Override PartName="/ppt/tags/tag730.xml" ContentType="application/vnd.openxmlformats-officedocument.presentationml.tags+xml"/>
  <Override PartName="/ppt/tags/tag731.xml" ContentType="application/vnd.openxmlformats-officedocument.presentationml.tags+xml"/>
  <Override PartName="/ppt/tags/tag732.xml" ContentType="application/vnd.openxmlformats-officedocument.presentationml.tags+xml"/>
  <Override PartName="/ppt/tags/tag733.xml" ContentType="application/vnd.openxmlformats-officedocument.presentationml.tags+xml"/>
  <Override PartName="/ppt/tags/tag734.xml" ContentType="application/vnd.openxmlformats-officedocument.presentationml.tags+xml"/>
  <Override PartName="/ppt/tags/tag735.xml" ContentType="application/vnd.openxmlformats-officedocument.presentationml.tags+xml"/>
  <Override PartName="/ppt/tags/tag736.xml" ContentType="application/vnd.openxmlformats-officedocument.presentationml.tags+xml"/>
  <Override PartName="/ppt/tags/tag737.xml" ContentType="application/vnd.openxmlformats-officedocument.presentationml.tags+xml"/>
  <Override PartName="/ppt/tags/tag738.xml" ContentType="application/vnd.openxmlformats-officedocument.presentationml.tags+xml"/>
  <Override PartName="/ppt/tags/tag739.xml" ContentType="application/vnd.openxmlformats-officedocument.presentationml.tags+xml"/>
  <Override PartName="/ppt/tags/tag740.xml" ContentType="application/vnd.openxmlformats-officedocument.presentationml.tags+xml"/>
  <Override PartName="/ppt/notesSlides/notesSlide35.xml" ContentType="application/vnd.openxmlformats-officedocument.presentationml.notesSlide+xml"/>
  <Override PartName="/ppt/tags/tag741.xml" ContentType="application/vnd.openxmlformats-officedocument.presentationml.tags+xml"/>
  <Override PartName="/ppt/tags/tag742.xml" ContentType="application/vnd.openxmlformats-officedocument.presentationml.tags+xml"/>
  <Override PartName="/ppt/tags/tag743.xml" ContentType="application/vnd.openxmlformats-officedocument.presentationml.tags+xml"/>
  <Override PartName="/ppt/tags/tag744.xml" ContentType="application/vnd.openxmlformats-officedocument.presentationml.tags+xml"/>
  <Override PartName="/ppt/tags/tag745.xml" ContentType="application/vnd.openxmlformats-officedocument.presentationml.tags+xml"/>
  <Override PartName="/ppt/tags/tag746.xml" ContentType="application/vnd.openxmlformats-officedocument.presentationml.tags+xml"/>
  <Override PartName="/ppt/tags/tag747.xml" ContentType="application/vnd.openxmlformats-officedocument.presentationml.tags+xml"/>
  <Override PartName="/ppt/tags/tag748.xml" ContentType="application/vnd.openxmlformats-officedocument.presentationml.tags+xml"/>
  <Override PartName="/ppt/tags/tag749.xml" ContentType="application/vnd.openxmlformats-officedocument.presentationml.tags+xml"/>
  <Override PartName="/ppt/tags/tag750.xml" ContentType="application/vnd.openxmlformats-officedocument.presentationml.tags+xml"/>
  <Override PartName="/ppt/tags/tag751.xml" ContentType="application/vnd.openxmlformats-officedocument.presentationml.tags+xml"/>
  <Override PartName="/ppt/tags/tag752.xml" ContentType="application/vnd.openxmlformats-officedocument.presentationml.tags+xml"/>
  <Override PartName="/ppt/tags/tag753.xml" ContentType="application/vnd.openxmlformats-officedocument.presentationml.tags+xml"/>
  <Override PartName="/ppt/tags/tag754.xml" ContentType="application/vnd.openxmlformats-officedocument.presentationml.tags+xml"/>
  <Override PartName="/ppt/tags/tag755.xml" ContentType="application/vnd.openxmlformats-officedocument.presentationml.tags+xml"/>
  <Override PartName="/ppt/tags/tag756.xml" ContentType="application/vnd.openxmlformats-officedocument.presentationml.tags+xml"/>
  <Override PartName="/ppt/tags/tag757.xml" ContentType="application/vnd.openxmlformats-officedocument.presentationml.tags+xml"/>
  <Override PartName="/ppt/tags/tag758.xml" ContentType="application/vnd.openxmlformats-officedocument.presentationml.tags+xml"/>
  <Override PartName="/ppt/tags/tag759.xml" ContentType="application/vnd.openxmlformats-officedocument.presentationml.tags+xml"/>
  <Override PartName="/ppt/tags/tag760.xml" ContentType="application/vnd.openxmlformats-officedocument.presentationml.tags+xml"/>
  <Override PartName="/ppt/tags/tag761.xml" ContentType="application/vnd.openxmlformats-officedocument.presentationml.tags+xml"/>
  <Override PartName="/ppt/tags/tag762.xml" ContentType="application/vnd.openxmlformats-officedocument.presentationml.tags+xml"/>
  <Override PartName="/ppt/tags/tag763.xml" ContentType="application/vnd.openxmlformats-officedocument.presentationml.tags+xml"/>
  <Override PartName="/ppt/tags/tag764.xml" ContentType="application/vnd.openxmlformats-officedocument.presentationml.tags+xml"/>
  <Override PartName="/ppt/tags/tag765.xml" ContentType="application/vnd.openxmlformats-officedocument.presentationml.tags+xml"/>
  <Override PartName="/ppt/tags/tag766.xml" ContentType="application/vnd.openxmlformats-officedocument.presentationml.tags+xml"/>
  <Override PartName="/ppt/tags/tag767.xml" ContentType="application/vnd.openxmlformats-officedocument.presentationml.tags+xml"/>
  <Override PartName="/ppt/tags/tag768.xml" ContentType="application/vnd.openxmlformats-officedocument.presentationml.tags+xml"/>
  <Override PartName="/ppt/tags/tag769.xml" ContentType="application/vnd.openxmlformats-officedocument.presentationml.tags+xml"/>
  <Override PartName="/ppt/tags/tag770.xml" ContentType="application/vnd.openxmlformats-officedocument.presentationml.tags+xml"/>
  <Override PartName="/ppt/tags/tag771.xml" ContentType="application/vnd.openxmlformats-officedocument.presentationml.tags+xml"/>
  <Override PartName="/ppt/tags/tag772.xml" ContentType="application/vnd.openxmlformats-officedocument.presentationml.tags+xml"/>
  <Override PartName="/ppt/tags/tag773.xml" ContentType="application/vnd.openxmlformats-officedocument.presentationml.tags+xml"/>
  <Override PartName="/ppt/tags/tag774.xml" ContentType="application/vnd.openxmlformats-officedocument.presentationml.tags+xml"/>
  <Override PartName="/ppt/tags/tag775.xml" ContentType="application/vnd.openxmlformats-officedocument.presentationml.tags+xml"/>
  <Override PartName="/ppt/tags/tag776.xml" ContentType="application/vnd.openxmlformats-officedocument.presentationml.tags+xml"/>
  <Override PartName="/ppt/tags/tag777.xml" ContentType="application/vnd.openxmlformats-officedocument.presentationml.tags+xml"/>
  <Override PartName="/ppt/tags/tag778.xml" ContentType="application/vnd.openxmlformats-officedocument.presentationml.tags+xml"/>
  <Override PartName="/ppt/tags/tag779.xml" ContentType="application/vnd.openxmlformats-officedocument.presentationml.tags+xml"/>
  <Override PartName="/ppt/tags/tag780.xml" ContentType="application/vnd.openxmlformats-officedocument.presentationml.tags+xml"/>
  <Override PartName="/ppt/tags/tag781.xml" ContentType="application/vnd.openxmlformats-officedocument.presentationml.tags+xml"/>
  <Override PartName="/ppt/tags/tag782.xml" ContentType="application/vnd.openxmlformats-officedocument.presentationml.tags+xml"/>
  <Override PartName="/ppt/tags/tag783.xml" ContentType="application/vnd.openxmlformats-officedocument.presentationml.tags+xml"/>
  <Override PartName="/ppt/tags/tag784.xml" ContentType="application/vnd.openxmlformats-officedocument.presentationml.tags+xml"/>
  <Override PartName="/ppt/tags/tag785.xml" ContentType="application/vnd.openxmlformats-officedocument.presentationml.tags+xml"/>
  <Override PartName="/ppt/tags/tag786.xml" ContentType="application/vnd.openxmlformats-officedocument.presentationml.tags+xml"/>
  <Override PartName="/ppt/tags/tag787.xml" ContentType="application/vnd.openxmlformats-officedocument.presentationml.tags+xml"/>
  <Override PartName="/ppt/notesSlides/notesSlide36.xml" ContentType="application/vnd.openxmlformats-officedocument.presentationml.notesSlide+xml"/>
  <Override PartName="/ppt/tags/tag788.xml" ContentType="application/vnd.openxmlformats-officedocument.presentationml.tags+xml"/>
  <Override PartName="/ppt/tags/tag789.xml" ContentType="application/vnd.openxmlformats-officedocument.presentationml.tags+xml"/>
  <Override PartName="/ppt/tags/tag790.xml" ContentType="application/vnd.openxmlformats-officedocument.presentationml.tags+xml"/>
  <Override PartName="/ppt/tags/tag791.xml" ContentType="application/vnd.openxmlformats-officedocument.presentationml.tags+xml"/>
  <Override PartName="/ppt/tags/tag792.xml" ContentType="application/vnd.openxmlformats-officedocument.presentationml.tags+xml"/>
  <Override PartName="/ppt/tags/tag793.xml" ContentType="application/vnd.openxmlformats-officedocument.presentationml.tags+xml"/>
  <Override PartName="/ppt/tags/tag794.xml" ContentType="application/vnd.openxmlformats-officedocument.presentationml.tags+xml"/>
  <Override PartName="/ppt/tags/tag795.xml" ContentType="application/vnd.openxmlformats-officedocument.presentationml.tags+xml"/>
  <Override PartName="/ppt/tags/tag796.xml" ContentType="application/vnd.openxmlformats-officedocument.presentationml.tags+xml"/>
  <Override PartName="/ppt/tags/tag797.xml" ContentType="application/vnd.openxmlformats-officedocument.presentationml.tags+xml"/>
  <Override PartName="/ppt/tags/tag798.xml" ContentType="application/vnd.openxmlformats-officedocument.presentationml.tags+xml"/>
  <Override PartName="/ppt/tags/tag799.xml" ContentType="application/vnd.openxmlformats-officedocument.presentationml.tags+xml"/>
  <Override PartName="/ppt/tags/tag800.xml" ContentType="application/vnd.openxmlformats-officedocument.presentationml.tags+xml"/>
  <Override PartName="/ppt/tags/tag801.xml" ContentType="application/vnd.openxmlformats-officedocument.presentationml.tags+xml"/>
  <Override PartName="/ppt/tags/tag802.xml" ContentType="application/vnd.openxmlformats-officedocument.presentationml.tags+xml"/>
  <Override PartName="/ppt/tags/tag803.xml" ContentType="application/vnd.openxmlformats-officedocument.presentationml.tags+xml"/>
  <Override PartName="/ppt/tags/tag804.xml" ContentType="application/vnd.openxmlformats-officedocument.presentationml.tags+xml"/>
  <Override PartName="/ppt/tags/tag805.xml" ContentType="application/vnd.openxmlformats-officedocument.presentationml.tags+xml"/>
  <Override PartName="/ppt/tags/tag806.xml" ContentType="application/vnd.openxmlformats-officedocument.presentationml.tags+xml"/>
  <Override PartName="/ppt/tags/tag807.xml" ContentType="application/vnd.openxmlformats-officedocument.presentationml.tags+xml"/>
  <Override PartName="/ppt/tags/tag808.xml" ContentType="application/vnd.openxmlformats-officedocument.presentationml.tags+xml"/>
  <Override PartName="/ppt/tags/tag809.xml" ContentType="application/vnd.openxmlformats-officedocument.presentationml.tags+xml"/>
  <Override PartName="/ppt/tags/tag810.xml" ContentType="application/vnd.openxmlformats-officedocument.presentationml.tags+xml"/>
  <Override PartName="/ppt/tags/tag811.xml" ContentType="application/vnd.openxmlformats-officedocument.presentationml.tags+xml"/>
  <Override PartName="/ppt/tags/tag812.xml" ContentType="application/vnd.openxmlformats-officedocument.presentationml.tags+xml"/>
  <Override PartName="/ppt/tags/tag813.xml" ContentType="application/vnd.openxmlformats-officedocument.presentationml.tags+xml"/>
  <Override PartName="/ppt/tags/tag814.xml" ContentType="application/vnd.openxmlformats-officedocument.presentationml.tags+xml"/>
  <Override PartName="/ppt/tags/tag815.xml" ContentType="application/vnd.openxmlformats-officedocument.presentationml.tags+xml"/>
  <Override PartName="/ppt/tags/tag816.xml" ContentType="application/vnd.openxmlformats-officedocument.presentationml.tags+xml"/>
  <Override PartName="/ppt/tags/tag817.xml" ContentType="application/vnd.openxmlformats-officedocument.presentationml.tags+xml"/>
  <Override PartName="/ppt/tags/tag818.xml" ContentType="application/vnd.openxmlformats-officedocument.presentationml.tags+xml"/>
  <Override PartName="/ppt/tags/tag819.xml" ContentType="application/vnd.openxmlformats-officedocument.presentationml.tags+xml"/>
  <Override PartName="/ppt/tags/tag820.xml" ContentType="application/vnd.openxmlformats-officedocument.presentationml.tags+xml"/>
  <Override PartName="/ppt/tags/tag821.xml" ContentType="application/vnd.openxmlformats-officedocument.presentationml.tags+xml"/>
  <Override PartName="/ppt/tags/tag822.xml" ContentType="application/vnd.openxmlformats-officedocument.presentationml.tags+xml"/>
  <Override PartName="/ppt/tags/tag823.xml" ContentType="application/vnd.openxmlformats-officedocument.presentationml.tags+xml"/>
  <Override PartName="/ppt/tags/tag824.xml" ContentType="application/vnd.openxmlformats-officedocument.presentationml.tags+xml"/>
  <Override PartName="/ppt/tags/tag825.xml" ContentType="application/vnd.openxmlformats-officedocument.presentationml.tags+xml"/>
  <Override PartName="/ppt/tags/tag826.xml" ContentType="application/vnd.openxmlformats-officedocument.presentationml.tags+xml"/>
  <Override PartName="/ppt/tags/tag827.xml" ContentType="application/vnd.openxmlformats-officedocument.presentationml.tags+xml"/>
  <Override PartName="/ppt/tags/tag828.xml" ContentType="application/vnd.openxmlformats-officedocument.presentationml.tags+xml"/>
  <Override PartName="/ppt/tags/tag829.xml" ContentType="application/vnd.openxmlformats-officedocument.presentationml.tags+xml"/>
  <Override PartName="/ppt/tags/tag830.xml" ContentType="application/vnd.openxmlformats-officedocument.presentationml.tags+xml"/>
  <Override PartName="/ppt/tags/tag831.xml" ContentType="application/vnd.openxmlformats-officedocument.presentationml.tags+xml"/>
  <Override PartName="/ppt/tags/tag832.xml" ContentType="application/vnd.openxmlformats-officedocument.presentationml.tags+xml"/>
  <Override PartName="/ppt/tags/tag833.xml" ContentType="application/vnd.openxmlformats-officedocument.presentationml.tags+xml"/>
  <Override PartName="/ppt/tags/tag834.xml" ContentType="application/vnd.openxmlformats-officedocument.presentationml.tags+xml"/>
  <Override PartName="/ppt/tags/tag835.xml" ContentType="application/vnd.openxmlformats-officedocument.presentationml.tags+xml"/>
  <Override PartName="/ppt/tags/tag836.xml" ContentType="application/vnd.openxmlformats-officedocument.presentationml.tags+xml"/>
  <Override PartName="/ppt/tags/tag837.xml" ContentType="application/vnd.openxmlformats-officedocument.presentationml.tags+xml"/>
  <Override PartName="/ppt/tags/tag838.xml" ContentType="application/vnd.openxmlformats-officedocument.presentationml.tags+xml"/>
  <Override PartName="/ppt/tags/tag839.xml" ContentType="application/vnd.openxmlformats-officedocument.presentationml.tags+xml"/>
  <Override PartName="/ppt/tags/tag840.xml" ContentType="application/vnd.openxmlformats-officedocument.presentationml.tags+xml"/>
  <Override PartName="/ppt/tags/tag841.xml" ContentType="application/vnd.openxmlformats-officedocument.presentationml.tags+xml"/>
  <Override PartName="/ppt/tags/tag842.xml" ContentType="application/vnd.openxmlformats-officedocument.presentationml.tags+xml"/>
  <Override PartName="/ppt/tags/tag843.xml" ContentType="application/vnd.openxmlformats-officedocument.presentationml.tags+xml"/>
  <Override PartName="/ppt/tags/tag844.xml" ContentType="application/vnd.openxmlformats-officedocument.presentationml.tags+xml"/>
  <Override PartName="/ppt/tags/tag845.xml" ContentType="application/vnd.openxmlformats-officedocument.presentationml.tags+xml"/>
  <Override PartName="/ppt/tags/tag846.xml" ContentType="application/vnd.openxmlformats-officedocument.presentationml.tags+xml"/>
  <Override PartName="/ppt/tags/tag847.xml" ContentType="application/vnd.openxmlformats-officedocument.presentationml.tags+xml"/>
  <Override PartName="/ppt/tags/tag848.xml" ContentType="application/vnd.openxmlformats-officedocument.presentationml.tags+xml"/>
  <Override PartName="/ppt/tags/tag849.xml" ContentType="application/vnd.openxmlformats-officedocument.presentationml.tags+xml"/>
  <Override PartName="/ppt/tags/tag850.xml" ContentType="application/vnd.openxmlformats-officedocument.presentationml.tags+xml"/>
  <Override PartName="/ppt/tags/tag851.xml" ContentType="application/vnd.openxmlformats-officedocument.presentationml.tags+xml"/>
  <Override PartName="/ppt/tags/tag852.xml" ContentType="application/vnd.openxmlformats-officedocument.presentationml.tags+xml"/>
  <Override PartName="/ppt/tags/tag853.xml" ContentType="application/vnd.openxmlformats-officedocument.presentationml.tags+xml"/>
  <Override PartName="/ppt/tags/tag854.xml" ContentType="application/vnd.openxmlformats-officedocument.presentationml.tags+xml"/>
  <Override PartName="/ppt/tags/tag855.xml" ContentType="application/vnd.openxmlformats-officedocument.presentationml.tags+xml"/>
  <Override PartName="/ppt/tags/tag856.xml" ContentType="application/vnd.openxmlformats-officedocument.presentationml.tags+xml"/>
  <Override PartName="/ppt/tags/tag857.xml" ContentType="application/vnd.openxmlformats-officedocument.presentationml.tags+xml"/>
  <Override PartName="/ppt/tags/tag858.xml" ContentType="application/vnd.openxmlformats-officedocument.presentationml.tags+xml"/>
  <Override PartName="/ppt/tags/tag859.xml" ContentType="application/vnd.openxmlformats-officedocument.presentationml.tags+xml"/>
  <Override PartName="/ppt/tags/tag860.xml" ContentType="application/vnd.openxmlformats-officedocument.presentationml.tags+xml"/>
  <Override PartName="/ppt/tags/tag861.xml" ContentType="application/vnd.openxmlformats-officedocument.presentationml.tags+xml"/>
  <Override PartName="/ppt/tags/tag862.xml" ContentType="application/vnd.openxmlformats-officedocument.presentationml.tags+xml"/>
  <Override PartName="/ppt/tags/tag863.xml" ContentType="application/vnd.openxmlformats-officedocument.presentationml.tags+xml"/>
  <Override PartName="/ppt/tags/tag864.xml" ContentType="application/vnd.openxmlformats-officedocument.presentationml.tags+xml"/>
  <Override PartName="/ppt/notesSlides/notesSlide37.xml" ContentType="application/vnd.openxmlformats-officedocument.presentationml.notesSlide+xml"/>
  <Override PartName="/ppt/tags/tag865.xml" ContentType="application/vnd.openxmlformats-officedocument.presentationml.tags+xml"/>
  <Override PartName="/ppt/tags/tag866.xml" ContentType="application/vnd.openxmlformats-officedocument.presentationml.tags+xml"/>
  <Override PartName="/ppt/tags/tag867.xml" ContentType="application/vnd.openxmlformats-officedocument.presentationml.tags+xml"/>
  <Override PartName="/ppt/tags/tag868.xml" ContentType="application/vnd.openxmlformats-officedocument.presentationml.tags+xml"/>
  <Override PartName="/ppt/tags/tag869.xml" ContentType="application/vnd.openxmlformats-officedocument.presentationml.tags+xml"/>
  <Override PartName="/ppt/tags/tag870.xml" ContentType="application/vnd.openxmlformats-officedocument.presentationml.tags+xml"/>
  <Override PartName="/ppt/tags/tag871.xml" ContentType="application/vnd.openxmlformats-officedocument.presentationml.tags+xml"/>
  <Override PartName="/ppt/tags/tag872.xml" ContentType="application/vnd.openxmlformats-officedocument.presentationml.tags+xml"/>
  <Override PartName="/ppt/tags/tag873.xml" ContentType="application/vnd.openxmlformats-officedocument.presentationml.tags+xml"/>
  <Override PartName="/ppt/tags/tag874.xml" ContentType="application/vnd.openxmlformats-officedocument.presentationml.tags+xml"/>
  <Override PartName="/ppt/tags/tag875.xml" ContentType="application/vnd.openxmlformats-officedocument.presentationml.tags+xml"/>
  <Override PartName="/ppt/tags/tag876.xml" ContentType="application/vnd.openxmlformats-officedocument.presentationml.tags+xml"/>
  <Override PartName="/ppt/tags/tag877.xml" ContentType="application/vnd.openxmlformats-officedocument.presentationml.tags+xml"/>
  <Override PartName="/ppt/tags/tag878.xml" ContentType="application/vnd.openxmlformats-officedocument.presentationml.tags+xml"/>
  <Override PartName="/ppt/tags/tag879.xml" ContentType="application/vnd.openxmlformats-officedocument.presentationml.tags+xml"/>
  <Override PartName="/ppt/tags/tag880.xml" ContentType="application/vnd.openxmlformats-officedocument.presentationml.tags+xml"/>
  <Override PartName="/ppt/tags/tag881.xml" ContentType="application/vnd.openxmlformats-officedocument.presentationml.tags+xml"/>
  <Override PartName="/ppt/tags/tag882.xml" ContentType="application/vnd.openxmlformats-officedocument.presentationml.tags+xml"/>
  <Override PartName="/ppt/tags/tag883.xml" ContentType="application/vnd.openxmlformats-officedocument.presentationml.tags+xml"/>
  <Override PartName="/ppt/tags/tag884.xml" ContentType="application/vnd.openxmlformats-officedocument.presentationml.tags+xml"/>
  <Override PartName="/ppt/tags/tag885.xml" ContentType="application/vnd.openxmlformats-officedocument.presentationml.tags+xml"/>
  <Override PartName="/ppt/tags/tag886.xml" ContentType="application/vnd.openxmlformats-officedocument.presentationml.tags+xml"/>
  <Override PartName="/ppt/tags/tag887.xml" ContentType="application/vnd.openxmlformats-officedocument.presentationml.tags+xml"/>
  <Override PartName="/ppt/tags/tag888.xml" ContentType="application/vnd.openxmlformats-officedocument.presentationml.tags+xml"/>
  <Override PartName="/ppt/tags/tag889.xml" ContentType="application/vnd.openxmlformats-officedocument.presentationml.tags+xml"/>
  <Override PartName="/ppt/tags/tag890.xml" ContentType="application/vnd.openxmlformats-officedocument.presentationml.tags+xml"/>
  <Override PartName="/ppt/tags/tag891.xml" ContentType="application/vnd.openxmlformats-officedocument.presentationml.tags+xml"/>
  <Override PartName="/ppt/tags/tag892.xml" ContentType="application/vnd.openxmlformats-officedocument.presentationml.tags+xml"/>
  <Override PartName="/ppt/tags/tag893.xml" ContentType="application/vnd.openxmlformats-officedocument.presentationml.tags+xml"/>
  <Override PartName="/ppt/tags/tag894.xml" ContentType="application/vnd.openxmlformats-officedocument.presentationml.tags+xml"/>
  <Override PartName="/ppt/tags/tag895.xml" ContentType="application/vnd.openxmlformats-officedocument.presentationml.tags+xml"/>
  <Override PartName="/ppt/tags/tag896.xml" ContentType="application/vnd.openxmlformats-officedocument.presentationml.tags+xml"/>
  <Override PartName="/ppt/tags/tag897.xml" ContentType="application/vnd.openxmlformats-officedocument.presentationml.tags+xml"/>
  <Override PartName="/ppt/tags/tag898.xml" ContentType="application/vnd.openxmlformats-officedocument.presentationml.tags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tags/tag899.xml" ContentType="application/vnd.openxmlformats-officedocument.presentationml.tags+xml"/>
  <Override PartName="/ppt/tags/tag900.xml" ContentType="application/vnd.openxmlformats-officedocument.presentationml.tags+xml"/>
  <Override PartName="/ppt/tags/tag901.xml" ContentType="application/vnd.openxmlformats-officedocument.presentationml.tags+xml"/>
  <Override PartName="/ppt/tags/tag902.xml" ContentType="application/vnd.openxmlformats-officedocument.presentationml.tags+xml"/>
  <Override PartName="/ppt/tags/tag903.xml" ContentType="application/vnd.openxmlformats-officedocument.presentationml.tags+xml"/>
  <Override PartName="/ppt/tags/tag904.xml" ContentType="application/vnd.openxmlformats-officedocument.presentationml.tags+xml"/>
  <Override PartName="/ppt/tags/tag905.xml" ContentType="application/vnd.openxmlformats-officedocument.presentationml.tags+xml"/>
  <Override PartName="/ppt/tags/tag906.xml" ContentType="application/vnd.openxmlformats-officedocument.presentationml.tags+xml"/>
  <Override PartName="/ppt/tags/tag907.xml" ContentType="application/vnd.openxmlformats-officedocument.presentationml.tags+xml"/>
  <Override PartName="/ppt/tags/tag908.xml" ContentType="application/vnd.openxmlformats-officedocument.presentationml.tags+xml"/>
  <Override PartName="/ppt/tags/tag909.xml" ContentType="application/vnd.openxmlformats-officedocument.presentationml.tags+xml"/>
  <Override PartName="/ppt/tags/tag910.xml" ContentType="application/vnd.openxmlformats-officedocument.presentationml.tags+xml"/>
  <Override PartName="/ppt/tags/tag911.xml" ContentType="application/vnd.openxmlformats-officedocument.presentationml.tags+xml"/>
  <Override PartName="/ppt/tags/tag912.xml" ContentType="application/vnd.openxmlformats-officedocument.presentationml.tags+xml"/>
  <Override PartName="/ppt/tags/tag913.xml" ContentType="application/vnd.openxmlformats-officedocument.presentationml.tags+xml"/>
  <Override PartName="/ppt/tags/tag914.xml" ContentType="application/vnd.openxmlformats-officedocument.presentationml.tags+xml"/>
  <Override PartName="/ppt/tags/tag915.xml" ContentType="application/vnd.openxmlformats-officedocument.presentationml.tags+xml"/>
  <Override PartName="/ppt/tags/tag916.xml" ContentType="application/vnd.openxmlformats-officedocument.presentationml.tags+xml"/>
  <Override PartName="/ppt/tags/tag917.xml" ContentType="application/vnd.openxmlformats-officedocument.presentationml.tags+xml"/>
  <Override PartName="/ppt/tags/tag918.xml" ContentType="application/vnd.openxmlformats-officedocument.presentationml.tags+xml"/>
  <Override PartName="/ppt/tags/tag919.xml" ContentType="application/vnd.openxmlformats-officedocument.presentationml.tags+xml"/>
  <Override PartName="/ppt/tags/tag920.xml" ContentType="application/vnd.openxmlformats-officedocument.presentationml.tags+xml"/>
  <Override PartName="/ppt/tags/tag921.xml" ContentType="application/vnd.openxmlformats-officedocument.presentationml.tags+xml"/>
  <Override PartName="/ppt/tags/tag922.xml" ContentType="application/vnd.openxmlformats-officedocument.presentationml.tags+xml"/>
  <Override PartName="/ppt/tags/tag923.xml" ContentType="application/vnd.openxmlformats-officedocument.presentationml.tags+xml"/>
  <Override PartName="/ppt/tags/tag924.xml" ContentType="application/vnd.openxmlformats-officedocument.presentationml.tags+xml"/>
  <Override PartName="/ppt/tags/tag925.xml" ContentType="application/vnd.openxmlformats-officedocument.presentationml.tags+xml"/>
  <Override PartName="/ppt/tags/tag926.xml" ContentType="application/vnd.openxmlformats-officedocument.presentationml.tags+xml"/>
  <Override PartName="/ppt/tags/tag927.xml" ContentType="application/vnd.openxmlformats-officedocument.presentationml.tags+xml"/>
  <Override PartName="/ppt/tags/tag928.xml" ContentType="application/vnd.openxmlformats-officedocument.presentationml.tags+xml"/>
  <Override PartName="/ppt/tags/tag929.xml" ContentType="application/vnd.openxmlformats-officedocument.presentationml.tags+xml"/>
  <Override PartName="/ppt/tags/tag930.xml" ContentType="application/vnd.openxmlformats-officedocument.presentationml.tags+xml"/>
  <Override PartName="/ppt/tags/tag931.xml" ContentType="application/vnd.openxmlformats-officedocument.presentationml.tags+xml"/>
  <Override PartName="/ppt/tags/tag932.xml" ContentType="application/vnd.openxmlformats-officedocument.presentationml.tags+xml"/>
  <Override PartName="/ppt/tags/tag933.xml" ContentType="application/vnd.openxmlformats-officedocument.presentationml.tags+xml"/>
  <Override PartName="/ppt/tags/tag934.xml" ContentType="application/vnd.openxmlformats-officedocument.presentationml.tags+xml"/>
  <Override PartName="/ppt/tags/tag935.xml" ContentType="application/vnd.openxmlformats-officedocument.presentationml.tags+xml"/>
  <Override PartName="/ppt/tags/tag936.xml" ContentType="application/vnd.openxmlformats-officedocument.presentationml.tags+xml"/>
  <Override PartName="/ppt/tags/tag937.xml" ContentType="application/vnd.openxmlformats-officedocument.presentationml.tags+xml"/>
  <Override PartName="/ppt/tags/tag938.xml" ContentType="application/vnd.openxmlformats-officedocument.presentationml.tags+xml"/>
  <Override PartName="/ppt/tags/tag939.xml" ContentType="application/vnd.openxmlformats-officedocument.presentationml.tags+xml"/>
  <Override PartName="/ppt/tags/tag940.xml" ContentType="application/vnd.openxmlformats-officedocument.presentationml.tags+xml"/>
  <Override PartName="/ppt/tags/tag941.xml" ContentType="application/vnd.openxmlformats-officedocument.presentationml.tags+xml"/>
  <Override PartName="/ppt/tags/tag942.xml" ContentType="application/vnd.openxmlformats-officedocument.presentationml.tags+xml"/>
  <Override PartName="/ppt/tags/tag943.xml" ContentType="application/vnd.openxmlformats-officedocument.presentationml.tags+xml"/>
  <Override PartName="/ppt/tags/tag944.xml" ContentType="application/vnd.openxmlformats-officedocument.presentationml.tags+xml"/>
  <Override PartName="/ppt/tags/tag945.xml" ContentType="application/vnd.openxmlformats-officedocument.presentationml.tags+xml"/>
  <Override PartName="/ppt/tags/tag946.xml" ContentType="application/vnd.openxmlformats-officedocument.presentationml.tags+xml"/>
  <Override PartName="/ppt/tags/tag947.xml" ContentType="application/vnd.openxmlformats-officedocument.presentationml.tags+xml"/>
  <Override PartName="/ppt/tags/tag948.xml" ContentType="application/vnd.openxmlformats-officedocument.presentationml.tags+xml"/>
  <Override PartName="/ppt/tags/tag949.xml" ContentType="application/vnd.openxmlformats-officedocument.presentationml.tags+xml"/>
  <Override PartName="/ppt/tags/tag950.xml" ContentType="application/vnd.openxmlformats-officedocument.presentationml.tags+xml"/>
  <Override PartName="/ppt/tags/tag951.xml" ContentType="application/vnd.openxmlformats-officedocument.presentationml.tags+xml"/>
  <Override PartName="/ppt/tags/tag952.xml" ContentType="application/vnd.openxmlformats-officedocument.presentationml.tags+xml"/>
  <Override PartName="/ppt/tags/tag953.xml" ContentType="application/vnd.openxmlformats-officedocument.presentationml.tags+xml"/>
  <Override PartName="/ppt/tags/tag954.xml" ContentType="application/vnd.openxmlformats-officedocument.presentationml.tags+xml"/>
  <Override PartName="/ppt/tags/tag955.xml" ContentType="application/vnd.openxmlformats-officedocument.presentationml.tags+xml"/>
  <Override PartName="/ppt/tags/tag956.xml" ContentType="application/vnd.openxmlformats-officedocument.presentationml.tags+xml"/>
  <Override PartName="/ppt/tags/tag957.xml" ContentType="application/vnd.openxmlformats-officedocument.presentationml.tags+xml"/>
  <Override PartName="/ppt/tags/tag958.xml" ContentType="application/vnd.openxmlformats-officedocument.presentationml.tags+xml"/>
  <Override PartName="/ppt/tags/tag959.xml" ContentType="application/vnd.openxmlformats-officedocument.presentationml.tags+xml"/>
  <Override PartName="/ppt/tags/tag960.xml" ContentType="application/vnd.openxmlformats-officedocument.presentationml.tags+xml"/>
  <Override PartName="/ppt/tags/tag961.xml" ContentType="application/vnd.openxmlformats-officedocument.presentationml.tags+xml"/>
  <Override PartName="/ppt/tags/tag962.xml" ContentType="application/vnd.openxmlformats-officedocument.presentationml.tags+xml"/>
  <Override PartName="/ppt/tags/tag963.xml" ContentType="application/vnd.openxmlformats-officedocument.presentationml.tags+xml"/>
  <Override PartName="/ppt/tags/tag964.xml" ContentType="application/vnd.openxmlformats-officedocument.presentationml.tags+xml"/>
  <Override PartName="/ppt/tags/tag965.xml" ContentType="application/vnd.openxmlformats-officedocument.presentationml.tags+xml"/>
  <Override PartName="/ppt/tags/tag966.xml" ContentType="application/vnd.openxmlformats-officedocument.presentationml.tags+xml"/>
  <Override PartName="/ppt/tags/tag967.xml" ContentType="application/vnd.openxmlformats-officedocument.presentationml.tags+xml"/>
  <Override PartName="/ppt/tags/tag968.xml" ContentType="application/vnd.openxmlformats-officedocument.presentationml.tags+xml"/>
  <Override PartName="/ppt/tags/tag969.xml" ContentType="application/vnd.openxmlformats-officedocument.presentationml.tags+xml"/>
  <Override PartName="/ppt/tags/tag970.xml" ContentType="application/vnd.openxmlformats-officedocument.presentationml.tags+xml"/>
  <Override PartName="/ppt/tags/tag971.xml" ContentType="application/vnd.openxmlformats-officedocument.presentationml.tags+xml"/>
  <Override PartName="/ppt/tags/tag972.xml" ContentType="application/vnd.openxmlformats-officedocument.presentationml.tags+xml"/>
  <Override PartName="/ppt/tags/tag973.xml" ContentType="application/vnd.openxmlformats-officedocument.presentationml.tags+xml"/>
  <Override PartName="/ppt/tags/tag974.xml" ContentType="application/vnd.openxmlformats-officedocument.presentationml.tags+xml"/>
  <Override PartName="/ppt/tags/tag975.xml" ContentType="application/vnd.openxmlformats-officedocument.presentationml.tags+xml"/>
  <Override PartName="/ppt/tags/tag976.xml" ContentType="application/vnd.openxmlformats-officedocument.presentationml.tags+xml"/>
  <Override PartName="/ppt/tags/tag977.xml" ContentType="application/vnd.openxmlformats-officedocument.presentationml.tags+xml"/>
  <Override PartName="/ppt/tags/tag978.xml" ContentType="application/vnd.openxmlformats-officedocument.presentationml.tags+xml"/>
  <Override PartName="/ppt/tags/tag979.xml" ContentType="application/vnd.openxmlformats-officedocument.presentationml.tags+xml"/>
  <Override PartName="/ppt/tags/tag980.xml" ContentType="application/vnd.openxmlformats-officedocument.presentationml.tags+xml"/>
  <Override PartName="/ppt/tags/tag981.xml" ContentType="application/vnd.openxmlformats-officedocument.presentationml.tags+xml"/>
  <Override PartName="/ppt/tags/tag982.xml" ContentType="application/vnd.openxmlformats-officedocument.presentationml.tags+xml"/>
  <Override PartName="/ppt/tags/tag983.xml" ContentType="application/vnd.openxmlformats-officedocument.presentationml.tags+xml"/>
  <Override PartName="/ppt/tags/tag984.xml" ContentType="application/vnd.openxmlformats-officedocument.presentationml.tags+xml"/>
  <Override PartName="/ppt/tags/tag985.xml" ContentType="application/vnd.openxmlformats-officedocument.presentationml.tags+xml"/>
  <Override PartName="/ppt/tags/tag986.xml" ContentType="application/vnd.openxmlformats-officedocument.presentationml.tags+xml"/>
  <Override PartName="/ppt/tags/tag987.xml" ContentType="application/vnd.openxmlformats-officedocument.presentationml.tags+xml"/>
  <Override PartName="/ppt/tags/tag988.xml" ContentType="application/vnd.openxmlformats-officedocument.presentationml.tags+xml"/>
  <Override PartName="/ppt/tags/tag989.xml" ContentType="application/vnd.openxmlformats-officedocument.presentationml.tags+xml"/>
  <Override PartName="/ppt/tags/tag990.xml" ContentType="application/vnd.openxmlformats-officedocument.presentationml.tags+xml"/>
  <Override PartName="/ppt/tags/tag991.xml" ContentType="application/vnd.openxmlformats-officedocument.presentationml.tags+xml"/>
  <Override PartName="/ppt/tags/tag992.xml" ContentType="application/vnd.openxmlformats-officedocument.presentationml.tags+xml"/>
  <Override PartName="/ppt/tags/tag993.xml" ContentType="application/vnd.openxmlformats-officedocument.presentationml.tags+xml"/>
  <Override PartName="/ppt/tags/tag994.xml" ContentType="application/vnd.openxmlformats-officedocument.presentationml.tags+xml"/>
  <Override PartName="/ppt/tags/tag995.xml" ContentType="application/vnd.openxmlformats-officedocument.presentationml.tags+xml"/>
  <Override PartName="/ppt/tags/tag996.xml" ContentType="application/vnd.openxmlformats-officedocument.presentationml.tags+xml"/>
  <Override PartName="/ppt/tags/tag997.xml" ContentType="application/vnd.openxmlformats-officedocument.presentationml.tags+xml"/>
  <Override PartName="/ppt/tags/tag998.xml" ContentType="application/vnd.openxmlformats-officedocument.presentationml.tags+xml"/>
  <Override PartName="/ppt/tags/tag999.xml" ContentType="application/vnd.openxmlformats-officedocument.presentationml.tags+xml"/>
  <Override PartName="/ppt/tags/tag1000.xml" ContentType="application/vnd.openxmlformats-officedocument.presentationml.tags+xml"/>
  <Override PartName="/ppt/tags/tag1001.xml" ContentType="application/vnd.openxmlformats-officedocument.presentationml.tags+xml"/>
  <Override PartName="/ppt/tags/tag1002.xml" ContentType="application/vnd.openxmlformats-officedocument.presentationml.tags+xml"/>
  <Override PartName="/ppt/tags/tag1003.xml" ContentType="application/vnd.openxmlformats-officedocument.presentationml.tags+xml"/>
  <Override PartName="/ppt/tags/tag1004.xml" ContentType="application/vnd.openxmlformats-officedocument.presentationml.tags+xml"/>
  <Override PartName="/ppt/tags/tag1005.xml" ContentType="application/vnd.openxmlformats-officedocument.presentationml.tags+xml"/>
  <Override PartName="/ppt/tags/tag1006.xml" ContentType="application/vnd.openxmlformats-officedocument.presentationml.tags+xml"/>
  <Override PartName="/ppt/tags/tag1007.xml" ContentType="application/vnd.openxmlformats-officedocument.presentationml.tags+xml"/>
  <Override PartName="/ppt/tags/tag1008.xml" ContentType="application/vnd.openxmlformats-officedocument.presentationml.tags+xml"/>
  <Override PartName="/ppt/tags/tag1009.xml" ContentType="application/vnd.openxmlformats-officedocument.presentationml.tags+xml"/>
  <Override PartName="/ppt/tags/tag1010.xml" ContentType="application/vnd.openxmlformats-officedocument.presentationml.tags+xml"/>
  <Override PartName="/ppt/tags/tag1011.xml" ContentType="application/vnd.openxmlformats-officedocument.presentationml.tags+xml"/>
  <Override PartName="/ppt/tags/tag1012.xml" ContentType="application/vnd.openxmlformats-officedocument.presentationml.tags+xml"/>
  <Override PartName="/ppt/tags/tag1013.xml" ContentType="application/vnd.openxmlformats-officedocument.presentationml.tags+xml"/>
  <Override PartName="/ppt/tags/tag1014.xml" ContentType="application/vnd.openxmlformats-officedocument.presentationml.tags+xml"/>
  <Override PartName="/ppt/tags/tag1015.xml" ContentType="application/vnd.openxmlformats-officedocument.presentationml.tags+xml"/>
  <Override PartName="/ppt/tags/tag1016.xml" ContentType="application/vnd.openxmlformats-officedocument.presentationml.tags+xml"/>
  <Override PartName="/ppt/tags/tag1017.xml" ContentType="application/vnd.openxmlformats-officedocument.presentationml.tags+xml"/>
  <Override PartName="/ppt/tags/tag1018.xml" ContentType="application/vnd.openxmlformats-officedocument.presentationml.tags+xml"/>
  <Override PartName="/ppt/notesSlides/notesSlide40.xml" ContentType="application/vnd.openxmlformats-officedocument.presentationml.notesSlide+xml"/>
  <Override PartName="/ppt/tags/tag1019.xml" ContentType="application/vnd.openxmlformats-officedocument.presentationml.tags+xml"/>
  <Override PartName="/ppt/tags/tag1020.xml" ContentType="application/vnd.openxmlformats-officedocument.presentationml.tags+xml"/>
  <Override PartName="/ppt/tags/tag1021.xml" ContentType="application/vnd.openxmlformats-officedocument.presentationml.tags+xml"/>
  <Override PartName="/ppt/tags/tag1022.xml" ContentType="application/vnd.openxmlformats-officedocument.presentationml.tags+xml"/>
  <Override PartName="/ppt/tags/tag1023.xml" ContentType="application/vnd.openxmlformats-officedocument.presentationml.tags+xml"/>
  <Override PartName="/ppt/tags/tag1024.xml" ContentType="application/vnd.openxmlformats-officedocument.presentationml.tags+xml"/>
  <Override PartName="/ppt/tags/tag1025.xml" ContentType="application/vnd.openxmlformats-officedocument.presentationml.tags+xml"/>
  <Override PartName="/ppt/tags/tag1026.xml" ContentType="application/vnd.openxmlformats-officedocument.presentationml.tags+xml"/>
  <Override PartName="/ppt/tags/tag1027.xml" ContentType="application/vnd.openxmlformats-officedocument.presentationml.tags+xml"/>
  <Override PartName="/ppt/tags/tag1028.xml" ContentType="application/vnd.openxmlformats-officedocument.presentationml.tags+xml"/>
  <Override PartName="/ppt/tags/tag1029.xml" ContentType="application/vnd.openxmlformats-officedocument.presentationml.tags+xml"/>
  <Override PartName="/ppt/tags/tag1030.xml" ContentType="application/vnd.openxmlformats-officedocument.presentationml.tags+xml"/>
  <Override PartName="/ppt/tags/tag1031.xml" ContentType="application/vnd.openxmlformats-officedocument.presentationml.tags+xml"/>
  <Override PartName="/ppt/tags/tag1032.xml" ContentType="application/vnd.openxmlformats-officedocument.presentationml.tags+xml"/>
  <Override PartName="/ppt/notesSlides/notesSlide41.xml" ContentType="application/vnd.openxmlformats-officedocument.presentationml.notesSlide+xml"/>
  <Override PartName="/ppt/tags/tag1033.xml" ContentType="application/vnd.openxmlformats-officedocument.presentationml.tags+xml"/>
  <Override PartName="/ppt/tags/tag1034.xml" ContentType="application/vnd.openxmlformats-officedocument.presentationml.tags+xml"/>
  <Override PartName="/ppt/tags/tag1035.xml" ContentType="application/vnd.openxmlformats-officedocument.presentationml.tags+xml"/>
  <Override PartName="/ppt/tags/tag1036.xml" ContentType="application/vnd.openxmlformats-officedocument.presentationml.tags+xml"/>
  <Override PartName="/ppt/tags/tag1037.xml" ContentType="application/vnd.openxmlformats-officedocument.presentationml.tags+xml"/>
  <Override PartName="/ppt/tags/tag1038.xml" ContentType="application/vnd.openxmlformats-officedocument.presentationml.tags+xml"/>
  <Override PartName="/ppt/tags/tag1039.xml" ContentType="application/vnd.openxmlformats-officedocument.presentationml.tags+xml"/>
  <Override PartName="/ppt/tags/tag1040.xml" ContentType="application/vnd.openxmlformats-officedocument.presentationml.tags+xml"/>
  <Override PartName="/ppt/tags/tag1041.xml" ContentType="application/vnd.openxmlformats-officedocument.presentationml.tags+xml"/>
  <Override PartName="/ppt/tags/tag1042.xml" ContentType="application/vnd.openxmlformats-officedocument.presentationml.tags+xml"/>
  <Override PartName="/ppt/tags/tag1043.xml" ContentType="application/vnd.openxmlformats-officedocument.presentationml.tags+xml"/>
  <Override PartName="/ppt/tags/tag1044.xml" ContentType="application/vnd.openxmlformats-officedocument.presentationml.tags+xml"/>
  <Override PartName="/ppt/tags/tag1045.xml" ContentType="application/vnd.openxmlformats-officedocument.presentationml.tags+xml"/>
  <Override PartName="/ppt/tags/tag1046.xml" ContentType="application/vnd.openxmlformats-officedocument.presentationml.tags+xml"/>
  <Override PartName="/ppt/tags/tag1047.xml" ContentType="application/vnd.openxmlformats-officedocument.presentationml.tags+xml"/>
  <Override PartName="/ppt/tags/tag1048.xml" ContentType="application/vnd.openxmlformats-officedocument.presentationml.tags+xml"/>
  <Override PartName="/ppt/tags/tag1049.xml" ContentType="application/vnd.openxmlformats-officedocument.presentationml.tags+xml"/>
  <Override PartName="/ppt/tags/tag1050.xml" ContentType="application/vnd.openxmlformats-officedocument.presentationml.tags+xml"/>
  <Override PartName="/ppt/tags/tag1051.xml" ContentType="application/vnd.openxmlformats-officedocument.presentationml.tags+xml"/>
  <Override PartName="/ppt/tags/tag1052.xml" ContentType="application/vnd.openxmlformats-officedocument.presentationml.tags+xml"/>
  <Override PartName="/ppt/tags/tag1053.xml" ContentType="application/vnd.openxmlformats-officedocument.presentationml.tags+xml"/>
  <Override PartName="/ppt/tags/tag1054.xml" ContentType="application/vnd.openxmlformats-officedocument.presentationml.tags+xml"/>
  <Override PartName="/ppt/tags/tag1055.xml" ContentType="application/vnd.openxmlformats-officedocument.presentationml.tags+xml"/>
  <Override PartName="/ppt/tags/tag1056.xml" ContentType="application/vnd.openxmlformats-officedocument.presentationml.tags+xml"/>
  <Override PartName="/ppt/tags/tag1057.xml" ContentType="application/vnd.openxmlformats-officedocument.presentationml.tags+xml"/>
  <Override PartName="/ppt/tags/tag1058.xml" ContentType="application/vnd.openxmlformats-officedocument.presentationml.tags+xml"/>
  <Override PartName="/ppt/tags/tag1059.xml" ContentType="application/vnd.openxmlformats-officedocument.presentationml.tags+xml"/>
  <Override PartName="/ppt/tags/tag1060.xml" ContentType="application/vnd.openxmlformats-officedocument.presentationml.tags+xml"/>
  <Override PartName="/ppt/tags/tag1061.xml" ContentType="application/vnd.openxmlformats-officedocument.presentationml.tags+xml"/>
  <Override PartName="/ppt/tags/tag1062.xml" ContentType="application/vnd.openxmlformats-officedocument.presentationml.tags+xml"/>
  <Override PartName="/ppt/tags/tag1063.xml" ContentType="application/vnd.openxmlformats-officedocument.presentationml.tags+xml"/>
  <Override PartName="/ppt/tags/tag1064.xml" ContentType="application/vnd.openxmlformats-officedocument.presentationml.tags+xml"/>
  <Override PartName="/ppt/tags/tag1065.xml" ContentType="application/vnd.openxmlformats-officedocument.presentationml.tags+xml"/>
  <Override PartName="/ppt/tags/tag1066.xml" ContentType="application/vnd.openxmlformats-officedocument.presentationml.tags+xml"/>
  <Override PartName="/ppt/tags/tag1067.xml" ContentType="application/vnd.openxmlformats-officedocument.presentationml.tags+xml"/>
  <Override PartName="/ppt/tags/tag1068.xml" ContentType="application/vnd.openxmlformats-officedocument.presentationml.tags+xml"/>
  <Override PartName="/ppt/tags/tag1069.xml" ContentType="application/vnd.openxmlformats-officedocument.presentationml.tags+xml"/>
  <Override PartName="/ppt/tags/tag1070.xml" ContentType="application/vnd.openxmlformats-officedocument.presentationml.tags+xml"/>
  <Override PartName="/ppt/tags/tag1071.xml" ContentType="application/vnd.openxmlformats-officedocument.presentationml.tags+xml"/>
  <Override PartName="/ppt/tags/tag1072.xml" ContentType="application/vnd.openxmlformats-officedocument.presentationml.tags+xml"/>
  <Override PartName="/ppt/tags/tag1073.xml" ContentType="application/vnd.openxmlformats-officedocument.presentationml.tags+xml"/>
  <Override PartName="/ppt/tags/tag1074.xml" ContentType="application/vnd.openxmlformats-officedocument.presentationml.tags+xml"/>
  <Override PartName="/ppt/tags/tag1075.xml" ContentType="application/vnd.openxmlformats-officedocument.presentationml.tags+xml"/>
  <Override PartName="/ppt/tags/tag1076.xml" ContentType="application/vnd.openxmlformats-officedocument.presentationml.tags+xml"/>
  <Override PartName="/ppt/tags/tag1077.xml" ContentType="application/vnd.openxmlformats-officedocument.presentationml.tags+xml"/>
  <Override PartName="/ppt/tags/tag1078.xml" ContentType="application/vnd.openxmlformats-officedocument.presentationml.tags+xml"/>
  <Override PartName="/ppt/tags/tag1079.xml" ContentType="application/vnd.openxmlformats-officedocument.presentationml.tags+xml"/>
  <Override PartName="/ppt/tags/tag1080.xml" ContentType="application/vnd.openxmlformats-officedocument.presentationml.tags+xml"/>
  <Override PartName="/ppt/tags/tag1081.xml" ContentType="application/vnd.openxmlformats-officedocument.presentationml.tags+xml"/>
  <Override PartName="/ppt/tags/tag1082.xml" ContentType="application/vnd.openxmlformats-officedocument.presentationml.tags+xml"/>
  <Override PartName="/ppt/tags/tag1083.xml" ContentType="application/vnd.openxmlformats-officedocument.presentationml.tags+xml"/>
  <Override PartName="/ppt/tags/tag1084.xml" ContentType="application/vnd.openxmlformats-officedocument.presentationml.tags+xml"/>
  <Override PartName="/ppt/tags/tag1085.xml" ContentType="application/vnd.openxmlformats-officedocument.presentationml.tags+xml"/>
  <Override PartName="/ppt/tags/tag1086.xml" ContentType="application/vnd.openxmlformats-officedocument.presentationml.tags+xml"/>
  <Override PartName="/ppt/tags/tag1087.xml" ContentType="application/vnd.openxmlformats-officedocument.presentationml.tags+xml"/>
  <Override PartName="/ppt/tags/tag1088.xml" ContentType="application/vnd.openxmlformats-officedocument.presentationml.tags+xml"/>
  <Override PartName="/ppt/tags/tag1089.xml" ContentType="application/vnd.openxmlformats-officedocument.presentationml.tags+xml"/>
  <Override PartName="/ppt/tags/tag1090.xml" ContentType="application/vnd.openxmlformats-officedocument.presentationml.tags+xml"/>
  <Override PartName="/ppt/tags/tag1091.xml" ContentType="application/vnd.openxmlformats-officedocument.presentationml.tags+xml"/>
  <Override PartName="/ppt/tags/tag1092.xml" ContentType="application/vnd.openxmlformats-officedocument.presentationml.tags+xml"/>
  <Override PartName="/ppt/tags/tag1093.xml" ContentType="application/vnd.openxmlformats-officedocument.presentationml.tags+xml"/>
  <Override PartName="/ppt/tags/tag1094.xml" ContentType="application/vnd.openxmlformats-officedocument.presentationml.tags+xml"/>
  <Override PartName="/ppt/tags/tag1095.xml" ContentType="application/vnd.openxmlformats-officedocument.presentationml.tags+xml"/>
  <Override PartName="/ppt/tags/tag1096.xml" ContentType="application/vnd.openxmlformats-officedocument.presentationml.tags+xml"/>
  <Override PartName="/ppt/tags/tag1097.xml" ContentType="application/vnd.openxmlformats-officedocument.presentationml.tags+xml"/>
  <Override PartName="/ppt/tags/tag1098.xml" ContentType="application/vnd.openxmlformats-officedocument.presentationml.tags+xml"/>
  <Override PartName="/ppt/tags/tag1099.xml" ContentType="application/vnd.openxmlformats-officedocument.presentationml.tags+xml"/>
  <Override PartName="/ppt/notesSlides/notesSlide42.xml" ContentType="application/vnd.openxmlformats-officedocument.presentationml.notesSlide+xml"/>
  <Override PartName="/ppt/tags/tag1100.xml" ContentType="application/vnd.openxmlformats-officedocument.presentationml.tags+xml"/>
  <Override PartName="/ppt/tags/tag1101.xml" ContentType="application/vnd.openxmlformats-officedocument.presentationml.tags+xml"/>
  <Override PartName="/ppt/tags/tag1102.xml" ContentType="application/vnd.openxmlformats-officedocument.presentationml.tags+xml"/>
  <Override PartName="/ppt/tags/tag1103.xml" ContentType="application/vnd.openxmlformats-officedocument.presentationml.tags+xml"/>
  <Override PartName="/ppt/tags/tag1104.xml" ContentType="application/vnd.openxmlformats-officedocument.presentationml.tags+xml"/>
  <Override PartName="/ppt/tags/tag1105.xml" ContentType="application/vnd.openxmlformats-officedocument.presentationml.tags+xml"/>
  <Override PartName="/ppt/tags/tag1106.xml" ContentType="application/vnd.openxmlformats-officedocument.presentationml.tags+xml"/>
  <Override PartName="/ppt/tags/tag1107.xml" ContentType="application/vnd.openxmlformats-officedocument.presentationml.tags+xml"/>
  <Override PartName="/ppt/tags/tag1108.xml" ContentType="application/vnd.openxmlformats-officedocument.presentationml.tags+xml"/>
  <Override PartName="/ppt/tags/tag1109.xml" ContentType="application/vnd.openxmlformats-officedocument.presentationml.tags+xml"/>
  <Override PartName="/ppt/tags/tag1110.xml" ContentType="application/vnd.openxmlformats-officedocument.presentationml.tags+xml"/>
  <Override PartName="/ppt/tags/tag1111.xml" ContentType="application/vnd.openxmlformats-officedocument.presentationml.tags+xml"/>
  <Override PartName="/ppt/tags/tag1112.xml" ContentType="application/vnd.openxmlformats-officedocument.presentationml.tags+xml"/>
  <Override PartName="/ppt/tags/tag1113.xml" ContentType="application/vnd.openxmlformats-officedocument.presentationml.tags+xml"/>
  <Override PartName="/ppt/tags/tag1114.xml" ContentType="application/vnd.openxmlformats-officedocument.presentationml.tags+xml"/>
  <Override PartName="/ppt/tags/tag1115.xml" ContentType="application/vnd.openxmlformats-officedocument.presentationml.tags+xml"/>
  <Override PartName="/ppt/tags/tag1116.xml" ContentType="application/vnd.openxmlformats-officedocument.presentationml.tags+xml"/>
  <Override PartName="/ppt/tags/tag1117.xml" ContentType="application/vnd.openxmlformats-officedocument.presentationml.tags+xml"/>
  <Override PartName="/ppt/tags/tag1118.xml" ContentType="application/vnd.openxmlformats-officedocument.presentationml.tags+xml"/>
  <Override PartName="/ppt/tags/tag1119.xml" ContentType="application/vnd.openxmlformats-officedocument.presentationml.tags+xml"/>
  <Override PartName="/ppt/tags/tag1120.xml" ContentType="application/vnd.openxmlformats-officedocument.presentationml.tags+xml"/>
  <Override PartName="/ppt/tags/tag1121.xml" ContentType="application/vnd.openxmlformats-officedocument.presentationml.tags+xml"/>
  <Override PartName="/ppt/tags/tag1122.xml" ContentType="application/vnd.openxmlformats-officedocument.presentationml.tags+xml"/>
  <Override PartName="/ppt/tags/tag1123.xml" ContentType="application/vnd.openxmlformats-officedocument.presentationml.tags+xml"/>
  <Override PartName="/ppt/tags/tag1124.xml" ContentType="application/vnd.openxmlformats-officedocument.presentationml.tags+xml"/>
  <Override PartName="/ppt/tags/tag1125.xml" ContentType="application/vnd.openxmlformats-officedocument.presentationml.tags+xml"/>
  <Override PartName="/ppt/tags/tag1126.xml" ContentType="application/vnd.openxmlformats-officedocument.presentationml.tags+xml"/>
  <Override PartName="/ppt/tags/tag1127.xml" ContentType="application/vnd.openxmlformats-officedocument.presentationml.tags+xml"/>
  <Override PartName="/ppt/tags/tag1128.xml" ContentType="application/vnd.openxmlformats-officedocument.presentationml.tags+xml"/>
  <Override PartName="/ppt/tags/tag1129.xml" ContentType="application/vnd.openxmlformats-officedocument.presentationml.tags+xml"/>
  <Override PartName="/ppt/tags/tag113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  <p:sldMasterId id="2147483687" r:id="rId2"/>
    <p:sldMasterId id="2147483700" r:id="rId3"/>
    <p:sldMasterId id="2147483713" r:id="rId4"/>
  </p:sldMasterIdLst>
  <p:notesMasterIdLst>
    <p:notesMasterId r:id="rId56"/>
  </p:notesMasterIdLst>
  <p:sldIdLst>
    <p:sldId id="317" r:id="rId5"/>
    <p:sldId id="357" r:id="rId6"/>
    <p:sldId id="328" r:id="rId7"/>
    <p:sldId id="329" r:id="rId8"/>
    <p:sldId id="330" r:id="rId9"/>
    <p:sldId id="331" r:id="rId10"/>
    <p:sldId id="333" r:id="rId11"/>
    <p:sldId id="334" r:id="rId12"/>
    <p:sldId id="351" r:id="rId13"/>
    <p:sldId id="335" r:id="rId14"/>
    <p:sldId id="336" r:id="rId15"/>
    <p:sldId id="352" r:id="rId16"/>
    <p:sldId id="337" r:id="rId17"/>
    <p:sldId id="338" r:id="rId18"/>
    <p:sldId id="339" r:id="rId19"/>
    <p:sldId id="353" r:id="rId20"/>
    <p:sldId id="340" r:id="rId21"/>
    <p:sldId id="342" r:id="rId22"/>
    <p:sldId id="358" r:id="rId23"/>
    <p:sldId id="343" r:id="rId24"/>
    <p:sldId id="344" r:id="rId25"/>
    <p:sldId id="354" r:id="rId26"/>
    <p:sldId id="345" r:id="rId27"/>
    <p:sldId id="346" r:id="rId28"/>
    <p:sldId id="347" r:id="rId29"/>
    <p:sldId id="348" r:id="rId30"/>
    <p:sldId id="349" r:id="rId31"/>
    <p:sldId id="367" r:id="rId32"/>
    <p:sldId id="368" r:id="rId33"/>
    <p:sldId id="369" r:id="rId34"/>
    <p:sldId id="350" r:id="rId35"/>
    <p:sldId id="359" r:id="rId36"/>
    <p:sldId id="360" r:id="rId37"/>
    <p:sldId id="356" r:id="rId38"/>
    <p:sldId id="260" r:id="rId39"/>
    <p:sldId id="361" r:id="rId40"/>
    <p:sldId id="322" r:id="rId41"/>
    <p:sldId id="261" r:id="rId42"/>
    <p:sldId id="370" r:id="rId43"/>
    <p:sldId id="262" r:id="rId44"/>
    <p:sldId id="323" r:id="rId45"/>
    <p:sldId id="265" r:id="rId46"/>
    <p:sldId id="362" r:id="rId47"/>
    <p:sldId id="363" r:id="rId48"/>
    <p:sldId id="263" r:id="rId49"/>
    <p:sldId id="324" r:id="rId50"/>
    <p:sldId id="364" r:id="rId51"/>
    <p:sldId id="268" r:id="rId52"/>
    <p:sldId id="264" r:id="rId53"/>
    <p:sldId id="269" r:id="rId54"/>
    <p:sldId id="294" r:id="rId55"/>
  </p:sldIdLst>
  <p:sldSz cx="9144000" cy="6858000" type="screen4x3"/>
  <p:notesSz cx="7315200" cy="9601200"/>
  <p:custDataLst>
    <p:tags r:id="rId5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99"/>
    <a:srgbClr val="969696"/>
    <a:srgbClr val="000000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258" autoAdjust="0"/>
  </p:normalViewPr>
  <p:slideViewPr>
    <p:cSldViewPr>
      <p:cViewPr varScale="1">
        <p:scale>
          <a:sx n="57" d="100"/>
          <a:sy n="57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tags" Target="tags/tag1.xml"/><Relationship Id="rId61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26312" units="in"/>
          <inkml:channel name="Y" type="integer" max="16520" units="in"/>
          <inkml:channel name="F" type="integer" max="255" units="dev"/>
        </inkml:traceFormat>
        <inkml:channelProperties>
          <inkml:channelProperty channel="X" name="resolution" value="2540.01343" units="1/in"/>
          <inkml:channelProperty channel="Y" name="resolution" value="2540.36597" units="1/in"/>
          <inkml:channelProperty channel="F" name="resolution" value="3.92127E-7" units="1/dev"/>
        </inkml:channelProperties>
      </inkml:inkSource>
      <inkml:timestamp xml:id="ts0" timeString="2012-02-02T11:34:27.261"/>
    </inkml:context>
    <inkml:brush xml:id="br0">
      <inkml:brushProperty name="width" value="0.06667" units="cm"/>
      <inkml:brushProperty name="height" value="0.06667" units="cm"/>
      <inkml:brushProperty name="fitToCurve" value="1"/>
    </inkml:brush>
  </inkml:definitions>
  <inkml:trace contextRef="#ctx0" brushRef="#br0">4180 310 14,'-6'27'18,"6"-27"-6,0 0 0,-32 7-5,32-7-2,-20 2-3,20-2-1,-23-9-1,23 9 0,-27-13 0,27 13 0,-31-20 0,31 20 0,-34-25 0,34 25 0,-31-22 0,31 22 1,-27-14 0,27 14 0,-20-9 1,20 9-1,-21-6 1,21 6 0,-29-7 0,9 3 0,-7-3-1,0 0 0,-7 0-1,1 3 0,-5-1 1,2 1-1,-3 2 0,-3 0 1,-1-3-1,-6 1 0,-3-1 0,-6-4 1,-3-2-1,-9-2 0,1 1 0,-3-3 0,-7-1 0,3 0 1,-5 5-1,0 0 0,-4 2 0,4 5 1,-2-3-1,2 2 0,-5-1 0,3 3 0,5-1 0,-1 2 1,3-3-1,1 5 0,1 0 1,0 7-1,4 0 0,3 4 1,-5 5-1,0 1 1,0 6-1,0 1 1,1-1-1,-4 4 1,1-1-1,2 6 1,-4-3-1,6 0 1,-1 4-1,8-1 2,-5 4-1,8 4 0,-1-7 0,9 8-1,-2-3 1,5 2 0,-3-4 0,3 6-2,-1-2 1,5 1 0,3 3 0,-1 3 1,5 5-1,2-1 0,2 7 0,5 1 1,4 3-1,3 1 0,6 4 0,5 4 0,9 3 0,4 2 0,7 0 0,4 3 0,3 3 1,4 1-1,3-5 0,1-2 1,1-6-1,2-3 1,2-5-1,7-1 0,5-3 0,4-2 0,13 11 0,12 2 1,11 10-1,13 1 1,12 10-1,17 6 1,19 0-1,15 4 1,2-1-1,12-1 0,7-8 0,1-5 0,-1-16 0,-1-4 0,-4-16 1,3-6-2,-1-19 1,0-6 0,2-9 0,5-4 1,7-5-1,4-3 0,1 1 0,-1-2 0,5 1 0,-3 1 0,-9 2 1,-8 0-1,-14 0 0,-11 2 0,-21-4 0,-10 2 0,-17-2 0,-10 2 0,-6-2 0,-8 2 0,-4 0 0,-3 2 0,0 2 0,-4 1 0,-5-1 0,-5 3 0,-8 0 0,-5-1 0,-9-1 0,-4 2 1,-7-3-1,-4 1 0,-23-5 0,33 6 0,-33-6 0,27 9 0,-27-9 0,27 7 0,-27-7 0,29 9 0,-29-9 0,36 7 0,-15-7 0,1 0-1,5 2 0,0-7-1,9 8-2,-7-10-2,14 9-1,-12-11-1,21 14-1,-18-14-2,22 11-15,-2 5-3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44D4AFDA-452D-4BF7-97F1-0C23EA95F74A}" type="datetimeFigureOut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E5BE562-429C-4B64-8B1D-A17CEEECF4B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1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9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592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5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choose -8</a:t>
            </a:r>
            <a:r>
              <a:rPr lang="en-US" baseline="0" dirty="0" smtClean="0"/>
              <a:t> so we have a sign bit</a:t>
            </a:r>
            <a:endParaRPr lang="en-US" dirty="0" smtClean="0"/>
          </a:p>
          <a:p>
            <a:r>
              <a:rPr lang="en-US" dirty="0" smtClean="0"/>
              <a:t>+0 = -0</a:t>
            </a:r>
          </a:p>
          <a:p>
            <a:r>
              <a:rPr lang="en-US" dirty="0" smtClean="0"/>
              <a:t>wraps from +7 to -8</a:t>
            </a:r>
          </a:p>
          <a:p>
            <a:r>
              <a:rPr lang="en-US" dirty="0" smtClean="0"/>
              <a:t>asymmetric: no</a:t>
            </a:r>
            <a:r>
              <a:rPr lang="en-US" baseline="0" dirty="0" smtClean="0"/>
              <a:t> +8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58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58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choose -8</a:t>
            </a:r>
            <a:r>
              <a:rPr lang="en-US" baseline="0" dirty="0" smtClean="0"/>
              <a:t> so we have a sign bit</a:t>
            </a:r>
            <a:endParaRPr lang="en-US" dirty="0" smtClean="0"/>
          </a:p>
          <a:p>
            <a:r>
              <a:rPr lang="en-US" dirty="0" smtClean="0"/>
              <a:t>+0 = -0</a:t>
            </a:r>
          </a:p>
          <a:p>
            <a:r>
              <a:rPr lang="en-US" dirty="0" smtClean="0"/>
              <a:t>wraps from +7 to -8</a:t>
            </a:r>
          </a:p>
          <a:p>
            <a:r>
              <a:rPr lang="en-US" dirty="0" smtClean="0"/>
              <a:t>asymmetric: no</a:t>
            </a:r>
            <a:r>
              <a:rPr lang="en-US" baseline="0" dirty="0" smtClean="0"/>
              <a:t> +8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79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79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9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8995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1 + (-1)</a:t>
            </a:r>
          </a:p>
          <a:p>
            <a:r>
              <a:rPr lang="en-US" dirty="0" smtClean="0"/>
              <a:t>(-3) + (-1)</a:t>
            </a:r>
          </a:p>
          <a:p>
            <a:r>
              <a:rPr lang="en-US" dirty="0" smtClean="0"/>
              <a:t>(-7)</a:t>
            </a:r>
            <a:r>
              <a:rPr lang="en-US" baseline="0" dirty="0" smtClean="0"/>
              <a:t> + 3</a:t>
            </a:r>
          </a:p>
          <a:p>
            <a:r>
              <a:rPr lang="en-US" baseline="0" dirty="0" smtClean="0"/>
              <a:t>7 + (-3)</a:t>
            </a:r>
          </a:p>
          <a:p>
            <a:r>
              <a:rPr lang="en-US" baseline="0" dirty="0" smtClean="0"/>
              <a:t>7 + 1 : overflow</a:t>
            </a:r>
          </a:p>
          <a:p>
            <a:r>
              <a:rPr lang="en-US" baseline="0" dirty="0" smtClean="0"/>
              <a:t>(-7) + (-3) : overflow</a:t>
            </a:r>
          </a:p>
          <a:p>
            <a:r>
              <a:rPr lang="en-US" baseline="0" dirty="0" smtClean="0"/>
              <a:t>(-7) + (-1)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599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1 + (-1)</a:t>
            </a:r>
          </a:p>
          <a:p>
            <a:r>
              <a:rPr lang="en-US" dirty="0" smtClean="0"/>
              <a:t>(-3) + (-1)</a:t>
            </a:r>
          </a:p>
          <a:p>
            <a:r>
              <a:rPr lang="en-US" dirty="0" smtClean="0"/>
              <a:t>(-7)</a:t>
            </a:r>
            <a:r>
              <a:rPr lang="en-US" baseline="0" dirty="0" smtClean="0"/>
              <a:t> + 3</a:t>
            </a:r>
          </a:p>
          <a:p>
            <a:r>
              <a:rPr lang="en-US" baseline="0" dirty="0" smtClean="0"/>
              <a:t>7 + (-3)</a:t>
            </a:r>
          </a:p>
          <a:p>
            <a:r>
              <a:rPr lang="en-US" baseline="0" dirty="0" smtClean="0"/>
              <a:t>7 + 1 : overflow</a:t>
            </a:r>
          </a:p>
          <a:p>
            <a:r>
              <a:rPr lang="en-US" baseline="0" dirty="0" smtClean="0"/>
              <a:t>(-7) + (-3) : overflow</a:t>
            </a:r>
          </a:p>
          <a:p>
            <a:r>
              <a:rPr lang="en-US" baseline="0" dirty="0" smtClean="0"/>
              <a:t>(-7) + (-1)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19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4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53" tIns="48326" rIns="96653" bIns="48326"/>
          <a:lstStyle/>
          <a:p>
            <a:r>
              <a:rPr lang="en-US" dirty="0" smtClean="0"/>
              <a:t>a – b, where b is so large that –B overflows</a:t>
            </a:r>
          </a:p>
          <a:p>
            <a:r>
              <a:rPr lang="en-US" dirty="0" smtClean="0"/>
              <a:t>B must be -8,</a:t>
            </a:r>
            <a:r>
              <a:rPr lang="en-US" baseline="0" dirty="0" smtClean="0"/>
              <a:t> so that –B = -8</a:t>
            </a:r>
            <a:endParaRPr lang="en-US" baseline="0" dirty="0"/>
          </a:p>
          <a:p>
            <a:r>
              <a:rPr lang="en-US" baseline="0" dirty="0" smtClean="0"/>
              <a:t>last bit will change</a:t>
            </a:r>
          </a:p>
          <a:p>
            <a:r>
              <a:rPr lang="en-US" baseline="0" dirty="0" smtClean="0"/>
              <a:t>if a &gt;= 0, will correctly signal overflow</a:t>
            </a:r>
          </a:p>
          <a:p>
            <a:r>
              <a:rPr lang="en-US" baseline="0" dirty="0" smtClean="0"/>
              <a:t>if a &lt; 0, will correctly subtract and not signal overflow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22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Adds two 1-bit numbers, </a:t>
            </a:r>
            <a:br>
              <a:rPr lang="en-US" dirty="0" smtClean="0"/>
            </a:br>
            <a:r>
              <a:rPr lang="en-US" dirty="0" smtClean="0"/>
              <a:t>computes 1-bit result and carry out</a:t>
            </a:r>
          </a:p>
          <a:p>
            <a:r>
              <a:rPr lang="en-US" dirty="0" smtClean="0"/>
              <a:t>Useful for the rightmost binary digit, not much else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787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53" tIns="48326" rIns="96653" bIns="48326"/>
          <a:lstStyle/>
          <a:p>
            <a:r>
              <a:rPr lang="en-US" dirty="0" smtClean="0"/>
              <a:t>a – b, where b is so large that –B overflows</a:t>
            </a:r>
          </a:p>
          <a:p>
            <a:r>
              <a:rPr lang="en-US" dirty="0" smtClean="0"/>
              <a:t>B must be -8,</a:t>
            </a:r>
            <a:r>
              <a:rPr lang="en-US" baseline="0" dirty="0" smtClean="0"/>
              <a:t> so that –B = -8</a:t>
            </a:r>
            <a:endParaRPr lang="en-US" baseline="0" dirty="0"/>
          </a:p>
          <a:p>
            <a:r>
              <a:rPr lang="en-US" baseline="0" dirty="0" smtClean="0"/>
              <a:t>last bit will change</a:t>
            </a:r>
          </a:p>
          <a:p>
            <a:r>
              <a:rPr lang="en-US" baseline="0" dirty="0" smtClean="0"/>
              <a:t>if a &gt;= 0, will correctly signal overflow</a:t>
            </a:r>
          </a:p>
          <a:p>
            <a:r>
              <a:rPr lang="en-US" baseline="0" dirty="0" smtClean="0"/>
              <a:t>if a &lt; 0, will correctly subtract and not </a:t>
            </a:r>
            <a:r>
              <a:rPr lang="en-US" baseline="0" dirty="0" err="1" smtClean="0"/>
              <a:t>signa</a:t>
            </a:r>
            <a:r>
              <a:rPr lang="en-US" baseline="0" dirty="0" smtClean="0"/>
              <a:t>	l overflow</a:t>
            </a: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User enters the numbers to be added or subtracted using toggle switches</a:t>
            </a:r>
          </a:p>
          <a:p>
            <a:r>
              <a:rPr lang="en-US" dirty="0" smtClean="0"/>
              <a:t>User selects ADD or SUBTRACT</a:t>
            </a:r>
          </a:p>
          <a:p>
            <a:r>
              <a:rPr lang="en-US" dirty="0" err="1" smtClean="0"/>
              <a:t>Muxes</a:t>
            </a:r>
            <a:r>
              <a:rPr lang="en-US" dirty="0" smtClean="0"/>
              <a:t> feed A and B,</a:t>
            </a:r>
            <a:br>
              <a:rPr lang="en-US" dirty="0" smtClean="0"/>
            </a:br>
            <a:r>
              <a:rPr lang="en-US" dirty="0" smtClean="0"/>
              <a:t>or A and –B, to the 8-bit adder</a:t>
            </a:r>
          </a:p>
          <a:p>
            <a:r>
              <a:rPr lang="en-US" dirty="0" smtClean="0"/>
              <a:t>The 8-bit decoder for the hex display is straightforward (but not shown in detail)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6813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red herring? constants into </a:t>
            </a:r>
            <a:r>
              <a:rPr lang="en-US" dirty="0" err="1" smtClean="0"/>
              <a:t>mux</a:t>
            </a:r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8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53" tIns="48326" rIns="96653" bIns="48326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377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58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257301" y="722313"/>
            <a:ext cx="4799013" cy="359886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432" tIns="45716" rIns="91432" bIns="457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731839" y="4560888"/>
            <a:ext cx="5851525" cy="4329112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dirty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8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68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569" tIns="47785" rIns="95569" bIns="47785"/>
          <a:lstStyle/>
          <a:p>
            <a:r>
              <a:rPr lang="en-US" dirty="0" smtClean="0"/>
              <a:t>How are we going to stably store state</a:t>
            </a:r>
            <a:endParaRPr lang="en-US" dirty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0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0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0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70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/>
              <a:t>How to create state? Feedback. </a:t>
            </a:r>
          </a:p>
          <a:p>
            <a:endParaRPr lang="en-US" dirty="0"/>
          </a:p>
          <a:p>
            <a:r>
              <a:rPr lang="en-US" dirty="0"/>
              <a:t>Show how the signal works</a:t>
            </a: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2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/>
              <a:t>Start with  0, </a:t>
            </a:r>
            <a:r>
              <a:rPr lang="en-US" dirty="0" smtClean="0"/>
              <a:t>1</a:t>
            </a:r>
            <a:r>
              <a:rPr lang="en-US" baseline="0" dirty="0" smtClean="0"/>
              <a:t> =&gt;</a:t>
            </a:r>
            <a:r>
              <a:rPr lang="en-US" dirty="0" smtClean="0"/>
              <a:t> </a:t>
            </a:r>
            <a:r>
              <a:rPr lang="en-US" dirty="0"/>
              <a:t>0, </a:t>
            </a:r>
            <a:r>
              <a:rPr lang="en-US" dirty="0" smtClean="0"/>
              <a:t>1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0, 0 =&gt; 0, 1</a:t>
            </a:r>
          </a:p>
          <a:p>
            <a:r>
              <a:rPr lang="en-US" baseline="0" dirty="0" smtClean="0"/>
              <a:t>then 1, 0 =&gt; 1, 0</a:t>
            </a:r>
          </a:p>
          <a:p>
            <a:r>
              <a:rPr lang="en-US" baseline="0" dirty="0" smtClean="0"/>
              <a:t>then 0, 0 =&gt; 1, 0, better yet “stay”</a:t>
            </a:r>
          </a:p>
          <a:p>
            <a:r>
              <a:rPr lang="en-US" baseline="0" dirty="0" smtClean="0"/>
              <a:t>1, 1 is forbidden, b/c going to 0, 0 after goes haywire</a:t>
            </a:r>
            <a:endParaRPr lang="en-US" dirty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2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28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/>
              <a:t>Start with  0, </a:t>
            </a:r>
            <a:r>
              <a:rPr lang="en-US" dirty="0" smtClean="0"/>
              <a:t>1</a:t>
            </a:r>
            <a:r>
              <a:rPr lang="en-US" baseline="0" dirty="0" smtClean="0"/>
              <a:t> =&gt;</a:t>
            </a:r>
            <a:r>
              <a:rPr lang="en-US" dirty="0" smtClean="0"/>
              <a:t> </a:t>
            </a:r>
            <a:r>
              <a:rPr lang="en-US" dirty="0"/>
              <a:t>0, </a:t>
            </a:r>
            <a:r>
              <a:rPr lang="en-US" dirty="0" smtClean="0"/>
              <a:t>1</a:t>
            </a:r>
          </a:p>
          <a:p>
            <a:r>
              <a:rPr lang="en-US" dirty="0" smtClean="0"/>
              <a:t>then</a:t>
            </a:r>
            <a:r>
              <a:rPr lang="en-US" baseline="0" dirty="0" smtClean="0"/>
              <a:t> 0, 0 =&gt; 0, 1</a:t>
            </a:r>
          </a:p>
          <a:p>
            <a:r>
              <a:rPr lang="en-US" baseline="0" dirty="0" smtClean="0"/>
              <a:t>then 1, 0 =&gt; 1, 0</a:t>
            </a:r>
          </a:p>
          <a:p>
            <a:r>
              <a:rPr lang="en-US" baseline="0" dirty="0" smtClean="0"/>
              <a:t>then 0, 0 =&gt; 1, 0, better yet “stay”</a:t>
            </a:r>
          </a:p>
          <a:p>
            <a:r>
              <a:rPr lang="en-US" baseline="0" dirty="0" smtClean="0"/>
              <a:t>1, 1 is forbidden, b/c going to 0, 0 after goes haywire</a:t>
            </a:r>
            <a:endParaRPr lang="en-US" dirty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/>
              <a:t>Start </a:t>
            </a:r>
            <a:r>
              <a:rPr lang="en-US" dirty="0" smtClean="0"/>
              <a:t>in</a:t>
            </a:r>
            <a:r>
              <a:rPr lang="en-US" baseline="0" dirty="0" smtClean="0"/>
              <a:t> </a:t>
            </a:r>
            <a:r>
              <a:rPr lang="en-US" dirty="0" smtClean="0"/>
              <a:t>0, 0, 1</a:t>
            </a:r>
            <a:endParaRPr lang="en-US" dirty="0"/>
          </a:p>
          <a:p>
            <a:r>
              <a:rPr lang="en-US" dirty="0" smtClean="0"/>
              <a:t>Change</a:t>
            </a:r>
            <a:r>
              <a:rPr lang="en-US" baseline="0" dirty="0" smtClean="0"/>
              <a:t> to </a:t>
            </a:r>
            <a:r>
              <a:rPr lang="en-US" dirty="0" smtClean="0"/>
              <a:t>D </a:t>
            </a:r>
            <a:r>
              <a:rPr lang="en-US" dirty="0"/>
              <a:t>= 1</a:t>
            </a:r>
          </a:p>
          <a:p>
            <a:r>
              <a:rPr lang="en-US" dirty="0"/>
              <a:t>After </a:t>
            </a:r>
            <a:r>
              <a:rPr lang="en-US" dirty="0" smtClean="0"/>
              <a:t>NOT</a:t>
            </a:r>
            <a:r>
              <a:rPr lang="en-US" baseline="0" dirty="0" smtClean="0"/>
              <a:t> </a:t>
            </a:r>
            <a:r>
              <a:rPr lang="en-US" dirty="0" smtClean="0"/>
              <a:t>gate</a:t>
            </a:r>
            <a:r>
              <a:rPr lang="en-US" dirty="0"/>
              <a:t>, R = 0</a:t>
            </a:r>
          </a:p>
          <a:p>
            <a:r>
              <a:rPr lang="en-US" dirty="0"/>
              <a:t>After </a:t>
            </a:r>
            <a:r>
              <a:rPr lang="en-US" baseline="0" dirty="0" smtClean="0"/>
              <a:t>OR+NOT </a:t>
            </a:r>
            <a:r>
              <a:rPr lang="en-US" dirty="0" smtClean="0"/>
              <a:t>gates, /Q </a:t>
            </a:r>
            <a:r>
              <a:rPr lang="en-US" dirty="0"/>
              <a:t>= 0 (R is already ready then), Q goes to </a:t>
            </a:r>
            <a:r>
              <a:rPr lang="en-US" dirty="0" smtClean="0"/>
              <a:t>1</a:t>
            </a:r>
          </a:p>
          <a:p>
            <a:r>
              <a:rPr lang="en-US" dirty="0" smtClean="0"/>
              <a:t>Problem:</a:t>
            </a:r>
            <a:r>
              <a:rPr lang="en-US" baseline="0" dirty="0" smtClean="0"/>
              <a:t> No way to hold state</a:t>
            </a:r>
            <a:endParaRPr lang="en-US" dirty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49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49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/>
              <a:t>Start </a:t>
            </a:r>
            <a:r>
              <a:rPr lang="en-US" dirty="0" smtClean="0"/>
              <a:t>in</a:t>
            </a:r>
            <a:r>
              <a:rPr lang="en-US" baseline="0" dirty="0" smtClean="0"/>
              <a:t> </a:t>
            </a:r>
            <a:r>
              <a:rPr lang="en-US" dirty="0" smtClean="0"/>
              <a:t>0, 0, 1</a:t>
            </a:r>
            <a:endParaRPr lang="en-US" dirty="0"/>
          </a:p>
          <a:p>
            <a:r>
              <a:rPr lang="en-US" dirty="0" smtClean="0"/>
              <a:t>Change</a:t>
            </a:r>
            <a:r>
              <a:rPr lang="en-US" baseline="0" dirty="0" smtClean="0"/>
              <a:t> to </a:t>
            </a:r>
            <a:r>
              <a:rPr lang="en-US" dirty="0" smtClean="0"/>
              <a:t>D </a:t>
            </a:r>
            <a:r>
              <a:rPr lang="en-US" dirty="0"/>
              <a:t>= 1</a:t>
            </a:r>
          </a:p>
          <a:p>
            <a:r>
              <a:rPr lang="en-US" dirty="0"/>
              <a:t>After </a:t>
            </a:r>
            <a:r>
              <a:rPr lang="en-US" dirty="0" smtClean="0"/>
              <a:t>NOT</a:t>
            </a:r>
            <a:r>
              <a:rPr lang="en-US" baseline="0" dirty="0" smtClean="0"/>
              <a:t> </a:t>
            </a:r>
            <a:r>
              <a:rPr lang="en-US" dirty="0" smtClean="0"/>
              <a:t>gate</a:t>
            </a:r>
            <a:r>
              <a:rPr lang="en-US" dirty="0"/>
              <a:t>, R = 0</a:t>
            </a:r>
          </a:p>
          <a:p>
            <a:r>
              <a:rPr lang="en-US" dirty="0"/>
              <a:t>After </a:t>
            </a:r>
            <a:r>
              <a:rPr lang="en-US" baseline="0" dirty="0" smtClean="0"/>
              <a:t>OR+NOT </a:t>
            </a:r>
            <a:r>
              <a:rPr lang="en-US" dirty="0" smtClean="0"/>
              <a:t>gates, /Q </a:t>
            </a:r>
            <a:r>
              <a:rPr lang="en-US" dirty="0"/>
              <a:t>= 0 (R is already ready then), Q goes to </a:t>
            </a:r>
            <a:r>
              <a:rPr lang="en-US" dirty="0" smtClean="0"/>
              <a:t>1</a:t>
            </a:r>
          </a:p>
          <a:p>
            <a:r>
              <a:rPr lang="en-US" dirty="0" smtClean="0"/>
              <a:t>Problem:</a:t>
            </a:r>
            <a:r>
              <a:rPr lang="en-US" baseline="0" dirty="0" smtClean="0"/>
              <a:t> No way to hold state</a:t>
            </a:r>
            <a:endParaRPr lang="en-US" dirty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1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 smtClean="0"/>
              <a:t>Any forbidden S=R=1 inputs? no</a:t>
            </a:r>
            <a:endParaRPr lang="en-US" dirty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1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 smtClean="0"/>
              <a:t>Any forbidden S=R=1 inputs? No</a:t>
            </a:r>
          </a:p>
          <a:p>
            <a:r>
              <a:rPr lang="en-US" dirty="0" smtClean="0"/>
              <a:t>Need</a:t>
            </a:r>
            <a:r>
              <a:rPr lang="en-US" baseline="0" dirty="0" smtClean="0"/>
              <a:t> both truth tables</a:t>
            </a:r>
            <a:endParaRPr lang="en-US" dirty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1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1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r>
              <a:rPr lang="en-US" dirty="0" smtClean="0"/>
              <a:t>Any forbidden S=R=1 inputs? No</a:t>
            </a:r>
          </a:p>
          <a:p>
            <a:r>
              <a:rPr lang="en-US" dirty="0" smtClean="0"/>
              <a:t>Need</a:t>
            </a:r>
            <a:r>
              <a:rPr lang="en-US" baseline="0" dirty="0" smtClean="0"/>
              <a:t> both truth tables</a:t>
            </a:r>
            <a:endParaRPr lang="en-US" dirty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579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569" tIns="47785" rIns="95569" bIns="477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r>
              <a:rPr lang="en-US" dirty="0" smtClean="0"/>
              <a:t>Adds two 1-bit numbers, along with carry-in, computes 1-bit result and carry out</a:t>
            </a:r>
          </a:p>
          <a:p>
            <a:r>
              <a:rPr lang="en-US" dirty="0" smtClean="0"/>
              <a:t>Can be cascaded to add N-bit numbers</a:t>
            </a:r>
          </a:p>
          <a:p>
            <a:endParaRPr lang="en-US" dirty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72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9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90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9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2313"/>
            <a:ext cx="4797425" cy="3598862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89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5803" y="4560899"/>
            <a:ext cx="5360276" cy="431463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95569" tIns="47785" rIns="95569" bIns="47785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763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8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8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57300" y="720725"/>
            <a:ext cx="4802188" cy="360045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08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1854" y="4560900"/>
            <a:ext cx="5851497" cy="431955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6643" tIns="48322" rIns="96643" bIns="48322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53" tIns="48326" rIns="96653" bIns="48326">
            <a:normAutofit/>
          </a:bodyPr>
          <a:lstStyle/>
          <a:p>
            <a:r>
              <a:rPr lang="en-US" dirty="0" smtClean="0"/>
              <a:t>problems?</a:t>
            </a:r>
            <a:r>
              <a:rPr lang="en-US" baseline="0" dirty="0" smtClean="0"/>
              <a:t> </a:t>
            </a:r>
            <a:r>
              <a:rPr lang="en-US" dirty="0" smtClean="0"/>
              <a:t>two zeros, circuit still complicated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lIns="96653" tIns="48326" rIns="96653" bIns="48326"/>
          <a:lstStyle/>
          <a:p>
            <a:fld id="{F138EA58-C6FB-42EB-AD9F-48A3EC3E5963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57300" y="720725"/>
            <a:ext cx="4802188" cy="3600450"/>
          </a:xfrm>
          <a:prstGeom prst="rect">
            <a:avLst/>
          </a:prstGeo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lIns="96653" tIns="48326" rIns="96653" bIns="48326">
            <a:normAutofit/>
          </a:bodyPr>
          <a:lstStyle/>
          <a:p>
            <a:r>
              <a:rPr lang="en-US" dirty="0" smtClean="0"/>
              <a:t>add 1 and *discard carry*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lIns="96653" tIns="48326" rIns="96653" bIns="48326"/>
          <a:lstStyle/>
          <a:p>
            <a:fld id="{F138EA58-C6FB-42EB-AD9F-48A3EC3E5963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2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3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4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4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8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19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0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1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2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3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4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5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6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4.xml"/><Relationship Id="rId1" Type="http://schemas.openxmlformats.org/officeDocument/2006/relationships/tags" Target="../tags/tag27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8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9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0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Spring 2011</a:t>
            </a:r>
          </a:p>
          <a:p>
            <a:pPr lvl="0"/>
            <a:r>
              <a:rPr lang="en-US" noProof="0" dirty="0" smtClean="0"/>
              <a:t>Computer Science</a:t>
            </a:r>
          </a:p>
          <a:p>
            <a:pPr lvl="0"/>
            <a:r>
              <a:rPr lang="en-US" noProof="0" dirty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/>
              <a:t>Copyright Hakim Weatherspoon</a:t>
            </a:r>
            <a:endParaRPr lang="en-US" dirty="0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F1BFF-0630-044F-A176-B68CCF226F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5910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C543B-7C7B-4679-868C-F8F796DB9029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C881-0A5C-4F4E-B910-785CD5C7BA6F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118E-D62D-4452-AFA7-D0CC1A61B0FE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4B37-0297-48A7-8500-02D715E1DCDB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D53B-9032-46A5-A141-4A7333AE30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Fall 2002</a:t>
            </a:r>
          </a:p>
          <a:p>
            <a:pPr lvl="0"/>
            <a:r>
              <a:rPr lang="en-US" noProof="0" smtClean="0"/>
              <a:t>Computer Science</a:t>
            </a:r>
          </a:p>
          <a:p>
            <a:pPr lvl="0"/>
            <a:r>
              <a:rPr lang="en-US" noProof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Copyright Kavita Bala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2F982BF-DCB9-A24B-9D0D-92C32D20EB73}" type="slidenum">
              <a:rPr lang="en-US" smtClean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7404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490636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5" y="1011238"/>
            <a:ext cx="406558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11238"/>
            <a:ext cx="4065587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2102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3842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507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Hakim Weatherspoon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CS 3410, Spring 2010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Cornell University</a:t>
            </a:r>
            <a:endParaRPr lang="en-US" sz="2700" dirty="0">
              <a:solidFill>
                <a:srgbClr val="898989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9707AD9-B97A-4C94-AF12-18D3A4A9C39C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5124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312448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607272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7530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23825"/>
            <a:ext cx="2070100" cy="5942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123825"/>
            <a:ext cx="6061075" cy="5942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914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123825"/>
            <a:ext cx="7772400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9425" y="1011238"/>
            <a:ext cx="406558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11238"/>
            <a:ext cx="4065587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551693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 smtClean="0"/>
              <a:t>Fall 2002</a:t>
            </a:r>
          </a:p>
          <a:p>
            <a:pPr lvl="0"/>
            <a:r>
              <a:rPr lang="en-US" noProof="0" smtClean="0"/>
              <a:t>Computer Science</a:t>
            </a:r>
          </a:p>
          <a:p>
            <a:pPr lvl="0"/>
            <a:r>
              <a:rPr lang="en-US" noProof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dirty="0" smtClean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t>Copyright Hakim Weatherspoon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04D4C04B-69BD-114E-B4F7-3E30B65988C1}" type="slidenum">
              <a:rPr lang="en-US" smtClean="0">
                <a:solidFill>
                  <a:srgbClr val="FFFFFF"/>
                </a:solidFill>
                <a:latin typeface="Times New Roman" charset="0"/>
                <a:ea typeface="ＭＳ Ｐゴシック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26588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189646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9425" y="1011238"/>
            <a:ext cx="4065588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11238"/>
            <a:ext cx="4065587" cy="5054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62540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75FA-63F7-40A9-B04F-E390D893E6FB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92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16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09273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450347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567740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712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2900" y="123825"/>
            <a:ext cx="2070100" cy="5942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9425" y="123825"/>
            <a:ext cx="6061075" cy="5942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104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988" y="123825"/>
            <a:ext cx="7772400" cy="6985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79425" y="1011238"/>
            <a:ext cx="4065588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413" y="1011238"/>
            <a:ext cx="4065587" cy="505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3805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baseline="0"/>
            </a:lvl1pPr>
          </a:lstStyle>
          <a:p>
            <a:pPr lvl="0"/>
            <a:r>
              <a:rPr lang="en-US" noProof="0" dirty="0" smtClean="0"/>
              <a:t>Spring 2011</a:t>
            </a:r>
          </a:p>
          <a:p>
            <a:pPr lvl="0"/>
            <a:r>
              <a:rPr lang="en-US" noProof="0" dirty="0" smtClean="0"/>
              <a:t>Computer Science</a:t>
            </a:r>
          </a:p>
          <a:p>
            <a:pPr lvl="0"/>
            <a:r>
              <a:rPr lang="en-US" noProof="0" dirty="0" smtClean="0"/>
              <a:t>Cornell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81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dirty="0" smtClean="0">
                <a:solidFill>
                  <a:srgbClr val="FFFFFF"/>
                </a:solidFill>
              </a:rPr>
              <a:t>Copyright Hakim Weatherspoon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CEF1BFF-0630-044F-A176-B68CCF226FFC}" type="slidenum">
              <a:rPr lang="en-US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9184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 baseline="0">
                <a:solidFill>
                  <a:schemeClr val="accent1"/>
                </a:solidFill>
              </a:defRPr>
            </a:lvl1pPr>
          </a:lstStyle>
          <a:p>
            <a:r>
              <a:rPr lang="en-US" dirty="0" err="1" smtClean="0"/>
              <a:t>Lec</a:t>
            </a:r>
            <a:r>
              <a:rPr lang="en-US" dirty="0" smtClean="0"/>
              <a:t> 0: Topic</a:t>
            </a:r>
            <a:endParaRPr lang="en-US" dirty="0"/>
          </a:p>
        </p:txBody>
      </p:sp>
      <p:sp>
        <p:nvSpPr>
          <p:cNvPr id="11" name="Rectangle 10"/>
          <p:cNvSpPr/>
          <p:nvPr>
            <p:custDataLst>
              <p:tags r:id="rId1"/>
            </p:custDataLst>
          </p:nvPr>
        </p:nvSpPr>
        <p:spPr>
          <a:xfrm>
            <a:off x="1371600" y="3884474"/>
            <a:ext cx="64008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Hakim Weatherspoon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b="1" dirty="0" smtClean="0">
                <a:solidFill>
                  <a:srgbClr val="898989"/>
                </a:solidFill>
              </a:rPr>
              <a:t>CS 3410, Spring 2010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Computer Science</a:t>
            </a:r>
          </a:p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sz="2700" dirty="0" smtClean="0">
                <a:solidFill>
                  <a:srgbClr val="898989"/>
                </a:solidFill>
              </a:rPr>
              <a:t>Cornell University</a:t>
            </a:r>
            <a:endParaRPr lang="en-US" sz="2700" dirty="0">
              <a:solidFill>
                <a:srgbClr val="898989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59707AD9-B97A-4C94-AF12-18D3A4A9C39C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  <p:custDataLst>
              <p:tags r:id="rId3"/>
            </p:custDataLst>
          </p:nvPr>
        </p:nvSpPr>
        <p:spPr>
          <a:xfrm>
            <a:off x="228600" y="6096000"/>
            <a:ext cx="3886200" cy="381000"/>
          </a:xfrm>
        </p:spPr>
        <p:txBody>
          <a:bodyPr>
            <a:normAutofit/>
          </a:bodyPr>
          <a:lstStyle>
            <a:lvl1pPr algn="r">
              <a:defRPr lang="en-US" sz="1800" dirty="0">
                <a:solidFill>
                  <a:srgbClr val="FFFF66"/>
                </a:solidFill>
              </a:defRPr>
            </a:lvl1pPr>
          </a:lstStyle>
          <a:p>
            <a:pPr algn="ctr">
              <a:tabLst>
                <a:tab pos="0" algn="l"/>
                <a:tab pos="914305" algn="l"/>
                <a:tab pos="1828610" algn="l"/>
                <a:tab pos="2742915" algn="l"/>
                <a:tab pos="3657220" algn="l"/>
                <a:tab pos="4571526" algn="l"/>
                <a:tab pos="5485831" algn="l"/>
                <a:tab pos="6400137" algn="l"/>
                <a:tab pos="7314442" algn="l"/>
                <a:tab pos="8228747" algn="l"/>
                <a:tab pos="9143052" algn="l"/>
                <a:tab pos="10057357" algn="l"/>
              </a:tabLst>
            </a:pPr>
            <a:r>
              <a:rPr lang="en-US" dirty="0" smtClean="0">
                <a:solidFill>
                  <a:srgbClr val="FFFF66"/>
                </a:solidFill>
                <a:latin typeface="+mn-lt"/>
              </a:rPr>
              <a:t>See: P&amp;H Appendix C.0, C.1,</a:t>
            </a:r>
            <a:r>
              <a:rPr lang="en-US" baseline="0" dirty="0" smtClean="0">
                <a:solidFill>
                  <a:srgbClr val="FFFF66"/>
                </a:solidFill>
                <a:latin typeface="+mn-lt"/>
              </a:rPr>
              <a:t> C.2</a:t>
            </a:r>
            <a:endParaRPr lang="en-US" dirty="0">
              <a:solidFill>
                <a:srgbClr val="FFFF6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822568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7462-B9D4-4043-9052-BB4A6B809D6C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C75FA-63F7-40A9-B04F-E390D893E6FB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4386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97462-B9D4-4043-9052-BB4A6B809D6C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82175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8751-31F5-4EF7-9B90-DBFFB897058B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882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914400"/>
            <a:ext cx="4268788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3048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14400"/>
            <a:ext cx="4346575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A922-ED91-40B9-8AB8-E24DB725DEB6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84528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6CB3-99AC-40CF-B2F6-25C2009EDC18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92831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7394-EB38-4823-BA5C-36856B34317D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2314583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203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5041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100-8B7B-4E6E-BF63-BB2BEA6053AF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64950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C543B-7C7B-4679-868C-F8F796DB9029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829328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00C881-0A5C-4F4E-B910-785CD5C7BA6F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708631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1118E-D62D-4452-AFA7-D0CC1A61B0FE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algn="r">
              <a:defRPr/>
            </a:pPr>
            <a:fld id="{BDEA6CC7-8620-4377-8649-ADC80D5E0768}" type="slidenum">
              <a:rPr lang="en-US" sz="1200" smtClean="0">
                <a:solidFill>
                  <a:srgbClr val="FFFFFF"/>
                </a:solidFill>
              </a:rPr>
              <a:pPr algn="r">
                <a:defRPr/>
              </a:pPr>
              <a:t>‹#›</a:t>
            </a:fld>
            <a:endParaRPr lang="en-US" sz="12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39046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04800"/>
            <a:ext cx="4267200" cy="6172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68751-31F5-4EF7-9B90-DBFFB897058B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264B37-0297-48A7-8500-02D715E1DCDB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79D53B-9032-46A5-A141-4A7333AE30B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37171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304800"/>
            <a:ext cx="427196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914400"/>
            <a:ext cx="4268788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304800"/>
            <a:ext cx="43434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914400"/>
            <a:ext cx="4346575" cy="5562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6A922-ED91-40B9-8AB8-E24DB725DEB6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56CB3-99AC-40CF-B2F6-25C2009EDC18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D7394-EB38-4823-BA5C-36856B34317D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3050"/>
            <a:ext cx="32369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340350" cy="62039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435100"/>
            <a:ext cx="3236913" cy="5041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6100-8B7B-4E6E-BF63-BB2BEA6053AF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153400" y="640080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A6CC7-8620-4377-8649-ADC80D5E076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slideLayout" Target="../slideLayouts/slideLayout37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0"/>
            <a:ext cx="86868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E4D5931-BD96-4373-A7E4-BB07CF5398E5}" type="datetime1">
              <a:rPr lang="en-US" smtClean="0"/>
              <a:pPr/>
              <a:t>2/5/2012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79D53B-9032-46A5-A141-4A7333AE30B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Line 2"/>
          <p:cNvSpPr>
            <a:spLocks noChangeShapeType="1"/>
          </p:cNvSpPr>
          <p:nvPr userDrawn="1"/>
        </p:nvSpPr>
        <p:spPr bwMode="auto">
          <a:xfrm>
            <a:off x="382588" y="609600"/>
            <a:ext cx="8384794" cy="0"/>
          </a:xfrm>
          <a:prstGeom prst="line">
            <a:avLst/>
          </a:prstGeom>
          <a:ln>
            <a:solidFill>
              <a:schemeClr val="accent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381000" y="609600"/>
            <a:ext cx="83756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6951"/>
            <a:ext cx="7772400" cy="4964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685800"/>
            <a:ext cx="8283575" cy="538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Helvetica"/>
          <a:ea typeface="+mj-ea"/>
          <a:cs typeface="Helvetic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381000" y="609600"/>
            <a:ext cx="8375650" cy="0"/>
          </a:xfrm>
          <a:prstGeom prst="line">
            <a:avLst/>
          </a:prstGeom>
          <a:noFill/>
          <a:ln w="508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61988" y="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685800"/>
            <a:ext cx="8283575" cy="538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FFFF00"/>
          </a:solidFill>
          <a:latin typeface="Helvetica"/>
          <a:ea typeface="+mj-ea"/>
          <a:cs typeface="Helvetica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charset="0"/>
        <a:buChar char="§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0"/>
            <a:ext cx="84582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762000"/>
            <a:ext cx="8686800" cy="5715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8E4D5931-BD96-4373-A7E4-BB07CF5398E5}" type="datetime1">
              <a:rPr lang="en-US" smtClean="0">
                <a:solidFill>
                  <a:srgbClr val="FFFFFF"/>
                </a:solidFill>
              </a:rPr>
              <a:pPr/>
              <a:t>2/5/2012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008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4008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A679D53B-9032-46A5-A141-4A7333AE30BC}" type="slidenum">
              <a:rPr lang="en-US" smtClean="0">
                <a:solidFill>
                  <a:srgbClr val="FFFFFF"/>
                </a:solidFill>
              </a:rPr>
              <a:pPr/>
              <a:t>‹#›</a:t>
            </a:fld>
            <a:endParaRPr lang="en-US">
              <a:solidFill>
                <a:srgbClr val="FFFFFF"/>
              </a:solidFill>
            </a:endParaRPr>
          </a:p>
        </p:txBody>
      </p:sp>
      <p:sp>
        <p:nvSpPr>
          <p:cNvPr id="7" name="Line 2"/>
          <p:cNvSpPr>
            <a:spLocks noChangeShapeType="1"/>
          </p:cNvSpPr>
          <p:nvPr userDrawn="1"/>
        </p:nvSpPr>
        <p:spPr bwMode="auto">
          <a:xfrm>
            <a:off x="382588" y="609600"/>
            <a:ext cx="8384794" cy="0"/>
          </a:xfrm>
          <a:prstGeom prst="line">
            <a:avLst/>
          </a:prstGeom>
          <a:ln>
            <a:solidFill>
              <a:schemeClr val="accent1"/>
            </a:solidFill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108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Helvetica"/>
          <a:ea typeface="+mj-ea"/>
          <a:cs typeface="Helvetica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SzPct val="80000"/>
        <a:buFontTx/>
        <a:buNone/>
        <a:defRPr sz="32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1pPr>
      <a:lvl2pPr marL="458788" indent="-28575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8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2pPr>
      <a:lvl3pPr marL="917575" indent="-228600" algn="l" defTabSz="914400" rtl="0" eaLnBrk="1" latinLnBrk="0" hangingPunct="1">
        <a:spcBef>
          <a:spcPct val="20000"/>
        </a:spcBef>
        <a:buClr>
          <a:schemeClr val="accent1"/>
        </a:buClr>
        <a:buFont typeface="Calibri" pitchFamily="34" charset="0"/>
        <a:buChar char="–"/>
        <a:defRPr sz="24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3pPr>
      <a:lvl4pPr marL="13747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4pPr>
      <a:lvl5pPr marL="1831975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»"/>
        <a:defRPr sz="2000" kern="1200">
          <a:solidFill>
            <a:schemeClr val="bg1"/>
          </a:solidFill>
          <a:latin typeface="Calibri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9.xml"/><Relationship Id="rId1" Type="http://schemas.openxmlformats.org/officeDocument/2006/relationships/tags" Target="../tags/tag2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2.xml"/><Relationship Id="rId1" Type="http://schemas.openxmlformats.org/officeDocument/2006/relationships/tags" Target="../tags/tag111.xml"/><Relationship Id="rId4" Type="http://schemas.openxmlformats.org/officeDocument/2006/relationships/notesSlide" Target="../notesSlides/notesSlid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4.xml"/><Relationship Id="rId1" Type="http://schemas.openxmlformats.org/officeDocument/2006/relationships/tags" Target="../tags/tag113.xml"/><Relationship Id="rId4" Type="http://schemas.openxmlformats.org/officeDocument/2006/relationships/notesSlide" Target="../notesSlides/notesSlid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17.xml"/><Relationship Id="rId2" Type="http://schemas.openxmlformats.org/officeDocument/2006/relationships/tags" Target="../tags/tag116.xml"/><Relationship Id="rId1" Type="http://schemas.openxmlformats.org/officeDocument/2006/relationships/tags" Target="../tags/tag115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20.xml"/><Relationship Id="rId2" Type="http://schemas.openxmlformats.org/officeDocument/2006/relationships/tags" Target="../tags/tag119.xml"/><Relationship Id="rId1" Type="http://schemas.openxmlformats.org/officeDocument/2006/relationships/tags" Target="../tags/tag118.xml"/><Relationship Id="rId5" Type="http://schemas.openxmlformats.org/officeDocument/2006/relationships/notesSlide" Target="../notesSlides/notesSlide11.xml"/><Relationship Id="rId4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2.xml"/><Relationship Id="rId1" Type="http://schemas.openxmlformats.org/officeDocument/2006/relationships/tags" Target="../tags/tag121.xml"/><Relationship Id="rId4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27.xml"/><Relationship Id="rId1" Type="http://schemas.openxmlformats.org/officeDocument/2006/relationships/tags" Target="../tags/tag126.xml"/><Relationship Id="rId4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tags" Target="../tags/tag135.xml"/><Relationship Id="rId13" Type="http://schemas.openxmlformats.org/officeDocument/2006/relationships/tags" Target="../tags/tag140.xml"/><Relationship Id="rId18" Type="http://schemas.openxmlformats.org/officeDocument/2006/relationships/tags" Target="../tags/tag145.xml"/><Relationship Id="rId26" Type="http://schemas.openxmlformats.org/officeDocument/2006/relationships/tags" Target="../tags/tag153.xml"/><Relationship Id="rId3" Type="http://schemas.openxmlformats.org/officeDocument/2006/relationships/tags" Target="../tags/tag130.xml"/><Relationship Id="rId21" Type="http://schemas.openxmlformats.org/officeDocument/2006/relationships/tags" Target="../tags/tag148.xml"/><Relationship Id="rId34" Type="http://schemas.openxmlformats.org/officeDocument/2006/relationships/notesSlide" Target="../notesSlides/notesSlide15.xml"/><Relationship Id="rId7" Type="http://schemas.openxmlformats.org/officeDocument/2006/relationships/tags" Target="../tags/tag134.xml"/><Relationship Id="rId12" Type="http://schemas.openxmlformats.org/officeDocument/2006/relationships/tags" Target="../tags/tag139.xml"/><Relationship Id="rId17" Type="http://schemas.openxmlformats.org/officeDocument/2006/relationships/tags" Target="../tags/tag144.xml"/><Relationship Id="rId25" Type="http://schemas.openxmlformats.org/officeDocument/2006/relationships/tags" Target="../tags/tag152.xml"/><Relationship Id="rId33" Type="http://schemas.openxmlformats.org/officeDocument/2006/relationships/slideLayout" Target="../slideLayouts/slideLayout3.xml"/><Relationship Id="rId2" Type="http://schemas.openxmlformats.org/officeDocument/2006/relationships/tags" Target="../tags/tag129.xml"/><Relationship Id="rId16" Type="http://schemas.openxmlformats.org/officeDocument/2006/relationships/tags" Target="../tags/tag143.xml"/><Relationship Id="rId20" Type="http://schemas.openxmlformats.org/officeDocument/2006/relationships/tags" Target="../tags/tag147.xml"/><Relationship Id="rId29" Type="http://schemas.openxmlformats.org/officeDocument/2006/relationships/tags" Target="../tags/tag156.xml"/><Relationship Id="rId1" Type="http://schemas.openxmlformats.org/officeDocument/2006/relationships/tags" Target="../tags/tag128.xml"/><Relationship Id="rId6" Type="http://schemas.openxmlformats.org/officeDocument/2006/relationships/tags" Target="../tags/tag133.xml"/><Relationship Id="rId11" Type="http://schemas.openxmlformats.org/officeDocument/2006/relationships/tags" Target="../tags/tag138.xml"/><Relationship Id="rId24" Type="http://schemas.openxmlformats.org/officeDocument/2006/relationships/tags" Target="../tags/tag151.xml"/><Relationship Id="rId32" Type="http://schemas.openxmlformats.org/officeDocument/2006/relationships/tags" Target="../tags/tag159.xml"/><Relationship Id="rId5" Type="http://schemas.openxmlformats.org/officeDocument/2006/relationships/tags" Target="../tags/tag132.xml"/><Relationship Id="rId15" Type="http://schemas.openxmlformats.org/officeDocument/2006/relationships/tags" Target="../tags/tag142.xml"/><Relationship Id="rId23" Type="http://schemas.openxmlformats.org/officeDocument/2006/relationships/tags" Target="../tags/tag150.xml"/><Relationship Id="rId28" Type="http://schemas.openxmlformats.org/officeDocument/2006/relationships/tags" Target="../tags/tag155.xml"/><Relationship Id="rId10" Type="http://schemas.openxmlformats.org/officeDocument/2006/relationships/tags" Target="../tags/tag137.xml"/><Relationship Id="rId19" Type="http://schemas.openxmlformats.org/officeDocument/2006/relationships/tags" Target="../tags/tag146.xml"/><Relationship Id="rId31" Type="http://schemas.openxmlformats.org/officeDocument/2006/relationships/tags" Target="../tags/tag158.xml"/><Relationship Id="rId4" Type="http://schemas.openxmlformats.org/officeDocument/2006/relationships/tags" Target="../tags/tag131.xml"/><Relationship Id="rId9" Type="http://schemas.openxmlformats.org/officeDocument/2006/relationships/tags" Target="../tags/tag136.xml"/><Relationship Id="rId14" Type="http://schemas.openxmlformats.org/officeDocument/2006/relationships/tags" Target="../tags/tag141.xml"/><Relationship Id="rId22" Type="http://schemas.openxmlformats.org/officeDocument/2006/relationships/tags" Target="../tags/tag149.xml"/><Relationship Id="rId27" Type="http://schemas.openxmlformats.org/officeDocument/2006/relationships/tags" Target="../tags/tag154.xml"/><Relationship Id="rId30" Type="http://schemas.openxmlformats.org/officeDocument/2006/relationships/tags" Target="../tags/tag15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1.xml"/><Relationship Id="rId1" Type="http://schemas.openxmlformats.org/officeDocument/2006/relationships/tags" Target="../tags/tag160.xml"/><Relationship Id="rId4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63.xml"/><Relationship Id="rId1" Type="http://schemas.openxmlformats.org/officeDocument/2006/relationships/tags" Target="../tags/tag162.xml"/><Relationship Id="rId4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30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171.xml"/><Relationship Id="rId13" Type="http://schemas.openxmlformats.org/officeDocument/2006/relationships/tags" Target="../tags/tag176.xml"/><Relationship Id="rId18" Type="http://schemas.openxmlformats.org/officeDocument/2006/relationships/tags" Target="../tags/tag181.xml"/><Relationship Id="rId26" Type="http://schemas.openxmlformats.org/officeDocument/2006/relationships/tags" Target="../tags/tag189.xml"/><Relationship Id="rId39" Type="http://schemas.openxmlformats.org/officeDocument/2006/relationships/tags" Target="../tags/tag202.xml"/><Relationship Id="rId3" Type="http://schemas.openxmlformats.org/officeDocument/2006/relationships/tags" Target="../tags/tag166.xml"/><Relationship Id="rId21" Type="http://schemas.openxmlformats.org/officeDocument/2006/relationships/tags" Target="../tags/tag184.xml"/><Relationship Id="rId34" Type="http://schemas.openxmlformats.org/officeDocument/2006/relationships/tags" Target="../tags/tag197.xml"/><Relationship Id="rId42" Type="http://schemas.openxmlformats.org/officeDocument/2006/relationships/tags" Target="../tags/tag205.xml"/><Relationship Id="rId47" Type="http://schemas.openxmlformats.org/officeDocument/2006/relationships/notesSlide" Target="../notesSlides/notesSlide18.xml"/><Relationship Id="rId7" Type="http://schemas.openxmlformats.org/officeDocument/2006/relationships/tags" Target="../tags/tag170.xml"/><Relationship Id="rId12" Type="http://schemas.openxmlformats.org/officeDocument/2006/relationships/tags" Target="../tags/tag175.xml"/><Relationship Id="rId17" Type="http://schemas.openxmlformats.org/officeDocument/2006/relationships/tags" Target="../tags/tag180.xml"/><Relationship Id="rId25" Type="http://schemas.openxmlformats.org/officeDocument/2006/relationships/tags" Target="../tags/tag188.xml"/><Relationship Id="rId33" Type="http://schemas.openxmlformats.org/officeDocument/2006/relationships/tags" Target="../tags/tag196.xml"/><Relationship Id="rId38" Type="http://schemas.openxmlformats.org/officeDocument/2006/relationships/tags" Target="../tags/tag201.xml"/><Relationship Id="rId46" Type="http://schemas.openxmlformats.org/officeDocument/2006/relationships/slideLayout" Target="../slideLayouts/slideLayout3.xml"/><Relationship Id="rId2" Type="http://schemas.openxmlformats.org/officeDocument/2006/relationships/tags" Target="../tags/tag165.xml"/><Relationship Id="rId16" Type="http://schemas.openxmlformats.org/officeDocument/2006/relationships/tags" Target="../tags/tag179.xml"/><Relationship Id="rId20" Type="http://schemas.openxmlformats.org/officeDocument/2006/relationships/tags" Target="../tags/tag183.xml"/><Relationship Id="rId29" Type="http://schemas.openxmlformats.org/officeDocument/2006/relationships/tags" Target="../tags/tag192.xml"/><Relationship Id="rId41" Type="http://schemas.openxmlformats.org/officeDocument/2006/relationships/tags" Target="../tags/tag204.xml"/><Relationship Id="rId1" Type="http://schemas.openxmlformats.org/officeDocument/2006/relationships/tags" Target="../tags/tag164.xml"/><Relationship Id="rId6" Type="http://schemas.openxmlformats.org/officeDocument/2006/relationships/tags" Target="../tags/tag169.xml"/><Relationship Id="rId11" Type="http://schemas.openxmlformats.org/officeDocument/2006/relationships/tags" Target="../tags/tag174.xml"/><Relationship Id="rId24" Type="http://schemas.openxmlformats.org/officeDocument/2006/relationships/tags" Target="../tags/tag187.xml"/><Relationship Id="rId32" Type="http://schemas.openxmlformats.org/officeDocument/2006/relationships/tags" Target="../tags/tag195.xml"/><Relationship Id="rId37" Type="http://schemas.openxmlformats.org/officeDocument/2006/relationships/tags" Target="../tags/tag200.xml"/><Relationship Id="rId40" Type="http://schemas.openxmlformats.org/officeDocument/2006/relationships/tags" Target="../tags/tag203.xml"/><Relationship Id="rId45" Type="http://schemas.openxmlformats.org/officeDocument/2006/relationships/tags" Target="../tags/tag208.xml"/><Relationship Id="rId5" Type="http://schemas.openxmlformats.org/officeDocument/2006/relationships/tags" Target="../tags/tag168.xml"/><Relationship Id="rId15" Type="http://schemas.openxmlformats.org/officeDocument/2006/relationships/tags" Target="../tags/tag178.xml"/><Relationship Id="rId23" Type="http://schemas.openxmlformats.org/officeDocument/2006/relationships/tags" Target="../tags/tag186.xml"/><Relationship Id="rId28" Type="http://schemas.openxmlformats.org/officeDocument/2006/relationships/tags" Target="../tags/tag191.xml"/><Relationship Id="rId36" Type="http://schemas.openxmlformats.org/officeDocument/2006/relationships/tags" Target="../tags/tag199.xml"/><Relationship Id="rId10" Type="http://schemas.openxmlformats.org/officeDocument/2006/relationships/tags" Target="../tags/tag173.xml"/><Relationship Id="rId19" Type="http://schemas.openxmlformats.org/officeDocument/2006/relationships/tags" Target="../tags/tag182.xml"/><Relationship Id="rId31" Type="http://schemas.openxmlformats.org/officeDocument/2006/relationships/tags" Target="../tags/tag194.xml"/><Relationship Id="rId44" Type="http://schemas.openxmlformats.org/officeDocument/2006/relationships/tags" Target="../tags/tag207.xml"/><Relationship Id="rId4" Type="http://schemas.openxmlformats.org/officeDocument/2006/relationships/tags" Target="../tags/tag167.xml"/><Relationship Id="rId9" Type="http://schemas.openxmlformats.org/officeDocument/2006/relationships/tags" Target="../tags/tag172.xml"/><Relationship Id="rId14" Type="http://schemas.openxmlformats.org/officeDocument/2006/relationships/tags" Target="../tags/tag177.xml"/><Relationship Id="rId22" Type="http://schemas.openxmlformats.org/officeDocument/2006/relationships/tags" Target="../tags/tag185.xml"/><Relationship Id="rId27" Type="http://schemas.openxmlformats.org/officeDocument/2006/relationships/tags" Target="../tags/tag190.xml"/><Relationship Id="rId30" Type="http://schemas.openxmlformats.org/officeDocument/2006/relationships/tags" Target="../tags/tag193.xml"/><Relationship Id="rId35" Type="http://schemas.openxmlformats.org/officeDocument/2006/relationships/tags" Target="../tags/tag198.xml"/><Relationship Id="rId43" Type="http://schemas.openxmlformats.org/officeDocument/2006/relationships/tags" Target="../tags/tag20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10.xml"/><Relationship Id="rId1" Type="http://schemas.openxmlformats.org/officeDocument/2006/relationships/tags" Target="../tags/tag209.xml"/><Relationship Id="rId4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tags" Target="../tags/tag223.xml"/><Relationship Id="rId18" Type="http://schemas.openxmlformats.org/officeDocument/2006/relationships/tags" Target="../tags/tag228.xml"/><Relationship Id="rId26" Type="http://schemas.openxmlformats.org/officeDocument/2006/relationships/tags" Target="../tags/tag236.xml"/><Relationship Id="rId39" Type="http://schemas.openxmlformats.org/officeDocument/2006/relationships/tags" Target="../tags/tag249.xml"/><Relationship Id="rId21" Type="http://schemas.openxmlformats.org/officeDocument/2006/relationships/tags" Target="../tags/tag231.xml"/><Relationship Id="rId34" Type="http://schemas.openxmlformats.org/officeDocument/2006/relationships/tags" Target="../tags/tag244.xml"/><Relationship Id="rId42" Type="http://schemas.openxmlformats.org/officeDocument/2006/relationships/tags" Target="../tags/tag252.xml"/><Relationship Id="rId47" Type="http://schemas.openxmlformats.org/officeDocument/2006/relationships/tags" Target="../tags/tag257.xml"/><Relationship Id="rId50" Type="http://schemas.openxmlformats.org/officeDocument/2006/relationships/tags" Target="../tags/tag260.xml"/><Relationship Id="rId55" Type="http://schemas.openxmlformats.org/officeDocument/2006/relationships/tags" Target="../tags/tag265.xml"/><Relationship Id="rId63" Type="http://schemas.openxmlformats.org/officeDocument/2006/relationships/tags" Target="../tags/tag273.xml"/><Relationship Id="rId68" Type="http://schemas.openxmlformats.org/officeDocument/2006/relationships/notesSlide" Target="../notesSlides/notesSlide20.xml"/><Relationship Id="rId7" Type="http://schemas.openxmlformats.org/officeDocument/2006/relationships/tags" Target="../tags/tag217.xml"/><Relationship Id="rId2" Type="http://schemas.openxmlformats.org/officeDocument/2006/relationships/tags" Target="../tags/tag212.xml"/><Relationship Id="rId16" Type="http://schemas.openxmlformats.org/officeDocument/2006/relationships/tags" Target="../tags/tag226.xml"/><Relationship Id="rId29" Type="http://schemas.openxmlformats.org/officeDocument/2006/relationships/tags" Target="../tags/tag239.xml"/><Relationship Id="rId1" Type="http://schemas.openxmlformats.org/officeDocument/2006/relationships/tags" Target="../tags/tag211.xml"/><Relationship Id="rId6" Type="http://schemas.openxmlformats.org/officeDocument/2006/relationships/tags" Target="../tags/tag216.xml"/><Relationship Id="rId11" Type="http://schemas.openxmlformats.org/officeDocument/2006/relationships/tags" Target="../tags/tag221.xml"/><Relationship Id="rId24" Type="http://schemas.openxmlformats.org/officeDocument/2006/relationships/tags" Target="../tags/tag234.xml"/><Relationship Id="rId32" Type="http://schemas.openxmlformats.org/officeDocument/2006/relationships/tags" Target="../tags/tag242.xml"/><Relationship Id="rId37" Type="http://schemas.openxmlformats.org/officeDocument/2006/relationships/tags" Target="../tags/tag247.xml"/><Relationship Id="rId40" Type="http://schemas.openxmlformats.org/officeDocument/2006/relationships/tags" Target="../tags/tag250.xml"/><Relationship Id="rId45" Type="http://schemas.openxmlformats.org/officeDocument/2006/relationships/tags" Target="../tags/tag255.xml"/><Relationship Id="rId53" Type="http://schemas.openxmlformats.org/officeDocument/2006/relationships/tags" Target="../tags/tag263.xml"/><Relationship Id="rId58" Type="http://schemas.openxmlformats.org/officeDocument/2006/relationships/tags" Target="../tags/tag268.xml"/><Relationship Id="rId66" Type="http://schemas.openxmlformats.org/officeDocument/2006/relationships/tags" Target="../tags/tag276.xml"/><Relationship Id="rId5" Type="http://schemas.openxmlformats.org/officeDocument/2006/relationships/tags" Target="../tags/tag215.xml"/><Relationship Id="rId15" Type="http://schemas.openxmlformats.org/officeDocument/2006/relationships/tags" Target="../tags/tag225.xml"/><Relationship Id="rId23" Type="http://schemas.openxmlformats.org/officeDocument/2006/relationships/tags" Target="../tags/tag233.xml"/><Relationship Id="rId28" Type="http://schemas.openxmlformats.org/officeDocument/2006/relationships/tags" Target="../tags/tag238.xml"/><Relationship Id="rId36" Type="http://schemas.openxmlformats.org/officeDocument/2006/relationships/tags" Target="../tags/tag246.xml"/><Relationship Id="rId49" Type="http://schemas.openxmlformats.org/officeDocument/2006/relationships/tags" Target="../tags/tag259.xml"/><Relationship Id="rId57" Type="http://schemas.openxmlformats.org/officeDocument/2006/relationships/tags" Target="../tags/tag267.xml"/><Relationship Id="rId61" Type="http://schemas.openxmlformats.org/officeDocument/2006/relationships/tags" Target="../tags/tag271.xml"/><Relationship Id="rId10" Type="http://schemas.openxmlformats.org/officeDocument/2006/relationships/tags" Target="../tags/tag220.xml"/><Relationship Id="rId19" Type="http://schemas.openxmlformats.org/officeDocument/2006/relationships/tags" Target="../tags/tag229.xml"/><Relationship Id="rId31" Type="http://schemas.openxmlformats.org/officeDocument/2006/relationships/tags" Target="../tags/tag241.xml"/><Relationship Id="rId44" Type="http://schemas.openxmlformats.org/officeDocument/2006/relationships/tags" Target="../tags/tag254.xml"/><Relationship Id="rId52" Type="http://schemas.openxmlformats.org/officeDocument/2006/relationships/tags" Target="../tags/tag262.xml"/><Relationship Id="rId60" Type="http://schemas.openxmlformats.org/officeDocument/2006/relationships/tags" Target="../tags/tag270.xml"/><Relationship Id="rId65" Type="http://schemas.openxmlformats.org/officeDocument/2006/relationships/tags" Target="../tags/tag275.xml"/><Relationship Id="rId4" Type="http://schemas.openxmlformats.org/officeDocument/2006/relationships/tags" Target="../tags/tag214.xml"/><Relationship Id="rId9" Type="http://schemas.openxmlformats.org/officeDocument/2006/relationships/tags" Target="../tags/tag219.xml"/><Relationship Id="rId14" Type="http://schemas.openxmlformats.org/officeDocument/2006/relationships/tags" Target="../tags/tag224.xml"/><Relationship Id="rId22" Type="http://schemas.openxmlformats.org/officeDocument/2006/relationships/tags" Target="../tags/tag232.xml"/><Relationship Id="rId27" Type="http://schemas.openxmlformats.org/officeDocument/2006/relationships/tags" Target="../tags/tag237.xml"/><Relationship Id="rId30" Type="http://schemas.openxmlformats.org/officeDocument/2006/relationships/tags" Target="../tags/tag240.xml"/><Relationship Id="rId35" Type="http://schemas.openxmlformats.org/officeDocument/2006/relationships/tags" Target="../tags/tag245.xml"/><Relationship Id="rId43" Type="http://schemas.openxmlformats.org/officeDocument/2006/relationships/tags" Target="../tags/tag253.xml"/><Relationship Id="rId48" Type="http://schemas.openxmlformats.org/officeDocument/2006/relationships/tags" Target="../tags/tag258.xml"/><Relationship Id="rId56" Type="http://schemas.openxmlformats.org/officeDocument/2006/relationships/tags" Target="../tags/tag266.xml"/><Relationship Id="rId64" Type="http://schemas.openxmlformats.org/officeDocument/2006/relationships/tags" Target="../tags/tag274.xml"/><Relationship Id="rId8" Type="http://schemas.openxmlformats.org/officeDocument/2006/relationships/tags" Target="../tags/tag218.xml"/><Relationship Id="rId51" Type="http://schemas.openxmlformats.org/officeDocument/2006/relationships/tags" Target="../tags/tag261.xml"/><Relationship Id="rId3" Type="http://schemas.openxmlformats.org/officeDocument/2006/relationships/tags" Target="../tags/tag213.xml"/><Relationship Id="rId12" Type="http://schemas.openxmlformats.org/officeDocument/2006/relationships/tags" Target="../tags/tag222.xml"/><Relationship Id="rId17" Type="http://schemas.openxmlformats.org/officeDocument/2006/relationships/tags" Target="../tags/tag227.xml"/><Relationship Id="rId25" Type="http://schemas.openxmlformats.org/officeDocument/2006/relationships/tags" Target="../tags/tag235.xml"/><Relationship Id="rId33" Type="http://schemas.openxmlformats.org/officeDocument/2006/relationships/tags" Target="../tags/tag243.xml"/><Relationship Id="rId38" Type="http://schemas.openxmlformats.org/officeDocument/2006/relationships/tags" Target="../tags/tag248.xml"/><Relationship Id="rId46" Type="http://schemas.openxmlformats.org/officeDocument/2006/relationships/tags" Target="../tags/tag256.xml"/><Relationship Id="rId59" Type="http://schemas.openxmlformats.org/officeDocument/2006/relationships/tags" Target="../tags/tag269.xml"/><Relationship Id="rId67" Type="http://schemas.openxmlformats.org/officeDocument/2006/relationships/slideLayout" Target="../slideLayouts/slideLayout3.xml"/><Relationship Id="rId20" Type="http://schemas.openxmlformats.org/officeDocument/2006/relationships/tags" Target="../tags/tag230.xml"/><Relationship Id="rId41" Type="http://schemas.openxmlformats.org/officeDocument/2006/relationships/tags" Target="../tags/tag251.xml"/><Relationship Id="rId54" Type="http://schemas.openxmlformats.org/officeDocument/2006/relationships/tags" Target="../tags/tag264.xml"/><Relationship Id="rId62" Type="http://schemas.openxmlformats.org/officeDocument/2006/relationships/tags" Target="../tags/tag27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284.xml"/><Relationship Id="rId13" Type="http://schemas.openxmlformats.org/officeDocument/2006/relationships/tags" Target="../tags/tag289.xml"/><Relationship Id="rId18" Type="http://schemas.openxmlformats.org/officeDocument/2006/relationships/tags" Target="../tags/tag294.xml"/><Relationship Id="rId3" Type="http://schemas.openxmlformats.org/officeDocument/2006/relationships/tags" Target="../tags/tag279.xml"/><Relationship Id="rId21" Type="http://schemas.openxmlformats.org/officeDocument/2006/relationships/tags" Target="../tags/tag297.xml"/><Relationship Id="rId7" Type="http://schemas.openxmlformats.org/officeDocument/2006/relationships/tags" Target="../tags/tag283.xml"/><Relationship Id="rId12" Type="http://schemas.openxmlformats.org/officeDocument/2006/relationships/tags" Target="../tags/tag288.xml"/><Relationship Id="rId17" Type="http://schemas.openxmlformats.org/officeDocument/2006/relationships/tags" Target="../tags/tag293.xml"/><Relationship Id="rId2" Type="http://schemas.openxmlformats.org/officeDocument/2006/relationships/tags" Target="../tags/tag278.xml"/><Relationship Id="rId16" Type="http://schemas.openxmlformats.org/officeDocument/2006/relationships/tags" Target="../tags/tag292.xml"/><Relationship Id="rId20" Type="http://schemas.openxmlformats.org/officeDocument/2006/relationships/tags" Target="../tags/tag296.xml"/><Relationship Id="rId1" Type="http://schemas.openxmlformats.org/officeDocument/2006/relationships/tags" Target="../tags/tag277.xml"/><Relationship Id="rId6" Type="http://schemas.openxmlformats.org/officeDocument/2006/relationships/tags" Target="../tags/tag282.xml"/><Relationship Id="rId11" Type="http://schemas.openxmlformats.org/officeDocument/2006/relationships/tags" Target="../tags/tag287.xml"/><Relationship Id="rId24" Type="http://schemas.openxmlformats.org/officeDocument/2006/relationships/image" Target="../media/image2.jpeg"/><Relationship Id="rId5" Type="http://schemas.openxmlformats.org/officeDocument/2006/relationships/tags" Target="../tags/tag281.xml"/><Relationship Id="rId15" Type="http://schemas.openxmlformats.org/officeDocument/2006/relationships/tags" Target="../tags/tag291.xml"/><Relationship Id="rId23" Type="http://schemas.openxmlformats.org/officeDocument/2006/relationships/notesSlide" Target="../notesSlides/notesSlide21.xml"/><Relationship Id="rId10" Type="http://schemas.openxmlformats.org/officeDocument/2006/relationships/tags" Target="../tags/tag286.xml"/><Relationship Id="rId19" Type="http://schemas.openxmlformats.org/officeDocument/2006/relationships/tags" Target="../tags/tag295.xml"/><Relationship Id="rId4" Type="http://schemas.openxmlformats.org/officeDocument/2006/relationships/tags" Target="../tags/tag280.xml"/><Relationship Id="rId9" Type="http://schemas.openxmlformats.org/officeDocument/2006/relationships/tags" Target="../tags/tag285.xml"/><Relationship Id="rId14" Type="http://schemas.openxmlformats.org/officeDocument/2006/relationships/tags" Target="../tags/tag290.xml"/><Relationship Id="rId22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310.xml"/><Relationship Id="rId18" Type="http://schemas.openxmlformats.org/officeDocument/2006/relationships/tags" Target="../tags/tag315.xml"/><Relationship Id="rId26" Type="http://schemas.openxmlformats.org/officeDocument/2006/relationships/tags" Target="../tags/tag323.xml"/><Relationship Id="rId39" Type="http://schemas.openxmlformats.org/officeDocument/2006/relationships/tags" Target="../tags/tag336.xml"/><Relationship Id="rId3" Type="http://schemas.openxmlformats.org/officeDocument/2006/relationships/tags" Target="../tags/tag300.xml"/><Relationship Id="rId21" Type="http://schemas.openxmlformats.org/officeDocument/2006/relationships/tags" Target="../tags/tag318.xml"/><Relationship Id="rId34" Type="http://schemas.openxmlformats.org/officeDocument/2006/relationships/tags" Target="../tags/tag331.xml"/><Relationship Id="rId42" Type="http://schemas.openxmlformats.org/officeDocument/2006/relationships/tags" Target="../tags/tag339.xml"/><Relationship Id="rId47" Type="http://schemas.openxmlformats.org/officeDocument/2006/relationships/tags" Target="../tags/tag344.xml"/><Relationship Id="rId50" Type="http://schemas.openxmlformats.org/officeDocument/2006/relationships/image" Target="../media/image2.jpeg"/><Relationship Id="rId7" Type="http://schemas.openxmlformats.org/officeDocument/2006/relationships/tags" Target="../tags/tag304.xml"/><Relationship Id="rId12" Type="http://schemas.openxmlformats.org/officeDocument/2006/relationships/tags" Target="../tags/tag309.xml"/><Relationship Id="rId17" Type="http://schemas.openxmlformats.org/officeDocument/2006/relationships/tags" Target="../tags/tag314.xml"/><Relationship Id="rId25" Type="http://schemas.openxmlformats.org/officeDocument/2006/relationships/tags" Target="../tags/tag322.xml"/><Relationship Id="rId33" Type="http://schemas.openxmlformats.org/officeDocument/2006/relationships/tags" Target="../tags/tag330.xml"/><Relationship Id="rId38" Type="http://schemas.openxmlformats.org/officeDocument/2006/relationships/tags" Target="../tags/tag335.xml"/><Relationship Id="rId46" Type="http://schemas.openxmlformats.org/officeDocument/2006/relationships/tags" Target="../tags/tag343.xml"/><Relationship Id="rId2" Type="http://schemas.openxmlformats.org/officeDocument/2006/relationships/tags" Target="../tags/tag299.xml"/><Relationship Id="rId16" Type="http://schemas.openxmlformats.org/officeDocument/2006/relationships/tags" Target="../tags/tag313.xml"/><Relationship Id="rId20" Type="http://schemas.openxmlformats.org/officeDocument/2006/relationships/tags" Target="../tags/tag317.xml"/><Relationship Id="rId29" Type="http://schemas.openxmlformats.org/officeDocument/2006/relationships/tags" Target="../tags/tag326.xml"/><Relationship Id="rId41" Type="http://schemas.openxmlformats.org/officeDocument/2006/relationships/tags" Target="../tags/tag338.xml"/><Relationship Id="rId1" Type="http://schemas.openxmlformats.org/officeDocument/2006/relationships/tags" Target="../tags/tag298.xml"/><Relationship Id="rId6" Type="http://schemas.openxmlformats.org/officeDocument/2006/relationships/tags" Target="../tags/tag303.xml"/><Relationship Id="rId11" Type="http://schemas.openxmlformats.org/officeDocument/2006/relationships/tags" Target="../tags/tag308.xml"/><Relationship Id="rId24" Type="http://schemas.openxmlformats.org/officeDocument/2006/relationships/tags" Target="../tags/tag321.xml"/><Relationship Id="rId32" Type="http://schemas.openxmlformats.org/officeDocument/2006/relationships/tags" Target="../tags/tag329.xml"/><Relationship Id="rId37" Type="http://schemas.openxmlformats.org/officeDocument/2006/relationships/tags" Target="../tags/tag334.xml"/><Relationship Id="rId40" Type="http://schemas.openxmlformats.org/officeDocument/2006/relationships/tags" Target="../tags/tag337.xml"/><Relationship Id="rId45" Type="http://schemas.openxmlformats.org/officeDocument/2006/relationships/tags" Target="../tags/tag342.xml"/><Relationship Id="rId5" Type="http://schemas.openxmlformats.org/officeDocument/2006/relationships/tags" Target="../tags/tag302.xml"/><Relationship Id="rId15" Type="http://schemas.openxmlformats.org/officeDocument/2006/relationships/tags" Target="../tags/tag312.xml"/><Relationship Id="rId23" Type="http://schemas.openxmlformats.org/officeDocument/2006/relationships/tags" Target="../tags/tag320.xml"/><Relationship Id="rId28" Type="http://schemas.openxmlformats.org/officeDocument/2006/relationships/tags" Target="../tags/tag325.xml"/><Relationship Id="rId36" Type="http://schemas.openxmlformats.org/officeDocument/2006/relationships/tags" Target="../tags/tag333.xml"/><Relationship Id="rId49" Type="http://schemas.openxmlformats.org/officeDocument/2006/relationships/notesSlide" Target="../notesSlides/notesSlide22.xml"/><Relationship Id="rId10" Type="http://schemas.openxmlformats.org/officeDocument/2006/relationships/tags" Target="../tags/tag307.xml"/><Relationship Id="rId19" Type="http://schemas.openxmlformats.org/officeDocument/2006/relationships/tags" Target="../tags/tag316.xml"/><Relationship Id="rId31" Type="http://schemas.openxmlformats.org/officeDocument/2006/relationships/tags" Target="../tags/tag328.xml"/><Relationship Id="rId44" Type="http://schemas.openxmlformats.org/officeDocument/2006/relationships/tags" Target="../tags/tag341.xml"/><Relationship Id="rId4" Type="http://schemas.openxmlformats.org/officeDocument/2006/relationships/tags" Target="../tags/tag301.xml"/><Relationship Id="rId9" Type="http://schemas.openxmlformats.org/officeDocument/2006/relationships/tags" Target="../tags/tag306.xml"/><Relationship Id="rId14" Type="http://schemas.openxmlformats.org/officeDocument/2006/relationships/tags" Target="../tags/tag311.xml"/><Relationship Id="rId22" Type="http://schemas.openxmlformats.org/officeDocument/2006/relationships/tags" Target="../tags/tag319.xml"/><Relationship Id="rId27" Type="http://schemas.openxmlformats.org/officeDocument/2006/relationships/tags" Target="../tags/tag324.xml"/><Relationship Id="rId30" Type="http://schemas.openxmlformats.org/officeDocument/2006/relationships/tags" Target="../tags/tag327.xml"/><Relationship Id="rId35" Type="http://schemas.openxmlformats.org/officeDocument/2006/relationships/tags" Target="../tags/tag332.xml"/><Relationship Id="rId43" Type="http://schemas.openxmlformats.org/officeDocument/2006/relationships/tags" Target="../tags/tag340.xml"/><Relationship Id="rId48" Type="http://schemas.openxmlformats.org/officeDocument/2006/relationships/slideLayout" Target="../slideLayouts/slideLayout7.xml"/><Relationship Id="rId8" Type="http://schemas.openxmlformats.org/officeDocument/2006/relationships/tags" Target="../tags/tag305.xml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352.xml"/><Relationship Id="rId13" Type="http://schemas.openxmlformats.org/officeDocument/2006/relationships/tags" Target="../tags/tag357.xml"/><Relationship Id="rId18" Type="http://schemas.openxmlformats.org/officeDocument/2006/relationships/tags" Target="../tags/tag362.xml"/><Relationship Id="rId26" Type="http://schemas.openxmlformats.org/officeDocument/2006/relationships/tags" Target="../tags/tag370.xml"/><Relationship Id="rId3" Type="http://schemas.openxmlformats.org/officeDocument/2006/relationships/tags" Target="../tags/tag347.xml"/><Relationship Id="rId21" Type="http://schemas.openxmlformats.org/officeDocument/2006/relationships/tags" Target="../tags/tag365.xml"/><Relationship Id="rId34" Type="http://schemas.openxmlformats.org/officeDocument/2006/relationships/notesSlide" Target="../notesSlides/notesSlide23.xml"/><Relationship Id="rId7" Type="http://schemas.openxmlformats.org/officeDocument/2006/relationships/tags" Target="../tags/tag351.xml"/><Relationship Id="rId12" Type="http://schemas.openxmlformats.org/officeDocument/2006/relationships/tags" Target="../tags/tag356.xml"/><Relationship Id="rId17" Type="http://schemas.openxmlformats.org/officeDocument/2006/relationships/tags" Target="../tags/tag361.xml"/><Relationship Id="rId25" Type="http://schemas.openxmlformats.org/officeDocument/2006/relationships/tags" Target="../tags/tag369.xml"/><Relationship Id="rId33" Type="http://schemas.openxmlformats.org/officeDocument/2006/relationships/slideLayout" Target="../slideLayouts/slideLayout3.xml"/><Relationship Id="rId2" Type="http://schemas.openxmlformats.org/officeDocument/2006/relationships/tags" Target="../tags/tag346.xml"/><Relationship Id="rId16" Type="http://schemas.openxmlformats.org/officeDocument/2006/relationships/tags" Target="../tags/tag360.xml"/><Relationship Id="rId20" Type="http://schemas.openxmlformats.org/officeDocument/2006/relationships/tags" Target="../tags/tag364.xml"/><Relationship Id="rId29" Type="http://schemas.openxmlformats.org/officeDocument/2006/relationships/tags" Target="../tags/tag373.xml"/><Relationship Id="rId1" Type="http://schemas.openxmlformats.org/officeDocument/2006/relationships/tags" Target="../tags/tag345.xml"/><Relationship Id="rId6" Type="http://schemas.openxmlformats.org/officeDocument/2006/relationships/tags" Target="../tags/tag350.xml"/><Relationship Id="rId11" Type="http://schemas.openxmlformats.org/officeDocument/2006/relationships/tags" Target="../tags/tag355.xml"/><Relationship Id="rId24" Type="http://schemas.openxmlformats.org/officeDocument/2006/relationships/tags" Target="../tags/tag368.xml"/><Relationship Id="rId32" Type="http://schemas.openxmlformats.org/officeDocument/2006/relationships/tags" Target="../tags/tag376.xml"/><Relationship Id="rId5" Type="http://schemas.openxmlformats.org/officeDocument/2006/relationships/tags" Target="../tags/tag349.xml"/><Relationship Id="rId15" Type="http://schemas.openxmlformats.org/officeDocument/2006/relationships/tags" Target="../tags/tag359.xml"/><Relationship Id="rId23" Type="http://schemas.openxmlformats.org/officeDocument/2006/relationships/tags" Target="../tags/tag367.xml"/><Relationship Id="rId28" Type="http://schemas.openxmlformats.org/officeDocument/2006/relationships/tags" Target="../tags/tag372.xml"/><Relationship Id="rId10" Type="http://schemas.openxmlformats.org/officeDocument/2006/relationships/tags" Target="../tags/tag354.xml"/><Relationship Id="rId19" Type="http://schemas.openxmlformats.org/officeDocument/2006/relationships/tags" Target="../tags/tag363.xml"/><Relationship Id="rId31" Type="http://schemas.openxmlformats.org/officeDocument/2006/relationships/tags" Target="../tags/tag375.xml"/><Relationship Id="rId4" Type="http://schemas.openxmlformats.org/officeDocument/2006/relationships/tags" Target="../tags/tag348.xml"/><Relationship Id="rId9" Type="http://schemas.openxmlformats.org/officeDocument/2006/relationships/tags" Target="../tags/tag353.xml"/><Relationship Id="rId14" Type="http://schemas.openxmlformats.org/officeDocument/2006/relationships/tags" Target="../tags/tag358.xml"/><Relationship Id="rId22" Type="http://schemas.openxmlformats.org/officeDocument/2006/relationships/tags" Target="../tags/tag366.xml"/><Relationship Id="rId27" Type="http://schemas.openxmlformats.org/officeDocument/2006/relationships/tags" Target="../tags/tag371.xml"/><Relationship Id="rId30" Type="http://schemas.openxmlformats.org/officeDocument/2006/relationships/tags" Target="../tags/tag374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tags" Target="../tags/tag384.xml"/><Relationship Id="rId3" Type="http://schemas.openxmlformats.org/officeDocument/2006/relationships/tags" Target="../tags/tag379.xml"/><Relationship Id="rId7" Type="http://schemas.openxmlformats.org/officeDocument/2006/relationships/tags" Target="../tags/tag383.xml"/><Relationship Id="rId2" Type="http://schemas.openxmlformats.org/officeDocument/2006/relationships/tags" Target="../tags/tag378.xml"/><Relationship Id="rId1" Type="http://schemas.openxmlformats.org/officeDocument/2006/relationships/tags" Target="../tags/tag377.xml"/><Relationship Id="rId6" Type="http://schemas.openxmlformats.org/officeDocument/2006/relationships/tags" Target="../tags/tag382.xml"/><Relationship Id="rId11" Type="http://schemas.openxmlformats.org/officeDocument/2006/relationships/notesSlide" Target="../notesSlides/notesSlide24.xml"/><Relationship Id="rId5" Type="http://schemas.openxmlformats.org/officeDocument/2006/relationships/tags" Target="../tags/tag381.xml"/><Relationship Id="rId10" Type="http://schemas.openxmlformats.org/officeDocument/2006/relationships/slideLayout" Target="../slideLayouts/slideLayout3.xml"/><Relationship Id="rId4" Type="http://schemas.openxmlformats.org/officeDocument/2006/relationships/tags" Target="../tags/tag380.xml"/><Relationship Id="rId9" Type="http://schemas.openxmlformats.org/officeDocument/2006/relationships/tags" Target="../tags/tag385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tags" Target="../tags/tag393.xml"/><Relationship Id="rId13" Type="http://schemas.openxmlformats.org/officeDocument/2006/relationships/tags" Target="../tags/tag398.xml"/><Relationship Id="rId18" Type="http://schemas.openxmlformats.org/officeDocument/2006/relationships/tags" Target="../tags/tag403.xml"/><Relationship Id="rId26" Type="http://schemas.openxmlformats.org/officeDocument/2006/relationships/tags" Target="../tags/tag411.xml"/><Relationship Id="rId39" Type="http://schemas.openxmlformats.org/officeDocument/2006/relationships/tags" Target="../tags/tag424.xml"/><Relationship Id="rId3" Type="http://schemas.openxmlformats.org/officeDocument/2006/relationships/tags" Target="../tags/tag388.xml"/><Relationship Id="rId21" Type="http://schemas.openxmlformats.org/officeDocument/2006/relationships/tags" Target="../tags/tag406.xml"/><Relationship Id="rId34" Type="http://schemas.openxmlformats.org/officeDocument/2006/relationships/tags" Target="../tags/tag419.xml"/><Relationship Id="rId42" Type="http://schemas.openxmlformats.org/officeDocument/2006/relationships/tags" Target="../tags/tag427.xml"/><Relationship Id="rId7" Type="http://schemas.openxmlformats.org/officeDocument/2006/relationships/tags" Target="../tags/tag392.xml"/><Relationship Id="rId12" Type="http://schemas.openxmlformats.org/officeDocument/2006/relationships/tags" Target="../tags/tag397.xml"/><Relationship Id="rId17" Type="http://schemas.openxmlformats.org/officeDocument/2006/relationships/tags" Target="../tags/tag402.xml"/><Relationship Id="rId25" Type="http://schemas.openxmlformats.org/officeDocument/2006/relationships/tags" Target="../tags/tag410.xml"/><Relationship Id="rId33" Type="http://schemas.openxmlformats.org/officeDocument/2006/relationships/tags" Target="../tags/tag418.xml"/><Relationship Id="rId38" Type="http://schemas.openxmlformats.org/officeDocument/2006/relationships/tags" Target="../tags/tag423.xml"/><Relationship Id="rId2" Type="http://schemas.openxmlformats.org/officeDocument/2006/relationships/tags" Target="../tags/tag387.xml"/><Relationship Id="rId16" Type="http://schemas.openxmlformats.org/officeDocument/2006/relationships/tags" Target="../tags/tag401.xml"/><Relationship Id="rId20" Type="http://schemas.openxmlformats.org/officeDocument/2006/relationships/tags" Target="../tags/tag405.xml"/><Relationship Id="rId29" Type="http://schemas.openxmlformats.org/officeDocument/2006/relationships/tags" Target="../tags/tag414.xml"/><Relationship Id="rId41" Type="http://schemas.openxmlformats.org/officeDocument/2006/relationships/tags" Target="../tags/tag426.xml"/><Relationship Id="rId1" Type="http://schemas.openxmlformats.org/officeDocument/2006/relationships/tags" Target="../tags/tag386.xml"/><Relationship Id="rId6" Type="http://schemas.openxmlformats.org/officeDocument/2006/relationships/tags" Target="../tags/tag391.xml"/><Relationship Id="rId11" Type="http://schemas.openxmlformats.org/officeDocument/2006/relationships/tags" Target="../tags/tag396.xml"/><Relationship Id="rId24" Type="http://schemas.openxmlformats.org/officeDocument/2006/relationships/tags" Target="../tags/tag409.xml"/><Relationship Id="rId32" Type="http://schemas.openxmlformats.org/officeDocument/2006/relationships/tags" Target="../tags/tag417.xml"/><Relationship Id="rId37" Type="http://schemas.openxmlformats.org/officeDocument/2006/relationships/tags" Target="../tags/tag422.xml"/><Relationship Id="rId40" Type="http://schemas.openxmlformats.org/officeDocument/2006/relationships/tags" Target="../tags/tag425.xml"/><Relationship Id="rId45" Type="http://schemas.openxmlformats.org/officeDocument/2006/relationships/notesSlide" Target="../notesSlides/notesSlide25.xml"/><Relationship Id="rId5" Type="http://schemas.openxmlformats.org/officeDocument/2006/relationships/tags" Target="../tags/tag390.xml"/><Relationship Id="rId15" Type="http://schemas.openxmlformats.org/officeDocument/2006/relationships/tags" Target="../tags/tag400.xml"/><Relationship Id="rId23" Type="http://schemas.openxmlformats.org/officeDocument/2006/relationships/tags" Target="../tags/tag408.xml"/><Relationship Id="rId28" Type="http://schemas.openxmlformats.org/officeDocument/2006/relationships/tags" Target="../tags/tag413.xml"/><Relationship Id="rId36" Type="http://schemas.openxmlformats.org/officeDocument/2006/relationships/tags" Target="../tags/tag421.xml"/><Relationship Id="rId10" Type="http://schemas.openxmlformats.org/officeDocument/2006/relationships/tags" Target="../tags/tag395.xml"/><Relationship Id="rId19" Type="http://schemas.openxmlformats.org/officeDocument/2006/relationships/tags" Target="../tags/tag404.xml"/><Relationship Id="rId31" Type="http://schemas.openxmlformats.org/officeDocument/2006/relationships/tags" Target="../tags/tag416.xml"/><Relationship Id="rId44" Type="http://schemas.openxmlformats.org/officeDocument/2006/relationships/slideLayout" Target="../slideLayouts/slideLayout3.xml"/><Relationship Id="rId4" Type="http://schemas.openxmlformats.org/officeDocument/2006/relationships/tags" Target="../tags/tag389.xml"/><Relationship Id="rId9" Type="http://schemas.openxmlformats.org/officeDocument/2006/relationships/tags" Target="../tags/tag394.xml"/><Relationship Id="rId14" Type="http://schemas.openxmlformats.org/officeDocument/2006/relationships/tags" Target="../tags/tag399.xml"/><Relationship Id="rId22" Type="http://schemas.openxmlformats.org/officeDocument/2006/relationships/tags" Target="../tags/tag407.xml"/><Relationship Id="rId27" Type="http://schemas.openxmlformats.org/officeDocument/2006/relationships/tags" Target="../tags/tag412.xml"/><Relationship Id="rId30" Type="http://schemas.openxmlformats.org/officeDocument/2006/relationships/tags" Target="../tags/tag415.xml"/><Relationship Id="rId35" Type="http://schemas.openxmlformats.org/officeDocument/2006/relationships/tags" Target="../tags/tag420.xml"/><Relationship Id="rId43" Type="http://schemas.openxmlformats.org/officeDocument/2006/relationships/tags" Target="../tags/tag428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tags" Target="../tags/tag33.xml"/><Relationship Id="rId7" Type="http://schemas.openxmlformats.org/officeDocument/2006/relationships/slideLayout" Target="../slideLayouts/slideLayout3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431.xml"/><Relationship Id="rId2" Type="http://schemas.openxmlformats.org/officeDocument/2006/relationships/tags" Target="../tags/tag430.xml"/><Relationship Id="rId1" Type="http://schemas.openxmlformats.org/officeDocument/2006/relationships/tags" Target="../tags/tag429.xml"/><Relationship Id="rId6" Type="http://schemas.openxmlformats.org/officeDocument/2006/relationships/image" Target="../media/image4.emf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tags" Target="../tags/tag439.xml"/><Relationship Id="rId3" Type="http://schemas.openxmlformats.org/officeDocument/2006/relationships/tags" Target="../tags/tag434.xml"/><Relationship Id="rId7" Type="http://schemas.openxmlformats.org/officeDocument/2006/relationships/tags" Target="../tags/tag438.xml"/><Relationship Id="rId12" Type="http://schemas.openxmlformats.org/officeDocument/2006/relationships/notesSlide" Target="../notesSlides/notesSlide27.xml"/><Relationship Id="rId2" Type="http://schemas.openxmlformats.org/officeDocument/2006/relationships/tags" Target="../tags/tag433.xml"/><Relationship Id="rId1" Type="http://schemas.openxmlformats.org/officeDocument/2006/relationships/tags" Target="../tags/tag432.xml"/><Relationship Id="rId6" Type="http://schemas.openxmlformats.org/officeDocument/2006/relationships/tags" Target="../tags/tag437.xml"/><Relationship Id="rId11" Type="http://schemas.openxmlformats.org/officeDocument/2006/relationships/slideLayout" Target="../slideLayouts/slideLayout3.xml"/><Relationship Id="rId5" Type="http://schemas.openxmlformats.org/officeDocument/2006/relationships/tags" Target="../tags/tag436.xml"/><Relationship Id="rId10" Type="http://schemas.openxmlformats.org/officeDocument/2006/relationships/tags" Target="../tags/tag441.xml"/><Relationship Id="rId4" Type="http://schemas.openxmlformats.org/officeDocument/2006/relationships/tags" Target="../tags/tag435.xml"/><Relationship Id="rId9" Type="http://schemas.openxmlformats.org/officeDocument/2006/relationships/tags" Target="../tags/tag440.xml"/></Relationships>
</file>

<file path=ppt/slides/_rels/slide35.xml.rels><?xml version="1.0" encoding="UTF-8" standalone="yes"?>
<Relationships xmlns="http://schemas.openxmlformats.org/package/2006/relationships"><Relationship Id="rId26" Type="http://schemas.openxmlformats.org/officeDocument/2006/relationships/tags" Target="../tags/tag467.xml"/><Relationship Id="rId21" Type="http://schemas.openxmlformats.org/officeDocument/2006/relationships/tags" Target="../tags/tag462.xml"/><Relationship Id="rId34" Type="http://schemas.openxmlformats.org/officeDocument/2006/relationships/tags" Target="../tags/tag475.xml"/><Relationship Id="rId42" Type="http://schemas.openxmlformats.org/officeDocument/2006/relationships/tags" Target="../tags/tag483.xml"/><Relationship Id="rId47" Type="http://schemas.openxmlformats.org/officeDocument/2006/relationships/tags" Target="../tags/tag488.xml"/><Relationship Id="rId50" Type="http://schemas.openxmlformats.org/officeDocument/2006/relationships/tags" Target="../tags/tag491.xml"/><Relationship Id="rId55" Type="http://schemas.openxmlformats.org/officeDocument/2006/relationships/tags" Target="../tags/tag496.xml"/><Relationship Id="rId63" Type="http://schemas.openxmlformats.org/officeDocument/2006/relationships/tags" Target="../tags/tag504.xml"/><Relationship Id="rId68" Type="http://schemas.openxmlformats.org/officeDocument/2006/relationships/tags" Target="../tags/tag509.xml"/><Relationship Id="rId76" Type="http://schemas.openxmlformats.org/officeDocument/2006/relationships/tags" Target="../tags/tag517.xml"/><Relationship Id="rId84" Type="http://schemas.openxmlformats.org/officeDocument/2006/relationships/tags" Target="../tags/tag525.xml"/><Relationship Id="rId89" Type="http://schemas.openxmlformats.org/officeDocument/2006/relationships/tags" Target="../tags/tag530.xml"/><Relationship Id="rId97" Type="http://schemas.openxmlformats.org/officeDocument/2006/relationships/tags" Target="../tags/tag538.xml"/><Relationship Id="rId7" Type="http://schemas.openxmlformats.org/officeDocument/2006/relationships/tags" Target="../tags/tag448.xml"/><Relationship Id="rId71" Type="http://schemas.openxmlformats.org/officeDocument/2006/relationships/tags" Target="../tags/tag512.xml"/><Relationship Id="rId92" Type="http://schemas.openxmlformats.org/officeDocument/2006/relationships/tags" Target="../tags/tag533.xml"/><Relationship Id="rId2" Type="http://schemas.openxmlformats.org/officeDocument/2006/relationships/tags" Target="../tags/tag443.xml"/><Relationship Id="rId16" Type="http://schemas.openxmlformats.org/officeDocument/2006/relationships/tags" Target="../tags/tag457.xml"/><Relationship Id="rId29" Type="http://schemas.openxmlformats.org/officeDocument/2006/relationships/tags" Target="../tags/tag470.xml"/><Relationship Id="rId11" Type="http://schemas.openxmlformats.org/officeDocument/2006/relationships/tags" Target="../tags/tag452.xml"/><Relationship Id="rId24" Type="http://schemas.openxmlformats.org/officeDocument/2006/relationships/tags" Target="../tags/tag465.xml"/><Relationship Id="rId32" Type="http://schemas.openxmlformats.org/officeDocument/2006/relationships/tags" Target="../tags/tag473.xml"/><Relationship Id="rId37" Type="http://schemas.openxmlformats.org/officeDocument/2006/relationships/tags" Target="../tags/tag478.xml"/><Relationship Id="rId40" Type="http://schemas.openxmlformats.org/officeDocument/2006/relationships/tags" Target="../tags/tag481.xml"/><Relationship Id="rId45" Type="http://schemas.openxmlformats.org/officeDocument/2006/relationships/tags" Target="../tags/tag486.xml"/><Relationship Id="rId53" Type="http://schemas.openxmlformats.org/officeDocument/2006/relationships/tags" Target="../tags/tag494.xml"/><Relationship Id="rId58" Type="http://schemas.openxmlformats.org/officeDocument/2006/relationships/tags" Target="../tags/tag499.xml"/><Relationship Id="rId66" Type="http://schemas.openxmlformats.org/officeDocument/2006/relationships/tags" Target="../tags/tag507.xml"/><Relationship Id="rId74" Type="http://schemas.openxmlformats.org/officeDocument/2006/relationships/tags" Target="../tags/tag515.xml"/><Relationship Id="rId79" Type="http://schemas.openxmlformats.org/officeDocument/2006/relationships/tags" Target="../tags/tag520.xml"/><Relationship Id="rId87" Type="http://schemas.openxmlformats.org/officeDocument/2006/relationships/tags" Target="../tags/tag528.xml"/><Relationship Id="rId102" Type="http://schemas.openxmlformats.org/officeDocument/2006/relationships/image" Target="../media/image6.jpeg"/><Relationship Id="rId5" Type="http://schemas.openxmlformats.org/officeDocument/2006/relationships/tags" Target="../tags/tag446.xml"/><Relationship Id="rId61" Type="http://schemas.openxmlformats.org/officeDocument/2006/relationships/tags" Target="../tags/tag502.xml"/><Relationship Id="rId82" Type="http://schemas.openxmlformats.org/officeDocument/2006/relationships/tags" Target="../tags/tag523.xml"/><Relationship Id="rId90" Type="http://schemas.openxmlformats.org/officeDocument/2006/relationships/tags" Target="../tags/tag531.xml"/><Relationship Id="rId95" Type="http://schemas.openxmlformats.org/officeDocument/2006/relationships/tags" Target="../tags/tag536.xml"/><Relationship Id="rId19" Type="http://schemas.openxmlformats.org/officeDocument/2006/relationships/tags" Target="../tags/tag460.xml"/><Relationship Id="rId14" Type="http://schemas.openxmlformats.org/officeDocument/2006/relationships/tags" Target="../tags/tag455.xml"/><Relationship Id="rId22" Type="http://schemas.openxmlformats.org/officeDocument/2006/relationships/tags" Target="../tags/tag463.xml"/><Relationship Id="rId27" Type="http://schemas.openxmlformats.org/officeDocument/2006/relationships/tags" Target="../tags/tag468.xml"/><Relationship Id="rId30" Type="http://schemas.openxmlformats.org/officeDocument/2006/relationships/tags" Target="../tags/tag471.xml"/><Relationship Id="rId35" Type="http://schemas.openxmlformats.org/officeDocument/2006/relationships/tags" Target="../tags/tag476.xml"/><Relationship Id="rId43" Type="http://schemas.openxmlformats.org/officeDocument/2006/relationships/tags" Target="../tags/tag484.xml"/><Relationship Id="rId48" Type="http://schemas.openxmlformats.org/officeDocument/2006/relationships/tags" Target="../tags/tag489.xml"/><Relationship Id="rId56" Type="http://schemas.openxmlformats.org/officeDocument/2006/relationships/tags" Target="../tags/tag497.xml"/><Relationship Id="rId64" Type="http://schemas.openxmlformats.org/officeDocument/2006/relationships/tags" Target="../tags/tag505.xml"/><Relationship Id="rId69" Type="http://schemas.openxmlformats.org/officeDocument/2006/relationships/tags" Target="../tags/tag510.xml"/><Relationship Id="rId77" Type="http://schemas.openxmlformats.org/officeDocument/2006/relationships/tags" Target="../tags/tag518.xml"/><Relationship Id="rId100" Type="http://schemas.openxmlformats.org/officeDocument/2006/relationships/notesSlide" Target="../notesSlides/notesSlide28.xml"/><Relationship Id="rId8" Type="http://schemas.openxmlformats.org/officeDocument/2006/relationships/tags" Target="../tags/tag449.xml"/><Relationship Id="rId51" Type="http://schemas.openxmlformats.org/officeDocument/2006/relationships/tags" Target="../tags/tag492.xml"/><Relationship Id="rId72" Type="http://schemas.openxmlformats.org/officeDocument/2006/relationships/tags" Target="../tags/tag513.xml"/><Relationship Id="rId80" Type="http://schemas.openxmlformats.org/officeDocument/2006/relationships/tags" Target="../tags/tag521.xml"/><Relationship Id="rId85" Type="http://schemas.openxmlformats.org/officeDocument/2006/relationships/tags" Target="../tags/tag526.xml"/><Relationship Id="rId93" Type="http://schemas.openxmlformats.org/officeDocument/2006/relationships/tags" Target="../tags/tag534.xml"/><Relationship Id="rId98" Type="http://schemas.openxmlformats.org/officeDocument/2006/relationships/tags" Target="../tags/tag539.xml"/><Relationship Id="rId3" Type="http://schemas.openxmlformats.org/officeDocument/2006/relationships/tags" Target="../tags/tag444.xml"/><Relationship Id="rId12" Type="http://schemas.openxmlformats.org/officeDocument/2006/relationships/tags" Target="../tags/tag453.xml"/><Relationship Id="rId17" Type="http://schemas.openxmlformats.org/officeDocument/2006/relationships/tags" Target="../tags/tag458.xml"/><Relationship Id="rId25" Type="http://schemas.openxmlformats.org/officeDocument/2006/relationships/tags" Target="../tags/tag466.xml"/><Relationship Id="rId33" Type="http://schemas.openxmlformats.org/officeDocument/2006/relationships/tags" Target="../tags/tag474.xml"/><Relationship Id="rId38" Type="http://schemas.openxmlformats.org/officeDocument/2006/relationships/tags" Target="../tags/tag479.xml"/><Relationship Id="rId46" Type="http://schemas.openxmlformats.org/officeDocument/2006/relationships/tags" Target="../tags/tag487.xml"/><Relationship Id="rId59" Type="http://schemas.openxmlformats.org/officeDocument/2006/relationships/tags" Target="../tags/tag500.xml"/><Relationship Id="rId67" Type="http://schemas.openxmlformats.org/officeDocument/2006/relationships/tags" Target="../tags/tag508.xml"/><Relationship Id="rId20" Type="http://schemas.openxmlformats.org/officeDocument/2006/relationships/tags" Target="../tags/tag461.xml"/><Relationship Id="rId41" Type="http://schemas.openxmlformats.org/officeDocument/2006/relationships/tags" Target="../tags/tag482.xml"/><Relationship Id="rId54" Type="http://schemas.openxmlformats.org/officeDocument/2006/relationships/tags" Target="../tags/tag495.xml"/><Relationship Id="rId62" Type="http://schemas.openxmlformats.org/officeDocument/2006/relationships/tags" Target="../tags/tag503.xml"/><Relationship Id="rId70" Type="http://schemas.openxmlformats.org/officeDocument/2006/relationships/tags" Target="../tags/tag511.xml"/><Relationship Id="rId75" Type="http://schemas.openxmlformats.org/officeDocument/2006/relationships/tags" Target="../tags/tag516.xml"/><Relationship Id="rId83" Type="http://schemas.openxmlformats.org/officeDocument/2006/relationships/tags" Target="../tags/tag524.xml"/><Relationship Id="rId88" Type="http://schemas.openxmlformats.org/officeDocument/2006/relationships/tags" Target="../tags/tag529.xml"/><Relationship Id="rId91" Type="http://schemas.openxmlformats.org/officeDocument/2006/relationships/tags" Target="../tags/tag532.xml"/><Relationship Id="rId96" Type="http://schemas.openxmlformats.org/officeDocument/2006/relationships/tags" Target="../tags/tag537.xml"/><Relationship Id="rId1" Type="http://schemas.openxmlformats.org/officeDocument/2006/relationships/tags" Target="../tags/tag442.xml"/><Relationship Id="rId6" Type="http://schemas.openxmlformats.org/officeDocument/2006/relationships/tags" Target="../tags/tag447.xml"/><Relationship Id="rId15" Type="http://schemas.openxmlformats.org/officeDocument/2006/relationships/tags" Target="../tags/tag456.xml"/><Relationship Id="rId23" Type="http://schemas.openxmlformats.org/officeDocument/2006/relationships/tags" Target="../tags/tag464.xml"/><Relationship Id="rId28" Type="http://schemas.openxmlformats.org/officeDocument/2006/relationships/tags" Target="../tags/tag469.xml"/><Relationship Id="rId36" Type="http://schemas.openxmlformats.org/officeDocument/2006/relationships/tags" Target="../tags/tag477.xml"/><Relationship Id="rId49" Type="http://schemas.openxmlformats.org/officeDocument/2006/relationships/tags" Target="../tags/tag490.xml"/><Relationship Id="rId57" Type="http://schemas.openxmlformats.org/officeDocument/2006/relationships/tags" Target="../tags/tag498.xml"/><Relationship Id="rId10" Type="http://schemas.openxmlformats.org/officeDocument/2006/relationships/tags" Target="../tags/tag451.xml"/><Relationship Id="rId31" Type="http://schemas.openxmlformats.org/officeDocument/2006/relationships/tags" Target="../tags/tag472.xml"/><Relationship Id="rId44" Type="http://schemas.openxmlformats.org/officeDocument/2006/relationships/tags" Target="../tags/tag485.xml"/><Relationship Id="rId52" Type="http://schemas.openxmlformats.org/officeDocument/2006/relationships/tags" Target="../tags/tag493.xml"/><Relationship Id="rId60" Type="http://schemas.openxmlformats.org/officeDocument/2006/relationships/tags" Target="../tags/tag501.xml"/><Relationship Id="rId65" Type="http://schemas.openxmlformats.org/officeDocument/2006/relationships/tags" Target="../tags/tag506.xml"/><Relationship Id="rId73" Type="http://schemas.openxmlformats.org/officeDocument/2006/relationships/tags" Target="../tags/tag514.xml"/><Relationship Id="rId78" Type="http://schemas.openxmlformats.org/officeDocument/2006/relationships/tags" Target="../tags/tag519.xml"/><Relationship Id="rId81" Type="http://schemas.openxmlformats.org/officeDocument/2006/relationships/tags" Target="../tags/tag522.xml"/><Relationship Id="rId86" Type="http://schemas.openxmlformats.org/officeDocument/2006/relationships/tags" Target="../tags/tag527.xml"/><Relationship Id="rId94" Type="http://schemas.openxmlformats.org/officeDocument/2006/relationships/tags" Target="../tags/tag535.xml"/><Relationship Id="rId99" Type="http://schemas.openxmlformats.org/officeDocument/2006/relationships/slideLayout" Target="../slideLayouts/slideLayout5.xml"/><Relationship Id="rId101" Type="http://schemas.openxmlformats.org/officeDocument/2006/relationships/image" Target="../media/image5.jpeg"/><Relationship Id="rId4" Type="http://schemas.openxmlformats.org/officeDocument/2006/relationships/tags" Target="../tags/tag445.xml"/><Relationship Id="rId9" Type="http://schemas.openxmlformats.org/officeDocument/2006/relationships/tags" Target="../tags/tag450.xml"/><Relationship Id="rId13" Type="http://schemas.openxmlformats.org/officeDocument/2006/relationships/tags" Target="../tags/tag454.xml"/><Relationship Id="rId18" Type="http://schemas.openxmlformats.org/officeDocument/2006/relationships/tags" Target="../tags/tag459.xml"/><Relationship Id="rId39" Type="http://schemas.openxmlformats.org/officeDocument/2006/relationships/tags" Target="../tags/tag480.xm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tags" Target="../tags/tag547.xml"/><Relationship Id="rId13" Type="http://schemas.openxmlformats.org/officeDocument/2006/relationships/tags" Target="../tags/tag552.xml"/><Relationship Id="rId18" Type="http://schemas.openxmlformats.org/officeDocument/2006/relationships/tags" Target="../tags/tag557.xml"/><Relationship Id="rId3" Type="http://schemas.openxmlformats.org/officeDocument/2006/relationships/tags" Target="../tags/tag542.xml"/><Relationship Id="rId21" Type="http://schemas.openxmlformats.org/officeDocument/2006/relationships/tags" Target="../tags/tag560.xml"/><Relationship Id="rId7" Type="http://schemas.openxmlformats.org/officeDocument/2006/relationships/tags" Target="../tags/tag546.xml"/><Relationship Id="rId12" Type="http://schemas.openxmlformats.org/officeDocument/2006/relationships/tags" Target="../tags/tag551.xml"/><Relationship Id="rId17" Type="http://schemas.openxmlformats.org/officeDocument/2006/relationships/tags" Target="../tags/tag556.xml"/><Relationship Id="rId2" Type="http://schemas.openxmlformats.org/officeDocument/2006/relationships/tags" Target="../tags/tag541.xml"/><Relationship Id="rId16" Type="http://schemas.openxmlformats.org/officeDocument/2006/relationships/tags" Target="../tags/tag555.xml"/><Relationship Id="rId20" Type="http://schemas.openxmlformats.org/officeDocument/2006/relationships/tags" Target="../tags/tag559.xml"/><Relationship Id="rId1" Type="http://schemas.openxmlformats.org/officeDocument/2006/relationships/tags" Target="../tags/tag540.xml"/><Relationship Id="rId6" Type="http://schemas.openxmlformats.org/officeDocument/2006/relationships/tags" Target="../tags/tag545.xml"/><Relationship Id="rId11" Type="http://schemas.openxmlformats.org/officeDocument/2006/relationships/tags" Target="../tags/tag550.xml"/><Relationship Id="rId24" Type="http://schemas.openxmlformats.org/officeDocument/2006/relationships/notesSlide" Target="../notesSlides/notesSlide29.xml"/><Relationship Id="rId5" Type="http://schemas.openxmlformats.org/officeDocument/2006/relationships/tags" Target="../tags/tag544.xml"/><Relationship Id="rId15" Type="http://schemas.openxmlformats.org/officeDocument/2006/relationships/tags" Target="../tags/tag554.xml"/><Relationship Id="rId23" Type="http://schemas.openxmlformats.org/officeDocument/2006/relationships/slideLayout" Target="../slideLayouts/slideLayout7.xml"/><Relationship Id="rId10" Type="http://schemas.openxmlformats.org/officeDocument/2006/relationships/tags" Target="../tags/tag549.xml"/><Relationship Id="rId19" Type="http://schemas.openxmlformats.org/officeDocument/2006/relationships/tags" Target="../tags/tag558.xml"/><Relationship Id="rId4" Type="http://schemas.openxmlformats.org/officeDocument/2006/relationships/tags" Target="../tags/tag543.xml"/><Relationship Id="rId9" Type="http://schemas.openxmlformats.org/officeDocument/2006/relationships/tags" Target="../tags/tag548.xml"/><Relationship Id="rId14" Type="http://schemas.openxmlformats.org/officeDocument/2006/relationships/tags" Target="../tags/tag553.xml"/><Relationship Id="rId22" Type="http://schemas.openxmlformats.org/officeDocument/2006/relationships/tags" Target="../tags/tag56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tags" Target="../tags/tag569.xml"/><Relationship Id="rId13" Type="http://schemas.openxmlformats.org/officeDocument/2006/relationships/tags" Target="../tags/tag574.xml"/><Relationship Id="rId18" Type="http://schemas.openxmlformats.org/officeDocument/2006/relationships/tags" Target="../tags/tag579.xml"/><Relationship Id="rId26" Type="http://schemas.openxmlformats.org/officeDocument/2006/relationships/tags" Target="../tags/tag587.xml"/><Relationship Id="rId3" Type="http://schemas.openxmlformats.org/officeDocument/2006/relationships/tags" Target="../tags/tag564.xml"/><Relationship Id="rId21" Type="http://schemas.openxmlformats.org/officeDocument/2006/relationships/tags" Target="../tags/tag582.xml"/><Relationship Id="rId34" Type="http://schemas.openxmlformats.org/officeDocument/2006/relationships/slideLayout" Target="../slideLayouts/slideLayout3.xml"/><Relationship Id="rId7" Type="http://schemas.openxmlformats.org/officeDocument/2006/relationships/tags" Target="../tags/tag568.xml"/><Relationship Id="rId12" Type="http://schemas.openxmlformats.org/officeDocument/2006/relationships/tags" Target="../tags/tag573.xml"/><Relationship Id="rId17" Type="http://schemas.openxmlformats.org/officeDocument/2006/relationships/tags" Target="../tags/tag578.xml"/><Relationship Id="rId25" Type="http://schemas.openxmlformats.org/officeDocument/2006/relationships/tags" Target="../tags/tag586.xml"/><Relationship Id="rId33" Type="http://schemas.openxmlformats.org/officeDocument/2006/relationships/tags" Target="../tags/tag594.xml"/><Relationship Id="rId2" Type="http://schemas.openxmlformats.org/officeDocument/2006/relationships/tags" Target="../tags/tag563.xml"/><Relationship Id="rId16" Type="http://schemas.openxmlformats.org/officeDocument/2006/relationships/tags" Target="../tags/tag577.xml"/><Relationship Id="rId20" Type="http://schemas.openxmlformats.org/officeDocument/2006/relationships/tags" Target="../tags/tag581.xml"/><Relationship Id="rId29" Type="http://schemas.openxmlformats.org/officeDocument/2006/relationships/tags" Target="../tags/tag590.xml"/><Relationship Id="rId1" Type="http://schemas.openxmlformats.org/officeDocument/2006/relationships/tags" Target="../tags/tag562.xml"/><Relationship Id="rId6" Type="http://schemas.openxmlformats.org/officeDocument/2006/relationships/tags" Target="../tags/tag567.xml"/><Relationship Id="rId11" Type="http://schemas.openxmlformats.org/officeDocument/2006/relationships/tags" Target="../tags/tag572.xml"/><Relationship Id="rId24" Type="http://schemas.openxmlformats.org/officeDocument/2006/relationships/tags" Target="../tags/tag585.xml"/><Relationship Id="rId32" Type="http://schemas.openxmlformats.org/officeDocument/2006/relationships/tags" Target="../tags/tag593.xml"/><Relationship Id="rId5" Type="http://schemas.openxmlformats.org/officeDocument/2006/relationships/tags" Target="../tags/tag566.xml"/><Relationship Id="rId15" Type="http://schemas.openxmlformats.org/officeDocument/2006/relationships/tags" Target="../tags/tag576.xml"/><Relationship Id="rId23" Type="http://schemas.openxmlformats.org/officeDocument/2006/relationships/tags" Target="../tags/tag584.xml"/><Relationship Id="rId28" Type="http://schemas.openxmlformats.org/officeDocument/2006/relationships/tags" Target="../tags/tag589.xml"/><Relationship Id="rId10" Type="http://schemas.openxmlformats.org/officeDocument/2006/relationships/tags" Target="../tags/tag571.xml"/><Relationship Id="rId19" Type="http://schemas.openxmlformats.org/officeDocument/2006/relationships/tags" Target="../tags/tag580.xml"/><Relationship Id="rId31" Type="http://schemas.openxmlformats.org/officeDocument/2006/relationships/tags" Target="../tags/tag592.xml"/><Relationship Id="rId4" Type="http://schemas.openxmlformats.org/officeDocument/2006/relationships/tags" Target="../tags/tag565.xml"/><Relationship Id="rId9" Type="http://schemas.openxmlformats.org/officeDocument/2006/relationships/tags" Target="../tags/tag570.xml"/><Relationship Id="rId14" Type="http://schemas.openxmlformats.org/officeDocument/2006/relationships/tags" Target="../tags/tag575.xml"/><Relationship Id="rId22" Type="http://schemas.openxmlformats.org/officeDocument/2006/relationships/tags" Target="../tags/tag583.xml"/><Relationship Id="rId27" Type="http://schemas.openxmlformats.org/officeDocument/2006/relationships/tags" Target="../tags/tag588.xml"/><Relationship Id="rId30" Type="http://schemas.openxmlformats.org/officeDocument/2006/relationships/tags" Target="../tags/tag591.xml"/><Relationship Id="rId35" Type="http://schemas.openxmlformats.org/officeDocument/2006/relationships/notesSlide" Target="../notesSlides/notesSlide31.xm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tags" Target="../tags/tag602.xml"/><Relationship Id="rId13" Type="http://schemas.openxmlformats.org/officeDocument/2006/relationships/tags" Target="../tags/tag607.xml"/><Relationship Id="rId18" Type="http://schemas.openxmlformats.org/officeDocument/2006/relationships/tags" Target="../tags/tag612.xml"/><Relationship Id="rId26" Type="http://schemas.openxmlformats.org/officeDocument/2006/relationships/tags" Target="../tags/tag620.xml"/><Relationship Id="rId3" Type="http://schemas.openxmlformats.org/officeDocument/2006/relationships/tags" Target="../tags/tag597.xml"/><Relationship Id="rId21" Type="http://schemas.openxmlformats.org/officeDocument/2006/relationships/tags" Target="../tags/tag615.xml"/><Relationship Id="rId34" Type="http://schemas.openxmlformats.org/officeDocument/2006/relationships/slideLayout" Target="../slideLayouts/slideLayout3.xml"/><Relationship Id="rId7" Type="http://schemas.openxmlformats.org/officeDocument/2006/relationships/tags" Target="../tags/tag601.xml"/><Relationship Id="rId12" Type="http://schemas.openxmlformats.org/officeDocument/2006/relationships/tags" Target="../tags/tag606.xml"/><Relationship Id="rId17" Type="http://schemas.openxmlformats.org/officeDocument/2006/relationships/tags" Target="../tags/tag611.xml"/><Relationship Id="rId25" Type="http://schemas.openxmlformats.org/officeDocument/2006/relationships/tags" Target="../tags/tag619.xml"/><Relationship Id="rId33" Type="http://schemas.openxmlformats.org/officeDocument/2006/relationships/tags" Target="../tags/tag627.xml"/><Relationship Id="rId2" Type="http://schemas.openxmlformats.org/officeDocument/2006/relationships/tags" Target="../tags/tag596.xml"/><Relationship Id="rId16" Type="http://schemas.openxmlformats.org/officeDocument/2006/relationships/tags" Target="../tags/tag610.xml"/><Relationship Id="rId20" Type="http://schemas.openxmlformats.org/officeDocument/2006/relationships/tags" Target="../tags/tag614.xml"/><Relationship Id="rId29" Type="http://schemas.openxmlformats.org/officeDocument/2006/relationships/tags" Target="../tags/tag623.xml"/><Relationship Id="rId1" Type="http://schemas.openxmlformats.org/officeDocument/2006/relationships/tags" Target="../tags/tag595.xml"/><Relationship Id="rId6" Type="http://schemas.openxmlformats.org/officeDocument/2006/relationships/tags" Target="../tags/tag600.xml"/><Relationship Id="rId11" Type="http://schemas.openxmlformats.org/officeDocument/2006/relationships/tags" Target="../tags/tag605.xml"/><Relationship Id="rId24" Type="http://schemas.openxmlformats.org/officeDocument/2006/relationships/tags" Target="../tags/tag618.xml"/><Relationship Id="rId32" Type="http://schemas.openxmlformats.org/officeDocument/2006/relationships/tags" Target="../tags/tag626.xml"/><Relationship Id="rId5" Type="http://schemas.openxmlformats.org/officeDocument/2006/relationships/tags" Target="../tags/tag599.xml"/><Relationship Id="rId15" Type="http://schemas.openxmlformats.org/officeDocument/2006/relationships/tags" Target="../tags/tag609.xml"/><Relationship Id="rId23" Type="http://schemas.openxmlformats.org/officeDocument/2006/relationships/tags" Target="../tags/tag617.xml"/><Relationship Id="rId28" Type="http://schemas.openxmlformats.org/officeDocument/2006/relationships/tags" Target="../tags/tag622.xml"/><Relationship Id="rId10" Type="http://schemas.openxmlformats.org/officeDocument/2006/relationships/tags" Target="../tags/tag604.xml"/><Relationship Id="rId19" Type="http://schemas.openxmlformats.org/officeDocument/2006/relationships/tags" Target="../tags/tag613.xml"/><Relationship Id="rId31" Type="http://schemas.openxmlformats.org/officeDocument/2006/relationships/tags" Target="../tags/tag625.xml"/><Relationship Id="rId4" Type="http://schemas.openxmlformats.org/officeDocument/2006/relationships/tags" Target="../tags/tag598.xml"/><Relationship Id="rId9" Type="http://schemas.openxmlformats.org/officeDocument/2006/relationships/tags" Target="../tags/tag603.xml"/><Relationship Id="rId14" Type="http://schemas.openxmlformats.org/officeDocument/2006/relationships/tags" Target="../tags/tag608.xml"/><Relationship Id="rId22" Type="http://schemas.openxmlformats.org/officeDocument/2006/relationships/tags" Target="../tags/tag616.xml"/><Relationship Id="rId27" Type="http://schemas.openxmlformats.org/officeDocument/2006/relationships/tags" Target="../tags/tag621.xml"/><Relationship Id="rId30" Type="http://schemas.openxmlformats.org/officeDocument/2006/relationships/tags" Target="../tags/tag624.xml"/><Relationship Id="rId35" Type="http://schemas.openxmlformats.org/officeDocument/2006/relationships/notesSlide" Target="../notesSlides/notesSlide3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13" Type="http://schemas.openxmlformats.org/officeDocument/2006/relationships/notesSlide" Target="../notesSlides/notesSlide2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slideLayout" Target="../slideLayouts/slideLayout7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tags" Target="../tags/tag47.xml"/><Relationship Id="rId5" Type="http://schemas.openxmlformats.org/officeDocument/2006/relationships/tags" Target="../tags/tag41.xml"/><Relationship Id="rId10" Type="http://schemas.openxmlformats.org/officeDocument/2006/relationships/tags" Target="../tags/tag46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tags" Target="../tags/tag635.xml"/><Relationship Id="rId13" Type="http://schemas.openxmlformats.org/officeDocument/2006/relationships/tags" Target="../tags/tag640.xml"/><Relationship Id="rId18" Type="http://schemas.openxmlformats.org/officeDocument/2006/relationships/tags" Target="../tags/tag645.xml"/><Relationship Id="rId3" Type="http://schemas.openxmlformats.org/officeDocument/2006/relationships/tags" Target="../tags/tag630.xml"/><Relationship Id="rId21" Type="http://schemas.openxmlformats.org/officeDocument/2006/relationships/slideLayout" Target="../slideLayouts/slideLayout3.xml"/><Relationship Id="rId7" Type="http://schemas.openxmlformats.org/officeDocument/2006/relationships/tags" Target="../tags/tag634.xml"/><Relationship Id="rId12" Type="http://schemas.openxmlformats.org/officeDocument/2006/relationships/tags" Target="../tags/tag639.xml"/><Relationship Id="rId17" Type="http://schemas.openxmlformats.org/officeDocument/2006/relationships/tags" Target="../tags/tag644.xml"/><Relationship Id="rId2" Type="http://schemas.openxmlformats.org/officeDocument/2006/relationships/tags" Target="../tags/tag629.xml"/><Relationship Id="rId16" Type="http://schemas.openxmlformats.org/officeDocument/2006/relationships/tags" Target="../tags/tag643.xml"/><Relationship Id="rId20" Type="http://schemas.openxmlformats.org/officeDocument/2006/relationships/tags" Target="../tags/tag647.xml"/><Relationship Id="rId1" Type="http://schemas.openxmlformats.org/officeDocument/2006/relationships/tags" Target="../tags/tag628.xml"/><Relationship Id="rId6" Type="http://schemas.openxmlformats.org/officeDocument/2006/relationships/tags" Target="../tags/tag633.xml"/><Relationship Id="rId11" Type="http://schemas.openxmlformats.org/officeDocument/2006/relationships/tags" Target="../tags/tag638.xml"/><Relationship Id="rId5" Type="http://schemas.openxmlformats.org/officeDocument/2006/relationships/tags" Target="../tags/tag632.xml"/><Relationship Id="rId15" Type="http://schemas.openxmlformats.org/officeDocument/2006/relationships/tags" Target="../tags/tag642.xml"/><Relationship Id="rId10" Type="http://schemas.openxmlformats.org/officeDocument/2006/relationships/tags" Target="../tags/tag637.xml"/><Relationship Id="rId19" Type="http://schemas.openxmlformats.org/officeDocument/2006/relationships/tags" Target="../tags/tag646.xml"/><Relationship Id="rId4" Type="http://schemas.openxmlformats.org/officeDocument/2006/relationships/tags" Target="../tags/tag631.xml"/><Relationship Id="rId9" Type="http://schemas.openxmlformats.org/officeDocument/2006/relationships/tags" Target="../tags/tag636.xml"/><Relationship Id="rId14" Type="http://schemas.openxmlformats.org/officeDocument/2006/relationships/tags" Target="../tags/tag641.xml"/><Relationship Id="rId22" Type="http://schemas.openxmlformats.org/officeDocument/2006/relationships/notesSlide" Target="../notesSlides/notesSlide33.xml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tags" Target="../tags/tag655.xml"/><Relationship Id="rId13" Type="http://schemas.openxmlformats.org/officeDocument/2006/relationships/tags" Target="../tags/tag660.xml"/><Relationship Id="rId18" Type="http://schemas.openxmlformats.org/officeDocument/2006/relationships/tags" Target="../tags/tag665.xml"/><Relationship Id="rId3" Type="http://schemas.openxmlformats.org/officeDocument/2006/relationships/tags" Target="../tags/tag650.xml"/><Relationship Id="rId21" Type="http://schemas.openxmlformats.org/officeDocument/2006/relationships/slideLayout" Target="../slideLayouts/slideLayout3.xml"/><Relationship Id="rId7" Type="http://schemas.openxmlformats.org/officeDocument/2006/relationships/tags" Target="../tags/tag654.xml"/><Relationship Id="rId12" Type="http://schemas.openxmlformats.org/officeDocument/2006/relationships/tags" Target="../tags/tag659.xml"/><Relationship Id="rId17" Type="http://schemas.openxmlformats.org/officeDocument/2006/relationships/tags" Target="../tags/tag664.xml"/><Relationship Id="rId2" Type="http://schemas.openxmlformats.org/officeDocument/2006/relationships/tags" Target="../tags/tag649.xml"/><Relationship Id="rId16" Type="http://schemas.openxmlformats.org/officeDocument/2006/relationships/tags" Target="../tags/tag663.xml"/><Relationship Id="rId20" Type="http://schemas.openxmlformats.org/officeDocument/2006/relationships/tags" Target="../tags/tag667.xml"/><Relationship Id="rId1" Type="http://schemas.openxmlformats.org/officeDocument/2006/relationships/tags" Target="../tags/tag648.xml"/><Relationship Id="rId6" Type="http://schemas.openxmlformats.org/officeDocument/2006/relationships/tags" Target="../tags/tag653.xml"/><Relationship Id="rId11" Type="http://schemas.openxmlformats.org/officeDocument/2006/relationships/tags" Target="../tags/tag658.xml"/><Relationship Id="rId5" Type="http://schemas.openxmlformats.org/officeDocument/2006/relationships/tags" Target="../tags/tag652.xml"/><Relationship Id="rId15" Type="http://schemas.openxmlformats.org/officeDocument/2006/relationships/tags" Target="../tags/tag662.xml"/><Relationship Id="rId10" Type="http://schemas.openxmlformats.org/officeDocument/2006/relationships/tags" Target="../tags/tag657.xml"/><Relationship Id="rId19" Type="http://schemas.openxmlformats.org/officeDocument/2006/relationships/tags" Target="../tags/tag666.xml"/><Relationship Id="rId4" Type="http://schemas.openxmlformats.org/officeDocument/2006/relationships/tags" Target="../tags/tag651.xml"/><Relationship Id="rId9" Type="http://schemas.openxmlformats.org/officeDocument/2006/relationships/tags" Target="../tags/tag656.xml"/><Relationship Id="rId14" Type="http://schemas.openxmlformats.org/officeDocument/2006/relationships/tags" Target="../tags/tag661.xml"/><Relationship Id="rId22" Type="http://schemas.openxmlformats.org/officeDocument/2006/relationships/notesSlide" Target="../notesSlides/notesSlide34.xml"/></Relationships>
</file>

<file path=ppt/slides/_rels/slide42.xml.rels><?xml version="1.0" encoding="UTF-8" standalone="yes"?>
<Relationships xmlns="http://schemas.openxmlformats.org/package/2006/relationships"><Relationship Id="rId13" Type="http://schemas.openxmlformats.org/officeDocument/2006/relationships/tags" Target="../tags/tag680.xml"/><Relationship Id="rId18" Type="http://schemas.openxmlformats.org/officeDocument/2006/relationships/tags" Target="../tags/tag685.xml"/><Relationship Id="rId26" Type="http://schemas.openxmlformats.org/officeDocument/2006/relationships/tags" Target="../tags/tag693.xml"/><Relationship Id="rId39" Type="http://schemas.openxmlformats.org/officeDocument/2006/relationships/tags" Target="../tags/tag706.xml"/><Relationship Id="rId21" Type="http://schemas.openxmlformats.org/officeDocument/2006/relationships/tags" Target="../tags/tag688.xml"/><Relationship Id="rId34" Type="http://schemas.openxmlformats.org/officeDocument/2006/relationships/tags" Target="../tags/tag701.xml"/><Relationship Id="rId42" Type="http://schemas.openxmlformats.org/officeDocument/2006/relationships/tags" Target="../tags/tag709.xml"/><Relationship Id="rId47" Type="http://schemas.openxmlformats.org/officeDocument/2006/relationships/tags" Target="../tags/tag714.xml"/><Relationship Id="rId50" Type="http://schemas.openxmlformats.org/officeDocument/2006/relationships/tags" Target="../tags/tag717.xml"/><Relationship Id="rId55" Type="http://schemas.openxmlformats.org/officeDocument/2006/relationships/tags" Target="../tags/tag722.xml"/><Relationship Id="rId63" Type="http://schemas.openxmlformats.org/officeDocument/2006/relationships/tags" Target="../tags/tag730.xml"/><Relationship Id="rId68" Type="http://schemas.openxmlformats.org/officeDocument/2006/relationships/tags" Target="../tags/tag735.xml"/><Relationship Id="rId7" Type="http://schemas.openxmlformats.org/officeDocument/2006/relationships/tags" Target="../tags/tag674.xml"/><Relationship Id="rId71" Type="http://schemas.openxmlformats.org/officeDocument/2006/relationships/tags" Target="../tags/tag738.xml"/><Relationship Id="rId2" Type="http://schemas.openxmlformats.org/officeDocument/2006/relationships/tags" Target="../tags/tag669.xml"/><Relationship Id="rId16" Type="http://schemas.openxmlformats.org/officeDocument/2006/relationships/tags" Target="../tags/tag683.xml"/><Relationship Id="rId29" Type="http://schemas.openxmlformats.org/officeDocument/2006/relationships/tags" Target="../tags/tag696.xml"/><Relationship Id="rId11" Type="http://schemas.openxmlformats.org/officeDocument/2006/relationships/tags" Target="../tags/tag678.xml"/><Relationship Id="rId24" Type="http://schemas.openxmlformats.org/officeDocument/2006/relationships/tags" Target="../tags/tag691.xml"/><Relationship Id="rId32" Type="http://schemas.openxmlformats.org/officeDocument/2006/relationships/tags" Target="../tags/tag699.xml"/><Relationship Id="rId37" Type="http://schemas.openxmlformats.org/officeDocument/2006/relationships/tags" Target="../tags/tag704.xml"/><Relationship Id="rId40" Type="http://schemas.openxmlformats.org/officeDocument/2006/relationships/tags" Target="../tags/tag707.xml"/><Relationship Id="rId45" Type="http://schemas.openxmlformats.org/officeDocument/2006/relationships/tags" Target="../tags/tag712.xml"/><Relationship Id="rId53" Type="http://schemas.openxmlformats.org/officeDocument/2006/relationships/tags" Target="../tags/tag720.xml"/><Relationship Id="rId58" Type="http://schemas.openxmlformats.org/officeDocument/2006/relationships/tags" Target="../tags/tag725.xml"/><Relationship Id="rId66" Type="http://schemas.openxmlformats.org/officeDocument/2006/relationships/tags" Target="../tags/tag733.xml"/><Relationship Id="rId74" Type="http://schemas.openxmlformats.org/officeDocument/2006/relationships/slideLayout" Target="../slideLayouts/slideLayout7.xml"/><Relationship Id="rId5" Type="http://schemas.openxmlformats.org/officeDocument/2006/relationships/tags" Target="../tags/tag672.xml"/><Relationship Id="rId15" Type="http://schemas.openxmlformats.org/officeDocument/2006/relationships/tags" Target="../tags/tag682.xml"/><Relationship Id="rId23" Type="http://schemas.openxmlformats.org/officeDocument/2006/relationships/tags" Target="../tags/tag690.xml"/><Relationship Id="rId28" Type="http://schemas.openxmlformats.org/officeDocument/2006/relationships/tags" Target="../tags/tag695.xml"/><Relationship Id="rId36" Type="http://schemas.openxmlformats.org/officeDocument/2006/relationships/tags" Target="../tags/tag703.xml"/><Relationship Id="rId49" Type="http://schemas.openxmlformats.org/officeDocument/2006/relationships/tags" Target="../tags/tag716.xml"/><Relationship Id="rId57" Type="http://schemas.openxmlformats.org/officeDocument/2006/relationships/tags" Target="../tags/tag724.xml"/><Relationship Id="rId61" Type="http://schemas.openxmlformats.org/officeDocument/2006/relationships/tags" Target="../tags/tag728.xml"/><Relationship Id="rId10" Type="http://schemas.openxmlformats.org/officeDocument/2006/relationships/tags" Target="../tags/tag677.xml"/><Relationship Id="rId19" Type="http://schemas.openxmlformats.org/officeDocument/2006/relationships/tags" Target="../tags/tag686.xml"/><Relationship Id="rId31" Type="http://schemas.openxmlformats.org/officeDocument/2006/relationships/tags" Target="../tags/tag698.xml"/><Relationship Id="rId44" Type="http://schemas.openxmlformats.org/officeDocument/2006/relationships/tags" Target="../tags/tag711.xml"/><Relationship Id="rId52" Type="http://schemas.openxmlformats.org/officeDocument/2006/relationships/tags" Target="../tags/tag719.xml"/><Relationship Id="rId60" Type="http://schemas.openxmlformats.org/officeDocument/2006/relationships/tags" Target="../tags/tag727.xml"/><Relationship Id="rId65" Type="http://schemas.openxmlformats.org/officeDocument/2006/relationships/tags" Target="../tags/tag732.xml"/><Relationship Id="rId73" Type="http://schemas.openxmlformats.org/officeDocument/2006/relationships/tags" Target="../tags/tag740.xml"/><Relationship Id="rId4" Type="http://schemas.openxmlformats.org/officeDocument/2006/relationships/tags" Target="../tags/tag671.xml"/><Relationship Id="rId9" Type="http://schemas.openxmlformats.org/officeDocument/2006/relationships/tags" Target="../tags/tag676.xml"/><Relationship Id="rId14" Type="http://schemas.openxmlformats.org/officeDocument/2006/relationships/tags" Target="../tags/tag681.xml"/><Relationship Id="rId22" Type="http://schemas.openxmlformats.org/officeDocument/2006/relationships/tags" Target="../tags/tag689.xml"/><Relationship Id="rId27" Type="http://schemas.openxmlformats.org/officeDocument/2006/relationships/tags" Target="../tags/tag694.xml"/><Relationship Id="rId30" Type="http://schemas.openxmlformats.org/officeDocument/2006/relationships/tags" Target="../tags/tag697.xml"/><Relationship Id="rId35" Type="http://schemas.openxmlformats.org/officeDocument/2006/relationships/tags" Target="../tags/tag702.xml"/><Relationship Id="rId43" Type="http://schemas.openxmlformats.org/officeDocument/2006/relationships/tags" Target="../tags/tag710.xml"/><Relationship Id="rId48" Type="http://schemas.openxmlformats.org/officeDocument/2006/relationships/tags" Target="../tags/tag715.xml"/><Relationship Id="rId56" Type="http://schemas.openxmlformats.org/officeDocument/2006/relationships/tags" Target="../tags/tag723.xml"/><Relationship Id="rId64" Type="http://schemas.openxmlformats.org/officeDocument/2006/relationships/tags" Target="../tags/tag731.xml"/><Relationship Id="rId69" Type="http://schemas.openxmlformats.org/officeDocument/2006/relationships/tags" Target="../tags/tag736.xml"/><Relationship Id="rId8" Type="http://schemas.openxmlformats.org/officeDocument/2006/relationships/tags" Target="../tags/tag675.xml"/><Relationship Id="rId51" Type="http://schemas.openxmlformats.org/officeDocument/2006/relationships/tags" Target="../tags/tag718.xml"/><Relationship Id="rId72" Type="http://schemas.openxmlformats.org/officeDocument/2006/relationships/tags" Target="../tags/tag739.xml"/><Relationship Id="rId3" Type="http://schemas.openxmlformats.org/officeDocument/2006/relationships/tags" Target="../tags/tag670.xml"/><Relationship Id="rId12" Type="http://schemas.openxmlformats.org/officeDocument/2006/relationships/tags" Target="../tags/tag679.xml"/><Relationship Id="rId17" Type="http://schemas.openxmlformats.org/officeDocument/2006/relationships/tags" Target="../tags/tag684.xml"/><Relationship Id="rId25" Type="http://schemas.openxmlformats.org/officeDocument/2006/relationships/tags" Target="../tags/tag692.xml"/><Relationship Id="rId33" Type="http://schemas.openxmlformats.org/officeDocument/2006/relationships/tags" Target="../tags/tag700.xml"/><Relationship Id="rId38" Type="http://schemas.openxmlformats.org/officeDocument/2006/relationships/tags" Target="../tags/tag705.xml"/><Relationship Id="rId46" Type="http://schemas.openxmlformats.org/officeDocument/2006/relationships/tags" Target="../tags/tag713.xml"/><Relationship Id="rId59" Type="http://schemas.openxmlformats.org/officeDocument/2006/relationships/tags" Target="../tags/tag726.xml"/><Relationship Id="rId67" Type="http://schemas.openxmlformats.org/officeDocument/2006/relationships/tags" Target="../tags/tag734.xml"/><Relationship Id="rId20" Type="http://schemas.openxmlformats.org/officeDocument/2006/relationships/tags" Target="../tags/tag687.xml"/><Relationship Id="rId41" Type="http://schemas.openxmlformats.org/officeDocument/2006/relationships/tags" Target="../tags/tag708.xml"/><Relationship Id="rId54" Type="http://schemas.openxmlformats.org/officeDocument/2006/relationships/tags" Target="../tags/tag721.xml"/><Relationship Id="rId62" Type="http://schemas.openxmlformats.org/officeDocument/2006/relationships/tags" Target="../tags/tag729.xml"/><Relationship Id="rId70" Type="http://schemas.openxmlformats.org/officeDocument/2006/relationships/tags" Target="../tags/tag737.xml"/><Relationship Id="rId75" Type="http://schemas.openxmlformats.org/officeDocument/2006/relationships/notesSlide" Target="../notesSlides/notesSlide35.xml"/><Relationship Id="rId1" Type="http://schemas.openxmlformats.org/officeDocument/2006/relationships/tags" Target="../tags/tag668.xml"/><Relationship Id="rId6" Type="http://schemas.openxmlformats.org/officeDocument/2006/relationships/tags" Target="../tags/tag673.xml"/></Relationships>
</file>

<file path=ppt/slides/_rels/slide43.xml.rels><?xml version="1.0" encoding="UTF-8" standalone="yes"?>
<Relationships xmlns="http://schemas.openxmlformats.org/package/2006/relationships"><Relationship Id="rId13" Type="http://schemas.openxmlformats.org/officeDocument/2006/relationships/tags" Target="../tags/tag753.xml"/><Relationship Id="rId18" Type="http://schemas.openxmlformats.org/officeDocument/2006/relationships/tags" Target="../tags/tag758.xml"/><Relationship Id="rId26" Type="http://schemas.openxmlformats.org/officeDocument/2006/relationships/tags" Target="../tags/tag766.xml"/><Relationship Id="rId39" Type="http://schemas.openxmlformats.org/officeDocument/2006/relationships/tags" Target="../tags/tag779.xml"/><Relationship Id="rId3" Type="http://schemas.openxmlformats.org/officeDocument/2006/relationships/tags" Target="../tags/tag743.xml"/><Relationship Id="rId21" Type="http://schemas.openxmlformats.org/officeDocument/2006/relationships/tags" Target="../tags/tag761.xml"/><Relationship Id="rId34" Type="http://schemas.openxmlformats.org/officeDocument/2006/relationships/tags" Target="../tags/tag774.xml"/><Relationship Id="rId42" Type="http://schemas.openxmlformats.org/officeDocument/2006/relationships/tags" Target="../tags/tag782.xml"/><Relationship Id="rId47" Type="http://schemas.openxmlformats.org/officeDocument/2006/relationships/tags" Target="../tags/tag787.xml"/><Relationship Id="rId7" Type="http://schemas.openxmlformats.org/officeDocument/2006/relationships/tags" Target="../tags/tag747.xml"/><Relationship Id="rId12" Type="http://schemas.openxmlformats.org/officeDocument/2006/relationships/tags" Target="../tags/tag752.xml"/><Relationship Id="rId17" Type="http://schemas.openxmlformats.org/officeDocument/2006/relationships/tags" Target="../tags/tag757.xml"/><Relationship Id="rId25" Type="http://schemas.openxmlformats.org/officeDocument/2006/relationships/tags" Target="../tags/tag765.xml"/><Relationship Id="rId33" Type="http://schemas.openxmlformats.org/officeDocument/2006/relationships/tags" Target="../tags/tag773.xml"/><Relationship Id="rId38" Type="http://schemas.openxmlformats.org/officeDocument/2006/relationships/tags" Target="../tags/tag778.xml"/><Relationship Id="rId46" Type="http://schemas.openxmlformats.org/officeDocument/2006/relationships/tags" Target="../tags/tag786.xml"/><Relationship Id="rId2" Type="http://schemas.openxmlformats.org/officeDocument/2006/relationships/tags" Target="../tags/tag742.xml"/><Relationship Id="rId16" Type="http://schemas.openxmlformats.org/officeDocument/2006/relationships/tags" Target="../tags/tag756.xml"/><Relationship Id="rId20" Type="http://schemas.openxmlformats.org/officeDocument/2006/relationships/tags" Target="../tags/tag760.xml"/><Relationship Id="rId29" Type="http://schemas.openxmlformats.org/officeDocument/2006/relationships/tags" Target="../tags/tag769.xml"/><Relationship Id="rId41" Type="http://schemas.openxmlformats.org/officeDocument/2006/relationships/tags" Target="../tags/tag781.xml"/><Relationship Id="rId1" Type="http://schemas.openxmlformats.org/officeDocument/2006/relationships/tags" Target="../tags/tag741.xml"/><Relationship Id="rId6" Type="http://schemas.openxmlformats.org/officeDocument/2006/relationships/tags" Target="../tags/tag746.xml"/><Relationship Id="rId11" Type="http://schemas.openxmlformats.org/officeDocument/2006/relationships/tags" Target="../tags/tag751.xml"/><Relationship Id="rId24" Type="http://schemas.openxmlformats.org/officeDocument/2006/relationships/tags" Target="../tags/tag764.xml"/><Relationship Id="rId32" Type="http://schemas.openxmlformats.org/officeDocument/2006/relationships/tags" Target="../tags/tag772.xml"/><Relationship Id="rId37" Type="http://schemas.openxmlformats.org/officeDocument/2006/relationships/tags" Target="../tags/tag777.xml"/><Relationship Id="rId40" Type="http://schemas.openxmlformats.org/officeDocument/2006/relationships/tags" Target="../tags/tag780.xml"/><Relationship Id="rId45" Type="http://schemas.openxmlformats.org/officeDocument/2006/relationships/tags" Target="../tags/tag785.xml"/><Relationship Id="rId5" Type="http://schemas.openxmlformats.org/officeDocument/2006/relationships/tags" Target="../tags/tag745.xml"/><Relationship Id="rId15" Type="http://schemas.openxmlformats.org/officeDocument/2006/relationships/tags" Target="../tags/tag755.xml"/><Relationship Id="rId23" Type="http://schemas.openxmlformats.org/officeDocument/2006/relationships/tags" Target="../tags/tag763.xml"/><Relationship Id="rId28" Type="http://schemas.openxmlformats.org/officeDocument/2006/relationships/tags" Target="../tags/tag768.xml"/><Relationship Id="rId36" Type="http://schemas.openxmlformats.org/officeDocument/2006/relationships/tags" Target="../tags/tag776.xml"/><Relationship Id="rId49" Type="http://schemas.openxmlformats.org/officeDocument/2006/relationships/notesSlide" Target="../notesSlides/notesSlide36.xml"/><Relationship Id="rId10" Type="http://schemas.openxmlformats.org/officeDocument/2006/relationships/tags" Target="../tags/tag750.xml"/><Relationship Id="rId19" Type="http://schemas.openxmlformats.org/officeDocument/2006/relationships/tags" Target="../tags/tag759.xml"/><Relationship Id="rId31" Type="http://schemas.openxmlformats.org/officeDocument/2006/relationships/tags" Target="../tags/tag771.xml"/><Relationship Id="rId44" Type="http://schemas.openxmlformats.org/officeDocument/2006/relationships/tags" Target="../tags/tag784.xml"/><Relationship Id="rId4" Type="http://schemas.openxmlformats.org/officeDocument/2006/relationships/tags" Target="../tags/tag744.xml"/><Relationship Id="rId9" Type="http://schemas.openxmlformats.org/officeDocument/2006/relationships/tags" Target="../tags/tag749.xml"/><Relationship Id="rId14" Type="http://schemas.openxmlformats.org/officeDocument/2006/relationships/tags" Target="../tags/tag754.xml"/><Relationship Id="rId22" Type="http://schemas.openxmlformats.org/officeDocument/2006/relationships/tags" Target="../tags/tag762.xml"/><Relationship Id="rId27" Type="http://schemas.openxmlformats.org/officeDocument/2006/relationships/tags" Target="../tags/tag767.xml"/><Relationship Id="rId30" Type="http://schemas.openxmlformats.org/officeDocument/2006/relationships/tags" Target="../tags/tag770.xml"/><Relationship Id="rId35" Type="http://schemas.openxmlformats.org/officeDocument/2006/relationships/tags" Target="../tags/tag775.xml"/><Relationship Id="rId43" Type="http://schemas.openxmlformats.org/officeDocument/2006/relationships/tags" Target="../tags/tag783.xml"/><Relationship Id="rId48" Type="http://schemas.openxmlformats.org/officeDocument/2006/relationships/slideLayout" Target="../slideLayouts/slideLayout7.xml"/><Relationship Id="rId8" Type="http://schemas.openxmlformats.org/officeDocument/2006/relationships/tags" Target="../tags/tag748.xml"/></Relationships>
</file>

<file path=ppt/slides/_rels/slide44.xml.rels><?xml version="1.0" encoding="UTF-8" standalone="yes"?>
<Relationships xmlns="http://schemas.openxmlformats.org/package/2006/relationships"><Relationship Id="rId13" Type="http://schemas.openxmlformats.org/officeDocument/2006/relationships/tags" Target="../tags/tag800.xml"/><Relationship Id="rId18" Type="http://schemas.openxmlformats.org/officeDocument/2006/relationships/tags" Target="../tags/tag805.xml"/><Relationship Id="rId26" Type="http://schemas.openxmlformats.org/officeDocument/2006/relationships/tags" Target="../tags/tag813.xml"/><Relationship Id="rId39" Type="http://schemas.openxmlformats.org/officeDocument/2006/relationships/tags" Target="../tags/tag826.xml"/><Relationship Id="rId21" Type="http://schemas.openxmlformats.org/officeDocument/2006/relationships/tags" Target="../tags/tag808.xml"/><Relationship Id="rId34" Type="http://schemas.openxmlformats.org/officeDocument/2006/relationships/tags" Target="../tags/tag821.xml"/><Relationship Id="rId42" Type="http://schemas.openxmlformats.org/officeDocument/2006/relationships/tags" Target="../tags/tag829.xml"/><Relationship Id="rId47" Type="http://schemas.openxmlformats.org/officeDocument/2006/relationships/tags" Target="../tags/tag834.xml"/><Relationship Id="rId50" Type="http://schemas.openxmlformats.org/officeDocument/2006/relationships/tags" Target="../tags/tag837.xml"/><Relationship Id="rId55" Type="http://schemas.openxmlformats.org/officeDocument/2006/relationships/tags" Target="../tags/tag842.xml"/><Relationship Id="rId63" Type="http://schemas.openxmlformats.org/officeDocument/2006/relationships/tags" Target="../tags/tag850.xml"/><Relationship Id="rId68" Type="http://schemas.openxmlformats.org/officeDocument/2006/relationships/tags" Target="../tags/tag855.xml"/><Relationship Id="rId76" Type="http://schemas.openxmlformats.org/officeDocument/2006/relationships/tags" Target="../tags/tag863.xml"/><Relationship Id="rId7" Type="http://schemas.openxmlformats.org/officeDocument/2006/relationships/tags" Target="../tags/tag794.xml"/><Relationship Id="rId71" Type="http://schemas.openxmlformats.org/officeDocument/2006/relationships/tags" Target="../tags/tag858.xml"/><Relationship Id="rId2" Type="http://schemas.openxmlformats.org/officeDocument/2006/relationships/tags" Target="../tags/tag789.xml"/><Relationship Id="rId16" Type="http://schemas.openxmlformats.org/officeDocument/2006/relationships/tags" Target="../tags/tag803.xml"/><Relationship Id="rId29" Type="http://schemas.openxmlformats.org/officeDocument/2006/relationships/tags" Target="../tags/tag816.xml"/><Relationship Id="rId11" Type="http://schemas.openxmlformats.org/officeDocument/2006/relationships/tags" Target="../tags/tag798.xml"/><Relationship Id="rId24" Type="http://schemas.openxmlformats.org/officeDocument/2006/relationships/tags" Target="../tags/tag811.xml"/><Relationship Id="rId32" Type="http://schemas.openxmlformats.org/officeDocument/2006/relationships/tags" Target="../tags/tag819.xml"/><Relationship Id="rId37" Type="http://schemas.openxmlformats.org/officeDocument/2006/relationships/tags" Target="../tags/tag824.xml"/><Relationship Id="rId40" Type="http://schemas.openxmlformats.org/officeDocument/2006/relationships/tags" Target="../tags/tag827.xml"/><Relationship Id="rId45" Type="http://schemas.openxmlformats.org/officeDocument/2006/relationships/tags" Target="../tags/tag832.xml"/><Relationship Id="rId53" Type="http://schemas.openxmlformats.org/officeDocument/2006/relationships/tags" Target="../tags/tag840.xml"/><Relationship Id="rId58" Type="http://schemas.openxmlformats.org/officeDocument/2006/relationships/tags" Target="../tags/tag845.xml"/><Relationship Id="rId66" Type="http://schemas.openxmlformats.org/officeDocument/2006/relationships/tags" Target="../tags/tag853.xml"/><Relationship Id="rId74" Type="http://schemas.openxmlformats.org/officeDocument/2006/relationships/tags" Target="../tags/tag861.xml"/><Relationship Id="rId79" Type="http://schemas.openxmlformats.org/officeDocument/2006/relationships/notesSlide" Target="../notesSlides/notesSlide37.xml"/><Relationship Id="rId5" Type="http://schemas.openxmlformats.org/officeDocument/2006/relationships/tags" Target="../tags/tag792.xml"/><Relationship Id="rId61" Type="http://schemas.openxmlformats.org/officeDocument/2006/relationships/tags" Target="../tags/tag848.xml"/><Relationship Id="rId10" Type="http://schemas.openxmlformats.org/officeDocument/2006/relationships/tags" Target="../tags/tag797.xml"/><Relationship Id="rId19" Type="http://schemas.openxmlformats.org/officeDocument/2006/relationships/tags" Target="../tags/tag806.xml"/><Relationship Id="rId31" Type="http://schemas.openxmlformats.org/officeDocument/2006/relationships/tags" Target="../tags/tag818.xml"/><Relationship Id="rId44" Type="http://schemas.openxmlformats.org/officeDocument/2006/relationships/tags" Target="../tags/tag831.xml"/><Relationship Id="rId52" Type="http://schemas.openxmlformats.org/officeDocument/2006/relationships/tags" Target="../tags/tag839.xml"/><Relationship Id="rId60" Type="http://schemas.openxmlformats.org/officeDocument/2006/relationships/tags" Target="../tags/tag847.xml"/><Relationship Id="rId65" Type="http://schemas.openxmlformats.org/officeDocument/2006/relationships/tags" Target="../tags/tag852.xml"/><Relationship Id="rId73" Type="http://schemas.openxmlformats.org/officeDocument/2006/relationships/tags" Target="../tags/tag860.xml"/><Relationship Id="rId78" Type="http://schemas.openxmlformats.org/officeDocument/2006/relationships/slideLayout" Target="../slideLayouts/slideLayout7.xml"/><Relationship Id="rId4" Type="http://schemas.openxmlformats.org/officeDocument/2006/relationships/tags" Target="../tags/tag791.xml"/><Relationship Id="rId9" Type="http://schemas.openxmlformats.org/officeDocument/2006/relationships/tags" Target="../tags/tag796.xml"/><Relationship Id="rId14" Type="http://schemas.openxmlformats.org/officeDocument/2006/relationships/tags" Target="../tags/tag801.xml"/><Relationship Id="rId22" Type="http://schemas.openxmlformats.org/officeDocument/2006/relationships/tags" Target="../tags/tag809.xml"/><Relationship Id="rId27" Type="http://schemas.openxmlformats.org/officeDocument/2006/relationships/tags" Target="../tags/tag814.xml"/><Relationship Id="rId30" Type="http://schemas.openxmlformats.org/officeDocument/2006/relationships/tags" Target="../tags/tag817.xml"/><Relationship Id="rId35" Type="http://schemas.openxmlformats.org/officeDocument/2006/relationships/tags" Target="../tags/tag822.xml"/><Relationship Id="rId43" Type="http://schemas.openxmlformats.org/officeDocument/2006/relationships/tags" Target="../tags/tag830.xml"/><Relationship Id="rId48" Type="http://schemas.openxmlformats.org/officeDocument/2006/relationships/tags" Target="../tags/tag835.xml"/><Relationship Id="rId56" Type="http://schemas.openxmlformats.org/officeDocument/2006/relationships/tags" Target="../tags/tag843.xml"/><Relationship Id="rId64" Type="http://schemas.openxmlformats.org/officeDocument/2006/relationships/tags" Target="../tags/tag851.xml"/><Relationship Id="rId69" Type="http://schemas.openxmlformats.org/officeDocument/2006/relationships/tags" Target="../tags/tag856.xml"/><Relationship Id="rId77" Type="http://schemas.openxmlformats.org/officeDocument/2006/relationships/tags" Target="../tags/tag864.xml"/><Relationship Id="rId8" Type="http://schemas.openxmlformats.org/officeDocument/2006/relationships/tags" Target="../tags/tag795.xml"/><Relationship Id="rId51" Type="http://schemas.openxmlformats.org/officeDocument/2006/relationships/tags" Target="../tags/tag838.xml"/><Relationship Id="rId72" Type="http://schemas.openxmlformats.org/officeDocument/2006/relationships/tags" Target="../tags/tag859.xml"/><Relationship Id="rId3" Type="http://schemas.openxmlformats.org/officeDocument/2006/relationships/tags" Target="../tags/tag790.xml"/><Relationship Id="rId12" Type="http://schemas.openxmlformats.org/officeDocument/2006/relationships/tags" Target="../tags/tag799.xml"/><Relationship Id="rId17" Type="http://schemas.openxmlformats.org/officeDocument/2006/relationships/tags" Target="../tags/tag804.xml"/><Relationship Id="rId25" Type="http://schemas.openxmlformats.org/officeDocument/2006/relationships/tags" Target="../tags/tag812.xml"/><Relationship Id="rId33" Type="http://schemas.openxmlformats.org/officeDocument/2006/relationships/tags" Target="../tags/tag820.xml"/><Relationship Id="rId38" Type="http://schemas.openxmlformats.org/officeDocument/2006/relationships/tags" Target="../tags/tag825.xml"/><Relationship Id="rId46" Type="http://schemas.openxmlformats.org/officeDocument/2006/relationships/tags" Target="../tags/tag833.xml"/><Relationship Id="rId59" Type="http://schemas.openxmlformats.org/officeDocument/2006/relationships/tags" Target="../tags/tag846.xml"/><Relationship Id="rId67" Type="http://schemas.openxmlformats.org/officeDocument/2006/relationships/tags" Target="../tags/tag854.xml"/><Relationship Id="rId20" Type="http://schemas.openxmlformats.org/officeDocument/2006/relationships/tags" Target="../tags/tag807.xml"/><Relationship Id="rId41" Type="http://schemas.openxmlformats.org/officeDocument/2006/relationships/tags" Target="../tags/tag828.xml"/><Relationship Id="rId54" Type="http://schemas.openxmlformats.org/officeDocument/2006/relationships/tags" Target="../tags/tag841.xml"/><Relationship Id="rId62" Type="http://schemas.openxmlformats.org/officeDocument/2006/relationships/tags" Target="../tags/tag849.xml"/><Relationship Id="rId70" Type="http://schemas.openxmlformats.org/officeDocument/2006/relationships/tags" Target="../tags/tag857.xml"/><Relationship Id="rId75" Type="http://schemas.openxmlformats.org/officeDocument/2006/relationships/tags" Target="../tags/tag862.xml"/><Relationship Id="rId1" Type="http://schemas.openxmlformats.org/officeDocument/2006/relationships/tags" Target="../tags/tag788.xml"/><Relationship Id="rId6" Type="http://schemas.openxmlformats.org/officeDocument/2006/relationships/tags" Target="../tags/tag793.xml"/><Relationship Id="rId15" Type="http://schemas.openxmlformats.org/officeDocument/2006/relationships/tags" Target="../tags/tag802.xml"/><Relationship Id="rId23" Type="http://schemas.openxmlformats.org/officeDocument/2006/relationships/tags" Target="../tags/tag810.xml"/><Relationship Id="rId28" Type="http://schemas.openxmlformats.org/officeDocument/2006/relationships/tags" Target="../tags/tag815.xml"/><Relationship Id="rId36" Type="http://schemas.openxmlformats.org/officeDocument/2006/relationships/tags" Target="../tags/tag823.xml"/><Relationship Id="rId49" Type="http://schemas.openxmlformats.org/officeDocument/2006/relationships/tags" Target="../tags/tag836.xml"/><Relationship Id="rId57" Type="http://schemas.openxmlformats.org/officeDocument/2006/relationships/tags" Target="../tags/tag844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tags" Target="../tags/tag872.xml"/><Relationship Id="rId13" Type="http://schemas.openxmlformats.org/officeDocument/2006/relationships/tags" Target="../tags/tag877.xml"/><Relationship Id="rId18" Type="http://schemas.openxmlformats.org/officeDocument/2006/relationships/tags" Target="../tags/tag882.xml"/><Relationship Id="rId26" Type="http://schemas.openxmlformats.org/officeDocument/2006/relationships/tags" Target="../tags/tag890.xml"/><Relationship Id="rId3" Type="http://schemas.openxmlformats.org/officeDocument/2006/relationships/tags" Target="../tags/tag867.xml"/><Relationship Id="rId21" Type="http://schemas.openxmlformats.org/officeDocument/2006/relationships/tags" Target="../tags/tag885.xml"/><Relationship Id="rId34" Type="http://schemas.openxmlformats.org/officeDocument/2006/relationships/tags" Target="../tags/tag898.xml"/><Relationship Id="rId7" Type="http://schemas.openxmlformats.org/officeDocument/2006/relationships/tags" Target="../tags/tag871.xml"/><Relationship Id="rId12" Type="http://schemas.openxmlformats.org/officeDocument/2006/relationships/tags" Target="../tags/tag876.xml"/><Relationship Id="rId17" Type="http://schemas.openxmlformats.org/officeDocument/2006/relationships/tags" Target="../tags/tag881.xml"/><Relationship Id="rId25" Type="http://schemas.openxmlformats.org/officeDocument/2006/relationships/tags" Target="../tags/tag889.xml"/><Relationship Id="rId33" Type="http://schemas.openxmlformats.org/officeDocument/2006/relationships/tags" Target="../tags/tag897.xml"/><Relationship Id="rId2" Type="http://schemas.openxmlformats.org/officeDocument/2006/relationships/tags" Target="../tags/tag866.xml"/><Relationship Id="rId16" Type="http://schemas.openxmlformats.org/officeDocument/2006/relationships/tags" Target="../tags/tag880.xml"/><Relationship Id="rId20" Type="http://schemas.openxmlformats.org/officeDocument/2006/relationships/tags" Target="../tags/tag884.xml"/><Relationship Id="rId29" Type="http://schemas.openxmlformats.org/officeDocument/2006/relationships/tags" Target="../tags/tag893.xml"/><Relationship Id="rId1" Type="http://schemas.openxmlformats.org/officeDocument/2006/relationships/tags" Target="../tags/tag865.xml"/><Relationship Id="rId6" Type="http://schemas.openxmlformats.org/officeDocument/2006/relationships/tags" Target="../tags/tag870.xml"/><Relationship Id="rId11" Type="http://schemas.openxmlformats.org/officeDocument/2006/relationships/tags" Target="../tags/tag875.xml"/><Relationship Id="rId24" Type="http://schemas.openxmlformats.org/officeDocument/2006/relationships/tags" Target="../tags/tag888.xml"/><Relationship Id="rId32" Type="http://schemas.openxmlformats.org/officeDocument/2006/relationships/tags" Target="../tags/tag896.xml"/><Relationship Id="rId5" Type="http://schemas.openxmlformats.org/officeDocument/2006/relationships/tags" Target="../tags/tag869.xml"/><Relationship Id="rId15" Type="http://schemas.openxmlformats.org/officeDocument/2006/relationships/tags" Target="../tags/tag879.xml"/><Relationship Id="rId23" Type="http://schemas.openxmlformats.org/officeDocument/2006/relationships/tags" Target="../tags/tag887.xml"/><Relationship Id="rId28" Type="http://schemas.openxmlformats.org/officeDocument/2006/relationships/tags" Target="../tags/tag892.xml"/><Relationship Id="rId36" Type="http://schemas.openxmlformats.org/officeDocument/2006/relationships/notesSlide" Target="../notesSlides/notesSlide38.xml"/><Relationship Id="rId10" Type="http://schemas.openxmlformats.org/officeDocument/2006/relationships/tags" Target="../tags/tag874.xml"/><Relationship Id="rId19" Type="http://schemas.openxmlformats.org/officeDocument/2006/relationships/tags" Target="../tags/tag883.xml"/><Relationship Id="rId31" Type="http://schemas.openxmlformats.org/officeDocument/2006/relationships/tags" Target="../tags/tag895.xml"/><Relationship Id="rId4" Type="http://schemas.openxmlformats.org/officeDocument/2006/relationships/tags" Target="../tags/tag868.xml"/><Relationship Id="rId9" Type="http://schemas.openxmlformats.org/officeDocument/2006/relationships/tags" Target="../tags/tag873.xml"/><Relationship Id="rId14" Type="http://schemas.openxmlformats.org/officeDocument/2006/relationships/tags" Target="../tags/tag878.xml"/><Relationship Id="rId22" Type="http://schemas.openxmlformats.org/officeDocument/2006/relationships/tags" Target="../tags/tag886.xml"/><Relationship Id="rId27" Type="http://schemas.openxmlformats.org/officeDocument/2006/relationships/tags" Target="../tags/tag891.xml"/><Relationship Id="rId30" Type="http://schemas.openxmlformats.org/officeDocument/2006/relationships/tags" Target="../tags/tag894.xml"/><Relationship Id="rId35" Type="http://schemas.openxmlformats.org/officeDocument/2006/relationships/slideLayout" Target="../slideLayouts/slideLayout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7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tags" Target="../tags/tag906.xml"/><Relationship Id="rId13" Type="http://schemas.openxmlformats.org/officeDocument/2006/relationships/tags" Target="../tags/tag911.xml"/><Relationship Id="rId18" Type="http://schemas.openxmlformats.org/officeDocument/2006/relationships/tags" Target="../tags/tag916.xml"/><Relationship Id="rId26" Type="http://schemas.openxmlformats.org/officeDocument/2006/relationships/tags" Target="../tags/tag924.xml"/><Relationship Id="rId3" Type="http://schemas.openxmlformats.org/officeDocument/2006/relationships/tags" Target="../tags/tag901.xml"/><Relationship Id="rId21" Type="http://schemas.openxmlformats.org/officeDocument/2006/relationships/tags" Target="../tags/tag919.xml"/><Relationship Id="rId7" Type="http://schemas.openxmlformats.org/officeDocument/2006/relationships/tags" Target="../tags/tag905.xml"/><Relationship Id="rId12" Type="http://schemas.openxmlformats.org/officeDocument/2006/relationships/tags" Target="../tags/tag910.xml"/><Relationship Id="rId17" Type="http://schemas.openxmlformats.org/officeDocument/2006/relationships/tags" Target="../tags/tag915.xml"/><Relationship Id="rId25" Type="http://schemas.openxmlformats.org/officeDocument/2006/relationships/tags" Target="../tags/tag923.xml"/><Relationship Id="rId2" Type="http://schemas.openxmlformats.org/officeDocument/2006/relationships/tags" Target="../tags/tag900.xml"/><Relationship Id="rId16" Type="http://schemas.openxmlformats.org/officeDocument/2006/relationships/tags" Target="../tags/tag914.xml"/><Relationship Id="rId20" Type="http://schemas.openxmlformats.org/officeDocument/2006/relationships/tags" Target="../tags/tag918.xml"/><Relationship Id="rId29" Type="http://schemas.openxmlformats.org/officeDocument/2006/relationships/slideLayout" Target="../slideLayouts/slideLayout40.xml"/><Relationship Id="rId1" Type="http://schemas.openxmlformats.org/officeDocument/2006/relationships/tags" Target="../tags/tag899.xml"/><Relationship Id="rId6" Type="http://schemas.openxmlformats.org/officeDocument/2006/relationships/tags" Target="../tags/tag904.xml"/><Relationship Id="rId11" Type="http://schemas.openxmlformats.org/officeDocument/2006/relationships/tags" Target="../tags/tag909.xml"/><Relationship Id="rId24" Type="http://schemas.openxmlformats.org/officeDocument/2006/relationships/tags" Target="../tags/tag922.xml"/><Relationship Id="rId5" Type="http://schemas.openxmlformats.org/officeDocument/2006/relationships/tags" Target="../tags/tag903.xml"/><Relationship Id="rId15" Type="http://schemas.openxmlformats.org/officeDocument/2006/relationships/tags" Target="../tags/tag913.xml"/><Relationship Id="rId23" Type="http://schemas.openxmlformats.org/officeDocument/2006/relationships/tags" Target="../tags/tag921.xml"/><Relationship Id="rId28" Type="http://schemas.openxmlformats.org/officeDocument/2006/relationships/tags" Target="../tags/tag926.xml"/><Relationship Id="rId10" Type="http://schemas.openxmlformats.org/officeDocument/2006/relationships/tags" Target="../tags/tag908.xml"/><Relationship Id="rId19" Type="http://schemas.openxmlformats.org/officeDocument/2006/relationships/tags" Target="../tags/tag917.xml"/><Relationship Id="rId4" Type="http://schemas.openxmlformats.org/officeDocument/2006/relationships/tags" Target="../tags/tag902.xml"/><Relationship Id="rId9" Type="http://schemas.openxmlformats.org/officeDocument/2006/relationships/tags" Target="../tags/tag907.xml"/><Relationship Id="rId14" Type="http://schemas.openxmlformats.org/officeDocument/2006/relationships/tags" Target="../tags/tag912.xml"/><Relationship Id="rId22" Type="http://schemas.openxmlformats.org/officeDocument/2006/relationships/tags" Target="../tags/tag920.xml"/><Relationship Id="rId27" Type="http://schemas.openxmlformats.org/officeDocument/2006/relationships/tags" Target="../tags/tag925.xml"/></Relationships>
</file>

<file path=ppt/slides/_rels/slide48.xml.rels><?xml version="1.0" encoding="UTF-8" standalone="yes"?>
<Relationships xmlns="http://schemas.openxmlformats.org/package/2006/relationships"><Relationship Id="rId13" Type="http://schemas.openxmlformats.org/officeDocument/2006/relationships/tags" Target="../tags/tag939.xml"/><Relationship Id="rId18" Type="http://schemas.openxmlformats.org/officeDocument/2006/relationships/tags" Target="../tags/tag944.xml"/><Relationship Id="rId26" Type="http://schemas.openxmlformats.org/officeDocument/2006/relationships/tags" Target="../tags/tag952.xml"/><Relationship Id="rId39" Type="http://schemas.openxmlformats.org/officeDocument/2006/relationships/tags" Target="../tags/tag965.xml"/><Relationship Id="rId21" Type="http://schemas.openxmlformats.org/officeDocument/2006/relationships/tags" Target="../tags/tag947.xml"/><Relationship Id="rId34" Type="http://schemas.openxmlformats.org/officeDocument/2006/relationships/tags" Target="../tags/tag960.xml"/><Relationship Id="rId42" Type="http://schemas.openxmlformats.org/officeDocument/2006/relationships/tags" Target="../tags/tag968.xml"/><Relationship Id="rId47" Type="http://schemas.openxmlformats.org/officeDocument/2006/relationships/tags" Target="../tags/tag973.xml"/><Relationship Id="rId50" Type="http://schemas.openxmlformats.org/officeDocument/2006/relationships/tags" Target="../tags/tag976.xml"/><Relationship Id="rId55" Type="http://schemas.openxmlformats.org/officeDocument/2006/relationships/tags" Target="../tags/tag981.xml"/><Relationship Id="rId63" Type="http://schemas.openxmlformats.org/officeDocument/2006/relationships/tags" Target="../tags/tag989.xml"/><Relationship Id="rId68" Type="http://schemas.openxmlformats.org/officeDocument/2006/relationships/tags" Target="../tags/tag994.xml"/><Relationship Id="rId76" Type="http://schemas.openxmlformats.org/officeDocument/2006/relationships/tags" Target="../tags/tag1002.xml"/><Relationship Id="rId84" Type="http://schemas.openxmlformats.org/officeDocument/2006/relationships/tags" Target="../tags/tag1010.xml"/><Relationship Id="rId89" Type="http://schemas.openxmlformats.org/officeDocument/2006/relationships/tags" Target="../tags/tag1015.xml"/><Relationship Id="rId7" Type="http://schemas.openxmlformats.org/officeDocument/2006/relationships/tags" Target="../tags/tag933.xml"/><Relationship Id="rId71" Type="http://schemas.openxmlformats.org/officeDocument/2006/relationships/tags" Target="../tags/tag997.xml"/><Relationship Id="rId92" Type="http://schemas.openxmlformats.org/officeDocument/2006/relationships/tags" Target="../tags/tag1018.xml"/><Relationship Id="rId2" Type="http://schemas.openxmlformats.org/officeDocument/2006/relationships/tags" Target="../tags/tag928.xml"/><Relationship Id="rId16" Type="http://schemas.openxmlformats.org/officeDocument/2006/relationships/tags" Target="../tags/tag942.xml"/><Relationship Id="rId29" Type="http://schemas.openxmlformats.org/officeDocument/2006/relationships/tags" Target="../tags/tag955.xml"/><Relationship Id="rId11" Type="http://schemas.openxmlformats.org/officeDocument/2006/relationships/tags" Target="../tags/tag937.xml"/><Relationship Id="rId24" Type="http://schemas.openxmlformats.org/officeDocument/2006/relationships/tags" Target="../tags/tag950.xml"/><Relationship Id="rId32" Type="http://schemas.openxmlformats.org/officeDocument/2006/relationships/tags" Target="../tags/tag958.xml"/><Relationship Id="rId37" Type="http://schemas.openxmlformats.org/officeDocument/2006/relationships/tags" Target="../tags/tag963.xml"/><Relationship Id="rId40" Type="http://schemas.openxmlformats.org/officeDocument/2006/relationships/tags" Target="../tags/tag966.xml"/><Relationship Id="rId45" Type="http://schemas.openxmlformats.org/officeDocument/2006/relationships/tags" Target="../tags/tag971.xml"/><Relationship Id="rId53" Type="http://schemas.openxmlformats.org/officeDocument/2006/relationships/tags" Target="../tags/tag979.xml"/><Relationship Id="rId58" Type="http://schemas.openxmlformats.org/officeDocument/2006/relationships/tags" Target="../tags/tag984.xml"/><Relationship Id="rId66" Type="http://schemas.openxmlformats.org/officeDocument/2006/relationships/tags" Target="../tags/tag992.xml"/><Relationship Id="rId74" Type="http://schemas.openxmlformats.org/officeDocument/2006/relationships/tags" Target="../tags/tag1000.xml"/><Relationship Id="rId79" Type="http://schemas.openxmlformats.org/officeDocument/2006/relationships/tags" Target="../tags/tag1005.xml"/><Relationship Id="rId87" Type="http://schemas.openxmlformats.org/officeDocument/2006/relationships/tags" Target="../tags/tag1013.xml"/><Relationship Id="rId5" Type="http://schemas.openxmlformats.org/officeDocument/2006/relationships/tags" Target="../tags/tag931.xml"/><Relationship Id="rId61" Type="http://schemas.openxmlformats.org/officeDocument/2006/relationships/tags" Target="../tags/tag987.xml"/><Relationship Id="rId82" Type="http://schemas.openxmlformats.org/officeDocument/2006/relationships/tags" Target="../tags/tag1008.xml"/><Relationship Id="rId90" Type="http://schemas.openxmlformats.org/officeDocument/2006/relationships/tags" Target="../tags/tag1016.xml"/><Relationship Id="rId19" Type="http://schemas.openxmlformats.org/officeDocument/2006/relationships/tags" Target="../tags/tag945.xml"/><Relationship Id="rId14" Type="http://schemas.openxmlformats.org/officeDocument/2006/relationships/tags" Target="../tags/tag940.xml"/><Relationship Id="rId22" Type="http://schemas.openxmlformats.org/officeDocument/2006/relationships/tags" Target="../tags/tag948.xml"/><Relationship Id="rId27" Type="http://schemas.openxmlformats.org/officeDocument/2006/relationships/tags" Target="../tags/tag953.xml"/><Relationship Id="rId30" Type="http://schemas.openxmlformats.org/officeDocument/2006/relationships/tags" Target="../tags/tag956.xml"/><Relationship Id="rId35" Type="http://schemas.openxmlformats.org/officeDocument/2006/relationships/tags" Target="../tags/tag961.xml"/><Relationship Id="rId43" Type="http://schemas.openxmlformats.org/officeDocument/2006/relationships/tags" Target="../tags/tag969.xml"/><Relationship Id="rId48" Type="http://schemas.openxmlformats.org/officeDocument/2006/relationships/tags" Target="../tags/tag974.xml"/><Relationship Id="rId56" Type="http://schemas.openxmlformats.org/officeDocument/2006/relationships/tags" Target="../tags/tag982.xml"/><Relationship Id="rId64" Type="http://schemas.openxmlformats.org/officeDocument/2006/relationships/tags" Target="../tags/tag990.xml"/><Relationship Id="rId69" Type="http://schemas.openxmlformats.org/officeDocument/2006/relationships/tags" Target="../tags/tag995.xml"/><Relationship Id="rId77" Type="http://schemas.openxmlformats.org/officeDocument/2006/relationships/tags" Target="../tags/tag1003.xml"/><Relationship Id="rId8" Type="http://schemas.openxmlformats.org/officeDocument/2006/relationships/tags" Target="../tags/tag934.xml"/><Relationship Id="rId51" Type="http://schemas.openxmlformats.org/officeDocument/2006/relationships/tags" Target="../tags/tag977.xml"/><Relationship Id="rId72" Type="http://schemas.openxmlformats.org/officeDocument/2006/relationships/tags" Target="../tags/tag998.xml"/><Relationship Id="rId80" Type="http://schemas.openxmlformats.org/officeDocument/2006/relationships/tags" Target="../tags/tag1006.xml"/><Relationship Id="rId85" Type="http://schemas.openxmlformats.org/officeDocument/2006/relationships/tags" Target="../tags/tag1011.xml"/><Relationship Id="rId93" Type="http://schemas.openxmlformats.org/officeDocument/2006/relationships/slideLayout" Target="../slideLayouts/slideLayout3.xml"/><Relationship Id="rId3" Type="http://schemas.openxmlformats.org/officeDocument/2006/relationships/tags" Target="../tags/tag929.xml"/><Relationship Id="rId12" Type="http://schemas.openxmlformats.org/officeDocument/2006/relationships/tags" Target="../tags/tag938.xml"/><Relationship Id="rId17" Type="http://schemas.openxmlformats.org/officeDocument/2006/relationships/tags" Target="../tags/tag943.xml"/><Relationship Id="rId25" Type="http://schemas.openxmlformats.org/officeDocument/2006/relationships/tags" Target="../tags/tag951.xml"/><Relationship Id="rId33" Type="http://schemas.openxmlformats.org/officeDocument/2006/relationships/tags" Target="../tags/tag959.xml"/><Relationship Id="rId38" Type="http://schemas.openxmlformats.org/officeDocument/2006/relationships/tags" Target="../tags/tag964.xml"/><Relationship Id="rId46" Type="http://schemas.openxmlformats.org/officeDocument/2006/relationships/tags" Target="../tags/tag972.xml"/><Relationship Id="rId59" Type="http://schemas.openxmlformats.org/officeDocument/2006/relationships/tags" Target="../tags/tag985.xml"/><Relationship Id="rId67" Type="http://schemas.openxmlformats.org/officeDocument/2006/relationships/tags" Target="../tags/tag993.xml"/><Relationship Id="rId20" Type="http://schemas.openxmlformats.org/officeDocument/2006/relationships/tags" Target="../tags/tag946.xml"/><Relationship Id="rId41" Type="http://schemas.openxmlformats.org/officeDocument/2006/relationships/tags" Target="../tags/tag967.xml"/><Relationship Id="rId54" Type="http://schemas.openxmlformats.org/officeDocument/2006/relationships/tags" Target="../tags/tag980.xml"/><Relationship Id="rId62" Type="http://schemas.openxmlformats.org/officeDocument/2006/relationships/tags" Target="../tags/tag988.xml"/><Relationship Id="rId70" Type="http://schemas.openxmlformats.org/officeDocument/2006/relationships/tags" Target="../tags/tag996.xml"/><Relationship Id="rId75" Type="http://schemas.openxmlformats.org/officeDocument/2006/relationships/tags" Target="../tags/tag1001.xml"/><Relationship Id="rId83" Type="http://schemas.openxmlformats.org/officeDocument/2006/relationships/tags" Target="../tags/tag1009.xml"/><Relationship Id="rId88" Type="http://schemas.openxmlformats.org/officeDocument/2006/relationships/tags" Target="../tags/tag1014.xml"/><Relationship Id="rId91" Type="http://schemas.openxmlformats.org/officeDocument/2006/relationships/tags" Target="../tags/tag1017.xml"/><Relationship Id="rId1" Type="http://schemas.openxmlformats.org/officeDocument/2006/relationships/tags" Target="../tags/tag927.xml"/><Relationship Id="rId6" Type="http://schemas.openxmlformats.org/officeDocument/2006/relationships/tags" Target="../tags/tag932.xml"/><Relationship Id="rId15" Type="http://schemas.openxmlformats.org/officeDocument/2006/relationships/tags" Target="../tags/tag941.xml"/><Relationship Id="rId23" Type="http://schemas.openxmlformats.org/officeDocument/2006/relationships/tags" Target="../tags/tag949.xml"/><Relationship Id="rId28" Type="http://schemas.openxmlformats.org/officeDocument/2006/relationships/tags" Target="../tags/tag954.xml"/><Relationship Id="rId36" Type="http://schemas.openxmlformats.org/officeDocument/2006/relationships/tags" Target="../tags/tag962.xml"/><Relationship Id="rId49" Type="http://schemas.openxmlformats.org/officeDocument/2006/relationships/tags" Target="../tags/tag975.xml"/><Relationship Id="rId57" Type="http://schemas.openxmlformats.org/officeDocument/2006/relationships/tags" Target="../tags/tag983.xml"/><Relationship Id="rId10" Type="http://schemas.openxmlformats.org/officeDocument/2006/relationships/tags" Target="../tags/tag936.xml"/><Relationship Id="rId31" Type="http://schemas.openxmlformats.org/officeDocument/2006/relationships/tags" Target="../tags/tag957.xml"/><Relationship Id="rId44" Type="http://schemas.openxmlformats.org/officeDocument/2006/relationships/tags" Target="../tags/tag970.xml"/><Relationship Id="rId52" Type="http://schemas.openxmlformats.org/officeDocument/2006/relationships/tags" Target="../tags/tag978.xml"/><Relationship Id="rId60" Type="http://schemas.openxmlformats.org/officeDocument/2006/relationships/tags" Target="../tags/tag986.xml"/><Relationship Id="rId65" Type="http://schemas.openxmlformats.org/officeDocument/2006/relationships/tags" Target="../tags/tag991.xml"/><Relationship Id="rId73" Type="http://schemas.openxmlformats.org/officeDocument/2006/relationships/tags" Target="../tags/tag999.xml"/><Relationship Id="rId78" Type="http://schemas.openxmlformats.org/officeDocument/2006/relationships/tags" Target="../tags/tag1004.xml"/><Relationship Id="rId81" Type="http://schemas.openxmlformats.org/officeDocument/2006/relationships/tags" Target="../tags/tag1007.xml"/><Relationship Id="rId86" Type="http://schemas.openxmlformats.org/officeDocument/2006/relationships/tags" Target="../tags/tag1012.xml"/><Relationship Id="rId94" Type="http://schemas.openxmlformats.org/officeDocument/2006/relationships/notesSlide" Target="../notesSlides/notesSlide40.xml"/><Relationship Id="rId4" Type="http://schemas.openxmlformats.org/officeDocument/2006/relationships/tags" Target="../tags/tag930.xml"/><Relationship Id="rId9" Type="http://schemas.openxmlformats.org/officeDocument/2006/relationships/tags" Target="../tags/tag935.xm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tags" Target="../tags/tag1026.xml"/><Relationship Id="rId13" Type="http://schemas.openxmlformats.org/officeDocument/2006/relationships/tags" Target="../tags/tag1031.xml"/><Relationship Id="rId3" Type="http://schemas.openxmlformats.org/officeDocument/2006/relationships/tags" Target="../tags/tag1021.xml"/><Relationship Id="rId7" Type="http://schemas.openxmlformats.org/officeDocument/2006/relationships/tags" Target="../tags/tag1025.xml"/><Relationship Id="rId12" Type="http://schemas.openxmlformats.org/officeDocument/2006/relationships/tags" Target="../tags/tag1030.xml"/><Relationship Id="rId2" Type="http://schemas.openxmlformats.org/officeDocument/2006/relationships/tags" Target="../tags/tag1020.xml"/><Relationship Id="rId16" Type="http://schemas.openxmlformats.org/officeDocument/2006/relationships/notesSlide" Target="../notesSlides/notesSlide41.xml"/><Relationship Id="rId1" Type="http://schemas.openxmlformats.org/officeDocument/2006/relationships/tags" Target="../tags/tag1019.xml"/><Relationship Id="rId6" Type="http://schemas.openxmlformats.org/officeDocument/2006/relationships/tags" Target="../tags/tag1024.xml"/><Relationship Id="rId11" Type="http://schemas.openxmlformats.org/officeDocument/2006/relationships/tags" Target="../tags/tag1029.xml"/><Relationship Id="rId5" Type="http://schemas.openxmlformats.org/officeDocument/2006/relationships/tags" Target="../tags/tag1023.xml"/><Relationship Id="rId15" Type="http://schemas.openxmlformats.org/officeDocument/2006/relationships/slideLayout" Target="../slideLayouts/slideLayout3.xml"/><Relationship Id="rId10" Type="http://schemas.openxmlformats.org/officeDocument/2006/relationships/tags" Target="../tags/tag1028.xml"/><Relationship Id="rId4" Type="http://schemas.openxmlformats.org/officeDocument/2006/relationships/tags" Target="../tags/tag1022.xml"/><Relationship Id="rId9" Type="http://schemas.openxmlformats.org/officeDocument/2006/relationships/tags" Target="../tags/tag1027.xml"/><Relationship Id="rId14" Type="http://schemas.openxmlformats.org/officeDocument/2006/relationships/tags" Target="../tags/tag103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55.xml"/><Relationship Id="rId13" Type="http://schemas.openxmlformats.org/officeDocument/2006/relationships/tags" Target="../tags/tag60.xml"/><Relationship Id="rId3" Type="http://schemas.openxmlformats.org/officeDocument/2006/relationships/tags" Target="../tags/tag50.xml"/><Relationship Id="rId7" Type="http://schemas.openxmlformats.org/officeDocument/2006/relationships/tags" Target="../tags/tag54.xml"/><Relationship Id="rId12" Type="http://schemas.openxmlformats.org/officeDocument/2006/relationships/tags" Target="../tags/tag59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11" Type="http://schemas.openxmlformats.org/officeDocument/2006/relationships/tags" Target="../tags/tag58.xml"/><Relationship Id="rId5" Type="http://schemas.openxmlformats.org/officeDocument/2006/relationships/tags" Target="../tags/tag52.xml"/><Relationship Id="rId15" Type="http://schemas.openxmlformats.org/officeDocument/2006/relationships/notesSlide" Target="../notesSlides/notesSlide3.xml"/><Relationship Id="rId10" Type="http://schemas.openxmlformats.org/officeDocument/2006/relationships/tags" Target="../tags/tag57.xml"/><Relationship Id="rId4" Type="http://schemas.openxmlformats.org/officeDocument/2006/relationships/tags" Target="../tags/tag51.xml"/><Relationship Id="rId9" Type="http://schemas.openxmlformats.org/officeDocument/2006/relationships/tags" Target="../tags/tag56.xml"/><Relationship Id="rId14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13" Type="http://schemas.openxmlformats.org/officeDocument/2006/relationships/tags" Target="../tags/tag1045.xml"/><Relationship Id="rId18" Type="http://schemas.openxmlformats.org/officeDocument/2006/relationships/tags" Target="../tags/tag1050.xml"/><Relationship Id="rId26" Type="http://schemas.openxmlformats.org/officeDocument/2006/relationships/tags" Target="../tags/tag1058.xml"/><Relationship Id="rId39" Type="http://schemas.openxmlformats.org/officeDocument/2006/relationships/tags" Target="../tags/tag1071.xml"/><Relationship Id="rId21" Type="http://schemas.openxmlformats.org/officeDocument/2006/relationships/tags" Target="../tags/tag1053.xml"/><Relationship Id="rId34" Type="http://schemas.openxmlformats.org/officeDocument/2006/relationships/tags" Target="../tags/tag1066.xml"/><Relationship Id="rId42" Type="http://schemas.openxmlformats.org/officeDocument/2006/relationships/tags" Target="../tags/tag1074.xml"/><Relationship Id="rId47" Type="http://schemas.openxmlformats.org/officeDocument/2006/relationships/tags" Target="../tags/tag1079.xml"/><Relationship Id="rId50" Type="http://schemas.openxmlformats.org/officeDocument/2006/relationships/tags" Target="../tags/tag1082.xml"/><Relationship Id="rId55" Type="http://schemas.openxmlformats.org/officeDocument/2006/relationships/tags" Target="../tags/tag1087.xml"/><Relationship Id="rId63" Type="http://schemas.openxmlformats.org/officeDocument/2006/relationships/tags" Target="../tags/tag1095.xml"/><Relationship Id="rId68" Type="http://schemas.openxmlformats.org/officeDocument/2006/relationships/slideLayout" Target="../slideLayouts/slideLayout3.xml"/><Relationship Id="rId7" Type="http://schemas.openxmlformats.org/officeDocument/2006/relationships/tags" Target="../tags/tag1039.xml"/><Relationship Id="rId2" Type="http://schemas.openxmlformats.org/officeDocument/2006/relationships/tags" Target="../tags/tag1034.xml"/><Relationship Id="rId16" Type="http://schemas.openxmlformats.org/officeDocument/2006/relationships/tags" Target="../tags/tag1048.xml"/><Relationship Id="rId29" Type="http://schemas.openxmlformats.org/officeDocument/2006/relationships/tags" Target="../tags/tag1061.xml"/><Relationship Id="rId1" Type="http://schemas.openxmlformats.org/officeDocument/2006/relationships/tags" Target="../tags/tag1033.xml"/><Relationship Id="rId6" Type="http://schemas.openxmlformats.org/officeDocument/2006/relationships/tags" Target="../tags/tag1038.xml"/><Relationship Id="rId11" Type="http://schemas.openxmlformats.org/officeDocument/2006/relationships/tags" Target="../tags/tag1043.xml"/><Relationship Id="rId24" Type="http://schemas.openxmlformats.org/officeDocument/2006/relationships/tags" Target="../tags/tag1056.xml"/><Relationship Id="rId32" Type="http://schemas.openxmlformats.org/officeDocument/2006/relationships/tags" Target="../tags/tag1064.xml"/><Relationship Id="rId37" Type="http://schemas.openxmlformats.org/officeDocument/2006/relationships/tags" Target="../tags/tag1069.xml"/><Relationship Id="rId40" Type="http://schemas.openxmlformats.org/officeDocument/2006/relationships/tags" Target="../tags/tag1072.xml"/><Relationship Id="rId45" Type="http://schemas.openxmlformats.org/officeDocument/2006/relationships/tags" Target="../tags/tag1077.xml"/><Relationship Id="rId53" Type="http://schemas.openxmlformats.org/officeDocument/2006/relationships/tags" Target="../tags/tag1085.xml"/><Relationship Id="rId58" Type="http://schemas.openxmlformats.org/officeDocument/2006/relationships/tags" Target="../tags/tag1090.xml"/><Relationship Id="rId66" Type="http://schemas.openxmlformats.org/officeDocument/2006/relationships/tags" Target="../tags/tag1098.xml"/><Relationship Id="rId5" Type="http://schemas.openxmlformats.org/officeDocument/2006/relationships/tags" Target="../tags/tag1037.xml"/><Relationship Id="rId15" Type="http://schemas.openxmlformats.org/officeDocument/2006/relationships/tags" Target="../tags/tag1047.xml"/><Relationship Id="rId23" Type="http://schemas.openxmlformats.org/officeDocument/2006/relationships/tags" Target="../tags/tag1055.xml"/><Relationship Id="rId28" Type="http://schemas.openxmlformats.org/officeDocument/2006/relationships/tags" Target="../tags/tag1060.xml"/><Relationship Id="rId36" Type="http://schemas.openxmlformats.org/officeDocument/2006/relationships/tags" Target="../tags/tag1068.xml"/><Relationship Id="rId49" Type="http://schemas.openxmlformats.org/officeDocument/2006/relationships/tags" Target="../tags/tag1081.xml"/><Relationship Id="rId57" Type="http://schemas.openxmlformats.org/officeDocument/2006/relationships/tags" Target="../tags/tag1089.xml"/><Relationship Id="rId61" Type="http://schemas.openxmlformats.org/officeDocument/2006/relationships/tags" Target="../tags/tag1093.xml"/><Relationship Id="rId10" Type="http://schemas.openxmlformats.org/officeDocument/2006/relationships/tags" Target="../tags/tag1042.xml"/><Relationship Id="rId19" Type="http://schemas.openxmlformats.org/officeDocument/2006/relationships/tags" Target="../tags/tag1051.xml"/><Relationship Id="rId31" Type="http://schemas.openxmlformats.org/officeDocument/2006/relationships/tags" Target="../tags/tag1063.xml"/><Relationship Id="rId44" Type="http://schemas.openxmlformats.org/officeDocument/2006/relationships/tags" Target="../tags/tag1076.xml"/><Relationship Id="rId52" Type="http://schemas.openxmlformats.org/officeDocument/2006/relationships/tags" Target="../tags/tag1084.xml"/><Relationship Id="rId60" Type="http://schemas.openxmlformats.org/officeDocument/2006/relationships/tags" Target="../tags/tag1092.xml"/><Relationship Id="rId65" Type="http://schemas.openxmlformats.org/officeDocument/2006/relationships/tags" Target="../tags/tag1097.xml"/><Relationship Id="rId4" Type="http://schemas.openxmlformats.org/officeDocument/2006/relationships/tags" Target="../tags/tag1036.xml"/><Relationship Id="rId9" Type="http://schemas.openxmlformats.org/officeDocument/2006/relationships/tags" Target="../tags/tag1041.xml"/><Relationship Id="rId14" Type="http://schemas.openxmlformats.org/officeDocument/2006/relationships/tags" Target="../tags/tag1046.xml"/><Relationship Id="rId22" Type="http://schemas.openxmlformats.org/officeDocument/2006/relationships/tags" Target="../tags/tag1054.xml"/><Relationship Id="rId27" Type="http://schemas.openxmlformats.org/officeDocument/2006/relationships/tags" Target="../tags/tag1059.xml"/><Relationship Id="rId30" Type="http://schemas.openxmlformats.org/officeDocument/2006/relationships/tags" Target="../tags/tag1062.xml"/><Relationship Id="rId35" Type="http://schemas.openxmlformats.org/officeDocument/2006/relationships/tags" Target="../tags/tag1067.xml"/><Relationship Id="rId43" Type="http://schemas.openxmlformats.org/officeDocument/2006/relationships/tags" Target="../tags/tag1075.xml"/><Relationship Id="rId48" Type="http://schemas.openxmlformats.org/officeDocument/2006/relationships/tags" Target="../tags/tag1080.xml"/><Relationship Id="rId56" Type="http://schemas.openxmlformats.org/officeDocument/2006/relationships/tags" Target="../tags/tag1088.xml"/><Relationship Id="rId64" Type="http://schemas.openxmlformats.org/officeDocument/2006/relationships/tags" Target="../tags/tag1096.xml"/><Relationship Id="rId69" Type="http://schemas.openxmlformats.org/officeDocument/2006/relationships/notesSlide" Target="../notesSlides/notesSlide42.xml"/><Relationship Id="rId8" Type="http://schemas.openxmlformats.org/officeDocument/2006/relationships/tags" Target="../tags/tag1040.xml"/><Relationship Id="rId51" Type="http://schemas.openxmlformats.org/officeDocument/2006/relationships/tags" Target="../tags/tag1083.xml"/><Relationship Id="rId3" Type="http://schemas.openxmlformats.org/officeDocument/2006/relationships/tags" Target="../tags/tag1035.xml"/><Relationship Id="rId12" Type="http://schemas.openxmlformats.org/officeDocument/2006/relationships/tags" Target="../tags/tag1044.xml"/><Relationship Id="rId17" Type="http://schemas.openxmlformats.org/officeDocument/2006/relationships/tags" Target="../tags/tag1049.xml"/><Relationship Id="rId25" Type="http://schemas.openxmlformats.org/officeDocument/2006/relationships/tags" Target="../tags/tag1057.xml"/><Relationship Id="rId33" Type="http://schemas.openxmlformats.org/officeDocument/2006/relationships/tags" Target="../tags/tag1065.xml"/><Relationship Id="rId38" Type="http://schemas.openxmlformats.org/officeDocument/2006/relationships/tags" Target="../tags/tag1070.xml"/><Relationship Id="rId46" Type="http://schemas.openxmlformats.org/officeDocument/2006/relationships/tags" Target="../tags/tag1078.xml"/><Relationship Id="rId59" Type="http://schemas.openxmlformats.org/officeDocument/2006/relationships/tags" Target="../tags/tag1091.xml"/><Relationship Id="rId67" Type="http://schemas.openxmlformats.org/officeDocument/2006/relationships/tags" Target="../tags/tag1099.xml"/><Relationship Id="rId20" Type="http://schemas.openxmlformats.org/officeDocument/2006/relationships/tags" Target="../tags/tag1052.xml"/><Relationship Id="rId41" Type="http://schemas.openxmlformats.org/officeDocument/2006/relationships/tags" Target="../tags/tag1073.xml"/><Relationship Id="rId54" Type="http://schemas.openxmlformats.org/officeDocument/2006/relationships/tags" Target="../tags/tag1086.xml"/><Relationship Id="rId62" Type="http://schemas.openxmlformats.org/officeDocument/2006/relationships/tags" Target="../tags/tag1094.xm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tags" Target="../tags/tag1107.xml"/><Relationship Id="rId13" Type="http://schemas.openxmlformats.org/officeDocument/2006/relationships/tags" Target="../tags/tag1112.xml"/><Relationship Id="rId18" Type="http://schemas.openxmlformats.org/officeDocument/2006/relationships/tags" Target="../tags/tag1117.xml"/><Relationship Id="rId26" Type="http://schemas.openxmlformats.org/officeDocument/2006/relationships/tags" Target="../tags/tag1125.xml"/><Relationship Id="rId3" Type="http://schemas.openxmlformats.org/officeDocument/2006/relationships/tags" Target="../tags/tag1102.xml"/><Relationship Id="rId21" Type="http://schemas.openxmlformats.org/officeDocument/2006/relationships/tags" Target="../tags/tag1120.xml"/><Relationship Id="rId7" Type="http://schemas.openxmlformats.org/officeDocument/2006/relationships/tags" Target="../tags/tag1106.xml"/><Relationship Id="rId12" Type="http://schemas.openxmlformats.org/officeDocument/2006/relationships/tags" Target="../tags/tag1111.xml"/><Relationship Id="rId17" Type="http://schemas.openxmlformats.org/officeDocument/2006/relationships/tags" Target="../tags/tag1116.xml"/><Relationship Id="rId25" Type="http://schemas.openxmlformats.org/officeDocument/2006/relationships/tags" Target="../tags/tag1124.xml"/><Relationship Id="rId33" Type="http://schemas.openxmlformats.org/officeDocument/2006/relationships/image" Target="../media/image2.jpeg"/><Relationship Id="rId2" Type="http://schemas.openxmlformats.org/officeDocument/2006/relationships/tags" Target="../tags/tag1101.xml"/><Relationship Id="rId16" Type="http://schemas.openxmlformats.org/officeDocument/2006/relationships/tags" Target="../tags/tag1115.xml"/><Relationship Id="rId20" Type="http://schemas.openxmlformats.org/officeDocument/2006/relationships/tags" Target="../tags/tag1119.xml"/><Relationship Id="rId29" Type="http://schemas.openxmlformats.org/officeDocument/2006/relationships/tags" Target="../tags/tag1128.xml"/><Relationship Id="rId1" Type="http://schemas.openxmlformats.org/officeDocument/2006/relationships/tags" Target="../tags/tag1100.xml"/><Relationship Id="rId6" Type="http://schemas.openxmlformats.org/officeDocument/2006/relationships/tags" Target="../tags/tag1105.xml"/><Relationship Id="rId11" Type="http://schemas.openxmlformats.org/officeDocument/2006/relationships/tags" Target="../tags/tag1110.xml"/><Relationship Id="rId24" Type="http://schemas.openxmlformats.org/officeDocument/2006/relationships/tags" Target="../tags/tag1123.xml"/><Relationship Id="rId32" Type="http://schemas.openxmlformats.org/officeDocument/2006/relationships/slideLayout" Target="../slideLayouts/slideLayout7.xml"/><Relationship Id="rId5" Type="http://schemas.openxmlformats.org/officeDocument/2006/relationships/tags" Target="../tags/tag1104.xml"/><Relationship Id="rId15" Type="http://schemas.openxmlformats.org/officeDocument/2006/relationships/tags" Target="../tags/tag1114.xml"/><Relationship Id="rId23" Type="http://schemas.openxmlformats.org/officeDocument/2006/relationships/tags" Target="../tags/tag1122.xml"/><Relationship Id="rId28" Type="http://schemas.openxmlformats.org/officeDocument/2006/relationships/tags" Target="../tags/tag1127.xml"/><Relationship Id="rId10" Type="http://schemas.openxmlformats.org/officeDocument/2006/relationships/tags" Target="../tags/tag1109.xml"/><Relationship Id="rId19" Type="http://schemas.openxmlformats.org/officeDocument/2006/relationships/tags" Target="../tags/tag1118.xml"/><Relationship Id="rId31" Type="http://schemas.openxmlformats.org/officeDocument/2006/relationships/tags" Target="../tags/tag1130.xml"/><Relationship Id="rId4" Type="http://schemas.openxmlformats.org/officeDocument/2006/relationships/tags" Target="../tags/tag1103.xml"/><Relationship Id="rId9" Type="http://schemas.openxmlformats.org/officeDocument/2006/relationships/tags" Target="../tags/tag1108.xml"/><Relationship Id="rId14" Type="http://schemas.openxmlformats.org/officeDocument/2006/relationships/tags" Target="../tags/tag1113.xml"/><Relationship Id="rId22" Type="http://schemas.openxmlformats.org/officeDocument/2006/relationships/tags" Target="../tags/tag1121.xml"/><Relationship Id="rId27" Type="http://schemas.openxmlformats.org/officeDocument/2006/relationships/tags" Target="../tags/tag1126.xml"/><Relationship Id="rId30" Type="http://schemas.openxmlformats.org/officeDocument/2006/relationships/tags" Target="../tags/tag112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68.xml"/><Relationship Id="rId13" Type="http://schemas.openxmlformats.org/officeDocument/2006/relationships/tags" Target="../tags/tag73.xml"/><Relationship Id="rId3" Type="http://schemas.openxmlformats.org/officeDocument/2006/relationships/tags" Target="../tags/tag63.xml"/><Relationship Id="rId7" Type="http://schemas.openxmlformats.org/officeDocument/2006/relationships/tags" Target="../tags/tag67.xml"/><Relationship Id="rId12" Type="http://schemas.openxmlformats.org/officeDocument/2006/relationships/tags" Target="../tags/tag72.xml"/><Relationship Id="rId17" Type="http://schemas.openxmlformats.org/officeDocument/2006/relationships/image" Target="../media/image14.emf"/><Relationship Id="rId2" Type="http://schemas.openxmlformats.org/officeDocument/2006/relationships/tags" Target="../tags/tag62.xml"/><Relationship Id="rId16" Type="http://schemas.openxmlformats.org/officeDocument/2006/relationships/customXml" Target="../ink/ink1.xml"/><Relationship Id="rId1" Type="http://schemas.openxmlformats.org/officeDocument/2006/relationships/tags" Target="../tags/tag61.xml"/><Relationship Id="rId6" Type="http://schemas.openxmlformats.org/officeDocument/2006/relationships/tags" Target="../tags/tag66.xml"/><Relationship Id="rId11" Type="http://schemas.openxmlformats.org/officeDocument/2006/relationships/tags" Target="../tags/tag71.xml"/><Relationship Id="rId5" Type="http://schemas.openxmlformats.org/officeDocument/2006/relationships/tags" Target="../tags/tag65.xml"/><Relationship Id="rId15" Type="http://schemas.openxmlformats.org/officeDocument/2006/relationships/notesSlide" Target="../notesSlides/notesSlide4.xml"/><Relationship Id="rId10" Type="http://schemas.openxmlformats.org/officeDocument/2006/relationships/tags" Target="../tags/tag70.xml"/><Relationship Id="rId4" Type="http://schemas.openxmlformats.org/officeDocument/2006/relationships/tags" Target="../tags/tag64.xml"/><Relationship Id="rId9" Type="http://schemas.openxmlformats.org/officeDocument/2006/relationships/tags" Target="../tags/tag69.xml"/><Relationship Id="rId14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81.xml"/><Relationship Id="rId13" Type="http://schemas.openxmlformats.org/officeDocument/2006/relationships/tags" Target="../tags/tag86.xml"/><Relationship Id="rId18" Type="http://schemas.openxmlformats.org/officeDocument/2006/relationships/tags" Target="../tags/tag91.xml"/><Relationship Id="rId26" Type="http://schemas.openxmlformats.org/officeDocument/2006/relationships/tags" Target="../tags/tag99.xml"/><Relationship Id="rId3" Type="http://schemas.openxmlformats.org/officeDocument/2006/relationships/tags" Target="../tags/tag76.xml"/><Relationship Id="rId21" Type="http://schemas.openxmlformats.org/officeDocument/2006/relationships/tags" Target="../tags/tag94.xml"/><Relationship Id="rId34" Type="http://schemas.openxmlformats.org/officeDocument/2006/relationships/slideLayout" Target="../slideLayouts/slideLayout7.xml"/><Relationship Id="rId7" Type="http://schemas.openxmlformats.org/officeDocument/2006/relationships/tags" Target="../tags/tag80.xml"/><Relationship Id="rId12" Type="http://schemas.openxmlformats.org/officeDocument/2006/relationships/tags" Target="../tags/tag85.xml"/><Relationship Id="rId17" Type="http://schemas.openxmlformats.org/officeDocument/2006/relationships/tags" Target="../tags/tag90.xml"/><Relationship Id="rId25" Type="http://schemas.openxmlformats.org/officeDocument/2006/relationships/tags" Target="../tags/tag98.xml"/><Relationship Id="rId33" Type="http://schemas.openxmlformats.org/officeDocument/2006/relationships/tags" Target="../tags/tag106.xml"/><Relationship Id="rId2" Type="http://schemas.openxmlformats.org/officeDocument/2006/relationships/tags" Target="../tags/tag75.xml"/><Relationship Id="rId16" Type="http://schemas.openxmlformats.org/officeDocument/2006/relationships/tags" Target="../tags/tag89.xml"/><Relationship Id="rId20" Type="http://schemas.openxmlformats.org/officeDocument/2006/relationships/tags" Target="../tags/tag93.xml"/><Relationship Id="rId29" Type="http://schemas.openxmlformats.org/officeDocument/2006/relationships/tags" Target="../tags/tag102.xml"/><Relationship Id="rId1" Type="http://schemas.openxmlformats.org/officeDocument/2006/relationships/tags" Target="../tags/tag74.xml"/><Relationship Id="rId6" Type="http://schemas.openxmlformats.org/officeDocument/2006/relationships/tags" Target="../tags/tag79.xml"/><Relationship Id="rId11" Type="http://schemas.openxmlformats.org/officeDocument/2006/relationships/tags" Target="../tags/tag84.xml"/><Relationship Id="rId24" Type="http://schemas.openxmlformats.org/officeDocument/2006/relationships/tags" Target="../tags/tag97.xml"/><Relationship Id="rId32" Type="http://schemas.openxmlformats.org/officeDocument/2006/relationships/tags" Target="../tags/tag105.xml"/><Relationship Id="rId5" Type="http://schemas.openxmlformats.org/officeDocument/2006/relationships/tags" Target="../tags/tag78.xml"/><Relationship Id="rId15" Type="http://schemas.openxmlformats.org/officeDocument/2006/relationships/tags" Target="../tags/tag88.xml"/><Relationship Id="rId23" Type="http://schemas.openxmlformats.org/officeDocument/2006/relationships/tags" Target="../tags/tag96.xml"/><Relationship Id="rId28" Type="http://schemas.openxmlformats.org/officeDocument/2006/relationships/tags" Target="../tags/tag101.xml"/><Relationship Id="rId10" Type="http://schemas.openxmlformats.org/officeDocument/2006/relationships/tags" Target="../tags/tag83.xml"/><Relationship Id="rId19" Type="http://schemas.openxmlformats.org/officeDocument/2006/relationships/tags" Target="../tags/tag92.xml"/><Relationship Id="rId31" Type="http://schemas.openxmlformats.org/officeDocument/2006/relationships/tags" Target="../tags/tag104.xml"/><Relationship Id="rId4" Type="http://schemas.openxmlformats.org/officeDocument/2006/relationships/tags" Target="../tags/tag77.xml"/><Relationship Id="rId9" Type="http://schemas.openxmlformats.org/officeDocument/2006/relationships/tags" Target="../tags/tag82.xml"/><Relationship Id="rId14" Type="http://schemas.openxmlformats.org/officeDocument/2006/relationships/tags" Target="../tags/tag87.xml"/><Relationship Id="rId22" Type="http://schemas.openxmlformats.org/officeDocument/2006/relationships/tags" Target="../tags/tag95.xml"/><Relationship Id="rId27" Type="http://schemas.openxmlformats.org/officeDocument/2006/relationships/tags" Target="../tags/tag100.xml"/><Relationship Id="rId30" Type="http://schemas.openxmlformats.org/officeDocument/2006/relationships/tags" Target="../tags/tag103.xml"/><Relationship Id="rId35" Type="http://schemas.openxmlformats.org/officeDocument/2006/relationships/notesSlide" Target="../notesSlides/notesSlid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08.xml"/><Relationship Id="rId1" Type="http://schemas.openxmlformats.org/officeDocument/2006/relationships/tags" Target="../tags/tag107.xml"/><Relationship Id="rId4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110.xml"/><Relationship Id="rId1" Type="http://schemas.openxmlformats.org/officeDocument/2006/relationships/tags" Target="../tags/tag109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 smtClean="0"/>
              <a:t>Arithmetic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subTitle" sz="quarter" idx="1"/>
            <p:custDataLst>
              <p:tags r:id="rId2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 smtClean="0"/>
              <a:t>Hakim Weatherspoon</a:t>
            </a:r>
          </a:p>
          <a:p>
            <a:r>
              <a:rPr lang="en-US" b="1" dirty="0" smtClean="0"/>
              <a:t>CS 3410, Spring 2012</a:t>
            </a:r>
          </a:p>
          <a:p>
            <a:r>
              <a:rPr lang="en-US" dirty="0" smtClean="0"/>
              <a:t>Computer Science</a:t>
            </a:r>
          </a:p>
          <a:p>
            <a:r>
              <a:rPr lang="en-US" dirty="0" smtClean="0"/>
              <a:t>Cornell University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85800" y="6096000"/>
            <a:ext cx="511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alibri"/>
                <a:cs typeface="Calibri"/>
              </a:rPr>
              <a:t>See P&amp;H </a:t>
            </a:r>
            <a:r>
              <a:rPr lang="da-DK" dirty="0">
                <a:solidFill>
                  <a:srgbClr val="FFFF00"/>
                </a:solidFill>
                <a:cs typeface="Calibri"/>
              </a:rPr>
              <a:t>2.4 (signed), 2.5, 2.6, </a:t>
            </a:r>
            <a:r>
              <a:rPr lang="da-DK" dirty="0" smtClean="0">
                <a:solidFill>
                  <a:srgbClr val="FFFF00"/>
                </a:solidFill>
                <a:cs typeface="Calibri"/>
              </a:rPr>
              <a:t>C.6, and </a:t>
            </a:r>
            <a:r>
              <a:rPr lang="fr-FR" dirty="0" err="1" smtClean="0">
                <a:solidFill>
                  <a:srgbClr val="FFFF00"/>
                </a:solidFill>
                <a:cs typeface="Calibri"/>
              </a:rPr>
              <a:t>Appendix</a:t>
            </a:r>
            <a:r>
              <a:rPr lang="fr-FR" dirty="0" smtClean="0">
                <a:solidFill>
                  <a:srgbClr val="FFFF00"/>
                </a:solidFill>
                <a:cs typeface="Calibri"/>
              </a:rPr>
              <a:t> C.6</a:t>
            </a:r>
            <a:endParaRPr lang="en-US" dirty="0">
              <a:solidFill>
                <a:srgbClr val="FFFF0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689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-609600" y="406400"/>
            <a:ext cx="10439400" cy="508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First Attempt: Sign/Magnitude </a:t>
            </a:r>
            <a:br>
              <a:rPr lang="en-US" dirty="0" smtClean="0"/>
            </a:br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1676400"/>
            <a:ext cx="8686800" cy="4953000"/>
          </a:xfrm>
        </p:spPr>
        <p:txBody>
          <a:bodyPr/>
          <a:lstStyle/>
          <a:p>
            <a:r>
              <a:rPr lang="en-US" dirty="0" smtClean="0"/>
              <a:t>First Attempt: </a:t>
            </a:r>
            <a:r>
              <a:rPr lang="en-US" dirty="0" smtClean="0">
                <a:solidFill>
                  <a:schemeClr val="accent1"/>
                </a:solidFill>
              </a:rPr>
              <a:t>Sign/Magnitude Representation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1 bit for sign (0=positive, 1=negative)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N-1 bits for magnitude</a:t>
            </a:r>
          </a:p>
        </p:txBody>
      </p:sp>
    </p:spTree>
    <p:extLst>
      <p:ext uri="{BB962C8B-B14F-4D97-AF65-F5344CB8AC3E}">
        <p14:creationId xmlns:p14="http://schemas.microsoft.com/office/powerpoint/2010/main" val="3035565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Two’s Complement 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/>
              <a:t>Better: </a:t>
            </a:r>
            <a:r>
              <a:rPr lang="en-US" dirty="0" smtClean="0">
                <a:solidFill>
                  <a:schemeClr val="accent1"/>
                </a:solidFill>
              </a:rPr>
              <a:t>Two’s Complement Representation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Leading 1’s for negative numbers</a:t>
            </a:r>
          </a:p>
          <a:p>
            <a:pPr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To negate </a:t>
            </a:r>
            <a:r>
              <a:rPr lang="en-US" dirty="0" smtClean="0">
                <a:solidFill>
                  <a:schemeClr val="accent1"/>
                </a:solidFill>
              </a:rPr>
              <a:t>any</a:t>
            </a:r>
            <a:r>
              <a:rPr lang="en-US" dirty="0" smtClean="0"/>
              <a:t> number:</a:t>
            </a:r>
          </a:p>
          <a:p>
            <a:pPr lvl="2"/>
            <a:r>
              <a:rPr lang="en-US" sz="2800" dirty="0" smtClean="0"/>
              <a:t>complement </a:t>
            </a:r>
            <a:r>
              <a:rPr lang="en-US" sz="2800" i="1" dirty="0" smtClean="0"/>
              <a:t>all</a:t>
            </a:r>
            <a:r>
              <a:rPr lang="en-US" sz="2800" dirty="0" smtClean="0"/>
              <a:t> the bits</a:t>
            </a:r>
          </a:p>
          <a:p>
            <a:pPr lvl="2"/>
            <a:r>
              <a:rPr lang="en-US" sz="2800" dirty="0" smtClean="0"/>
              <a:t>then add 1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819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4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Two’s Complement</a:t>
            </a:r>
          </a:p>
        </p:txBody>
      </p:sp>
      <p:sp>
        <p:nvSpPr>
          <p:cNvPr id="178483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28600" y="736777"/>
            <a:ext cx="3505200" cy="5486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Non-negatives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(as usual):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+0 </a:t>
            </a:r>
            <a:r>
              <a:rPr lang="en-US" dirty="0"/>
              <a:t>= </a:t>
            </a:r>
            <a:r>
              <a:rPr lang="en-US" dirty="0" smtClean="0"/>
              <a:t>0000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+1 </a:t>
            </a:r>
            <a:r>
              <a:rPr lang="en-US" dirty="0"/>
              <a:t>= </a:t>
            </a:r>
            <a:r>
              <a:rPr lang="en-US" dirty="0" smtClean="0"/>
              <a:t>0001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+2 = 0010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	+3 </a:t>
            </a:r>
            <a:r>
              <a:rPr lang="en-US" dirty="0"/>
              <a:t>= </a:t>
            </a:r>
            <a:r>
              <a:rPr lang="en-US" dirty="0" smtClean="0"/>
              <a:t>0011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+4 = 0100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+5 = 0101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+6 = 0110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+7 = 0111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+8 = 1000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971800" y="736777"/>
            <a:ext cx="6019800" cy="563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Negatives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(two’s complement: flip then add 1):</a:t>
            </a: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	</a:t>
            </a:r>
            <a:endParaRPr lang="en-US" sz="3200" dirty="0" smtClean="0">
              <a:solidFill>
                <a:schemeClr val="bg1"/>
              </a:solidFill>
              <a:latin typeface="+mj-lt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590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48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Two’s Complement</a:t>
            </a:r>
          </a:p>
        </p:txBody>
      </p:sp>
      <p:sp>
        <p:nvSpPr>
          <p:cNvPr id="178483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28600" y="736777"/>
            <a:ext cx="3505200" cy="548640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dirty="0" smtClean="0">
                <a:solidFill>
                  <a:schemeClr val="accent1"/>
                </a:solidFill>
              </a:rPr>
              <a:t>Non-negatives</a:t>
            </a:r>
          </a:p>
          <a:p>
            <a:pPr>
              <a:spcBef>
                <a:spcPts val="0"/>
              </a:spcBef>
            </a:pPr>
            <a:r>
              <a:rPr lang="en-US" sz="2800" dirty="0" smtClean="0"/>
              <a:t>(as usual):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+0 </a:t>
            </a:r>
            <a:r>
              <a:rPr lang="en-US" dirty="0"/>
              <a:t>= </a:t>
            </a:r>
            <a:r>
              <a:rPr lang="en-US" dirty="0" smtClean="0"/>
              <a:t>0000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+1 </a:t>
            </a:r>
            <a:r>
              <a:rPr lang="en-US" dirty="0"/>
              <a:t>= </a:t>
            </a:r>
            <a:r>
              <a:rPr lang="en-US" dirty="0" smtClean="0"/>
              <a:t>0001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+2 = 0010</a:t>
            </a:r>
            <a:endParaRPr lang="en-US" dirty="0"/>
          </a:p>
          <a:p>
            <a:pPr>
              <a:spcBef>
                <a:spcPts val="0"/>
              </a:spcBef>
            </a:pPr>
            <a:r>
              <a:rPr lang="en-US" dirty="0" smtClean="0"/>
              <a:t>	+3 </a:t>
            </a:r>
            <a:r>
              <a:rPr lang="en-US" dirty="0"/>
              <a:t>= </a:t>
            </a:r>
            <a:r>
              <a:rPr lang="en-US" dirty="0" smtClean="0"/>
              <a:t>0011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+4 = 0100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+5 = 0101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+6 = 0110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+7 = 0111</a:t>
            </a:r>
          </a:p>
          <a:p>
            <a:pPr>
              <a:spcBef>
                <a:spcPts val="0"/>
              </a:spcBef>
            </a:pPr>
            <a:r>
              <a:rPr lang="en-US" dirty="0" smtClean="0"/>
              <a:t>	+8 = 1000</a:t>
            </a:r>
            <a:endParaRPr lang="en-US" dirty="0"/>
          </a:p>
        </p:txBody>
      </p:sp>
      <p:sp>
        <p:nvSpPr>
          <p:cNvPr id="5" name="Rectangle 3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971800" y="736777"/>
            <a:ext cx="6019800" cy="5638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Negatives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(two’s complement: flip then add 1):</a:t>
            </a: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  <a:latin typeface="+mj-lt"/>
                <a:cs typeface="Arial" pitchFamily="34" charset="0"/>
              </a:rPr>
              <a:t>	</a:t>
            </a:r>
            <a:r>
              <a:rPr lang="en-US" sz="3200" dirty="0" smtClean="0">
                <a:solidFill>
                  <a:schemeClr val="bg1"/>
                </a:solidFill>
              </a:rPr>
              <a:t>~0 = 1111 	 -0 = 0000</a:t>
            </a: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</a:rPr>
              <a:t>	~1 =</a:t>
            </a: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 1110 	 -1 = 1111</a:t>
            </a: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	~2 =</a:t>
            </a:r>
            <a:r>
              <a:rPr lang="en-US" sz="3200" dirty="0" smtClean="0">
                <a:solidFill>
                  <a:schemeClr val="bg1"/>
                </a:solidFill>
              </a:rPr>
              <a:t> 1101 	 -2 = 1110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	~3 = 1100 	 -3 = 1101</a:t>
            </a: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</a:rPr>
              <a:t>	~4 = 1011 	 -4 = 1100</a:t>
            </a: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</a:rPr>
              <a:t>	~5 = 1010 	 -5 = 1011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pPr marL="342900" indent="-342900">
              <a:buSzPct val="80000"/>
            </a:pPr>
            <a:r>
              <a:rPr lang="en-US" sz="3200" dirty="0" smtClean="0">
                <a:solidFill>
                  <a:schemeClr val="bg1"/>
                </a:solidFill>
              </a:rPr>
              <a:t>	~3 = 1001 	 -6 = 1010</a:t>
            </a:r>
            <a:endParaRPr lang="en-US" sz="3200" dirty="0" smtClean="0">
              <a:solidFill>
                <a:schemeClr val="bg1"/>
              </a:solidFill>
              <a:latin typeface="+mj-lt"/>
            </a:endParaRP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	~7 = 1000 	 -7 = 1001</a:t>
            </a:r>
          </a:p>
          <a:p>
            <a:pPr marL="342900" marR="0" lvl="0" indent="-342900" algn="l" defTabSz="914400" rtl="0" eaLnBrk="1" fontAlgn="auto" latinLnBrk="0" hangingPunct="1"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lang="en-US" sz="3200" dirty="0" smtClean="0">
                <a:solidFill>
                  <a:schemeClr val="bg1"/>
                </a:solidFill>
                <a:latin typeface="+mj-lt"/>
              </a:rPr>
              <a:t>	~8 =</a:t>
            </a:r>
            <a:r>
              <a:rPr lang="en-US" sz="3200" dirty="0" smtClean="0">
                <a:solidFill>
                  <a:schemeClr val="bg1"/>
                </a:solidFill>
                <a:latin typeface="+mj-lt"/>
                <a:sym typeface="Symbol" pitchFamily="18" charset="2"/>
              </a:rPr>
              <a:t> 0111	 -8 = 1000</a:t>
            </a:r>
          </a:p>
        </p:txBody>
      </p:sp>
    </p:spTree>
    <p:extLst>
      <p:ext uri="{BB962C8B-B14F-4D97-AF65-F5344CB8AC3E}">
        <p14:creationId xmlns:p14="http://schemas.microsoft.com/office/powerpoint/2010/main" val="183796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688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Two’s Complement Facts</a:t>
            </a:r>
          </a:p>
        </p:txBody>
      </p:sp>
      <p:sp>
        <p:nvSpPr>
          <p:cNvPr id="178688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92000"/>
              </a:lnSpc>
            </a:pPr>
            <a:r>
              <a:rPr lang="en-US" dirty="0" smtClean="0"/>
              <a:t>Signed two’s complement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Negative </a:t>
            </a:r>
            <a:r>
              <a:rPr lang="en-US" dirty="0"/>
              <a:t>numbers </a:t>
            </a:r>
            <a:r>
              <a:rPr lang="en-US" dirty="0" smtClean="0"/>
              <a:t>have </a:t>
            </a:r>
            <a:r>
              <a:rPr lang="en-US" dirty="0"/>
              <a:t>leading </a:t>
            </a:r>
            <a:r>
              <a:rPr lang="en-US" dirty="0" smtClean="0"/>
              <a:t>1’s</a:t>
            </a:r>
            <a:endParaRPr lang="en-US" dirty="0"/>
          </a:p>
          <a:p>
            <a:pPr lvl="1">
              <a:lnSpc>
                <a:spcPct val="92000"/>
              </a:lnSpc>
            </a:pPr>
            <a:r>
              <a:rPr lang="en-US" dirty="0" smtClean="0"/>
              <a:t>zero is unique: +0 = - 0</a:t>
            </a:r>
          </a:p>
          <a:p>
            <a:pPr lvl="1">
              <a:lnSpc>
                <a:spcPct val="92000"/>
              </a:lnSpc>
            </a:pPr>
            <a:r>
              <a:rPr lang="en-US" dirty="0" smtClean="0"/>
              <a:t>wraps from largest positive to largest negative</a:t>
            </a:r>
            <a:endParaRPr lang="en-US" dirty="0"/>
          </a:p>
          <a:p>
            <a:pPr>
              <a:lnSpc>
                <a:spcPct val="92000"/>
              </a:lnSpc>
            </a:pPr>
            <a:r>
              <a:rPr lang="en-US" dirty="0" smtClean="0"/>
              <a:t>N </a:t>
            </a:r>
            <a:r>
              <a:rPr lang="en-US" dirty="0"/>
              <a:t>bits can be used to represent 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unsigned</a:t>
            </a:r>
            <a:r>
              <a:rPr lang="en-US" dirty="0" smtClean="0"/>
              <a:t>:</a:t>
            </a:r>
            <a:endParaRPr lang="en-US" dirty="0"/>
          </a:p>
          <a:p>
            <a:pPr lvl="2">
              <a:lnSpc>
                <a:spcPct val="92000"/>
              </a:lnSpc>
            </a:pPr>
            <a:r>
              <a:rPr lang="en-US" dirty="0" err="1" smtClean="0"/>
              <a:t>eg</a:t>
            </a:r>
            <a:r>
              <a:rPr lang="en-US" dirty="0" smtClean="0"/>
              <a:t>: </a:t>
            </a:r>
            <a:r>
              <a:rPr lang="en-US" dirty="0"/>
              <a:t>8 bits </a:t>
            </a:r>
            <a:r>
              <a:rPr lang="en-US" dirty="0" smtClean="0">
                <a:sym typeface="Symbol" pitchFamily="18" charset="2"/>
              </a:rPr>
              <a:t></a:t>
            </a:r>
            <a:endParaRPr lang="en-US" baseline="30000" dirty="0"/>
          </a:p>
          <a:p>
            <a:pPr lvl="1">
              <a:lnSpc>
                <a:spcPct val="92000"/>
              </a:lnSpc>
            </a:pPr>
            <a:r>
              <a:rPr lang="en-US" dirty="0" smtClean="0"/>
              <a:t>signed (two’s complement):</a:t>
            </a:r>
            <a:endParaRPr lang="en-US" dirty="0"/>
          </a:p>
          <a:p>
            <a:pPr lvl="2">
              <a:lnSpc>
                <a:spcPct val="92000"/>
              </a:lnSpc>
            </a:pPr>
            <a:r>
              <a:rPr lang="en-US" dirty="0"/>
              <a:t>ex: 8 bits </a:t>
            </a:r>
            <a:r>
              <a:rPr lang="en-US" dirty="0" smtClean="0">
                <a:sym typeface="Symbol" pitchFamily="18" charset="2"/>
              </a:rPr>
              <a:t>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899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Sign Extension &amp; Truncation</a:t>
            </a:r>
            <a:endParaRPr lang="en-US" dirty="0"/>
          </a:p>
        </p:txBody>
      </p:sp>
      <p:sp>
        <p:nvSpPr>
          <p:cNvPr id="178893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Extending</a:t>
            </a:r>
            <a:r>
              <a:rPr lang="en-US" dirty="0" smtClean="0"/>
              <a:t> to larger size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r>
              <a:rPr lang="en-US" sz="3200" dirty="0" smtClean="0">
                <a:solidFill>
                  <a:schemeClr val="accent1"/>
                </a:solidFill>
              </a:rPr>
              <a:t>Truncate</a:t>
            </a:r>
            <a:r>
              <a:rPr lang="en-US" sz="3200" dirty="0" smtClean="0"/>
              <a:t> to smaller </a:t>
            </a:r>
            <a:r>
              <a:rPr lang="en-US" dirty="0" smtClean="0"/>
              <a:t>size</a:t>
            </a:r>
          </a:p>
          <a:p>
            <a:pPr lvl="1"/>
            <a:endParaRPr lang="en-US" dirty="0" smtClean="0"/>
          </a:p>
        </p:txBody>
      </p:sp>
      <p:sp>
        <p:nvSpPr>
          <p:cNvPr id="6" name="Rectangle 3" hidden="1"/>
          <p:cNvSpPr txBox="1">
            <a:spLocks noChangeArrowheads="1"/>
          </p:cNvSpPr>
          <p:nvPr>
            <p:custDataLst>
              <p:tags r:id="rId3"/>
            </p:custDataLst>
          </p:nvPr>
        </p:nvSpPr>
        <p:spPr>
          <a:xfrm>
            <a:off x="228600" y="304800"/>
            <a:ext cx="8686800" cy="3352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  <a:p>
            <a:pPr marL="458788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Copy the leftmost bit into new leading bits</a:t>
            </a:r>
          </a:p>
          <a:p>
            <a:pPr marL="917575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For positive number, put 0’s in new leading bits</a:t>
            </a:r>
          </a:p>
          <a:p>
            <a:pPr marL="917575" marR="0" lvl="2" indent="-2286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Calibri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For negative number, put 1’s in new leading bits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accent4"/>
              </a:solidFill>
              <a:effectLst/>
              <a:uLnTx/>
              <a:uFillTx/>
              <a:latin typeface="Calibri" pitchFamily="34" charset="0"/>
              <a:ea typeface="+mn-ea"/>
              <a:cs typeface="Arial" pitchFamily="34" charset="0"/>
            </a:endParaRPr>
          </a:p>
          <a:p>
            <a:pPr marL="458788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4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Drop leading bits so long as sign doesn’t change</a:t>
            </a:r>
          </a:p>
        </p:txBody>
      </p:sp>
    </p:spTree>
    <p:extLst>
      <p:ext uri="{BB962C8B-B14F-4D97-AF65-F5344CB8AC3E}">
        <p14:creationId xmlns:p14="http://schemas.microsoft.com/office/powerpoint/2010/main" val="3368065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Two’s Complement Addition</a:t>
            </a:r>
          </a:p>
        </p:txBody>
      </p:sp>
      <p:sp>
        <p:nvSpPr>
          <p:cNvPr id="195891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Addition with two’s complement signed numbers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Perform </a:t>
            </a:r>
            <a:r>
              <a:rPr lang="en-US" dirty="0"/>
              <a:t>addition as usual, regardless of </a:t>
            </a:r>
            <a:r>
              <a:rPr lang="en-US" dirty="0" smtClean="0"/>
              <a:t>sign</a:t>
            </a:r>
            <a:br>
              <a:rPr lang="en-US" dirty="0" smtClean="0"/>
            </a:br>
            <a:r>
              <a:rPr lang="en-US" dirty="0" smtClean="0"/>
              <a:t>(it just works)</a:t>
            </a:r>
          </a:p>
        </p:txBody>
      </p:sp>
    </p:spTree>
    <p:extLst>
      <p:ext uri="{BB962C8B-B14F-4D97-AF65-F5344CB8AC3E}">
        <p14:creationId xmlns:p14="http://schemas.microsoft.com/office/powerpoint/2010/main" val="3120251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891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Two’s Complement Addition</a:t>
            </a:r>
          </a:p>
        </p:txBody>
      </p:sp>
      <p:sp>
        <p:nvSpPr>
          <p:cNvPr id="1958915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</a:rPr>
              <a:t>Addition with two’s complement signed numbers</a:t>
            </a:r>
          </a:p>
          <a:p>
            <a:pPr>
              <a:lnSpc>
                <a:spcPct val="90000"/>
              </a:lnSpc>
              <a:buClr>
                <a:schemeClr val="accent1"/>
              </a:buClr>
              <a:buFont typeface="Arial" pitchFamily="34" charset="0"/>
              <a:buChar char="•"/>
            </a:pPr>
            <a:r>
              <a:rPr lang="en-US" dirty="0" smtClean="0"/>
              <a:t>Perform </a:t>
            </a:r>
            <a:r>
              <a:rPr lang="en-US" dirty="0"/>
              <a:t>addition as usual, regardless of </a:t>
            </a:r>
            <a:r>
              <a:rPr lang="en-US" dirty="0" smtClean="0"/>
              <a:t>sign</a:t>
            </a:r>
            <a:br>
              <a:rPr lang="en-US" dirty="0" smtClean="0"/>
            </a:br>
            <a:r>
              <a:rPr lang="en-US" dirty="0" smtClean="0"/>
              <a:t>(it just works)</a:t>
            </a:r>
          </a:p>
        </p:txBody>
      </p:sp>
      <p:sp>
        <p:nvSpPr>
          <p:cNvPr id="4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53200" y="3174983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19800" y="2260583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  <a:r>
              <a:rPr lang="en-US" sz="280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6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8580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7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5438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7772400" y="3708383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096000" y="3708383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7162800" y="41655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1" name="Text Box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781800" y="4546583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2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876800" y="3174983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343400" y="2260583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  <a:r>
              <a:rPr lang="en-US" sz="280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4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1816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8674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4419600" y="3708383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486400" y="41655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Text Box 1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105400" y="4546583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9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00400" y="3174983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67000" y="2260583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  <a:r>
              <a:rPr lang="en-US" sz="280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21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5052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1910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2743200" y="3708383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4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3810000" y="41655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5" name="Text Box 25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29000" y="4546583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26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524000" y="3174983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990600" y="2260583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3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28" name="Line 28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18288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Line 2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514600" y="27939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1066800" y="3708383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133600" y="4165583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32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752600" y="4546583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33" name="Text Box 3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6200" y="3404238"/>
            <a:ext cx="1143000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err="1" smtClean="0">
                <a:solidFill>
                  <a:srgbClr val="FFFFFF"/>
                </a:solidFill>
                <a:latin typeface="Calibri"/>
              </a:rPr>
              <a:t>Cout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315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Overflow</a:t>
            </a:r>
          </a:p>
        </p:txBody>
      </p:sp>
      <p:sp>
        <p:nvSpPr>
          <p:cNvPr id="19609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92000"/>
              </a:lnSpc>
            </a:pPr>
            <a:r>
              <a:rPr lang="en-US" dirty="0" smtClean="0">
                <a:solidFill>
                  <a:schemeClr val="accent1"/>
                </a:solidFill>
              </a:rPr>
              <a:t>Overflow</a:t>
            </a:r>
            <a:endParaRPr lang="en-US" dirty="0">
              <a:solidFill>
                <a:schemeClr val="accent1"/>
              </a:solidFill>
            </a:endParaRPr>
          </a:p>
          <a:p>
            <a:pPr lvl="1">
              <a:lnSpc>
                <a:spcPct val="92000"/>
              </a:lnSpc>
            </a:pPr>
            <a:r>
              <a:rPr lang="en-US" dirty="0" smtClean="0"/>
              <a:t>adding a negative and a positive?</a:t>
            </a:r>
            <a:endParaRPr lang="en-US" dirty="0"/>
          </a:p>
          <a:p>
            <a:pPr lvl="1">
              <a:lnSpc>
                <a:spcPct val="92000"/>
              </a:lnSpc>
            </a:pPr>
            <a:endParaRPr lang="en-US" dirty="0" smtClean="0"/>
          </a:p>
          <a:p>
            <a:pPr lvl="1">
              <a:lnSpc>
                <a:spcPct val="92000"/>
              </a:lnSpc>
            </a:pPr>
            <a:r>
              <a:rPr lang="en-US" dirty="0" smtClean="0"/>
              <a:t>adding two positives?</a:t>
            </a:r>
            <a:endParaRPr lang="en-US" dirty="0"/>
          </a:p>
          <a:p>
            <a:pPr lvl="1">
              <a:lnSpc>
                <a:spcPct val="92000"/>
              </a:lnSpc>
            </a:pPr>
            <a:endParaRPr lang="en-US" dirty="0"/>
          </a:p>
          <a:p>
            <a:pPr lvl="1">
              <a:lnSpc>
                <a:spcPct val="92000"/>
              </a:lnSpc>
            </a:pPr>
            <a:r>
              <a:rPr lang="en-US" dirty="0" smtClean="0"/>
              <a:t>adding two negatives?</a:t>
            </a:r>
          </a:p>
          <a:p>
            <a:pPr lvl="1">
              <a:lnSpc>
                <a:spcPct val="92000"/>
              </a:lnSpc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1898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096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Overflow</a:t>
            </a:r>
          </a:p>
        </p:txBody>
      </p:sp>
      <p:sp>
        <p:nvSpPr>
          <p:cNvPr id="19609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92000"/>
              </a:lnSpc>
            </a:pPr>
            <a:r>
              <a:rPr lang="en-US" dirty="0" smtClean="0">
                <a:solidFill>
                  <a:schemeClr val="accent1"/>
                </a:solidFill>
              </a:rPr>
              <a:t>Overflow</a:t>
            </a:r>
            <a:endParaRPr lang="en-US" dirty="0">
              <a:solidFill>
                <a:schemeClr val="accent1"/>
              </a:solidFill>
            </a:endParaRPr>
          </a:p>
          <a:p>
            <a:pPr lvl="1">
              <a:lnSpc>
                <a:spcPct val="92000"/>
              </a:lnSpc>
            </a:pPr>
            <a:r>
              <a:rPr lang="en-US" dirty="0" smtClean="0"/>
              <a:t>adding a negative and a positive?</a:t>
            </a:r>
            <a:endParaRPr lang="en-US" dirty="0"/>
          </a:p>
          <a:p>
            <a:pPr lvl="1">
              <a:lnSpc>
                <a:spcPct val="92000"/>
              </a:lnSpc>
            </a:pPr>
            <a:endParaRPr lang="en-US" dirty="0" smtClean="0"/>
          </a:p>
          <a:p>
            <a:pPr lvl="1">
              <a:lnSpc>
                <a:spcPct val="92000"/>
              </a:lnSpc>
            </a:pPr>
            <a:r>
              <a:rPr lang="en-US" dirty="0" smtClean="0"/>
              <a:t>adding two positives?</a:t>
            </a:r>
            <a:endParaRPr lang="en-US" dirty="0"/>
          </a:p>
          <a:p>
            <a:pPr lvl="1">
              <a:lnSpc>
                <a:spcPct val="92000"/>
              </a:lnSpc>
            </a:pPr>
            <a:endParaRPr lang="en-US" dirty="0"/>
          </a:p>
          <a:p>
            <a:pPr lvl="1">
              <a:lnSpc>
                <a:spcPct val="92000"/>
              </a:lnSpc>
            </a:pPr>
            <a:r>
              <a:rPr lang="en-US" dirty="0" smtClean="0"/>
              <a:t>adding two negatives?</a:t>
            </a:r>
          </a:p>
          <a:p>
            <a:pPr lvl="1">
              <a:lnSpc>
                <a:spcPct val="92000"/>
              </a:lnSpc>
              <a:buNone/>
            </a:pPr>
            <a:endParaRPr lang="en-US" dirty="0" smtClean="0"/>
          </a:p>
          <a:p>
            <a:pPr>
              <a:lnSpc>
                <a:spcPct val="92000"/>
              </a:lnSpc>
            </a:pPr>
            <a:r>
              <a:rPr lang="en-US" dirty="0" smtClean="0">
                <a:solidFill>
                  <a:schemeClr val="accent1"/>
                </a:solidFill>
              </a:rPr>
              <a:t>Rule of thumb:</a:t>
            </a:r>
          </a:p>
          <a:p>
            <a:pPr>
              <a:lnSpc>
                <a:spcPct val="92000"/>
              </a:lnSpc>
            </a:pPr>
            <a:r>
              <a:rPr lang="en-US" dirty="0" smtClean="0"/>
              <a:t>	Overflow happened </a:t>
            </a:r>
            <a:r>
              <a:rPr lang="en-US" dirty="0" err="1" smtClean="0"/>
              <a:t>iff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carry </a:t>
            </a:r>
            <a:r>
              <a:rPr lang="en-US" dirty="0"/>
              <a:t>into </a:t>
            </a:r>
            <a:r>
              <a:rPr lang="en-US" dirty="0" err="1" smtClean="0"/>
              <a:t>msb</a:t>
            </a:r>
            <a:r>
              <a:rPr lang="en-US" dirty="0" smtClean="0"/>
              <a:t> != </a:t>
            </a:r>
            <a:r>
              <a:rPr lang="en-US" dirty="0"/>
              <a:t>carry out of </a:t>
            </a:r>
            <a:r>
              <a:rPr lang="en-US" dirty="0" err="1"/>
              <a:t>msb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3158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Binary </a:t>
            </a:r>
            <a:r>
              <a:rPr lang="en-US" sz="2800" dirty="0" smtClean="0"/>
              <a:t>(Arithmetic) Operations</a:t>
            </a:r>
            <a:endParaRPr lang="en-US" sz="2800" dirty="0" smtClean="0"/>
          </a:p>
          <a:p>
            <a:pPr lvl="1"/>
            <a:r>
              <a:rPr lang="en-US" sz="2400" dirty="0"/>
              <a:t>One-bit and four-bit adders</a:t>
            </a:r>
          </a:p>
          <a:p>
            <a:pPr lvl="1"/>
            <a:r>
              <a:rPr lang="en-US" sz="2400" dirty="0"/>
              <a:t>Negative numbers and two’s compliment</a:t>
            </a:r>
          </a:p>
          <a:p>
            <a:pPr lvl="1"/>
            <a:r>
              <a:rPr lang="en-US" sz="2400" dirty="0"/>
              <a:t>Addition (two’s compliment)</a:t>
            </a:r>
          </a:p>
          <a:p>
            <a:pPr lvl="1"/>
            <a:r>
              <a:rPr lang="en-US" sz="2400" dirty="0"/>
              <a:t>Subtraction (two’s compliment) </a:t>
            </a:r>
          </a:p>
          <a:p>
            <a:pPr lvl="1"/>
            <a:r>
              <a:rPr lang="en-US" sz="2400" dirty="0"/>
              <a:t>Performance</a:t>
            </a:r>
          </a:p>
          <a:p>
            <a:pPr lvl="1"/>
            <a:endParaRPr lang="en-US" dirty="0" smtClean="0"/>
          </a:p>
        </p:txBody>
      </p:sp>
      <p:pic>
        <p:nvPicPr>
          <p:cNvPr id="1026" name="CP3 Ink db4761a5-9991-4003-a52d-69eda6919e0b"/>
          <p:cNvPicPr>
            <a:picLocks noChangeAspect="1" noChangeArrowheads="1"/>
          </p:cNvPicPr>
          <p:nvPr>
            <p:custDataLst>
              <p:tags r:id="rId1"/>
            </p:custData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94" y="3941760"/>
            <a:ext cx="322051" cy="135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13082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30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Two’s Complement Adder</a:t>
            </a:r>
          </a:p>
        </p:txBody>
      </p:sp>
      <p:sp>
        <p:nvSpPr>
          <p:cNvPr id="47" name="Content Placeholder 46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/>
                </a:solidFill>
                <a:latin typeface="Calibri"/>
              </a:rPr>
              <a:t>Two’s Complement Adder with overflow detection</a:t>
            </a:r>
          </a:p>
          <a:p>
            <a:endParaRPr lang="en-US" dirty="0"/>
          </a:p>
        </p:txBody>
      </p:sp>
      <p:sp>
        <p:nvSpPr>
          <p:cNvPr id="196301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7010400" y="2743200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1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477000" y="1828800"/>
            <a:ext cx="2514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0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963013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3152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14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0010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15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8229600" y="3276600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16" name="Line 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553200" y="3276600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17" name="Line 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7620000" y="37338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18" name="Text Box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239000" y="4114800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963019" name="Rectangle 11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625475" y="533401"/>
            <a:ext cx="8075613" cy="914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  <a:buFontTx/>
              <a:buChar char="•"/>
            </a:pPr>
            <a:endParaRPr lang="en-US" sz="3200" dirty="0">
              <a:solidFill>
                <a:schemeClr val="accent1"/>
              </a:solidFill>
              <a:latin typeface="Calibri"/>
            </a:endParaRPr>
          </a:p>
        </p:txBody>
      </p:sp>
      <p:sp>
        <p:nvSpPr>
          <p:cNvPr id="1963020" name="Rectangle 12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5334000" y="2743200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21" name="Text Box 13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800600" y="1828800"/>
            <a:ext cx="2514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 smtClean="0">
                <a:solidFill>
                  <a:srgbClr val="FFFFFF"/>
                </a:solidFill>
                <a:latin typeface="Calibri"/>
              </a:rPr>
              <a:t>1 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963022" name="Line 14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6388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23" name="Line 15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63246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24" name="Line 16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4876800" y="3276600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25" name="Line 17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943600" y="37338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26" name="Text Box 18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562600" y="4114800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963027" name="Rectangle 19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657600" y="2743200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28" name="Text Box 20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3124200" y="1828800"/>
            <a:ext cx="2514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2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1963029" name="Line 21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39624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30" name="Line 22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46482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31" name="Line 2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3200400" y="3276600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32" name="Line 2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267200" y="37338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33" name="Text Box 25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3886200" y="4114800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1963034" name="Rectangle 26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1981200" y="2743200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35" name="Text Box 27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447800" y="1828800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3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B</a:t>
            </a:r>
            <a:r>
              <a:rPr lang="en-US" sz="2800" baseline="-25000" dirty="0" smtClean="0">
                <a:solidFill>
                  <a:srgbClr val="FFFFFF"/>
                </a:solidFill>
                <a:latin typeface="Calibri"/>
              </a:rPr>
              <a:t>3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63036" name="Line 2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2860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37" name="Line 2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2971800" y="2362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38" name="Line 30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 flipH="1">
            <a:off x="1371600" y="3276600"/>
            <a:ext cx="609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3039" name="Line 3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2590800" y="37338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3040" name="Text Box 32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2209800" y="4114800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1963041" name="Text Box 33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0" y="2819400"/>
            <a:ext cx="1143000" cy="10826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over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800" dirty="0">
                <a:solidFill>
                  <a:srgbClr val="FFFFFF"/>
                </a:solidFill>
                <a:latin typeface="Calibri"/>
              </a:rPr>
              <a:t>flow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63042" name="Line 34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 flipH="1" flipV="1">
            <a:off x="8686800" y="3276600"/>
            <a:ext cx="0" cy="152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43" name="Line 35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 flipH="1" flipV="1">
            <a:off x="8458200" y="3429000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44" name="Line 36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 flipV="1">
            <a:off x="8582025" y="35052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45" name="Line 37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 flipV="1">
            <a:off x="8653463" y="3576638"/>
            <a:ext cx="76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46" name="Text Box 38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8382000" y="2743200"/>
            <a:ext cx="609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0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63047" name="Line 39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>
            <a:off x="3429000" y="3276600"/>
            <a:ext cx="0" cy="609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48" name="Line 40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1752600" y="3886200"/>
            <a:ext cx="16764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3049" name="Line 4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1752600" y="3482975"/>
            <a:ext cx="0" cy="38735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3051" name="Line 43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1371600" y="3494088"/>
            <a:ext cx="381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963050" name="AutoShape 42"/>
          <p:cNvSpPr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914400" y="3101975"/>
            <a:ext cx="447827" cy="546838"/>
          </a:xfrm>
          <a:prstGeom prst="moon">
            <a:avLst>
              <a:gd name="adj" fmla="val 76598"/>
            </a:avLst>
          </a:prstGeom>
          <a:noFill/>
          <a:ln w="38100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AutoShape 42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1295559" y="3110763"/>
            <a:ext cx="169041" cy="546839"/>
          </a:xfrm>
          <a:custGeom>
            <a:avLst/>
            <a:gdLst>
              <a:gd name="connsiteX0" fmla="*/ 776287 w 776287"/>
              <a:gd name="connsiteY0" fmla="*/ 889000 h 889000"/>
              <a:gd name="connsiteX1" fmla="*/ 229642 w 776287"/>
              <a:gd name="connsiteY1" fmla="*/ 760105 h 889000"/>
              <a:gd name="connsiteX2" fmla="*/ 229643 w 776287"/>
              <a:gd name="connsiteY2" fmla="*/ 128894 h 889000"/>
              <a:gd name="connsiteX3" fmla="*/ 776287 w 776287"/>
              <a:gd name="connsiteY3" fmla="*/ 0 h 889000"/>
              <a:gd name="connsiteX4" fmla="*/ 776289 w 776287"/>
              <a:gd name="connsiteY4" fmla="*/ 889002 h 889000"/>
              <a:gd name="connsiteX5" fmla="*/ 776287 w 776287"/>
              <a:gd name="connsiteY5" fmla="*/ 889000 h 889000"/>
              <a:gd name="connsiteX0" fmla="*/ 306191 w 852837"/>
              <a:gd name="connsiteY0" fmla="*/ 128894 h 889002"/>
              <a:gd name="connsiteX1" fmla="*/ 852835 w 852837"/>
              <a:gd name="connsiteY1" fmla="*/ 0 h 889002"/>
              <a:gd name="connsiteX2" fmla="*/ 852837 w 852837"/>
              <a:gd name="connsiteY2" fmla="*/ 889002 h 889002"/>
              <a:gd name="connsiteX3" fmla="*/ 852835 w 852837"/>
              <a:gd name="connsiteY3" fmla="*/ 889000 h 889002"/>
              <a:gd name="connsiteX4" fmla="*/ 306190 w 852837"/>
              <a:gd name="connsiteY4" fmla="*/ 760105 h 889002"/>
              <a:gd name="connsiteX5" fmla="*/ 397631 w 852837"/>
              <a:gd name="connsiteY5" fmla="*/ 220334 h 889002"/>
              <a:gd name="connsiteX0" fmla="*/ 852835 w 852837"/>
              <a:gd name="connsiteY0" fmla="*/ 0 h 889002"/>
              <a:gd name="connsiteX1" fmla="*/ 852837 w 852837"/>
              <a:gd name="connsiteY1" fmla="*/ 889002 h 889002"/>
              <a:gd name="connsiteX2" fmla="*/ 852835 w 852837"/>
              <a:gd name="connsiteY2" fmla="*/ 889000 h 889002"/>
              <a:gd name="connsiteX3" fmla="*/ 306190 w 852837"/>
              <a:gd name="connsiteY3" fmla="*/ 760105 h 889002"/>
              <a:gd name="connsiteX4" fmla="*/ 397631 w 852837"/>
              <a:gd name="connsiteY4" fmla="*/ 220334 h 889002"/>
              <a:gd name="connsiteX0" fmla="*/ 546645 w 546647"/>
              <a:gd name="connsiteY0" fmla="*/ 0 h 889002"/>
              <a:gd name="connsiteX1" fmla="*/ 546647 w 546647"/>
              <a:gd name="connsiteY1" fmla="*/ 889002 h 889002"/>
              <a:gd name="connsiteX2" fmla="*/ 546645 w 546647"/>
              <a:gd name="connsiteY2" fmla="*/ 889000 h 889002"/>
              <a:gd name="connsiteX3" fmla="*/ 0 w 546647"/>
              <a:gd name="connsiteY3" fmla="*/ 760105 h 889002"/>
              <a:gd name="connsiteX0" fmla="*/ 293023 w 293025"/>
              <a:gd name="connsiteY0" fmla="*/ 0 h 889002"/>
              <a:gd name="connsiteX1" fmla="*/ 293025 w 293025"/>
              <a:gd name="connsiteY1" fmla="*/ 889002 h 889002"/>
              <a:gd name="connsiteX2" fmla="*/ 293023 w 293025"/>
              <a:gd name="connsiteY2" fmla="*/ 889000 h 889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025" h="889002">
                <a:moveTo>
                  <a:pt x="293023" y="0"/>
                </a:moveTo>
                <a:cubicBezTo>
                  <a:pt x="0" y="272584"/>
                  <a:pt x="0" y="616418"/>
                  <a:pt x="293025" y="889002"/>
                </a:cubicBezTo>
                <a:lnTo>
                  <a:pt x="293023" y="889000"/>
                </a:lnTo>
              </a:path>
            </a:pathLst>
          </a:custGeom>
          <a:noFill/>
          <a:ln w="38100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" name="Line 23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 flipH="1">
            <a:off x="685800" y="3368675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62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Binary Subtraction</a:t>
            </a:r>
            <a:endParaRPr lang="en-US" dirty="0"/>
          </a:p>
        </p:txBody>
      </p:sp>
      <p:sp>
        <p:nvSpPr>
          <p:cNvPr id="20776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74880" y="762000"/>
            <a:ext cx="8686800" cy="57150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Two’s Complement Subtraction</a:t>
            </a:r>
          </a:p>
        </p:txBody>
      </p:sp>
    </p:spTree>
    <p:extLst>
      <p:ext uri="{BB962C8B-B14F-4D97-AF65-F5344CB8AC3E}">
        <p14:creationId xmlns:p14="http://schemas.microsoft.com/office/powerpoint/2010/main" val="207366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Binary Subtraction</a:t>
            </a:r>
            <a:endParaRPr lang="en-US" dirty="0"/>
          </a:p>
        </p:txBody>
      </p:sp>
      <p:sp>
        <p:nvSpPr>
          <p:cNvPr id="207769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Two’s Complement Subtraction</a:t>
            </a:r>
          </a:p>
          <a:p>
            <a:r>
              <a:rPr lang="en-US" dirty="0" smtClean="0"/>
              <a:t>	</a:t>
            </a:r>
          </a:p>
          <a:p>
            <a:r>
              <a:rPr lang="en-US" dirty="0" smtClean="0"/>
              <a:t>	A – B = A + (-B) = A + (B + 1)</a:t>
            </a:r>
            <a:endParaRPr lang="en-US" dirty="0"/>
          </a:p>
        </p:txBody>
      </p:sp>
      <p:cxnSp>
        <p:nvCxnSpPr>
          <p:cNvPr id="8" name="Straight Connector 7"/>
          <p:cNvCxnSpPr/>
          <p:nvPr>
            <p:custDataLst>
              <p:tags r:id="rId3"/>
            </p:custDataLst>
          </p:nvPr>
        </p:nvCxnSpPr>
        <p:spPr>
          <a:xfrm>
            <a:off x="4267200" y="2057400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3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7010400" y="38575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2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73152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3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80010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4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8229600" y="43909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" name="Line 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553200" y="43909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6" name="Line 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7620000" y="48481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Text Box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239000" y="52291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8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5334000" y="38575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" name="Line 14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56388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63246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16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>
            <a:off x="4876800" y="43909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Line 17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5943600" y="48481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Text Box 18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5562600" y="52291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24" name="Rectangle 19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3657600" y="38575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39624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46482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7" name="Line 2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3200400" y="43909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Line 2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267200" y="48481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Text Box 25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886200" y="52291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30" name="Rectangle 26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1981200" y="38575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1" name="Line 2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22860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Line 2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2971800" y="34765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Line 30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 flipH="1">
            <a:off x="1371600" y="4390987"/>
            <a:ext cx="609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4" name="Line 3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2590800" y="48481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5" name="Text Box 32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209800" y="52291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36" name="Text Box 33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0" y="3933787"/>
            <a:ext cx="1143000" cy="10826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over</a:t>
            </a:r>
            <a:br>
              <a:rPr lang="en-US" sz="2800" dirty="0">
                <a:solidFill>
                  <a:srgbClr val="FFFFFF"/>
                </a:solidFill>
                <a:latin typeface="Calibri"/>
              </a:rPr>
            </a:br>
            <a:r>
              <a:rPr lang="en-US" sz="2800" dirty="0">
                <a:solidFill>
                  <a:srgbClr val="FFFFFF"/>
                </a:solidFill>
                <a:latin typeface="Calibri"/>
              </a:rPr>
              <a:t>flow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Text Box 38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8382000" y="3857587"/>
            <a:ext cx="609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1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2" name="Line 39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3429000" y="4390987"/>
            <a:ext cx="0" cy="609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3" name="Line 40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1752600" y="5000587"/>
            <a:ext cx="16764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4" name="Line 41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1752600" y="4597362"/>
            <a:ext cx="0" cy="38735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5" name="Line 43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371600" y="4608475"/>
            <a:ext cx="381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arrow" w="med" len="med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46" name="AutoShape 42"/>
          <p:cNvSpPr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914400" y="4216362"/>
            <a:ext cx="447827" cy="546838"/>
          </a:xfrm>
          <a:prstGeom prst="moon">
            <a:avLst>
              <a:gd name="adj" fmla="val 76598"/>
            </a:avLst>
          </a:prstGeom>
          <a:noFill/>
          <a:ln w="38100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" name="AutoShape 42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1295559" y="4225150"/>
            <a:ext cx="169041" cy="546839"/>
          </a:xfrm>
          <a:custGeom>
            <a:avLst/>
            <a:gdLst>
              <a:gd name="connsiteX0" fmla="*/ 776287 w 776287"/>
              <a:gd name="connsiteY0" fmla="*/ 889000 h 889000"/>
              <a:gd name="connsiteX1" fmla="*/ 229642 w 776287"/>
              <a:gd name="connsiteY1" fmla="*/ 760105 h 889000"/>
              <a:gd name="connsiteX2" fmla="*/ 229643 w 776287"/>
              <a:gd name="connsiteY2" fmla="*/ 128894 h 889000"/>
              <a:gd name="connsiteX3" fmla="*/ 776287 w 776287"/>
              <a:gd name="connsiteY3" fmla="*/ 0 h 889000"/>
              <a:gd name="connsiteX4" fmla="*/ 776289 w 776287"/>
              <a:gd name="connsiteY4" fmla="*/ 889002 h 889000"/>
              <a:gd name="connsiteX5" fmla="*/ 776287 w 776287"/>
              <a:gd name="connsiteY5" fmla="*/ 889000 h 889000"/>
              <a:gd name="connsiteX0" fmla="*/ 306191 w 852837"/>
              <a:gd name="connsiteY0" fmla="*/ 128894 h 889002"/>
              <a:gd name="connsiteX1" fmla="*/ 852835 w 852837"/>
              <a:gd name="connsiteY1" fmla="*/ 0 h 889002"/>
              <a:gd name="connsiteX2" fmla="*/ 852837 w 852837"/>
              <a:gd name="connsiteY2" fmla="*/ 889002 h 889002"/>
              <a:gd name="connsiteX3" fmla="*/ 852835 w 852837"/>
              <a:gd name="connsiteY3" fmla="*/ 889000 h 889002"/>
              <a:gd name="connsiteX4" fmla="*/ 306190 w 852837"/>
              <a:gd name="connsiteY4" fmla="*/ 760105 h 889002"/>
              <a:gd name="connsiteX5" fmla="*/ 397631 w 852837"/>
              <a:gd name="connsiteY5" fmla="*/ 220334 h 889002"/>
              <a:gd name="connsiteX0" fmla="*/ 852835 w 852837"/>
              <a:gd name="connsiteY0" fmla="*/ 0 h 889002"/>
              <a:gd name="connsiteX1" fmla="*/ 852837 w 852837"/>
              <a:gd name="connsiteY1" fmla="*/ 889002 h 889002"/>
              <a:gd name="connsiteX2" fmla="*/ 852835 w 852837"/>
              <a:gd name="connsiteY2" fmla="*/ 889000 h 889002"/>
              <a:gd name="connsiteX3" fmla="*/ 306190 w 852837"/>
              <a:gd name="connsiteY3" fmla="*/ 760105 h 889002"/>
              <a:gd name="connsiteX4" fmla="*/ 397631 w 852837"/>
              <a:gd name="connsiteY4" fmla="*/ 220334 h 889002"/>
              <a:gd name="connsiteX0" fmla="*/ 546645 w 546647"/>
              <a:gd name="connsiteY0" fmla="*/ 0 h 889002"/>
              <a:gd name="connsiteX1" fmla="*/ 546647 w 546647"/>
              <a:gd name="connsiteY1" fmla="*/ 889002 h 889002"/>
              <a:gd name="connsiteX2" fmla="*/ 546645 w 546647"/>
              <a:gd name="connsiteY2" fmla="*/ 889000 h 889002"/>
              <a:gd name="connsiteX3" fmla="*/ 0 w 546647"/>
              <a:gd name="connsiteY3" fmla="*/ 760105 h 889002"/>
              <a:gd name="connsiteX0" fmla="*/ 293023 w 293025"/>
              <a:gd name="connsiteY0" fmla="*/ 0 h 889002"/>
              <a:gd name="connsiteX1" fmla="*/ 293025 w 293025"/>
              <a:gd name="connsiteY1" fmla="*/ 889002 h 889002"/>
              <a:gd name="connsiteX2" fmla="*/ 293023 w 293025"/>
              <a:gd name="connsiteY2" fmla="*/ 889000 h 889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93025" h="889002">
                <a:moveTo>
                  <a:pt x="293023" y="0"/>
                </a:moveTo>
                <a:cubicBezTo>
                  <a:pt x="0" y="272584"/>
                  <a:pt x="0" y="616418"/>
                  <a:pt x="293025" y="889002"/>
                </a:cubicBezTo>
                <a:lnTo>
                  <a:pt x="293023" y="889000"/>
                </a:lnTo>
              </a:path>
            </a:pathLst>
          </a:custGeom>
          <a:noFill/>
          <a:ln w="38100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" name="Line 23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 flipH="1">
            <a:off x="685800" y="4483062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3" name="Text Box 31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7010400" y="2949575"/>
            <a:ext cx="609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54" name="Text Box 32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7620000" y="2286000"/>
            <a:ext cx="9144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grpSp>
        <p:nvGrpSpPr>
          <p:cNvPr id="55" name="Group 33"/>
          <p:cNvGrpSpPr>
            <a:grpSpLocks/>
          </p:cNvGrpSpPr>
          <p:nvPr>
            <p:custDataLst>
              <p:tags r:id="rId40"/>
            </p:custDataLst>
          </p:nvPr>
        </p:nvGrpSpPr>
        <p:grpSpPr bwMode="auto">
          <a:xfrm rot="5400000">
            <a:off x="7648575" y="3025775"/>
            <a:ext cx="703263" cy="246063"/>
            <a:chOff x="3654" y="1680"/>
            <a:chExt cx="934" cy="336"/>
          </a:xfrm>
        </p:grpSpPr>
        <p:sp>
          <p:nvSpPr>
            <p:cNvPr id="56" name="AutoShape 34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7" name="Oval 35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8" name="Line 36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59" name="Line 37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0" name="Text Box 38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5334000" y="2949575"/>
            <a:ext cx="609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61" name="Text Box 39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5943600" y="2286000"/>
            <a:ext cx="9144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grpSp>
        <p:nvGrpSpPr>
          <p:cNvPr id="62" name="Group 40"/>
          <p:cNvGrpSpPr>
            <a:grpSpLocks/>
          </p:cNvGrpSpPr>
          <p:nvPr>
            <p:custDataLst>
              <p:tags r:id="rId43"/>
            </p:custDataLst>
          </p:nvPr>
        </p:nvGrpSpPr>
        <p:grpSpPr bwMode="auto">
          <a:xfrm rot="5400000">
            <a:off x="5972175" y="3025775"/>
            <a:ext cx="703263" cy="246063"/>
            <a:chOff x="3654" y="1680"/>
            <a:chExt cx="934" cy="336"/>
          </a:xfrm>
        </p:grpSpPr>
        <p:sp>
          <p:nvSpPr>
            <p:cNvPr id="63" name="AutoShape 41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4" name="Oval 42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5" name="Line 43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6" name="Line 44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7" name="Text Box 45"/>
          <p:cNvSpPr txBox="1"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3657600" y="2949575"/>
            <a:ext cx="609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68" name="Text Box 46"/>
          <p:cNvSpPr txBox="1"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4267200" y="2286000"/>
            <a:ext cx="9144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grpSp>
        <p:nvGrpSpPr>
          <p:cNvPr id="69" name="Group 47"/>
          <p:cNvGrpSpPr>
            <a:grpSpLocks/>
          </p:cNvGrpSpPr>
          <p:nvPr>
            <p:custDataLst>
              <p:tags r:id="rId46"/>
            </p:custDataLst>
          </p:nvPr>
        </p:nvGrpSpPr>
        <p:grpSpPr bwMode="auto">
          <a:xfrm rot="5400000">
            <a:off x="4295775" y="3025775"/>
            <a:ext cx="703263" cy="246063"/>
            <a:chOff x="3654" y="1680"/>
            <a:chExt cx="934" cy="336"/>
          </a:xfrm>
        </p:grpSpPr>
        <p:sp>
          <p:nvSpPr>
            <p:cNvPr id="70" name="AutoShape 48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Oval 49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2" name="Line 50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3" name="Line 51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74" name="Text Box 52"/>
          <p:cNvSpPr txBox="1"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1981200" y="2949575"/>
            <a:ext cx="609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75" name="Text Box 53"/>
          <p:cNvSpPr txBox="1">
            <a:spLocks noChangeArrowheads="1"/>
          </p:cNvSpPr>
          <p:nvPr>
            <p:custDataLst>
              <p:tags r:id="rId48"/>
            </p:custDataLst>
          </p:nvPr>
        </p:nvSpPr>
        <p:spPr bwMode="auto">
          <a:xfrm>
            <a:off x="2590800" y="2286000"/>
            <a:ext cx="9144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grpSp>
        <p:nvGrpSpPr>
          <p:cNvPr id="76" name="Group 54"/>
          <p:cNvGrpSpPr>
            <a:grpSpLocks/>
          </p:cNvGrpSpPr>
          <p:nvPr>
            <p:custDataLst>
              <p:tags r:id="rId49"/>
            </p:custDataLst>
          </p:nvPr>
        </p:nvGrpSpPr>
        <p:grpSpPr bwMode="auto">
          <a:xfrm rot="5400000">
            <a:off x="2619375" y="3025775"/>
            <a:ext cx="703263" cy="246063"/>
            <a:chOff x="3654" y="1680"/>
            <a:chExt cx="934" cy="336"/>
          </a:xfrm>
        </p:grpSpPr>
        <p:sp>
          <p:nvSpPr>
            <p:cNvPr id="77" name="AutoShape 55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8" name="Oval 56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9" name="Line 57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0" name="Line 58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1" name="TextBox 80"/>
          <p:cNvSpPr txBox="1"/>
          <p:nvPr>
            <p:custDataLst>
              <p:tags r:id="rId50"/>
            </p:custDataLst>
          </p:nvPr>
        </p:nvSpPr>
        <p:spPr>
          <a:xfrm>
            <a:off x="1066800" y="6172200"/>
            <a:ext cx="2662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Q:  What if (-B) overflows?</a:t>
            </a: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906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7107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A Calculator</a:t>
            </a:r>
          </a:p>
        </p:txBody>
      </p:sp>
      <p:sp>
        <p:nvSpPr>
          <p:cNvPr id="1967111" name="Line 7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008063" y="2133600"/>
            <a:ext cx="77946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12" name="Line 8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990600" y="3352800"/>
            <a:ext cx="7620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31" name="Line 2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990599" y="4724400"/>
            <a:ext cx="779463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42" name="Text Box 38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 rot="16200000">
            <a:off x="6620676" y="3843549"/>
            <a:ext cx="1523999" cy="59215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decoder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67143" name="Line 39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1236663" y="1994475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44" name="Text Box 40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1141227" y="1562456"/>
            <a:ext cx="34015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51" name="Line 4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459551" y="3987224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52" name="Text Box 48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6367229" y="3606224"/>
            <a:ext cx="34015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53" name="Line 4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6154751" y="4131686"/>
            <a:ext cx="9144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1967154" name="Picture 50" descr="8-segment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069137" y="863025"/>
            <a:ext cx="703263" cy="914400"/>
          </a:xfrm>
          <a:prstGeom prst="rect">
            <a:avLst/>
          </a:prstGeom>
          <a:noFill/>
        </p:spPr>
      </p:pic>
      <p:pic>
        <p:nvPicPr>
          <p:cNvPr id="1967155" name="Picture 51" descr="8-segment"/>
          <p:cNvPicPr>
            <a:picLocks noChangeAspect="1" noChangeArrowheads="1"/>
          </p:cNvPicPr>
          <p:nvPr>
            <p:custDataLst>
              <p:tags r:id="rId12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7754937" y="863025"/>
            <a:ext cx="703263" cy="914400"/>
          </a:xfrm>
          <a:prstGeom prst="rect">
            <a:avLst/>
          </a:prstGeom>
          <a:noFill/>
        </p:spPr>
      </p:pic>
      <p:pic>
        <p:nvPicPr>
          <p:cNvPr id="1967156" name="Picture 52" descr="8-segment"/>
          <p:cNvPicPr>
            <a:picLocks noChangeAspect="1" noChangeArrowheads="1"/>
          </p:cNvPicPr>
          <p:nvPr>
            <p:custDataLst>
              <p:tags r:id="rId13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6383337" y="863025"/>
            <a:ext cx="703263" cy="914400"/>
          </a:xfrm>
          <a:prstGeom prst="rect">
            <a:avLst/>
          </a:prstGeom>
          <a:noFill/>
        </p:spPr>
      </p:pic>
      <p:sp>
        <p:nvSpPr>
          <p:cNvPr id="1967158" name="Line 54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7373937" y="1777425"/>
            <a:ext cx="0" cy="1600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60" name="Text Box 56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627063" y="4373940"/>
            <a:ext cx="1228221" cy="156966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S</a:t>
            </a:r>
            <a:br>
              <a:rPr lang="en-US" sz="3200" dirty="0" smtClean="0">
                <a:solidFill>
                  <a:srgbClr val="FFFFFF"/>
                </a:solidFill>
                <a:latin typeface="Calibri"/>
              </a:rPr>
            </a:b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0=add</a:t>
            </a:r>
          </a:p>
          <a:p>
            <a:pPr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1=sub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3" name="Line 54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697537" y="1777425"/>
            <a:ext cx="0" cy="457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94" name="Picture 51" descr="8-segment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24" cstate="print"/>
          <a:srcRect/>
          <a:stretch>
            <a:fillRect/>
          </a:stretch>
        </p:blipFill>
        <p:spPr bwMode="auto">
          <a:xfrm>
            <a:off x="5316537" y="863025"/>
            <a:ext cx="703263" cy="914400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>
            <p:custDataLst>
              <p:tags r:id="rId18"/>
            </p:custDataLst>
          </p:nvPr>
        </p:nvSpPr>
        <p:spPr>
          <a:xfrm>
            <a:off x="609600" y="182880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>
            <p:custDataLst>
              <p:tags r:id="rId19"/>
            </p:custDataLst>
          </p:nvPr>
        </p:nvSpPr>
        <p:spPr>
          <a:xfrm>
            <a:off x="609600" y="307282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0" name="Line 39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1255899" y="3200400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" name="Text Box 40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1160463" y="2768381"/>
            <a:ext cx="34015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04535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7107" name="Rectangle 3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A Calculator</a:t>
            </a:r>
          </a:p>
        </p:txBody>
      </p:sp>
      <p:sp>
        <p:nvSpPr>
          <p:cNvPr id="1967111" name="Line 7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963737" y="2286000"/>
            <a:ext cx="2133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12" name="Line 8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887537" y="3505200"/>
            <a:ext cx="7620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grpSp>
        <p:nvGrpSpPr>
          <p:cNvPr id="2" name="Group 9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2649537" y="3581400"/>
            <a:ext cx="762000" cy="304800"/>
            <a:chOff x="3654" y="1680"/>
            <a:chExt cx="934" cy="336"/>
          </a:xfrm>
        </p:grpSpPr>
        <p:sp>
          <p:nvSpPr>
            <p:cNvPr id="1967114" name="AutoShape 10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 rot="5400000">
              <a:off x="3960" y="1656"/>
              <a:ext cx="336" cy="384"/>
            </a:xfrm>
            <a:prstGeom prst="triangle">
              <a:avLst>
                <a:gd name="adj" fmla="val 50000"/>
              </a:avLst>
            </a:prstGeom>
            <a:noFill/>
            <a:ln w="25400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67115" name="Oval 11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4326" y="1799"/>
              <a:ext cx="96" cy="96"/>
            </a:xfrm>
            <a:prstGeom prst="ellipse">
              <a:avLst/>
            </a:prstGeom>
            <a:noFill/>
            <a:ln w="25400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67116" name="Line 12"/>
            <p:cNvSpPr>
              <a:spLocks noChangeShapeType="1"/>
            </p:cNvSpPr>
            <p:nvPr>
              <p:custDataLst>
                <p:tags r:id="rId46"/>
              </p:custDataLst>
            </p:nvPr>
          </p:nvSpPr>
          <p:spPr bwMode="auto">
            <a:xfrm flipH="1">
              <a:off x="3654" y="1847"/>
              <a:ext cx="288" cy="0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967117" name="Line 13"/>
            <p:cNvSpPr>
              <a:spLocks noChangeShapeType="1"/>
            </p:cNvSpPr>
            <p:nvPr>
              <p:custDataLst>
                <p:tags r:id="rId47"/>
              </p:custDataLst>
            </p:nvPr>
          </p:nvSpPr>
          <p:spPr bwMode="auto">
            <a:xfrm flipH="1" flipV="1">
              <a:off x="4422" y="1847"/>
              <a:ext cx="166" cy="3"/>
            </a:xfrm>
            <a:prstGeom prst="line">
              <a:avLst/>
            </a:prstGeom>
            <a:noFill/>
            <a:ln w="254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967118" name="Rectangle 14"/>
          <p:cNvSpPr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3411537" y="3124200"/>
            <a:ext cx="381000" cy="762000"/>
          </a:xfrm>
          <a:custGeom>
            <a:avLst/>
            <a:gdLst>
              <a:gd name="connsiteX0" fmla="*/ 0 w 381000"/>
              <a:gd name="connsiteY0" fmla="*/ 0 h 762000"/>
              <a:gd name="connsiteX1" fmla="*/ 381000 w 381000"/>
              <a:gd name="connsiteY1" fmla="*/ 0 h 762000"/>
              <a:gd name="connsiteX2" fmla="*/ 381000 w 381000"/>
              <a:gd name="connsiteY2" fmla="*/ 762000 h 762000"/>
              <a:gd name="connsiteX3" fmla="*/ 0 w 381000"/>
              <a:gd name="connsiteY3" fmla="*/ 762000 h 762000"/>
              <a:gd name="connsiteX4" fmla="*/ 0 w 381000"/>
              <a:gd name="connsiteY4" fmla="*/ 0 h 762000"/>
              <a:gd name="connsiteX0" fmla="*/ 0 w 381000"/>
              <a:gd name="connsiteY0" fmla="*/ 0 h 762000"/>
              <a:gd name="connsiteX1" fmla="*/ 381000 w 381000"/>
              <a:gd name="connsiteY1" fmla="*/ 76200 h 762000"/>
              <a:gd name="connsiteX2" fmla="*/ 381000 w 381000"/>
              <a:gd name="connsiteY2" fmla="*/ 762000 h 762000"/>
              <a:gd name="connsiteX3" fmla="*/ 0 w 381000"/>
              <a:gd name="connsiteY3" fmla="*/ 762000 h 762000"/>
              <a:gd name="connsiteX4" fmla="*/ 0 w 381000"/>
              <a:gd name="connsiteY4" fmla="*/ 0 h 762000"/>
              <a:gd name="connsiteX0" fmla="*/ 0 w 381000"/>
              <a:gd name="connsiteY0" fmla="*/ 0 h 762000"/>
              <a:gd name="connsiteX1" fmla="*/ 381000 w 381000"/>
              <a:gd name="connsiteY1" fmla="*/ 76200 h 762000"/>
              <a:gd name="connsiteX2" fmla="*/ 381000 w 381000"/>
              <a:gd name="connsiteY2" fmla="*/ 685800 h 762000"/>
              <a:gd name="connsiteX3" fmla="*/ 0 w 381000"/>
              <a:gd name="connsiteY3" fmla="*/ 762000 h 762000"/>
              <a:gd name="connsiteX4" fmla="*/ 0 w 381000"/>
              <a:gd name="connsiteY4" fmla="*/ 0 h 76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81000" h="762000">
                <a:moveTo>
                  <a:pt x="0" y="0"/>
                </a:moveTo>
                <a:lnTo>
                  <a:pt x="381000" y="76200"/>
                </a:lnTo>
                <a:lnTo>
                  <a:pt x="381000" y="685800"/>
                </a:lnTo>
                <a:lnTo>
                  <a:pt x="0" y="762000"/>
                </a:lnTo>
                <a:lnTo>
                  <a:pt x="0" y="0"/>
                </a:lnTo>
                <a:close/>
              </a:path>
            </a:pathLst>
          </a:custGeom>
          <a:noFill/>
          <a:ln w="25400" algn="ctr">
            <a:solidFill>
              <a:schemeClr val="accent4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19" name="Line 15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649537" y="3200400"/>
            <a:ext cx="7620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0" name="Line 1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649537" y="3200400"/>
            <a:ext cx="0" cy="533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1" name="Line 1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792537" y="3505200"/>
            <a:ext cx="3048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2" name="Line 18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097337" y="29718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3" name="Line 19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4097337" y="2971800"/>
            <a:ext cx="0" cy="533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4" name="Line 20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4097337" y="28194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5" name="Line 21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4097337" y="2286000"/>
            <a:ext cx="0" cy="5334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6" name="Rectangle 22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325937" y="2438400"/>
            <a:ext cx="457200" cy="914400"/>
          </a:xfrm>
          <a:prstGeom prst="rect">
            <a:avLst/>
          </a:prstGeom>
          <a:noFill/>
          <a:ln w="2540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67129" name="Line 2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640137" y="3810000"/>
            <a:ext cx="0" cy="10668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30" name="Line 2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4487465" y="3366075"/>
            <a:ext cx="9128" cy="1510725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31" name="Line 2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1887537" y="4876800"/>
            <a:ext cx="2609056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36" name="Text Box 32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 rot="16200000">
            <a:off x="3939381" y="2703225"/>
            <a:ext cx="1114425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FFFF"/>
                </a:solidFill>
                <a:latin typeface="Calibri"/>
              </a:rPr>
              <a:t>adder</a:t>
            </a:r>
          </a:p>
        </p:txBody>
      </p:sp>
      <p:sp>
        <p:nvSpPr>
          <p:cNvPr id="1967138" name="Text Box 34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 rot="16200000">
            <a:off x="3055937" y="3283456"/>
            <a:ext cx="960438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FFFF"/>
                </a:solidFill>
                <a:latin typeface="Calibri"/>
              </a:rPr>
              <a:t>mux</a:t>
            </a:r>
          </a:p>
        </p:txBody>
      </p:sp>
      <p:sp>
        <p:nvSpPr>
          <p:cNvPr id="1967141" name="Rectangle 37"/>
          <p:cNvSpPr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773737" y="2362200"/>
            <a:ext cx="381000" cy="1143000"/>
          </a:xfrm>
          <a:prstGeom prst="rect">
            <a:avLst/>
          </a:prstGeom>
          <a:noFill/>
          <a:ln w="25400" algn="ctr">
            <a:solidFill>
              <a:srgbClr val="CC0099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42" name="Text Box 38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 rot="16200000">
            <a:off x="5345112" y="2699256"/>
            <a:ext cx="1220788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decoder</a:t>
            </a:r>
            <a:endParaRPr lang="en-US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967143" name="Line 39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2133600" y="2146875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44" name="Text Box 40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2038164" y="1714856"/>
            <a:ext cx="34015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45" name="Line 4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2978150" y="3132138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46" name="Text Box 42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878137" y="2806125"/>
            <a:ext cx="301686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47" name="Line 43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 flipH="1">
            <a:off x="3892550" y="3360738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48" name="Text Box 44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742500" y="2971800"/>
            <a:ext cx="301686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49" name="Line 45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 flipH="1">
            <a:off x="2673350" y="3665538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50" name="Text Box 46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2523300" y="3810000"/>
            <a:ext cx="301686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51" name="Line 47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5164137" y="2751138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67152" name="Text Box 48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5091051" y="2425125"/>
            <a:ext cx="301686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1967153" name="Line 49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4859337" y="2895600"/>
            <a:ext cx="9144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1967154" name="Picture 50" descr="8-segment"/>
          <p:cNvPicPr>
            <a:picLocks noChangeAspect="1" noChangeArrowheads="1"/>
          </p:cNvPicPr>
          <p:nvPr>
            <p:custDataLst>
              <p:tags r:id="rId32"/>
            </p:custDataLst>
          </p:nvPr>
        </p:nvPicPr>
        <p:blipFill>
          <a:blip r:embed="rId50" cstate="print"/>
          <a:srcRect/>
          <a:stretch>
            <a:fillRect/>
          </a:stretch>
        </p:blipFill>
        <p:spPr bwMode="auto">
          <a:xfrm>
            <a:off x="5697537" y="1066800"/>
            <a:ext cx="703263" cy="914400"/>
          </a:xfrm>
          <a:prstGeom prst="rect">
            <a:avLst/>
          </a:prstGeom>
          <a:noFill/>
        </p:spPr>
      </p:pic>
      <p:pic>
        <p:nvPicPr>
          <p:cNvPr id="1967155" name="Picture 51" descr="8-segment"/>
          <p:cNvPicPr>
            <a:picLocks noChangeAspect="1" noChangeArrowheads="1"/>
          </p:cNvPicPr>
          <p:nvPr>
            <p:custDataLst>
              <p:tags r:id="rId33"/>
            </p:custDataLst>
          </p:nvPr>
        </p:nvPicPr>
        <p:blipFill>
          <a:blip r:embed="rId50" cstate="print"/>
          <a:srcRect/>
          <a:stretch>
            <a:fillRect/>
          </a:stretch>
        </p:blipFill>
        <p:spPr bwMode="auto">
          <a:xfrm>
            <a:off x="6383337" y="1066800"/>
            <a:ext cx="703263" cy="914400"/>
          </a:xfrm>
          <a:prstGeom prst="rect">
            <a:avLst/>
          </a:prstGeom>
          <a:noFill/>
        </p:spPr>
      </p:pic>
      <p:pic>
        <p:nvPicPr>
          <p:cNvPr id="1967156" name="Picture 52" descr="8-segment"/>
          <p:cNvPicPr>
            <a:picLocks noChangeAspect="1" noChangeArrowheads="1"/>
          </p:cNvPicPr>
          <p:nvPr>
            <p:custDataLst>
              <p:tags r:id="rId34"/>
            </p:custDataLst>
          </p:nvPr>
        </p:nvPicPr>
        <p:blipFill>
          <a:blip r:embed="rId50" cstate="print"/>
          <a:srcRect/>
          <a:stretch>
            <a:fillRect/>
          </a:stretch>
        </p:blipFill>
        <p:spPr bwMode="auto">
          <a:xfrm>
            <a:off x="5011737" y="1066800"/>
            <a:ext cx="703263" cy="914400"/>
          </a:xfrm>
          <a:prstGeom prst="rect">
            <a:avLst/>
          </a:prstGeom>
          <a:noFill/>
        </p:spPr>
      </p:pic>
      <p:sp>
        <p:nvSpPr>
          <p:cNvPr id="1967158" name="Line 54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6002337" y="1981200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67160" name="Text Box 56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1524000" y="4526340"/>
            <a:ext cx="373820" cy="5847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S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3" name="Line 54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4554537" y="1981200"/>
            <a:ext cx="0" cy="4572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pic>
        <p:nvPicPr>
          <p:cNvPr id="94" name="Picture 51" descr="8-segment"/>
          <p:cNvPicPr>
            <a:picLocks noChangeAspect="1" noChangeArrowheads="1"/>
          </p:cNvPicPr>
          <p:nvPr>
            <p:custDataLst>
              <p:tags r:id="rId38"/>
            </p:custDataLst>
          </p:nvPr>
        </p:nvPicPr>
        <p:blipFill>
          <a:blip r:embed="rId50" cstate="print"/>
          <a:srcRect/>
          <a:stretch>
            <a:fillRect/>
          </a:stretch>
        </p:blipFill>
        <p:spPr bwMode="auto">
          <a:xfrm>
            <a:off x="4173537" y="1066800"/>
            <a:ext cx="703263" cy="914400"/>
          </a:xfrm>
          <a:prstGeom prst="rect">
            <a:avLst/>
          </a:prstGeom>
          <a:noFill/>
        </p:spPr>
      </p:pic>
      <p:sp>
        <p:nvSpPr>
          <p:cNvPr id="57" name="TextBox 56"/>
          <p:cNvSpPr txBox="1"/>
          <p:nvPr>
            <p:custDataLst>
              <p:tags r:id="rId39"/>
            </p:custDataLst>
          </p:nvPr>
        </p:nvSpPr>
        <p:spPr>
          <a:xfrm>
            <a:off x="1506537" y="1981200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A</a:t>
            </a:r>
          </a:p>
        </p:txBody>
      </p:sp>
      <p:sp>
        <p:nvSpPr>
          <p:cNvPr id="58" name="TextBox 57"/>
          <p:cNvSpPr txBox="1"/>
          <p:nvPr>
            <p:custDataLst>
              <p:tags r:id="rId40"/>
            </p:custDataLst>
          </p:nvPr>
        </p:nvSpPr>
        <p:spPr>
          <a:xfrm>
            <a:off x="1506537" y="3225225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60" name="Line 39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>
            <a:off x="2152836" y="3352800"/>
            <a:ext cx="76200" cy="2286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1" name="Text Box 40"/>
          <p:cNvSpPr txBox="1">
            <a:spLocks noChangeArrowheads="1"/>
          </p:cNvSpPr>
          <p:nvPr>
            <p:custDataLst>
              <p:tags r:id="rId42"/>
            </p:custDataLst>
          </p:nvPr>
        </p:nvSpPr>
        <p:spPr bwMode="auto">
          <a:xfrm>
            <a:off x="2057400" y="2920781"/>
            <a:ext cx="34015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400" dirty="0">
                <a:solidFill>
                  <a:srgbClr val="FFFFFF"/>
                </a:solidFill>
                <a:latin typeface="Calibri"/>
              </a:rPr>
              <a:t>8</a:t>
            </a:r>
          </a:p>
        </p:txBody>
      </p:sp>
      <p:sp>
        <p:nvSpPr>
          <p:cNvPr id="59" name="Text Box 56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1349626" y="5111115"/>
            <a:ext cx="1228221" cy="107721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0=add</a:t>
            </a:r>
          </a:p>
          <a:p>
            <a:pPr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1=sub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333871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7219" name="Rectangle 3"/>
          <p:cNvSpPr>
            <a:spLocks noGrp="1" noChangeArrowheads="1"/>
          </p:cNvSpPr>
          <p:nvPr>
            <p:ph idx="1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pPr lvl="1"/>
            <a:r>
              <a:rPr lang="en-US" dirty="0" smtClean="0"/>
              <a:t>Is </a:t>
            </a:r>
            <a:r>
              <a:rPr lang="en-US" dirty="0"/>
              <a:t>this design fast enough?</a:t>
            </a:r>
          </a:p>
          <a:p>
            <a:pPr lvl="1"/>
            <a:r>
              <a:rPr lang="en-US" dirty="0" smtClean="0"/>
              <a:t>Can we generalize to 32 bits? 64? more?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Efficiency and Generality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400800" y="31717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5867400" y="2257387"/>
            <a:ext cx="2514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0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7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7056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3914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9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7620000" y="37051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0" name="Line 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5943600" y="37051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1" name="Line 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7010400" y="41623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" name="Text Box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629400" y="45433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3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724400" y="31717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4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191000" y="2257387"/>
            <a:ext cx="2514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 smtClean="0">
                <a:solidFill>
                  <a:srgbClr val="FFFFFF"/>
                </a:solidFill>
                <a:latin typeface="Calibri"/>
              </a:rPr>
              <a:t>1 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5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0292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6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7150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4267200" y="37051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334000" y="41623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Text Box 1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953000" y="45433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20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048000" y="31717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514600" y="2257387"/>
            <a:ext cx="2514600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2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  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22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3528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3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0386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4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2590800" y="3705187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5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3657600" y="41623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6" name="Text Box 25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276600" y="45433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27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371600" y="3171787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8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838200" y="2257387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3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  B</a:t>
            </a:r>
            <a:r>
              <a:rPr lang="en-US" sz="2800" baseline="-25000" dirty="0" smtClean="0">
                <a:solidFill>
                  <a:srgbClr val="FFFFFF"/>
                </a:solidFill>
                <a:latin typeface="Calibri"/>
              </a:rPr>
              <a:t>3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9" name="Line 28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16764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0" name="Line 2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362200" y="27907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1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762000" y="3705187"/>
            <a:ext cx="609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32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981200" y="4162387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3" name="Text Box 32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600200" y="45433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48" name="Text Box 10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924800" y="3400387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C</a:t>
            </a:r>
            <a:r>
              <a:rPr lang="en-US" sz="2800" baseline="-25000" dirty="0" smtClean="0">
                <a:solidFill>
                  <a:srgbClr val="FFFFFF"/>
                </a:solidFill>
                <a:latin typeface="Calibri"/>
              </a:rPr>
              <a:t>0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3888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275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Performance</a:t>
            </a:r>
          </a:p>
        </p:txBody>
      </p:sp>
      <p:sp>
        <p:nvSpPr>
          <p:cNvPr id="2122755" name="Rectangle 3"/>
          <p:cNvSpPr>
            <a:spLocks noGrp="1" noChangeArrowheads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777875"/>
            <a:ext cx="8283575" cy="6003925"/>
          </a:xfrm>
        </p:spPr>
        <p:txBody>
          <a:bodyPr/>
          <a:lstStyle/>
          <a:p>
            <a:r>
              <a:rPr lang="en-US" dirty="0"/>
              <a:t>Speed of a circuit is affected by the number of gates in series (on the </a:t>
            </a:r>
            <a:r>
              <a:rPr lang="en-US" i="1" dirty="0">
                <a:solidFill>
                  <a:schemeClr val="accent1"/>
                </a:solidFill>
              </a:rPr>
              <a:t>critical path</a:t>
            </a:r>
            <a:r>
              <a:rPr lang="en-US" dirty="0">
                <a:solidFill>
                  <a:schemeClr val="accent1"/>
                </a:solidFill>
              </a:rPr>
              <a:t> </a:t>
            </a:r>
            <a:r>
              <a:rPr lang="en-US" dirty="0"/>
              <a:t>or the </a:t>
            </a:r>
            <a:r>
              <a:rPr lang="en-US" i="1" dirty="0"/>
              <a:t>deepest level of logic</a:t>
            </a:r>
            <a:r>
              <a:rPr lang="en-US" dirty="0"/>
              <a:t>)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 smtClean="0"/>
          </a:p>
        </p:txBody>
      </p:sp>
      <p:cxnSp>
        <p:nvCxnSpPr>
          <p:cNvPr id="11" name="Straight Connector 10"/>
          <p:cNvCxnSpPr/>
          <p:nvPr>
            <p:custDataLst>
              <p:tags r:id="rId3"/>
            </p:custDataLst>
          </p:nvPr>
        </p:nvCxnSpPr>
        <p:spPr>
          <a:xfrm rot="10800000">
            <a:off x="2971800" y="3216275"/>
            <a:ext cx="381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>
            <p:custDataLst>
              <p:tags r:id="rId4"/>
            </p:custDataLst>
          </p:nvPr>
        </p:nvSpPr>
        <p:spPr>
          <a:xfrm>
            <a:off x="3352800" y="2759075"/>
            <a:ext cx="2514600" cy="914400"/>
          </a:xfrm>
          <a:prstGeom prst="ellips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Combinational</a:t>
            </a:r>
          </a:p>
          <a:p>
            <a:pPr algn="ctr"/>
            <a:r>
              <a:rPr lang="en-US" dirty="0" smtClean="0"/>
              <a:t>Logic</a:t>
            </a:r>
            <a:endParaRPr lang="en-US" dirty="0"/>
          </a:p>
        </p:txBody>
      </p:sp>
      <p:cxnSp>
        <p:nvCxnSpPr>
          <p:cNvPr id="17" name="Straight Connector 16"/>
          <p:cNvCxnSpPr/>
          <p:nvPr>
            <p:custDataLst>
              <p:tags r:id="rId5"/>
            </p:custDataLst>
          </p:nvPr>
        </p:nvCxnSpPr>
        <p:spPr>
          <a:xfrm rot="10800000">
            <a:off x="5867400" y="3216275"/>
            <a:ext cx="381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>
            <p:custDataLst>
              <p:tags r:id="rId6"/>
            </p:custDataLst>
          </p:nvPr>
        </p:nvCxnSpPr>
        <p:spPr>
          <a:xfrm flipV="1">
            <a:off x="2971800" y="4202410"/>
            <a:ext cx="3276600" cy="4466"/>
          </a:xfrm>
          <a:prstGeom prst="line">
            <a:avLst/>
          </a:prstGeom>
          <a:ln w="5715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/>
          <p:cNvSpPr/>
          <p:nvPr>
            <p:custDataLst>
              <p:tags r:id="rId7"/>
            </p:custDataLst>
          </p:nvPr>
        </p:nvSpPr>
        <p:spPr>
          <a:xfrm>
            <a:off x="3581400" y="4202410"/>
            <a:ext cx="19812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t</a:t>
            </a:r>
            <a:r>
              <a:rPr lang="en-US" sz="3200" baseline="-25000" dirty="0" err="1" smtClean="0">
                <a:solidFill>
                  <a:schemeClr val="bg1"/>
                </a:solidFill>
              </a:rPr>
              <a:t>combinational</a:t>
            </a:r>
            <a:endParaRPr lang="en-US" sz="3200" baseline="-25000" dirty="0" smtClean="0">
              <a:solidFill>
                <a:schemeClr val="bg1"/>
              </a:solidFill>
            </a:endParaRPr>
          </a:p>
        </p:txBody>
      </p:sp>
      <p:sp>
        <p:nvSpPr>
          <p:cNvPr id="48" name="TextBox 47"/>
          <p:cNvSpPr txBox="1"/>
          <p:nvPr>
            <p:custDataLst>
              <p:tags r:id="rId8"/>
            </p:custDataLst>
          </p:nvPr>
        </p:nvSpPr>
        <p:spPr>
          <a:xfrm rot="16200000">
            <a:off x="1866901" y="2720974"/>
            <a:ext cx="1219200" cy="99060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inputs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arrive</a:t>
            </a:r>
          </a:p>
        </p:txBody>
      </p:sp>
      <p:sp>
        <p:nvSpPr>
          <p:cNvPr id="54" name="TextBox 53"/>
          <p:cNvSpPr txBox="1"/>
          <p:nvPr>
            <p:custDataLst>
              <p:tags r:id="rId9"/>
            </p:custDataLst>
          </p:nvPr>
        </p:nvSpPr>
        <p:spPr>
          <a:xfrm rot="16200000">
            <a:off x="5981701" y="2720974"/>
            <a:ext cx="1524000" cy="990602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txBody>
          <a:bodyPr wrap="none" lIns="0" tIns="0" rIns="0" bIns="0" rtlCol="0" anchor="ctr" anchorCtr="0">
            <a:noAutofit/>
          </a:bodyPr>
          <a:lstStyle/>
          <a:p>
            <a:pPr algn="ctr"/>
            <a:r>
              <a:rPr lang="en-US" sz="2800" dirty="0" smtClean="0">
                <a:solidFill>
                  <a:schemeClr val="bg1"/>
                </a:solidFill>
              </a:rPr>
              <a:t>outputs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</a:rPr>
              <a:t>expected</a:t>
            </a:r>
          </a:p>
        </p:txBody>
      </p:sp>
    </p:spTree>
    <p:extLst>
      <p:ext uri="{BB962C8B-B14F-4D97-AF65-F5344CB8AC3E}">
        <p14:creationId xmlns:p14="http://schemas.microsoft.com/office/powerpoint/2010/main" val="95799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4802" name="Rectangle 2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3378994" y="1735667"/>
            <a:ext cx="936625" cy="11525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altLang="zh-TW" sz="2000">
              <a:latin typeface="Arial" charset="0"/>
              <a:ea typeface="新細明體" charset="-120"/>
            </a:endParaRPr>
          </a:p>
        </p:txBody>
      </p:sp>
      <p:sp>
        <p:nvSpPr>
          <p:cNvPr id="2124803" name="Rectangle 3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r>
              <a:rPr lang="en-US" altLang="zh-TW">
                <a:ea typeface="新細明體" charset="-120"/>
              </a:rPr>
              <a:t>4-bit Ripple Carry Adder</a:t>
            </a:r>
          </a:p>
        </p:txBody>
      </p:sp>
      <p:sp>
        <p:nvSpPr>
          <p:cNvPr id="2124804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851733" y="1735667"/>
            <a:ext cx="936625" cy="11525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altLang="zh-TW" sz="2000">
              <a:latin typeface="Arial" charset="0"/>
              <a:ea typeface="新細明體" charset="-120"/>
            </a:endParaRPr>
          </a:p>
        </p:txBody>
      </p:sp>
      <p:sp>
        <p:nvSpPr>
          <p:cNvPr id="2124805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158120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06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570870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07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354970" y="2888192"/>
            <a:ext cx="0" cy="5048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08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1419933" y="2384955"/>
            <a:ext cx="431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09" name="Text Box 9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853320" y="891117"/>
            <a:ext cx="57579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A3</a:t>
            </a:r>
          </a:p>
        </p:txBody>
      </p:sp>
      <p:sp>
        <p:nvSpPr>
          <p:cNvPr id="2124810" name="Text Box 10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393156" y="891117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B3</a:t>
            </a:r>
          </a:p>
        </p:txBody>
      </p:sp>
      <p:sp>
        <p:nvSpPr>
          <p:cNvPr id="2124811" name="Text Box 11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158120" y="3340630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>
                <a:solidFill>
                  <a:srgbClr val="FFFFFF"/>
                </a:solidFill>
                <a:latin typeface="Calibri"/>
                <a:ea typeface="新細明體" charset="-120"/>
              </a:rPr>
              <a:t>R3</a:t>
            </a:r>
          </a:p>
        </p:txBody>
      </p:sp>
      <p:sp>
        <p:nvSpPr>
          <p:cNvPr id="2124812" name="Text Box 12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869156" y="2110317"/>
            <a:ext cx="558166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C4</a:t>
            </a:r>
          </a:p>
        </p:txBody>
      </p:sp>
      <p:sp>
        <p:nvSpPr>
          <p:cNvPr id="2124813" name="Rectangle 13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914740" y="1735667"/>
            <a:ext cx="936625" cy="11525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altLang="zh-TW" sz="2000">
              <a:latin typeface="Arial" charset="0"/>
              <a:ea typeface="新細明體" charset="-120"/>
            </a:endParaRPr>
          </a:p>
        </p:txBody>
      </p:sp>
      <p:sp>
        <p:nvSpPr>
          <p:cNvPr id="2124814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231906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15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633877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16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5417977" y="2888192"/>
            <a:ext cx="0" cy="5048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17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>
            <a:off x="4315619" y="2384955"/>
            <a:ext cx="431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18" name="Text Box 1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927106" y="891117"/>
            <a:ext cx="57579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A1</a:t>
            </a:r>
          </a:p>
        </p:txBody>
      </p:sp>
      <p:sp>
        <p:nvSpPr>
          <p:cNvPr id="2124819" name="Text Box 19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489415" y="891117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>
                <a:solidFill>
                  <a:srgbClr val="FFFFFF"/>
                </a:solidFill>
                <a:latin typeface="Calibri"/>
                <a:ea typeface="新細明體" charset="-120"/>
              </a:rPr>
              <a:t>B1</a:t>
            </a:r>
          </a:p>
        </p:txBody>
      </p:sp>
      <p:sp>
        <p:nvSpPr>
          <p:cNvPr id="2124820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5182694" y="3340630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>
                <a:solidFill>
                  <a:srgbClr val="FFFFFF"/>
                </a:solidFill>
                <a:latin typeface="Calibri"/>
                <a:ea typeface="新細明體" charset="-120"/>
              </a:rPr>
              <a:t>R1</a:t>
            </a:r>
          </a:p>
        </p:txBody>
      </p:sp>
      <p:sp>
        <p:nvSpPr>
          <p:cNvPr id="2124821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688556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22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098131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23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882231" y="2888192"/>
            <a:ext cx="0" cy="5048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24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 flipH="1">
            <a:off x="4315618" y="2384955"/>
            <a:ext cx="59213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25" name="Line 2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 flipH="1">
            <a:off x="2774156" y="2384955"/>
            <a:ext cx="604838" cy="3016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26" name="Text Box 26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3383756" y="891117"/>
            <a:ext cx="57579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>
                <a:solidFill>
                  <a:srgbClr val="FFFFFF"/>
                </a:solidFill>
                <a:latin typeface="Calibri"/>
                <a:ea typeface="新細明體" charset="-120"/>
              </a:rPr>
              <a:t>A2</a:t>
            </a:r>
          </a:p>
        </p:txBody>
      </p:sp>
      <p:sp>
        <p:nvSpPr>
          <p:cNvPr id="2124827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953669" y="891117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>
                <a:solidFill>
                  <a:srgbClr val="FFFFFF"/>
                </a:solidFill>
                <a:latin typeface="Calibri"/>
                <a:ea typeface="新細明體" charset="-120"/>
              </a:rPr>
              <a:t>B2</a:t>
            </a:r>
          </a:p>
        </p:txBody>
      </p:sp>
      <p:sp>
        <p:nvSpPr>
          <p:cNvPr id="2124828" name="Text Box 28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3688556" y="3340630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R2</a:t>
            </a:r>
          </a:p>
        </p:txBody>
      </p:sp>
      <p:sp>
        <p:nvSpPr>
          <p:cNvPr id="2124829" name="Rectangle 29"/>
          <p:cNvSpPr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6435565" y="1735667"/>
            <a:ext cx="936625" cy="11525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/>
            <a:endParaRPr kumimoji="1" lang="en-US" altLang="zh-TW" sz="2000">
              <a:latin typeface="Arial" charset="0"/>
              <a:ea typeface="新細明體" charset="-120"/>
            </a:endParaRPr>
          </a:p>
        </p:txBody>
      </p:sp>
      <p:sp>
        <p:nvSpPr>
          <p:cNvPr id="2124830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6755906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31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7154702" y="1303867"/>
            <a:ext cx="0" cy="4318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000"/>
          </a:p>
        </p:txBody>
      </p:sp>
      <p:sp>
        <p:nvSpPr>
          <p:cNvPr id="2124832" name="Line 32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6938802" y="2888192"/>
            <a:ext cx="0" cy="5048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33" name="Line 33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H="1">
            <a:off x="7372190" y="2384955"/>
            <a:ext cx="50323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34" name="Line 34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>
            <a:off x="5898356" y="2384955"/>
            <a:ext cx="53720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35" name="Text Box 35"/>
          <p:cNvSpPr txBox="1">
            <a:spLocks noChangeArrowheads="1"/>
          </p:cNvSpPr>
          <p:nvPr>
            <p:custDataLst>
              <p:tags r:id="rId34"/>
            </p:custDataLst>
          </p:nvPr>
        </p:nvSpPr>
        <p:spPr bwMode="auto">
          <a:xfrm>
            <a:off x="6451106" y="891117"/>
            <a:ext cx="575799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A0</a:t>
            </a:r>
          </a:p>
        </p:txBody>
      </p:sp>
      <p:sp>
        <p:nvSpPr>
          <p:cNvPr id="2124836" name="Text Box 36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7010240" y="891117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B0</a:t>
            </a:r>
          </a:p>
        </p:txBody>
      </p:sp>
      <p:sp>
        <p:nvSpPr>
          <p:cNvPr id="2124837" name="Text Box 37"/>
          <p:cNvSpPr txBox="1"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7854790" y="2110317"/>
            <a:ext cx="558166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C0</a:t>
            </a:r>
          </a:p>
        </p:txBody>
      </p:sp>
      <p:sp>
        <p:nvSpPr>
          <p:cNvPr id="2124838" name="Text Box 38"/>
          <p:cNvSpPr txBox="1"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6703519" y="3340630"/>
            <a:ext cx="562975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>
                <a:solidFill>
                  <a:srgbClr val="FFFFFF"/>
                </a:solidFill>
                <a:latin typeface="Calibri"/>
                <a:ea typeface="新細明體" charset="-120"/>
              </a:rPr>
              <a:t>R0</a:t>
            </a:r>
          </a:p>
        </p:txBody>
      </p:sp>
      <p:sp>
        <p:nvSpPr>
          <p:cNvPr id="2124839" name="Text Box 39"/>
          <p:cNvSpPr txBox="1">
            <a:spLocks noChangeArrowheads="1"/>
          </p:cNvSpPr>
          <p:nvPr>
            <p:custDataLst>
              <p:tags r:id="rId38"/>
            </p:custDataLst>
          </p:nvPr>
        </p:nvSpPr>
        <p:spPr bwMode="auto">
          <a:xfrm>
            <a:off x="5898356" y="1881717"/>
            <a:ext cx="558166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C1</a:t>
            </a:r>
          </a:p>
        </p:txBody>
      </p:sp>
      <p:sp>
        <p:nvSpPr>
          <p:cNvPr id="2124840" name="Text Box 40"/>
          <p:cNvSpPr txBox="1"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4366419" y="1881717"/>
            <a:ext cx="558166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C2</a:t>
            </a:r>
          </a:p>
        </p:txBody>
      </p:sp>
      <p:sp>
        <p:nvSpPr>
          <p:cNvPr id="2124841" name="Text Box 41"/>
          <p:cNvSpPr txBox="1">
            <a:spLocks noChangeArrowheads="1"/>
          </p:cNvSpPr>
          <p:nvPr>
            <p:custDataLst>
              <p:tags r:id="rId40"/>
            </p:custDataLst>
          </p:nvPr>
        </p:nvSpPr>
        <p:spPr bwMode="auto">
          <a:xfrm>
            <a:off x="2850356" y="1881717"/>
            <a:ext cx="558166" cy="523220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kumimoji="1"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C3</a:t>
            </a:r>
          </a:p>
        </p:txBody>
      </p:sp>
      <p:sp>
        <p:nvSpPr>
          <p:cNvPr id="2124842" name="Text Box 42"/>
          <p:cNvSpPr txBox="1">
            <a:spLocks noChangeArrowheads="1"/>
          </p:cNvSpPr>
          <p:nvPr>
            <p:custDataLst>
              <p:tags r:id="rId41"/>
            </p:custDataLst>
          </p:nvPr>
        </p:nvSpPr>
        <p:spPr bwMode="auto">
          <a:xfrm>
            <a:off x="550069" y="4942417"/>
            <a:ext cx="757078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285750" indent="-285750" eaLnBrk="1" hangingPunct="1">
              <a:buClr>
                <a:schemeClr val="accent1"/>
              </a:buClr>
              <a:buSzPct val="80000"/>
              <a:buFontTx/>
              <a:buChar char="•"/>
            </a:pPr>
            <a:r>
              <a:rPr lang="en-US" altLang="zh-TW" sz="2800" dirty="0" smtClean="0">
                <a:solidFill>
                  <a:srgbClr val="FFFFFF"/>
                </a:solidFill>
                <a:latin typeface="Calibri"/>
                <a:ea typeface="新細明體" charset="-120"/>
              </a:rPr>
              <a:t>First full adder</a:t>
            </a:r>
            <a:r>
              <a:rPr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, </a:t>
            </a:r>
            <a:r>
              <a:rPr lang="en-US" altLang="zh-TW" sz="2800" dirty="0" smtClean="0">
                <a:solidFill>
                  <a:srgbClr val="FFFFFF"/>
                </a:solidFill>
                <a:latin typeface="Calibri"/>
                <a:ea typeface="新細明體" charset="-120"/>
              </a:rPr>
              <a:t>2 </a:t>
            </a:r>
            <a:r>
              <a:rPr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gate </a:t>
            </a:r>
            <a:r>
              <a:rPr lang="en-US" altLang="zh-TW" sz="2800" dirty="0" smtClean="0">
                <a:solidFill>
                  <a:srgbClr val="FFFFFF"/>
                </a:solidFill>
                <a:latin typeface="Calibri"/>
                <a:ea typeface="新細明體" charset="-120"/>
              </a:rPr>
              <a:t>delay</a:t>
            </a:r>
          </a:p>
          <a:p>
            <a:pPr marL="285750" indent="-285750" eaLnBrk="1" hangingPunct="1">
              <a:buClr>
                <a:schemeClr val="accent1"/>
              </a:buClr>
              <a:buSzPct val="80000"/>
              <a:buFontTx/>
              <a:buChar char="•"/>
            </a:pPr>
            <a:r>
              <a:rPr lang="en-US" altLang="zh-TW" sz="2800" dirty="0" smtClean="0">
                <a:solidFill>
                  <a:srgbClr val="FFFFFF"/>
                </a:solidFill>
                <a:latin typeface="Calibri"/>
                <a:ea typeface="新細明體" charset="-120"/>
              </a:rPr>
              <a:t>Second full adder</a:t>
            </a:r>
            <a:r>
              <a:rPr lang="en-US" altLang="zh-TW" sz="2800" dirty="0">
                <a:solidFill>
                  <a:srgbClr val="FFFFFF"/>
                </a:solidFill>
                <a:latin typeface="Calibri"/>
                <a:ea typeface="新細明體" charset="-120"/>
              </a:rPr>
              <a:t>, 2 gate </a:t>
            </a:r>
            <a:r>
              <a:rPr lang="en-US" altLang="zh-TW" sz="2800" dirty="0" smtClean="0">
                <a:solidFill>
                  <a:srgbClr val="FFFFFF"/>
                </a:solidFill>
                <a:latin typeface="Calibri"/>
                <a:ea typeface="新細明體" charset="-120"/>
              </a:rPr>
              <a:t>delay</a:t>
            </a:r>
          </a:p>
          <a:p>
            <a:pPr marL="285750" indent="-285750" eaLnBrk="1" hangingPunct="1">
              <a:buClr>
                <a:schemeClr val="accent1"/>
              </a:buClr>
              <a:buSzPct val="80000"/>
              <a:buFontTx/>
              <a:buChar char="•"/>
            </a:pPr>
            <a:r>
              <a:rPr lang="en-US" altLang="zh-TW" sz="2800" dirty="0" smtClean="0">
                <a:solidFill>
                  <a:srgbClr val="FFFFFF"/>
                </a:solidFill>
                <a:latin typeface="Calibri"/>
                <a:ea typeface="新細明體" charset="-120"/>
              </a:rPr>
              <a:t>…</a:t>
            </a:r>
            <a:endParaRPr lang="en-US" altLang="zh-TW" sz="2800" dirty="0">
              <a:solidFill>
                <a:srgbClr val="FFFFFF"/>
              </a:solidFill>
              <a:latin typeface="Calibri"/>
              <a:ea typeface="新細明體" charset="-120"/>
            </a:endParaRPr>
          </a:p>
        </p:txBody>
      </p:sp>
      <p:sp>
        <p:nvSpPr>
          <p:cNvPr id="2124843" name="Line 43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>
            <a:off x="1631155" y="3939117"/>
            <a:ext cx="5751513" cy="0"/>
          </a:xfrm>
          <a:prstGeom prst="line">
            <a:avLst/>
          </a:prstGeom>
          <a:noFill/>
          <a:ln w="76200">
            <a:solidFill>
              <a:srgbClr val="FF6600"/>
            </a:solidFill>
            <a:round/>
            <a:headEnd/>
            <a:tailEnd type="arrow" w="lg" len="lg"/>
          </a:ln>
          <a:effectLst/>
        </p:spPr>
        <p:txBody>
          <a:bodyPr/>
          <a:lstStyle/>
          <a:p>
            <a:endParaRPr lang="en-US" sz="2800"/>
          </a:p>
        </p:txBody>
      </p:sp>
      <p:sp>
        <p:nvSpPr>
          <p:cNvPr id="2124844" name="Text Box 44"/>
          <p:cNvSpPr txBox="1">
            <a:spLocks noChangeArrowheads="1"/>
          </p:cNvSpPr>
          <p:nvPr>
            <p:custDataLst>
              <p:tags r:id="rId43"/>
            </p:custDataLst>
          </p:nvPr>
        </p:nvSpPr>
        <p:spPr bwMode="auto">
          <a:xfrm>
            <a:off x="2834481" y="3932767"/>
            <a:ext cx="3788153" cy="46166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lg" len="lg"/>
          </a:ln>
          <a:effectLst/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rgbClr val="FFFFFF"/>
                </a:solidFill>
              </a:rPr>
              <a:t>Carry ripples from </a:t>
            </a:r>
            <a:r>
              <a:rPr lang="en-US" sz="2400" dirty="0" err="1" smtClean="0">
                <a:solidFill>
                  <a:srgbClr val="FFFFFF"/>
                </a:solidFill>
              </a:rPr>
              <a:t>lsb</a:t>
            </a:r>
            <a:r>
              <a:rPr lang="en-US" sz="2400" dirty="0" smtClean="0">
                <a:solidFill>
                  <a:srgbClr val="FFFFFF"/>
                </a:solidFill>
              </a:rPr>
              <a:t> to </a:t>
            </a:r>
            <a:r>
              <a:rPr lang="en-US" sz="2400" dirty="0" err="1" smtClean="0">
                <a:solidFill>
                  <a:srgbClr val="FFFFFF"/>
                </a:solidFill>
              </a:rPr>
              <a:t>msb</a:t>
            </a: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2410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265" y="1905000"/>
            <a:ext cx="5181600" cy="472821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Path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Which operation is the critical path?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) ADD/SUB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B) AND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) OR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D) LT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0964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Path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length of the critical path (in gates)?</a:t>
            </a:r>
          </a:p>
          <a:p>
            <a:r>
              <a:rPr lang="en-US" dirty="0" smtClean="0"/>
              <a:t>(counting inverters)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) </a:t>
            </a:r>
            <a:r>
              <a:rPr lang="en-US" sz="2800" dirty="0"/>
              <a:t>3</a:t>
            </a:r>
            <a:endParaRPr lang="en-US" sz="2800" dirty="0" smtClean="0"/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B</a:t>
            </a:r>
            <a:r>
              <a:rPr lang="en-US" sz="2800" dirty="0" smtClean="0"/>
              <a:t>) 5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) 9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D) 11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265" y="1905000"/>
            <a:ext cx="5181600" cy="472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584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821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/>
              <a:t>Binary </a:t>
            </a:r>
            <a:r>
              <a:rPr lang="en-US" dirty="0" smtClean="0"/>
              <a:t>Addition</a:t>
            </a:r>
            <a:endParaRPr lang="en-US" dirty="0"/>
          </a:p>
        </p:txBody>
      </p:sp>
      <p:sp>
        <p:nvSpPr>
          <p:cNvPr id="175821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657600" y="838199"/>
            <a:ext cx="5257800" cy="4283461"/>
          </a:xfrm>
        </p:spPr>
        <p:txBody>
          <a:bodyPr>
            <a:noAutofit/>
          </a:bodyPr>
          <a:lstStyle/>
          <a:p>
            <a:r>
              <a:rPr lang="en-US" dirty="0" smtClean="0"/>
              <a:t>Addition works </a:t>
            </a:r>
            <a:r>
              <a:rPr lang="en-US" dirty="0"/>
              <a:t>the same way regardless of base</a:t>
            </a:r>
          </a:p>
          <a:p>
            <a:pPr lvl="1"/>
            <a:r>
              <a:rPr lang="en-US" dirty="0"/>
              <a:t>Add the digits in each position</a:t>
            </a:r>
          </a:p>
          <a:p>
            <a:pPr lvl="1"/>
            <a:r>
              <a:rPr lang="en-US" dirty="0"/>
              <a:t>Propagate the </a:t>
            </a:r>
            <a:r>
              <a:rPr lang="en-US" dirty="0" smtClean="0"/>
              <a:t>carry</a:t>
            </a:r>
          </a:p>
          <a:p>
            <a:pPr marL="173038" lvl="1" indent="0">
              <a:buNone/>
            </a:pPr>
            <a:endParaRPr lang="en-US" dirty="0" smtClean="0"/>
          </a:p>
          <a:p>
            <a:pPr marL="173038" lvl="1" indent="0">
              <a:buNone/>
            </a:pPr>
            <a:r>
              <a:rPr lang="en-US" dirty="0"/>
              <a:t>Unsigned binary addition is pretty </a:t>
            </a:r>
            <a:r>
              <a:rPr lang="en-US" dirty="0" smtClean="0"/>
              <a:t>easy</a:t>
            </a:r>
            <a:endParaRPr lang="en-US" dirty="0"/>
          </a:p>
          <a:p>
            <a:pPr lvl="1"/>
            <a:r>
              <a:rPr lang="en-US" dirty="0"/>
              <a:t>Combine two bits at a time</a:t>
            </a:r>
          </a:p>
          <a:p>
            <a:pPr lvl="1"/>
            <a:r>
              <a:rPr lang="en-US" dirty="0"/>
              <a:t>Along with a carry</a:t>
            </a:r>
          </a:p>
          <a:p>
            <a:pPr lvl="1"/>
            <a:endParaRPr lang="en-US" dirty="0"/>
          </a:p>
        </p:txBody>
      </p:sp>
      <p:sp>
        <p:nvSpPr>
          <p:cNvPr id="1758212" name="Text Box 4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93675" y="1219200"/>
            <a:ext cx="2514600" cy="1323439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4000" dirty="0">
                <a:solidFill>
                  <a:srgbClr val="FFFFFF"/>
                </a:solidFill>
                <a:latin typeface="Calibri"/>
              </a:rPr>
              <a:t>   </a:t>
            </a:r>
            <a:r>
              <a:rPr lang="en-US" sz="4000" dirty="0" smtClean="0">
                <a:solidFill>
                  <a:srgbClr val="FFFFFF"/>
                </a:solidFill>
                <a:latin typeface="Calibri"/>
              </a:rPr>
              <a:t>183</a:t>
            </a:r>
            <a:r>
              <a:rPr lang="en-US" sz="4000" dirty="0">
                <a:solidFill>
                  <a:srgbClr val="FFFFFF"/>
                </a:solidFill>
                <a:latin typeface="Calibri"/>
              </a:rPr>
              <a:t/>
            </a:r>
            <a:br>
              <a:rPr lang="en-US" sz="4000" dirty="0">
                <a:solidFill>
                  <a:srgbClr val="FFFFFF"/>
                </a:solidFill>
                <a:latin typeface="Calibri"/>
              </a:rPr>
            </a:br>
            <a:r>
              <a:rPr lang="en-US" sz="4000" dirty="0" smtClean="0">
                <a:solidFill>
                  <a:srgbClr val="FFFFFF"/>
                </a:solidFill>
                <a:latin typeface="Calibri"/>
              </a:rPr>
              <a:t>+ 254</a:t>
            </a:r>
          </a:p>
        </p:txBody>
      </p:sp>
      <p:sp>
        <p:nvSpPr>
          <p:cNvPr id="1758213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301750" y="4648200"/>
            <a:ext cx="18288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758214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955675" y="2489200"/>
            <a:ext cx="10668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7" name="Text Box 4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955675" y="3429000"/>
            <a:ext cx="2514600" cy="133882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rgbClr val="FFFFFF"/>
                </a:solidFill>
                <a:latin typeface="Calibri"/>
              </a:rPr>
              <a:t>     </a:t>
            </a:r>
            <a:r>
              <a:rPr lang="en-US" sz="3600" dirty="0" smtClean="0">
                <a:solidFill>
                  <a:srgbClr val="FFFFFF"/>
                </a:solidFill>
                <a:latin typeface="Calibri"/>
              </a:rPr>
              <a:t>001110</a:t>
            </a:r>
          </a:p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600" dirty="0" smtClean="0">
                <a:solidFill>
                  <a:srgbClr val="FFFFFF"/>
                </a:solidFill>
                <a:latin typeface="Calibri"/>
              </a:rPr>
              <a:t>+ 011100   </a:t>
            </a:r>
            <a:endParaRPr lang="en-US" sz="36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828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Critical Path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the length of the critical path for a 32-bit ALU (in gates)? (counting inverters)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A</a:t>
            </a:r>
            <a:r>
              <a:rPr lang="en-US" sz="2800" dirty="0" smtClean="0"/>
              <a:t>) 11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B</a:t>
            </a:r>
            <a:r>
              <a:rPr lang="en-US" sz="2800" dirty="0" smtClean="0"/>
              <a:t>) 32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/>
              <a:t>C</a:t>
            </a:r>
            <a:r>
              <a:rPr lang="en-US" sz="2800" dirty="0" smtClean="0"/>
              <a:t>) 64</a:t>
            </a:r>
          </a:p>
          <a:p>
            <a:pPr marL="457200" indent="-457200">
              <a:buFont typeface="Arial"/>
              <a:buChar char="•"/>
            </a:pPr>
            <a:r>
              <a:rPr lang="en-US" sz="2800" dirty="0" smtClean="0"/>
              <a:t>D) 71</a:t>
            </a:r>
            <a:endParaRPr lang="en-US" sz="28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265" y="1905000"/>
            <a:ext cx="5181600" cy="4728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04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Recap</a:t>
            </a:r>
            <a:endParaRPr lang="en-US" dirty="0"/>
          </a:p>
        </p:txBody>
      </p:sp>
      <p:sp>
        <p:nvSpPr>
          <p:cNvPr id="41986" name="Rectangle 2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0" y="762000"/>
            <a:ext cx="9144000" cy="5715000"/>
          </a:xfrm>
        </p:spPr>
        <p:txBody>
          <a:bodyPr/>
          <a:lstStyle/>
          <a:p>
            <a:r>
              <a:rPr lang="en-US" dirty="0" smtClean="0"/>
              <a:t>We can now implement any combinational (combinatorial) logic circuit</a:t>
            </a:r>
          </a:p>
          <a:p>
            <a:pPr lvl="1"/>
            <a:r>
              <a:rPr lang="en-US" dirty="0" smtClean="0"/>
              <a:t>Decompose large circuit into manageable blocks</a:t>
            </a:r>
          </a:p>
          <a:p>
            <a:pPr lvl="2"/>
            <a:r>
              <a:rPr lang="en-US" dirty="0" smtClean="0"/>
              <a:t>Encoders, Decoders, Multiplexors, Adders, ...</a:t>
            </a:r>
          </a:p>
          <a:p>
            <a:pPr lvl="1"/>
            <a:r>
              <a:rPr lang="en-US" dirty="0" smtClean="0"/>
              <a:t>Design each block</a:t>
            </a:r>
          </a:p>
          <a:p>
            <a:pPr lvl="2"/>
            <a:r>
              <a:rPr lang="en-US" dirty="0" smtClean="0"/>
              <a:t>Binary encoded numbers for compactness</a:t>
            </a:r>
          </a:p>
          <a:p>
            <a:pPr lvl="1"/>
            <a:r>
              <a:rPr lang="en-US" dirty="0" smtClean="0"/>
              <a:t>Can implement circuits using NAND or NOR gates</a:t>
            </a:r>
          </a:p>
          <a:p>
            <a:pPr lvl="1"/>
            <a:r>
              <a:rPr lang="en-US" dirty="0" smtClean="0"/>
              <a:t>Can implement gates using use P- and N-transistors</a:t>
            </a:r>
          </a:p>
          <a:p>
            <a:pPr lvl="1"/>
            <a:r>
              <a:rPr lang="en-US" dirty="0" smtClean="0">
                <a:solidFill>
                  <a:schemeClr val="accent1"/>
                </a:solidFill>
              </a:rPr>
              <a:t>And can add and subtract numbers (in two’s compliment)!</a:t>
            </a:r>
          </a:p>
          <a:p>
            <a:pPr lvl="1"/>
            <a:r>
              <a:rPr lang="en-US" dirty="0" smtClean="0">
                <a:solidFill>
                  <a:srgbClr val="FFFFFF"/>
                </a:solidFill>
              </a:rPr>
              <a:t>Next, state and finite state machines…</a:t>
            </a:r>
            <a:endParaRPr lang="en-US" dirty="0">
              <a:solidFill>
                <a:srgbClr val="FFFFFF"/>
              </a:solidFill>
            </a:endParaRPr>
          </a:p>
        </p:txBody>
      </p:sp>
      <p:pic>
        <p:nvPicPr>
          <p:cNvPr id="18434" name="CP3 Ink c3a23903-b926-4318-8d7f-5af601c0eacc"/>
          <p:cNvPicPr>
            <a:picLocks noChangeAspect="1" noChangeArrowheads="1"/>
          </p:cNvPicPr>
          <p:nvPr>
            <p:custDataLst>
              <p:tags r:id="rId3"/>
            </p:custDataLst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7954" y="5201580"/>
            <a:ext cx="118651" cy="118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31073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52400" y="762000"/>
            <a:ext cx="9144000" cy="59436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300" dirty="0" smtClean="0"/>
              <a:t>Make sure you are</a:t>
            </a:r>
            <a:endParaRPr lang="en-US" sz="3300" dirty="0"/>
          </a:p>
          <a:p>
            <a:r>
              <a:rPr lang="en-US" sz="2800" dirty="0" smtClean="0"/>
              <a:t>Registered for class, can access CMS</a:t>
            </a:r>
            <a:endParaRPr lang="en-US" sz="2800" dirty="0"/>
          </a:p>
          <a:p>
            <a:r>
              <a:rPr lang="en-US" sz="2800" dirty="0" smtClean="0"/>
              <a:t>Have a Section you can go to</a:t>
            </a:r>
          </a:p>
          <a:p>
            <a:r>
              <a:rPr lang="en-US" sz="2800" dirty="0" smtClean="0">
                <a:solidFill>
                  <a:srgbClr val="FFFF00"/>
                </a:solidFill>
              </a:rPr>
              <a:t>Have project partner in same Lab Section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3300" dirty="0" smtClean="0">
                <a:solidFill>
                  <a:srgbClr val="FFFF00"/>
                </a:solidFill>
              </a:rPr>
              <a:t>Lab1 and HW1 are out</a:t>
            </a:r>
            <a:endParaRPr lang="en-US" sz="3300" dirty="0"/>
          </a:p>
          <a:p>
            <a:r>
              <a:rPr lang="en-US" sz="2800" dirty="0" smtClean="0"/>
              <a:t>Both due in one week, next Monday, start early</a:t>
            </a:r>
          </a:p>
          <a:p>
            <a:r>
              <a:rPr lang="en-US" sz="2800" dirty="0" smtClean="0"/>
              <a:t>Work </a:t>
            </a:r>
            <a:r>
              <a:rPr lang="en-US" sz="2800" dirty="0" smtClean="0">
                <a:solidFill>
                  <a:srgbClr val="FFFF00"/>
                </a:solidFill>
              </a:rPr>
              <a:t>alone</a:t>
            </a:r>
            <a:endParaRPr lang="en-US" sz="2800" dirty="0">
              <a:solidFill>
                <a:srgbClr val="FFFF00"/>
              </a:solidFill>
            </a:endParaRPr>
          </a:p>
          <a:p>
            <a:r>
              <a:rPr lang="en-US" sz="2800" dirty="0" smtClean="0">
                <a:solidFill>
                  <a:srgbClr val="FFFF00"/>
                </a:solidFill>
              </a:rPr>
              <a:t>But</a:t>
            </a:r>
            <a:r>
              <a:rPr lang="en-US" sz="2800" dirty="0" smtClean="0"/>
              <a:t>, use your resources</a:t>
            </a:r>
          </a:p>
          <a:p>
            <a:pPr lvl="1"/>
            <a:r>
              <a:rPr lang="en-US" sz="2400" dirty="0" smtClean="0"/>
              <a:t>Lab Section, Piazza.com, Office Hours,  Homework Help Session,</a:t>
            </a:r>
          </a:p>
          <a:p>
            <a:pPr lvl="1"/>
            <a:r>
              <a:rPr lang="en-US" sz="2400" dirty="0" smtClean="0"/>
              <a:t>Class notes, book, Sections, </a:t>
            </a:r>
            <a:r>
              <a:rPr lang="en-US" sz="2400" dirty="0" err="1" smtClean="0"/>
              <a:t>CSUGLab</a:t>
            </a:r>
            <a:endParaRPr lang="en-US" sz="2400" dirty="0" smtClean="0"/>
          </a:p>
          <a:p>
            <a:pPr marL="0" indent="0">
              <a:buNone/>
            </a:pPr>
            <a:endParaRPr lang="en-US" sz="3300" dirty="0" smtClean="0"/>
          </a:p>
          <a:p>
            <a:pPr marL="0" indent="0">
              <a:buNone/>
            </a:pPr>
            <a:r>
              <a:rPr lang="en-US" sz="3300" dirty="0" smtClean="0"/>
              <a:t>Homework </a:t>
            </a:r>
            <a:r>
              <a:rPr lang="en-US" sz="3300" dirty="0"/>
              <a:t>Help Session </a:t>
            </a:r>
          </a:p>
          <a:p>
            <a:r>
              <a:rPr lang="en-US" sz="2800" dirty="0"/>
              <a:t>Wednesday and Friday from 3:30-5:30pm</a:t>
            </a:r>
          </a:p>
          <a:p>
            <a:r>
              <a:rPr lang="en-US" sz="2800" dirty="0"/>
              <a:t>Location: 203 Thurston </a:t>
            </a:r>
          </a:p>
        </p:txBody>
      </p:sp>
    </p:spTree>
    <p:extLst>
      <p:ext uri="{BB962C8B-B14F-4D97-AF65-F5344CB8AC3E}">
        <p14:creationId xmlns:p14="http://schemas.microsoft.com/office/powerpoint/2010/main" val="1538200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Administrivia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28600" y="762000"/>
            <a:ext cx="9144000" cy="594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 smtClean="0"/>
              <a:t>Check online syllabus/schedule </a:t>
            </a:r>
            <a:endParaRPr lang="en-US" sz="2800" dirty="0"/>
          </a:p>
          <a:p>
            <a:pPr marL="91440" lvl="1" indent="-274320">
              <a:buSzPct val="85000"/>
              <a:buFont typeface="Arial"/>
              <a:buChar char="•"/>
            </a:pPr>
            <a:r>
              <a:rPr lang="en-US" sz="2400" dirty="0" smtClean="0">
                <a:solidFill>
                  <a:srgbClr val="FFFF00"/>
                </a:solidFill>
              </a:rPr>
              <a:t>http</a:t>
            </a:r>
            <a:r>
              <a:rPr lang="en-US" sz="2400" dirty="0">
                <a:solidFill>
                  <a:srgbClr val="FFFF00"/>
                </a:solidFill>
              </a:rPr>
              <a:t>://www.cs.cornell.edu/Courses/CS3410/2012sp/schedule.html</a:t>
            </a:r>
            <a:endParaRPr lang="en-US" sz="2400" dirty="0"/>
          </a:p>
          <a:p>
            <a:r>
              <a:rPr lang="en-US" sz="2400" dirty="0" smtClean="0"/>
              <a:t>Slides and Reading for lectures</a:t>
            </a:r>
          </a:p>
          <a:p>
            <a:r>
              <a:rPr lang="en-US" sz="2400" dirty="0" smtClean="0"/>
              <a:t>Office Hours</a:t>
            </a:r>
          </a:p>
          <a:p>
            <a:r>
              <a:rPr lang="en-US" sz="2400" dirty="0" smtClean="0"/>
              <a:t>Homework and Programming Assignments</a:t>
            </a:r>
          </a:p>
          <a:p>
            <a:r>
              <a:rPr lang="en-US" sz="2400" dirty="0" smtClean="0"/>
              <a:t>Prelims (in evenings): 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Tuesday, February 28</a:t>
            </a:r>
            <a:r>
              <a:rPr lang="en-US" sz="2000" baseline="30000" dirty="0" smtClean="0">
                <a:solidFill>
                  <a:srgbClr val="FFFF00"/>
                </a:solidFill>
              </a:rPr>
              <a:t>th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Thursday, March 29</a:t>
            </a:r>
            <a:r>
              <a:rPr lang="en-US" sz="2000" baseline="30000" dirty="0" smtClean="0">
                <a:solidFill>
                  <a:srgbClr val="FFFF00"/>
                </a:solidFill>
              </a:rPr>
              <a:t>th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</a:p>
          <a:p>
            <a:pPr lvl="1"/>
            <a:r>
              <a:rPr lang="en-US" sz="2000" dirty="0" smtClean="0">
                <a:solidFill>
                  <a:srgbClr val="FFFF00"/>
                </a:solidFill>
              </a:rPr>
              <a:t>Thursday, April 26</a:t>
            </a:r>
            <a:r>
              <a:rPr lang="en-US" sz="2000" baseline="30000" dirty="0" smtClean="0">
                <a:solidFill>
                  <a:srgbClr val="FFFF00"/>
                </a:solidFill>
              </a:rPr>
              <a:t>th</a:t>
            </a:r>
            <a:r>
              <a:rPr lang="en-US" sz="2000" dirty="0" smtClean="0">
                <a:solidFill>
                  <a:srgbClr val="FFFF00"/>
                </a:solidFill>
              </a:rPr>
              <a:t> </a:t>
            </a:r>
            <a:endParaRPr lang="en-US" sz="2000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sz="2800" dirty="0" smtClean="0"/>
              <a:t>Schedule is subject to change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3410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77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Stateful</a:t>
            </a:r>
            <a:r>
              <a:rPr lang="en-US" dirty="0" smtClean="0"/>
              <a:t> </a:t>
            </a:r>
            <a:r>
              <a:rPr lang="en-US" dirty="0"/>
              <a:t>Components</a:t>
            </a:r>
          </a:p>
        </p:txBody>
      </p:sp>
      <p:sp>
        <p:nvSpPr>
          <p:cNvPr id="156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6248400"/>
          </a:xfrm>
        </p:spPr>
        <p:txBody>
          <a:bodyPr>
            <a:normAutofit/>
          </a:bodyPr>
          <a:lstStyle/>
          <a:p>
            <a:pPr>
              <a:lnSpc>
                <a:spcPct val="92000"/>
              </a:lnSpc>
            </a:pPr>
            <a:r>
              <a:rPr lang="en-US" dirty="0"/>
              <a:t>Until now is combinatorial logic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Output is computed when inputs are present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System has no internal state</a:t>
            </a:r>
          </a:p>
          <a:p>
            <a:pPr lvl="1">
              <a:lnSpc>
                <a:spcPct val="92000"/>
              </a:lnSpc>
            </a:pPr>
            <a:r>
              <a:rPr lang="en-US" dirty="0"/>
              <a:t>Nothing computed in the present can depend on what happened in the past!</a:t>
            </a:r>
          </a:p>
          <a:p>
            <a:pPr lvl="1">
              <a:lnSpc>
                <a:spcPct val="92000"/>
              </a:lnSpc>
            </a:pPr>
            <a:endParaRPr lang="en-US" dirty="0"/>
          </a:p>
          <a:p>
            <a:pPr>
              <a:lnSpc>
                <a:spcPct val="92000"/>
              </a:lnSpc>
            </a:pPr>
            <a:endParaRPr lang="en-US" dirty="0" smtClean="0"/>
          </a:p>
          <a:p>
            <a:pPr>
              <a:lnSpc>
                <a:spcPct val="92000"/>
              </a:lnSpc>
            </a:pPr>
            <a:endParaRPr lang="en-US" sz="1200" dirty="0"/>
          </a:p>
          <a:p>
            <a:pPr>
              <a:lnSpc>
                <a:spcPct val="92000"/>
              </a:lnSpc>
            </a:pPr>
            <a:r>
              <a:rPr lang="en-US" dirty="0" smtClean="0"/>
              <a:t>Need </a:t>
            </a:r>
            <a:r>
              <a:rPr lang="en-US" dirty="0"/>
              <a:t>a way to record data</a:t>
            </a:r>
          </a:p>
          <a:p>
            <a:pPr>
              <a:lnSpc>
                <a:spcPct val="92000"/>
              </a:lnSpc>
            </a:pPr>
            <a:r>
              <a:rPr lang="en-US" dirty="0"/>
              <a:t>Need a way to build </a:t>
            </a:r>
            <a:r>
              <a:rPr lang="en-US" dirty="0" err="1">
                <a:solidFill>
                  <a:srgbClr val="FFFF00"/>
                </a:solidFill>
              </a:rPr>
              <a:t>stateful</a:t>
            </a:r>
            <a:r>
              <a:rPr lang="en-US" dirty="0"/>
              <a:t> circuits</a:t>
            </a:r>
          </a:p>
          <a:p>
            <a:pPr>
              <a:lnSpc>
                <a:spcPct val="92000"/>
              </a:lnSpc>
            </a:pPr>
            <a:r>
              <a:rPr lang="en-US" dirty="0"/>
              <a:t>Need a state-holding </a:t>
            </a:r>
            <a:r>
              <a:rPr lang="en-US" dirty="0" smtClean="0"/>
              <a:t>device</a:t>
            </a:r>
          </a:p>
          <a:p>
            <a:pPr>
              <a:lnSpc>
                <a:spcPct val="92000"/>
              </a:lnSpc>
            </a:pPr>
            <a:endParaRPr lang="en-US" sz="1200" dirty="0" smtClean="0"/>
          </a:p>
          <a:p>
            <a:pPr>
              <a:lnSpc>
                <a:spcPct val="92000"/>
              </a:lnSpc>
            </a:pPr>
            <a:r>
              <a:rPr lang="en-US" dirty="0" smtClean="0">
                <a:solidFill>
                  <a:srgbClr val="FFFF00"/>
                </a:solidFill>
              </a:rPr>
              <a:t>Finite State Machines</a:t>
            </a: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4" name="TextBox 3"/>
          <p:cNvSpPr txBox="1"/>
          <p:nvPr>
            <p:custDataLst>
              <p:tags r:id="rId1"/>
            </p:custDataLst>
          </p:nvPr>
        </p:nvSpPr>
        <p:spPr>
          <a:xfrm>
            <a:off x="762000" y="3348335"/>
            <a:ext cx="970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Inputs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>
            <p:custDataLst>
              <p:tags r:id="rId2"/>
            </p:custDataLst>
          </p:nvPr>
        </p:nvSpPr>
        <p:spPr>
          <a:xfrm>
            <a:off x="3048000" y="3283803"/>
            <a:ext cx="2133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Combinational</a:t>
            </a:r>
            <a:br>
              <a:rPr lang="en-US" sz="2400" dirty="0" smtClean="0">
                <a:solidFill>
                  <a:schemeClr val="bg1"/>
                </a:solidFill>
              </a:rPr>
            </a:br>
            <a:r>
              <a:rPr lang="en-US" sz="2400" dirty="0" smtClean="0">
                <a:solidFill>
                  <a:schemeClr val="bg1"/>
                </a:solidFill>
              </a:rPr>
              <a:t>circuit</a:t>
            </a:r>
          </a:p>
        </p:txBody>
      </p:sp>
      <p:sp>
        <p:nvSpPr>
          <p:cNvPr id="6" name="TextBox 5"/>
          <p:cNvSpPr txBox="1"/>
          <p:nvPr>
            <p:custDataLst>
              <p:tags r:id="rId3"/>
            </p:custDataLst>
          </p:nvPr>
        </p:nvSpPr>
        <p:spPr>
          <a:xfrm>
            <a:off x="6248400" y="3424535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Outputs</a:t>
            </a:r>
          </a:p>
        </p:txBody>
      </p:sp>
      <p:cxnSp>
        <p:nvCxnSpPr>
          <p:cNvPr id="7" name="Straight Connector 6"/>
          <p:cNvCxnSpPr/>
          <p:nvPr>
            <p:custDataLst>
              <p:tags r:id="rId4"/>
            </p:custDataLst>
          </p:nvPr>
        </p:nvCxnSpPr>
        <p:spPr>
          <a:xfrm>
            <a:off x="1752600" y="3576935"/>
            <a:ext cx="1219200" cy="0"/>
          </a:xfrm>
          <a:prstGeom prst="line">
            <a:avLst/>
          </a:prstGeom>
          <a:ln w="28575">
            <a:solidFill>
              <a:schemeClr val="bg1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/>
          <p:cNvSpPr/>
          <p:nvPr>
            <p:custDataLst>
              <p:tags r:id="rId5"/>
            </p:custDataLst>
          </p:nvPr>
        </p:nvSpPr>
        <p:spPr>
          <a:xfrm>
            <a:off x="2971800" y="3195935"/>
            <a:ext cx="2209800" cy="914400"/>
          </a:xfrm>
          <a:prstGeom prst="rect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>
            <p:custDataLst>
              <p:tags r:id="rId6"/>
            </p:custDataLst>
          </p:nvPr>
        </p:nvCxnSpPr>
        <p:spPr>
          <a:xfrm>
            <a:off x="5181600" y="3653135"/>
            <a:ext cx="1219200" cy="0"/>
          </a:xfrm>
          <a:prstGeom prst="line">
            <a:avLst/>
          </a:prstGeom>
          <a:ln w="28575">
            <a:solidFill>
              <a:schemeClr val="bg1"/>
            </a:solidFill>
            <a:headEnd type="none" w="med" len="me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>
            <p:custDataLst>
              <p:tags r:id="rId7"/>
            </p:custDataLst>
          </p:nvPr>
        </p:nvCxnSpPr>
        <p:spPr>
          <a:xfrm rot="5400000">
            <a:off x="2362200" y="3500735"/>
            <a:ext cx="152400" cy="1524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>
            <p:custDataLst>
              <p:tags r:id="rId8"/>
            </p:custDataLst>
          </p:nvPr>
        </p:nvSpPr>
        <p:spPr>
          <a:xfrm>
            <a:off x="2207362" y="3576935"/>
            <a:ext cx="3834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N</a:t>
            </a:r>
            <a:endParaRPr lang="en-US" sz="2400" dirty="0">
              <a:solidFill>
                <a:schemeClr val="bg1"/>
              </a:solidFill>
            </a:endParaRPr>
          </a:p>
        </p:txBody>
      </p:sp>
      <p:cxnSp>
        <p:nvCxnSpPr>
          <p:cNvPr id="12" name="Straight Connector 11"/>
          <p:cNvCxnSpPr/>
          <p:nvPr>
            <p:custDataLst>
              <p:tags r:id="rId9"/>
            </p:custDataLst>
          </p:nvPr>
        </p:nvCxnSpPr>
        <p:spPr>
          <a:xfrm rot="5400000">
            <a:off x="5641238" y="3576935"/>
            <a:ext cx="152400" cy="15240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>
            <p:custDataLst>
              <p:tags r:id="rId10"/>
            </p:custDataLst>
          </p:nvPr>
        </p:nvSpPr>
        <p:spPr>
          <a:xfrm>
            <a:off x="5454340" y="3653135"/>
            <a:ext cx="4475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>
                <a:solidFill>
                  <a:schemeClr val="bg1"/>
                </a:solidFill>
              </a:rPr>
              <a:t>M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822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774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7747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can we store </a:t>
            </a:r>
            <a:r>
              <a:rPr lang="en-US" b="1" i="1" dirty="0" smtClean="0"/>
              <a:t>and</a:t>
            </a:r>
            <a:r>
              <a:rPr lang="en-US" dirty="0" smtClean="0"/>
              <a:t> change values?</a:t>
            </a:r>
            <a:endParaRPr lang="en-US" b="1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65605" y="2597903"/>
            <a:ext cx="4267200" cy="3832136"/>
          </a:xfrm>
        </p:spPr>
        <p:txBody>
          <a:bodyPr/>
          <a:lstStyle/>
          <a:p>
            <a:r>
              <a:rPr lang="en-US" dirty="0" smtClean="0"/>
              <a:t>(a)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(b)</a:t>
            </a:r>
          </a:p>
          <a:p>
            <a:endParaRPr lang="en-US" dirty="0" smtClean="0"/>
          </a:p>
          <a:p>
            <a:r>
              <a:rPr lang="en-US" dirty="0" smtClean="0"/>
              <a:t>(c)  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647539" y="1504752"/>
            <a:ext cx="2407773" cy="2468195"/>
            <a:chOff x="5643938" y="2305453"/>
            <a:chExt cx="3428999" cy="4407250"/>
          </a:xfrm>
        </p:grpSpPr>
        <p:grpSp>
          <p:nvGrpSpPr>
            <p:cNvPr id="21" name="Group 20"/>
            <p:cNvGrpSpPr/>
            <p:nvPr>
              <p:custDataLst>
                <p:tags r:id="rId78"/>
              </p:custDataLst>
            </p:nvPr>
          </p:nvGrpSpPr>
          <p:grpSpPr>
            <a:xfrm rot="3600000">
              <a:off x="6451512" y="4377661"/>
              <a:ext cx="2438399" cy="457202"/>
              <a:chOff x="3124200" y="1828800"/>
              <a:chExt cx="2438399" cy="457202"/>
            </a:xfrm>
          </p:grpSpPr>
          <p:sp>
            <p:nvSpPr>
              <p:cNvPr id="57" name="AutoShape 6"/>
              <p:cNvSpPr>
                <a:spLocks noChangeArrowheads="1"/>
              </p:cNvSpPr>
              <p:nvPr>
                <p:custDataLst>
                  <p:tags r:id="rId95"/>
                </p:custDataLst>
              </p:nvPr>
            </p:nvSpPr>
            <p:spPr bwMode="auto">
              <a:xfrm rot="5400000">
                <a:off x="4076699" y="1866900"/>
                <a:ext cx="457202" cy="381001"/>
              </a:xfrm>
              <a:prstGeom prst="triangle">
                <a:avLst>
                  <a:gd name="adj" fmla="val 49083"/>
                </a:avLst>
              </a:prstGeom>
              <a:noFill/>
              <a:ln w="2857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58" name="Oval 7"/>
              <p:cNvSpPr>
                <a:spLocks noChangeArrowheads="1"/>
              </p:cNvSpPr>
              <p:nvPr>
                <p:custDataLst>
                  <p:tags r:id="rId96"/>
                </p:custDataLst>
              </p:nvPr>
            </p:nvSpPr>
            <p:spPr bwMode="auto">
              <a:xfrm>
                <a:off x="4495800" y="1981200"/>
                <a:ext cx="152400" cy="152400"/>
              </a:xfrm>
              <a:prstGeom prst="ellipse">
                <a:avLst/>
              </a:prstGeom>
              <a:noFill/>
              <a:ln w="2857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0" name="Line 9"/>
              <p:cNvSpPr>
                <a:spLocks noChangeShapeType="1"/>
              </p:cNvSpPr>
              <p:nvPr>
                <p:custDataLst>
                  <p:tags r:id="rId97"/>
                </p:custDataLst>
              </p:nvPr>
            </p:nvSpPr>
            <p:spPr bwMode="auto">
              <a:xfrm flipH="1" flipV="1">
                <a:off x="4648198" y="2057400"/>
                <a:ext cx="914401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71" name="Line 9"/>
              <p:cNvSpPr>
                <a:spLocks noChangeShapeType="1"/>
              </p:cNvSpPr>
              <p:nvPr>
                <p:custDataLst>
                  <p:tags r:id="rId98"/>
                </p:custDataLst>
              </p:nvPr>
            </p:nvSpPr>
            <p:spPr bwMode="auto">
              <a:xfrm flipH="1" flipV="1">
                <a:off x="3124200" y="2057400"/>
                <a:ext cx="9906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81" name="Straight Connector 80"/>
            <p:cNvCxnSpPr/>
            <p:nvPr>
              <p:custDataLst>
                <p:tags r:id="rId79"/>
              </p:custDataLst>
            </p:nvPr>
          </p:nvCxnSpPr>
          <p:spPr>
            <a:xfrm rot="5400000" flipH="1" flipV="1">
              <a:off x="5605838" y="5912603"/>
              <a:ext cx="533400" cy="0"/>
            </a:xfrm>
            <a:prstGeom prst="line">
              <a:avLst/>
            </a:prstGeom>
            <a:ln w="28575">
              <a:solidFill>
                <a:schemeClr val="bg1"/>
              </a:solidFill>
              <a:headEnd type="arrow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TextBox 83"/>
            <p:cNvSpPr txBox="1"/>
            <p:nvPr>
              <p:custDataLst>
                <p:tags r:id="rId80"/>
              </p:custDataLst>
            </p:nvPr>
          </p:nvSpPr>
          <p:spPr>
            <a:xfrm>
              <a:off x="6863138" y="2305453"/>
              <a:ext cx="380999" cy="58477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B</a:t>
              </a:r>
            </a:p>
          </p:txBody>
        </p:sp>
        <p:sp>
          <p:nvSpPr>
            <p:cNvPr id="85" name="TextBox 84"/>
            <p:cNvSpPr txBox="1"/>
            <p:nvPr>
              <p:custDataLst>
                <p:tags r:id="rId81"/>
              </p:custDataLst>
            </p:nvPr>
          </p:nvSpPr>
          <p:spPr>
            <a:xfrm>
              <a:off x="5643938" y="6127928"/>
              <a:ext cx="381000" cy="58477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A</a:t>
              </a:r>
            </a:p>
          </p:txBody>
        </p:sp>
        <p:cxnSp>
          <p:nvCxnSpPr>
            <p:cNvPr id="19" name="Straight Connector 18"/>
            <p:cNvCxnSpPr/>
            <p:nvPr>
              <p:custDataLst>
                <p:tags r:id="rId82"/>
              </p:custDataLst>
            </p:nvPr>
          </p:nvCxnSpPr>
          <p:spPr>
            <a:xfrm rot="5400000">
              <a:off x="6834563" y="3331328"/>
              <a:ext cx="457200" cy="0"/>
            </a:xfrm>
            <a:prstGeom prst="line">
              <a:avLst/>
            </a:prstGeom>
            <a:ln w="28575">
              <a:solidFill>
                <a:schemeClr val="bg1"/>
              </a:solidFill>
              <a:headEnd type="arrow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2" name="Group 21"/>
            <p:cNvGrpSpPr/>
            <p:nvPr>
              <p:custDataLst>
                <p:tags r:id="rId83"/>
              </p:custDataLst>
            </p:nvPr>
          </p:nvGrpSpPr>
          <p:grpSpPr>
            <a:xfrm rot="-3600000">
              <a:off x="5232312" y="4377662"/>
              <a:ext cx="2438399" cy="457202"/>
              <a:chOff x="3124200" y="1828800"/>
              <a:chExt cx="2438399" cy="457202"/>
            </a:xfrm>
          </p:grpSpPr>
          <p:sp>
            <p:nvSpPr>
              <p:cNvPr id="23" name="AutoShape 6"/>
              <p:cNvSpPr>
                <a:spLocks noChangeArrowheads="1"/>
              </p:cNvSpPr>
              <p:nvPr>
                <p:custDataLst>
                  <p:tags r:id="rId91"/>
                </p:custDataLst>
              </p:nvPr>
            </p:nvSpPr>
            <p:spPr bwMode="auto">
              <a:xfrm rot="5400000">
                <a:off x="4076699" y="1866900"/>
                <a:ext cx="457202" cy="381001"/>
              </a:xfrm>
              <a:prstGeom prst="triangle">
                <a:avLst>
                  <a:gd name="adj" fmla="val 49083"/>
                </a:avLst>
              </a:prstGeom>
              <a:noFill/>
              <a:ln w="2857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5" name="Oval 7"/>
              <p:cNvSpPr>
                <a:spLocks noChangeArrowheads="1"/>
              </p:cNvSpPr>
              <p:nvPr>
                <p:custDataLst>
                  <p:tags r:id="rId92"/>
                </p:custDataLst>
              </p:nvPr>
            </p:nvSpPr>
            <p:spPr bwMode="auto">
              <a:xfrm>
                <a:off x="4495800" y="1981200"/>
                <a:ext cx="152400" cy="152400"/>
              </a:xfrm>
              <a:prstGeom prst="ellipse">
                <a:avLst/>
              </a:prstGeom>
              <a:noFill/>
              <a:ln w="2857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" name="Line 9"/>
              <p:cNvSpPr>
                <a:spLocks noChangeShapeType="1"/>
              </p:cNvSpPr>
              <p:nvPr>
                <p:custDataLst>
                  <p:tags r:id="rId93"/>
                </p:custDataLst>
              </p:nvPr>
            </p:nvSpPr>
            <p:spPr bwMode="auto">
              <a:xfrm flipH="1" flipV="1">
                <a:off x="4648198" y="2057400"/>
                <a:ext cx="914401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7" name="Line 9"/>
              <p:cNvSpPr>
                <a:spLocks noChangeShapeType="1"/>
              </p:cNvSpPr>
              <p:nvPr>
                <p:custDataLst>
                  <p:tags r:id="rId94"/>
                </p:custDataLst>
              </p:nvPr>
            </p:nvSpPr>
            <p:spPr bwMode="auto">
              <a:xfrm flipH="1" flipV="1">
                <a:off x="3124200" y="2057400"/>
                <a:ext cx="9906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8" name="Group 27"/>
            <p:cNvGrpSpPr/>
            <p:nvPr>
              <p:custDataLst>
                <p:tags r:id="rId84"/>
              </p:custDataLst>
            </p:nvPr>
          </p:nvGrpSpPr>
          <p:grpSpPr>
            <a:xfrm flipH="1">
              <a:off x="5843962" y="5417305"/>
              <a:ext cx="2438399" cy="457202"/>
              <a:chOff x="3124200" y="1828800"/>
              <a:chExt cx="2438399" cy="457202"/>
            </a:xfrm>
          </p:grpSpPr>
          <p:sp>
            <p:nvSpPr>
              <p:cNvPr id="29" name="AutoShape 6"/>
              <p:cNvSpPr>
                <a:spLocks noChangeArrowheads="1"/>
              </p:cNvSpPr>
              <p:nvPr>
                <p:custDataLst>
                  <p:tags r:id="rId87"/>
                </p:custDataLst>
              </p:nvPr>
            </p:nvSpPr>
            <p:spPr bwMode="auto">
              <a:xfrm rot="5400000">
                <a:off x="4076699" y="1866900"/>
                <a:ext cx="457202" cy="381001"/>
              </a:xfrm>
              <a:prstGeom prst="triangle">
                <a:avLst>
                  <a:gd name="adj" fmla="val 49083"/>
                </a:avLst>
              </a:prstGeom>
              <a:noFill/>
              <a:ln w="28575" algn="ctr">
                <a:solidFill>
                  <a:schemeClr val="bg1"/>
                </a:solidFill>
                <a:miter lim="800000"/>
                <a:headEnd/>
                <a:tailEnd/>
              </a:ln>
              <a:effectLst/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0" name="Oval 7"/>
              <p:cNvSpPr>
                <a:spLocks noChangeArrowheads="1"/>
              </p:cNvSpPr>
              <p:nvPr>
                <p:custDataLst>
                  <p:tags r:id="rId88"/>
                </p:custDataLst>
              </p:nvPr>
            </p:nvSpPr>
            <p:spPr bwMode="auto">
              <a:xfrm>
                <a:off x="4495800" y="1981200"/>
                <a:ext cx="152400" cy="152400"/>
              </a:xfrm>
              <a:prstGeom prst="ellipse">
                <a:avLst/>
              </a:prstGeom>
              <a:noFill/>
              <a:ln w="28575" algn="ctr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1" name="Line 9"/>
              <p:cNvSpPr>
                <a:spLocks noChangeShapeType="1"/>
              </p:cNvSpPr>
              <p:nvPr>
                <p:custDataLst>
                  <p:tags r:id="rId89"/>
                </p:custDataLst>
              </p:nvPr>
            </p:nvSpPr>
            <p:spPr bwMode="auto">
              <a:xfrm flipH="1" flipV="1">
                <a:off x="4648198" y="2057400"/>
                <a:ext cx="914401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" name="Line 9"/>
              <p:cNvSpPr>
                <a:spLocks noChangeShapeType="1"/>
              </p:cNvSpPr>
              <p:nvPr>
                <p:custDataLst>
                  <p:tags r:id="rId90"/>
                </p:custDataLst>
              </p:nvPr>
            </p:nvSpPr>
            <p:spPr bwMode="auto">
              <a:xfrm flipH="1" flipV="1">
                <a:off x="3124200" y="2057400"/>
                <a:ext cx="990600" cy="0"/>
              </a:xfrm>
              <a:prstGeom prst="line">
                <a:avLst/>
              </a:prstGeom>
              <a:noFill/>
              <a:ln w="28575">
                <a:solidFill>
                  <a:schemeClr val="bg1"/>
                </a:solidFill>
                <a:round/>
                <a:headEnd/>
                <a:tailEnd/>
              </a:ln>
              <a:effectLst/>
            </p:spPr>
            <p:txBody>
              <a:bodyPr wrap="square" anchor="ctr">
                <a:spAutoFit/>
              </a:bodyPr>
              <a:lstStyle/>
              <a:p>
                <a:endParaRPr lang="en-US"/>
              </a:p>
            </p:txBody>
          </p:sp>
        </p:grpSp>
        <p:cxnSp>
          <p:nvCxnSpPr>
            <p:cNvPr id="33" name="Straight Connector 32"/>
            <p:cNvCxnSpPr/>
            <p:nvPr>
              <p:custDataLst>
                <p:tags r:id="rId85"/>
              </p:custDataLst>
            </p:nvPr>
          </p:nvCxnSpPr>
          <p:spPr>
            <a:xfrm rot="10800000" flipV="1">
              <a:off x="8263313" y="5341104"/>
              <a:ext cx="428624" cy="304798"/>
            </a:xfrm>
            <a:prstGeom prst="line">
              <a:avLst/>
            </a:prstGeom>
            <a:ln w="28575">
              <a:solidFill>
                <a:schemeClr val="bg1"/>
              </a:solidFill>
              <a:headEnd type="arrow"/>
              <a:tail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/>
            <p:cNvSpPr txBox="1"/>
            <p:nvPr>
              <p:custDataLst>
                <p:tags r:id="rId86"/>
              </p:custDataLst>
            </p:nvPr>
          </p:nvSpPr>
          <p:spPr>
            <a:xfrm>
              <a:off x="8691937" y="4908729"/>
              <a:ext cx="381000" cy="584775"/>
            </a:xfrm>
            <a:prstGeom prst="rect">
              <a:avLst/>
            </a:prstGeom>
            <a:noFill/>
            <a:ln w="38100"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3200" dirty="0" smtClean="0">
                  <a:solidFill>
                    <a:schemeClr val="bg1"/>
                  </a:solidFill>
                </a:rPr>
                <a:t>C</a:t>
              </a:r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2009033" y="687785"/>
            <a:ext cx="5935854" cy="2817415"/>
            <a:chOff x="304800" y="1291431"/>
            <a:chExt cx="8229600" cy="5016839"/>
          </a:xfrm>
        </p:grpSpPr>
        <p:sp>
          <p:nvSpPr>
            <p:cNvPr id="24" name="Text Box 19"/>
            <p:cNvSpPr txBox="1">
              <a:spLocks noChangeArrowheads="1"/>
            </p:cNvSpPr>
            <p:nvPr>
              <p:custDataLst>
                <p:tags r:id="rId27"/>
              </p:custDataLst>
            </p:nvPr>
          </p:nvSpPr>
          <p:spPr bwMode="auto">
            <a:xfrm>
              <a:off x="648803" y="4175006"/>
              <a:ext cx="1021731" cy="49712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 algn="ctr" eaLnBrk="1" hangingPunct="1">
                <a:lnSpc>
                  <a:spcPct val="116000"/>
                </a:lnSpc>
                <a:tabLst>
                  <a:tab pos="723900" algn="l"/>
                </a:tabLst>
              </a:pPr>
              <a:r>
                <a:rPr lang="en-US" dirty="0">
                  <a:solidFill>
                    <a:srgbClr val="FFFFFF"/>
                  </a:solidFill>
                  <a:latin typeface="Calibri" pitchFamily="34" charset="0"/>
                </a:rPr>
                <a:t>Ballots</a:t>
              </a:r>
            </a:p>
          </p:txBody>
        </p:sp>
        <p:sp>
          <p:nvSpPr>
            <p:cNvPr id="35" name="Text Box 20"/>
            <p:cNvSpPr txBox="1">
              <a:spLocks noChangeArrowheads="1"/>
            </p:cNvSpPr>
            <p:nvPr>
              <p:custDataLst>
                <p:tags r:id="rId28"/>
              </p:custDataLst>
            </p:nvPr>
          </p:nvSpPr>
          <p:spPr bwMode="auto">
            <a:xfrm>
              <a:off x="3200401" y="4423570"/>
              <a:ext cx="4452062" cy="1884700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>
              <a:spAutoFit/>
            </a:bodyPr>
            <a:lstStyle/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dirty="0" smtClean="0">
                  <a:solidFill>
                    <a:srgbClr val="FFFFFF"/>
                  </a:solidFill>
                  <a:latin typeface="Calibri" pitchFamily="34" charset="0"/>
                </a:rPr>
                <a:t>How do we create</a:t>
              </a:r>
            </a:p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dirty="0" smtClean="0">
                  <a:solidFill>
                    <a:srgbClr val="FFFFFF"/>
                  </a:solidFill>
                  <a:latin typeface="Calibri" pitchFamily="34" charset="0"/>
                </a:rPr>
                <a:t> vote counter</a:t>
              </a:r>
              <a:endParaRPr lang="en-US" dirty="0">
                <a:solidFill>
                  <a:srgbClr val="FFFFFF"/>
                </a:solidFill>
                <a:latin typeface="Calibri" pitchFamily="34" charset="0"/>
              </a:endParaRPr>
            </a:p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  <a:tab pos="2895600" algn="l"/>
                </a:tabLst>
              </a:pPr>
              <a:r>
                <a:rPr lang="en-US" dirty="0">
                  <a:solidFill>
                    <a:srgbClr val="FFFFFF"/>
                  </a:solidFill>
                  <a:latin typeface="Calibri" pitchFamily="34" charset="0"/>
                </a:rPr>
                <a:t>machine</a:t>
              </a:r>
            </a:p>
          </p:txBody>
        </p:sp>
        <p:pic>
          <p:nvPicPr>
            <p:cNvPr id="36" name="Picture 18"/>
            <p:cNvPicPr>
              <a:picLocks noChangeAspect="1" noChangeArrowheads="1"/>
            </p:cNvPicPr>
            <p:nvPr>
              <p:custDataLst>
                <p:tags r:id="rId29"/>
              </p:custDataLst>
            </p:nvPr>
          </p:nvPicPr>
          <p:blipFill>
            <a:blip r:embed="rId101" cstate="print">
              <a:lum bright="-66000"/>
            </a:blip>
            <a:srcRect/>
            <a:stretch>
              <a:fillRect/>
            </a:stretch>
          </p:blipFill>
          <p:spPr bwMode="auto">
            <a:xfrm>
              <a:off x="2546350" y="1291431"/>
              <a:ext cx="4356100" cy="3132138"/>
            </a:xfrm>
            <a:prstGeom prst="rect">
              <a:avLst/>
            </a:prstGeom>
            <a:noFill/>
            <a:ln w="18360">
              <a:noFill/>
              <a:round/>
              <a:headEnd/>
              <a:tailEnd/>
            </a:ln>
            <a:effectLst/>
          </p:spPr>
        </p:pic>
        <p:grpSp>
          <p:nvGrpSpPr>
            <p:cNvPr id="37" name="Group 36"/>
            <p:cNvGrpSpPr/>
            <p:nvPr>
              <p:custDataLst>
                <p:tags r:id="rId30"/>
              </p:custDataLst>
            </p:nvPr>
          </p:nvGrpSpPr>
          <p:grpSpPr>
            <a:xfrm>
              <a:off x="304800" y="1371600"/>
              <a:ext cx="1447800" cy="2247900"/>
              <a:chOff x="304800" y="1371600"/>
              <a:chExt cx="1447800" cy="2247900"/>
            </a:xfrm>
          </p:grpSpPr>
          <p:sp>
            <p:nvSpPr>
              <p:cNvPr id="38" name="Rectangle 13"/>
              <p:cNvSpPr>
                <a:spLocks noChangeArrowheads="1"/>
              </p:cNvSpPr>
              <p:nvPr>
                <p:custDataLst>
                  <p:tags r:id="rId70"/>
                </p:custDataLst>
              </p:nvPr>
            </p:nvSpPr>
            <p:spPr bwMode="auto">
              <a:xfrm>
                <a:off x="304800" y="1371600"/>
                <a:ext cx="1447800" cy="2247900"/>
              </a:xfrm>
              <a:custGeom>
                <a:avLst/>
                <a:gdLst>
                  <a:gd name="connsiteX0" fmla="*/ 0 w 1447800"/>
                  <a:gd name="connsiteY0" fmla="*/ 0 h 2209800"/>
                  <a:gd name="connsiteX1" fmla="*/ 1447800 w 1447800"/>
                  <a:gd name="connsiteY1" fmla="*/ 0 h 2209800"/>
                  <a:gd name="connsiteX2" fmla="*/ 1447800 w 1447800"/>
                  <a:gd name="connsiteY2" fmla="*/ 2209800 h 2209800"/>
                  <a:gd name="connsiteX3" fmla="*/ 0 w 1447800"/>
                  <a:gd name="connsiteY3" fmla="*/ 2209800 h 2209800"/>
                  <a:gd name="connsiteX4" fmla="*/ 0 w 1447800"/>
                  <a:gd name="connsiteY4" fmla="*/ 0 h 2209800"/>
                  <a:gd name="connsiteX0" fmla="*/ 0 w 1447800"/>
                  <a:gd name="connsiteY0" fmla="*/ 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0 h 2209800"/>
                  <a:gd name="connsiteX0" fmla="*/ 0 w 1447800"/>
                  <a:gd name="connsiteY0" fmla="*/ 1524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152400 h 2209800"/>
                  <a:gd name="connsiteX0" fmla="*/ 0 w 1447800"/>
                  <a:gd name="connsiteY0" fmla="*/ 2286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228600 h 2209800"/>
                  <a:gd name="connsiteX0" fmla="*/ 0 w 1447800"/>
                  <a:gd name="connsiteY0" fmla="*/ 3048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304800 h 2209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47800" h="2209800">
                    <a:moveTo>
                      <a:pt x="0" y="304800"/>
                    </a:moveTo>
                    <a:lnTo>
                      <a:pt x="247650" y="0"/>
                    </a:lnTo>
                    <a:lnTo>
                      <a:pt x="1447800" y="0"/>
                    </a:lnTo>
                    <a:lnTo>
                      <a:pt x="1447800" y="2209800"/>
                    </a:lnTo>
                    <a:lnTo>
                      <a:pt x="0" y="220980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 w="28575" cmpd="sng">
                <a:solidFill>
                  <a:schemeClr val="bg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39" name="Oval 14"/>
              <p:cNvSpPr>
                <a:spLocks noChangeArrowheads="1"/>
              </p:cNvSpPr>
              <p:nvPr>
                <p:custDataLst>
                  <p:tags r:id="rId71"/>
                </p:custDataLst>
              </p:nvPr>
            </p:nvSpPr>
            <p:spPr bwMode="auto">
              <a:xfrm>
                <a:off x="1441934" y="20955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0" name="Oval 15"/>
              <p:cNvSpPr>
                <a:spLocks noChangeArrowheads="1"/>
              </p:cNvSpPr>
              <p:nvPr>
                <p:custDataLst>
                  <p:tags r:id="rId72"/>
                </p:custDataLst>
              </p:nvPr>
            </p:nvSpPr>
            <p:spPr bwMode="auto">
              <a:xfrm>
                <a:off x="1441934" y="17907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1" name="Oval 16"/>
              <p:cNvSpPr>
                <a:spLocks noChangeArrowheads="1"/>
              </p:cNvSpPr>
              <p:nvPr>
                <p:custDataLst>
                  <p:tags r:id="rId73"/>
                </p:custDataLst>
              </p:nvPr>
            </p:nvSpPr>
            <p:spPr bwMode="auto">
              <a:xfrm>
                <a:off x="1441934" y="14859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2" name="Oval 17"/>
              <p:cNvSpPr>
                <a:spLocks noChangeArrowheads="1"/>
              </p:cNvSpPr>
              <p:nvPr>
                <p:custDataLst>
                  <p:tags r:id="rId74"/>
                </p:custDataLst>
              </p:nvPr>
            </p:nvSpPr>
            <p:spPr bwMode="auto">
              <a:xfrm>
                <a:off x="1441934" y="24003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3" name="Oval 15"/>
              <p:cNvSpPr>
                <a:spLocks noChangeArrowheads="1"/>
              </p:cNvSpPr>
              <p:nvPr>
                <p:custDataLst>
                  <p:tags r:id="rId75"/>
                </p:custDataLst>
              </p:nvPr>
            </p:nvSpPr>
            <p:spPr bwMode="auto">
              <a:xfrm>
                <a:off x="1441934" y="27051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4" name="Oval 16"/>
              <p:cNvSpPr>
                <a:spLocks noChangeArrowheads="1"/>
              </p:cNvSpPr>
              <p:nvPr>
                <p:custDataLst>
                  <p:tags r:id="rId76"/>
                </p:custDataLst>
              </p:nvPr>
            </p:nvSpPr>
            <p:spPr bwMode="auto">
              <a:xfrm>
                <a:off x="1441934" y="30099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5" name="Oval 17"/>
              <p:cNvSpPr>
                <a:spLocks noChangeArrowheads="1"/>
              </p:cNvSpPr>
              <p:nvPr>
                <p:custDataLst>
                  <p:tags r:id="rId77"/>
                </p:custDataLst>
              </p:nvPr>
            </p:nvSpPr>
            <p:spPr bwMode="auto">
              <a:xfrm>
                <a:off x="1441934" y="33147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46" name="Group 45"/>
            <p:cNvGrpSpPr/>
            <p:nvPr>
              <p:custDataLst>
                <p:tags r:id="rId31"/>
              </p:custDataLst>
            </p:nvPr>
          </p:nvGrpSpPr>
          <p:grpSpPr>
            <a:xfrm>
              <a:off x="457200" y="1524000"/>
              <a:ext cx="1447800" cy="2247900"/>
              <a:chOff x="304800" y="1371600"/>
              <a:chExt cx="1447800" cy="2247900"/>
            </a:xfrm>
          </p:grpSpPr>
          <p:sp>
            <p:nvSpPr>
              <p:cNvPr id="47" name="Rectangle 13"/>
              <p:cNvSpPr>
                <a:spLocks noChangeArrowheads="1"/>
              </p:cNvSpPr>
              <p:nvPr>
                <p:custDataLst>
                  <p:tags r:id="rId62"/>
                </p:custDataLst>
              </p:nvPr>
            </p:nvSpPr>
            <p:spPr bwMode="auto">
              <a:xfrm>
                <a:off x="304800" y="1371600"/>
                <a:ext cx="1447800" cy="2247900"/>
              </a:xfrm>
              <a:custGeom>
                <a:avLst/>
                <a:gdLst>
                  <a:gd name="connsiteX0" fmla="*/ 0 w 1447800"/>
                  <a:gd name="connsiteY0" fmla="*/ 0 h 2209800"/>
                  <a:gd name="connsiteX1" fmla="*/ 1447800 w 1447800"/>
                  <a:gd name="connsiteY1" fmla="*/ 0 h 2209800"/>
                  <a:gd name="connsiteX2" fmla="*/ 1447800 w 1447800"/>
                  <a:gd name="connsiteY2" fmla="*/ 2209800 h 2209800"/>
                  <a:gd name="connsiteX3" fmla="*/ 0 w 1447800"/>
                  <a:gd name="connsiteY3" fmla="*/ 2209800 h 2209800"/>
                  <a:gd name="connsiteX4" fmla="*/ 0 w 1447800"/>
                  <a:gd name="connsiteY4" fmla="*/ 0 h 2209800"/>
                  <a:gd name="connsiteX0" fmla="*/ 0 w 1447800"/>
                  <a:gd name="connsiteY0" fmla="*/ 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0 h 2209800"/>
                  <a:gd name="connsiteX0" fmla="*/ 0 w 1447800"/>
                  <a:gd name="connsiteY0" fmla="*/ 1524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152400 h 2209800"/>
                  <a:gd name="connsiteX0" fmla="*/ 0 w 1447800"/>
                  <a:gd name="connsiteY0" fmla="*/ 2286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228600 h 2209800"/>
                  <a:gd name="connsiteX0" fmla="*/ 0 w 1447800"/>
                  <a:gd name="connsiteY0" fmla="*/ 3048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304800 h 2209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47800" h="2209800">
                    <a:moveTo>
                      <a:pt x="0" y="304800"/>
                    </a:moveTo>
                    <a:lnTo>
                      <a:pt x="247650" y="0"/>
                    </a:lnTo>
                    <a:lnTo>
                      <a:pt x="1447800" y="0"/>
                    </a:lnTo>
                    <a:lnTo>
                      <a:pt x="1447800" y="2209800"/>
                    </a:lnTo>
                    <a:lnTo>
                      <a:pt x="0" y="220980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 w="28575" cmpd="sng">
                <a:solidFill>
                  <a:schemeClr val="bg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8" name="Oval 14"/>
              <p:cNvSpPr>
                <a:spLocks noChangeArrowheads="1"/>
              </p:cNvSpPr>
              <p:nvPr>
                <p:custDataLst>
                  <p:tags r:id="rId63"/>
                </p:custDataLst>
              </p:nvPr>
            </p:nvSpPr>
            <p:spPr bwMode="auto">
              <a:xfrm>
                <a:off x="1441934" y="20955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49" name="Oval 15"/>
              <p:cNvSpPr>
                <a:spLocks noChangeArrowheads="1"/>
              </p:cNvSpPr>
              <p:nvPr>
                <p:custDataLst>
                  <p:tags r:id="rId64"/>
                </p:custDataLst>
              </p:nvPr>
            </p:nvSpPr>
            <p:spPr bwMode="auto">
              <a:xfrm>
                <a:off x="1441934" y="17907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0" name="Oval 16"/>
              <p:cNvSpPr>
                <a:spLocks noChangeArrowheads="1"/>
              </p:cNvSpPr>
              <p:nvPr>
                <p:custDataLst>
                  <p:tags r:id="rId65"/>
                </p:custDataLst>
              </p:nvPr>
            </p:nvSpPr>
            <p:spPr bwMode="auto">
              <a:xfrm>
                <a:off x="1441934" y="14859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1" name="Oval 17"/>
              <p:cNvSpPr>
                <a:spLocks noChangeArrowheads="1"/>
              </p:cNvSpPr>
              <p:nvPr>
                <p:custDataLst>
                  <p:tags r:id="rId66"/>
                </p:custDataLst>
              </p:nvPr>
            </p:nvSpPr>
            <p:spPr bwMode="auto">
              <a:xfrm>
                <a:off x="1441934" y="24003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2" name="Oval 15"/>
              <p:cNvSpPr>
                <a:spLocks noChangeArrowheads="1"/>
              </p:cNvSpPr>
              <p:nvPr>
                <p:custDataLst>
                  <p:tags r:id="rId67"/>
                </p:custDataLst>
              </p:nvPr>
            </p:nvSpPr>
            <p:spPr bwMode="auto">
              <a:xfrm>
                <a:off x="1441934" y="27051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3" name="Oval 16"/>
              <p:cNvSpPr>
                <a:spLocks noChangeArrowheads="1"/>
              </p:cNvSpPr>
              <p:nvPr>
                <p:custDataLst>
                  <p:tags r:id="rId68"/>
                </p:custDataLst>
              </p:nvPr>
            </p:nvSpPr>
            <p:spPr bwMode="auto">
              <a:xfrm>
                <a:off x="1441934" y="30099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4" name="Oval 17"/>
              <p:cNvSpPr>
                <a:spLocks noChangeArrowheads="1"/>
              </p:cNvSpPr>
              <p:nvPr>
                <p:custDataLst>
                  <p:tags r:id="rId69"/>
                </p:custDataLst>
              </p:nvPr>
            </p:nvSpPr>
            <p:spPr bwMode="auto">
              <a:xfrm>
                <a:off x="1441934" y="33147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grpSp>
          <p:nvGrpSpPr>
            <p:cNvPr id="55" name="Group 54"/>
            <p:cNvGrpSpPr/>
            <p:nvPr>
              <p:custDataLst>
                <p:tags r:id="rId32"/>
              </p:custDataLst>
            </p:nvPr>
          </p:nvGrpSpPr>
          <p:grpSpPr>
            <a:xfrm>
              <a:off x="609600" y="1676400"/>
              <a:ext cx="1447800" cy="2247900"/>
              <a:chOff x="304800" y="1371600"/>
              <a:chExt cx="1447800" cy="2247900"/>
            </a:xfrm>
          </p:grpSpPr>
          <p:sp>
            <p:nvSpPr>
              <p:cNvPr id="56" name="Rectangle 13"/>
              <p:cNvSpPr>
                <a:spLocks noChangeArrowheads="1"/>
              </p:cNvSpPr>
              <p:nvPr>
                <p:custDataLst>
                  <p:tags r:id="rId54"/>
                </p:custDataLst>
              </p:nvPr>
            </p:nvSpPr>
            <p:spPr bwMode="auto">
              <a:xfrm>
                <a:off x="304800" y="1371600"/>
                <a:ext cx="1447800" cy="2247900"/>
              </a:xfrm>
              <a:custGeom>
                <a:avLst/>
                <a:gdLst>
                  <a:gd name="connsiteX0" fmla="*/ 0 w 1447800"/>
                  <a:gd name="connsiteY0" fmla="*/ 0 h 2209800"/>
                  <a:gd name="connsiteX1" fmla="*/ 1447800 w 1447800"/>
                  <a:gd name="connsiteY1" fmla="*/ 0 h 2209800"/>
                  <a:gd name="connsiteX2" fmla="*/ 1447800 w 1447800"/>
                  <a:gd name="connsiteY2" fmla="*/ 2209800 h 2209800"/>
                  <a:gd name="connsiteX3" fmla="*/ 0 w 1447800"/>
                  <a:gd name="connsiteY3" fmla="*/ 2209800 h 2209800"/>
                  <a:gd name="connsiteX4" fmla="*/ 0 w 1447800"/>
                  <a:gd name="connsiteY4" fmla="*/ 0 h 2209800"/>
                  <a:gd name="connsiteX0" fmla="*/ 0 w 1447800"/>
                  <a:gd name="connsiteY0" fmla="*/ 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0 h 2209800"/>
                  <a:gd name="connsiteX0" fmla="*/ 0 w 1447800"/>
                  <a:gd name="connsiteY0" fmla="*/ 1524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152400 h 2209800"/>
                  <a:gd name="connsiteX0" fmla="*/ 0 w 1447800"/>
                  <a:gd name="connsiteY0" fmla="*/ 2286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228600 h 2209800"/>
                  <a:gd name="connsiteX0" fmla="*/ 0 w 1447800"/>
                  <a:gd name="connsiteY0" fmla="*/ 304800 h 2209800"/>
                  <a:gd name="connsiteX1" fmla="*/ 247650 w 1447800"/>
                  <a:gd name="connsiteY1" fmla="*/ 0 h 2209800"/>
                  <a:gd name="connsiteX2" fmla="*/ 1447800 w 1447800"/>
                  <a:gd name="connsiteY2" fmla="*/ 0 h 2209800"/>
                  <a:gd name="connsiteX3" fmla="*/ 1447800 w 1447800"/>
                  <a:gd name="connsiteY3" fmla="*/ 2209800 h 2209800"/>
                  <a:gd name="connsiteX4" fmla="*/ 0 w 1447800"/>
                  <a:gd name="connsiteY4" fmla="*/ 2209800 h 2209800"/>
                  <a:gd name="connsiteX5" fmla="*/ 0 w 1447800"/>
                  <a:gd name="connsiteY5" fmla="*/ 304800 h 2209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447800" h="2209800">
                    <a:moveTo>
                      <a:pt x="0" y="304800"/>
                    </a:moveTo>
                    <a:lnTo>
                      <a:pt x="247650" y="0"/>
                    </a:lnTo>
                    <a:lnTo>
                      <a:pt x="1447800" y="0"/>
                    </a:lnTo>
                    <a:lnTo>
                      <a:pt x="1447800" y="2209800"/>
                    </a:lnTo>
                    <a:lnTo>
                      <a:pt x="0" y="2209800"/>
                    </a:lnTo>
                    <a:lnTo>
                      <a:pt x="0" y="304800"/>
                    </a:lnTo>
                    <a:close/>
                  </a:path>
                </a:pathLst>
              </a:custGeom>
              <a:solidFill>
                <a:schemeClr val="bg2">
                  <a:lumMod val="40000"/>
                  <a:lumOff val="60000"/>
                </a:schemeClr>
              </a:solidFill>
              <a:ln w="28575" cmpd="sng">
                <a:solidFill>
                  <a:schemeClr val="bg2">
                    <a:lumMod val="75000"/>
                  </a:schemeClr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59" name="Oval 14"/>
              <p:cNvSpPr>
                <a:spLocks noChangeArrowheads="1"/>
              </p:cNvSpPr>
              <p:nvPr>
                <p:custDataLst>
                  <p:tags r:id="rId55"/>
                </p:custDataLst>
              </p:nvPr>
            </p:nvSpPr>
            <p:spPr bwMode="auto">
              <a:xfrm>
                <a:off x="1441934" y="2095500"/>
                <a:ext cx="228600" cy="228600"/>
              </a:xfrm>
              <a:prstGeom prst="ellipse">
                <a:avLst/>
              </a:prstGeom>
              <a:solidFill>
                <a:schemeClr val="tx1"/>
              </a:solidFill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1" name="Oval 15"/>
              <p:cNvSpPr>
                <a:spLocks noChangeArrowheads="1"/>
              </p:cNvSpPr>
              <p:nvPr>
                <p:custDataLst>
                  <p:tags r:id="rId56"/>
                </p:custDataLst>
              </p:nvPr>
            </p:nvSpPr>
            <p:spPr bwMode="auto">
              <a:xfrm>
                <a:off x="1441934" y="17907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2" name="Oval 16"/>
              <p:cNvSpPr>
                <a:spLocks noChangeArrowheads="1"/>
              </p:cNvSpPr>
              <p:nvPr>
                <p:custDataLst>
                  <p:tags r:id="rId57"/>
                </p:custDataLst>
              </p:nvPr>
            </p:nvSpPr>
            <p:spPr bwMode="auto">
              <a:xfrm>
                <a:off x="1441934" y="14859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3" name="Oval 17"/>
              <p:cNvSpPr>
                <a:spLocks noChangeArrowheads="1"/>
              </p:cNvSpPr>
              <p:nvPr>
                <p:custDataLst>
                  <p:tags r:id="rId58"/>
                </p:custDataLst>
              </p:nvPr>
            </p:nvSpPr>
            <p:spPr bwMode="auto">
              <a:xfrm>
                <a:off x="1441934" y="24003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4" name="Oval 15"/>
              <p:cNvSpPr>
                <a:spLocks noChangeArrowheads="1"/>
              </p:cNvSpPr>
              <p:nvPr>
                <p:custDataLst>
                  <p:tags r:id="rId59"/>
                </p:custDataLst>
              </p:nvPr>
            </p:nvSpPr>
            <p:spPr bwMode="auto">
              <a:xfrm>
                <a:off x="1441934" y="27051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5" name="Oval 16"/>
              <p:cNvSpPr>
                <a:spLocks noChangeArrowheads="1"/>
              </p:cNvSpPr>
              <p:nvPr>
                <p:custDataLst>
                  <p:tags r:id="rId60"/>
                </p:custDataLst>
              </p:nvPr>
            </p:nvSpPr>
            <p:spPr bwMode="auto">
              <a:xfrm>
                <a:off x="1441934" y="30099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  <p:sp>
            <p:nvSpPr>
              <p:cNvPr id="66" name="Oval 17"/>
              <p:cNvSpPr>
                <a:spLocks noChangeArrowheads="1"/>
              </p:cNvSpPr>
              <p:nvPr>
                <p:custDataLst>
                  <p:tags r:id="rId61"/>
                </p:custDataLst>
              </p:nvPr>
            </p:nvSpPr>
            <p:spPr bwMode="auto">
              <a:xfrm>
                <a:off x="1441934" y="3314700"/>
                <a:ext cx="228600" cy="228600"/>
              </a:xfrm>
              <a:prstGeom prst="ellipse">
                <a:avLst/>
              </a:prstGeom>
              <a:noFill/>
              <a:ln w="2556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 dirty="0">
                  <a:latin typeface="Calibri" pitchFamily="34" charset="0"/>
                </a:endParaRPr>
              </a:p>
            </p:txBody>
          </p:sp>
        </p:grpSp>
        <p:sp>
          <p:nvSpPr>
            <p:cNvPr id="67" name="Rectangle 66"/>
            <p:cNvSpPr/>
            <p:nvPr>
              <p:custDataLst>
                <p:tags r:id="rId33"/>
              </p:custDataLst>
            </p:nvPr>
          </p:nvSpPr>
          <p:spPr>
            <a:xfrm rot="16200000">
              <a:off x="1524000" y="2552700"/>
              <a:ext cx="2133600" cy="457200"/>
            </a:xfrm>
            <a:prstGeom prst="rect">
              <a:avLst/>
            </a:prstGeom>
            <a:noFill/>
            <a:ln w="28575">
              <a:solidFill>
                <a:srgbClr val="FFFF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detect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68" name="Arc 67"/>
            <p:cNvSpPr/>
            <p:nvPr>
              <p:custDataLst>
                <p:tags r:id="rId34"/>
              </p:custDataLst>
            </p:nvPr>
          </p:nvSpPr>
          <p:spPr>
            <a:xfrm>
              <a:off x="2209800" y="26670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Arc 68"/>
            <p:cNvSpPr/>
            <p:nvPr>
              <p:custDataLst>
                <p:tags r:id="rId35"/>
              </p:custDataLst>
            </p:nvPr>
          </p:nvSpPr>
          <p:spPr>
            <a:xfrm>
              <a:off x="2209800" y="29718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Arc 69"/>
            <p:cNvSpPr/>
            <p:nvPr>
              <p:custDataLst>
                <p:tags r:id="rId36"/>
              </p:custDataLst>
            </p:nvPr>
          </p:nvSpPr>
          <p:spPr>
            <a:xfrm>
              <a:off x="2209800" y="32766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Arc 71"/>
            <p:cNvSpPr/>
            <p:nvPr>
              <p:custDataLst>
                <p:tags r:id="rId37"/>
              </p:custDataLst>
            </p:nvPr>
          </p:nvSpPr>
          <p:spPr>
            <a:xfrm>
              <a:off x="2209800" y="35814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Arc 72"/>
            <p:cNvSpPr/>
            <p:nvPr>
              <p:custDataLst>
                <p:tags r:id="rId38"/>
              </p:custDataLst>
            </p:nvPr>
          </p:nvSpPr>
          <p:spPr>
            <a:xfrm>
              <a:off x="2209800" y="17526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Arc 73"/>
            <p:cNvSpPr/>
            <p:nvPr>
              <p:custDataLst>
                <p:tags r:id="rId39"/>
              </p:custDataLst>
            </p:nvPr>
          </p:nvSpPr>
          <p:spPr>
            <a:xfrm>
              <a:off x="2209800" y="20574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5" name="Arc 74"/>
            <p:cNvSpPr/>
            <p:nvPr>
              <p:custDataLst>
                <p:tags r:id="rId40"/>
              </p:custDataLst>
            </p:nvPr>
          </p:nvSpPr>
          <p:spPr>
            <a:xfrm>
              <a:off x="2209800" y="2362200"/>
              <a:ext cx="304800" cy="228600"/>
            </a:xfrm>
            <a:prstGeom prst="arc">
              <a:avLst>
                <a:gd name="adj1" fmla="val 5400000"/>
                <a:gd name="adj2" fmla="val 15873599"/>
              </a:avLst>
            </a:prstGeom>
            <a:ln w="285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6" name="Straight Connector 75"/>
            <p:cNvCxnSpPr>
              <a:stCxn id="67" idx="2"/>
            </p:cNvCxnSpPr>
            <p:nvPr>
              <p:custDataLst>
                <p:tags r:id="rId41"/>
              </p:custDataLst>
            </p:nvPr>
          </p:nvCxnSpPr>
          <p:spPr>
            <a:xfrm>
              <a:off x="2819400" y="2781300"/>
              <a:ext cx="609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Rectangle 76"/>
            <p:cNvSpPr/>
            <p:nvPr>
              <p:custDataLst>
                <p:tags r:id="rId42"/>
              </p:custDataLst>
            </p:nvPr>
          </p:nvSpPr>
          <p:spPr>
            <a:xfrm>
              <a:off x="3429000" y="2171700"/>
              <a:ext cx="990600" cy="1257300"/>
            </a:xfrm>
            <a:prstGeom prst="rect">
              <a:avLst/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enc</a:t>
              </a:r>
              <a:endParaRPr lang="en-US" dirty="0"/>
            </a:p>
          </p:txBody>
        </p:sp>
        <p:cxnSp>
          <p:nvCxnSpPr>
            <p:cNvPr id="78" name="Straight Connector 77"/>
            <p:cNvCxnSpPr/>
            <p:nvPr>
              <p:custDataLst>
                <p:tags r:id="rId43"/>
              </p:custDataLst>
            </p:nvPr>
          </p:nvCxnSpPr>
          <p:spPr>
            <a:xfrm rot="5400000">
              <a:off x="3105150" y="2686050"/>
              <a:ext cx="190500" cy="1524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TextBox 78"/>
            <p:cNvSpPr txBox="1"/>
            <p:nvPr>
              <p:custDataLst>
                <p:tags r:id="rId44"/>
              </p:custDataLst>
            </p:nvPr>
          </p:nvSpPr>
          <p:spPr bwMode="auto">
            <a:xfrm>
              <a:off x="2971800" y="2753635"/>
              <a:ext cx="304800" cy="6313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 rtlCol="0">
              <a:spAutoFit/>
            </a:bodyPr>
            <a:lstStyle/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sz="3200" dirty="0" smtClean="0">
                  <a:solidFill>
                    <a:srgbClr val="FFFFFF"/>
                  </a:solidFill>
                  <a:latin typeface="Calibri" pitchFamily="34" charset="0"/>
                </a:rPr>
                <a:t>8</a:t>
              </a:r>
            </a:p>
          </p:txBody>
        </p:sp>
        <p:cxnSp>
          <p:nvCxnSpPr>
            <p:cNvPr id="80" name="Straight Connector 79"/>
            <p:cNvCxnSpPr/>
            <p:nvPr>
              <p:custDataLst>
                <p:tags r:id="rId45"/>
              </p:custDataLst>
            </p:nvPr>
          </p:nvCxnSpPr>
          <p:spPr>
            <a:xfrm>
              <a:off x="4419600" y="2781300"/>
              <a:ext cx="609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>
              <p:custDataLst>
                <p:tags r:id="rId46"/>
              </p:custDataLst>
            </p:nvPr>
          </p:nvCxnSpPr>
          <p:spPr>
            <a:xfrm rot="5400000">
              <a:off x="4705350" y="2686050"/>
              <a:ext cx="190500" cy="1524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TextBox 82"/>
            <p:cNvSpPr txBox="1"/>
            <p:nvPr>
              <p:custDataLst>
                <p:tags r:id="rId47"/>
              </p:custDataLst>
            </p:nvPr>
          </p:nvSpPr>
          <p:spPr bwMode="auto">
            <a:xfrm>
              <a:off x="4572000" y="2753635"/>
              <a:ext cx="304800" cy="6313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 rtlCol="0">
              <a:spAutoFit/>
            </a:bodyPr>
            <a:lstStyle/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sz="3200" dirty="0" smtClean="0">
                  <a:solidFill>
                    <a:srgbClr val="FFFFFF"/>
                  </a:solidFill>
                  <a:latin typeface="Calibri" pitchFamily="34" charset="0"/>
                </a:rPr>
                <a:t>3</a:t>
              </a:r>
            </a:p>
          </p:txBody>
        </p:sp>
        <p:pic>
          <p:nvPicPr>
            <p:cNvPr id="86" name="Picture 85"/>
            <p:cNvPicPr>
              <a:picLocks noChangeAspect="1" noChangeArrowheads="1"/>
            </p:cNvPicPr>
            <p:nvPr>
              <p:custDataLst>
                <p:tags r:id="rId48"/>
              </p:custDataLst>
            </p:nvPr>
          </p:nvPicPr>
          <p:blipFill>
            <a:blip r:embed="rId102" cstate="print"/>
            <a:srcRect/>
            <a:stretch>
              <a:fillRect/>
            </a:stretch>
          </p:blipFill>
          <p:spPr bwMode="auto">
            <a:xfrm>
              <a:off x="7537992" y="2133600"/>
              <a:ext cx="996408" cy="1295400"/>
            </a:xfrm>
            <a:prstGeom prst="rect">
              <a:avLst/>
            </a:prstGeom>
            <a:noFill/>
            <a:ln w="18360">
              <a:noFill/>
              <a:round/>
              <a:headEnd/>
              <a:tailEnd/>
            </a:ln>
            <a:effectLst/>
          </p:spPr>
        </p:pic>
        <p:cxnSp>
          <p:nvCxnSpPr>
            <p:cNvPr id="87" name="Straight Connector 86"/>
            <p:cNvCxnSpPr>
              <a:stCxn id="86" idx="1"/>
            </p:cNvCxnSpPr>
            <p:nvPr>
              <p:custDataLst>
                <p:tags r:id="rId49"/>
              </p:custDataLst>
            </p:nvPr>
          </p:nvCxnSpPr>
          <p:spPr>
            <a:xfrm rot="10800000">
              <a:off x="6928392" y="2781300"/>
              <a:ext cx="609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>
              <p:custDataLst>
                <p:tags r:id="rId50"/>
              </p:custDataLst>
            </p:nvPr>
          </p:nvCxnSpPr>
          <p:spPr>
            <a:xfrm rot="5400000" flipH="1" flipV="1">
              <a:off x="7137942" y="2705100"/>
              <a:ext cx="190500" cy="15240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9" name="TextBox 88"/>
            <p:cNvSpPr txBox="1"/>
            <p:nvPr>
              <p:custDataLst>
                <p:tags r:id="rId51"/>
              </p:custDataLst>
            </p:nvPr>
          </p:nvSpPr>
          <p:spPr bwMode="auto">
            <a:xfrm>
              <a:off x="7021893" y="2759572"/>
              <a:ext cx="390148" cy="63132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rtlCol="0">
              <a:spAutoFit/>
            </a:bodyPr>
            <a:lstStyle/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sz="3200" dirty="0" smtClean="0">
                  <a:solidFill>
                    <a:srgbClr val="FFFFFF"/>
                  </a:solidFill>
                  <a:latin typeface="Calibri" pitchFamily="34" charset="0"/>
                </a:rPr>
                <a:t>7</a:t>
              </a:r>
            </a:p>
          </p:txBody>
        </p:sp>
        <p:sp>
          <p:nvSpPr>
            <p:cNvPr id="90" name="TextBox 89"/>
            <p:cNvSpPr txBox="1"/>
            <p:nvPr>
              <p:custDataLst>
                <p:tags r:id="rId52"/>
              </p:custDataLst>
            </p:nvPr>
          </p:nvSpPr>
          <p:spPr bwMode="auto">
            <a:xfrm>
              <a:off x="5300377" y="2325185"/>
              <a:ext cx="1252823" cy="95141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square" lIns="90000" tIns="46800" rIns="90000" bIns="46800" rtlCol="0">
              <a:spAutoFit/>
            </a:bodyPr>
            <a:lstStyle/>
            <a:p>
              <a:pPr algn="ctr" eaLnBrk="1" hangingPunct="1">
                <a:lnSpc>
                  <a:spcPct val="116000"/>
                </a:lnSpc>
                <a:tabLst>
                  <a:tab pos="723900" algn="l"/>
                  <a:tab pos="1447800" algn="l"/>
                  <a:tab pos="2171700" algn="l"/>
                </a:tabLst>
              </a:pPr>
              <a:r>
                <a:rPr lang="en-US" dirty="0" smtClean="0">
                  <a:solidFill>
                    <a:srgbClr val="FFFFFF"/>
                  </a:solidFill>
                  <a:latin typeface="Calibri" pitchFamily="34" charset="0"/>
                </a:rPr>
                <a:t>7LED </a:t>
              </a:r>
              <a:br>
                <a:rPr lang="en-US" dirty="0" smtClean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en-US" dirty="0" smtClean="0">
                  <a:solidFill>
                    <a:srgbClr val="FFFFFF"/>
                  </a:solidFill>
                  <a:latin typeface="Calibri" pitchFamily="34" charset="0"/>
                </a:rPr>
                <a:t>decode</a:t>
              </a:r>
            </a:p>
          </p:txBody>
        </p:sp>
        <p:sp>
          <p:nvSpPr>
            <p:cNvPr id="91" name="Rectangle 4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5029200" y="2133600"/>
              <a:ext cx="1873250" cy="1295400"/>
            </a:xfrm>
            <a:prstGeom prst="rect">
              <a:avLst/>
            </a:prstGeom>
            <a:noFill/>
            <a:ln w="25560">
              <a:solidFill>
                <a:srgbClr val="92D05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1011576" y="3812424"/>
            <a:ext cx="2371498" cy="996884"/>
            <a:chOff x="3487737" y="4015623"/>
            <a:chExt cx="2943225" cy="1371600"/>
          </a:xfrm>
        </p:grpSpPr>
        <p:sp>
          <p:nvSpPr>
            <p:cNvPr id="109" name="Line 4"/>
            <p:cNvSpPr>
              <a:spLocks noChangeShapeType="1"/>
            </p:cNvSpPr>
            <p:nvPr/>
          </p:nvSpPr>
          <p:spPr bwMode="auto">
            <a:xfrm flipH="1">
              <a:off x="4225925" y="4282323"/>
              <a:ext cx="3048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110" name="Group 5"/>
            <p:cNvGrpSpPr>
              <a:grpSpLocks/>
            </p:cNvGrpSpPr>
            <p:nvPr/>
          </p:nvGrpSpPr>
          <p:grpSpPr bwMode="auto">
            <a:xfrm>
              <a:off x="4291012" y="4015623"/>
              <a:ext cx="1482725" cy="533400"/>
              <a:chOff x="3654" y="1680"/>
              <a:chExt cx="934" cy="336"/>
            </a:xfrm>
          </p:grpSpPr>
          <p:sp>
            <p:nvSpPr>
              <p:cNvPr id="122" name="AutoShape 6"/>
              <p:cNvSpPr>
                <a:spLocks noChangeArrowheads="1"/>
              </p:cNvSpPr>
              <p:nvPr/>
            </p:nvSpPr>
            <p:spPr bwMode="auto">
              <a:xfrm rot="5400000">
                <a:off x="3960" y="1656"/>
                <a:ext cx="336" cy="38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bg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23" name="Oval 7"/>
              <p:cNvSpPr>
                <a:spLocks noChangeArrowheads="1"/>
              </p:cNvSpPr>
              <p:nvPr/>
            </p:nvSpPr>
            <p:spPr bwMode="auto">
              <a:xfrm>
                <a:off x="4326" y="1799"/>
                <a:ext cx="96" cy="96"/>
              </a:xfrm>
              <a:prstGeom prst="ellips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24" name="Line 8"/>
              <p:cNvSpPr>
                <a:spLocks noChangeShapeType="1"/>
              </p:cNvSpPr>
              <p:nvPr/>
            </p:nvSpPr>
            <p:spPr bwMode="auto">
              <a:xfrm flipH="1">
                <a:off x="3654" y="1847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25" name="Line 9"/>
              <p:cNvSpPr>
                <a:spLocks noChangeShapeType="1"/>
              </p:cNvSpPr>
              <p:nvPr/>
            </p:nvSpPr>
            <p:spPr bwMode="auto">
              <a:xfrm flipH="1" flipV="1">
                <a:off x="4422" y="1847"/>
                <a:ext cx="166" cy="3"/>
              </a:xfrm>
              <a:prstGeom prst="line">
                <a:avLst/>
              </a:prstGeom>
              <a:noFill/>
              <a:ln w="254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</p:grpSp>
        <p:sp>
          <p:nvSpPr>
            <p:cNvPr id="111" name="AutoShape 10"/>
            <p:cNvSpPr>
              <a:spLocks noChangeArrowheads="1"/>
            </p:cNvSpPr>
            <p:nvPr/>
          </p:nvSpPr>
          <p:spPr bwMode="auto">
            <a:xfrm rot="16200000">
              <a:off x="4938712" y="4815723"/>
              <a:ext cx="533400" cy="609600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bg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2" name="Oval 11"/>
            <p:cNvSpPr>
              <a:spLocks noChangeArrowheads="1"/>
            </p:cNvSpPr>
            <p:nvPr/>
          </p:nvSpPr>
          <p:spPr bwMode="auto">
            <a:xfrm>
              <a:off x="4737100" y="5031623"/>
              <a:ext cx="152400" cy="152400"/>
            </a:xfrm>
            <a:prstGeom prst="ellips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3" name="Line 12"/>
            <p:cNvSpPr>
              <a:spLocks noChangeShapeType="1"/>
            </p:cNvSpPr>
            <p:nvPr/>
          </p:nvSpPr>
          <p:spPr bwMode="auto">
            <a:xfrm flipH="1">
              <a:off x="4229100" y="5118935"/>
              <a:ext cx="519112" cy="1588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4" name="Line 13"/>
            <p:cNvSpPr>
              <a:spLocks noChangeShapeType="1"/>
            </p:cNvSpPr>
            <p:nvPr/>
          </p:nvSpPr>
          <p:spPr bwMode="auto">
            <a:xfrm flipH="1" flipV="1">
              <a:off x="5510212" y="5118935"/>
              <a:ext cx="263525" cy="4763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5" name="Line 14"/>
            <p:cNvSpPr>
              <a:spLocks noChangeShapeType="1"/>
            </p:cNvSpPr>
            <p:nvPr/>
          </p:nvSpPr>
          <p:spPr bwMode="auto">
            <a:xfrm flipH="1" flipV="1">
              <a:off x="5738812" y="4701423"/>
              <a:ext cx="263525" cy="476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6" name="Line 15"/>
            <p:cNvSpPr>
              <a:spLocks noChangeShapeType="1"/>
            </p:cNvSpPr>
            <p:nvPr/>
          </p:nvSpPr>
          <p:spPr bwMode="auto">
            <a:xfrm flipH="1" flipV="1">
              <a:off x="3986212" y="4701423"/>
              <a:ext cx="263525" cy="4762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7" name="Line 16"/>
            <p:cNvSpPr>
              <a:spLocks noChangeShapeType="1"/>
            </p:cNvSpPr>
            <p:nvPr/>
          </p:nvSpPr>
          <p:spPr bwMode="auto">
            <a:xfrm>
              <a:off x="4230687" y="4288673"/>
              <a:ext cx="0" cy="8382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8" name="Line 17"/>
            <p:cNvSpPr>
              <a:spLocks noChangeShapeType="1"/>
            </p:cNvSpPr>
            <p:nvPr/>
          </p:nvSpPr>
          <p:spPr bwMode="auto">
            <a:xfrm>
              <a:off x="5753100" y="4304548"/>
              <a:ext cx="0" cy="838200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19" name="Text Box 18"/>
            <p:cNvSpPr txBox="1">
              <a:spLocks noChangeArrowheads="1"/>
            </p:cNvSpPr>
            <p:nvPr/>
          </p:nvSpPr>
          <p:spPr bwMode="auto">
            <a:xfrm>
              <a:off x="3487737" y="4464885"/>
              <a:ext cx="387350" cy="51593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lnSpc>
                  <a:spcPct val="11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40458C"/>
                </a:buClr>
                <a:buSzPct val="100000"/>
                <a:buFont typeface="Times New Roman" charset="0"/>
                <a:buNone/>
              </a:pPr>
              <a:r>
                <a:rPr lang="en-US" sz="2400" smtClean="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20" name="Text Box 19"/>
            <p:cNvSpPr txBox="1">
              <a:spLocks noChangeArrowheads="1"/>
            </p:cNvSpPr>
            <p:nvPr/>
          </p:nvSpPr>
          <p:spPr bwMode="auto">
            <a:xfrm>
              <a:off x="6043612" y="4472823"/>
              <a:ext cx="387350" cy="515937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lnSpc>
                  <a:spcPct val="11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40458C"/>
                </a:buClr>
                <a:buSzPct val="100000"/>
                <a:buFont typeface="Times New Roman" charset="0"/>
                <a:buNone/>
              </a:pPr>
              <a:r>
                <a:rPr lang="en-US" sz="2400" smtClean="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B</a:t>
              </a: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1519388" y="4513935"/>
            <a:ext cx="2754854" cy="2209800"/>
            <a:chOff x="4696693" y="3419545"/>
            <a:chExt cx="3683127" cy="3143747"/>
          </a:xfrm>
        </p:grpSpPr>
        <p:sp>
          <p:nvSpPr>
            <p:cNvPr id="126" name="Text Box 49"/>
            <p:cNvSpPr txBox="1">
              <a:spLocks noChangeArrowheads="1"/>
            </p:cNvSpPr>
            <p:nvPr>
              <p:custDataLst>
                <p:tags r:id="rId2"/>
              </p:custDataLst>
            </p:nvPr>
          </p:nvSpPr>
          <p:spPr bwMode="auto">
            <a:xfrm>
              <a:off x="4696693" y="5019745"/>
              <a:ext cx="373821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S</a:t>
              </a:r>
            </a:p>
          </p:txBody>
        </p:sp>
        <p:sp>
          <p:nvSpPr>
            <p:cNvPr id="127" name="Text Box 50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7972336" y="4305369"/>
              <a:ext cx="407484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R</a:t>
              </a:r>
            </a:p>
          </p:txBody>
        </p:sp>
        <p:sp>
          <p:nvSpPr>
            <p:cNvPr id="128" name="Text Box 52"/>
            <p:cNvSpPr txBox="1">
              <a:spLocks noChangeArrowheads="1"/>
            </p:cNvSpPr>
            <p:nvPr>
              <p:custDataLst>
                <p:tags r:id="rId4"/>
              </p:custDataLst>
            </p:nvPr>
          </p:nvSpPr>
          <p:spPr bwMode="auto">
            <a:xfrm>
              <a:off x="5682906" y="5934145"/>
              <a:ext cx="460383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129" name="AutoShape 43"/>
            <p:cNvSpPr>
              <a:spLocks noChangeArrowheads="1"/>
            </p:cNvSpPr>
            <p:nvPr>
              <p:custDataLst>
                <p:tags r:id="rId5"/>
              </p:custDataLst>
            </p:nvPr>
          </p:nvSpPr>
          <p:spPr bwMode="auto">
            <a:xfrm rot="16200000">
              <a:off x="6575879" y="5362646"/>
              <a:ext cx="457200" cy="380998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130" name="Oval 44"/>
            <p:cNvSpPr>
              <a:spLocks noChangeArrowheads="1"/>
            </p:cNvSpPr>
            <p:nvPr>
              <p:custDataLst>
                <p:tags r:id="rId6"/>
              </p:custDataLst>
            </p:nvPr>
          </p:nvSpPr>
          <p:spPr bwMode="auto">
            <a:xfrm>
              <a:off x="6461578" y="5476945"/>
              <a:ext cx="152400" cy="152400"/>
            </a:xfrm>
            <a:prstGeom prst="ellipse">
              <a:avLst/>
            </a:prstGeom>
            <a:noFill/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1" name="Line 45"/>
            <p:cNvSpPr>
              <a:spLocks noChangeShapeType="1"/>
            </p:cNvSpPr>
            <p:nvPr>
              <p:custDataLst>
                <p:tags r:id="rId7"/>
              </p:custDataLst>
            </p:nvPr>
          </p:nvSpPr>
          <p:spPr bwMode="auto">
            <a:xfrm flipH="1" flipV="1">
              <a:off x="5547178" y="5553145"/>
              <a:ext cx="914401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32" name="Line 46"/>
            <p:cNvSpPr>
              <a:spLocks noChangeShapeType="1"/>
            </p:cNvSpPr>
            <p:nvPr>
              <p:custDataLst>
                <p:tags r:id="rId8"/>
              </p:custDataLst>
            </p:nvPr>
          </p:nvSpPr>
          <p:spPr bwMode="auto">
            <a:xfrm flipH="1" flipV="1">
              <a:off x="6994978" y="5553143"/>
              <a:ext cx="533400" cy="1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33" name="AutoShape 60"/>
            <p:cNvSpPr>
              <a:spLocks noChangeArrowheads="1"/>
            </p:cNvSpPr>
            <p:nvPr>
              <p:custDataLst>
                <p:tags r:id="rId9"/>
              </p:custDataLst>
            </p:nvPr>
          </p:nvSpPr>
          <p:spPr bwMode="auto">
            <a:xfrm rot="16200000" flipH="1">
              <a:off x="5214153" y="4743170"/>
              <a:ext cx="439038" cy="382588"/>
            </a:xfrm>
            <a:prstGeom prst="moon">
              <a:avLst>
                <a:gd name="adj" fmla="val 7169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34" name="Line 61"/>
            <p:cNvSpPr>
              <a:spLocks noChangeShapeType="1"/>
            </p:cNvSpPr>
            <p:nvPr>
              <p:custDataLst>
                <p:tags r:id="rId10"/>
              </p:custDataLst>
            </p:nvPr>
          </p:nvSpPr>
          <p:spPr bwMode="auto">
            <a:xfrm rot="16200000" flipH="1" flipV="1">
              <a:off x="5318580" y="5324545"/>
              <a:ext cx="457198" cy="2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Line 63"/>
            <p:cNvSpPr>
              <a:spLocks noChangeShapeType="1"/>
            </p:cNvSpPr>
            <p:nvPr>
              <p:custDataLst>
                <p:tags r:id="rId11"/>
              </p:custDataLst>
            </p:nvPr>
          </p:nvSpPr>
          <p:spPr bwMode="auto">
            <a:xfrm rot="16200000" flipH="1">
              <a:off x="5204278" y="5210245"/>
              <a:ext cx="228602" cy="2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6" name="Line 64"/>
            <p:cNvSpPr>
              <a:spLocks noChangeShapeType="1"/>
            </p:cNvSpPr>
            <p:nvPr>
              <p:custDataLst>
                <p:tags r:id="rId12"/>
              </p:custDataLst>
            </p:nvPr>
          </p:nvSpPr>
          <p:spPr bwMode="auto">
            <a:xfrm flipH="1" flipV="1">
              <a:off x="5013776" y="5324543"/>
              <a:ext cx="304801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37" name="AutoShape 43"/>
            <p:cNvSpPr>
              <a:spLocks noChangeArrowheads="1"/>
            </p:cNvSpPr>
            <p:nvPr>
              <p:custDataLst>
                <p:tags r:id="rId13"/>
              </p:custDataLst>
            </p:nvPr>
          </p:nvSpPr>
          <p:spPr bwMode="auto">
            <a:xfrm rot="5400000">
              <a:off x="5966277" y="4219646"/>
              <a:ext cx="457200" cy="380998"/>
            </a:xfrm>
            <a:prstGeom prst="triangle">
              <a:avLst>
                <a:gd name="adj" fmla="val 5000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138" name="Oval 44"/>
            <p:cNvSpPr>
              <a:spLocks noChangeArrowheads="1"/>
            </p:cNvSpPr>
            <p:nvPr>
              <p:custDataLst>
                <p:tags r:id="rId14"/>
              </p:custDataLst>
            </p:nvPr>
          </p:nvSpPr>
          <p:spPr bwMode="auto">
            <a:xfrm rot="10800000">
              <a:off x="6385378" y="4333945"/>
              <a:ext cx="152400" cy="152400"/>
            </a:xfrm>
            <a:prstGeom prst="ellipse">
              <a:avLst/>
            </a:prstGeom>
            <a:noFill/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39" name="Line 45"/>
            <p:cNvSpPr>
              <a:spLocks noChangeShapeType="1"/>
            </p:cNvSpPr>
            <p:nvPr>
              <p:custDataLst>
                <p:tags r:id="rId15"/>
              </p:custDataLst>
            </p:nvPr>
          </p:nvSpPr>
          <p:spPr bwMode="auto">
            <a:xfrm rot="10800000" flipH="1" flipV="1">
              <a:off x="6537777" y="4410145"/>
              <a:ext cx="914401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40" name="Line 46"/>
            <p:cNvSpPr>
              <a:spLocks noChangeShapeType="1"/>
            </p:cNvSpPr>
            <p:nvPr>
              <p:custDataLst>
                <p:tags r:id="rId16"/>
              </p:custDataLst>
            </p:nvPr>
          </p:nvSpPr>
          <p:spPr bwMode="auto">
            <a:xfrm rot="10800000" flipH="1" flipV="1">
              <a:off x="5470978" y="4410146"/>
              <a:ext cx="533400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41" name="AutoShape 60"/>
            <p:cNvSpPr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 rot="5400000" flipH="1">
              <a:off x="7346165" y="4837532"/>
              <a:ext cx="439038" cy="382588"/>
            </a:xfrm>
            <a:prstGeom prst="moon">
              <a:avLst>
                <a:gd name="adj" fmla="val 7169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142" name="Line 61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rot="5400000" flipH="1" flipV="1">
              <a:off x="7223578" y="4638743"/>
              <a:ext cx="457198" cy="2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3" name="Line 63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rot="5400000" flipH="1">
              <a:off x="7566476" y="4753043"/>
              <a:ext cx="228602" cy="2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none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4" name="Line 64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rot="10800000" flipH="1" flipV="1">
              <a:off x="7680779" y="4638746"/>
              <a:ext cx="304801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145" name="Line 6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rot="16200000" flipH="1" flipV="1">
              <a:off x="5318579" y="4562544"/>
              <a:ext cx="304800" cy="2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6" name="Line 61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rot="16200000" flipH="1" flipV="1">
              <a:off x="7375979" y="5400744"/>
              <a:ext cx="304800" cy="2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7" name="Text Box 52"/>
            <p:cNvSpPr txBox="1"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>
              <a:off x="6902106" y="3419545"/>
              <a:ext cx="460383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148" name="Line 61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rot="16200000" flipH="1" flipV="1">
              <a:off x="6842578" y="4181545"/>
              <a:ext cx="4572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oval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9" name="Line 61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rot="16200000" flipV="1">
              <a:off x="5661478" y="5819845"/>
              <a:ext cx="5334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oval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50" name="Line 36"/>
            <p:cNvSpPr>
              <a:spLocks noChangeShapeType="1"/>
            </p:cNvSpPr>
            <p:nvPr>
              <p:custDataLst>
                <p:tags r:id="rId26"/>
              </p:custDataLst>
            </p:nvPr>
          </p:nvSpPr>
          <p:spPr bwMode="auto">
            <a:xfrm>
              <a:off x="6994978" y="3495745"/>
              <a:ext cx="2286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151" name="Content Placeholder 3"/>
          <p:cNvSpPr>
            <a:spLocks noGrp="1"/>
          </p:cNvSpPr>
          <p:nvPr>
            <p:ph sz="half" idx="1"/>
          </p:nvPr>
        </p:nvSpPr>
        <p:spPr>
          <a:xfrm>
            <a:off x="4619709" y="3645455"/>
            <a:ext cx="4267200" cy="293279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(d) All the above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(e) None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79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Unstable Devices</a:t>
            </a:r>
            <a:endParaRPr lang="en-US" dirty="0"/>
          </a:p>
        </p:txBody>
      </p:sp>
      <p:grpSp>
        <p:nvGrpSpPr>
          <p:cNvPr id="21" name="Group 20"/>
          <p:cNvGrpSpPr/>
          <p:nvPr>
            <p:custDataLst>
              <p:tags r:id="rId2"/>
            </p:custDataLst>
          </p:nvPr>
        </p:nvGrpSpPr>
        <p:grpSpPr>
          <a:xfrm rot="3600000">
            <a:off x="3550774" y="2084557"/>
            <a:ext cx="2438399" cy="457202"/>
            <a:chOff x="3124200" y="1828800"/>
            <a:chExt cx="2438399" cy="457202"/>
          </a:xfrm>
        </p:grpSpPr>
        <p:sp>
          <p:nvSpPr>
            <p:cNvPr id="57" name="AutoShape 6"/>
            <p:cNvSpPr>
              <a:spLocks noChangeArrowheads="1"/>
            </p:cNvSpPr>
            <p:nvPr>
              <p:custDataLst>
                <p:tags r:id="rId19"/>
              </p:custDataLst>
            </p:nvPr>
          </p:nvSpPr>
          <p:spPr bwMode="auto">
            <a:xfrm rot="5400000">
              <a:off x="4076699" y="1866900"/>
              <a:ext cx="457202" cy="381001"/>
            </a:xfrm>
            <a:prstGeom prst="triangle">
              <a:avLst>
                <a:gd name="adj" fmla="val 49083"/>
              </a:avLst>
            </a:prstGeom>
            <a:noFill/>
            <a:ln w="2857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58" name="Oval 7"/>
            <p:cNvSpPr>
              <a:spLocks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4495800" y="1981200"/>
              <a:ext cx="152400" cy="152400"/>
            </a:xfrm>
            <a:prstGeom prst="ellipse">
              <a:avLst/>
            </a:prstGeom>
            <a:noFill/>
            <a:ln w="2857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0" name="Line 9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flipH="1" flipV="1">
              <a:off x="4648198" y="2057400"/>
              <a:ext cx="91440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71" name="Line 9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 flipV="1">
              <a:off x="3124200" y="2057400"/>
              <a:ext cx="9906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81" name="Straight Connector 80"/>
          <p:cNvCxnSpPr/>
          <p:nvPr>
            <p:custDataLst>
              <p:tags r:id="rId3"/>
            </p:custDataLst>
          </p:nvPr>
        </p:nvCxnSpPr>
        <p:spPr>
          <a:xfrm rot="5400000" flipH="1" flipV="1">
            <a:off x="2705100" y="3619499"/>
            <a:ext cx="533400" cy="0"/>
          </a:xfrm>
          <a:prstGeom prst="line">
            <a:avLst/>
          </a:prstGeom>
          <a:ln w="28575">
            <a:solidFill>
              <a:schemeClr val="bg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TextBox 83"/>
          <p:cNvSpPr txBox="1"/>
          <p:nvPr>
            <p:custDataLst>
              <p:tags r:id="rId4"/>
            </p:custDataLst>
          </p:nvPr>
        </p:nvSpPr>
        <p:spPr>
          <a:xfrm>
            <a:off x="3962400" y="304799"/>
            <a:ext cx="38100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B</a:t>
            </a:r>
          </a:p>
        </p:txBody>
      </p:sp>
      <p:sp>
        <p:nvSpPr>
          <p:cNvPr id="85" name="TextBox 84"/>
          <p:cNvSpPr txBox="1"/>
          <p:nvPr>
            <p:custDataLst>
              <p:tags r:id="rId5"/>
            </p:custDataLst>
          </p:nvPr>
        </p:nvSpPr>
        <p:spPr>
          <a:xfrm>
            <a:off x="2743200" y="3834824"/>
            <a:ext cx="38100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A</a:t>
            </a:r>
          </a:p>
        </p:txBody>
      </p:sp>
      <p:cxnSp>
        <p:nvCxnSpPr>
          <p:cNvPr id="19" name="Straight Connector 18"/>
          <p:cNvCxnSpPr/>
          <p:nvPr>
            <p:custDataLst>
              <p:tags r:id="rId6"/>
            </p:custDataLst>
          </p:nvPr>
        </p:nvCxnSpPr>
        <p:spPr>
          <a:xfrm rot="5400000">
            <a:off x="3933825" y="1038224"/>
            <a:ext cx="457200" cy="0"/>
          </a:xfrm>
          <a:prstGeom prst="line">
            <a:avLst/>
          </a:prstGeom>
          <a:ln w="28575">
            <a:solidFill>
              <a:schemeClr val="bg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Group 21"/>
          <p:cNvGrpSpPr/>
          <p:nvPr>
            <p:custDataLst>
              <p:tags r:id="rId7"/>
            </p:custDataLst>
          </p:nvPr>
        </p:nvGrpSpPr>
        <p:grpSpPr>
          <a:xfrm rot="-3600000">
            <a:off x="2331574" y="2084558"/>
            <a:ext cx="2438399" cy="457202"/>
            <a:chOff x="3124200" y="1828800"/>
            <a:chExt cx="2438399" cy="457202"/>
          </a:xfrm>
        </p:grpSpPr>
        <p:sp>
          <p:nvSpPr>
            <p:cNvPr id="23" name="AutoShape 6"/>
            <p:cNvSpPr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 rot="5400000">
              <a:off x="4076699" y="1866900"/>
              <a:ext cx="457202" cy="381001"/>
            </a:xfrm>
            <a:prstGeom prst="triangle">
              <a:avLst>
                <a:gd name="adj" fmla="val 49083"/>
              </a:avLst>
            </a:prstGeom>
            <a:noFill/>
            <a:ln w="2857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25" name="Oval 7"/>
            <p:cNvSpPr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4495800" y="1981200"/>
              <a:ext cx="152400" cy="152400"/>
            </a:xfrm>
            <a:prstGeom prst="ellipse">
              <a:avLst/>
            </a:prstGeom>
            <a:noFill/>
            <a:ln w="2857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6" name="Line 9"/>
            <p:cNvSpPr>
              <a:spLocks noChangeShapeType="1"/>
            </p:cNvSpPr>
            <p:nvPr>
              <p:custDataLst>
                <p:tags r:id="rId17"/>
              </p:custDataLst>
            </p:nvPr>
          </p:nvSpPr>
          <p:spPr bwMode="auto">
            <a:xfrm flipH="1" flipV="1">
              <a:off x="4648198" y="2057400"/>
              <a:ext cx="91440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9"/>
            <p:cNvSpPr>
              <a:spLocks noChangeShapeType="1"/>
            </p:cNvSpPr>
            <p:nvPr>
              <p:custDataLst>
                <p:tags r:id="rId18"/>
              </p:custDataLst>
            </p:nvPr>
          </p:nvSpPr>
          <p:spPr bwMode="auto">
            <a:xfrm flipH="1" flipV="1">
              <a:off x="3124200" y="2057400"/>
              <a:ext cx="9906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8" name="Group 27"/>
          <p:cNvGrpSpPr/>
          <p:nvPr>
            <p:custDataLst>
              <p:tags r:id="rId8"/>
            </p:custDataLst>
          </p:nvPr>
        </p:nvGrpSpPr>
        <p:grpSpPr>
          <a:xfrm flipH="1">
            <a:off x="2943224" y="3124201"/>
            <a:ext cx="2438399" cy="457202"/>
            <a:chOff x="3124200" y="1828800"/>
            <a:chExt cx="2438399" cy="457202"/>
          </a:xfrm>
        </p:grpSpPr>
        <p:sp>
          <p:nvSpPr>
            <p:cNvPr id="29" name="AutoShape 6"/>
            <p:cNvSpPr>
              <a:spLocks noChangeArrowheads="1"/>
            </p:cNvSpPr>
            <p:nvPr>
              <p:custDataLst>
                <p:tags r:id="rId11"/>
              </p:custDataLst>
            </p:nvPr>
          </p:nvSpPr>
          <p:spPr bwMode="auto">
            <a:xfrm rot="5400000">
              <a:off x="4076699" y="1866900"/>
              <a:ext cx="457202" cy="381001"/>
            </a:xfrm>
            <a:prstGeom prst="triangle">
              <a:avLst>
                <a:gd name="adj" fmla="val 49083"/>
              </a:avLst>
            </a:prstGeom>
            <a:noFill/>
            <a:ln w="28575" algn="ctr">
              <a:solidFill>
                <a:schemeClr val="bg1"/>
              </a:solidFill>
              <a:miter lim="800000"/>
              <a:headEnd/>
              <a:tailEnd/>
            </a:ln>
            <a:effectLst/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0" name="Oval 7"/>
            <p:cNvSpPr>
              <a:spLocks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4495800" y="1981200"/>
              <a:ext cx="152400" cy="152400"/>
            </a:xfrm>
            <a:prstGeom prst="ellipse">
              <a:avLst/>
            </a:prstGeom>
            <a:noFill/>
            <a:ln w="28575" algn="ctr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Line 9"/>
            <p:cNvSpPr>
              <a:spLocks noChangeShapeType="1"/>
            </p:cNvSpPr>
            <p:nvPr>
              <p:custDataLst>
                <p:tags r:id="rId13"/>
              </p:custDataLst>
            </p:nvPr>
          </p:nvSpPr>
          <p:spPr bwMode="auto">
            <a:xfrm flipH="1" flipV="1">
              <a:off x="4648198" y="2057400"/>
              <a:ext cx="914401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  <p:sp>
          <p:nvSpPr>
            <p:cNvPr id="32" name="Line 9"/>
            <p:cNvSpPr>
              <a:spLocks noChangeShapeType="1"/>
            </p:cNvSpPr>
            <p:nvPr>
              <p:custDataLst>
                <p:tags r:id="rId14"/>
              </p:custDataLst>
            </p:nvPr>
          </p:nvSpPr>
          <p:spPr bwMode="auto">
            <a:xfrm flipH="1" flipV="1">
              <a:off x="3124200" y="2057400"/>
              <a:ext cx="990600" cy="0"/>
            </a:xfrm>
            <a:prstGeom prst="line">
              <a:avLst/>
            </a:prstGeom>
            <a:noFill/>
            <a:ln w="28575">
              <a:solidFill>
                <a:schemeClr val="bg1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/>
            </a:p>
          </p:txBody>
        </p:sp>
      </p:grpSp>
      <p:cxnSp>
        <p:nvCxnSpPr>
          <p:cNvPr id="33" name="Straight Connector 32"/>
          <p:cNvCxnSpPr/>
          <p:nvPr>
            <p:custDataLst>
              <p:tags r:id="rId9"/>
            </p:custDataLst>
          </p:nvPr>
        </p:nvCxnSpPr>
        <p:spPr>
          <a:xfrm rot="10800000" flipV="1">
            <a:off x="5362575" y="3048000"/>
            <a:ext cx="428624" cy="304798"/>
          </a:xfrm>
          <a:prstGeom prst="line">
            <a:avLst/>
          </a:prstGeom>
          <a:ln w="28575">
            <a:solidFill>
              <a:schemeClr val="bg1"/>
            </a:solidFill>
            <a:headEnd type="arrow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>
            <p:custDataLst>
              <p:tags r:id="rId10"/>
            </p:custDataLst>
          </p:nvPr>
        </p:nvSpPr>
        <p:spPr>
          <a:xfrm>
            <a:off x="5791199" y="2615625"/>
            <a:ext cx="381000" cy="584775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25914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97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0813" cy="609600"/>
          </a:xfrm>
        </p:spPr>
        <p:txBody>
          <a:bodyPr/>
          <a:lstStyle/>
          <a:p>
            <a:r>
              <a:rPr lang="en-US" dirty="0" err="1"/>
              <a:t>Bistable</a:t>
            </a:r>
            <a:r>
              <a:rPr lang="en-US" dirty="0"/>
              <a:t> Devices</a:t>
            </a:r>
          </a:p>
        </p:txBody>
      </p:sp>
      <p:sp>
        <p:nvSpPr>
          <p:cNvPr id="156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66800" y="3581400"/>
            <a:ext cx="7770813" cy="2667000"/>
          </a:xfrm>
        </p:spPr>
        <p:txBody>
          <a:bodyPr/>
          <a:lstStyle/>
          <a:p>
            <a:pPr>
              <a:lnSpc>
                <a:spcPct val="82000"/>
              </a:lnSpc>
            </a:pPr>
            <a:r>
              <a:rPr lang="en-US" sz="2800" dirty="0"/>
              <a:t>In stable state, A = B</a:t>
            </a:r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endParaRPr lang="en-US" sz="2800" dirty="0"/>
          </a:p>
          <a:p>
            <a:pPr>
              <a:lnSpc>
                <a:spcPct val="82000"/>
              </a:lnSpc>
            </a:pPr>
            <a:r>
              <a:rPr lang="en-US" sz="2800" dirty="0"/>
              <a:t>How do we change the state?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209800" y="1447800"/>
            <a:ext cx="2943225" cy="1371600"/>
            <a:chOff x="2209800" y="1447800"/>
            <a:chExt cx="2943225" cy="1371600"/>
          </a:xfrm>
        </p:grpSpPr>
        <p:sp>
          <p:nvSpPr>
            <p:cNvPr id="1569796" name="Line 4"/>
            <p:cNvSpPr>
              <a:spLocks noChangeShapeType="1"/>
            </p:cNvSpPr>
            <p:nvPr/>
          </p:nvSpPr>
          <p:spPr bwMode="auto">
            <a:xfrm flipH="1">
              <a:off x="2947988" y="1714500"/>
              <a:ext cx="30480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grpSp>
          <p:nvGrpSpPr>
            <p:cNvPr id="1569797" name="Group 5"/>
            <p:cNvGrpSpPr>
              <a:grpSpLocks/>
            </p:cNvGrpSpPr>
            <p:nvPr/>
          </p:nvGrpSpPr>
          <p:grpSpPr bwMode="auto">
            <a:xfrm>
              <a:off x="3013075" y="1447800"/>
              <a:ext cx="1482725" cy="533400"/>
              <a:chOff x="3654" y="1680"/>
              <a:chExt cx="934" cy="336"/>
            </a:xfrm>
          </p:grpSpPr>
          <p:sp>
            <p:nvSpPr>
              <p:cNvPr id="1569798" name="AutoShape 6"/>
              <p:cNvSpPr>
                <a:spLocks noChangeArrowheads="1"/>
              </p:cNvSpPr>
              <p:nvPr/>
            </p:nvSpPr>
            <p:spPr bwMode="auto">
              <a:xfrm rot="5400000">
                <a:off x="3960" y="1656"/>
                <a:ext cx="336" cy="38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569799" name="Oval 7"/>
              <p:cNvSpPr>
                <a:spLocks noChangeArrowheads="1"/>
              </p:cNvSpPr>
              <p:nvPr/>
            </p:nvSpPr>
            <p:spPr bwMode="auto">
              <a:xfrm>
                <a:off x="4326" y="1799"/>
                <a:ext cx="96" cy="96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00B8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569800" name="Line 8"/>
              <p:cNvSpPr>
                <a:spLocks noChangeShapeType="1"/>
              </p:cNvSpPr>
              <p:nvPr/>
            </p:nvSpPr>
            <p:spPr bwMode="auto">
              <a:xfrm flipH="1">
                <a:off x="3654" y="1847"/>
                <a:ext cx="28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  <p:sp>
            <p:nvSpPr>
              <p:cNvPr id="1569801" name="Line 9"/>
              <p:cNvSpPr>
                <a:spLocks noChangeShapeType="1"/>
              </p:cNvSpPr>
              <p:nvPr/>
            </p:nvSpPr>
            <p:spPr bwMode="auto">
              <a:xfrm flipH="1" flipV="1">
                <a:off x="4422" y="1847"/>
                <a:ext cx="166" cy="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en-US" sz="2400" smtClean="0">
                  <a:solidFill>
                    <a:srgbClr val="FFFFFF"/>
                  </a:solidFill>
                  <a:latin typeface="Times New Roman" charset="0"/>
                  <a:ea typeface="ＭＳ Ｐゴシック" charset="0"/>
                </a:endParaRPr>
              </a:p>
            </p:txBody>
          </p:sp>
        </p:grpSp>
        <p:sp>
          <p:nvSpPr>
            <p:cNvPr id="1569802" name="AutoShape 10"/>
            <p:cNvSpPr>
              <a:spLocks noChangeArrowheads="1"/>
            </p:cNvSpPr>
            <p:nvPr/>
          </p:nvSpPr>
          <p:spPr bwMode="auto">
            <a:xfrm rot="16200000">
              <a:off x="3660775" y="2247900"/>
              <a:ext cx="533400" cy="609600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3" name="Oval 11"/>
            <p:cNvSpPr>
              <a:spLocks noChangeArrowheads="1"/>
            </p:cNvSpPr>
            <p:nvPr/>
          </p:nvSpPr>
          <p:spPr bwMode="auto">
            <a:xfrm>
              <a:off x="3459163" y="2463800"/>
              <a:ext cx="152400" cy="152400"/>
            </a:xfrm>
            <a:prstGeom prst="ellips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4" name="Line 12"/>
            <p:cNvSpPr>
              <a:spLocks noChangeShapeType="1"/>
            </p:cNvSpPr>
            <p:nvPr/>
          </p:nvSpPr>
          <p:spPr bwMode="auto">
            <a:xfrm flipH="1">
              <a:off x="2951163" y="2551112"/>
              <a:ext cx="519112" cy="158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5" name="Line 13"/>
            <p:cNvSpPr>
              <a:spLocks noChangeShapeType="1"/>
            </p:cNvSpPr>
            <p:nvPr/>
          </p:nvSpPr>
          <p:spPr bwMode="auto">
            <a:xfrm flipH="1" flipV="1">
              <a:off x="4232275" y="2551112"/>
              <a:ext cx="263525" cy="476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6" name="Line 14"/>
            <p:cNvSpPr>
              <a:spLocks noChangeShapeType="1"/>
            </p:cNvSpPr>
            <p:nvPr/>
          </p:nvSpPr>
          <p:spPr bwMode="auto">
            <a:xfrm flipH="1" flipV="1">
              <a:off x="4460875" y="2133600"/>
              <a:ext cx="263525" cy="47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7" name="Line 15"/>
            <p:cNvSpPr>
              <a:spLocks noChangeShapeType="1"/>
            </p:cNvSpPr>
            <p:nvPr/>
          </p:nvSpPr>
          <p:spPr bwMode="auto">
            <a:xfrm flipH="1" flipV="1">
              <a:off x="2708275" y="2133600"/>
              <a:ext cx="263525" cy="47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8" name="Line 16"/>
            <p:cNvSpPr>
              <a:spLocks noChangeShapeType="1"/>
            </p:cNvSpPr>
            <p:nvPr/>
          </p:nvSpPr>
          <p:spPr bwMode="auto">
            <a:xfrm>
              <a:off x="2952750" y="1720850"/>
              <a:ext cx="0" cy="838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09" name="Line 17"/>
            <p:cNvSpPr>
              <a:spLocks noChangeShapeType="1"/>
            </p:cNvSpPr>
            <p:nvPr/>
          </p:nvSpPr>
          <p:spPr bwMode="auto">
            <a:xfrm>
              <a:off x="4475163" y="1736725"/>
              <a:ext cx="0" cy="838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69810" name="Text Box 18"/>
            <p:cNvSpPr txBox="1">
              <a:spLocks noChangeArrowheads="1"/>
            </p:cNvSpPr>
            <p:nvPr/>
          </p:nvSpPr>
          <p:spPr bwMode="auto">
            <a:xfrm>
              <a:off x="2209800" y="1897062"/>
              <a:ext cx="387350" cy="5159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lnSpc>
                  <a:spcPct val="11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40458C"/>
                </a:buClr>
                <a:buSzPct val="100000"/>
                <a:buFont typeface="Times New Roman" charset="0"/>
                <a:buNone/>
              </a:pPr>
              <a:r>
                <a:rPr lang="en-US" sz="2400" smtClean="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A</a:t>
              </a:r>
            </a:p>
          </p:txBody>
        </p:sp>
        <p:sp>
          <p:nvSpPr>
            <p:cNvPr id="1569811" name="Text Box 19"/>
            <p:cNvSpPr txBox="1">
              <a:spLocks noChangeArrowheads="1"/>
            </p:cNvSpPr>
            <p:nvPr/>
          </p:nvSpPr>
          <p:spPr bwMode="auto">
            <a:xfrm>
              <a:off x="4765675" y="1905000"/>
              <a:ext cx="387350" cy="5159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00B8FF"/>
                  </a:solidFill>
                </a14:hiddenFill>
              </a:ext>
              <a:ext uri="{91240B29-F687-4F45-9708-019B960494DF}">
                <a14:hiddenLine xmlns:a14="http://schemas.microsoft.com/office/drawing/2010/main" w="25400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 fontAlgn="base">
                <a:lnSpc>
                  <a:spcPct val="116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40458C"/>
                </a:buClr>
                <a:buSzPct val="100000"/>
                <a:buFont typeface="Times New Roman" charset="0"/>
                <a:buNone/>
              </a:pPr>
              <a:r>
                <a:rPr lang="en-US" sz="2400" smtClean="0">
                  <a:solidFill>
                    <a:srgbClr val="FFFFFF"/>
                  </a:solidFill>
                  <a:latin typeface="Arial" charset="0"/>
                  <a:ea typeface="ＭＳ Ｐゴシック" charset="0"/>
                </a:rPr>
                <a:t>B</a:t>
              </a:r>
            </a:p>
          </p:txBody>
        </p:sp>
      </p:grpSp>
      <p:sp>
        <p:nvSpPr>
          <p:cNvPr id="1569812" name="Line 20"/>
          <p:cNvSpPr>
            <a:spLocks noChangeShapeType="1"/>
          </p:cNvSpPr>
          <p:nvPr/>
        </p:nvSpPr>
        <p:spPr bwMode="auto">
          <a:xfrm>
            <a:off x="3946525" y="3548063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3" name="AutoShape 21"/>
          <p:cNvSpPr>
            <a:spLocks noChangeArrowheads="1"/>
          </p:cNvSpPr>
          <p:nvPr/>
        </p:nvSpPr>
        <p:spPr bwMode="auto">
          <a:xfrm rot="5400000">
            <a:off x="2085975" y="4305300"/>
            <a:ext cx="533400" cy="609600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4" name="Oval 22"/>
          <p:cNvSpPr>
            <a:spLocks noChangeArrowheads="1"/>
          </p:cNvSpPr>
          <p:nvPr/>
        </p:nvSpPr>
        <p:spPr bwMode="auto">
          <a:xfrm>
            <a:off x="2667000" y="4532313"/>
            <a:ext cx="152400" cy="152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5" name="Line 23"/>
          <p:cNvSpPr>
            <a:spLocks noChangeShapeType="1"/>
          </p:cNvSpPr>
          <p:nvPr/>
        </p:nvSpPr>
        <p:spPr bwMode="auto">
          <a:xfrm flipH="1">
            <a:off x="1525588" y="4608513"/>
            <a:ext cx="531812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6" name="Line 24"/>
          <p:cNvSpPr>
            <a:spLocks noChangeShapeType="1"/>
          </p:cNvSpPr>
          <p:nvPr/>
        </p:nvSpPr>
        <p:spPr bwMode="auto">
          <a:xfrm flipH="1" flipV="1">
            <a:off x="2819400" y="4608513"/>
            <a:ext cx="263525" cy="47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7" name="AutoShape 25"/>
          <p:cNvSpPr>
            <a:spLocks noChangeArrowheads="1"/>
          </p:cNvSpPr>
          <p:nvPr/>
        </p:nvSpPr>
        <p:spPr bwMode="auto">
          <a:xfrm rot="16200000">
            <a:off x="2247900" y="5143500"/>
            <a:ext cx="533400" cy="609600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8" name="Oval 26"/>
          <p:cNvSpPr>
            <a:spLocks noChangeArrowheads="1"/>
          </p:cNvSpPr>
          <p:nvPr/>
        </p:nvSpPr>
        <p:spPr bwMode="auto">
          <a:xfrm>
            <a:off x="2046288" y="5359400"/>
            <a:ext cx="152400" cy="152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19" name="Line 27"/>
          <p:cNvSpPr>
            <a:spLocks noChangeShapeType="1"/>
          </p:cNvSpPr>
          <p:nvPr/>
        </p:nvSpPr>
        <p:spPr bwMode="auto">
          <a:xfrm flipH="1">
            <a:off x="1538288" y="5446713"/>
            <a:ext cx="519112" cy="1587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0" name="Line 28"/>
          <p:cNvSpPr>
            <a:spLocks noChangeShapeType="1"/>
          </p:cNvSpPr>
          <p:nvPr/>
        </p:nvSpPr>
        <p:spPr bwMode="auto">
          <a:xfrm flipH="1" flipV="1">
            <a:off x="2819400" y="5446713"/>
            <a:ext cx="263525" cy="4762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1" name="Line 29"/>
          <p:cNvSpPr>
            <a:spLocks noChangeShapeType="1"/>
          </p:cNvSpPr>
          <p:nvPr/>
        </p:nvSpPr>
        <p:spPr bwMode="auto">
          <a:xfrm flipH="1" flipV="1">
            <a:off x="3048000" y="5029200"/>
            <a:ext cx="263525" cy="47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2" name="Line 30"/>
          <p:cNvSpPr>
            <a:spLocks noChangeShapeType="1"/>
          </p:cNvSpPr>
          <p:nvPr/>
        </p:nvSpPr>
        <p:spPr bwMode="auto">
          <a:xfrm flipH="1" flipV="1">
            <a:off x="1295400" y="5029200"/>
            <a:ext cx="263525" cy="476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3" name="Line 31"/>
          <p:cNvSpPr>
            <a:spLocks noChangeShapeType="1"/>
          </p:cNvSpPr>
          <p:nvPr/>
        </p:nvSpPr>
        <p:spPr bwMode="auto">
          <a:xfrm>
            <a:off x="1539875" y="4616450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4" name="Line 32"/>
          <p:cNvSpPr>
            <a:spLocks noChangeShapeType="1"/>
          </p:cNvSpPr>
          <p:nvPr/>
        </p:nvSpPr>
        <p:spPr bwMode="auto">
          <a:xfrm>
            <a:off x="3062288" y="4632325"/>
            <a:ext cx="0" cy="8382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5" name="Text Box 33"/>
          <p:cNvSpPr txBox="1">
            <a:spLocks noChangeArrowheads="1"/>
          </p:cNvSpPr>
          <p:nvPr/>
        </p:nvSpPr>
        <p:spPr bwMode="auto">
          <a:xfrm>
            <a:off x="796925" y="4792663"/>
            <a:ext cx="3873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1569826" name="Text Box 34"/>
          <p:cNvSpPr txBox="1">
            <a:spLocks noChangeArrowheads="1"/>
          </p:cNvSpPr>
          <p:nvPr/>
        </p:nvSpPr>
        <p:spPr bwMode="auto">
          <a:xfrm>
            <a:off x="3352800" y="4800600"/>
            <a:ext cx="3873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1569827" name="Text Box 35"/>
          <p:cNvSpPr txBox="1">
            <a:spLocks noChangeArrowheads="1"/>
          </p:cNvSpPr>
          <p:nvPr/>
        </p:nvSpPr>
        <p:spPr bwMode="auto">
          <a:xfrm>
            <a:off x="2970713" y="4038600"/>
            <a:ext cx="356188" cy="483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dirty="0" smtClean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569828" name="AutoShape 36"/>
          <p:cNvSpPr>
            <a:spLocks noChangeArrowheads="1"/>
          </p:cNvSpPr>
          <p:nvPr/>
        </p:nvSpPr>
        <p:spPr bwMode="auto">
          <a:xfrm rot="5400000">
            <a:off x="6353175" y="4381500"/>
            <a:ext cx="533400" cy="609600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29" name="Oval 37"/>
          <p:cNvSpPr>
            <a:spLocks noChangeArrowheads="1"/>
          </p:cNvSpPr>
          <p:nvPr/>
        </p:nvSpPr>
        <p:spPr bwMode="auto">
          <a:xfrm>
            <a:off x="6934200" y="4608513"/>
            <a:ext cx="152400" cy="152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0" name="Line 38"/>
          <p:cNvSpPr>
            <a:spLocks noChangeShapeType="1"/>
          </p:cNvSpPr>
          <p:nvPr/>
        </p:nvSpPr>
        <p:spPr bwMode="auto">
          <a:xfrm flipH="1">
            <a:off x="5792788" y="4684713"/>
            <a:ext cx="531812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1" name="Line 39"/>
          <p:cNvSpPr>
            <a:spLocks noChangeShapeType="1"/>
          </p:cNvSpPr>
          <p:nvPr/>
        </p:nvSpPr>
        <p:spPr bwMode="auto">
          <a:xfrm flipH="1" flipV="1">
            <a:off x="7086600" y="4684713"/>
            <a:ext cx="263525" cy="47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2" name="AutoShape 40"/>
          <p:cNvSpPr>
            <a:spLocks noChangeArrowheads="1"/>
          </p:cNvSpPr>
          <p:nvPr/>
        </p:nvSpPr>
        <p:spPr bwMode="auto">
          <a:xfrm rot="16200000">
            <a:off x="6515100" y="5219700"/>
            <a:ext cx="533400" cy="609600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3" name="Oval 41"/>
          <p:cNvSpPr>
            <a:spLocks noChangeArrowheads="1"/>
          </p:cNvSpPr>
          <p:nvPr/>
        </p:nvSpPr>
        <p:spPr bwMode="auto">
          <a:xfrm>
            <a:off x="6313488" y="5435600"/>
            <a:ext cx="152400" cy="152400"/>
          </a:xfrm>
          <a:prstGeom prst="ellips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4" name="Line 42"/>
          <p:cNvSpPr>
            <a:spLocks noChangeShapeType="1"/>
          </p:cNvSpPr>
          <p:nvPr/>
        </p:nvSpPr>
        <p:spPr bwMode="auto">
          <a:xfrm flipH="1">
            <a:off x="5805488" y="5522913"/>
            <a:ext cx="519112" cy="1587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5" name="Line 43"/>
          <p:cNvSpPr>
            <a:spLocks noChangeShapeType="1"/>
          </p:cNvSpPr>
          <p:nvPr/>
        </p:nvSpPr>
        <p:spPr bwMode="auto">
          <a:xfrm flipH="1" flipV="1">
            <a:off x="7086600" y="5522913"/>
            <a:ext cx="263525" cy="4762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6" name="Line 44"/>
          <p:cNvSpPr>
            <a:spLocks noChangeShapeType="1"/>
          </p:cNvSpPr>
          <p:nvPr/>
        </p:nvSpPr>
        <p:spPr bwMode="auto">
          <a:xfrm flipH="1" flipV="1">
            <a:off x="7315200" y="5105400"/>
            <a:ext cx="263525" cy="4763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7" name="Line 45"/>
          <p:cNvSpPr>
            <a:spLocks noChangeShapeType="1"/>
          </p:cNvSpPr>
          <p:nvPr/>
        </p:nvSpPr>
        <p:spPr bwMode="auto">
          <a:xfrm flipH="1" flipV="1">
            <a:off x="5562600" y="5105400"/>
            <a:ext cx="263525" cy="4763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8" name="Line 46"/>
          <p:cNvSpPr>
            <a:spLocks noChangeShapeType="1"/>
          </p:cNvSpPr>
          <p:nvPr/>
        </p:nvSpPr>
        <p:spPr bwMode="auto">
          <a:xfrm>
            <a:off x="5807075" y="4692650"/>
            <a:ext cx="0" cy="83820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dirty="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39" name="Line 47"/>
          <p:cNvSpPr>
            <a:spLocks noChangeShapeType="1"/>
          </p:cNvSpPr>
          <p:nvPr/>
        </p:nvSpPr>
        <p:spPr bwMode="auto">
          <a:xfrm>
            <a:off x="7329488" y="4708525"/>
            <a:ext cx="0" cy="83820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69840" name="Text Box 48"/>
          <p:cNvSpPr txBox="1">
            <a:spLocks noChangeArrowheads="1"/>
          </p:cNvSpPr>
          <p:nvPr/>
        </p:nvSpPr>
        <p:spPr bwMode="auto">
          <a:xfrm>
            <a:off x="5064125" y="4868863"/>
            <a:ext cx="387350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</a:t>
            </a:r>
          </a:p>
        </p:txBody>
      </p:sp>
      <p:sp>
        <p:nvSpPr>
          <p:cNvPr id="1569841" name="Text Box 49"/>
          <p:cNvSpPr txBox="1">
            <a:spLocks noChangeArrowheads="1"/>
          </p:cNvSpPr>
          <p:nvPr/>
        </p:nvSpPr>
        <p:spPr bwMode="auto">
          <a:xfrm>
            <a:off x="7620000" y="4876800"/>
            <a:ext cx="387350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accent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B</a:t>
            </a:r>
          </a:p>
        </p:txBody>
      </p:sp>
      <p:sp>
        <p:nvSpPr>
          <p:cNvPr id="1569842" name="Text Box 50"/>
          <p:cNvSpPr txBox="1">
            <a:spLocks noChangeArrowheads="1"/>
          </p:cNvSpPr>
          <p:nvPr/>
        </p:nvSpPr>
        <p:spPr bwMode="auto">
          <a:xfrm>
            <a:off x="5332913" y="4267200"/>
            <a:ext cx="356187" cy="520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dirty="0" smtClean="0">
                <a:solidFill>
                  <a:schemeClr val="accent1"/>
                </a:solidFill>
                <a:latin typeface="Arial" charset="0"/>
                <a:ea typeface="ＭＳ Ｐゴシック" charset="0"/>
              </a:rPr>
              <a:t>1</a:t>
            </a:r>
          </a:p>
        </p:txBody>
      </p:sp>
      <p:sp>
        <p:nvSpPr>
          <p:cNvPr id="1569843" name="Text Box 51"/>
          <p:cNvSpPr txBox="1">
            <a:spLocks noChangeArrowheads="1"/>
          </p:cNvSpPr>
          <p:nvPr/>
        </p:nvSpPr>
        <p:spPr bwMode="auto">
          <a:xfrm>
            <a:off x="1141913" y="4114800"/>
            <a:ext cx="356188" cy="483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1569844" name="Text Box 52"/>
          <p:cNvSpPr txBox="1">
            <a:spLocks noChangeArrowheads="1"/>
          </p:cNvSpPr>
          <p:nvPr/>
        </p:nvSpPr>
        <p:spPr bwMode="auto">
          <a:xfrm>
            <a:off x="7390313" y="4191000"/>
            <a:ext cx="356188" cy="483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FF33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dirty="0" smtClean="0">
                <a:solidFill>
                  <a:schemeClr val="tx2"/>
                </a:solidFill>
                <a:latin typeface="Arial" charset="0"/>
                <a:ea typeface="ＭＳ Ｐゴシック" charset="0"/>
              </a:rPr>
              <a:t>0</a:t>
            </a:r>
          </a:p>
        </p:txBody>
      </p:sp>
      <p:sp>
        <p:nvSpPr>
          <p:cNvPr id="1569845" name="Text Box 53"/>
          <p:cNvSpPr txBox="1">
            <a:spLocks noChangeArrowheads="1"/>
          </p:cNvSpPr>
          <p:nvPr/>
        </p:nvSpPr>
        <p:spPr bwMode="auto">
          <a:xfrm>
            <a:off x="5646738" y="1838325"/>
            <a:ext cx="242252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A Simple Device</a:t>
            </a:r>
          </a:p>
        </p:txBody>
      </p:sp>
      <p:sp>
        <p:nvSpPr>
          <p:cNvPr id="54" name="Content Placeholder 1"/>
          <p:cNvSpPr txBox="1">
            <a:spLocks/>
          </p:cNvSpPr>
          <p:nvPr/>
        </p:nvSpPr>
        <p:spPr bwMode="auto">
          <a:xfrm>
            <a:off x="479425" y="685800"/>
            <a:ext cx="8283575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charset="0"/>
              <a:buChar char="§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US" smtClean="0"/>
              <a:t>Stable and unstable equilibria?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43804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9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9795" grpId="0" uiExpand="1" build="p"/>
      <p:bldP spid="1569812" grpId="0" animBg="1"/>
      <p:bldP spid="1569813" grpId="0" animBg="1"/>
      <p:bldP spid="1569814" grpId="0" animBg="1"/>
      <p:bldP spid="1569815" grpId="0" animBg="1"/>
      <p:bldP spid="1569816" grpId="0" animBg="1"/>
      <p:bldP spid="1569817" grpId="0" animBg="1"/>
      <p:bldP spid="1569818" grpId="0" animBg="1"/>
      <p:bldP spid="1569819" grpId="0" animBg="1"/>
      <p:bldP spid="1569820" grpId="0" animBg="1"/>
      <p:bldP spid="1569821" grpId="0" animBg="1"/>
      <p:bldP spid="1569822" grpId="0" animBg="1"/>
      <p:bldP spid="1569823" grpId="0" animBg="1"/>
      <p:bldP spid="1569824" grpId="0" animBg="1"/>
      <p:bldP spid="1569825" grpId="0"/>
      <p:bldP spid="1569826" grpId="0"/>
      <p:bldP spid="1569827" grpId="0"/>
      <p:bldP spid="1569828" grpId="0" animBg="1"/>
      <p:bldP spid="1569829" grpId="0" animBg="1"/>
      <p:bldP spid="1569830" grpId="0" animBg="1"/>
      <p:bldP spid="1569831" grpId="0" animBg="1"/>
      <p:bldP spid="1569832" grpId="0" animBg="1"/>
      <p:bldP spid="1569833" grpId="0" animBg="1"/>
      <p:bldP spid="1569834" grpId="0" animBg="1"/>
      <p:bldP spid="1569835" grpId="0" animBg="1"/>
      <p:bldP spid="1569836" grpId="0" animBg="1"/>
      <p:bldP spid="1569837" grpId="0" animBg="1"/>
      <p:bldP spid="1569838" grpId="0" animBg="1"/>
      <p:bldP spid="1569839" grpId="0" animBg="1"/>
      <p:bldP spid="1569840" grpId="0"/>
      <p:bldP spid="1569841" grpId="0"/>
      <p:bldP spid="1569842" grpId="0"/>
      <p:bldP spid="1569843" grpId="0"/>
      <p:bldP spid="1569844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8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SR Latch</a:t>
            </a:r>
          </a:p>
        </p:txBody>
      </p:sp>
      <p:sp>
        <p:nvSpPr>
          <p:cNvPr id="15718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28600" y="795297"/>
            <a:ext cx="8686800" cy="1143000"/>
          </a:xfrm>
        </p:spPr>
        <p:txBody>
          <a:bodyPr/>
          <a:lstStyle/>
          <a:p>
            <a:pPr>
              <a:lnSpc>
                <a:spcPct val="82000"/>
              </a:lnSpc>
            </a:pPr>
            <a:r>
              <a:rPr lang="en-US" sz="2800" dirty="0">
                <a:solidFill>
                  <a:schemeClr val="accent1"/>
                </a:solidFill>
              </a:rPr>
              <a:t>Set-Reset (</a:t>
            </a:r>
            <a:r>
              <a:rPr lang="en-US" sz="2800" dirty="0" smtClean="0">
                <a:solidFill>
                  <a:schemeClr val="accent1"/>
                </a:solidFill>
              </a:rPr>
              <a:t>SR</a:t>
            </a:r>
            <a:r>
              <a:rPr lang="en-US" sz="2800" dirty="0">
                <a:solidFill>
                  <a:schemeClr val="accent1"/>
                </a:solidFill>
              </a:rPr>
              <a:t>) Latch</a:t>
            </a:r>
          </a:p>
          <a:p>
            <a:pPr>
              <a:lnSpc>
                <a:spcPct val="82000"/>
              </a:lnSpc>
            </a:pPr>
            <a:r>
              <a:rPr lang="en-US" sz="2800" dirty="0" smtClean="0"/>
              <a:t>	Stores a value Q and its complement Q</a:t>
            </a:r>
            <a:endParaRPr lang="en-US" sz="2800" dirty="0"/>
          </a:p>
          <a:p>
            <a:pPr>
              <a:lnSpc>
                <a:spcPct val="82000"/>
              </a:lnSpc>
              <a:buFontTx/>
              <a:buNone/>
            </a:pPr>
            <a:endParaRPr lang="en-US" sz="2800" dirty="0"/>
          </a:p>
        </p:txBody>
      </p:sp>
      <p:graphicFrame>
        <p:nvGraphicFramePr>
          <p:cNvPr id="1571844" name="Group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229132153"/>
              </p:ext>
            </p:extLst>
          </p:nvPr>
        </p:nvGraphicFramePr>
        <p:xfrm>
          <a:off x="381000" y="1785897"/>
          <a:ext cx="3124200" cy="3284219"/>
        </p:xfrm>
        <a:graphic>
          <a:graphicData uri="http://schemas.openxmlformats.org/drawingml/2006/table">
            <a:tbl>
              <a:tblPr/>
              <a:tblGrid>
                <a:gridCol w="571500"/>
                <a:gridCol w="571500"/>
                <a:gridCol w="990600"/>
                <a:gridCol w="990600"/>
              </a:tblGrid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1876" name="Line 3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895600" y="1909722"/>
            <a:ext cx="28575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2" name="Rectangle 51"/>
          <p:cNvSpPr/>
          <p:nvPr>
            <p:custDataLst>
              <p:tags r:id="rId5"/>
            </p:custDataLst>
          </p:nvPr>
        </p:nvSpPr>
        <p:spPr bwMode="auto">
          <a:xfrm>
            <a:off x="7162800" y="871497"/>
            <a:ext cx="1219200" cy="1066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>
            <p:custDataLst>
              <p:tags r:id="rId6"/>
            </p:custDataLst>
          </p:nvPr>
        </p:nvCxnSpPr>
        <p:spPr>
          <a:xfrm rot="10800000">
            <a:off x="6934200" y="11000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>
            <p:custDataLst>
              <p:tags r:id="rId7"/>
            </p:custDataLst>
          </p:nvPr>
        </p:nvCxnSpPr>
        <p:spPr>
          <a:xfrm rot="10800000">
            <a:off x="6934200" y="17096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>
            <p:custDataLst>
              <p:tags r:id="rId8"/>
            </p:custDataLst>
          </p:nvPr>
        </p:nvCxnSpPr>
        <p:spPr>
          <a:xfrm rot="10800000">
            <a:off x="8382000" y="11000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>
            <p:custDataLst>
              <p:tags r:id="rId9"/>
            </p:custDataLst>
          </p:nvPr>
        </p:nvCxnSpPr>
        <p:spPr>
          <a:xfrm rot="10800000">
            <a:off x="8382000" y="17096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4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162800" y="795297"/>
            <a:ext cx="349250" cy="56197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62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147309" y="1404897"/>
            <a:ext cx="380232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R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Text Box 4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01000" y="795297"/>
            <a:ext cx="42672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Q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Text Box 49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001000" y="1404897"/>
            <a:ext cx="42672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Q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65" name="Straight Connector 64"/>
          <p:cNvCxnSpPr/>
          <p:nvPr>
            <p:custDataLst>
              <p:tags r:id="rId14"/>
            </p:custDataLst>
          </p:nvPr>
        </p:nvCxnSpPr>
        <p:spPr>
          <a:xfrm rot="10800000">
            <a:off x="8093018" y="1548670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4495800" y="2418853"/>
            <a:ext cx="2464884" cy="3143747"/>
            <a:chOff x="4495800" y="2418853"/>
            <a:chExt cx="2464884" cy="3143747"/>
          </a:xfrm>
        </p:grpSpPr>
        <p:sp>
          <p:nvSpPr>
            <p:cNvPr id="44" name="Text Box 4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495800" y="2842756"/>
              <a:ext cx="373821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S</a:t>
              </a:r>
            </a:p>
          </p:txBody>
        </p:sp>
        <p:sp>
          <p:nvSpPr>
            <p:cNvPr id="45" name="Text Box 5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553200" y="4366756"/>
              <a:ext cx="407484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R</a:t>
              </a:r>
            </a:p>
          </p:txBody>
        </p:sp>
        <p:sp>
          <p:nvSpPr>
            <p:cNvPr id="53" name="Text Box 52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36328" y="4933453"/>
              <a:ext cx="460383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58" name="Oval 4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715000" y="4476253"/>
              <a:ext cx="152400" cy="152400"/>
            </a:xfrm>
            <a:prstGeom prst="ellipse">
              <a:avLst/>
            </a:prstGeom>
            <a:noFill/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9" name="Line 45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flipH="1" flipV="1">
              <a:off x="4800600" y="4552453"/>
              <a:ext cx="914401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0" name="Line 46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H="1" flipV="1">
              <a:off x="6248400" y="4442956"/>
              <a:ext cx="4572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rot="16200000" flipH="1" flipV="1">
              <a:off x="4288651" y="4040505"/>
              <a:ext cx="1023897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7" name="Line 6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 flipV="1">
              <a:off x="4876799" y="3299956"/>
              <a:ext cx="380999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8" name="Oval 4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 rot="10800000">
              <a:off x="5638800" y="3333253"/>
              <a:ext cx="152400" cy="152400"/>
            </a:xfrm>
            <a:prstGeom prst="ellipse">
              <a:avLst/>
            </a:prstGeom>
            <a:noFill/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9" name="Line 4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rot="10800000" flipH="1" flipV="1">
              <a:off x="5791199" y="3409453"/>
              <a:ext cx="914401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0" name="Line 4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rot="10800000" flipH="1">
              <a:off x="4800600" y="3528555"/>
              <a:ext cx="457200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1" name="AutoShape 60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 rot="10800000" flipH="1">
              <a:off x="5867400" y="4366756"/>
              <a:ext cx="439038" cy="382588"/>
            </a:xfrm>
            <a:prstGeom prst="moon">
              <a:avLst>
                <a:gd name="adj" fmla="val 7169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2" name="Line 61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 rot="5400000" flipH="1" flipV="1">
              <a:off x="6188848" y="3926204"/>
              <a:ext cx="1033503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3" name="Line 64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 rot="10800000" flipH="1" flipV="1">
              <a:off x="6248400" y="4671556"/>
              <a:ext cx="304801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4" name="Text Box 52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6155528" y="2418853"/>
              <a:ext cx="460383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75" name="Line 6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rot="16200000" flipH="1" flipV="1">
              <a:off x="6096000" y="3180853"/>
              <a:ext cx="4572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oval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6" name="Line 61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rot="16200000" flipV="1">
              <a:off x="4914900" y="4819153"/>
              <a:ext cx="5334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oval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7" name="AutoShape 60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 flipH="1">
              <a:off x="5181600" y="3223756"/>
              <a:ext cx="439038" cy="382588"/>
            </a:xfrm>
            <a:prstGeom prst="moon">
              <a:avLst>
                <a:gd name="adj" fmla="val 7169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78" name="Straight Connector 77"/>
            <p:cNvCxnSpPr/>
            <p:nvPr>
              <p:custDataLst>
                <p:tags r:id="rId33"/>
              </p:custDataLst>
            </p:nvPr>
          </p:nvCxnSpPr>
          <p:spPr>
            <a:xfrm rot="10800000">
              <a:off x="6248400" y="2537956"/>
              <a:ext cx="228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1843" grpId="0" build="p"/>
      <p:bldP spid="52" grpId="0" animBg="1"/>
      <p:bldP spid="61" grpId="0"/>
      <p:bldP spid="62" grpId="0"/>
      <p:bldP spid="63" grpId="0"/>
      <p:bldP spid="64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184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SR Latch</a:t>
            </a:r>
          </a:p>
        </p:txBody>
      </p:sp>
      <p:sp>
        <p:nvSpPr>
          <p:cNvPr id="157184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28600" y="795297"/>
            <a:ext cx="8686800" cy="1143000"/>
          </a:xfrm>
        </p:spPr>
        <p:txBody>
          <a:bodyPr/>
          <a:lstStyle/>
          <a:p>
            <a:pPr>
              <a:lnSpc>
                <a:spcPct val="82000"/>
              </a:lnSpc>
            </a:pPr>
            <a:r>
              <a:rPr lang="en-US" sz="2800" dirty="0">
                <a:solidFill>
                  <a:schemeClr val="accent1"/>
                </a:solidFill>
              </a:rPr>
              <a:t>Set-Reset (</a:t>
            </a:r>
            <a:r>
              <a:rPr lang="en-US" sz="2800" dirty="0" smtClean="0">
                <a:solidFill>
                  <a:schemeClr val="accent1"/>
                </a:solidFill>
              </a:rPr>
              <a:t>SR</a:t>
            </a:r>
            <a:r>
              <a:rPr lang="en-US" sz="2800" dirty="0">
                <a:solidFill>
                  <a:schemeClr val="accent1"/>
                </a:solidFill>
              </a:rPr>
              <a:t>) Latch</a:t>
            </a:r>
          </a:p>
          <a:p>
            <a:pPr>
              <a:lnSpc>
                <a:spcPct val="82000"/>
              </a:lnSpc>
            </a:pPr>
            <a:r>
              <a:rPr lang="en-US" sz="2800" dirty="0" smtClean="0"/>
              <a:t>	Stores a value Q and its complement Q</a:t>
            </a:r>
            <a:endParaRPr lang="en-US" sz="2800" dirty="0"/>
          </a:p>
          <a:p>
            <a:pPr>
              <a:lnSpc>
                <a:spcPct val="82000"/>
              </a:lnSpc>
              <a:buFontTx/>
              <a:buNone/>
            </a:pPr>
            <a:endParaRPr lang="en-US" sz="2800" dirty="0"/>
          </a:p>
        </p:txBody>
      </p:sp>
      <p:graphicFrame>
        <p:nvGraphicFramePr>
          <p:cNvPr id="1571844" name="Group 4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801310762"/>
              </p:ext>
            </p:extLst>
          </p:nvPr>
        </p:nvGraphicFramePr>
        <p:xfrm>
          <a:off x="381000" y="1785897"/>
          <a:ext cx="3124200" cy="3284219"/>
        </p:xfrm>
        <a:graphic>
          <a:graphicData uri="http://schemas.openxmlformats.org/drawingml/2006/table">
            <a:tbl>
              <a:tblPr/>
              <a:tblGrid>
                <a:gridCol w="571500"/>
                <a:gridCol w="571500"/>
                <a:gridCol w="990600"/>
                <a:gridCol w="990600"/>
              </a:tblGrid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1876" name="Line 3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2895600" y="1909722"/>
            <a:ext cx="28575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2" name="Rectangle 51"/>
          <p:cNvSpPr/>
          <p:nvPr>
            <p:custDataLst>
              <p:tags r:id="rId5"/>
            </p:custDataLst>
          </p:nvPr>
        </p:nvSpPr>
        <p:spPr bwMode="auto">
          <a:xfrm>
            <a:off x="7162800" y="871497"/>
            <a:ext cx="1219200" cy="1066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/>
          <p:nvPr>
            <p:custDataLst>
              <p:tags r:id="rId6"/>
            </p:custDataLst>
          </p:nvPr>
        </p:nvCxnSpPr>
        <p:spPr>
          <a:xfrm rot="10800000">
            <a:off x="6934200" y="11000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>
            <p:custDataLst>
              <p:tags r:id="rId7"/>
            </p:custDataLst>
          </p:nvPr>
        </p:nvCxnSpPr>
        <p:spPr>
          <a:xfrm rot="10800000">
            <a:off x="6934200" y="17096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>
            <p:custDataLst>
              <p:tags r:id="rId8"/>
            </p:custDataLst>
          </p:nvPr>
        </p:nvCxnSpPr>
        <p:spPr>
          <a:xfrm rot="10800000">
            <a:off x="8382000" y="11000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>
            <p:custDataLst>
              <p:tags r:id="rId9"/>
            </p:custDataLst>
          </p:nvPr>
        </p:nvCxnSpPr>
        <p:spPr>
          <a:xfrm rot="10800000">
            <a:off x="8382000" y="1709697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 Box 49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7162800" y="795297"/>
            <a:ext cx="349250" cy="561976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62" name="Text Box 49"/>
          <p:cNvSpPr txBox="1"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7147309" y="1404897"/>
            <a:ext cx="380232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R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3" name="Text Box 49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8001000" y="795297"/>
            <a:ext cx="42672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Q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64" name="Text Box 49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8001000" y="1404897"/>
            <a:ext cx="42672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Q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cxnSp>
        <p:nvCxnSpPr>
          <p:cNvPr id="65" name="Straight Connector 64"/>
          <p:cNvCxnSpPr/>
          <p:nvPr>
            <p:custDataLst>
              <p:tags r:id="rId14"/>
            </p:custDataLst>
          </p:nvPr>
        </p:nvCxnSpPr>
        <p:spPr>
          <a:xfrm rot="10800000">
            <a:off x="8093018" y="1548670"/>
            <a:ext cx="2286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Group 1"/>
          <p:cNvGrpSpPr/>
          <p:nvPr/>
        </p:nvGrpSpPr>
        <p:grpSpPr>
          <a:xfrm>
            <a:off x="4495800" y="2418853"/>
            <a:ext cx="2464884" cy="3143747"/>
            <a:chOff x="4495800" y="2418853"/>
            <a:chExt cx="2464884" cy="3143747"/>
          </a:xfrm>
        </p:grpSpPr>
        <p:sp>
          <p:nvSpPr>
            <p:cNvPr id="44" name="Text Box 49"/>
            <p:cNvSpPr txBox="1">
              <a:spLocks noChangeArrowheads="1"/>
            </p:cNvSpPr>
            <p:nvPr>
              <p:custDataLst>
                <p:tags r:id="rId15"/>
              </p:custDataLst>
            </p:nvPr>
          </p:nvSpPr>
          <p:spPr bwMode="auto">
            <a:xfrm>
              <a:off x="4495800" y="2842756"/>
              <a:ext cx="373821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S</a:t>
              </a:r>
            </a:p>
          </p:txBody>
        </p:sp>
        <p:sp>
          <p:nvSpPr>
            <p:cNvPr id="45" name="Text Box 50"/>
            <p:cNvSpPr txBox="1">
              <a:spLocks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6553200" y="4366756"/>
              <a:ext cx="407484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R</a:t>
              </a:r>
            </a:p>
          </p:txBody>
        </p:sp>
        <p:sp>
          <p:nvSpPr>
            <p:cNvPr id="53" name="Text Box 52"/>
            <p:cNvSpPr txBox="1">
              <a:spLocks noChangeArrowheads="1"/>
            </p:cNvSpPr>
            <p:nvPr>
              <p:custDataLst>
                <p:tags r:id="rId17"/>
              </p:custDataLst>
            </p:nvPr>
          </p:nvSpPr>
          <p:spPr bwMode="auto">
            <a:xfrm>
              <a:off x="4936328" y="4933453"/>
              <a:ext cx="460383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58" name="Oval 44"/>
            <p:cNvSpPr>
              <a:spLocks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5715000" y="4476253"/>
              <a:ext cx="152400" cy="152400"/>
            </a:xfrm>
            <a:prstGeom prst="ellipse">
              <a:avLst/>
            </a:prstGeom>
            <a:noFill/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59" name="Line 45"/>
            <p:cNvSpPr>
              <a:spLocks noChangeShapeType="1"/>
            </p:cNvSpPr>
            <p:nvPr>
              <p:custDataLst>
                <p:tags r:id="rId19"/>
              </p:custDataLst>
            </p:nvPr>
          </p:nvSpPr>
          <p:spPr bwMode="auto">
            <a:xfrm flipH="1" flipV="1">
              <a:off x="4800600" y="4552453"/>
              <a:ext cx="914401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0" name="Line 46"/>
            <p:cNvSpPr>
              <a:spLocks noChangeShapeType="1"/>
            </p:cNvSpPr>
            <p:nvPr>
              <p:custDataLst>
                <p:tags r:id="rId20"/>
              </p:custDataLst>
            </p:nvPr>
          </p:nvSpPr>
          <p:spPr bwMode="auto">
            <a:xfrm flipH="1" flipV="1">
              <a:off x="6248400" y="4442956"/>
              <a:ext cx="4572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6" name="Line 61"/>
            <p:cNvSpPr>
              <a:spLocks noChangeShapeType="1"/>
            </p:cNvSpPr>
            <p:nvPr>
              <p:custDataLst>
                <p:tags r:id="rId21"/>
              </p:custDataLst>
            </p:nvPr>
          </p:nvSpPr>
          <p:spPr bwMode="auto">
            <a:xfrm rot="16200000" flipH="1" flipV="1">
              <a:off x="4288651" y="4040505"/>
              <a:ext cx="1023897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7" name="Line 64"/>
            <p:cNvSpPr>
              <a:spLocks noChangeShapeType="1"/>
            </p:cNvSpPr>
            <p:nvPr>
              <p:custDataLst>
                <p:tags r:id="rId22"/>
              </p:custDataLst>
            </p:nvPr>
          </p:nvSpPr>
          <p:spPr bwMode="auto">
            <a:xfrm flipH="1" flipV="1">
              <a:off x="4876799" y="3299956"/>
              <a:ext cx="380999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8" name="Oval 44"/>
            <p:cNvSpPr>
              <a:spLocks noChangeArrowheads="1"/>
            </p:cNvSpPr>
            <p:nvPr>
              <p:custDataLst>
                <p:tags r:id="rId23"/>
              </p:custDataLst>
            </p:nvPr>
          </p:nvSpPr>
          <p:spPr bwMode="auto">
            <a:xfrm rot="10800000">
              <a:off x="5638800" y="3333253"/>
              <a:ext cx="152400" cy="152400"/>
            </a:xfrm>
            <a:prstGeom prst="ellipse">
              <a:avLst/>
            </a:prstGeom>
            <a:noFill/>
            <a:ln w="28575" algn="ctr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69" name="Line 45"/>
            <p:cNvSpPr>
              <a:spLocks noChangeShapeType="1"/>
            </p:cNvSpPr>
            <p:nvPr>
              <p:custDataLst>
                <p:tags r:id="rId24"/>
              </p:custDataLst>
            </p:nvPr>
          </p:nvSpPr>
          <p:spPr bwMode="auto">
            <a:xfrm rot="10800000" flipH="1" flipV="1">
              <a:off x="5791199" y="3409453"/>
              <a:ext cx="914401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0" name="Line 46"/>
            <p:cNvSpPr>
              <a:spLocks noChangeShapeType="1"/>
            </p:cNvSpPr>
            <p:nvPr>
              <p:custDataLst>
                <p:tags r:id="rId25"/>
              </p:custDataLst>
            </p:nvPr>
          </p:nvSpPr>
          <p:spPr bwMode="auto">
            <a:xfrm rot="10800000" flipH="1">
              <a:off x="4800600" y="3528555"/>
              <a:ext cx="457200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1" name="AutoShape 60"/>
            <p:cNvSpPr>
              <a:spLocks noChangeArrowheads="1"/>
            </p:cNvSpPr>
            <p:nvPr>
              <p:custDataLst>
                <p:tags r:id="rId26"/>
              </p:custDataLst>
            </p:nvPr>
          </p:nvSpPr>
          <p:spPr bwMode="auto">
            <a:xfrm rot="10800000" flipH="1">
              <a:off x="5867400" y="4366756"/>
              <a:ext cx="439038" cy="382588"/>
            </a:xfrm>
            <a:prstGeom prst="moon">
              <a:avLst>
                <a:gd name="adj" fmla="val 7169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2" name="Line 61"/>
            <p:cNvSpPr>
              <a:spLocks noChangeShapeType="1"/>
            </p:cNvSpPr>
            <p:nvPr>
              <p:custDataLst>
                <p:tags r:id="rId27"/>
              </p:custDataLst>
            </p:nvPr>
          </p:nvSpPr>
          <p:spPr bwMode="auto">
            <a:xfrm rot="5400000" flipH="1" flipV="1">
              <a:off x="6188848" y="3926204"/>
              <a:ext cx="1033503" cy="0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3" name="Line 64"/>
            <p:cNvSpPr>
              <a:spLocks noChangeShapeType="1"/>
            </p:cNvSpPr>
            <p:nvPr>
              <p:custDataLst>
                <p:tags r:id="rId28"/>
              </p:custDataLst>
            </p:nvPr>
          </p:nvSpPr>
          <p:spPr bwMode="auto">
            <a:xfrm rot="10800000" flipH="1" flipV="1">
              <a:off x="6248400" y="4671556"/>
              <a:ext cx="304801" cy="1"/>
            </a:xfrm>
            <a:prstGeom prst="line">
              <a:avLst/>
            </a:prstGeom>
            <a:noFill/>
            <a:ln w="28575" cap="sq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square"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4" name="Text Box 52"/>
            <p:cNvSpPr txBox="1">
              <a:spLocks noChangeArrowheads="1"/>
            </p:cNvSpPr>
            <p:nvPr>
              <p:custDataLst>
                <p:tags r:id="rId29"/>
              </p:custDataLst>
            </p:nvPr>
          </p:nvSpPr>
          <p:spPr bwMode="auto">
            <a:xfrm>
              <a:off x="6155528" y="2418853"/>
              <a:ext cx="460383" cy="629147"/>
            </a:xfrm>
            <a:prstGeom prst="rect">
              <a:avLst/>
            </a:prstGeom>
            <a:noFill/>
            <a:ln w="254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75" name="Line 61"/>
            <p:cNvSpPr>
              <a:spLocks noChangeShapeType="1"/>
            </p:cNvSpPr>
            <p:nvPr>
              <p:custDataLst>
                <p:tags r:id="rId30"/>
              </p:custDataLst>
            </p:nvPr>
          </p:nvSpPr>
          <p:spPr bwMode="auto">
            <a:xfrm rot="16200000" flipH="1" flipV="1">
              <a:off x="6096000" y="3180853"/>
              <a:ext cx="4572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oval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6" name="Line 61"/>
            <p:cNvSpPr>
              <a:spLocks noChangeShapeType="1"/>
            </p:cNvSpPr>
            <p:nvPr>
              <p:custDataLst>
                <p:tags r:id="rId31"/>
              </p:custDataLst>
            </p:nvPr>
          </p:nvSpPr>
          <p:spPr bwMode="auto">
            <a:xfrm rot="16200000" flipV="1">
              <a:off x="4914900" y="4819153"/>
              <a:ext cx="533400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 type="arrow" w="med" len="med"/>
              <a:tailEnd type="oval" w="med" len="med"/>
            </a:ln>
            <a:effectLst/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sp>
          <p:nvSpPr>
            <p:cNvPr id="77" name="AutoShape 60"/>
            <p:cNvSpPr>
              <a:spLocks noChangeArrowheads="1"/>
            </p:cNvSpPr>
            <p:nvPr>
              <p:custDataLst>
                <p:tags r:id="rId32"/>
              </p:custDataLst>
            </p:nvPr>
          </p:nvSpPr>
          <p:spPr bwMode="auto">
            <a:xfrm flipH="1">
              <a:off x="5181600" y="3223756"/>
              <a:ext cx="439038" cy="382588"/>
            </a:xfrm>
            <a:prstGeom prst="moon">
              <a:avLst>
                <a:gd name="adj" fmla="val 71690"/>
              </a:avLst>
            </a:prstGeom>
            <a:noFill/>
            <a:ln w="28575" algn="ctr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en-US">
                <a:solidFill>
                  <a:srgbClr val="000000"/>
                </a:solidFill>
                <a:latin typeface="Calibri"/>
              </a:endParaRPr>
            </a:p>
          </p:txBody>
        </p:sp>
        <p:cxnSp>
          <p:nvCxnSpPr>
            <p:cNvPr id="78" name="Straight Connector 77"/>
            <p:cNvCxnSpPr/>
            <p:nvPr>
              <p:custDataLst>
                <p:tags r:id="rId33"/>
              </p:custDataLst>
            </p:nvPr>
          </p:nvCxnSpPr>
          <p:spPr>
            <a:xfrm rot="10800000">
              <a:off x="6248400" y="2537956"/>
              <a:ext cx="228600" cy="0"/>
            </a:xfrm>
            <a:prstGeom prst="line">
              <a:avLst/>
            </a:prstGeom>
            <a:ln w="28575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20501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1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1843" grpId="0" build="p"/>
      <p:bldP spid="52" grpId="0" animBg="1"/>
      <p:bldP spid="61" grpId="0"/>
      <p:bldP spid="62" grpId="0"/>
      <p:bldP spid="63" grpId="0"/>
      <p:bldP spid="6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1202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1-bit  Adder</a:t>
            </a:r>
            <a:endParaRPr lang="en-US" dirty="0"/>
          </a:p>
        </p:txBody>
      </p:sp>
      <p:sp>
        <p:nvSpPr>
          <p:cNvPr id="1971243" name="Rectangle 4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14800" y="685800"/>
            <a:ext cx="4603750" cy="566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r>
              <a:rPr lang="en-US" sz="3200" dirty="0" smtClean="0">
                <a:solidFill>
                  <a:schemeClr val="accent1"/>
                </a:solidFill>
                <a:latin typeface="Calibri"/>
              </a:rPr>
              <a:t>Half Adder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Adds </a:t>
            </a:r>
            <a:r>
              <a:rPr lang="en-US" sz="3200" dirty="0">
                <a:solidFill>
                  <a:srgbClr val="FFFFFF"/>
                </a:solidFill>
                <a:latin typeface="Calibri"/>
              </a:rPr>
              <a:t>two 1-bit </a:t>
            </a: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numbers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Computes 1-bit result and 1-bit carry </a:t>
            </a:r>
          </a:p>
        </p:txBody>
      </p:sp>
      <p:sp>
        <p:nvSpPr>
          <p:cNvPr id="14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47800" y="1447800"/>
            <a:ext cx="1219200" cy="990600"/>
          </a:xfrm>
          <a:prstGeom prst="rect">
            <a:avLst/>
          </a:prstGeom>
          <a:noFill/>
          <a:ln w="28575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7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752600" y="10668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8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438400" y="10668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1" name="Lin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990600" y="1981200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" name="Line 1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057400" y="2438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9" name="TextBox 18"/>
          <p:cNvSpPr txBox="1"/>
          <p:nvPr>
            <p:custDataLst>
              <p:tags r:id="rId8"/>
            </p:custDataLst>
          </p:nvPr>
        </p:nvSpPr>
        <p:spPr bwMode="auto">
          <a:xfrm>
            <a:off x="1600200" y="435472"/>
            <a:ext cx="304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5" name="TextBox 24"/>
          <p:cNvSpPr txBox="1"/>
          <p:nvPr>
            <p:custDataLst>
              <p:tags r:id="rId9"/>
            </p:custDataLst>
          </p:nvPr>
        </p:nvSpPr>
        <p:spPr bwMode="auto">
          <a:xfrm>
            <a:off x="2286000" y="457200"/>
            <a:ext cx="304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6" name="TextBox 25"/>
          <p:cNvSpPr txBox="1"/>
          <p:nvPr>
            <p:custDataLst>
              <p:tags r:id="rId10"/>
            </p:custDataLst>
          </p:nvPr>
        </p:nvSpPr>
        <p:spPr bwMode="auto">
          <a:xfrm>
            <a:off x="1905000" y="2797672"/>
            <a:ext cx="304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27" name="TextBox 26"/>
          <p:cNvSpPr txBox="1"/>
          <p:nvPr>
            <p:custDataLst>
              <p:tags r:id="rId11"/>
            </p:custDataLst>
          </p:nvPr>
        </p:nvSpPr>
        <p:spPr bwMode="auto">
          <a:xfrm>
            <a:off x="304800" y="1620239"/>
            <a:ext cx="914400" cy="665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rtlCol="0">
            <a:no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828765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8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Unclocked</a:t>
            </a:r>
            <a:r>
              <a:rPr lang="en-US" dirty="0" smtClean="0"/>
              <a:t> D </a:t>
            </a:r>
            <a:r>
              <a:rPr lang="en-US" dirty="0"/>
              <a:t>Latch</a:t>
            </a:r>
          </a:p>
        </p:txBody>
      </p:sp>
      <p:sp>
        <p:nvSpPr>
          <p:cNvPr id="157389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876800" y="685799"/>
            <a:ext cx="4038600" cy="1295400"/>
          </a:xfrm>
        </p:spPr>
        <p:txBody>
          <a:bodyPr>
            <a:normAutofit/>
          </a:bodyPr>
          <a:lstStyle/>
          <a:p>
            <a:pPr>
              <a:lnSpc>
                <a:spcPct val="82000"/>
              </a:lnSpc>
            </a:pPr>
            <a:r>
              <a:rPr lang="en-US" sz="2800" dirty="0">
                <a:solidFill>
                  <a:schemeClr val="accent1"/>
                </a:solidFill>
              </a:rPr>
              <a:t>Data </a:t>
            </a:r>
            <a:r>
              <a:rPr lang="en-US" sz="2800" dirty="0" smtClean="0">
                <a:solidFill>
                  <a:schemeClr val="accent1"/>
                </a:solidFill>
              </a:rPr>
              <a:t>(D) Latch</a:t>
            </a:r>
            <a:endParaRPr lang="en-US" sz="2800" dirty="0">
              <a:solidFill>
                <a:schemeClr val="accent1"/>
              </a:solidFill>
            </a:endParaRPr>
          </a:p>
        </p:txBody>
      </p:sp>
      <p:graphicFrame>
        <p:nvGraphicFramePr>
          <p:cNvPr id="1573963" name="Group 75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476414579"/>
              </p:ext>
            </p:extLst>
          </p:nvPr>
        </p:nvGraphicFramePr>
        <p:xfrm>
          <a:off x="5486400" y="1523999"/>
          <a:ext cx="1905000" cy="1981201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60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3959" name="Line 71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953250" y="1657349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609600" y="1600199"/>
            <a:ext cx="19811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2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1219199"/>
            <a:ext cx="1066800" cy="1828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53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02831" y="1325206"/>
            <a:ext cx="325730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55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914400" y="2514599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7" name="Line 1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676400" y="2546349"/>
            <a:ext cx="912813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8" name="Text Box 1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590800" y="2239606"/>
            <a:ext cx="35137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R</a:t>
            </a:r>
          </a:p>
        </p:txBody>
      </p:sp>
      <p:sp>
        <p:nvSpPr>
          <p:cNvPr id="59" name="Line 1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914400" y="1600199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0" name="Oval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524000" y="2438399"/>
            <a:ext cx="152400" cy="152400"/>
          </a:xfrm>
          <a:prstGeom prst="ellips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2" name="Text Box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35779" y="1257655"/>
            <a:ext cx="373821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64" name="Rectangle 2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62000" y="1066799"/>
            <a:ext cx="3429000" cy="21336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5" name="Text Box 3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266146" y="1333143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66" name="Text Box 32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266146" y="2247543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69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3352800" y="2362199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3657600" y="2590799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1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3657600" y="1676399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12" name="AutoShape 4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 rot="5400000">
            <a:off x="1104899" y="2324100"/>
            <a:ext cx="457200" cy="380998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389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Unclocked</a:t>
            </a:r>
            <a:r>
              <a:rPr lang="en-US" dirty="0" smtClean="0"/>
              <a:t> D </a:t>
            </a:r>
            <a:r>
              <a:rPr lang="en-US" dirty="0"/>
              <a:t>Latch</a:t>
            </a:r>
          </a:p>
        </p:txBody>
      </p:sp>
      <p:sp>
        <p:nvSpPr>
          <p:cNvPr id="1573891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4876800" y="685799"/>
            <a:ext cx="4038600" cy="1295400"/>
          </a:xfrm>
        </p:spPr>
        <p:txBody>
          <a:bodyPr>
            <a:normAutofit/>
          </a:bodyPr>
          <a:lstStyle/>
          <a:p>
            <a:pPr>
              <a:lnSpc>
                <a:spcPct val="82000"/>
              </a:lnSpc>
            </a:pPr>
            <a:r>
              <a:rPr lang="en-US" sz="2800" dirty="0">
                <a:solidFill>
                  <a:schemeClr val="accent1"/>
                </a:solidFill>
              </a:rPr>
              <a:t>Data </a:t>
            </a:r>
            <a:r>
              <a:rPr lang="en-US" sz="2800" dirty="0" smtClean="0">
                <a:solidFill>
                  <a:schemeClr val="accent1"/>
                </a:solidFill>
              </a:rPr>
              <a:t>(D) Latch</a:t>
            </a:r>
            <a:endParaRPr lang="en-US" sz="2800" dirty="0">
              <a:solidFill>
                <a:schemeClr val="accent1"/>
              </a:solidFill>
            </a:endParaRPr>
          </a:p>
        </p:txBody>
      </p:sp>
      <p:graphicFrame>
        <p:nvGraphicFramePr>
          <p:cNvPr id="1573963" name="Group 75"/>
          <p:cNvGraphicFramePr>
            <a:graphicFrameLocks noGrp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1744435479"/>
              </p:ext>
            </p:extLst>
          </p:nvPr>
        </p:nvGraphicFramePr>
        <p:xfrm>
          <a:off x="5486400" y="1523999"/>
          <a:ext cx="1905000" cy="1981201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60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73959" name="Line 71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953250" y="1657349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9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609600" y="1600199"/>
            <a:ext cx="1981199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2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1219199"/>
            <a:ext cx="1066800" cy="1828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53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02831" y="1325206"/>
            <a:ext cx="325730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55" name="Line 11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914400" y="2514599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7" name="Line 13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676400" y="2546349"/>
            <a:ext cx="912813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58" name="Text Box 14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2590800" y="2239606"/>
            <a:ext cx="35137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R</a:t>
            </a:r>
          </a:p>
        </p:txBody>
      </p:sp>
      <p:sp>
        <p:nvSpPr>
          <p:cNvPr id="59" name="Line 15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914400" y="1600199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0" name="Oval 16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1524000" y="2438399"/>
            <a:ext cx="152400" cy="152400"/>
          </a:xfrm>
          <a:prstGeom prst="ellips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2" name="Text Box 18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235779" y="1257655"/>
            <a:ext cx="373821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64" name="Rectangle 20"/>
          <p:cNvSpPr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762000" y="1066799"/>
            <a:ext cx="3429000" cy="21336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5" name="Text Box 31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266146" y="1333143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66" name="Text Box 32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3266146" y="2247543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69" name="Line 33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3352800" y="2362199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71" name="Line 34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3657600" y="2590799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1" name="Line 35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3657600" y="1676399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112" name="AutoShape 43"/>
          <p:cNvSpPr>
            <a:spLocks noChangeArrowheads="1"/>
          </p:cNvSpPr>
          <p:nvPr>
            <p:custDataLst>
              <p:tags r:id="rId20"/>
            </p:custDataLst>
          </p:nvPr>
        </p:nvSpPr>
        <p:spPr bwMode="auto">
          <a:xfrm rot="5400000">
            <a:off x="1104899" y="2324100"/>
            <a:ext cx="457200" cy="380998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23" name="Rectangle 3"/>
          <p:cNvSpPr txBox="1">
            <a:spLocks noChangeArrowheads="1"/>
          </p:cNvSpPr>
          <p:nvPr/>
        </p:nvSpPr>
        <p:spPr>
          <a:xfrm>
            <a:off x="762000" y="4041775"/>
            <a:ext cx="8001000" cy="2667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SzPct val="80000"/>
              <a:buFontTx/>
              <a:buNone/>
              <a:defRPr sz="32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1pPr>
            <a:lvl2pPr marL="458788" indent="-28575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8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2pPr>
            <a:lvl3pPr marL="9175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Calibri" pitchFamily="34" charset="0"/>
              <a:buChar char="–"/>
              <a:defRPr sz="24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3pPr>
            <a:lvl4pPr marL="13747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4pPr>
            <a:lvl5pPr marL="1831975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»"/>
              <a:defRPr sz="2000" kern="1200">
                <a:solidFill>
                  <a:schemeClr val="bg1"/>
                </a:solidFill>
                <a:latin typeface="Calibri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2000"/>
              </a:lnSpc>
            </a:pPr>
            <a:r>
              <a:rPr lang="en-US" sz="2800" smtClean="0"/>
              <a:t>Data Latch</a:t>
            </a:r>
          </a:p>
          <a:p>
            <a:pPr lvl="1">
              <a:lnSpc>
                <a:spcPct val="82000"/>
              </a:lnSpc>
            </a:pPr>
            <a:r>
              <a:rPr lang="en-US" sz="2400" smtClean="0"/>
              <a:t>Easier to use than an SR latch</a:t>
            </a:r>
          </a:p>
          <a:p>
            <a:pPr lvl="1">
              <a:lnSpc>
                <a:spcPct val="82000"/>
              </a:lnSpc>
            </a:pPr>
            <a:r>
              <a:rPr lang="en-US" sz="2400" smtClean="0"/>
              <a:t>No possibility of entering an undefined state</a:t>
            </a:r>
          </a:p>
          <a:p>
            <a:pPr>
              <a:lnSpc>
                <a:spcPct val="82000"/>
              </a:lnSpc>
            </a:pPr>
            <a:r>
              <a:rPr lang="en-US" sz="2800" smtClean="0"/>
              <a:t>When D changes, Q changes</a:t>
            </a:r>
          </a:p>
          <a:p>
            <a:pPr lvl="2">
              <a:lnSpc>
                <a:spcPct val="82000"/>
              </a:lnSpc>
            </a:pPr>
            <a:r>
              <a:rPr lang="en-US" sz="2000" smtClean="0"/>
              <a:t>… immediately (after a delay of 2 Ors and 2 NOTs)</a:t>
            </a:r>
          </a:p>
          <a:p>
            <a:pPr>
              <a:lnSpc>
                <a:spcPct val="82000"/>
              </a:lnSpc>
            </a:pPr>
            <a:r>
              <a:rPr lang="en-US" sz="2800" smtClean="0"/>
              <a:t>Need to control when the output changes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07342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0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 Latch with Clock</a:t>
            </a:r>
            <a:endParaRPr lang="en-US" dirty="0"/>
          </a:p>
        </p:txBody>
      </p:sp>
      <p:sp>
        <p:nvSpPr>
          <p:cNvPr id="1580036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81200" y="1342492"/>
            <a:ext cx="381000" cy="381000"/>
          </a:xfrm>
          <a:prstGeom prst="flowChartDelay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0037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609598" y="1418692"/>
            <a:ext cx="1371601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80038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1752600" y="16472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80039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2362200" y="1526642"/>
            <a:ext cx="22701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80040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1113892"/>
            <a:ext cx="1066800" cy="1828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0041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02831" y="1219899"/>
            <a:ext cx="325730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1580042" name="AutoShap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81200" y="2256892"/>
            <a:ext cx="381000" cy="381000"/>
          </a:xfrm>
          <a:prstGeom prst="flowChartDelay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0043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524000" y="2333092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80044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609600" y="2561692"/>
            <a:ext cx="1371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80045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362200" y="2441042"/>
            <a:ext cx="22701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1580046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590800" y="2134299"/>
            <a:ext cx="35137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R</a:t>
            </a:r>
          </a:p>
        </p:txBody>
      </p:sp>
      <p:sp>
        <p:nvSpPr>
          <p:cNvPr id="1580047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14400" y="1418692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0049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1752600" y="1647292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0050" name="Text Box 1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35779" y="1037692"/>
            <a:ext cx="373821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1580051" name="Text Box 1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6200" y="2219148"/>
            <a:ext cx="524503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  <a:latin typeface="Calibri"/>
              </a:rPr>
              <a:t>clk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0052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000" y="961492"/>
            <a:ext cx="3429000" cy="21336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0063" name="Text Box 3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66146" y="1227836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0064" name="Text Box 3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266146" y="2142236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0065" name="Line 3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352800" y="22568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0066" name="Line 3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3657600" y="2485492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0067" name="Line 3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3657600" y="1571092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grpSp>
        <p:nvGrpSpPr>
          <p:cNvPr id="71" name="Group 70"/>
          <p:cNvGrpSpPr/>
          <p:nvPr>
            <p:custDataLst>
              <p:tags r:id="rId23"/>
            </p:custDataLst>
          </p:nvPr>
        </p:nvGrpSpPr>
        <p:grpSpPr>
          <a:xfrm>
            <a:off x="149949" y="3666948"/>
            <a:ext cx="8536851" cy="2038491"/>
            <a:chOff x="149949" y="3391256"/>
            <a:chExt cx="8536851" cy="2038491"/>
          </a:xfrm>
        </p:grpSpPr>
        <p:cxnSp>
          <p:nvCxnSpPr>
            <p:cNvPr id="92" name="Straight Connector 91"/>
            <p:cNvCxnSpPr/>
            <p:nvPr>
              <p:custDataLst>
                <p:tags r:id="rId42"/>
              </p:custDataLst>
            </p:nvPr>
          </p:nvCxnSpPr>
          <p:spPr>
            <a:xfrm>
              <a:off x="800100" y="3429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Connector 94"/>
            <p:cNvCxnSpPr/>
            <p:nvPr>
              <p:custDataLst>
                <p:tags r:id="rId43"/>
              </p:custDataLst>
            </p:nvPr>
          </p:nvCxnSpPr>
          <p:spPr>
            <a:xfrm>
              <a:off x="800100" y="3937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Connector 95"/>
            <p:cNvCxnSpPr/>
            <p:nvPr>
              <p:custDataLst>
                <p:tags r:id="rId44"/>
              </p:custDataLst>
            </p:nvPr>
          </p:nvCxnSpPr>
          <p:spPr>
            <a:xfrm>
              <a:off x="800100" y="4191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96"/>
            <p:cNvCxnSpPr/>
            <p:nvPr>
              <p:custDataLst>
                <p:tags r:id="rId45"/>
              </p:custDataLst>
            </p:nvPr>
          </p:nvCxnSpPr>
          <p:spPr>
            <a:xfrm>
              <a:off x="800100" y="4699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97"/>
            <p:cNvCxnSpPr/>
            <p:nvPr>
              <p:custDataLst>
                <p:tags r:id="rId46"/>
              </p:custDataLst>
            </p:nvPr>
          </p:nvCxnSpPr>
          <p:spPr>
            <a:xfrm>
              <a:off x="800100" y="4826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Connector 98"/>
            <p:cNvCxnSpPr/>
            <p:nvPr>
              <p:custDataLst>
                <p:tags r:id="rId47"/>
              </p:custDataLst>
            </p:nvPr>
          </p:nvCxnSpPr>
          <p:spPr>
            <a:xfrm>
              <a:off x="838200" y="5334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Line 26"/>
            <p:cNvSpPr>
              <a:spLocks noChangeShapeType="1"/>
            </p:cNvSpPr>
            <p:nvPr>
              <p:custDataLst>
                <p:tags r:id="rId48"/>
              </p:custDataLst>
            </p:nvPr>
          </p:nvSpPr>
          <p:spPr bwMode="auto">
            <a:xfrm>
              <a:off x="80010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49" name="Line 27"/>
            <p:cNvSpPr>
              <a:spLocks noChangeShapeType="1"/>
            </p:cNvSpPr>
            <p:nvPr>
              <p:custDataLst>
                <p:tags r:id="rId49"/>
              </p:custDataLst>
            </p:nvPr>
          </p:nvSpPr>
          <p:spPr bwMode="auto">
            <a:xfrm>
              <a:off x="205740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50" name="Line 28"/>
            <p:cNvSpPr>
              <a:spLocks noChangeShapeType="1"/>
            </p:cNvSpPr>
            <p:nvPr>
              <p:custDataLst>
                <p:tags r:id="rId50"/>
              </p:custDataLst>
            </p:nvPr>
          </p:nvSpPr>
          <p:spPr bwMode="auto">
            <a:xfrm>
              <a:off x="20574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51" name="Line 29"/>
            <p:cNvSpPr>
              <a:spLocks noChangeShapeType="1"/>
            </p:cNvSpPr>
            <p:nvPr>
              <p:custDataLst>
                <p:tags r:id="rId51"/>
              </p:custDataLst>
            </p:nvPr>
          </p:nvSpPr>
          <p:spPr bwMode="auto">
            <a:xfrm>
              <a:off x="27241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4" name="Line 42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800100" y="4191000"/>
              <a:ext cx="2405063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65" name="Line 43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>
              <a:off x="3205163" y="4699000"/>
              <a:ext cx="108227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6" name="Line 44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4287441" y="4191000"/>
              <a:ext cx="9620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7" name="Line 45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5249466" y="4699000"/>
              <a:ext cx="3246834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8" name="Line 46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3205163" y="4191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9" name="Line 47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>
              <a:off x="4287441" y="4191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70" name="Line 48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5249466" y="4191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88" name="Text Box 62"/>
            <p:cNvSpPr txBox="1"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149949" y="3391256"/>
              <a:ext cx="638316" cy="62914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 err="1">
                  <a:solidFill>
                    <a:srgbClr val="FFFFFF"/>
                  </a:solidFill>
                  <a:latin typeface="Calibri"/>
                </a:rPr>
                <a:t>clk</a:t>
              </a:r>
              <a:endParaRPr lang="en-US" sz="32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89" name="Text Box 63"/>
            <p:cNvSpPr txBox="1"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250136" y="4191000"/>
              <a:ext cx="437941" cy="62914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D</a:t>
              </a:r>
            </a:p>
          </p:txBody>
        </p:sp>
        <p:sp>
          <p:nvSpPr>
            <p:cNvPr id="90" name="Text Box 64"/>
            <p:cNvSpPr txBox="1"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223040" y="4800600"/>
              <a:ext cx="460383" cy="62914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103" name="Line 26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272415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104" name="Line 27"/>
            <p:cNvSpPr>
              <a:spLocks noChangeShapeType="1"/>
            </p:cNvSpPr>
            <p:nvPr>
              <p:custDataLst>
                <p:tags r:id="rId63"/>
              </p:custDataLst>
            </p:nvPr>
          </p:nvSpPr>
          <p:spPr bwMode="auto">
            <a:xfrm>
              <a:off x="398145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105" name="Line 28"/>
            <p:cNvSpPr>
              <a:spLocks noChangeShapeType="1"/>
            </p:cNvSpPr>
            <p:nvPr>
              <p:custDataLst>
                <p:tags r:id="rId64"/>
              </p:custDataLst>
            </p:nvPr>
          </p:nvSpPr>
          <p:spPr bwMode="auto">
            <a:xfrm>
              <a:off x="39814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106" name="Line 29"/>
            <p:cNvSpPr>
              <a:spLocks noChangeShapeType="1"/>
            </p:cNvSpPr>
            <p:nvPr>
              <p:custDataLst>
                <p:tags r:id="rId65"/>
              </p:custDataLst>
            </p:nvPr>
          </p:nvSpPr>
          <p:spPr bwMode="auto">
            <a:xfrm>
              <a:off x="46482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107" name="Line 26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462915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108" name="Line 27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588645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109" name="Line 28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58864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110" name="Line 29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65532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111" name="Line 26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653415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112" name="Line 27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779145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113" name="Line 28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77914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114" name="Line 29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84582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</p:grpSp>
      <p:sp>
        <p:nvSpPr>
          <p:cNvPr id="122" name="Line 53" hidden="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038599" y="5334000"/>
            <a:ext cx="310243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3" name="Line 55" hidden="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4348843" y="48260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4" name="Line 60" hidden="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4348843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5" name="Line 51" hidden="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2133600" y="4800600"/>
            <a:ext cx="0" cy="5334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6" name="Line 58" hidden="1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133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7" name="Line 49" hidden="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876300" y="5334000"/>
            <a:ext cx="12573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28" name="Line 50" hidden="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133599" y="4826000"/>
            <a:ext cx="1905001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9" name="Line 52" hidden="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4038600" y="48006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0" name="Line 59" hidden="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4038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1" name="Line 54" hidden="1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4348843" y="4826000"/>
            <a:ext cx="1594757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2" name="Line 56" hidden="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943600" y="48006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3" name="Line 57" hidden="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943600" y="5334000"/>
            <a:ext cx="24765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4" name="Line 61" hidden="1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5943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73" name="Rectangle 3"/>
          <p:cNvSpPr txBox="1">
            <a:spLocks noChangeArrowheads="1"/>
          </p:cNvSpPr>
          <p:nvPr>
            <p:custDataLst>
              <p:tags r:id="rId37"/>
            </p:custDataLst>
          </p:nvPr>
        </p:nvSpPr>
        <p:spPr>
          <a:xfrm>
            <a:off x="4572000" y="580492"/>
            <a:ext cx="4343400" cy="33528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82000"/>
              </a:lnSpc>
              <a:spcBef>
                <a:spcPct val="20000"/>
              </a:spcBef>
              <a:spcAft>
                <a:spcPts val="0"/>
              </a:spcAft>
              <a:buClrTx/>
              <a:buSzPct val="80000"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Calibri" pitchFamily="34" charset="0"/>
                <a:ea typeface="+mn-ea"/>
                <a:cs typeface="Arial" pitchFamily="34" charset="0"/>
              </a:rPr>
              <a:t>Level Sensitive D Latch</a:t>
            </a:r>
            <a:endParaRPr lang="en-US" sz="2800" dirty="0" smtClean="0">
              <a:solidFill>
                <a:schemeClr val="bg1"/>
              </a:solidFill>
            </a:endParaRPr>
          </a:p>
          <a:p>
            <a:r>
              <a:rPr lang="en-US" sz="2800" dirty="0" smtClean="0">
                <a:solidFill>
                  <a:schemeClr val="bg1"/>
                </a:solidFill>
              </a:rPr>
              <a:t>Clock high: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   set/reset (according to D)</a:t>
            </a:r>
          </a:p>
          <a:p>
            <a:r>
              <a:rPr lang="en-US" sz="2800" dirty="0" smtClean="0">
                <a:solidFill>
                  <a:schemeClr val="bg1"/>
                </a:solidFill>
              </a:rPr>
              <a:t>Clock low:</a:t>
            </a:r>
            <a:br>
              <a:rPr lang="en-US" sz="2800" dirty="0" smtClean="0">
                <a:solidFill>
                  <a:schemeClr val="bg1"/>
                </a:solidFill>
              </a:rPr>
            </a:br>
            <a:r>
              <a:rPr lang="en-US" sz="2800" dirty="0" smtClean="0">
                <a:solidFill>
                  <a:schemeClr val="bg1"/>
                </a:solidFill>
                <a:sym typeface="Wingdings" pitchFamily="2" charset="2"/>
              </a:rPr>
              <a:t>   keep state (ignore D)</a:t>
            </a:r>
            <a:endParaRPr lang="en-US" sz="2800" dirty="0" smtClean="0">
              <a:solidFill>
                <a:schemeClr val="bg1"/>
              </a:solidFill>
            </a:endParaRPr>
          </a:p>
        </p:txBody>
      </p:sp>
      <p:sp>
        <p:nvSpPr>
          <p:cNvPr id="74" name="Line 11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914400" y="23330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/>
          </a:p>
        </p:txBody>
      </p:sp>
      <p:sp>
        <p:nvSpPr>
          <p:cNvPr id="75" name="Oval 16"/>
          <p:cNvSpPr>
            <a:spLocks noChangeArrowheads="1"/>
          </p:cNvSpPr>
          <p:nvPr>
            <p:custDataLst>
              <p:tags r:id="rId39"/>
            </p:custDataLst>
          </p:nvPr>
        </p:nvSpPr>
        <p:spPr bwMode="auto">
          <a:xfrm>
            <a:off x="1371600" y="2256892"/>
            <a:ext cx="152400" cy="152400"/>
          </a:xfrm>
          <a:prstGeom prst="ellips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76" name="AutoShape 43"/>
          <p:cNvSpPr>
            <a:spLocks noChangeArrowheads="1"/>
          </p:cNvSpPr>
          <p:nvPr>
            <p:custDataLst>
              <p:tags r:id="rId40"/>
            </p:custDataLst>
          </p:nvPr>
        </p:nvSpPr>
        <p:spPr bwMode="auto">
          <a:xfrm rot="5400000">
            <a:off x="1104899" y="2218793"/>
            <a:ext cx="304800" cy="228598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/>
          </a:p>
        </p:txBody>
      </p:sp>
      <p:sp>
        <p:nvSpPr>
          <p:cNvPr id="77" name="Line 26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838200" y="5609692"/>
            <a:ext cx="3810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" grpId="0"/>
      <p:bldP spid="77" grpId="0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0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 Latch with Clock</a:t>
            </a:r>
            <a:endParaRPr lang="en-US" dirty="0"/>
          </a:p>
        </p:txBody>
      </p:sp>
      <p:sp>
        <p:nvSpPr>
          <p:cNvPr id="1580036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81200" y="1494892"/>
            <a:ext cx="381000" cy="381000"/>
          </a:xfrm>
          <a:prstGeom prst="flowChartDelay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37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609598" y="1571092"/>
            <a:ext cx="1371601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38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1752600" y="17996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39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2362200" y="1679042"/>
            <a:ext cx="22701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0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1266292"/>
            <a:ext cx="1066800" cy="1828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1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02831" y="1372299"/>
            <a:ext cx="325730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1580042" name="AutoShap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81200" y="2409292"/>
            <a:ext cx="381000" cy="381000"/>
          </a:xfrm>
          <a:prstGeom prst="flowChartDelay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3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524000" y="2485492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4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609600" y="2714092"/>
            <a:ext cx="1371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5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362200" y="2593442"/>
            <a:ext cx="22701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6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590800" y="2286699"/>
            <a:ext cx="35137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R</a:t>
            </a:r>
          </a:p>
        </p:txBody>
      </p:sp>
      <p:sp>
        <p:nvSpPr>
          <p:cNvPr id="1580047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14400" y="1571092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9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1752600" y="1799692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50" name="Text Box 1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35779" y="1190092"/>
            <a:ext cx="373821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1580051" name="Text Box 1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6200" y="2371548"/>
            <a:ext cx="524503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  <a:latin typeface="Calibri"/>
              </a:rPr>
              <a:t>clk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0052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000" y="1113892"/>
            <a:ext cx="3429000" cy="21336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63" name="Text Box 3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66146" y="1380236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0064" name="Text Box 3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266146" y="2294636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0065" name="Line 3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352800" y="24092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66" name="Line 3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3657600" y="2637892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67" name="Line 3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3657600" y="1723492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Line 53" hidden="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4038599" y="5334000"/>
            <a:ext cx="310243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Line 55" hidden="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348843" y="48260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Line 60" hidden="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4348843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Line 51" hidden="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133600" y="4800600"/>
            <a:ext cx="0" cy="5334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Line 58" hidden="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2133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Line 49" hidden="1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876300" y="5334000"/>
            <a:ext cx="12573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Line 50" hidden="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2133599" y="4826000"/>
            <a:ext cx="1905001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Line 52" hidden="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4038600" y="48006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Line 59" hidden="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4038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Line 54" hidden="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4348843" y="4826000"/>
            <a:ext cx="1594757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Line 56" hidden="1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5943600" y="48006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Line 57" hidden="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943600" y="5334000"/>
            <a:ext cx="24765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Line 61" hidden="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943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Line 11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914400" y="24854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Oval 16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1371600" y="2409292"/>
            <a:ext cx="152400" cy="152400"/>
          </a:xfrm>
          <a:prstGeom prst="ellips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AutoShape 43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 rot="5400000">
            <a:off x="1104899" y="2371193"/>
            <a:ext cx="304800" cy="228598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0" name="Group 4"/>
          <p:cNvGraphicFramePr>
            <a:graphicFrameLocks noGrp="1"/>
          </p:cNvGraphicFramePr>
          <p:nvPr>
            <p:custDataLst>
              <p:tags r:id="rId39"/>
            </p:custDataLst>
            <p:extLst>
              <p:ext uri="{D42A27DB-BD31-4B8C-83A1-F6EECF244321}">
                <p14:modId xmlns:p14="http://schemas.microsoft.com/office/powerpoint/2010/main" val="3851351466"/>
              </p:ext>
            </p:extLst>
          </p:nvPr>
        </p:nvGraphicFramePr>
        <p:xfrm>
          <a:off x="685800" y="3352800"/>
          <a:ext cx="3124200" cy="3284219"/>
        </p:xfrm>
        <a:graphic>
          <a:graphicData uri="http://schemas.openxmlformats.org/drawingml/2006/table">
            <a:tbl>
              <a:tblPr/>
              <a:tblGrid>
                <a:gridCol w="571500"/>
                <a:gridCol w="571500"/>
                <a:gridCol w="990600"/>
                <a:gridCol w="990600"/>
              </a:tblGrid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forbidden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" name="Line 71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3200400" y="41148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3" name="Line 7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>
            <a:off x="3200400" y="35052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4" name="Group 75"/>
          <p:cNvGraphicFramePr>
            <a:graphicFrameLocks noGrp="1"/>
          </p:cNvGraphicFramePr>
          <p:nvPr>
            <p:custDataLst>
              <p:tags r:id="rId42"/>
            </p:custDataLst>
            <p:extLst>
              <p:ext uri="{D42A27DB-BD31-4B8C-83A1-F6EECF244321}">
                <p14:modId xmlns:p14="http://schemas.microsoft.com/office/powerpoint/2010/main" val="498187228"/>
              </p:ext>
            </p:extLst>
          </p:nvPr>
        </p:nvGraphicFramePr>
        <p:xfrm>
          <a:off x="5486400" y="1219200"/>
          <a:ext cx="1905000" cy="1981201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60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" name="Line 71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6953250" y="135255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6" name="Group 4"/>
          <p:cNvGraphicFramePr>
            <a:graphicFrameLocks noGrp="1"/>
          </p:cNvGraphicFramePr>
          <p:nvPr>
            <p:custDataLst>
              <p:tags r:id="rId44"/>
            </p:custDataLst>
            <p:extLst>
              <p:ext uri="{D42A27DB-BD31-4B8C-83A1-F6EECF244321}">
                <p14:modId xmlns:p14="http://schemas.microsoft.com/office/powerpoint/2010/main" val="1435772578"/>
              </p:ext>
            </p:extLst>
          </p:nvPr>
        </p:nvGraphicFramePr>
        <p:xfrm>
          <a:off x="4343400" y="3429000"/>
          <a:ext cx="3124200" cy="3284219"/>
        </p:xfrm>
        <a:graphic>
          <a:graphicData uri="http://schemas.openxmlformats.org/drawingml/2006/table">
            <a:tbl>
              <a:tblPr/>
              <a:tblGrid>
                <a:gridCol w="762000"/>
                <a:gridCol w="685800"/>
                <a:gridCol w="838200"/>
                <a:gridCol w="838200"/>
              </a:tblGrid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clk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Line 71"/>
          <p:cNvSpPr>
            <a:spLocks noChangeShapeType="1"/>
          </p:cNvSpPr>
          <p:nvPr>
            <p:custDataLst>
              <p:tags r:id="rId45"/>
            </p:custDataLst>
          </p:nvPr>
        </p:nvSpPr>
        <p:spPr bwMode="auto">
          <a:xfrm>
            <a:off x="6934200" y="35814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Line 71"/>
          <p:cNvSpPr>
            <a:spLocks noChangeShapeType="1"/>
          </p:cNvSpPr>
          <p:nvPr>
            <p:custDataLst>
              <p:tags r:id="rId46"/>
            </p:custDataLst>
          </p:nvPr>
        </p:nvSpPr>
        <p:spPr bwMode="auto">
          <a:xfrm>
            <a:off x="6934200" y="4191000"/>
            <a:ext cx="2286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Line 71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6934200" y="4876800"/>
            <a:ext cx="2286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47834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46" grpId="0" animBg="1"/>
      <p:bldP spid="47" grpId="0" animBg="1"/>
      <p:bldP spid="48" grpId="0" animBg="1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0034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D Latch with Clock</a:t>
            </a:r>
            <a:endParaRPr lang="en-US" dirty="0"/>
          </a:p>
        </p:txBody>
      </p:sp>
      <p:sp>
        <p:nvSpPr>
          <p:cNvPr id="1580036" name="AutoShap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981200" y="1494892"/>
            <a:ext cx="381000" cy="381000"/>
          </a:xfrm>
          <a:prstGeom prst="flowChartDelay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37" name="Line 5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 flipH="1">
            <a:off x="609598" y="1571092"/>
            <a:ext cx="1371601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38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>
            <a:off x="1752600" y="17996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39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2362200" y="1679042"/>
            <a:ext cx="22701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0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2590800" y="1266292"/>
            <a:ext cx="1066800" cy="1828800"/>
          </a:xfrm>
          <a:prstGeom prst="rect">
            <a:avLst/>
          </a:prstGeom>
          <a:noFill/>
          <a:ln w="38100" algn="ctr">
            <a:solidFill>
              <a:srgbClr val="92D050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1" name="Text Box 9"/>
          <p:cNvSpPr txBox="1">
            <a:spLocks noChangeArrowheads="1"/>
          </p:cNvSpPr>
          <p:nvPr>
            <p:custDataLst>
              <p:tags r:id="rId7"/>
            </p:custDataLst>
          </p:nvPr>
        </p:nvSpPr>
        <p:spPr bwMode="auto">
          <a:xfrm>
            <a:off x="2602831" y="1372299"/>
            <a:ext cx="325730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S</a:t>
            </a:r>
          </a:p>
        </p:txBody>
      </p:sp>
      <p:sp>
        <p:nvSpPr>
          <p:cNvPr id="1580042" name="AutoShape 10"/>
          <p:cNvSpPr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1981200" y="2409292"/>
            <a:ext cx="381000" cy="381000"/>
          </a:xfrm>
          <a:prstGeom prst="flowChartDelay">
            <a:avLst/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3" name="Line 1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1524000" y="2485492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4" name="Line 1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609600" y="2714092"/>
            <a:ext cx="1371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5" name="Line 1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362200" y="2593442"/>
            <a:ext cx="227012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6" name="Text Box 14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590800" y="2286699"/>
            <a:ext cx="351378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R</a:t>
            </a:r>
          </a:p>
        </p:txBody>
      </p:sp>
      <p:sp>
        <p:nvSpPr>
          <p:cNvPr id="1580047" name="Line 15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914400" y="1571092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49" name="Line 17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V="1">
            <a:off x="1752600" y="1799692"/>
            <a:ext cx="0" cy="914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50" name="Text Box 1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235779" y="1190092"/>
            <a:ext cx="373821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1580051" name="Text Box 1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76200" y="2371548"/>
            <a:ext cx="524503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  <a:latin typeface="Calibri"/>
              </a:rPr>
              <a:t>clk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0052" name="Rectangle 20"/>
          <p:cNvSpPr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762000" y="1113892"/>
            <a:ext cx="3429000" cy="21336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63" name="Text Box 3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66146" y="1380236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0064" name="Text Box 32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3266146" y="2294636"/>
            <a:ext cx="391454" cy="494944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no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0065" name="Line 33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352800" y="24092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66" name="Line 34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>
            <a:off x="3657600" y="2637892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80067" name="Line 35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3657600" y="1723492"/>
            <a:ext cx="7620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2" name="Line 53" hidden="1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4038599" y="5334000"/>
            <a:ext cx="310243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3" name="Line 55" hidden="1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4348843" y="48260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4" name="Line 60" hidden="1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4348843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5" name="Line 51" hidden="1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133600" y="4800600"/>
            <a:ext cx="0" cy="5334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6" name="Line 58" hidden="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2133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7" name="Line 49" hidden="1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876300" y="5334000"/>
            <a:ext cx="12573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8" name="Line 50" hidden="1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2133599" y="4826000"/>
            <a:ext cx="1905001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29" name="Line 52" hidden="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4038600" y="48006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0" name="Line 59" hidden="1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4038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1" name="Line 54" hidden="1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4348843" y="4826000"/>
            <a:ext cx="1594757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2" name="Line 56" hidden="1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5943600" y="4800600"/>
            <a:ext cx="0" cy="5080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3" name="Line 57" hidden="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943600" y="5334000"/>
            <a:ext cx="2476500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34" name="Line 61" hidden="1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5943600" y="3429000"/>
            <a:ext cx="0" cy="1905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4" name="Line 11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 flipH="1">
            <a:off x="914400" y="2485492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5" name="Oval 16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1371600" y="2409292"/>
            <a:ext cx="152400" cy="152400"/>
          </a:xfrm>
          <a:prstGeom prst="ellips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76" name="AutoShape 43"/>
          <p:cNvSpPr>
            <a:spLocks noChangeArrowheads="1"/>
          </p:cNvSpPr>
          <p:nvPr>
            <p:custDataLst>
              <p:tags r:id="rId38"/>
            </p:custDataLst>
          </p:nvPr>
        </p:nvSpPr>
        <p:spPr bwMode="auto">
          <a:xfrm rot="5400000">
            <a:off x="1104899" y="2371193"/>
            <a:ext cx="304800" cy="228598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square" anchor="ctr">
            <a:no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4" name="Group 75"/>
          <p:cNvGraphicFramePr>
            <a:graphicFrameLocks noGrp="1"/>
          </p:cNvGraphicFramePr>
          <p:nvPr>
            <p:custDataLst>
              <p:tags r:id="rId39"/>
            </p:custDataLst>
            <p:extLst>
              <p:ext uri="{D42A27DB-BD31-4B8C-83A1-F6EECF244321}">
                <p14:modId xmlns:p14="http://schemas.microsoft.com/office/powerpoint/2010/main" val="4289612729"/>
              </p:ext>
            </p:extLst>
          </p:nvPr>
        </p:nvGraphicFramePr>
        <p:xfrm>
          <a:off x="5486400" y="1219200"/>
          <a:ext cx="1905000" cy="1981201"/>
        </p:xfrm>
        <a:graphic>
          <a:graphicData uri="http://schemas.openxmlformats.org/drawingml/2006/table">
            <a:tbl>
              <a:tblPr/>
              <a:tblGrid>
                <a:gridCol w="635000"/>
                <a:gridCol w="635000"/>
                <a:gridCol w="635000"/>
              </a:tblGrid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61605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9798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5" name="Line 71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>
            <a:off x="6953250" y="135255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graphicFrame>
        <p:nvGraphicFramePr>
          <p:cNvPr id="86" name="Group 4"/>
          <p:cNvGraphicFramePr>
            <a:graphicFrameLocks noGrp="1"/>
          </p:cNvGraphicFramePr>
          <p:nvPr>
            <p:custDataLst>
              <p:tags r:id="rId41"/>
            </p:custDataLst>
            <p:extLst>
              <p:ext uri="{D42A27DB-BD31-4B8C-83A1-F6EECF244321}">
                <p14:modId xmlns:p14="http://schemas.microsoft.com/office/powerpoint/2010/main" val="2632148694"/>
              </p:ext>
            </p:extLst>
          </p:nvPr>
        </p:nvGraphicFramePr>
        <p:xfrm>
          <a:off x="4343400" y="3429000"/>
          <a:ext cx="3124200" cy="3284219"/>
        </p:xfrm>
        <a:graphic>
          <a:graphicData uri="http://schemas.openxmlformats.org/drawingml/2006/table">
            <a:tbl>
              <a:tblPr/>
              <a:tblGrid>
                <a:gridCol w="762000"/>
                <a:gridCol w="685800"/>
                <a:gridCol w="838200"/>
                <a:gridCol w="838200"/>
              </a:tblGrid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clk</a:t>
                      </a:r>
                      <a:endParaRPr kumimoji="0" lang="en-US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36259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+mn-lt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66"/>
                          </a:solidFill>
                          <a:effectLst/>
                          <a:latin typeface="Calibri"/>
                        </a:rPr>
                        <a:t>Q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0567"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3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anchor="ctr" horzOverflow="overflow">
                    <a:lnL w="571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49263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" name="Line 71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>
            <a:off x="6934200" y="3581400"/>
            <a:ext cx="2286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7" name="Line 71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>
            <a:off x="6934200" y="4191000"/>
            <a:ext cx="2286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8" name="Line 71"/>
          <p:cNvSpPr>
            <a:spLocks noChangeShapeType="1"/>
          </p:cNvSpPr>
          <p:nvPr>
            <p:custDataLst>
              <p:tags r:id="rId44"/>
            </p:custDataLst>
          </p:nvPr>
        </p:nvSpPr>
        <p:spPr bwMode="auto">
          <a:xfrm>
            <a:off x="6934200" y="4876800"/>
            <a:ext cx="228600" cy="0"/>
          </a:xfrm>
          <a:prstGeom prst="line">
            <a:avLst/>
          </a:prstGeom>
          <a:noFill/>
          <a:ln w="254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rgbClr val="000000"/>
              </a:solidFill>
              <a:latin typeface="Calibri"/>
            </a:endParaRPr>
          </a:p>
        </p:txBody>
      </p:sp>
      <p:grpSp>
        <p:nvGrpSpPr>
          <p:cNvPr id="49" name="Group 48"/>
          <p:cNvGrpSpPr/>
          <p:nvPr>
            <p:custDataLst>
              <p:tags r:id="rId45"/>
            </p:custDataLst>
          </p:nvPr>
        </p:nvGrpSpPr>
        <p:grpSpPr>
          <a:xfrm>
            <a:off x="226149" y="3666948"/>
            <a:ext cx="3736251" cy="2038491"/>
            <a:chOff x="149949" y="3391256"/>
            <a:chExt cx="8536851" cy="2038491"/>
          </a:xfrm>
        </p:grpSpPr>
        <p:cxnSp>
          <p:nvCxnSpPr>
            <p:cNvPr id="50" name="Straight Connector 49"/>
            <p:cNvCxnSpPr/>
            <p:nvPr>
              <p:custDataLst>
                <p:tags r:id="rId46"/>
              </p:custDataLst>
            </p:nvPr>
          </p:nvCxnSpPr>
          <p:spPr>
            <a:xfrm>
              <a:off x="800100" y="3429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>
              <p:custDataLst>
                <p:tags r:id="rId47"/>
              </p:custDataLst>
            </p:nvPr>
          </p:nvCxnSpPr>
          <p:spPr>
            <a:xfrm>
              <a:off x="800100" y="3937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>
              <p:custDataLst>
                <p:tags r:id="rId48"/>
              </p:custDataLst>
            </p:nvPr>
          </p:nvCxnSpPr>
          <p:spPr>
            <a:xfrm>
              <a:off x="800100" y="4191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>
              <p:custDataLst>
                <p:tags r:id="rId49"/>
              </p:custDataLst>
            </p:nvPr>
          </p:nvCxnSpPr>
          <p:spPr>
            <a:xfrm>
              <a:off x="800100" y="4699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>
              <p:custDataLst>
                <p:tags r:id="rId50"/>
              </p:custDataLst>
            </p:nvPr>
          </p:nvCxnSpPr>
          <p:spPr>
            <a:xfrm>
              <a:off x="800100" y="4826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>
              <p:custDataLst>
                <p:tags r:id="rId51"/>
              </p:custDataLst>
            </p:nvPr>
          </p:nvCxnSpPr>
          <p:spPr>
            <a:xfrm>
              <a:off x="838200" y="5334000"/>
              <a:ext cx="7848600" cy="0"/>
            </a:xfrm>
            <a:prstGeom prst="line">
              <a:avLst/>
            </a:prstGeom>
            <a:ln w="12700">
              <a:solidFill>
                <a:schemeClr val="bg2">
                  <a:lumMod val="60000"/>
                  <a:lumOff val="40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Line 26"/>
            <p:cNvSpPr>
              <a:spLocks noChangeShapeType="1"/>
            </p:cNvSpPr>
            <p:nvPr>
              <p:custDataLst>
                <p:tags r:id="rId52"/>
              </p:custDataLst>
            </p:nvPr>
          </p:nvSpPr>
          <p:spPr bwMode="auto">
            <a:xfrm>
              <a:off x="80010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57" name="Line 27"/>
            <p:cNvSpPr>
              <a:spLocks noChangeShapeType="1"/>
            </p:cNvSpPr>
            <p:nvPr>
              <p:custDataLst>
                <p:tags r:id="rId53"/>
              </p:custDataLst>
            </p:nvPr>
          </p:nvSpPr>
          <p:spPr bwMode="auto">
            <a:xfrm>
              <a:off x="205740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58" name="Line 28"/>
            <p:cNvSpPr>
              <a:spLocks noChangeShapeType="1"/>
            </p:cNvSpPr>
            <p:nvPr>
              <p:custDataLst>
                <p:tags r:id="rId54"/>
              </p:custDataLst>
            </p:nvPr>
          </p:nvSpPr>
          <p:spPr bwMode="auto">
            <a:xfrm>
              <a:off x="20574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59" name="Line 29"/>
            <p:cNvSpPr>
              <a:spLocks noChangeShapeType="1"/>
            </p:cNvSpPr>
            <p:nvPr>
              <p:custDataLst>
                <p:tags r:id="rId55"/>
              </p:custDataLst>
            </p:nvPr>
          </p:nvSpPr>
          <p:spPr bwMode="auto">
            <a:xfrm>
              <a:off x="27241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0" name="Line 42"/>
            <p:cNvSpPr>
              <a:spLocks noChangeShapeType="1"/>
            </p:cNvSpPr>
            <p:nvPr>
              <p:custDataLst>
                <p:tags r:id="rId56"/>
              </p:custDataLst>
            </p:nvPr>
          </p:nvSpPr>
          <p:spPr bwMode="auto">
            <a:xfrm>
              <a:off x="800100" y="4191000"/>
              <a:ext cx="2405063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61" name="Line 43"/>
            <p:cNvSpPr>
              <a:spLocks noChangeShapeType="1"/>
            </p:cNvSpPr>
            <p:nvPr>
              <p:custDataLst>
                <p:tags r:id="rId57"/>
              </p:custDataLst>
            </p:nvPr>
          </p:nvSpPr>
          <p:spPr bwMode="auto">
            <a:xfrm>
              <a:off x="3205163" y="4699000"/>
              <a:ext cx="1082278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2" name="Line 44"/>
            <p:cNvSpPr>
              <a:spLocks noChangeShapeType="1"/>
            </p:cNvSpPr>
            <p:nvPr>
              <p:custDataLst>
                <p:tags r:id="rId58"/>
              </p:custDataLst>
            </p:nvPr>
          </p:nvSpPr>
          <p:spPr bwMode="auto">
            <a:xfrm>
              <a:off x="4287441" y="4191000"/>
              <a:ext cx="962025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3" name="Line 45"/>
            <p:cNvSpPr>
              <a:spLocks noChangeShapeType="1"/>
            </p:cNvSpPr>
            <p:nvPr>
              <p:custDataLst>
                <p:tags r:id="rId59"/>
              </p:custDataLst>
            </p:nvPr>
          </p:nvSpPr>
          <p:spPr bwMode="auto">
            <a:xfrm>
              <a:off x="5249466" y="4699000"/>
              <a:ext cx="3246834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4" name="Line 46"/>
            <p:cNvSpPr>
              <a:spLocks noChangeShapeType="1"/>
            </p:cNvSpPr>
            <p:nvPr>
              <p:custDataLst>
                <p:tags r:id="rId60"/>
              </p:custDataLst>
            </p:nvPr>
          </p:nvSpPr>
          <p:spPr bwMode="auto">
            <a:xfrm>
              <a:off x="3205163" y="4191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5" name="Line 47"/>
            <p:cNvSpPr>
              <a:spLocks noChangeShapeType="1"/>
            </p:cNvSpPr>
            <p:nvPr>
              <p:custDataLst>
                <p:tags r:id="rId61"/>
              </p:custDataLst>
            </p:nvPr>
          </p:nvSpPr>
          <p:spPr bwMode="auto">
            <a:xfrm>
              <a:off x="4287441" y="4191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6" name="Line 48"/>
            <p:cNvSpPr>
              <a:spLocks noChangeShapeType="1"/>
            </p:cNvSpPr>
            <p:nvPr>
              <p:custDataLst>
                <p:tags r:id="rId62"/>
              </p:custDataLst>
            </p:nvPr>
          </p:nvSpPr>
          <p:spPr bwMode="auto">
            <a:xfrm>
              <a:off x="5249466" y="4191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67" name="Text Box 62"/>
            <p:cNvSpPr txBox="1"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149949" y="3391256"/>
              <a:ext cx="638316" cy="62914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 err="1">
                  <a:solidFill>
                    <a:srgbClr val="FFFFFF"/>
                  </a:solidFill>
                  <a:latin typeface="Calibri"/>
                </a:rPr>
                <a:t>clk</a:t>
              </a:r>
              <a:endParaRPr lang="en-US" sz="3200" dirty="0">
                <a:solidFill>
                  <a:srgbClr val="FFFFFF"/>
                </a:solidFill>
                <a:latin typeface="Calibri"/>
              </a:endParaRPr>
            </a:p>
          </p:txBody>
        </p:sp>
        <p:sp>
          <p:nvSpPr>
            <p:cNvPr id="68" name="Text Box 63"/>
            <p:cNvSpPr txBox="1"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250136" y="4191000"/>
              <a:ext cx="437941" cy="62914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D</a:t>
              </a:r>
            </a:p>
          </p:txBody>
        </p:sp>
        <p:sp>
          <p:nvSpPr>
            <p:cNvPr id="69" name="Text Box 64"/>
            <p:cNvSpPr txBox="1"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223040" y="4800600"/>
              <a:ext cx="460383" cy="629147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 eaLnBrk="1" hangingPunct="1">
                <a:lnSpc>
                  <a:spcPct val="116000"/>
                </a:lnSpc>
                <a:buClr>
                  <a:srgbClr val="40458C"/>
                </a:buClr>
                <a:buSzPct val="100000"/>
                <a:buFont typeface="Times New Roman" pitchFamily="18" charset="0"/>
                <a:buNone/>
              </a:pPr>
              <a:r>
                <a:rPr lang="en-US" sz="3200" dirty="0">
                  <a:solidFill>
                    <a:srgbClr val="FFFFFF"/>
                  </a:solidFill>
                  <a:latin typeface="Calibri"/>
                </a:rPr>
                <a:t>Q</a:t>
              </a:r>
            </a:p>
          </p:txBody>
        </p:sp>
        <p:sp>
          <p:nvSpPr>
            <p:cNvPr id="70" name="Line 26"/>
            <p:cNvSpPr>
              <a:spLocks noChangeShapeType="1"/>
            </p:cNvSpPr>
            <p:nvPr>
              <p:custDataLst>
                <p:tags r:id="rId66"/>
              </p:custDataLst>
            </p:nvPr>
          </p:nvSpPr>
          <p:spPr bwMode="auto">
            <a:xfrm>
              <a:off x="272415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71" name="Line 27"/>
            <p:cNvSpPr>
              <a:spLocks noChangeShapeType="1"/>
            </p:cNvSpPr>
            <p:nvPr>
              <p:custDataLst>
                <p:tags r:id="rId67"/>
              </p:custDataLst>
            </p:nvPr>
          </p:nvSpPr>
          <p:spPr bwMode="auto">
            <a:xfrm>
              <a:off x="398145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72" name="Line 28"/>
            <p:cNvSpPr>
              <a:spLocks noChangeShapeType="1"/>
            </p:cNvSpPr>
            <p:nvPr>
              <p:custDataLst>
                <p:tags r:id="rId68"/>
              </p:custDataLst>
            </p:nvPr>
          </p:nvSpPr>
          <p:spPr bwMode="auto">
            <a:xfrm>
              <a:off x="39814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73" name="Line 29"/>
            <p:cNvSpPr>
              <a:spLocks noChangeShapeType="1"/>
            </p:cNvSpPr>
            <p:nvPr>
              <p:custDataLst>
                <p:tags r:id="rId69"/>
              </p:custDataLst>
            </p:nvPr>
          </p:nvSpPr>
          <p:spPr bwMode="auto">
            <a:xfrm>
              <a:off x="46482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77" name="Line 26"/>
            <p:cNvSpPr>
              <a:spLocks noChangeShapeType="1"/>
            </p:cNvSpPr>
            <p:nvPr>
              <p:custDataLst>
                <p:tags r:id="rId70"/>
              </p:custDataLst>
            </p:nvPr>
          </p:nvSpPr>
          <p:spPr bwMode="auto">
            <a:xfrm>
              <a:off x="462915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78" name="Line 27"/>
            <p:cNvSpPr>
              <a:spLocks noChangeShapeType="1"/>
            </p:cNvSpPr>
            <p:nvPr>
              <p:custDataLst>
                <p:tags r:id="rId71"/>
              </p:custDataLst>
            </p:nvPr>
          </p:nvSpPr>
          <p:spPr bwMode="auto">
            <a:xfrm>
              <a:off x="588645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79" name="Line 28"/>
            <p:cNvSpPr>
              <a:spLocks noChangeShapeType="1"/>
            </p:cNvSpPr>
            <p:nvPr>
              <p:custDataLst>
                <p:tags r:id="rId72"/>
              </p:custDataLst>
            </p:nvPr>
          </p:nvSpPr>
          <p:spPr bwMode="auto">
            <a:xfrm>
              <a:off x="58864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81" name="Line 29"/>
            <p:cNvSpPr>
              <a:spLocks noChangeShapeType="1"/>
            </p:cNvSpPr>
            <p:nvPr>
              <p:custDataLst>
                <p:tags r:id="rId73"/>
              </p:custDataLst>
            </p:nvPr>
          </p:nvSpPr>
          <p:spPr bwMode="auto">
            <a:xfrm>
              <a:off x="65532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87" name="Line 26"/>
            <p:cNvSpPr>
              <a:spLocks noChangeShapeType="1"/>
            </p:cNvSpPr>
            <p:nvPr>
              <p:custDataLst>
                <p:tags r:id="rId74"/>
              </p:custDataLst>
            </p:nvPr>
          </p:nvSpPr>
          <p:spPr bwMode="auto">
            <a:xfrm>
              <a:off x="6534150" y="3937000"/>
              <a:ext cx="125730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88" name="Line 27"/>
            <p:cNvSpPr>
              <a:spLocks noChangeShapeType="1"/>
            </p:cNvSpPr>
            <p:nvPr>
              <p:custDataLst>
                <p:tags r:id="rId75"/>
              </p:custDataLst>
            </p:nvPr>
          </p:nvSpPr>
          <p:spPr bwMode="auto">
            <a:xfrm>
              <a:off x="7791450" y="3429000"/>
              <a:ext cx="666750" cy="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>
              <a:noAutofit/>
            </a:bodyPr>
            <a:lstStyle/>
            <a:p>
              <a:endParaRPr lang="en-US"/>
            </a:p>
          </p:txBody>
        </p:sp>
        <p:sp>
          <p:nvSpPr>
            <p:cNvPr id="89" name="Line 28"/>
            <p:cNvSpPr>
              <a:spLocks noChangeShapeType="1"/>
            </p:cNvSpPr>
            <p:nvPr>
              <p:custDataLst>
                <p:tags r:id="rId76"/>
              </p:custDataLst>
            </p:nvPr>
          </p:nvSpPr>
          <p:spPr bwMode="auto">
            <a:xfrm>
              <a:off x="779145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  <p:sp>
          <p:nvSpPr>
            <p:cNvPr id="90" name="Line 29"/>
            <p:cNvSpPr>
              <a:spLocks noChangeShapeType="1"/>
            </p:cNvSpPr>
            <p:nvPr>
              <p:custDataLst>
                <p:tags r:id="rId77"/>
              </p:custDataLst>
            </p:nvPr>
          </p:nvSpPr>
          <p:spPr bwMode="auto">
            <a:xfrm>
              <a:off x="8458200" y="3429000"/>
              <a:ext cx="0" cy="508000"/>
            </a:xfrm>
            <a:prstGeom prst="line">
              <a:avLst/>
            </a:prstGeom>
            <a:noFill/>
            <a:ln w="38100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anchor="ctr">
              <a:noAutofit/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562454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5" name="Straight Connector 44"/>
          <p:cNvCxnSpPr/>
          <p:nvPr>
            <p:custDataLst>
              <p:tags r:id="rId1"/>
            </p:custDataLst>
          </p:nvPr>
        </p:nvCxnSpPr>
        <p:spPr>
          <a:xfrm>
            <a:off x="1524000" y="3894081"/>
            <a:ext cx="5181600" cy="0"/>
          </a:xfrm>
          <a:prstGeom prst="line">
            <a:avLst/>
          </a:prstGeom>
          <a:ln w="12700" cap="sq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>
            <p:custDataLst>
              <p:tags r:id="rId2"/>
            </p:custDataLst>
          </p:nvPr>
        </p:nvCxnSpPr>
        <p:spPr>
          <a:xfrm>
            <a:off x="1524000" y="4503681"/>
            <a:ext cx="5181600" cy="0"/>
          </a:xfrm>
          <a:prstGeom prst="line">
            <a:avLst/>
          </a:prstGeom>
          <a:ln w="12700" cap="sq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75938" name="Rectangle 2"/>
          <p:cNvSpPr>
            <a:spLocks noGrp="1" noChangeArrowheads="1"/>
          </p:cNvSpPr>
          <p:nvPr>
            <p:ph type="title"/>
            <p:custDataLst>
              <p:tags r:id="rId3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Clocks</a:t>
            </a:r>
          </a:p>
        </p:txBody>
      </p:sp>
      <p:sp>
        <p:nvSpPr>
          <p:cNvPr id="1575939" name="Rectangle 3"/>
          <p:cNvSpPr>
            <a:spLocks noGrp="1" noChangeArrowheads="1"/>
          </p:cNvSpPr>
          <p:nvPr>
            <p:ph idx="1"/>
            <p:custDataLst>
              <p:tags r:id="rId4"/>
            </p:custDataLst>
          </p:nvPr>
        </p:nvSpPr>
        <p:spPr>
          <a:xfrm>
            <a:off x="228600" y="617481"/>
            <a:ext cx="8686800" cy="17526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Clock</a:t>
            </a:r>
            <a:r>
              <a:rPr lang="en-US" dirty="0" smtClean="0"/>
              <a:t> helps coordinate state changes</a:t>
            </a:r>
            <a:endParaRPr lang="en-US" dirty="0"/>
          </a:p>
          <a:p>
            <a:pPr lvl="1"/>
            <a:r>
              <a:rPr lang="en-US" sz="3200" dirty="0" smtClean="0"/>
              <a:t>Usually generated </a:t>
            </a:r>
            <a:r>
              <a:rPr lang="en-US" sz="3200" dirty="0"/>
              <a:t>by an oscillating </a:t>
            </a:r>
            <a:r>
              <a:rPr lang="en-US" sz="3200" dirty="0" smtClean="0"/>
              <a:t>crystal</a:t>
            </a:r>
          </a:p>
          <a:p>
            <a:pPr lvl="1"/>
            <a:r>
              <a:rPr lang="en-US" sz="3200" dirty="0" smtClean="0"/>
              <a:t>Fixed period; frequency = 1/period</a:t>
            </a:r>
            <a:endParaRPr lang="en-US" sz="3200" dirty="0"/>
          </a:p>
        </p:txBody>
      </p:sp>
      <p:sp>
        <p:nvSpPr>
          <p:cNvPr id="1575940" name="Line 4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524000" y="4503681"/>
            <a:ext cx="7620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75941" name="Line 5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2286000" y="3894081"/>
            <a:ext cx="4572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75942" name="Line 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2860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75943" name="Line 7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27432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75956" name="Text Box 20" hidden="1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477984" y="4406325"/>
            <a:ext cx="798616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chemeClr val="accent4"/>
                </a:solidFill>
                <a:latin typeface="Calibri"/>
              </a:rPr>
              <a:t>period</a:t>
            </a:r>
            <a:endParaRPr lang="en-US" dirty="0">
              <a:solidFill>
                <a:schemeClr val="accent4"/>
              </a:solidFill>
              <a:latin typeface="Calibri"/>
            </a:endParaRPr>
          </a:p>
        </p:txBody>
      </p:sp>
      <p:sp>
        <p:nvSpPr>
          <p:cNvPr id="1575957" name="Line 21" hidden="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2286000" y="4343400"/>
            <a:ext cx="0" cy="152400"/>
          </a:xfrm>
          <a:prstGeom prst="line">
            <a:avLst/>
          </a:prstGeom>
          <a:noFill/>
          <a:ln w="25400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chemeClr val="accent4"/>
              </a:solidFill>
            </a:endParaRPr>
          </a:p>
        </p:txBody>
      </p:sp>
      <p:sp>
        <p:nvSpPr>
          <p:cNvPr id="1575958" name="Line 22" hidden="1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3505200" y="4343400"/>
            <a:ext cx="0" cy="152400"/>
          </a:xfrm>
          <a:prstGeom prst="line">
            <a:avLst/>
          </a:prstGeom>
          <a:noFill/>
          <a:ln w="25400">
            <a:solidFill>
              <a:schemeClr val="accent4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chemeClr val="accent4"/>
              </a:solidFill>
            </a:endParaRPr>
          </a:p>
        </p:txBody>
      </p:sp>
      <p:sp>
        <p:nvSpPr>
          <p:cNvPr id="1575959" name="Line 23" hidden="1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286000" y="4419600"/>
            <a:ext cx="1219200" cy="0"/>
          </a:xfrm>
          <a:prstGeom prst="line">
            <a:avLst/>
          </a:prstGeom>
          <a:noFill/>
          <a:ln w="25400">
            <a:solidFill>
              <a:schemeClr val="accent4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spAutoFit/>
          </a:bodyPr>
          <a:lstStyle/>
          <a:p>
            <a:endParaRPr lang="en-US">
              <a:solidFill>
                <a:schemeClr val="accent4"/>
              </a:solidFill>
            </a:endParaRPr>
          </a:p>
        </p:txBody>
      </p:sp>
      <p:sp>
        <p:nvSpPr>
          <p:cNvPr id="1575960" name="Text Box 24" hidden="1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4724400" y="4419600"/>
            <a:ext cx="590225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chemeClr val="accent4"/>
                </a:solidFill>
                <a:latin typeface="Calibri"/>
              </a:rPr>
              <a:t>high</a:t>
            </a:r>
            <a:endParaRPr lang="en-US" dirty="0">
              <a:solidFill>
                <a:schemeClr val="accent4"/>
              </a:solidFill>
              <a:latin typeface="Calibri"/>
            </a:endParaRPr>
          </a:p>
        </p:txBody>
      </p:sp>
      <p:sp>
        <p:nvSpPr>
          <p:cNvPr id="1575962" name="Text Box 26" hidden="1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4114800" y="4419600"/>
            <a:ext cx="523605" cy="3942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dirty="0" smtClean="0">
                <a:solidFill>
                  <a:schemeClr val="accent4"/>
                </a:solidFill>
                <a:latin typeface="Calibri"/>
              </a:rPr>
              <a:t>low</a:t>
            </a:r>
            <a:endParaRPr lang="en-US" dirty="0">
              <a:solidFill>
                <a:schemeClr val="accent4"/>
              </a:solidFill>
              <a:latin typeface="Calibri"/>
            </a:endParaRPr>
          </a:p>
        </p:txBody>
      </p:sp>
      <p:sp>
        <p:nvSpPr>
          <p:cNvPr id="1575964" name="Text Box 2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1110139" y="3560668"/>
            <a:ext cx="367409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1575965" name="Text Box 29"/>
          <p:cNvSpPr txBox="1">
            <a:spLocks noChangeArrowheads="1"/>
          </p:cNvSpPr>
          <p:nvPr>
            <p:custDataLst>
              <p:tags r:id="rId16"/>
            </p:custDataLst>
          </p:nvPr>
        </p:nvSpPr>
        <p:spPr bwMode="auto">
          <a:xfrm>
            <a:off x="1110139" y="4170268"/>
            <a:ext cx="367409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1575966" name="Text Box 30" hidden="1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4616397" y="2362200"/>
            <a:ext cx="814454" cy="8063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chemeClr val="accent4"/>
                </a:solidFill>
                <a:latin typeface="Calibri"/>
              </a:rPr>
              <a:t>falling</a:t>
            </a:r>
            <a:br>
              <a:rPr lang="en-US" sz="2000" dirty="0">
                <a:solidFill>
                  <a:schemeClr val="accent4"/>
                </a:solidFill>
                <a:latin typeface="Calibri"/>
              </a:rPr>
            </a:br>
            <a:r>
              <a:rPr lang="en-US" sz="2000" dirty="0">
                <a:solidFill>
                  <a:schemeClr val="accent4"/>
                </a:solidFill>
                <a:latin typeface="Calibri"/>
              </a:rPr>
              <a:t>edge</a:t>
            </a:r>
          </a:p>
        </p:txBody>
      </p:sp>
      <p:sp>
        <p:nvSpPr>
          <p:cNvPr id="1575968" name="Text Box 32" hidden="1"/>
          <p:cNvSpPr txBox="1"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5686146" y="2362200"/>
            <a:ext cx="748923" cy="8063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000" dirty="0">
                <a:solidFill>
                  <a:schemeClr val="accent4"/>
                </a:solidFill>
                <a:latin typeface="Calibri"/>
              </a:rPr>
              <a:t>rising</a:t>
            </a:r>
            <a:br>
              <a:rPr lang="en-US" sz="2000" dirty="0">
                <a:solidFill>
                  <a:schemeClr val="accent4"/>
                </a:solidFill>
                <a:latin typeface="Calibri"/>
              </a:rPr>
            </a:br>
            <a:r>
              <a:rPr lang="en-US" sz="2000" dirty="0">
                <a:solidFill>
                  <a:schemeClr val="accent4"/>
                </a:solidFill>
                <a:latin typeface="Calibri"/>
              </a:rPr>
              <a:t>edge</a:t>
            </a:r>
          </a:p>
        </p:txBody>
      </p:sp>
      <p:sp>
        <p:nvSpPr>
          <p:cNvPr id="34" name="Right Brace 33" hidden="1"/>
          <p:cNvSpPr/>
          <p:nvPr>
            <p:custDataLst>
              <p:tags r:id="rId19"/>
            </p:custDataLst>
          </p:nvPr>
        </p:nvSpPr>
        <p:spPr>
          <a:xfrm rot="5400000">
            <a:off x="4267200" y="4038600"/>
            <a:ext cx="152400" cy="762000"/>
          </a:xfrm>
          <a:prstGeom prst="rightBrac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sp>
        <p:nvSpPr>
          <p:cNvPr id="36" name="Right Brace 35" hidden="1"/>
          <p:cNvSpPr/>
          <p:nvPr>
            <p:custDataLst>
              <p:tags r:id="rId20"/>
            </p:custDataLst>
          </p:nvPr>
        </p:nvSpPr>
        <p:spPr>
          <a:xfrm rot="5400000">
            <a:off x="4914900" y="4229100"/>
            <a:ext cx="152400" cy="381000"/>
          </a:xfrm>
          <a:prstGeom prst="rightBrac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/>
              </a:solidFill>
            </a:endParaRPr>
          </a:p>
        </p:txBody>
      </p:sp>
      <p:cxnSp>
        <p:nvCxnSpPr>
          <p:cNvPr id="38" name="Straight Arrow Connector 37" hidden="1"/>
          <p:cNvCxnSpPr>
            <a:stCxn id="1575966" idx="2"/>
          </p:cNvCxnSpPr>
          <p:nvPr>
            <p:custDataLst>
              <p:tags r:id="rId21"/>
            </p:custDataLst>
          </p:nvPr>
        </p:nvCxnSpPr>
        <p:spPr>
          <a:xfrm rot="16200000" flipH="1">
            <a:off x="4934301" y="3257897"/>
            <a:ext cx="336625" cy="157979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 hidden="1"/>
          <p:cNvCxnSpPr>
            <a:stCxn id="1575968" idx="2"/>
          </p:cNvCxnSpPr>
          <p:nvPr>
            <p:custDataLst>
              <p:tags r:id="rId22"/>
            </p:custDataLst>
          </p:nvPr>
        </p:nvCxnSpPr>
        <p:spPr>
          <a:xfrm rot="5400000">
            <a:off x="5833794" y="3278385"/>
            <a:ext cx="336624" cy="117005"/>
          </a:xfrm>
          <a:prstGeom prst="straightConnector1">
            <a:avLst/>
          </a:prstGeom>
          <a:ln w="28575">
            <a:solidFill>
              <a:schemeClr val="accent4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Line 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2743200" y="4503681"/>
            <a:ext cx="7620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1" name="Line 5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3505200" y="3894081"/>
            <a:ext cx="4572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2" name="Line 6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35052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4" name="Line 7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39624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Line 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3962400" y="4503681"/>
            <a:ext cx="7620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47" name="Line 5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4724400" y="3894081"/>
            <a:ext cx="4572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0" name="Line 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47244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1" name="Line 7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51816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2" name="Line 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5181600" y="4503681"/>
            <a:ext cx="7620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3" name="Line 5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5943600" y="3894081"/>
            <a:ext cx="4572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54" name="Line 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59436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5" name="Line 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6400800" y="3894081"/>
            <a:ext cx="0" cy="60960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Edge-triggering</a:t>
            </a:r>
          </a:p>
        </p:txBody>
      </p:sp>
      <p:sp>
        <p:nvSpPr>
          <p:cNvPr id="157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0538" y="1085850"/>
            <a:ext cx="7770812" cy="4113213"/>
          </a:xfrm>
        </p:spPr>
        <p:txBody>
          <a:bodyPr/>
          <a:lstStyle/>
          <a:p>
            <a:r>
              <a:rPr lang="en-US" sz="2400"/>
              <a:t>Can design circuits to change on the rising or falling edge</a:t>
            </a:r>
          </a:p>
          <a:p>
            <a:pPr lvl="4"/>
            <a:endParaRPr lang="en-US" sz="2400"/>
          </a:p>
          <a:p>
            <a:r>
              <a:rPr lang="en-US" sz="2400"/>
              <a:t>Trigger on rising edge = positive edge-triggered</a:t>
            </a:r>
          </a:p>
          <a:p>
            <a:endParaRPr lang="en-US" sz="2400"/>
          </a:p>
          <a:p>
            <a:r>
              <a:rPr lang="en-US" sz="2400"/>
              <a:t>Trigger on falling edge = negative edge-triggered</a:t>
            </a:r>
          </a:p>
          <a:p>
            <a:endParaRPr lang="en-US" sz="2400"/>
          </a:p>
          <a:p>
            <a:r>
              <a:rPr lang="en-US" sz="2400"/>
              <a:t>Inputs must be stable just before the triggering edge</a:t>
            </a:r>
          </a:p>
        </p:txBody>
      </p:sp>
      <p:sp>
        <p:nvSpPr>
          <p:cNvPr id="1577988" name="Line 4"/>
          <p:cNvSpPr>
            <a:spLocks noChangeShapeType="1"/>
          </p:cNvSpPr>
          <p:nvPr/>
        </p:nvSpPr>
        <p:spPr bwMode="auto">
          <a:xfrm>
            <a:off x="7667625" y="2595563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89" name="Line 5"/>
          <p:cNvSpPr>
            <a:spLocks noChangeShapeType="1"/>
          </p:cNvSpPr>
          <p:nvPr/>
        </p:nvSpPr>
        <p:spPr bwMode="auto">
          <a:xfrm>
            <a:off x="8277225" y="1985963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90" name="Line 6"/>
          <p:cNvSpPr>
            <a:spLocks noChangeShapeType="1"/>
          </p:cNvSpPr>
          <p:nvPr/>
        </p:nvSpPr>
        <p:spPr bwMode="auto">
          <a:xfrm>
            <a:off x="8277225" y="1985963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91" name="Line 7"/>
          <p:cNvSpPr>
            <a:spLocks noChangeShapeType="1"/>
          </p:cNvSpPr>
          <p:nvPr/>
        </p:nvSpPr>
        <p:spPr bwMode="auto">
          <a:xfrm>
            <a:off x="7696200" y="3343275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92" name="Line 8"/>
          <p:cNvSpPr>
            <a:spLocks noChangeShapeType="1"/>
          </p:cNvSpPr>
          <p:nvPr/>
        </p:nvSpPr>
        <p:spPr bwMode="auto">
          <a:xfrm>
            <a:off x="8305800" y="3343275"/>
            <a:ext cx="0" cy="609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93" name="Line 9"/>
          <p:cNvSpPr>
            <a:spLocks noChangeShapeType="1"/>
          </p:cNvSpPr>
          <p:nvPr/>
        </p:nvSpPr>
        <p:spPr bwMode="auto">
          <a:xfrm>
            <a:off x="8305800" y="3952875"/>
            <a:ext cx="609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94" name="Line 10"/>
          <p:cNvSpPr>
            <a:spLocks noChangeShapeType="1"/>
          </p:cNvSpPr>
          <p:nvPr/>
        </p:nvSpPr>
        <p:spPr bwMode="auto">
          <a:xfrm>
            <a:off x="1681163" y="520065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7995" name="Text Box 11"/>
          <p:cNvSpPr txBox="1">
            <a:spLocks noChangeArrowheads="1"/>
          </p:cNvSpPr>
          <p:nvPr/>
        </p:nvSpPr>
        <p:spPr bwMode="auto">
          <a:xfrm>
            <a:off x="766763" y="4667250"/>
            <a:ext cx="846137" cy="515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input</a:t>
            </a:r>
          </a:p>
        </p:txBody>
      </p:sp>
      <p:sp>
        <p:nvSpPr>
          <p:cNvPr id="1577996" name="Text Box 12"/>
          <p:cNvSpPr txBox="1">
            <a:spLocks noChangeArrowheads="1"/>
          </p:cNvSpPr>
          <p:nvPr/>
        </p:nvSpPr>
        <p:spPr bwMode="auto">
          <a:xfrm>
            <a:off x="557213" y="5192713"/>
            <a:ext cx="879475" cy="515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fontAlgn="base">
              <a:lnSpc>
                <a:spcPct val="116000"/>
              </a:lnSpc>
              <a:spcBef>
                <a:spcPct val="0"/>
              </a:spcBef>
              <a:spcAft>
                <a:spcPct val="0"/>
              </a:spcAft>
              <a:buClr>
                <a:srgbClr val="40458C"/>
              </a:buClr>
              <a:buSzPct val="100000"/>
              <a:buFont typeface="Times New Roman" charset="0"/>
              <a:buNone/>
            </a:pPr>
            <a:r>
              <a:rPr lang="en-US" sz="2400" smtClean="0">
                <a:solidFill>
                  <a:srgbClr val="FFFFFF"/>
                </a:solidFill>
                <a:latin typeface="Arial" charset="0"/>
                <a:ea typeface="ＭＳ Ｐゴシック" charset="0"/>
              </a:rPr>
              <a:t>clock</a:t>
            </a:r>
          </a:p>
        </p:txBody>
      </p:sp>
      <p:grpSp>
        <p:nvGrpSpPr>
          <p:cNvPr id="1577997" name="Group 13"/>
          <p:cNvGrpSpPr>
            <a:grpSpLocks/>
          </p:cNvGrpSpPr>
          <p:nvPr/>
        </p:nvGrpSpPr>
        <p:grpSpPr bwMode="auto">
          <a:xfrm>
            <a:off x="1681163" y="5353050"/>
            <a:ext cx="2057400" cy="304800"/>
            <a:chOff x="816" y="3888"/>
            <a:chExt cx="3072" cy="384"/>
          </a:xfrm>
        </p:grpSpPr>
        <p:sp>
          <p:nvSpPr>
            <p:cNvPr id="1577998" name="Line 14"/>
            <p:cNvSpPr>
              <a:spLocks noChangeShapeType="1"/>
            </p:cNvSpPr>
            <p:nvPr/>
          </p:nvSpPr>
          <p:spPr bwMode="auto">
            <a:xfrm>
              <a:off x="816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7999" name="Line 15"/>
            <p:cNvSpPr>
              <a:spLocks noChangeShapeType="1"/>
            </p:cNvSpPr>
            <p:nvPr/>
          </p:nvSpPr>
          <p:spPr bwMode="auto">
            <a:xfrm>
              <a:off x="1200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0" name="Line 16"/>
            <p:cNvSpPr>
              <a:spLocks noChangeShapeType="1"/>
            </p:cNvSpPr>
            <p:nvPr/>
          </p:nvSpPr>
          <p:spPr bwMode="auto">
            <a:xfrm>
              <a:off x="1200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1" name="Line 17"/>
            <p:cNvSpPr>
              <a:spLocks noChangeShapeType="1"/>
            </p:cNvSpPr>
            <p:nvPr/>
          </p:nvSpPr>
          <p:spPr bwMode="auto">
            <a:xfrm>
              <a:off x="1584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2" name="Line 18"/>
            <p:cNvSpPr>
              <a:spLocks noChangeShapeType="1"/>
            </p:cNvSpPr>
            <p:nvPr/>
          </p:nvSpPr>
          <p:spPr bwMode="auto">
            <a:xfrm>
              <a:off x="1584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3" name="Line 19"/>
            <p:cNvSpPr>
              <a:spLocks noChangeShapeType="1"/>
            </p:cNvSpPr>
            <p:nvPr/>
          </p:nvSpPr>
          <p:spPr bwMode="auto">
            <a:xfrm>
              <a:off x="1968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4" name="Line 20"/>
            <p:cNvSpPr>
              <a:spLocks noChangeShapeType="1"/>
            </p:cNvSpPr>
            <p:nvPr/>
          </p:nvSpPr>
          <p:spPr bwMode="auto">
            <a:xfrm>
              <a:off x="1968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5" name="Line 21"/>
            <p:cNvSpPr>
              <a:spLocks noChangeShapeType="1"/>
            </p:cNvSpPr>
            <p:nvPr/>
          </p:nvSpPr>
          <p:spPr bwMode="auto">
            <a:xfrm>
              <a:off x="2352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6" name="Line 22"/>
            <p:cNvSpPr>
              <a:spLocks noChangeShapeType="1"/>
            </p:cNvSpPr>
            <p:nvPr/>
          </p:nvSpPr>
          <p:spPr bwMode="auto">
            <a:xfrm>
              <a:off x="2352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7" name="Line 23"/>
            <p:cNvSpPr>
              <a:spLocks noChangeShapeType="1"/>
            </p:cNvSpPr>
            <p:nvPr/>
          </p:nvSpPr>
          <p:spPr bwMode="auto">
            <a:xfrm>
              <a:off x="2736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8" name="Line 24"/>
            <p:cNvSpPr>
              <a:spLocks noChangeShapeType="1"/>
            </p:cNvSpPr>
            <p:nvPr/>
          </p:nvSpPr>
          <p:spPr bwMode="auto">
            <a:xfrm>
              <a:off x="2736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09" name="Line 25"/>
            <p:cNvSpPr>
              <a:spLocks noChangeShapeType="1"/>
            </p:cNvSpPr>
            <p:nvPr/>
          </p:nvSpPr>
          <p:spPr bwMode="auto">
            <a:xfrm>
              <a:off x="3120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10" name="Line 26"/>
            <p:cNvSpPr>
              <a:spLocks noChangeShapeType="1"/>
            </p:cNvSpPr>
            <p:nvPr/>
          </p:nvSpPr>
          <p:spPr bwMode="auto">
            <a:xfrm>
              <a:off x="3120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11" name="Line 27"/>
            <p:cNvSpPr>
              <a:spLocks noChangeShapeType="1"/>
            </p:cNvSpPr>
            <p:nvPr/>
          </p:nvSpPr>
          <p:spPr bwMode="auto">
            <a:xfrm>
              <a:off x="3504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12" name="Line 28"/>
            <p:cNvSpPr>
              <a:spLocks noChangeShapeType="1"/>
            </p:cNvSpPr>
            <p:nvPr/>
          </p:nvSpPr>
          <p:spPr bwMode="auto">
            <a:xfrm>
              <a:off x="3504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13" name="Line 29"/>
            <p:cNvSpPr>
              <a:spLocks noChangeShapeType="1"/>
            </p:cNvSpPr>
            <p:nvPr/>
          </p:nvSpPr>
          <p:spPr bwMode="auto">
            <a:xfrm>
              <a:off x="3888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1578014" name="Line 30"/>
          <p:cNvSpPr>
            <a:spLocks noChangeShapeType="1"/>
          </p:cNvSpPr>
          <p:nvPr/>
        </p:nvSpPr>
        <p:spPr bwMode="auto">
          <a:xfrm>
            <a:off x="2824163" y="4972050"/>
            <a:ext cx="1143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15" name="Line 31"/>
          <p:cNvSpPr>
            <a:spLocks noChangeShapeType="1"/>
          </p:cNvSpPr>
          <p:nvPr/>
        </p:nvSpPr>
        <p:spPr bwMode="auto">
          <a:xfrm flipV="1">
            <a:off x="2824163" y="49720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16" name="Line 32"/>
          <p:cNvSpPr>
            <a:spLocks noChangeShapeType="1"/>
          </p:cNvSpPr>
          <p:nvPr/>
        </p:nvSpPr>
        <p:spPr bwMode="auto">
          <a:xfrm>
            <a:off x="4500563" y="5200650"/>
            <a:ext cx="1295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grpSp>
        <p:nvGrpSpPr>
          <p:cNvPr id="1578017" name="Group 33"/>
          <p:cNvGrpSpPr>
            <a:grpSpLocks/>
          </p:cNvGrpSpPr>
          <p:nvPr/>
        </p:nvGrpSpPr>
        <p:grpSpPr bwMode="auto">
          <a:xfrm>
            <a:off x="4500563" y="5353050"/>
            <a:ext cx="2057400" cy="304800"/>
            <a:chOff x="816" y="3888"/>
            <a:chExt cx="3072" cy="384"/>
          </a:xfrm>
        </p:grpSpPr>
        <p:sp>
          <p:nvSpPr>
            <p:cNvPr id="1578018" name="Line 34"/>
            <p:cNvSpPr>
              <a:spLocks noChangeShapeType="1"/>
            </p:cNvSpPr>
            <p:nvPr/>
          </p:nvSpPr>
          <p:spPr bwMode="auto">
            <a:xfrm>
              <a:off x="816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19" name="Line 35"/>
            <p:cNvSpPr>
              <a:spLocks noChangeShapeType="1"/>
            </p:cNvSpPr>
            <p:nvPr/>
          </p:nvSpPr>
          <p:spPr bwMode="auto">
            <a:xfrm>
              <a:off x="1200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0" name="Line 36"/>
            <p:cNvSpPr>
              <a:spLocks noChangeShapeType="1"/>
            </p:cNvSpPr>
            <p:nvPr/>
          </p:nvSpPr>
          <p:spPr bwMode="auto">
            <a:xfrm>
              <a:off x="1200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1" name="Line 37"/>
            <p:cNvSpPr>
              <a:spLocks noChangeShapeType="1"/>
            </p:cNvSpPr>
            <p:nvPr/>
          </p:nvSpPr>
          <p:spPr bwMode="auto">
            <a:xfrm>
              <a:off x="1584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2" name="Line 38"/>
            <p:cNvSpPr>
              <a:spLocks noChangeShapeType="1"/>
            </p:cNvSpPr>
            <p:nvPr/>
          </p:nvSpPr>
          <p:spPr bwMode="auto">
            <a:xfrm>
              <a:off x="1584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3" name="Line 39"/>
            <p:cNvSpPr>
              <a:spLocks noChangeShapeType="1"/>
            </p:cNvSpPr>
            <p:nvPr/>
          </p:nvSpPr>
          <p:spPr bwMode="auto">
            <a:xfrm>
              <a:off x="1968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4" name="Line 40"/>
            <p:cNvSpPr>
              <a:spLocks noChangeShapeType="1"/>
            </p:cNvSpPr>
            <p:nvPr/>
          </p:nvSpPr>
          <p:spPr bwMode="auto">
            <a:xfrm>
              <a:off x="1968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5" name="Line 41"/>
            <p:cNvSpPr>
              <a:spLocks noChangeShapeType="1"/>
            </p:cNvSpPr>
            <p:nvPr/>
          </p:nvSpPr>
          <p:spPr bwMode="auto">
            <a:xfrm>
              <a:off x="2352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6" name="Line 42"/>
            <p:cNvSpPr>
              <a:spLocks noChangeShapeType="1"/>
            </p:cNvSpPr>
            <p:nvPr/>
          </p:nvSpPr>
          <p:spPr bwMode="auto">
            <a:xfrm>
              <a:off x="2352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7" name="Line 43"/>
            <p:cNvSpPr>
              <a:spLocks noChangeShapeType="1"/>
            </p:cNvSpPr>
            <p:nvPr/>
          </p:nvSpPr>
          <p:spPr bwMode="auto">
            <a:xfrm>
              <a:off x="2736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8" name="Line 44"/>
            <p:cNvSpPr>
              <a:spLocks noChangeShapeType="1"/>
            </p:cNvSpPr>
            <p:nvPr/>
          </p:nvSpPr>
          <p:spPr bwMode="auto">
            <a:xfrm>
              <a:off x="2736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29" name="Line 45"/>
            <p:cNvSpPr>
              <a:spLocks noChangeShapeType="1"/>
            </p:cNvSpPr>
            <p:nvPr/>
          </p:nvSpPr>
          <p:spPr bwMode="auto">
            <a:xfrm>
              <a:off x="3120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30" name="Line 46"/>
            <p:cNvSpPr>
              <a:spLocks noChangeShapeType="1"/>
            </p:cNvSpPr>
            <p:nvPr/>
          </p:nvSpPr>
          <p:spPr bwMode="auto">
            <a:xfrm>
              <a:off x="3120" y="4272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31" name="Line 47"/>
            <p:cNvSpPr>
              <a:spLocks noChangeShapeType="1"/>
            </p:cNvSpPr>
            <p:nvPr/>
          </p:nvSpPr>
          <p:spPr bwMode="auto">
            <a:xfrm>
              <a:off x="3504" y="3888"/>
              <a:ext cx="384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32" name="Line 48"/>
            <p:cNvSpPr>
              <a:spLocks noChangeShapeType="1"/>
            </p:cNvSpPr>
            <p:nvPr/>
          </p:nvSpPr>
          <p:spPr bwMode="auto">
            <a:xfrm>
              <a:off x="3504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  <p:sp>
          <p:nvSpPr>
            <p:cNvPr id="1578033" name="Line 49"/>
            <p:cNvSpPr>
              <a:spLocks noChangeShapeType="1"/>
            </p:cNvSpPr>
            <p:nvPr/>
          </p:nvSpPr>
          <p:spPr bwMode="auto">
            <a:xfrm>
              <a:off x="3888" y="3888"/>
              <a:ext cx="0" cy="3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sz="2400" smtClean="0">
                <a:solidFill>
                  <a:srgbClr val="FFFFFF"/>
                </a:solidFill>
                <a:latin typeface="Times New Roman" charset="0"/>
                <a:ea typeface="ＭＳ Ｐゴシック" charset="0"/>
              </a:endParaRPr>
            </a:p>
          </p:txBody>
        </p:sp>
      </p:grpSp>
      <p:sp>
        <p:nvSpPr>
          <p:cNvPr id="1578034" name="Line 50"/>
          <p:cNvSpPr>
            <a:spLocks noChangeShapeType="1"/>
          </p:cNvSpPr>
          <p:nvPr/>
        </p:nvSpPr>
        <p:spPr bwMode="auto">
          <a:xfrm>
            <a:off x="5795963" y="497205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35" name="Line 51"/>
          <p:cNvSpPr>
            <a:spLocks noChangeShapeType="1"/>
          </p:cNvSpPr>
          <p:nvPr/>
        </p:nvSpPr>
        <p:spPr bwMode="auto">
          <a:xfrm flipV="1">
            <a:off x="5795963" y="4972050"/>
            <a:ext cx="0" cy="2286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36" name="Line 52"/>
          <p:cNvSpPr>
            <a:spLocks noChangeShapeType="1"/>
          </p:cNvSpPr>
          <p:nvPr/>
        </p:nvSpPr>
        <p:spPr bwMode="auto">
          <a:xfrm>
            <a:off x="7167563" y="5048250"/>
            <a:ext cx="381000" cy="609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37" name="Line 53"/>
          <p:cNvSpPr>
            <a:spLocks noChangeShapeType="1"/>
          </p:cNvSpPr>
          <p:nvPr/>
        </p:nvSpPr>
        <p:spPr bwMode="auto">
          <a:xfrm flipV="1">
            <a:off x="7091363" y="4972050"/>
            <a:ext cx="457200" cy="609600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38" name="Line 54"/>
          <p:cNvSpPr>
            <a:spLocks noChangeShapeType="1"/>
          </p:cNvSpPr>
          <p:nvPr/>
        </p:nvSpPr>
        <p:spPr bwMode="auto">
          <a:xfrm>
            <a:off x="3814763" y="5353050"/>
            <a:ext cx="152400" cy="30480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  <p:sp>
        <p:nvSpPr>
          <p:cNvPr id="1578039" name="Line 55"/>
          <p:cNvSpPr>
            <a:spLocks noChangeShapeType="1"/>
          </p:cNvSpPr>
          <p:nvPr/>
        </p:nvSpPr>
        <p:spPr bwMode="auto">
          <a:xfrm flipV="1">
            <a:off x="3890963" y="5048250"/>
            <a:ext cx="457200" cy="609600"/>
          </a:xfrm>
          <a:prstGeom prst="line">
            <a:avLst/>
          </a:prstGeom>
          <a:noFill/>
          <a:ln w="76200">
            <a:solidFill>
              <a:srgbClr val="66FF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400" smtClean="0">
              <a:solidFill>
                <a:srgbClr val="FFFFFF"/>
              </a:solidFill>
              <a:latin typeface="Times New Roman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228600" y="685800"/>
            <a:ext cx="8686800" cy="56388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Clock Methodology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Negative edge, synchronous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 lvl="2"/>
            <a:r>
              <a:rPr lang="en-US" dirty="0" smtClean="0"/>
              <a:t>Signals must be stable near falling clock edge</a:t>
            </a:r>
          </a:p>
          <a:p>
            <a:pPr>
              <a:buFont typeface="Arial" pitchFamily="34" charset="0"/>
              <a:buChar char="•"/>
            </a:pP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Positive edge synchronous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Asynchronous,  multiple clocks, . . .</a:t>
            </a:r>
          </a:p>
        </p:txBody>
      </p:sp>
      <p:sp>
        <p:nvSpPr>
          <p:cNvPr id="22" name="Text Box 66"/>
          <p:cNvSpPr txBox="1"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95494" y="2133600"/>
            <a:ext cx="638316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</a:rPr>
              <a:t>clk</a:t>
            </a:r>
            <a:endParaRPr lang="en-US" sz="3200" dirty="0">
              <a:solidFill>
                <a:srgbClr val="FFFFFF"/>
              </a:solidFill>
            </a:endParaRPr>
          </a:p>
        </p:txBody>
      </p:sp>
      <p:cxnSp>
        <p:nvCxnSpPr>
          <p:cNvPr id="27" name="Straight Connector 26"/>
          <p:cNvCxnSpPr/>
          <p:nvPr>
            <p:custDataLst>
              <p:tags r:id="rId4"/>
            </p:custDataLst>
          </p:nvPr>
        </p:nvCxnSpPr>
        <p:spPr>
          <a:xfrm>
            <a:off x="685800" y="2209800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>
            <p:custDataLst>
              <p:tags r:id="rId5"/>
            </p:custDataLst>
          </p:nvPr>
        </p:nvCxnSpPr>
        <p:spPr>
          <a:xfrm>
            <a:off x="685800" y="2819400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>
            <p:custDataLst>
              <p:tags r:id="rId6"/>
            </p:custDataLst>
          </p:nvPr>
        </p:nvSpPr>
        <p:spPr>
          <a:xfrm>
            <a:off x="1371600" y="3124200"/>
            <a:ext cx="2438400" cy="36933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olid"/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compute</a:t>
            </a:r>
          </a:p>
        </p:txBody>
      </p:sp>
      <p:sp>
        <p:nvSpPr>
          <p:cNvPr id="30" name="TextBox 29"/>
          <p:cNvSpPr txBox="1"/>
          <p:nvPr>
            <p:custDataLst>
              <p:tags r:id="rId7"/>
            </p:custDataLst>
          </p:nvPr>
        </p:nvSpPr>
        <p:spPr>
          <a:xfrm>
            <a:off x="3810000" y="3124200"/>
            <a:ext cx="685800" cy="369332"/>
          </a:xfrm>
          <a:prstGeom prst="rect">
            <a:avLst/>
          </a:prstGeom>
          <a:solidFill>
            <a:schemeClr val="accent1"/>
          </a:solidFill>
          <a:ln w="38100">
            <a:solidFill>
              <a:schemeClr val="tx1"/>
            </a:solidFill>
            <a:prstDash val="solid"/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save</a:t>
            </a:r>
          </a:p>
        </p:txBody>
      </p:sp>
      <p:sp>
        <p:nvSpPr>
          <p:cNvPr id="35" name="Line 30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1243249" y="2819400"/>
            <a:ext cx="1957151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6" name="Line 3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3200400" y="2209800"/>
            <a:ext cx="1073253" cy="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7" name="Line 3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3200400" y="2209800"/>
            <a:ext cx="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3" name="Line 31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799695" y="2209800"/>
            <a:ext cx="440551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5" name="Line 33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1224546" y="2209800"/>
            <a:ext cx="0" cy="609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0" name="Line 30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7315201" y="2819400"/>
            <a:ext cx="1143000" cy="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11" name="Line 33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7296497" y="2209800"/>
            <a:ext cx="0" cy="609600"/>
          </a:xfrm>
          <a:prstGeom prst="line">
            <a:avLst/>
          </a:prstGeom>
          <a:noFill/>
          <a:ln w="38100">
            <a:solidFill>
              <a:schemeClr val="accent5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5" name="Line 3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4291249" y="2819400"/>
            <a:ext cx="1957151" cy="0"/>
          </a:xfrm>
          <a:prstGeom prst="line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6" name="Line 3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6248400" y="2209800"/>
            <a:ext cx="1073253" cy="0"/>
          </a:xfrm>
          <a:prstGeom prst="line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7" name="Line 3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248400" y="2209800"/>
            <a:ext cx="0" cy="609600"/>
          </a:xfrm>
          <a:prstGeom prst="line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8" name="Line 33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4272546" y="2209800"/>
            <a:ext cx="0" cy="609600"/>
          </a:xfrm>
          <a:prstGeom prst="line">
            <a:avLst/>
          </a:prstGeom>
          <a:noFill/>
          <a:ln w="38100">
            <a:solidFill>
              <a:schemeClr val="accent4">
                <a:lumMod val="40000"/>
                <a:lumOff val="6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2" name="TextBox 61"/>
          <p:cNvSpPr txBox="1"/>
          <p:nvPr>
            <p:custDataLst>
              <p:tags r:id="rId19"/>
            </p:custDataLst>
          </p:nvPr>
        </p:nvSpPr>
        <p:spPr>
          <a:xfrm>
            <a:off x="3574348" y="2286000"/>
            <a:ext cx="7667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FF"/>
                </a:solidFill>
              </a:rPr>
              <a:t>t</a:t>
            </a:r>
            <a:r>
              <a:rPr lang="en-US" sz="2400" b="1" baseline="-25000" dirty="0" err="1" smtClean="0">
                <a:solidFill>
                  <a:srgbClr val="FFFFFF"/>
                </a:solidFill>
              </a:rPr>
              <a:t>setup</a:t>
            </a:r>
            <a:endParaRPr lang="en-US" sz="2400" b="1" baseline="-25000" dirty="0" smtClean="0">
              <a:solidFill>
                <a:srgbClr val="FFFFFF"/>
              </a:solidFill>
            </a:endParaRPr>
          </a:p>
        </p:txBody>
      </p:sp>
      <p:sp>
        <p:nvSpPr>
          <p:cNvPr id="65" name="TextBox 64"/>
          <p:cNvSpPr txBox="1"/>
          <p:nvPr>
            <p:custDataLst>
              <p:tags r:id="rId20"/>
            </p:custDataLst>
          </p:nvPr>
        </p:nvSpPr>
        <p:spPr>
          <a:xfrm>
            <a:off x="4287433" y="2286000"/>
            <a:ext cx="6735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FF"/>
                </a:solidFill>
              </a:rPr>
              <a:t>t</a:t>
            </a:r>
            <a:r>
              <a:rPr lang="en-US" sz="2400" b="1" baseline="-25000" dirty="0" err="1" smtClean="0">
                <a:solidFill>
                  <a:srgbClr val="FFFFFF"/>
                </a:solidFill>
              </a:rPr>
              <a:t>hold</a:t>
            </a:r>
            <a:endParaRPr lang="en-US" sz="2400" b="1" baseline="-25000" dirty="0" smtClean="0">
              <a:solidFill>
                <a:srgbClr val="FFFFFF"/>
              </a:solidFill>
            </a:endParaRPr>
          </a:p>
        </p:txBody>
      </p:sp>
      <p:cxnSp>
        <p:nvCxnSpPr>
          <p:cNvPr id="67" name="Straight Arrow Connector 66"/>
          <p:cNvCxnSpPr/>
          <p:nvPr>
            <p:custDataLst>
              <p:tags r:id="rId21"/>
            </p:custDataLst>
          </p:nvPr>
        </p:nvCxnSpPr>
        <p:spPr>
          <a:xfrm rot="10800000">
            <a:off x="3810000" y="2971800"/>
            <a:ext cx="4572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>
            <p:custDataLst>
              <p:tags r:id="rId22"/>
            </p:custDataLst>
          </p:nvPr>
        </p:nvCxnSpPr>
        <p:spPr>
          <a:xfrm>
            <a:off x="4267200" y="2971800"/>
            <a:ext cx="228600" cy="1588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>
            <p:custDataLst>
              <p:tags r:id="rId23"/>
            </p:custDataLst>
          </p:nvPr>
        </p:nvCxnSpPr>
        <p:spPr>
          <a:xfrm rot="5400000" flipH="1" flipV="1">
            <a:off x="4191000" y="2971800"/>
            <a:ext cx="1524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>
            <p:custDataLst>
              <p:tags r:id="rId24"/>
            </p:custDataLst>
          </p:nvPr>
        </p:nvSpPr>
        <p:spPr>
          <a:xfrm>
            <a:off x="4495800" y="3124200"/>
            <a:ext cx="2438400" cy="36933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  <a:prstDash val="solid"/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compute</a:t>
            </a:r>
          </a:p>
        </p:txBody>
      </p:sp>
      <p:sp>
        <p:nvSpPr>
          <p:cNvPr id="32" name="TextBox 31"/>
          <p:cNvSpPr txBox="1"/>
          <p:nvPr>
            <p:custDataLst>
              <p:tags r:id="rId25"/>
            </p:custDataLst>
          </p:nvPr>
        </p:nvSpPr>
        <p:spPr>
          <a:xfrm>
            <a:off x="6934200" y="3124200"/>
            <a:ext cx="685800" cy="369332"/>
          </a:xfrm>
          <a:prstGeom prst="rect">
            <a:avLst/>
          </a:prstGeom>
          <a:solidFill>
            <a:schemeClr val="accent4"/>
          </a:solidFill>
          <a:ln w="38100">
            <a:solidFill>
              <a:schemeClr val="tx1"/>
            </a:solidFill>
            <a:prstDash val="solid"/>
          </a:ln>
        </p:spPr>
        <p:txBody>
          <a:bodyPr wrap="none" lIns="0" tIns="0" rIns="0" bIns="0" rtlCol="0" anchor="ctr">
            <a:noAutofit/>
          </a:bodyPr>
          <a:lstStyle/>
          <a:p>
            <a:pPr algn="ctr"/>
            <a:r>
              <a:rPr lang="en-US" sz="2400" b="1" dirty="0" smtClean="0">
                <a:solidFill>
                  <a:srgbClr val="000000"/>
                </a:solidFill>
              </a:rPr>
              <a:t>save</a:t>
            </a:r>
          </a:p>
        </p:txBody>
      </p:sp>
      <p:sp>
        <p:nvSpPr>
          <p:cNvPr id="33" name="TextBox 32"/>
          <p:cNvSpPr txBox="1"/>
          <p:nvPr>
            <p:custDataLst>
              <p:tags r:id="rId26"/>
            </p:custDataLst>
          </p:nvPr>
        </p:nvSpPr>
        <p:spPr>
          <a:xfrm>
            <a:off x="7620000" y="3124200"/>
            <a:ext cx="1295400" cy="369332"/>
          </a:xfrm>
          <a:custGeom>
            <a:avLst/>
            <a:gdLst>
              <a:gd name="connsiteX0" fmla="*/ 0 w 1295400"/>
              <a:gd name="connsiteY0" fmla="*/ 0 h 369332"/>
              <a:gd name="connsiteX1" fmla="*/ 1295400 w 1295400"/>
              <a:gd name="connsiteY1" fmla="*/ 0 h 369332"/>
              <a:gd name="connsiteX2" fmla="*/ 1295400 w 1295400"/>
              <a:gd name="connsiteY2" fmla="*/ 369332 h 369332"/>
              <a:gd name="connsiteX3" fmla="*/ 0 w 1295400"/>
              <a:gd name="connsiteY3" fmla="*/ 369332 h 369332"/>
              <a:gd name="connsiteX4" fmla="*/ 0 w 1295400"/>
              <a:gd name="connsiteY4" fmla="*/ 0 h 369332"/>
              <a:gd name="connsiteX0" fmla="*/ 0 w 1295400"/>
              <a:gd name="connsiteY0" fmla="*/ 0 h 369332"/>
              <a:gd name="connsiteX1" fmla="*/ 1295400 w 1295400"/>
              <a:gd name="connsiteY1" fmla="*/ 0 h 369332"/>
              <a:gd name="connsiteX2" fmla="*/ 1219200 w 1295400"/>
              <a:gd name="connsiteY2" fmla="*/ 228600 h 369332"/>
              <a:gd name="connsiteX3" fmla="*/ 1295400 w 1295400"/>
              <a:gd name="connsiteY3" fmla="*/ 369332 h 369332"/>
              <a:gd name="connsiteX4" fmla="*/ 0 w 1295400"/>
              <a:gd name="connsiteY4" fmla="*/ 369332 h 369332"/>
              <a:gd name="connsiteX5" fmla="*/ 0 w 1295400"/>
              <a:gd name="connsiteY5" fmla="*/ 0 h 3693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95400" h="369332">
                <a:moveTo>
                  <a:pt x="0" y="0"/>
                </a:moveTo>
                <a:lnTo>
                  <a:pt x="1295400" y="0"/>
                </a:lnTo>
                <a:lnTo>
                  <a:pt x="1219200" y="228600"/>
                </a:lnTo>
                <a:lnTo>
                  <a:pt x="1295400" y="369332"/>
                </a:lnTo>
                <a:lnTo>
                  <a:pt x="0" y="369332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 w="38100">
            <a:solidFill>
              <a:schemeClr val="tx1"/>
            </a:solidFill>
            <a:prstDash val="solid"/>
          </a:ln>
        </p:spPr>
        <p:txBody>
          <a:bodyPr wrap="none" lIns="0" tIns="0" rIns="0" bIns="0" rtlCol="0" anchor="ctr">
            <a:noAutofit/>
          </a:bodyPr>
          <a:lstStyle/>
          <a:p>
            <a:pPr algn="r"/>
            <a:r>
              <a:rPr lang="en-US" sz="2400" b="1" dirty="0" smtClean="0">
                <a:solidFill>
                  <a:srgbClr val="000000"/>
                </a:solidFill>
              </a:rPr>
              <a:t>compute</a:t>
            </a:r>
          </a:p>
        </p:txBody>
      </p:sp>
      <p:sp>
        <p:nvSpPr>
          <p:cNvPr id="34" name="TextBox 33"/>
          <p:cNvSpPr txBox="1"/>
          <p:nvPr>
            <p:custDataLst>
              <p:tags r:id="rId27"/>
            </p:custDataLst>
          </p:nvPr>
        </p:nvSpPr>
        <p:spPr>
          <a:xfrm>
            <a:off x="1428340" y="2286000"/>
            <a:ext cx="15129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err="1" smtClean="0">
                <a:solidFill>
                  <a:srgbClr val="FFFFFF"/>
                </a:solidFill>
              </a:rPr>
              <a:t>t</a:t>
            </a:r>
            <a:r>
              <a:rPr lang="en-US" sz="2400" b="1" baseline="-25000" dirty="0" err="1" smtClean="0">
                <a:solidFill>
                  <a:srgbClr val="FFFFFF"/>
                </a:solidFill>
              </a:rPr>
              <a:t>combinational</a:t>
            </a:r>
            <a:endParaRPr lang="en-US" sz="2400" b="1" baseline="-25000" dirty="0" smtClean="0">
              <a:solidFill>
                <a:srgbClr val="FFFFFF"/>
              </a:solidFill>
            </a:endParaRPr>
          </a:p>
        </p:txBody>
      </p:sp>
      <p:cxnSp>
        <p:nvCxnSpPr>
          <p:cNvPr id="38" name="Straight Arrow Connector 37"/>
          <p:cNvCxnSpPr/>
          <p:nvPr>
            <p:custDataLst>
              <p:tags r:id="rId28"/>
            </p:custDataLst>
          </p:nvPr>
        </p:nvCxnSpPr>
        <p:spPr>
          <a:xfrm rot="10800000">
            <a:off x="1447800" y="2971800"/>
            <a:ext cx="2362200" cy="1588"/>
          </a:xfrm>
          <a:prstGeom prst="straightConnector1">
            <a:avLst/>
          </a:prstGeom>
          <a:ln w="38100">
            <a:solidFill>
              <a:schemeClr val="bg1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4949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617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Edge-Triggered D Flip-Flop</a:t>
            </a:r>
            <a:endParaRPr lang="en-US" dirty="0"/>
          </a:p>
        </p:txBody>
      </p:sp>
      <p:sp>
        <p:nvSpPr>
          <p:cNvPr id="1586179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5257800" y="526709"/>
            <a:ext cx="3657600" cy="2971800"/>
          </a:xfrm>
        </p:spPr>
        <p:txBody>
          <a:bodyPr>
            <a:noAutofit/>
          </a:bodyPr>
          <a:lstStyle/>
          <a:p>
            <a:pPr>
              <a:lnSpc>
                <a:spcPct val="92000"/>
              </a:lnSpc>
            </a:pPr>
            <a:r>
              <a:rPr lang="en-US" dirty="0" smtClean="0">
                <a:solidFill>
                  <a:schemeClr val="accent1"/>
                </a:solidFill>
              </a:rPr>
              <a:t>D Flip-Flop</a:t>
            </a:r>
          </a:p>
          <a:p>
            <a:pPr>
              <a:lnSpc>
                <a:spcPct val="92000"/>
              </a:lnSpc>
              <a:buFont typeface="Arial" pitchFamily="34" charset="0"/>
              <a:buChar char="•"/>
            </a:pPr>
            <a:r>
              <a:rPr lang="en-US" sz="2800" dirty="0" smtClean="0"/>
              <a:t>Edge-Triggered</a:t>
            </a:r>
          </a:p>
          <a:p>
            <a:pPr>
              <a:lnSpc>
                <a:spcPct val="92000"/>
              </a:lnSpc>
              <a:buFont typeface="Arial" pitchFamily="34" charset="0"/>
              <a:buChar char="•"/>
            </a:pPr>
            <a:r>
              <a:rPr lang="en-US" sz="2800" dirty="0" smtClean="0"/>
              <a:t>Data </a:t>
            </a:r>
            <a:r>
              <a:rPr lang="en-US" sz="2800" dirty="0"/>
              <a:t>is captured </a:t>
            </a:r>
            <a:r>
              <a:rPr lang="en-US" sz="2800" dirty="0" smtClean="0"/>
              <a:t>when clock is high</a:t>
            </a:r>
          </a:p>
          <a:p>
            <a:pPr>
              <a:lnSpc>
                <a:spcPct val="92000"/>
              </a:lnSpc>
              <a:buFont typeface="Arial" pitchFamily="34" charset="0"/>
              <a:buChar char="•"/>
            </a:pPr>
            <a:r>
              <a:rPr lang="en-US" sz="2800" dirty="0" smtClean="0"/>
              <a:t>Outputs change only on falling edges</a:t>
            </a:r>
          </a:p>
        </p:txBody>
      </p:sp>
      <p:sp>
        <p:nvSpPr>
          <p:cNvPr id="1586180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292217" y="983909"/>
            <a:ext cx="1143000" cy="12192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181" name="Text Box 5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1260157" y="964362"/>
            <a:ext cx="437941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1586182" name="Text Box 6"/>
          <p:cNvSpPr txBox="1">
            <a:spLocks noChangeArrowheads="1"/>
          </p:cNvSpPr>
          <p:nvPr>
            <p:custDataLst>
              <p:tags r:id="rId5"/>
            </p:custDataLst>
          </p:nvPr>
        </p:nvSpPr>
        <p:spPr bwMode="auto">
          <a:xfrm>
            <a:off x="1958169" y="964362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6183" name="Text Box 7"/>
          <p:cNvSpPr txBox="1">
            <a:spLocks noChangeArrowheads="1"/>
          </p:cNvSpPr>
          <p:nvPr>
            <p:custDataLst>
              <p:tags r:id="rId6"/>
            </p:custDataLst>
          </p:nvPr>
        </p:nvSpPr>
        <p:spPr bwMode="auto">
          <a:xfrm>
            <a:off x="1958169" y="1593509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6184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054217" y="1765456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185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82616" y="1288709"/>
            <a:ext cx="609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186" name="Line 10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>
            <a:off x="682617" y="1994056"/>
            <a:ext cx="609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187" name="Line 11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>
            <a:off x="2435217" y="1994056"/>
            <a:ext cx="152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188" name="Line 12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>
            <a:off x="2435216" y="1288709"/>
            <a:ext cx="765183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191" name="Rectangle 1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3187692" y="983909"/>
            <a:ext cx="1143000" cy="121920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192" name="Text Box 16"/>
          <p:cNvSpPr txBox="1"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3155632" y="964362"/>
            <a:ext cx="437941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1586193" name="Text Box 17"/>
          <p:cNvSpPr txBox="1">
            <a:spLocks noChangeArrowheads="1"/>
          </p:cNvSpPr>
          <p:nvPr>
            <p:custDataLst>
              <p:tags r:id="rId14"/>
            </p:custDataLst>
          </p:nvPr>
        </p:nvSpPr>
        <p:spPr bwMode="auto">
          <a:xfrm>
            <a:off x="3853644" y="964362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6194" name="Text Box 18"/>
          <p:cNvSpPr txBox="1">
            <a:spLocks noChangeArrowheads="1"/>
          </p:cNvSpPr>
          <p:nvPr>
            <p:custDataLst>
              <p:tags r:id="rId15"/>
            </p:custDataLst>
          </p:nvPr>
        </p:nvSpPr>
        <p:spPr bwMode="auto">
          <a:xfrm>
            <a:off x="3853644" y="1593509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6195" name="Line 19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3949692" y="1765456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196" name="Line 20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3035292" y="1994056"/>
            <a:ext cx="1524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586197" name="Line 21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>
            <a:off x="4330692" y="1994056"/>
            <a:ext cx="304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198" name="Line 22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H="1">
            <a:off x="4330692" y="1288709"/>
            <a:ext cx="3048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201" name="Line 25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 flipH="1">
            <a:off x="1063617" y="1993559"/>
            <a:ext cx="0" cy="59055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oval"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02" name="Line 26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 flipH="1" flipV="1">
            <a:off x="3035292" y="1974509"/>
            <a:ext cx="0" cy="609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03" name="Line 27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 flipV="1">
            <a:off x="1063617" y="2584109"/>
            <a:ext cx="1219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04" name="AutoShape 28"/>
          <p:cNvSpPr>
            <a:spLocks noChangeArrowheads="1"/>
          </p:cNvSpPr>
          <p:nvPr>
            <p:custDataLst>
              <p:tags r:id="rId23"/>
            </p:custDataLst>
          </p:nvPr>
        </p:nvSpPr>
        <p:spPr bwMode="auto">
          <a:xfrm rot="5400000">
            <a:off x="2282817" y="2403134"/>
            <a:ext cx="381000" cy="381000"/>
          </a:xfrm>
          <a:prstGeom prst="triangle">
            <a:avLst>
              <a:gd name="adj" fmla="val 50000"/>
            </a:avLst>
          </a:prstGeom>
          <a:noFill/>
          <a:ln w="28575" algn="ctr">
            <a:solidFill>
              <a:srgbClr val="FFFFFF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205" name="Oval 29"/>
          <p:cNvSpPr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2682867" y="2507909"/>
            <a:ext cx="152400" cy="152400"/>
          </a:xfrm>
          <a:prstGeom prst="ellipse">
            <a:avLst/>
          </a:prstGeom>
          <a:noFill/>
          <a:ln w="28575" algn="ctr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254" name="Text Box 78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663817" y="1136309"/>
            <a:ext cx="373820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F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6255" name="Rectangle 79"/>
          <p:cNvSpPr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804854" y="831509"/>
            <a:ext cx="3687763" cy="2133600"/>
          </a:xfrm>
          <a:prstGeom prst="rect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91" name="Text Box 5"/>
          <p:cNvSpPr txBox="1">
            <a:spLocks noChangeArrowheads="1"/>
          </p:cNvSpPr>
          <p:nvPr>
            <p:custDataLst>
              <p:tags r:id="rId27"/>
            </p:custDataLst>
          </p:nvPr>
        </p:nvSpPr>
        <p:spPr bwMode="auto">
          <a:xfrm>
            <a:off x="1280995" y="1593509"/>
            <a:ext cx="357791" cy="66358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L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92" name="Text Box 5"/>
          <p:cNvSpPr txBox="1">
            <a:spLocks noChangeArrowheads="1"/>
          </p:cNvSpPr>
          <p:nvPr>
            <p:custDataLst>
              <p:tags r:id="rId28"/>
            </p:custDataLst>
          </p:nvPr>
        </p:nvSpPr>
        <p:spPr bwMode="auto">
          <a:xfrm>
            <a:off x="3176471" y="1593509"/>
            <a:ext cx="357790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L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6242" name="Text Box 66"/>
          <p:cNvSpPr txBox="1">
            <a:spLocks noChangeArrowheads="1"/>
          </p:cNvSpPr>
          <p:nvPr>
            <p:custDataLst>
              <p:tags r:id="rId29"/>
            </p:custDataLst>
          </p:nvPr>
        </p:nvSpPr>
        <p:spPr bwMode="auto">
          <a:xfrm>
            <a:off x="104391" y="3404846"/>
            <a:ext cx="638316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  <a:latin typeface="Calibri"/>
              </a:rPr>
              <a:t>clk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6243" name="Text Box 67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152190" y="4276384"/>
            <a:ext cx="437941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</a:t>
            </a:r>
          </a:p>
        </p:txBody>
      </p:sp>
      <p:sp>
        <p:nvSpPr>
          <p:cNvPr id="1586244" name="Text Box 68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67583" y="5081246"/>
            <a:ext cx="373820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F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6245" name="Text Box 69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153670" y="5843246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1586222" name="Line 46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703052" y="4276384"/>
            <a:ext cx="2403061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6223" name="Line 47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3123365" y="4885984"/>
            <a:ext cx="1081378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24" name="Line 48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4224070" y="4276384"/>
            <a:ext cx="961224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25" name="Line 49"/>
          <p:cNvSpPr>
            <a:spLocks noChangeShapeType="1"/>
          </p:cNvSpPr>
          <p:nvPr>
            <p:custDataLst>
              <p:tags r:id="rId36"/>
            </p:custDataLst>
          </p:nvPr>
        </p:nvSpPr>
        <p:spPr bwMode="auto">
          <a:xfrm>
            <a:off x="5191845" y="4885984"/>
            <a:ext cx="3244133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26" name="Line 50"/>
          <p:cNvSpPr>
            <a:spLocks noChangeShapeType="1"/>
          </p:cNvSpPr>
          <p:nvPr>
            <p:custDataLst>
              <p:tags r:id="rId37"/>
            </p:custDataLst>
          </p:nvPr>
        </p:nvSpPr>
        <p:spPr bwMode="auto">
          <a:xfrm>
            <a:off x="3123365" y="4276384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6228" name="Line 52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>
            <a:off x="5185294" y="4276384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cxnSp>
        <p:nvCxnSpPr>
          <p:cNvPr id="94" name="Straight Connector 93"/>
          <p:cNvCxnSpPr/>
          <p:nvPr>
            <p:custDataLst>
              <p:tags r:id="rId39"/>
            </p:custDataLst>
          </p:nvPr>
        </p:nvCxnSpPr>
        <p:spPr>
          <a:xfrm>
            <a:off x="685800" y="3363150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>
            <p:custDataLst>
              <p:tags r:id="rId40"/>
            </p:custDataLst>
          </p:nvPr>
        </p:nvCxnSpPr>
        <p:spPr>
          <a:xfrm>
            <a:off x="685800" y="3972750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>
            <p:custDataLst>
              <p:tags r:id="rId41"/>
            </p:custDataLst>
          </p:nvPr>
        </p:nvCxnSpPr>
        <p:spPr>
          <a:xfrm>
            <a:off x="685800" y="4276116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>
            <p:custDataLst>
              <p:tags r:id="rId42"/>
            </p:custDataLst>
          </p:nvPr>
        </p:nvCxnSpPr>
        <p:spPr>
          <a:xfrm>
            <a:off x="694426" y="4895776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>
            <p:custDataLst>
              <p:tags r:id="rId43"/>
            </p:custDataLst>
          </p:nvPr>
        </p:nvCxnSpPr>
        <p:spPr>
          <a:xfrm>
            <a:off x="685800" y="5647716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>
            <p:custDataLst>
              <p:tags r:id="rId44"/>
            </p:custDataLst>
          </p:nvPr>
        </p:nvCxnSpPr>
        <p:spPr>
          <a:xfrm>
            <a:off x="685800" y="5038116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>
            <p:custDataLst>
              <p:tags r:id="rId45"/>
            </p:custDataLst>
          </p:nvPr>
        </p:nvCxnSpPr>
        <p:spPr>
          <a:xfrm>
            <a:off x="685800" y="5801550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>
            <p:custDataLst>
              <p:tags r:id="rId46"/>
            </p:custDataLst>
          </p:nvPr>
        </p:nvCxnSpPr>
        <p:spPr>
          <a:xfrm>
            <a:off x="685800" y="6411150"/>
            <a:ext cx="7848600" cy="0"/>
          </a:xfrm>
          <a:prstGeom prst="line">
            <a:avLst/>
          </a:prstGeom>
          <a:ln w="12700">
            <a:solidFill>
              <a:schemeClr val="bg2">
                <a:lumMod val="60000"/>
                <a:lumOff val="4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Line 26"/>
          <p:cNvSpPr>
            <a:spLocks noChangeShapeType="1"/>
          </p:cNvSpPr>
          <p:nvPr>
            <p:custDataLst>
              <p:tags r:id="rId47"/>
            </p:custDataLst>
          </p:nvPr>
        </p:nvSpPr>
        <p:spPr bwMode="auto">
          <a:xfrm>
            <a:off x="800100" y="3972750"/>
            <a:ext cx="12573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35" name="Line 27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>
            <a:off x="2057400" y="3363150"/>
            <a:ext cx="66675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36" name="Line 28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>
            <a:off x="205740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7" name="Line 29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>
            <a:off x="272415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8" name="Line 26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>
            <a:off x="2724150" y="3972750"/>
            <a:ext cx="12573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39" name="Line 27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>
            <a:off x="3981450" y="3363150"/>
            <a:ext cx="66675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40" name="Line 28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>
            <a:off x="398145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41" name="Line 29"/>
          <p:cNvSpPr>
            <a:spLocks noChangeShapeType="1"/>
          </p:cNvSpPr>
          <p:nvPr>
            <p:custDataLst>
              <p:tags r:id="rId54"/>
            </p:custDataLst>
          </p:nvPr>
        </p:nvSpPr>
        <p:spPr bwMode="auto">
          <a:xfrm>
            <a:off x="464820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42" name="Line 26"/>
          <p:cNvSpPr>
            <a:spLocks noChangeShapeType="1"/>
          </p:cNvSpPr>
          <p:nvPr>
            <p:custDataLst>
              <p:tags r:id="rId55"/>
            </p:custDataLst>
          </p:nvPr>
        </p:nvSpPr>
        <p:spPr bwMode="auto">
          <a:xfrm>
            <a:off x="4629150" y="3972750"/>
            <a:ext cx="12573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43" name="Line 27"/>
          <p:cNvSpPr>
            <a:spLocks noChangeShapeType="1"/>
          </p:cNvSpPr>
          <p:nvPr>
            <p:custDataLst>
              <p:tags r:id="rId56"/>
            </p:custDataLst>
          </p:nvPr>
        </p:nvSpPr>
        <p:spPr bwMode="auto">
          <a:xfrm>
            <a:off x="5886450" y="3363150"/>
            <a:ext cx="66675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44" name="Line 28"/>
          <p:cNvSpPr>
            <a:spLocks noChangeShapeType="1"/>
          </p:cNvSpPr>
          <p:nvPr>
            <p:custDataLst>
              <p:tags r:id="rId57"/>
            </p:custDataLst>
          </p:nvPr>
        </p:nvSpPr>
        <p:spPr bwMode="auto">
          <a:xfrm>
            <a:off x="588645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45" name="Line 29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>
            <a:off x="655320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46" name="Line 26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>
            <a:off x="6534150" y="3972750"/>
            <a:ext cx="12573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47" name="Line 27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>
            <a:off x="7791450" y="3363150"/>
            <a:ext cx="66675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48" name="Line 28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>
            <a:off x="779145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49" name="Line 29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>
            <a:off x="8458200" y="3363150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2" name="Line 51"/>
          <p:cNvSpPr>
            <a:spLocks noChangeShapeType="1"/>
          </p:cNvSpPr>
          <p:nvPr>
            <p:custDataLst>
              <p:tags r:id="rId63"/>
            </p:custDataLst>
          </p:nvPr>
        </p:nvSpPr>
        <p:spPr bwMode="auto">
          <a:xfrm>
            <a:off x="4225504" y="4284742"/>
            <a:ext cx="0" cy="60960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87" name="Line 20"/>
          <p:cNvSpPr>
            <a:spLocks noChangeShapeType="1"/>
          </p:cNvSpPr>
          <p:nvPr>
            <p:custDataLst>
              <p:tags r:id="rId64"/>
            </p:custDataLst>
          </p:nvPr>
        </p:nvSpPr>
        <p:spPr bwMode="auto">
          <a:xfrm flipH="1">
            <a:off x="2844792" y="2584109"/>
            <a:ext cx="209548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162" name="Line 53" hidden="1"/>
          <p:cNvSpPr>
            <a:spLocks noChangeShapeType="1"/>
          </p:cNvSpPr>
          <p:nvPr>
            <p:custDataLst>
              <p:tags r:id="rId65"/>
            </p:custDataLst>
          </p:nvPr>
        </p:nvSpPr>
        <p:spPr bwMode="auto">
          <a:xfrm>
            <a:off x="805953" y="5426077"/>
            <a:ext cx="1327647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63" name="Line 55" hidden="1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>
            <a:off x="2133600" y="4809015"/>
            <a:ext cx="0" cy="6096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 dirty="0"/>
          </a:p>
        </p:txBody>
      </p:sp>
      <p:sp>
        <p:nvSpPr>
          <p:cNvPr id="164" name="Line 58" hidden="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>
            <a:off x="4290392" y="4816475"/>
            <a:ext cx="1653208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65" name="Line 59" hidden="1"/>
          <p:cNvSpPr>
            <a:spLocks noChangeShapeType="1"/>
          </p:cNvSpPr>
          <p:nvPr>
            <p:custDataLst>
              <p:tags r:id="rId68"/>
            </p:custDataLst>
          </p:nvPr>
        </p:nvSpPr>
        <p:spPr bwMode="auto">
          <a:xfrm>
            <a:off x="4290392" y="4816475"/>
            <a:ext cx="0" cy="6096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66" name="Line 64" hidden="1"/>
          <p:cNvSpPr>
            <a:spLocks noChangeShapeType="1"/>
          </p:cNvSpPr>
          <p:nvPr>
            <p:custDataLst>
              <p:tags r:id="rId69"/>
            </p:custDataLst>
          </p:nvPr>
        </p:nvSpPr>
        <p:spPr bwMode="auto">
          <a:xfrm>
            <a:off x="4290392" y="3140075"/>
            <a:ext cx="0" cy="2286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67" name="Line 61" hidden="1"/>
          <p:cNvSpPr>
            <a:spLocks noChangeShapeType="1"/>
          </p:cNvSpPr>
          <p:nvPr>
            <p:custDataLst>
              <p:tags r:id="rId70"/>
            </p:custDataLst>
          </p:nvPr>
        </p:nvSpPr>
        <p:spPr bwMode="auto">
          <a:xfrm>
            <a:off x="5943599" y="5410200"/>
            <a:ext cx="2431995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68" name="Line 60" hidden="1"/>
          <p:cNvSpPr>
            <a:spLocks noChangeShapeType="1"/>
          </p:cNvSpPr>
          <p:nvPr>
            <p:custDataLst>
              <p:tags r:id="rId71"/>
            </p:custDataLst>
          </p:nvPr>
        </p:nvSpPr>
        <p:spPr bwMode="auto">
          <a:xfrm>
            <a:off x="5943600" y="4800600"/>
            <a:ext cx="0" cy="6096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69" name="Line 65" hidden="1"/>
          <p:cNvSpPr>
            <a:spLocks noChangeShapeType="1"/>
          </p:cNvSpPr>
          <p:nvPr>
            <p:custDataLst>
              <p:tags r:id="rId72"/>
            </p:custDataLst>
          </p:nvPr>
        </p:nvSpPr>
        <p:spPr bwMode="auto">
          <a:xfrm>
            <a:off x="5943600" y="3124200"/>
            <a:ext cx="0" cy="2286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0" name="Line 71" hidden="1"/>
          <p:cNvSpPr>
            <a:spLocks noChangeShapeType="1"/>
          </p:cNvSpPr>
          <p:nvPr>
            <p:custDataLst>
              <p:tags r:id="rId73"/>
            </p:custDataLst>
          </p:nvPr>
        </p:nvSpPr>
        <p:spPr bwMode="auto">
          <a:xfrm>
            <a:off x="4613302" y="3140075"/>
            <a:ext cx="0" cy="3048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1" name="Line 56" hidden="1"/>
          <p:cNvSpPr>
            <a:spLocks noChangeShapeType="1"/>
          </p:cNvSpPr>
          <p:nvPr>
            <p:custDataLst>
              <p:tags r:id="rId74"/>
            </p:custDataLst>
          </p:nvPr>
        </p:nvSpPr>
        <p:spPr bwMode="auto">
          <a:xfrm>
            <a:off x="4038600" y="4816475"/>
            <a:ext cx="0" cy="60960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2" name="Line 57" hidden="1"/>
          <p:cNvSpPr>
            <a:spLocks noChangeShapeType="1"/>
          </p:cNvSpPr>
          <p:nvPr>
            <p:custDataLst>
              <p:tags r:id="rId75"/>
            </p:custDataLst>
          </p:nvPr>
        </p:nvSpPr>
        <p:spPr bwMode="auto">
          <a:xfrm>
            <a:off x="4038600" y="5426075"/>
            <a:ext cx="251791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3" name="Line 63" hidden="1"/>
          <p:cNvSpPr>
            <a:spLocks noChangeShapeType="1"/>
          </p:cNvSpPr>
          <p:nvPr>
            <p:custDataLst>
              <p:tags r:id="rId76"/>
            </p:custDataLst>
          </p:nvPr>
        </p:nvSpPr>
        <p:spPr bwMode="auto">
          <a:xfrm>
            <a:off x="4038600" y="3140075"/>
            <a:ext cx="0" cy="2286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4" name="Line 74" hidden="1"/>
          <p:cNvSpPr>
            <a:spLocks noChangeShapeType="1"/>
          </p:cNvSpPr>
          <p:nvPr>
            <p:custDataLst>
              <p:tags r:id="rId77"/>
            </p:custDataLst>
          </p:nvPr>
        </p:nvSpPr>
        <p:spPr bwMode="auto">
          <a:xfrm>
            <a:off x="2698364" y="5578475"/>
            <a:ext cx="3837387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5" name="Line 75" hidden="1"/>
          <p:cNvSpPr>
            <a:spLocks noChangeShapeType="1"/>
          </p:cNvSpPr>
          <p:nvPr>
            <p:custDataLst>
              <p:tags r:id="rId78"/>
            </p:custDataLst>
          </p:nvPr>
        </p:nvSpPr>
        <p:spPr bwMode="auto">
          <a:xfrm>
            <a:off x="6543261" y="6175375"/>
            <a:ext cx="1914939" cy="7938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6" name="Line 72" hidden="1"/>
          <p:cNvSpPr>
            <a:spLocks noChangeShapeType="1"/>
          </p:cNvSpPr>
          <p:nvPr>
            <p:custDataLst>
              <p:tags r:id="rId79"/>
            </p:custDataLst>
          </p:nvPr>
        </p:nvSpPr>
        <p:spPr bwMode="auto">
          <a:xfrm>
            <a:off x="6535751" y="3140075"/>
            <a:ext cx="0" cy="3048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7" name="Line 76" hidden="1"/>
          <p:cNvSpPr>
            <a:spLocks noChangeShapeType="1"/>
          </p:cNvSpPr>
          <p:nvPr>
            <p:custDataLst>
              <p:tags r:id="rId80"/>
            </p:custDataLst>
          </p:nvPr>
        </p:nvSpPr>
        <p:spPr bwMode="auto">
          <a:xfrm>
            <a:off x="6535751" y="5578475"/>
            <a:ext cx="0" cy="6000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8" name="Line 54" hidden="1"/>
          <p:cNvSpPr>
            <a:spLocks noChangeShapeType="1"/>
          </p:cNvSpPr>
          <p:nvPr>
            <p:custDataLst>
              <p:tags r:id="rId81"/>
            </p:custDataLst>
          </p:nvPr>
        </p:nvSpPr>
        <p:spPr bwMode="auto">
          <a:xfrm>
            <a:off x="2133599" y="4816475"/>
            <a:ext cx="1905001" cy="0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79" name="Line 70" hidden="1"/>
          <p:cNvSpPr>
            <a:spLocks noChangeShapeType="1"/>
          </p:cNvSpPr>
          <p:nvPr>
            <p:custDataLst>
              <p:tags r:id="rId82"/>
            </p:custDataLst>
          </p:nvPr>
        </p:nvSpPr>
        <p:spPr bwMode="auto">
          <a:xfrm>
            <a:off x="2690854" y="3140075"/>
            <a:ext cx="0" cy="30480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80" name="Line 73" hidden="1"/>
          <p:cNvSpPr>
            <a:spLocks noChangeShapeType="1"/>
          </p:cNvSpPr>
          <p:nvPr>
            <p:custDataLst>
              <p:tags r:id="rId83"/>
            </p:custDataLst>
          </p:nvPr>
        </p:nvSpPr>
        <p:spPr bwMode="auto">
          <a:xfrm>
            <a:off x="783424" y="6180138"/>
            <a:ext cx="1914940" cy="7938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81" name="Line 77" hidden="1"/>
          <p:cNvSpPr>
            <a:spLocks noChangeShapeType="1"/>
          </p:cNvSpPr>
          <p:nvPr>
            <p:custDataLst>
              <p:tags r:id="rId84"/>
            </p:custDataLst>
          </p:nvPr>
        </p:nvSpPr>
        <p:spPr bwMode="auto">
          <a:xfrm>
            <a:off x="2690854" y="5583238"/>
            <a:ext cx="0" cy="600075"/>
          </a:xfrm>
          <a:prstGeom prst="line">
            <a:avLst/>
          </a:prstGeom>
          <a:noFill/>
          <a:ln w="25400">
            <a:solidFill>
              <a:srgbClr val="0070C0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82" name="Line 62" hidden="1"/>
          <p:cNvSpPr>
            <a:spLocks noChangeShapeType="1"/>
          </p:cNvSpPr>
          <p:nvPr>
            <p:custDataLst>
              <p:tags r:id="rId85"/>
            </p:custDataLst>
          </p:nvPr>
        </p:nvSpPr>
        <p:spPr bwMode="auto">
          <a:xfrm>
            <a:off x="2133600" y="3182937"/>
            <a:ext cx="0" cy="2209800"/>
          </a:xfrm>
          <a:prstGeom prst="line">
            <a:avLst/>
          </a:prstGeom>
          <a:noFill/>
          <a:ln w="25400" cap="rnd">
            <a:solidFill>
              <a:srgbClr val="0070C0"/>
            </a:solidFill>
            <a:prstDash val="sysDot"/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89" name="Text Box 17"/>
          <p:cNvSpPr txBox="1">
            <a:spLocks noChangeArrowheads="1"/>
          </p:cNvSpPr>
          <p:nvPr>
            <p:custDataLst>
              <p:tags r:id="rId86"/>
            </p:custDataLst>
          </p:nvPr>
        </p:nvSpPr>
        <p:spPr bwMode="auto">
          <a:xfrm>
            <a:off x="4645017" y="964859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90" name="Text Box 18"/>
          <p:cNvSpPr txBox="1">
            <a:spLocks noChangeArrowheads="1"/>
          </p:cNvSpPr>
          <p:nvPr>
            <p:custDataLst>
              <p:tags r:id="rId87"/>
            </p:custDataLst>
          </p:nvPr>
        </p:nvSpPr>
        <p:spPr bwMode="auto">
          <a:xfrm>
            <a:off x="4635492" y="1669212"/>
            <a:ext cx="460383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Q</a:t>
            </a:r>
          </a:p>
        </p:txBody>
      </p:sp>
      <p:sp>
        <p:nvSpPr>
          <p:cNvPr id="93" name="Line 19"/>
          <p:cNvSpPr>
            <a:spLocks noChangeShapeType="1"/>
          </p:cNvSpPr>
          <p:nvPr>
            <p:custDataLst>
              <p:tags r:id="rId88"/>
            </p:custDataLst>
          </p:nvPr>
        </p:nvSpPr>
        <p:spPr bwMode="auto">
          <a:xfrm>
            <a:off x="4741065" y="1822109"/>
            <a:ext cx="2286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02" name="Text Box 66"/>
          <p:cNvSpPr txBox="1">
            <a:spLocks noChangeArrowheads="1"/>
          </p:cNvSpPr>
          <p:nvPr>
            <p:custDataLst>
              <p:tags r:id="rId89"/>
            </p:custDataLst>
          </p:nvPr>
        </p:nvSpPr>
        <p:spPr bwMode="auto">
          <a:xfrm>
            <a:off x="247860" y="964362"/>
            <a:ext cx="437940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D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3" name="Text Box 67"/>
          <p:cNvSpPr txBox="1">
            <a:spLocks noChangeArrowheads="1"/>
          </p:cNvSpPr>
          <p:nvPr>
            <p:custDataLst>
              <p:tags r:id="rId90"/>
            </p:custDataLst>
          </p:nvPr>
        </p:nvSpPr>
        <p:spPr bwMode="auto">
          <a:xfrm>
            <a:off x="76200" y="1626847"/>
            <a:ext cx="638316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 smtClean="0">
                <a:solidFill>
                  <a:srgbClr val="FFFFFF"/>
                </a:solidFill>
                <a:latin typeface="Calibri"/>
              </a:rPr>
              <a:t>clk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04" name="Line 26"/>
          <p:cNvSpPr>
            <a:spLocks noChangeShapeType="1"/>
          </p:cNvSpPr>
          <p:nvPr>
            <p:custDataLst>
              <p:tags r:id="rId91"/>
            </p:custDataLst>
          </p:nvPr>
        </p:nvSpPr>
        <p:spPr bwMode="auto">
          <a:xfrm>
            <a:off x="685800" y="5651159"/>
            <a:ext cx="3810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05" name="Line 26"/>
          <p:cNvSpPr>
            <a:spLocks noChangeShapeType="1"/>
          </p:cNvSpPr>
          <p:nvPr>
            <p:custDataLst>
              <p:tags r:id="rId92"/>
            </p:custDataLst>
          </p:nvPr>
        </p:nvSpPr>
        <p:spPr bwMode="auto">
          <a:xfrm>
            <a:off x="685800" y="6413159"/>
            <a:ext cx="381000" cy="0"/>
          </a:xfrm>
          <a:prstGeom prst="line">
            <a:avLst/>
          </a:prstGeom>
          <a:noFill/>
          <a:ln w="38100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61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6179" grpId="0" build="p"/>
      <p:bldP spid="1586242" grpId="0"/>
      <p:bldP spid="1586243" grpId="0"/>
      <p:bldP spid="1586244" grpId="0"/>
      <p:bldP spid="1586245" grpId="0"/>
      <p:bldP spid="1586222" grpId="0" animBg="1"/>
      <p:bldP spid="1586223" grpId="0" animBg="1"/>
      <p:bldP spid="1586224" grpId="0" animBg="1"/>
      <p:bldP spid="1586225" grpId="0" animBg="1"/>
      <p:bldP spid="1586226" grpId="0" animBg="1"/>
      <p:bldP spid="1586228" grpId="0" animBg="1"/>
      <p:bldP spid="134" grpId="0" animBg="1"/>
      <p:bldP spid="135" grpId="0" animBg="1"/>
      <p:bldP spid="136" grpId="0" animBg="1"/>
      <p:bldP spid="137" grpId="0" animBg="1"/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  <p:bldP spid="146" grpId="0" animBg="1"/>
      <p:bldP spid="147" grpId="0" animBg="1"/>
      <p:bldP spid="148" grpId="0" animBg="1"/>
      <p:bldP spid="149" grpId="0" animBg="1"/>
      <p:bldP spid="152" grpId="0" animBg="1"/>
      <p:bldP spid="104" grpId="0" animBg="1"/>
      <p:bldP spid="105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98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Clock Disciplines</a:t>
            </a:r>
            <a:endParaRPr lang="en-US" dirty="0"/>
          </a:p>
        </p:txBody>
      </p:sp>
      <p:sp>
        <p:nvSpPr>
          <p:cNvPr id="157798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228600" y="685800"/>
            <a:ext cx="8686800" cy="2667000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Level sensitive</a:t>
            </a:r>
          </a:p>
          <a:p>
            <a:pPr lvl="1"/>
            <a:r>
              <a:rPr lang="en-US" dirty="0" smtClean="0"/>
              <a:t>State changes when clock is high (or low)</a:t>
            </a:r>
          </a:p>
          <a:p>
            <a:r>
              <a:rPr lang="en-US" dirty="0" smtClean="0">
                <a:solidFill>
                  <a:schemeClr val="accent1"/>
                </a:solidFill>
              </a:rPr>
              <a:t>Edge triggered</a:t>
            </a:r>
          </a:p>
          <a:p>
            <a:pPr lvl="1"/>
            <a:r>
              <a:rPr lang="en-US" dirty="0" smtClean="0"/>
              <a:t>State changes at clock edge</a:t>
            </a:r>
          </a:p>
        </p:txBody>
      </p:sp>
      <p:sp>
        <p:nvSpPr>
          <p:cNvPr id="1577988" name="Line 4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5715000" y="4114800"/>
            <a:ext cx="6096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77989" name="Line 5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6324600" y="3505200"/>
            <a:ext cx="3810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77990" name="Line 6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324600" y="3505200"/>
            <a:ext cx="0" cy="609600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 type="arrow" w="med" len="med"/>
            <a:tailEnd type="none" w="med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1577991" name="Line 7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5105400" y="4724400"/>
            <a:ext cx="6096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77992" name="Line 8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5715000" y="4724400"/>
            <a:ext cx="0" cy="609600"/>
          </a:xfrm>
          <a:prstGeom prst="line">
            <a:avLst/>
          </a:prstGeom>
          <a:noFill/>
          <a:ln w="38100" cap="flat">
            <a:solidFill>
              <a:schemeClr val="accent1"/>
            </a:solidFill>
            <a:round/>
            <a:headEnd type="none" w="med" len="med"/>
            <a:tailEnd type="arrow" w="med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577993" name="Line 9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5715000" y="5334000"/>
            <a:ext cx="6096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cxnSp>
        <p:nvCxnSpPr>
          <p:cNvPr id="70" name="Straight Connector 69"/>
          <p:cNvCxnSpPr/>
          <p:nvPr>
            <p:custDataLst>
              <p:tags r:id="rId9"/>
            </p:custDataLst>
          </p:nvPr>
        </p:nvCxnSpPr>
        <p:spPr>
          <a:xfrm rot="5400000" flipH="1" flipV="1">
            <a:off x="6019800" y="5029200"/>
            <a:ext cx="609600" cy="0"/>
          </a:xfrm>
          <a:prstGeom prst="line">
            <a:avLst/>
          </a:prstGeom>
          <a:ln w="381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>
            <p:custDataLst>
              <p:tags r:id="rId10"/>
            </p:custDataLst>
          </p:nvPr>
        </p:nvCxnSpPr>
        <p:spPr>
          <a:xfrm rot="10800000">
            <a:off x="6324600" y="4724400"/>
            <a:ext cx="381000" cy="0"/>
          </a:xfrm>
          <a:prstGeom prst="line">
            <a:avLst/>
          </a:prstGeom>
          <a:ln w="381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/>
          <p:nvPr>
            <p:custDataLst>
              <p:tags r:id="rId11"/>
            </p:custDataLst>
          </p:nvPr>
        </p:nvCxnSpPr>
        <p:spPr>
          <a:xfrm rot="5400000" flipH="1" flipV="1">
            <a:off x="5410200" y="3810000"/>
            <a:ext cx="609600" cy="0"/>
          </a:xfrm>
          <a:prstGeom prst="line">
            <a:avLst/>
          </a:prstGeom>
          <a:ln w="38100" cap="sq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Line 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5105400" y="3505200"/>
            <a:ext cx="609600" cy="0"/>
          </a:xfrm>
          <a:prstGeom prst="line">
            <a:avLst/>
          </a:prstGeom>
          <a:noFill/>
          <a:ln w="38100" cap="sq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" name="Rectangle 59"/>
          <p:cNvSpPr/>
          <p:nvPr>
            <p:custDataLst>
              <p:tags r:id="rId13"/>
            </p:custDataLst>
          </p:nvPr>
        </p:nvSpPr>
        <p:spPr>
          <a:xfrm>
            <a:off x="1371600" y="3505200"/>
            <a:ext cx="396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positive edge-triggered</a:t>
            </a:r>
          </a:p>
        </p:txBody>
      </p:sp>
      <p:sp>
        <p:nvSpPr>
          <p:cNvPr id="62" name="Rectangle 61"/>
          <p:cNvSpPr/>
          <p:nvPr>
            <p:custDataLst>
              <p:tags r:id="rId14"/>
            </p:custDataLst>
          </p:nvPr>
        </p:nvSpPr>
        <p:spPr>
          <a:xfrm>
            <a:off x="1371600" y="4734580"/>
            <a:ext cx="3962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negative edge-triggered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2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/>
              <a:t>1-bit Adder with Carry</a:t>
            </a:r>
          </a:p>
        </p:txBody>
      </p:sp>
      <p:sp>
        <p:nvSpPr>
          <p:cNvPr id="15" name="Rectangle 4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14800" y="685800"/>
            <a:ext cx="4603750" cy="566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r>
              <a:rPr lang="en-US" sz="3200" dirty="0" smtClean="0">
                <a:solidFill>
                  <a:schemeClr val="accent1"/>
                </a:solidFill>
                <a:latin typeface="Calibri"/>
              </a:rPr>
              <a:t>Full Adder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Adds three 1-bit numbers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Computes 1-bit result and 1-bit carry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Can be cascaded</a:t>
            </a:r>
          </a:p>
        </p:txBody>
      </p:sp>
      <p:sp>
        <p:nvSpPr>
          <p:cNvPr id="1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47800" y="1447800"/>
            <a:ext cx="1219200" cy="9906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752600" y="10668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438400" y="10668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990600" y="1981200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Line 1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057400" y="2438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>
            <p:custDataLst>
              <p:tags r:id="rId8"/>
            </p:custDataLst>
          </p:nvPr>
        </p:nvSpPr>
        <p:spPr bwMode="auto">
          <a:xfrm>
            <a:off x="1600200" y="435472"/>
            <a:ext cx="304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A</a:t>
            </a:r>
          </a:p>
        </p:txBody>
      </p:sp>
      <p:sp>
        <p:nvSpPr>
          <p:cNvPr id="23" name="TextBox 22"/>
          <p:cNvSpPr txBox="1"/>
          <p:nvPr>
            <p:custDataLst>
              <p:tags r:id="rId9"/>
            </p:custDataLst>
          </p:nvPr>
        </p:nvSpPr>
        <p:spPr bwMode="auto">
          <a:xfrm>
            <a:off x="2286000" y="457200"/>
            <a:ext cx="304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B</a:t>
            </a:r>
          </a:p>
        </p:txBody>
      </p:sp>
      <p:sp>
        <p:nvSpPr>
          <p:cNvPr id="24" name="TextBox 23"/>
          <p:cNvSpPr txBox="1"/>
          <p:nvPr>
            <p:custDataLst>
              <p:tags r:id="rId10"/>
            </p:custDataLst>
          </p:nvPr>
        </p:nvSpPr>
        <p:spPr bwMode="auto">
          <a:xfrm>
            <a:off x="1905000" y="2797672"/>
            <a:ext cx="304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R</a:t>
            </a:r>
          </a:p>
        </p:txBody>
      </p:sp>
      <p:sp>
        <p:nvSpPr>
          <p:cNvPr id="25" name="TextBox 24"/>
          <p:cNvSpPr txBox="1"/>
          <p:nvPr>
            <p:custDataLst>
              <p:tags r:id="rId11"/>
            </p:custDataLst>
          </p:nvPr>
        </p:nvSpPr>
        <p:spPr bwMode="auto">
          <a:xfrm>
            <a:off x="76200" y="1600200"/>
            <a:ext cx="914400" cy="665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rtlCol="0">
            <a:no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err="1" smtClean="0">
                <a:solidFill>
                  <a:srgbClr val="FFFFFF"/>
                </a:solidFill>
                <a:latin typeface="Calibri" pitchFamily="34" charset="0"/>
              </a:rPr>
              <a:t>Cout</a:t>
            </a:r>
            <a:endParaRPr lang="en-US" sz="32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2667000" y="1981200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>
            <p:custDataLst>
              <p:tags r:id="rId13"/>
            </p:custDataLst>
          </p:nvPr>
        </p:nvSpPr>
        <p:spPr bwMode="auto">
          <a:xfrm>
            <a:off x="2971800" y="1600200"/>
            <a:ext cx="914400" cy="665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rtlCol="0">
            <a:no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err="1" smtClean="0">
                <a:solidFill>
                  <a:srgbClr val="FFFFFF"/>
                </a:solidFill>
                <a:latin typeface="Calibri" pitchFamily="34" charset="0"/>
              </a:rPr>
              <a:t>Cin</a:t>
            </a:r>
            <a:endParaRPr lang="en-US" sz="32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879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8226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Registers</a:t>
            </a:r>
          </a:p>
        </p:txBody>
      </p:sp>
      <p:sp>
        <p:nvSpPr>
          <p:cNvPr id="1588227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>
          <a:xfrm>
            <a:off x="3810000" y="628650"/>
            <a:ext cx="5105400" cy="335280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Register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D </a:t>
            </a:r>
            <a:r>
              <a:rPr lang="en-US" dirty="0"/>
              <a:t>flip-flops in parallel </a:t>
            </a:r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shared clock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extra clocked inputs:</a:t>
            </a:r>
            <a:br>
              <a:rPr lang="en-US" dirty="0" smtClean="0"/>
            </a:br>
            <a:r>
              <a:rPr lang="en-US" dirty="0" err="1" smtClean="0"/>
              <a:t>write_enable</a:t>
            </a:r>
            <a:r>
              <a:rPr lang="en-US" dirty="0" smtClean="0"/>
              <a:t>, reset, …</a:t>
            </a:r>
            <a:endParaRPr lang="en-US" dirty="0"/>
          </a:p>
        </p:txBody>
      </p:sp>
      <p:sp>
        <p:nvSpPr>
          <p:cNvPr id="1588228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608138" y="911230"/>
            <a:ext cx="412750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31" name="Line 7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 flipH="1" flipV="1">
            <a:off x="912812" y="1058868"/>
            <a:ext cx="695325" cy="476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32" name="Line 8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H="1">
            <a:off x="1106487" y="1374780"/>
            <a:ext cx="501650" cy="4763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34" name="Lin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2020887" y="1063630"/>
            <a:ext cx="53340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40" name="Line 16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2249487" y="1386857"/>
            <a:ext cx="173038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242" name="Line 1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2935287" y="1063630"/>
            <a:ext cx="338138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245" name="Line 21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 flipH="1" flipV="1">
            <a:off x="1435100" y="1374780"/>
            <a:ext cx="0" cy="26670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46" name="Line 22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 flipH="1" flipV="1">
            <a:off x="2249487" y="1375745"/>
            <a:ext cx="0" cy="277812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47" name="Line 23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 flipH="1" flipV="1">
            <a:off x="1435097" y="1641480"/>
            <a:ext cx="81439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49" name="Oval 25"/>
          <p:cNvSpPr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2423404" y="1345097"/>
            <a:ext cx="87312" cy="88900"/>
          </a:xfrm>
          <a:prstGeom prst="ellipse">
            <a:avLst/>
          </a:prstGeom>
          <a:noFill/>
          <a:ln w="25400" algn="ctr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250" name="Rectangle 26"/>
          <p:cNvSpPr>
            <a:spLocks noChangeArrowheads="1"/>
          </p:cNvSpPr>
          <p:nvPr>
            <p:custDataLst>
              <p:tags r:id="rId13"/>
            </p:custDataLst>
          </p:nvPr>
        </p:nvSpPr>
        <p:spPr bwMode="auto">
          <a:xfrm>
            <a:off x="1331912" y="835030"/>
            <a:ext cx="1755775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54" name="Line 30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 flipH="1" flipV="1">
            <a:off x="877887" y="2197105"/>
            <a:ext cx="730250" cy="95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none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55" name="Line 31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 flipV="1">
            <a:off x="1106487" y="2555880"/>
            <a:ext cx="501650" cy="95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77" name="Line 53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 flipH="1" flipV="1">
            <a:off x="865187" y="3403595"/>
            <a:ext cx="746125" cy="793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278" name="Line 54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 flipH="1">
            <a:off x="1101725" y="3754438"/>
            <a:ext cx="50958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300" name="Line 7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 flipH="1" flipV="1">
            <a:off x="895350" y="4578345"/>
            <a:ext cx="715962" cy="9525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320" name="Line 96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 flipV="1">
            <a:off x="1106487" y="1390648"/>
            <a:ext cx="0" cy="4114802"/>
          </a:xfrm>
          <a:prstGeom prst="line">
            <a:avLst/>
          </a:prstGeom>
          <a:noFill/>
          <a:ln w="28575" cap="sq">
            <a:solidFill>
              <a:srgbClr val="FFFFFF"/>
            </a:solidFill>
            <a:round/>
            <a:headEnd type="none" w="med" len="med"/>
            <a:tailEnd type="none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321" name="Text Box 97"/>
          <p:cNvSpPr txBox="1">
            <a:spLocks noChangeArrowheads="1"/>
          </p:cNvSpPr>
          <p:nvPr>
            <p:custDataLst>
              <p:tags r:id="rId20"/>
            </p:custDataLst>
          </p:nvPr>
        </p:nvSpPr>
        <p:spPr bwMode="auto">
          <a:xfrm>
            <a:off x="685800" y="5409703"/>
            <a:ext cx="638316" cy="62914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  <a:latin typeface="Calibri"/>
              </a:rPr>
              <a:t>clk</a:t>
            </a:r>
            <a:endParaRPr lang="en-US" sz="24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88322" name="Text Box 98"/>
          <p:cNvSpPr txBox="1">
            <a:spLocks noChangeArrowheads="1"/>
          </p:cNvSpPr>
          <p:nvPr>
            <p:custDataLst>
              <p:tags r:id="rId21"/>
            </p:custDataLst>
          </p:nvPr>
        </p:nvSpPr>
        <p:spPr bwMode="auto">
          <a:xfrm>
            <a:off x="344487" y="704850"/>
            <a:ext cx="646331" cy="66358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D0</a:t>
            </a:r>
          </a:p>
        </p:txBody>
      </p:sp>
      <p:sp>
        <p:nvSpPr>
          <p:cNvPr id="1588323" name="Text Box 99"/>
          <p:cNvSpPr txBox="1">
            <a:spLocks noChangeArrowheads="1"/>
          </p:cNvSpPr>
          <p:nvPr>
            <p:custDataLst>
              <p:tags r:id="rId22"/>
            </p:custDataLst>
          </p:nvPr>
        </p:nvSpPr>
        <p:spPr bwMode="auto">
          <a:xfrm>
            <a:off x="344487" y="4175120"/>
            <a:ext cx="646331" cy="66358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D3</a:t>
            </a:r>
          </a:p>
        </p:txBody>
      </p:sp>
      <p:sp>
        <p:nvSpPr>
          <p:cNvPr id="1588324" name="Text Box 100"/>
          <p:cNvSpPr txBox="1">
            <a:spLocks noChangeArrowheads="1"/>
          </p:cNvSpPr>
          <p:nvPr>
            <p:custDataLst>
              <p:tags r:id="rId23"/>
            </p:custDataLst>
          </p:nvPr>
        </p:nvSpPr>
        <p:spPr bwMode="auto">
          <a:xfrm>
            <a:off x="344487" y="1847850"/>
            <a:ext cx="646331" cy="66358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D1</a:t>
            </a:r>
          </a:p>
        </p:txBody>
      </p:sp>
      <p:sp>
        <p:nvSpPr>
          <p:cNvPr id="1588325" name="Text Box 101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4487" y="3067050"/>
            <a:ext cx="646331" cy="66358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D2</a:t>
            </a:r>
          </a:p>
        </p:txBody>
      </p:sp>
      <p:sp>
        <p:nvSpPr>
          <p:cNvPr id="1588326" name="Rectangle 102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5257800" y="4114800"/>
            <a:ext cx="1066800" cy="1828800"/>
          </a:xfrm>
          <a:prstGeom prst="rect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327" name="Line 103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4419600" y="5029200"/>
            <a:ext cx="838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328" name="Line 104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6324600" y="5046663"/>
            <a:ext cx="838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329" name="Line 105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 flipH="1">
            <a:off x="4800600" y="4953000"/>
            <a:ext cx="7620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330" name="Line 106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6629400" y="4970463"/>
            <a:ext cx="76200" cy="1524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331" name="Text Box 107"/>
          <p:cNvSpPr txBox="1">
            <a:spLocks noChangeArrowheads="1"/>
          </p:cNvSpPr>
          <p:nvPr>
            <p:custDataLst>
              <p:tags r:id="rId30"/>
            </p:custDataLst>
          </p:nvPr>
        </p:nvSpPr>
        <p:spPr bwMode="auto">
          <a:xfrm>
            <a:off x="4465290" y="4945063"/>
            <a:ext cx="367409" cy="59215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4</a:t>
            </a:r>
          </a:p>
        </p:txBody>
      </p:sp>
      <p:sp>
        <p:nvSpPr>
          <p:cNvPr id="1588332" name="Text Box 108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6497290" y="4970463"/>
            <a:ext cx="367409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4</a:t>
            </a:r>
          </a:p>
        </p:txBody>
      </p:sp>
      <p:sp>
        <p:nvSpPr>
          <p:cNvPr id="1588333" name="Line 109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 flipV="1">
            <a:off x="5715000" y="5715000"/>
            <a:ext cx="762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 dirty="0"/>
          </a:p>
        </p:txBody>
      </p:sp>
      <p:sp>
        <p:nvSpPr>
          <p:cNvPr id="1588334" name="Line 110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 flipH="1" flipV="1">
            <a:off x="5791200" y="5715000"/>
            <a:ext cx="762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588335" name="Line 111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5791200" y="5943600"/>
            <a:ext cx="0" cy="2286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588337" name="Text Box 113"/>
          <p:cNvSpPr txBox="1">
            <a:spLocks noChangeArrowheads="1"/>
          </p:cNvSpPr>
          <p:nvPr>
            <p:custDataLst>
              <p:tags r:id="rId35"/>
            </p:custDataLst>
          </p:nvPr>
        </p:nvSpPr>
        <p:spPr bwMode="auto">
          <a:xfrm>
            <a:off x="5315673" y="4495800"/>
            <a:ext cx="966931" cy="12348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4-bit</a:t>
            </a:r>
          </a:p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>
                <a:solidFill>
                  <a:srgbClr val="FFFFFF"/>
                </a:solidFill>
                <a:latin typeface="Calibri"/>
              </a:rPr>
              <a:t>reg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30" name="Rectangle 4"/>
          <p:cNvSpPr>
            <a:spLocks noChangeArrowheads="1"/>
          </p:cNvSpPr>
          <p:nvPr>
            <p:custDataLst>
              <p:tags r:id="rId36"/>
            </p:custDataLst>
          </p:nvPr>
        </p:nvSpPr>
        <p:spPr bwMode="auto">
          <a:xfrm>
            <a:off x="2554288" y="911230"/>
            <a:ext cx="380999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93" name="Rectangle 4"/>
          <p:cNvSpPr>
            <a:spLocks noChangeArrowheads="1"/>
          </p:cNvSpPr>
          <p:nvPr>
            <p:custDataLst>
              <p:tags r:id="rId37"/>
            </p:custDataLst>
          </p:nvPr>
        </p:nvSpPr>
        <p:spPr bwMode="auto">
          <a:xfrm>
            <a:off x="1611313" y="2111380"/>
            <a:ext cx="412750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94" name="Line 10"/>
          <p:cNvSpPr>
            <a:spLocks noChangeShapeType="1"/>
          </p:cNvSpPr>
          <p:nvPr>
            <p:custDataLst>
              <p:tags r:id="rId38"/>
            </p:custDataLst>
          </p:nvPr>
        </p:nvSpPr>
        <p:spPr bwMode="auto">
          <a:xfrm flipH="1">
            <a:off x="2024062" y="2263780"/>
            <a:ext cx="53340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95" name="Line 16"/>
          <p:cNvSpPr>
            <a:spLocks noChangeShapeType="1"/>
          </p:cNvSpPr>
          <p:nvPr>
            <p:custDataLst>
              <p:tags r:id="rId39"/>
            </p:custDataLst>
          </p:nvPr>
        </p:nvSpPr>
        <p:spPr bwMode="auto">
          <a:xfrm flipH="1">
            <a:off x="2252662" y="2587007"/>
            <a:ext cx="173038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96" name="Line 18"/>
          <p:cNvSpPr>
            <a:spLocks noChangeShapeType="1"/>
          </p:cNvSpPr>
          <p:nvPr>
            <p:custDataLst>
              <p:tags r:id="rId40"/>
            </p:custDataLst>
          </p:nvPr>
        </p:nvSpPr>
        <p:spPr bwMode="auto">
          <a:xfrm flipH="1">
            <a:off x="2938462" y="2263780"/>
            <a:ext cx="338138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97" name="Line 21"/>
          <p:cNvSpPr>
            <a:spLocks noChangeShapeType="1"/>
          </p:cNvSpPr>
          <p:nvPr>
            <p:custDataLst>
              <p:tags r:id="rId41"/>
            </p:custDataLst>
          </p:nvPr>
        </p:nvSpPr>
        <p:spPr bwMode="auto">
          <a:xfrm flipH="1" flipV="1">
            <a:off x="1438275" y="2574930"/>
            <a:ext cx="0" cy="26670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98" name="Line 22"/>
          <p:cNvSpPr>
            <a:spLocks noChangeShapeType="1"/>
          </p:cNvSpPr>
          <p:nvPr>
            <p:custDataLst>
              <p:tags r:id="rId42"/>
            </p:custDataLst>
          </p:nvPr>
        </p:nvSpPr>
        <p:spPr bwMode="auto">
          <a:xfrm flipH="1" flipV="1">
            <a:off x="2252662" y="2575895"/>
            <a:ext cx="0" cy="277812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99" name="Line 23"/>
          <p:cNvSpPr>
            <a:spLocks noChangeShapeType="1"/>
          </p:cNvSpPr>
          <p:nvPr>
            <p:custDataLst>
              <p:tags r:id="rId43"/>
            </p:custDataLst>
          </p:nvPr>
        </p:nvSpPr>
        <p:spPr bwMode="auto">
          <a:xfrm flipH="1" flipV="1">
            <a:off x="1438272" y="2841630"/>
            <a:ext cx="81439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0" name="Oval 25"/>
          <p:cNvSpPr>
            <a:spLocks noChangeArrowheads="1"/>
          </p:cNvSpPr>
          <p:nvPr>
            <p:custDataLst>
              <p:tags r:id="rId44"/>
            </p:custDataLst>
          </p:nvPr>
        </p:nvSpPr>
        <p:spPr bwMode="auto">
          <a:xfrm>
            <a:off x="2426579" y="2545247"/>
            <a:ext cx="87312" cy="88900"/>
          </a:xfrm>
          <a:prstGeom prst="ellipse">
            <a:avLst/>
          </a:prstGeom>
          <a:noFill/>
          <a:ln w="25400" algn="ctr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01" name="Rectangle 26"/>
          <p:cNvSpPr>
            <a:spLocks noChangeArrowheads="1"/>
          </p:cNvSpPr>
          <p:nvPr>
            <p:custDataLst>
              <p:tags r:id="rId45"/>
            </p:custDataLst>
          </p:nvPr>
        </p:nvSpPr>
        <p:spPr bwMode="auto">
          <a:xfrm>
            <a:off x="1335087" y="2035180"/>
            <a:ext cx="1755775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2" name="Rectangle 4"/>
          <p:cNvSpPr>
            <a:spLocks noChangeArrowheads="1"/>
          </p:cNvSpPr>
          <p:nvPr>
            <p:custDataLst>
              <p:tags r:id="rId46"/>
            </p:custDataLst>
          </p:nvPr>
        </p:nvSpPr>
        <p:spPr bwMode="auto">
          <a:xfrm>
            <a:off x="2557463" y="2111380"/>
            <a:ext cx="380999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3" name="Rectangle 4"/>
          <p:cNvSpPr>
            <a:spLocks noChangeArrowheads="1"/>
          </p:cNvSpPr>
          <p:nvPr>
            <p:custDataLst>
              <p:tags r:id="rId47"/>
            </p:custDataLst>
          </p:nvPr>
        </p:nvSpPr>
        <p:spPr bwMode="auto">
          <a:xfrm>
            <a:off x="1611313" y="3295650"/>
            <a:ext cx="412750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4" name="Line 10"/>
          <p:cNvSpPr>
            <a:spLocks noChangeShapeType="1"/>
          </p:cNvSpPr>
          <p:nvPr>
            <p:custDataLst>
              <p:tags r:id="rId48"/>
            </p:custDataLst>
          </p:nvPr>
        </p:nvSpPr>
        <p:spPr bwMode="auto">
          <a:xfrm flipH="1">
            <a:off x="2024062" y="3448050"/>
            <a:ext cx="53340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5" name="Line 16"/>
          <p:cNvSpPr>
            <a:spLocks noChangeShapeType="1"/>
          </p:cNvSpPr>
          <p:nvPr>
            <p:custDataLst>
              <p:tags r:id="rId49"/>
            </p:custDataLst>
          </p:nvPr>
        </p:nvSpPr>
        <p:spPr bwMode="auto">
          <a:xfrm flipH="1">
            <a:off x="2252662" y="3771277"/>
            <a:ext cx="173038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06" name="Line 18"/>
          <p:cNvSpPr>
            <a:spLocks noChangeShapeType="1"/>
          </p:cNvSpPr>
          <p:nvPr>
            <p:custDataLst>
              <p:tags r:id="rId50"/>
            </p:custDataLst>
          </p:nvPr>
        </p:nvSpPr>
        <p:spPr bwMode="auto">
          <a:xfrm flipH="1">
            <a:off x="2938462" y="3448050"/>
            <a:ext cx="338138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07" name="Line 21"/>
          <p:cNvSpPr>
            <a:spLocks noChangeShapeType="1"/>
          </p:cNvSpPr>
          <p:nvPr>
            <p:custDataLst>
              <p:tags r:id="rId51"/>
            </p:custDataLst>
          </p:nvPr>
        </p:nvSpPr>
        <p:spPr bwMode="auto">
          <a:xfrm flipH="1" flipV="1">
            <a:off x="1438275" y="3759200"/>
            <a:ext cx="0" cy="26670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8" name="Line 22"/>
          <p:cNvSpPr>
            <a:spLocks noChangeShapeType="1"/>
          </p:cNvSpPr>
          <p:nvPr>
            <p:custDataLst>
              <p:tags r:id="rId52"/>
            </p:custDataLst>
          </p:nvPr>
        </p:nvSpPr>
        <p:spPr bwMode="auto">
          <a:xfrm flipH="1" flipV="1">
            <a:off x="2252662" y="3760165"/>
            <a:ext cx="0" cy="277812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09" name="Line 23"/>
          <p:cNvSpPr>
            <a:spLocks noChangeShapeType="1"/>
          </p:cNvSpPr>
          <p:nvPr>
            <p:custDataLst>
              <p:tags r:id="rId53"/>
            </p:custDataLst>
          </p:nvPr>
        </p:nvSpPr>
        <p:spPr bwMode="auto">
          <a:xfrm flipH="1" flipV="1">
            <a:off x="1438272" y="4025900"/>
            <a:ext cx="81439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0" name="Oval 25"/>
          <p:cNvSpPr>
            <a:spLocks noChangeArrowheads="1"/>
          </p:cNvSpPr>
          <p:nvPr>
            <p:custDataLst>
              <p:tags r:id="rId54"/>
            </p:custDataLst>
          </p:nvPr>
        </p:nvSpPr>
        <p:spPr bwMode="auto">
          <a:xfrm>
            <a:off x="2426579" y="3729517"/>
            <a:ext cx="87312" cy="88900"/>
          </a:xfrm>
          <a:prstGeom prst="ellipse">
            <a:avLst/>
          </a:prstGeom>
          <a:noFill/>
          <a:ln w="25400" algn="ctr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11" name="Rectangle 26"/>
          <p:cNvSpPr>
            <a:spLocks noChangeArrowheads="1"/>
          </p:cNvSpPr>
          <p:nvPr>
            <p:custDataLst>
              <p:tags r:id="rId55"/>
            </p:custDataLst>
          </p:nvPr>
        </p:nvSpPr>
        <p:spPr bwMode="auto">
          <a:xfrm>
            <a:off x="1335087" y="3219450"/>
            <a:ext cx="1755775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2" name="Rectangle 4"/>
          <p:cNvSpPr>
            <a:spLocks noChangeArrowheads="1"/>
          </p:cNvSpPr>
          <p:nvPr>
            <p:custDataLst>
              <p:tags r:id="rId56"/>
            </p:custDataLst>
          </p:nvPr>
        </p:nvSpPr>
        <p:spPr bwMode="auto">
          <a:xfrm>
            <a:off x="2557463" y="3295650"/>
            <a:ext cx="380999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3" name="Rectangle 4"/>
          <p:cNvSpPr>
            <a:spLocks noChangeArrowheads="1"/>
          </p:cNvSpPr>
          <p:nvPr>
            <p:custDataLst>
              <p:tags r:id="rId57"/>
            </p:custDataLst>
          </p:nvPr>
        </p:nvSpPr>
        <p:spPr bwMode="auto">
          <a:xfrm>
            <a:off x="1611313" y="4470395"/>
            <a:ext cx="412750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4" name="Line 10"/>
          <p:cNvSpPr>
            <a:spLocks noChangeShapeType="1"/>
          </p:cNvSpPr>
          <p:nvPr>
            <p:custDataLst>
              <p:tags r:id="rId58"/>
            </p:custDataLst>
          </p:nvPr>
        </p:nvSpPr>
        <p:spPr bwMode="auto">
          <a:xfrm flipH="1">
            <a:off x="2024062" y="4622795"/>
            <a:ext cx="53340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5" name="Line 16"/>
          <p:cNvSpPr>
            <a:spLocks noChangeShapeType="1"/>
          </p:cNvSpPr>
          <p:nvPr>
            <p:custDataLst>
              <p:tags r:id="rId59"/>
            </p:custDataLst>
          </p:nvPr>
        </p:nvSpPr>
        <p:spPr bwMode="auto">
          <a:xfrm flipH="1">
            <a:off x="2252662" y="4946022"/>
            <a:ext cx="173038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16" name="Line 18"/>
          <p:cNvSpPr>
            <a:spLocks noChangeShapeType="1"/>
          </p:cNvSpPr>
          <p:nvPr>
            <p:custDataLst>
              <p:tags r:id="rId60"/>
            </p:custDataLst>
          </p:nvPr>
        </p:nvSpPr>
        <p:spPr bwMode="auto">
          <a:xfrm flipH="1">
            <a:off x="2938462" y="4622795"/>
            <a:ext cx="338138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18" name="Line 22"/>
          <p:cNvSpPr>
            <a:spLocks noChangeShapeType="1"/>
          </p:cNvSpPr>
          <p:nvPr>
            <p:custDataLst>
              <p:tags r:id="rId61"/>
            </p:custDataLst>
          </p:nvPr>
        </p:nvSpPr>
        <p:spPr bwMode="auto">
          <a:xfrm flipH="1" flipV="1">
            <a:off x="2252662" y="4934910"/>
            <a:ext cx="0" cy="277812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19" name="Line 23"/>
          <p:cNvSpPr>
            <a:spLocks noChangeShapeType="1"/>
          </p:cNvSpPr>
          <p:nvPr>
            <p:custDataLst>
              <p:tags r:id="rId62"/>
            </p:custDataLst>
          </p:nvPr>
        </p:nvSpPr>
        <p:spPr bwMode="auto">
          <a:xfrm flipH="1" flipV="1">
            <a:off x="1438272" y="5200645"/>
            <a:ext cx="814390" cy="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0" name="Oval 25"/>
          <p:cNvSpPr>
            <a:spLocks noChangeArrowheads="1"/>
          </p:cNvSpPr>
          <p:nvPr>
            <p:custDataLst>
              <p:tags r:id="rId63"/>
            </p:custDataLst>
          </p:nvPr>
        </p:nvSpPr>
        <p:spPr bwMode="auto">
          <a:xfrm>
            <a:off x="2426579" y="4904262"/>
            <a:ext cx="87312" cy="88900"/>
          </a:xfrm>
          <a:prstGeom prst="ellipse">
            <a:avLst/>
          </a:prstGeom>
          <a:noFill/>
          <a:ln w="25400" algn="ctr">
            <a:solidFill>
              <a:schemeClr val="bg2">
                <a:lumMod val="60000"/>
                <a:lumOff val="40000"/>
              </a:schemeClr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21" name="Rectangle 26"/>
          <p:cNvSpPr>
            <a:spLocks noChangeArrowheads="1"/>
          </p:cNvSpPr>
          <p:nvPr>
            <p:custDataLst>
              <p:tags r:id="rId64"/>
            </p:custDataLst>
          </p:nvPr>
        </p:nvSpPr>
        <p:spPr bwMode="auto">
          <a:xfrm>
            <a:off x="1335087" y="4394195"/>
            <a:ext cx="1755775" cy="914400"/>
          </a:xfrm>
          <a:prstGeom prst="rect">
            <a:avLst/>
          </a:prstGeom>
          <a:noFill/>
          <a:ln w="28575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22" name="Rectangle 4"/>
          <p:cNvSpPr>
            <a:spLocks noChangeArrowheads="1"/>
          </p:cNvSpPr>
          <p:nvPr>
            <p:custDataLst>
              <p:tags r:id="rId65"/>
            </p:custDataLst>
          </p:nvPr>
        </p:nvSpPr>
        <p:spPr bwMode="auto">
          <a:xfrm>
            <a:off x="2557463" y="4470395"/>
            <a:ext cx="380999" cy="641350"/>
          </a:xfrm>
          <a:prstGeom prst="rect">
            <a:avLst/>
          </a:prstGeom>
          <a:noFill/>
          <a:ln w="38100" algn="ctr">
            <a:solidFill>
              <a:schemeClr val="accent4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69" name="Line 54"/>
          <p:cNvSpPr>
            <a:spLocks noChangeShapeType="1"/>
          </p:cNvSpPr>
          <p:nvPr>
            <p:custDataLst>
              <p:tags r:id="rId66"/>
            </p:custDataLst>
          </p:nvPr>
        </p:nvSpPr>
        <p:spPr bwMode="auto">
          <a:xfrm flipH="1">
            <a:off x="1100138" y="4937120"/>
            <a:ext cx="509587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70" name="Line 21"/>
          <p:cNvSpPr>
            <a:spLocks noChangeShapeType="1"/>
          </p:cNvSpPr>
          <p:nvPr>
            <p:custDataLst>
              <p:tags r:id="rId67"/>
            </p:custDataLst>
          </p:nvPr>
        </p:nvSpPr>
        <p:spPr bwMode="auto">
          <a:xfrm flipH="1" flipV="1">
            <a:off x="1438275" y="4933945"/>
            <a:ext cx="0" cy="266700"/>
          </a:xfrm>
          <a:prstGeom prst="line">
            <a:avLst/>
          </a:prstGeom>
          <a:noFill/>
          <a:ln w="25400">
            <a:solidFill>
              <a:schemeClr val="bg2">
                <a:lumMod val="60000"/>
                <a:lumOff val="40000"/>
              </a:schemeClr>
            </a:solidFill>
            <a:round/>
            <a:headEnd/>
            <a:tailEnd type="oval"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8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88326" grpId="0" animBg="1"/>
      <p:bldP spid="1588327" grpId="0" animBg="1"/>
      <p:bldP spid="1588328" grpId="0" animBg="1"/>
      <p:bldP spid="1588329" grpId="0" animBg="1"/>
      <p:bldP spid="1588330" grpId="0" animBg="1"/>
      <p:bldP spid="1588331" grpId="0"/>
      <p:bldP spid="1588332" grpId="0"/>
      <p:bldP spid="1588333" grpId="0" animBg="1"/>
      <p:bldP spid="1588334" grpId="0" animBg="1"/>
      <p:bldP spid="1588335" grpId="0" animBg="1"/>
      <p:bldP spid="1588337" grpId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 Example: What will this circuit do?</a:t>
            </a:r>
            <a:endParaRPr lang="en-US" dirty="0"/>
          </a:p>
        </p:txBody>
      </p:sp>
      <p:sp>
        <p:nvSpPr>
          <p:cNvPr id="4" name="Rectangle 102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2438400" y="1828799"/>
            <a:ext cx="1219200" cy="2362200"/>
          </a:xfrm>
          <a:prstGeom prst="rect">
            <a:avLst/>
          </a:prstGeom>
          <a:noFill/>
          <a:ln w="381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5" name="Line 103"/>
          <p:cNvSpPr>
            <a:spLocks noChangeShapeType="1"/>
          </p:cNvSpPr>
          <p:nvPr>
            <p:custDataLst>
              <p:tags r:id="rId3"/>
            </p:custDataLst>
          </p:nvPr>
        </p:nvSpPr>
        <p:spPr bwMode="auto">
          <a:xfrm>
            <a:off x="1600200" y="3276599"/>
            <a:ext cx="838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6" name="Line 104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3657600" y="3294062"/>
            <a:ext cx="838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1" name="Line 109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 flipV="1">
            <a:off x="2895600" y="3962399"/>
            <a:ext cx="762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 dirty="0"/>
          </a:p>
        </p:txBody>
      </p:sp>
      <p:sp>
        <p:nvSpPr>
          <p:cNvPr id="12" name="Line 1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 flipV="1">
            <a:off x="2971800" y="3962399"/>
            <a:ext cx="76200" cy="228600"/>
          </a:xfrm>
          <a:prstGeom prst="line">
            <a:avLst/>
          </a:prstGeom>
          <a:noFill/>
          <a:ln w="38100">
            <a:solidFill>
              <a:schemeClr val="accent1"/>
            </a:solidFill>
            <a:round/>
            <a:headEnd/>
            <a:tailEnd/>
          </a:ln>
          <a:effectLst/>
        </p:spPr>
        <p:txBody>
          <a:bodyPr anchor="ctr">
            <a:noAutofit/>
          </a:bodyPr>
          <a:lstStyle/>
          <a:p>
            <a:endParaRPr lang="en-US"/>
          </a:p>
        </p:txBody>
      </p:sp>
      <p:sp>
        <p:nvSpPr>
          <p:cNvPr id="13" name="Line 11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971800" y="4190999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/>
            <a:tailEnd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sp>
        <p:nvSpPr>
          <p:cNvPr id="14" name="Text Box 113"/>
          <p:cNvSpPr txBox="1">
            <a:spLocks noChangeArrowheads="1"/>
          </p:cNvSpPr>
          <p:nvPr>
            <p:custDataLst>
              <p:tags r:id="rId8"/>
            </p:custDataLst>
          </p:nvPr>
        </p:nvSpPr>
        <p:spPr bwMode="auto">
          <a:xfrm>
            <a:off x="2438400" y="2885181"/>
            <a:ext cx="1175322" cy="1077218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32-bit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  <a:p>
            <a:pPr algn="ctr"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3200" dirty="0" err="1" smtClean="0">
                <a:solidFill>
                  <a:srgbClr val="FFFFFF"/>
                </a:solidFill>
                <a:latin typeface="Calibri"/>
              </a:rPr>
              <a:t>reg</a:t>
            </a:r>
            <a:endParaRPr lang="en-US" sz="32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5" name="Text Box 108"/>
          <p:cNvSpPr txBox="1">
            <a:spLocks noChangeArrowheads="1"/>
          </p:cNvSpPr>
          <p:nvPr>
            <p:custDataLst>
              <p:tags r:id="rId9"/>
            </p:custDataLst>
          </p:nvPr>
        </p:nvSpPr>
        <p:spPr bwMode="auto">
          <a:xfrm>
            <a:off x="2692764" y="4495799"/>
            <a:ext cx="620683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err="1" smtClean="0">
                <a:solidFill>
                  <a:srgbClr val="FFFFFF"/>
                </a:solidFill>
                <a:latin typeface="Calibri"/>
              </a:rPr>
              <a:t>Clk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16" name="Rectangle 15"/>
          <p:cNvSpPr/>
          <p:nvPr>
            <p:custDataLst>
              <p:tags r:id="rId10"/>
            </p:custDataLst>
          </p:nvPr>
        </p:nvSpPr>
        <p:spPr>
          <a:xfrm>
            <a:off x="4495800" y="3047999"/>
            <a:ext cx="762000" cy="4572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/>
              <a:t>+1</a:t>
            </a:r>
            <a:endParaRPr lang="en-US" sz="2800" dirty="0"/>
          </a:p>
        </p:txBody>
      </p:sp>
      <p:cxnSp>
        <p:nvCxnSpPr>
          <p:cNvPr id="18" name="Straight Connector 17"/>
          <p:cNvCxnSpPr>
            <a:stCxn id="16" idx="3"/>
          </p:cNvCxnSpPr>
          <p:nvPr>
            <p:custDataLst>
              <p:tags r:id="rId11"/>
            </p:custDataLst>
          </p:nvPr>
        </p:nvCxnSpPr>
        <p:spPr>
          <a:xfrm>
            <a:off x="5257800" y="3276599"/>
            <a:ext cx="5334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>
            <p:custDataLst>
              <p:tags r:id="rId12"/>
            </p:custDataLst>
          </p:nvPr>
        </p:nvCxnSpPr>
        <p:spPr>
          <a:xfrm rot="5400000">
            <a:off x="4686300" y="4381499"/>
            <a:ext cx="2209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>
            <p:custDataLst>
              <p:tags r:id="rId13"/>
            </p:custDataLst>
          </p:nvPr>
        </p:nvCxnSpPr>
        <p:spPr>
          <a:xfrm rot="10800000">
            <a:off x="1600200" y="5486399"/>
            <a:ext cx="41910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>
            <p:custDataLst>
              <p:tags r:id="rId14"/>
            </p:custDataLst>
          </p:nvPr>
        </p:nvCxnSpPr>
        <p:spPr>
          <a:xfrm rot="5400000" flipH="1" flipV="1">
            <a:off x="495300" y="4381499"/>
            <a:ext cx="2209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Line 104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5524500" y="2206217"/>
            <a:ext cx="571500" cy="3582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  <p:pic>
        <p:nvPicPr>
          <p:cNvPr id="27" name="Picture 82" descr="8-segment"/>
          <p:cNvPicPr>
            <a:picLocks noChangeAspect="1" noChangeArrowheads="1"/>
          </p:cNvPicPr>
          <p:nvPr>
            <p:custDataLst>
              <p:tags r:id="rId16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096000" y="1828799"/>
            <a:ext cx="581025" cy="754836"/>
          </a:xfrm>
          <a:prstGeom prst="rect">
            <a:avLst/>
          </a:prstGeom>
          <a:noFill/>
        </p:spPr>
      </p:pic>
      <p:pic>
        <p:nvPicPr>
          <p:cNvPr id="28" name="Picture 82" descr="8-segment"/>
          <p:cNvPicPr>
            <a:picLocks noChangeAspect="1" noChangeArrowheads="1"/>
          </p:cNvPicPr>
          <p:nvPr>
            <p:custDataLst>
              <p:tags r:id="rId17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6629400" y="1828799"/>
            <a:ext cx="581025" cy="754836"/>
          </a:xfrm>
          <a:prstGeom prst="rect">
            <a:avLst/>
          </a:prstGeom>
          <a:noFill/>
        </p:spPr>
      </p:pic>
      <p:pic>
        <p:nvPicPr>
          <p:cNvPr id="29" name="Picture 82" descr="8-segment"/>
          <p:cNvPicPr>
            <a:picLocks noChangeAspect="1" noChangeArrowheads="1"/>
          </p:cNvPicPr>
          <p:nvPr>
            <p:custDataLst>
              <p:tags r:id="rId18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7162800" y="1828799"/>
            <a:ext cx="581025" cy="754836"/>
          </a:xfrm>
          <a:prstGeom prst="rect">
            <a:avLst/>
          </a:prstGeom>
          <a:noFill/>
        </p:spPr>
      </p:pic>
      <p:pic>
        <p:nvPicPr>
          <p:cNvPr id="30" name="Picture 82" descr="8-segment"/>
          <p:cNvPicPr>
            <a:picLocks noChangeAspect="1" noChangeArrowheads="1"/>
          </p:cNvPicPr>
          <p:nvPr>
            <p:custDataLst>
              <p:tags r:id="rId19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7696200" y="1828799"/>
            <a:ext cx="581025" cy="754836"/>
          </a:xfrm>
          <a:prstGeom prst="rect">
            <a:avLst/>
          </a:prstGeom>
          <a:noFill/>
        </p:spPr>
      </p:pic>
      <p:pic>
        <p:nvPicPr>
          <p:cNvPr id="31" name="Picture 82" descr="8-segment"/>
          <p:cNvPicPr>
            <a:picLocks noChangeAspect="1" noChangeArrowheads="1"/>
          </p:cNvPicPr>
          <p:nvPr>
            <p:custDataLst>
              <p:tags r:id="rId20"/>
            </p:custDataLst>
          </p:nvPr>
        </p:nvPicPr>
        <p:blipFill>
          <a:blip r:embed="rId33" cstate="print"/>
          <a:srcRect/>
          <a:stretch>
            <a:fillRect/>
          </a:stretch>
        </p:blipFill>
        <p:spPr bwMode="auto">
          <a:xfrm>
            <a:off x="8229600" y="1828799"/>
            <a:ext cx="581025" cy="754836"/>
          </a:xfrm>
          <a:prstGeom prst="rect">
            <a:avLst/>
          </a:prstGeom>
          <a:noFill/>
        </p:spPr>
      </p:pic>
      <p:cxnSp>
        <p:nvCxnSpPr>
          <p:cNvPr id="33" name="Straight Connector 32"/>
          <p:cNvCxnSpPr/>
          <p:nvPr>
            <p:custDataLst>
              <p:tags r:id="rId21"/>
            </p:custDataLst>
          </p:nvPr>
        </p:nvCxnSpPr>
        <p:spPr>
          <a:xfrm rot="5400000" flipH="1" flipV="1">
            <a:off x="3581400" y="2743199"/>
            <a:ext cx="1066800" cy="0"/>
          </a:xfrm>
          <a:prstGeom prst="line">
            <a:avLst/>
          </a:prstGeom>
          <a:ln w="28575">
            <a:solidFill>
              <a:schemeClr val="bg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>
            <p:custDataLst>
              <p:tags r:id="rId22"/>
            </p:custDataLst>
          </p:nvPr>
        </p:nvSpPr>
        <p:spPr>
          <a:xfrm>
            <a:off x="533400" y="1142999"/>
            <a:ext cx="7585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Run</a:t>
            </a:r>
          </a:p>
        </p:txBody>
      </p:sp>
      <p:cxnSp>
        <p:nvCxnSpPr>
          <p:cNvPr id="36" name="Straight Connector 35"/>
          <p:cNvCxnSpPr/>
          <p:nvPr>
            <p:custDataLst>
              <p:tags r:id="rId23"/>
            </p:custDataLst>
          </p:nvPr>
        </p:nvCxnSpPr>
        <p:spPr>
          <a:xfrm>
            <a:off x="1447800" y="1447799"/>
            <a:ext cx="1219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>
            <p:custDataLst>
              <p:tags r:id="rId24"/>
            </p:custDataLst>
          </p:nvPr>
        </p:nvCxnSpPr>
        <p:spPr>
          <a:xfrm rot="5400000">
            <a:off x="2476897" y="1638696"/>
            <a:ext cx="380206" cy="1588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 Box 108"/>
          <p:cNvSpPr txBox="1"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2438400" y="1752599"/>
            <a:ext cx="678392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WE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Text Box 108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3276600" y="1752599"/>
            <a:ext cx="380232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smtClean="0">
                <a:solidFill>
                  <a:srgbClr val="FFFFFF"/>
                </a:solidFill>
                <a:latin typeface="Calibri"/>
              </a:rPr>
              <a:t>R</a:t>
            </a:r>
            <a:endParaRPr lang="en-US" sz="28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3" name="TextBox 42"/>
          <p:cNvSpPr txBox="1"/>
          <p:nvPr>
            <p:custDataLst>
              <p:tags r:id="rId27"/>
            </p:custDataLst>
          </p:nvPr>
        </p:nvSpPr>
        <p:spPr>
          <a:xfrm>
            <a:off x="381000" y="685799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</a:rPr>
              <a:t>Reset</a:t>
            </a:r>
          </a:p>
        </p:txBody>
      </p:sp>
      <p:cxnSp>
        <p:nvCxnSpPr>
          <p:cNvPr id="44" name="Straight Connector 43"/>
          <p:cNvCxnSpPr/>
          <p:nvPr>
            <p:custDataLst>
              <p:tags r:id="rId28"/>
            </p:custDataLst>
          </p:nvPr>
        </p:nvCxnSpPr>
        <p:spPr>
          <a:xfrm>
            <a:off x="1447800" y="990599"/>
            <a:ext cx="19812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>
            <p:custDataLst>
              <p:tags r:id="rId29"/>
            </p:custDataLst>
          </p:nvPr>
        </p:nvCxnSpPr>
        <p:spPr>
          <a:xfrm rot="5400000">
            <a:off x="3011091" y="1410096"/>
            <a:ext cx="836612" cy="794"/>
          </a:xfrm>
          <a:prstGeom prst="straightConnector1">
            <a:avLst/>
          </a:prstGeom>
          <a:ln w="28575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>
            <p:custDataLst>
              <p:tags r:id="rId30"/>
            </p:custDataLst>
          </p:nvPr>
        </p:nvSpPr>
        <p:spPr>
          <a:xfrm>
            <a:off x="4540134" y="2008666"/>
            <a:ext cx="984365" cy="45720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Decoder</a:t>
            </a:r>
            <a:endParaRPr lang="en-US" dirty="0"/>
          </a:p>
        </p:txBody>
      </p:sp>
      <p:sp>
        <p:nvSpPr>
          <p:cNvPr id="35" name="Line 104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 flipV="1">
            <a:off x="4142164" y="2209799"/>
            <a:ext cx="397971" cy="14428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none" w="med" len="med"/>
          </a:ln>
          <a:effectLst/>
        </p:spPr>
        <p:txBody>
          <a:bodyPr wrap="none" anchor="ctr">
            <a:no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0" grpId="0"/>
      <p:bldP spid="41" grpId="0"/>
      <p:bldP spid="4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3250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4-bit Adder</a:t>
            </a:r>
            <a:endParaRPr lang="en-US" dirty="0"/>
          </a:p>
        </p:txBody>
      </p:sp>
      <p:sp>
        <p:nvSpPr>
          <p:cNvPr id="15" name="Rectangle 4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114800" y="685800"/>
            <a:ext cx="4603750" cy="5667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342900" indent="-342900">
              <a:spcBef>
                <a:spcPct val="20000"/>
              </a:spcBef>
              <a:buClr>
                <a:schemeClr val="tx2"/>
              </a:buClr>
            </a:pPr>
            <a:r>
              <a:rPr lang="en-US" sz="3200" dirty="0" smtClean="0">
                <a:solidFill>
                  <a:schemeClr val="accent1"/>
                </a:solidFill>
                <a:latin typeface="Calibri"/>
              </a:rPr>
              <a:t>4-Bit Full Adder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Adds two 4-bit numbers and carry in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Computes 4-bit result and carry out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Can be cascaded</a:t>
            </a:r>
          </a:p>
        </p:txBody>
      </p:sp>
      <p:sp>
        <p:nvSpPr>
          <p:cNvPr id="17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447800" y="1447800"/>
            <a:ext cx="1219200" cy="990600"/>
          </a:xfrm>
          <a:prstGeom prst="rect">
            <a:avLst/>
          </a:prstGeom>
          <a:noFill/>
          <a:ln w="28575" algn="ctr">
            <a:solidFill>
              <a:schemeClr val="accent2">
                <a:lumMod val="60000"/>
                <a:lumOff val="40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8" name="Line 6"/>
          <p:cNvSpPr>
            <a:spLocks noChangeShapeType="1"/>
          </p:cNvSpPr>
          <p:nvPr>
            <p:custDataLst>
              <p:tags r:id="rId4"/>
            </p:custDataLst>
          </p:nvPr>
        </p:nvSpPr>
        <p:spPr bwMode="auto">
          <a:xfrm>
            <a:off x="1752600" y="10668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9" name="Line 7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2438400" y="1066800"/>
            <a:ext cx="0" cy="3810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" name="Line 10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 flipH="1">
            <a:off x="990600" y="1981200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" name="Line 11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057400" y="2438400"/>
            <a:ext cx="0" cy="45720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2" name="TextBox 21"/>
          <p:cNvSpPr txBox="1"/>
          <p:nvPr>
            <p:custDataLst>
              <p:tags r:id="rId8"/>
            </p:custDataLst>
          </p:nvPr>
        </p:nvSpPr>
        <p:spPr bwMode="auto">
          <a:xfrm>
            <a:off x="1295400" y="435472"/>
            <a:ext cx="990600" cy="665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A[4]</a:t>
            </a:r>
          </a:p>
        </p:txBody>
      </p:sp>
      <p:sp>
        <p:nvSpPr>
          <p:cNvPr id="23" name="TextBox 22"/>
          <p:cNvSpPr txBox="1"/>
          <p:nvPr>
            <p:custDataLst>
              <p:tags r:id="rId9"/>
            </p:custDataLst>
          </p:nvPr>
        </p:nvSpPr>
        <p:spPr bwMode="auto">
          <a:xfrm>
            <a:off x="1905000" y="457200"/>
            <a:ext cx="1435913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B[4]</a:t>
            </a:r>
          </a:p>
        </p:txBody>
      </p:sp>
      <p:sp>
        <p:nvSpPr>
          <p:cNvPr id="24" name="TextBox 23"/>
          <p:cNvSpPr txBox="1"/>
          <p:nvPr>
            <p:custDataLst>
              <p:tags r:id="rId10"/>
            </p:custDataLst>
          </p:nvPr>
        </p:nvSpPr>
        <p:spPr bwMode="auto">
          <a:xfrm>
            <a:off x="1447800" y="2797672"/>
            <a:ext cx="1447800" cy="63132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square" lIns="90000" tIns="46800" rIns="90000" bIns="46800" rtlCol="0">
            <a:sp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smtClean="0">
                <a:solidFill>
                  <a:srgbClr val="FFFFFF"/>
                </a:solidFill>
                <a:latin typeface="Calibri" pitchFamily="34" charset="0"/>
              </a:rPr>
              <a:t>R[4]</a:t>
            </a:r>
          </a:p>
        </p:txBody>
      </p:sp>
      <p:sp>
        <p:nvSpPr>
          <p:cNvPr id="25" name="TextBox 24"/>
          <p:cNvSpPr txBox="1"/>
          <p:nvPr>
            <p:custDataLst>
              <p:tags r:id="rId11"/>
            </p:custDataLst>
          </p:nvPr>
        </p:nvSpPr>
        <p:spPr bwMode="auto">
          <a:xfrm>
            <a:off x="76200" y="1600200"/>
            <a:ext cx="914400" cy="665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rtlCol="0">
            <a:no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err="1" smtClean="0">
                <a:solidFill>
                  <a:srgbClr val="FFFFFF"/>
                </a:solidFill>
                <a:latin typeface="Calibri" pitchFamily="34" charset="0"/>
              </a:rPr>
              <a:t>Cout</a:t>
            </a:r>
            <a:endParaRPr lang="en-US" sz="32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26" name="Line 10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 flipH="1">
            <a:off x="2667000" y="1981200"/>
            <a:ext cx="457200" cy="0"/>
          </a:xfrm>
          <a:prstGeom prst="line">
            <a:avLst/>
          </a:prstGeom>
          <a:noFill/>
          <a:ln w="28575">
            <a:solidFill>
              <a:srgbClr val="FFFFFF"/>
            </a:solidFill>
            <a:round/>
            <a:headEnd type="none" w="med" len="med"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7" name="TextBox 26"/>
          <p:cNvSpPr txBox="1"/>
          <p:nvPr>
            <p:custDataLst>
              <p:tags r:id="rId13"/>
            </p:custDataLst>
          </p:nvPr>
        </p:nvSpPr>
        <p:spPr bwMode="auto">
          <a:xfrm>
            <a:off x="2971800" y="1600200"/>
            <a:ext cx="914400" cy="66576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 rtlCol="0">
            <a:noAutofit/>
          </a:bodyPr>
          <a:lstStyle/>
          <a:p>
            <a:pPr algn="ctr" eaLnBrk="1" hangingPunct="1">
              <a:lnSpc>
                <a:spcPct val="116000"/>
              </a:lnSpc>
              <a:tabLst>
                <a:tab pos="723900" algn="l"/>
                <a:tab pos="1447800" algn="l"/>
                <a:tab pos="2171700" algn="l"/>
              </a:tabLst>
            </a:pPr>
            <a:r>
              <a:rPr lang="en-US" sz="3200" dirty="0" err="1" smtClean="0">
                <a:solidFill>
                  <a:srgbClr val="FFFFFF"/>
                </a:solidFill>
                <a:latin typeface="Calibri" pitchFamily="34" charset="0"/>
              </a:rPr>
              <a:t>Cin</a:t>
            </a:r>
            <a:endParaRPr lang="en-US" sz="3200" dirty="0" smtClean="0">
              <a:solidFill>
                <a:srgbClr val="FFFFFF"/>
              </a:solidFill>
              <a:latin typeface="Calibri" pitchFamily="34" charset="0"/>
            </a:endParaRP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2" name="Ink 1"/>
              <p14:cNvContentPartPr/>
              <p14:nvPr/>
            </p14:nvContentPartPr>
            <p14:xfrm>
              <a:off x="3977542" y="3273349"/>
              <a:ext cx="2496960" cy="1335600"/>
            </p14:xfrm>
          </p:contentPart>
        </mc:Choice>
        <mc:Fallback xmlns="">
          <p:pic>
            <p:nvPicPr>
              <p:cNvPr id="2" name="Ink 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966742" y="3263629"/>
                <a:ext cx="2511720" cy="13564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019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5298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Autofit/>
          </a:bodyPr>
          <a:lstStyle/>
          <a:p>
            <a:r>
              <a:rPr lang="en-US"/>
              <a:t>4-bit Adder</a:t>
            </a:r>
          </a:p>
        </p:txBody>
      </p:sp>
      <p:sp>
        <p:nvSpPr>
          <p:cNvPr id="1975307" name="Rectangle 11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66725" y="4035425"/>
            <a:ext cx="8075613" cy="30511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noAutofit/>
          </a:bodyPr>
          <a:lstStyle/>
          <a:p>
            <a:pPr marL="514350" indent="-51435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Adds two 4-bit numbers, along with </a:t>
            </a: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carry-in</a:t>
            </a:r>
          </a:p>
          <a:p>
            <a:pPr marL="514350" indent="-51435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>
                <a:solidFill>
                  <a:srgbClr val="FFFFFF"/>
                </a:solidFill>
                <a:latin typeface="Calibri"/>
              </a:rPr>
              <a:t>C</a:t>
            </a: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omputes </a:t>
            </a:r>
            <a:r>
              <a:rPr lang="en-US" sz="3200" dirty="0">
                <a:solidFill>
                  <a:srgbClr val="FFFFFF"/>
                </a:solidFill>
                <a:latin typeface="Calibri"/>
              </a:rPr>
              <a:t>4-bit result and </a:t>
            </a:r>
            <a:r>
              <a:rPr lang="en-US" sz="3200" dirty="0" smtClean="0">
                <a:solidFill>
                  <a:srgbClr val="FFFFFF"/>
                </a:solidFill>
                <a:latin typeface="Calibri"/>
              </a:rPr>
              <a:t>carry out</a:t>
            </a:r>
          </a:p>
          <a:p>
            <a:pPr marL="514350" indent="-51435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3200" dirty="0">
              <a:solidFill>
                <a:srgbClr val="FFFFFF"/>
              </a:solidFill>
              <a:latin typeface="Calibri"/>
            </a:endParaRPr>
          </a:p>
          <a:p>
            <a:pPr marL="514350" indent="-51435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FFFFFF"/>
                </a:solidFill>
              </a:rPr>
              <a:t>Carry-out </a:t>
            </a:r>
            <a:r>
              <a:rPr lang="en-US" sz="3200" dirty="0">
                <a:solidFill>
                  <a:srgbClr val="FFFFFF"/>
                </a:solidFill>
              </a:rPr>
              <a:t>= overflow indicates result does not fit in 4 bits</a:t>
            </a:r>
          </a:p>
          <a:p>
            <a:pPr marL="514350" indent="-514350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</a:pPr>
            <a:endParaRPr lang="en-US" sz="320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41" name="Rectangle 3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6553200" y="1838325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2" name="Text Box 4"/>
          <p:cNvSpPr txBox="1"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6019800" y="923925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  <a:r>
              <a:rPr lang="en-US" sz="280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43" name="Line 5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68580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4" name="Line 6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75438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5" name="Line 7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 flipH="1">
            <a:off x="7772400" y="2371725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6" name="Line 8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 flipH="1">
            <a:off x="6096000" y="2371725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" name="Line 9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7162800" y="28289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" name="Text Box 10"/>
          <p:cNvSpPr txBox="1">
            <a:spLocks noChangeArrowheads="1"/>
          </p:cNvSpPr>
          <p:nvPr>
            <p:custDataLst>
              <p:tags r:id="rId10"/>
            </p:custDataLst>
          </p:nvPr>
        </p:nvSpPr>
        <p:spPr bwMode="auto">
          <a:xfrm>
            <a:off x="6781800" y="3209925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0</a:t>
            </a:r>
          </a:p>
        </p:txBody>
      </p:sp>
      <p:sp>
        <p:nvSpPr>
          <p:cNvPr id="49" name="Rectangle 12"/>
          <p:cNvSpPr>
            <a:spLocks noChangeArrowheads="1"/>
          </p:cNvSpPr>
          <p:nvPr>
            <p:custDataLst>
              <p:tags r:id="rId11"/>
            </p:custDataLst>
          </p:nvPr>
        </p:nvSpPr>
        <p:spPr bwMode="auto">
          <a:xfrm>
            <a:off x="4876800" y="1838325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" name="Text Box 13"/>
          <p:cNvSpPr txBox="1">
            <a:spLocks noChangeArrowheads="1"/>
          </p:cNvSpPr>
          <p:nvPr>
            <p:custDataLst>
              <p:tags r:id="rId12"/>
            </p:custDataLst>
          </p:nvPr>
        </p:nvSpPr>
        <p:spPr bwMode="auto">
          <a:xfrm>
            <a:off x="4343400" y="923925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  <a:r>
              <a:rPr lang="en-US" sz="280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51" name="Line 14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51816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2" name="Line 15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58674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3" name="Line 16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 flipH="1">
            <a:off x="4419600" y="2371725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4" name="Line 17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486400" y="28289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5" name="Text Box 18"/>
          <p:cNvSpPr txBox="1">
            <a:spLocks noChangeArrowheads="1"/>
          </p:cNvSpPr>
          <p:nvPr>
            <p:custDataLst>
              <p:tags r:id="rId17"/>
            </p:custDataLst>
          </p:nvPr>
        </p:nvSpPr>
        <p:spPr bwMode="auto">
          <a:xfrm>
            <a:off x="5105400" y="3209925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1</a:t>
            </a:r>
          </a:p>
        </p:txBody>
      </p:sp>
      <p:sp>
        <p:nvSpPr>
          <p:cNvPr id="56" name="Rectangle 19"/>
          <p:cNvSpPr>
            <a:spLocks noChangeArrowheads="1"/>
          </p:cNvSpPr>
          <p:nvPr>
            <p:custDataLst>
              <p:tags r:id="rId18"/>
            </p:custDataLst>
          </p:nvPr>
        </p:nvSpPr>
        <p:spPr bwMode="auto">
          <a:xfrm>
            <a:off x="3200400" y="1838325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7" name="Text Box 20"/>
          <p:cNvSpPr txBox="1">
            <a:spLocks noChangeArrowheads="1"/>
          </p:cNvSpPr>
          <p:nvPr>
            <p:custDataLst>
              <p:tags r:id="rId19"/>
            </p:custDataLst>
          </p:nvPr>
        </p:nvSpPr>
        <p:spPr bwMode="auto">
          <a:xfrm>
            <a:off x="2667000" y="923925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  <a:r>
              <a:rPr lang="en-US" sz="280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58" name="Line 21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35052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9" name="Line 22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41910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0" name="Line 23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 flipH="1">
            <a:off x="2743200" y="2371725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1" name="Line 24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3810000" y="28289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2" name="Text Box 25"/>
          <p:cNvSpPr txBox="1">
            <a:spLocks noChangeArrowheads="1"/>
          </p:cNvSpPr>
          <p:nvPr>
            <p:custDataLst>
              <p:tags r:id="rId24"/>
            </p:custDataLst>
          </p:nvPr>
        </p:nvSpPr>
        <p:spPr bwMode="auto">
          <a:xfrm>
            <a:off x="3429000" y="3209925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2</a:t>
            </a:r>
          </a:p>
        </p:txBody>
      </p:sp>
      <p:sp>
        <p:nvSpPr>
          <p:cNvPr id="63" name="Rectangle 26"/>
          <p:cNvSpPr>
            <a:spLocks noChangeArrowheads="1"/>
          </p:cNvSpPr>
          <p:nvPr>
            <p:custDataLst>
              <p:tags r:id="rId25"/>
            </p:custDataLst>
          </p:nvPr>
        </p:nvSpPr>
        <p:spPr bwMode="auto">
          <a:xfrm>
            <a:off x="1524000" y="1838325"/>
            <a:ext cx="1219200" cy="990600"/>
          </a:xfrm>
          <a:prstGeom prst="rect">
            <a:avLst/>
          </a:prstGeom>
          <a:noFill/>
          <a:ln w="25400" algn="ctr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4" name="Text Box 27"/>
          <p:cNvSpPr txBox="1">
            <a:spLocks noChangeArrowheads="1"/>
          </p:cNvSpPr>
          <p:nvPr>
            <p:custDataLst>
              <p:tags r:id="rId26"/>
            </p:custDataLst>
          </p:nvPr>
        </p:nvSpPr>
        <p:spPr bwMode="auto">
          <a:xfrm>
            <a:off x="990600" y="923925"/>
            <a:ext cx="25146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>
                <a:solidFill>
                  <a:srgbClr val="FFFFFF"/>
                </a:solidFill>
                <a:latin typeface="Calibri"/>
              </a:rPr>
              <a:t>A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3</a:t>
            </a:r>
            <a:r>
              <a:rPr lang="en-US" sz="2800" dirty="0">
                <a:solidFill>
                  <a:srgbClr val="FFFFFF"/>
                </a:solidFill>
                <a:latin typeface="Calibri"/>
              </a:rPr>
              <a:t>   B</a:t>
            </a:r>
            <a:r>
              <a:rPr lang="en-US" sz="2800" baseline="-25000" dirty="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65" name="Line 28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18288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6" name="Line 29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514600" y="14573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7" name="Line 30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 flipH="1">
            <a:off x="1066800" y="2371725"/>
            <a:ext cx="457200" cy="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68" name="Line 31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2133600" y="2828925"/>
            <a:ext cx="0" cy="381000"/>
          </a:xfrm>
          <a:prstGeom prst="line">
            <a:avLst/>
          </a:prstGeom>
          <a:noFill/>
          <a:ln w="25400">
            <a:solidFill>
              <a:srgbClr val="FFFFFF"/>
            </a:solidFill>
            <a:round/>
            <a:headEnd/>
            <a:tailEnd type="arrow" w="lg" len="med"/>
          </a:ln>
          <a:effectLst/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69" name="Text Box 32"/>
          <p:cNvSpPr txBox="1">
            <a:spLocks noChangeArrowheads="1"/>
          </p:cNvSpPr>
          <p:nvPr>
            <p:custDataLst>
              <p:tags r:id="rId31"/>
            </p:custDataLst>
          </p:nvPr>
        </p:nvSpPr>
        <p:spPr bwMode="auto">
          <a:xfrm>
            <a:off x="1752600" y="3209925"/>
            <a:ext cx="8382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>
                <a:solidFill>
                  <a:srgbClr val="FFFFFF"/>
                </a:solidFill>
                <a:latin typeface="Calibri"/>
              </a:rPr>
              <a:t>R</a:t>
            </a:r>
            <a:r>
              <a:rPr lang="en-US" sz="2800" baseline="-25000">
                <a:solidFill>
                  <a:srgbClr val="FFFFFF"/>
                </a:solidFill>
                <a:latin typeface="Calibri"/>
              </a:rPr>
              <a:t>3</a:t>
            </a:r>
          </a:p>
        </p:txBody>
      </p:sp>
      <p:sp>
        <p:nvSpPr>
          <p:cNvPr id="70" name="Text Box 33"/>
          <p:cNvSpPr txBox="1">
            <a:spLocks noChangeArrowheads="1"/>
          </p:cNvSpPr>
          <p:nvPr>
            <p:custDataLst>
              <p:tags r:id="rId32"/>
            </p:custDataLst>
          </p:nvPr>
        </p:nvSpPr>
        <p:spPr bwMode="auto">
          <a:xfrm>
            <a:off x="76200" y="2067580"/>
            <a:ext cx="1143000" cy="523220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err="1" smtClean="0">
                <a:solidFill>
                  <a:srgbClr val="FFFFFF"/>
                </a:solidFill>
                <a:latin typeface="Calibri"/>
              </a:rPr>
              <a:t>Cout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71" name="Text Box 38"/>
          <p:cNvSpPr txBox="1">
            <a:spLocks noChangeArrowheads="1"/>
          </p:cNvSpPr>
          <p:nvPr>
            <p:custDataLst>
              <p:tags r:id="rId33"/>
            </p:custDataLst>
          </p:nvPr>
        </p:nvSpPr>
        <p:spPr bwMode="auto">
          <a:xfrm>
            <a:off x="8001000" y="2028787"/>
            <a:ext cx="1143000" cy="562013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1" hangingPunct="1">
              <a:lnSpc>
                <a:spcPct val="116000"/>
              </a:lnSpc>
              <a:buClr>
                <a:srgbClr val="40458C"/>
              </a:buClr>
              <a:buSzPct val="100000"/>
              <a:buFont typeface="Times New Roman" pitchFamily="18" charset="0"/>
              <a:buNone/>
            </a:pPr>
            <a:r>
              <a:rPr lang="en-US" sz="2800" dirty="0" err="1" smtClean="0">
                <a:solidFill>
                  <a:srgbClr val="FFFFFF"/>
                </a:solidFill>
                <a:latin typeface="Calibri"/>
              </a:rPr>
              <a:t>Cin</a:t>
            </a:r>
            <a:endParaRPr lang="en-US" sz="2800" baseline="-25000" dirty="0">
              <a:solidFill>
                <a:srgbClr val="FFFFFF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9337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5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Arithmetic with Negative Numbers</a:t>
            </a:r>
            <a:endParaRPr lang="en-US" dirty="0"/>
          </a:p>
        </p:txBody>
      </p:sp>
      <p:sp>
        <p:nvSpPr>
          <p:cNvPr id="18073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82000"/>
              </a:lnSpc>
            </a:pPr>
            <a:r>
              <a:rPr lang="en-US" sz="3600" dirty="0" smtClean="0"/>
              <a:t>Negative Numbers Complicate Arithmetic</a:t>
            </a:r>
          </a:p>
          <a:p>
            <a:pPr>
              <a:lnSpc>
                <a:spcPct val="82000"/>
              </a:lnSpc>
            </a:pPr>
            <a:r>
              <a:rPr lang="en-US" sz="3600" dirty="0" smtClean="0"/>
              <a:t>Recall addition with negatives:</a:t>
            </a:r>
          </a:p>
          <a:p>
            <a:pPr>
              <a:lnSpc>
                <a:spcPct val="82000"/>
              </a:lnSpc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1159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Arithmetic with Negative Numbers</a:t>
            </a:r>
            <a:endParaRPr lang="en-US" dirty="0"/>
          </a:p>
        </p:txBody>
      </p:sp>
      <p:sp>
        <p:nvSpPr>
          <p:cNvPr id="1807363" name="Rectangle 3"/>
          <p:cNvSpPr>
            <a:spLocks noGrp="1" noChangeArrowheads="1"/>
          </p:cNvSpPr>
          <p:nvPr>
            <p:ph idx="1"/>
            <p:custDataLst>
              <p:tags r:id="rId2"/>
            </p:custDataLst>
          </p:nvPr>
        </p:nvSpPr>
        <p:spPr/>
        <p:txBody>
          <a:bodyPr>
            <a:noAutofit/>
          </a:bodyPr>
          <a:lstStyle/>
          <a:p>
            <a:pPr>
              <a:lnSpc>
                <a:spcPct val="82000"/>
              </a:lnSpc>
            </a:pPr>
            <a:r>
              <a:rPr lang="en-US" sz="3600" dirty="0" smtClean="0"/>
              <a:t>Negative Numbers Complicate Arithmetic</a:t>
            </a:r>
          </a:p>
          <a:p>
            <a:pPr>
              <a:lnSpc>
                <a:spcPct val="82000"/>
              </a:lnSpc>
            </a:pPr>
            <a:r>
              <a:rPr lang="en-US" sz="3600" dirty="0" smtClean="0"/>
              <a:t>Recall addition with negatives:</a:t>
            </a:r>
            <a:endParaRPr lang="en-US" sz="3600" dirty="0"/>
          </a:p>
          <a:p>
            <a:pPr lvl="1"/>
            <a:r>
              <a:rPr lang="en-US" sz="3200" dirty="0" smtClean="0">
                <a:sym typeface="Wingdings" pitchFamily="2" charset="2"/>
              </a:rPr>
              <a:t>pos + pos </a:t>
            </a:r>
            <a:r>
              <a:rPr lang="en-US" sz="3200" dirty="0" smtClean="0"/>
              <a:t> add magnitudes, </a:t>
            </a:r>
            <a:r>
              <a:rPr lang="en-US" sz="3200" dirty="0"/>
              <a:t>result positive</a:t>
            </a:r>
          </a:p>
          <a:p>
            <a:pPr lvl="1"/>
            <a:r>
              <a:rPr lang="en-US" sz="3200" dirty="0" err="1" smtClean="0"/>
              <a:t>neg</a:t>
            </a:r>
            <a:r>
              <a:rPr lang="en-US" sz="3200" dirty="0" smtClean="0"/>
              <a:t> + </a:t>
            </a:r>
            <a:r>
              <a:rPr lang="en-US" sz="3200" dirty="0" err="1" smtClean="0"/>
              <a:t>neg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 add magnitudes, result negative</a:t>
            </a:r>
          </a:p>
          <a:p>
            <a:pPr lvl="1"/>
            <a:r>
              <a:rPr lang="en-US" sz="3200" dirty="0" smtClean="0"/>
              <a:t>pos + </a:t>
            </a:r>
            <a:r>
              <a:rPr lang="en-US" sz="3200" dirty="0" err="1" smtClean="0"/>
              <a:t>neg</a:t>
            </a:r>
            <a:r>
              <a:rPr lang="en-US" sz="3200" dirty="0" smtClean="0"/>
              <a:t> </a:t>
            </a:r>
            <a:r>
              <a:rPr lang="en-US" sz="3200" dirty="0" smtClean="0">
                <a:sym typeface="Wingdings" pitchFamily="2" charset="2"/>
              </a:rPr>
              <a:t> subtract smaller magnitude, </a:t>
            </a:r>
            <a:br>
              <a:rPr lang="en-US" sz="3200" dirty="0" smtClean="0">
                <a:sym typeface="Wingdings" pitchFamily="2" charset="2"/>
              </a:rPr>
            </a:br>
            <a:r>
              <a:rPr lang="en-US" sz="3200" dirty="0" smtClean="0">
                <a:sym typeface="Wingdings" pitchFamily="2" charset="2"/>
              </a:rPr>
              <a:t>			keep sign of bigger magnitude</a:t>
            </a:r>
          </a:p>
        </p:txBody>
      </p:sp>
    </p:spTree>
    <p:extLst>
      <p:ext uri="{BB962C8B-B14F-4D97-AF65-F5344CB8AC3E}">
        <p14:creationId xmlns:p14="http://schemas.microsoft.com/office/powerpoint/2010/main" val="106981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0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M0BHAOAgAQdAiQIARBZOEZh3eHcT5dXo1JUN+UCAwRIEEU1BQM4C2QZIDIJAJCbAwE3wB5FMwkAkIICAdvFHkU4CAD+AwB7hdI0Ek7ApD/TAKQ/Cnooh+JY4lmn06k0im0yv1622yx2Kn05NZoAE+n5OJyUajiF+Ieb4h587nMLhMjkMDgI4pp6KUEIAZTKkkpPMIWDXINOjhhEc0MBDCjhhIUEMCGCOvOwwZYhNhDNozb48jlgtc5sTZa0xuGq1wxyt1rZu2aM8eRm5zM24A==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P3_INK_TAG" val="base64:AIgBHAOAgAQdAgQEARBBrrAVzk2nR58PaHizNrQ9AwhIEET//wNFNQUCC2QZFDIIAI4pAa0BfkMzCADoGQFeCX5DEoPDJEHLzURBCj4vgv4FK/gUsAAAAAAAAIL+F2v4XbAAAAAAAAAhNhDDGyaZGWHItytMjBa0cN2a1y3buVrTEyyZGrBlkYNnAA=="/>
</p:tagLst>
</file>

<file path=ppt/tags/tag4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6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7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8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ags/tag9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Instructor"/>
</p:tagLst>
</file>

<file path=ppt/theme/theme1.xml><?xml version="1.0" encoding="utf-8"?>
<a:theme xmlns:a="http://schemas.openxmlformats.org/drawingml/2006/main" name="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Side Bar">
  <a:themeElements>
    <a:clrScheme name="Side Bar 4">
      <a:dk1>
        <a:srgbClr val="000000"/>
      </a:dk1>
      <a:lt1>
        <a:srgbClr val="FFFFFF"/>
      </a:lt1>
      <a:dk2>
        <a:srgbClr val="660033"/>
      </a:dk2>
      <a:lt2>
        <a:srgbClr val="FFFF66"/>
      </a:lt2>
      <a:accent1>
        <a:srgbClr val="FF0033"/>
      </a:accent1>
      <a:accent2>
        <a:srgbClr val="CC6600"/>
      </a:accent2>
      <a:accent3>
        <a:srgbClr val="B8AAAD"/>
      </a:accent3>
      <a:accent4>
        <a:srgbClr val="DADADA"/>
      </a:accent4>
      <a:accent5>
        <a:srgbClr val="FFAAAD"/>
      </a:accent5>
      <a:accent6>
        <a:srgbClr val="B95C00"/>
      </a:accent6>
      <a:hlink>
        <a:srgbClr val="999933"/>
      </a:hlink>
      <a:folHlink>
        <a:srgbClr val="A50021"/>
      </a:folHlink>
    </a:clrScheme>
    <a:fontScheme name="Side Bar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sm" len="sm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sm" len="sm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ide Bar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ide Bar">
  <a:themeElements>
    <a:clrScheme name="Side Bar 4">
      <a:dk1>
        <a:srgbClr val="000000"/>
      </a:dk1>
      <a:lt1>
        <a:srgbClr val="FFFFFF"/>
      </a:lt1>
      <a:dk2>
        <a:srgbClr val="660033"/>
      </a:dk2>
      <a:lt2>
        <a:srgbClr val="FFFF66"/>
      </a:lt2>
      <a:accent1>
        <a:srgbClr val="FF0033"/>
      </a:accent1>
      <a:accent2>
        <a:srgbClr val="CC6600"/>
      </a:accent2>
      <a:accent3>
        <a:srgbClr val="B8AAAD"/>
      </a:accent3>
      <a:accent4>
        <a:srgbClr val="DADADA"/>
      </a:accent4>
      <a:accent5>
        <a:srgbClr val="FFAAAD"/>
      </a:accent5>
      <a:accent6>
        <a:srgbClr val="B95C00"/>
      </a:accent6>
      <a:hlink>
        <a:srgbClr val="999933"/>
      </a:hlink>
      <a:folHlink>
        <a:srgbClr val="A50021"/>
      </a:folHlink>
    </a:clrScheme>
    <a:fontScheme name="Side Bar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sm" len="sm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2"/>
          </a:solidFill>
          <a:prstDash val="solid"/>
          <a:round/>
          <a:headEnd type="none" w="sm" len="sm"/>
          <a:tailEnd type="triangle" w="lg" len="lg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Side Bar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ark 3410">
  <a:themeElements>
    <a:clrScheme name="Dark 3410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FF00"/>
      </a:accent1>
      <a:accent2>
        <a:srgbClr val="FF0000"/>
      </a:accent2>
      <a:accent3>
        <a:srgbClr val="7030A0"/>
      </a:accent3>
      <a:accent4>
        <a:srgbClr val="00B0F0"/>
      </a:accent4>
      <a:accent5>
        <a:srgbClr val="AAE2CA"/>
      </a:accent5>
      <a:accent6>
        <a:srgbClr val="FFC000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28575">
          <a:solidFill>
            <a:schemeClr val="bg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bg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800" dirty="0" err="1" smtClean="0">
            <a:solidFill>
              <a:schemeClr val="bg1"/>
            </a:solidFill>
          </a:defRPr>
        </a:defPPr>
      </a:lstStyle>
    </a:tx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Dark 3410</Template>
  <TotalTime>4391</TotalTime>
  <Words>2151</Words>
  <Application>Microsoft Office PowerPoint</Application>
  <PresentationFormat>On-screen Show (4:3)</PresentationFormat>
  <Paragraphs>764</Paragraphs>
  <Slides>51</Slides>
  <Notes>42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51</vt:i4>
      </vt:variant>
    </vt:vector>
  </HeadingPairs>
  <TitlesOfParts>
    <vt:vector size="55" baseType="lpstr">
      <vt:lpstr>Dark 3410</vt:lpstr>
      <vt:lpstr>Side Bar</vt:lpstr>
      <vt:lpstr>1_Side Bar</vt:lpstr>
      <vt:lpstr>1_Dark 3410</vt:lpstr>
      <vt:lpstr>Arithmetic</vt:lpstr>
      <vt:lpstr>Goals for today</vt:lpstr>
      <vt:lpstr>Binary Addition</vt:lpstr>
      <vt:lpstr>1-bit  Adder</vt:lpstr>
      <vt:lpstr>1-bit Adder with Carry</vt:lpstr>
      <vt:lpstr>4-bit Adder</vt:lpstr>
      <vt:lpstr>4-bit Adder</vt:lpstr>
      <vt:lpstr>Arithmetic with Negative Numbers</vt:lpstr>
      <vt:lpstr>Arithmetic with Negative Numbers</vt:lpstr>
      <vt:lpstr>First Attempt: Sign/Magnitude  Representation</vt:lpstr>
      <vt:lpstr>Two’s Complement Representation</vt:lpstr>
      <vt:lpstr>Two’s Complement</vt:lpstr>
      <vt:lpstr>Two’s Complement</vt:lpstr>
      <vt:lpstr>Two’s Complement Facts</vt:lpstr>
      <vt:lpstr>Sign Extension &amp; Truncation</vt:lpstr>
      <vt:lpstr>Two’s Complement Addition</vt:lpstr>
      <vt:lpstr>Two’s Complement Addition</vt:lpstr>
      <vt:lpstr>Overflow</vt:lpstr>
      <vt:lpstr>Overflow</vt:lpstr>
      <vt:lpstr>Two’s Complement Adder</vt:lpstr>
      <vt:lpstr>Binary Subtraction</vt:lpstr>
      <vt:lpstr>Binary Subtraction</vt:lpstr>
      <vt:lpstr>A Calculator</vt:lpstr>
      <vt:lpstr>A Calculator</vt:lpstr>
      <vt:lpstr>Efficiency and Generality</vt:lpstr>
      <vt:lpstr>Performance</vt:lpstr>
      <vt:lpstr>4-bit Ripple Carry Adder</vt:lpstr>
      <vt:lpstr>Critical Path</vt:lpstr>
      <vt:lpstr>Critical Path</vt:lpstr>
      <vt:lpstr>Critical Path</vt:lpstr>
      <vt:lpstr>Recap</vt:lpstr>
      <vt:lpstr>Administrivia</vt:lpstr>
      <vt:lpstr>Administrivia</vt:lpstr>
      <vt:lpstr>Stateful Components</vt:lpstr>
      <vt:lpstr>How can we store and change values?</vt:lpstr>
      <vt:lpstr>Unstable Devices</vt:lpstr>
      <vt:lpstr>Bistable Devices</vt:lpstr>
      <vt:lpstr>SR Latch</vt:lpstr>
      <vt:lpstr>SR Latch</vt:lpstr>
      <vt:lpstr>Unclocked D Latch</vt:lpstr>
      <vt:lpstr>Unclocked D Latch</vt:lpstr>
      <vt:lpstr>D Latch with Clock</vt:lpstr>
      <vt:lpstr>D Latch with Clock</vt:lpstr>
      <vt:lpstr>D Latch with Clock</vt:lpstr>
      <vt:lpstr>Clocks</vt:lpstr>
      <vt:lpstr>Edge-triggering</vt:lpstr>
      <vt:lpstr>Clock Methodology</vt:lpstr>
      <vt:lpstr>Edge-Triggered D Flip-Flop</vt:lpstr>
      <vt:lpstr>Clock Disciplines</vt:lpstr>
      <vt:lpstr>Registers</vt:lpstr>
      <vt:lpstr>An Example: What will this circuit do?</vt:lpstr>
    </vt:vector>
  </TitlesOfParts>
  <Company>Cornell University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 4: State and Finite State Machines</dc:title>
  <dc:creator>Hakim Weatherspoon</dc:creator>
  <cp:lastModifiedBy>Hakim Weatherspoon</cp:lastModifiedBy>
  <cp:revision>416</cp:revision>
  <cp:lastPrinted>2012-02-05T13:47:35Z</cp:lastPrinted>
  <dcterms:created xsi:type="dcterms:W3CDTF">2009-12-06T03:47:15Z</dcterms:created>
  <dcterms:modified xsi:type="dcterms:W3CDTF">2012-02-05T13:53:13Z</dcterms:modified>
</cp:coreProperties>
</file>