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5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5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6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7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8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9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0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2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3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5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6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7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8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20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21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22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23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24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25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26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7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notesSlides/notesSlide28.xml" ContentType="application/vnd.openxmlformats-officedocument.presentationml.notesSlide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31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notesSlides/notesSlide32.xml" ContentType="application/vnd.openxmlformats-officedocument.presentationml.notesSlide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notesSlides/notesSlide33.xml" ContentType="application/vnd.openxmlformats-officedocument.presentationml.notesSlid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notesSlides/notesSlide34.xml" ContentType="application/vnd.openxmlformats-officedocument.presentationml.notesSlide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notesSlides/notesSlide35.xml" ContentType="application/vnd.openxmlformats-officedocument.presentationml.notesSlide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notesSlides/notesSlide36.xml" ContentType="application/vnd.openxmlformats-officedocument.presentationml.notesSlide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notesSlides/notesSlide37.xml" ContentType="application/vnd.openxmlformats-officedocument.presentationml.notesSlide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notesSlides/notesSlide40.xml" ContentType="application/vnd.openxmlformats-officedocument.presentationml.notesSlide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notesSlides/notesSlide41.xml" ContentType="application/vnd.openxmlformats-officedocument.presentationml.notesSlide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notesSlides/notesSlide42.xml" ContentType="application/vnd.openxmlformats-officedocument.presentationml.notesSlide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0" r:id="rId3"/>
    <p:sldMasterId id="2147483713" r:id="rId4"/>
  </p:sldMasterIdLst>
  <p:notesMasterIdLst>
    <p:notesMasterId r:id="rId56"/>
  </p:notesMasterIdLst>
  <p:sldIdLst>
    <p:sldId id="317" r:id="rId5"/>
    <p:sldId id="357" r:id="rId6"/>
    <p:sldId id="328" r:id="rId7"/>
    <p:sldId id="329" r:id="rId8"/>
    <p:sldId id="330" r:id="rId9"/>
    <p:sldId id="331" r:id="rId10"/>
    <p:sldId id="333" r:id="rId11"/>
    <p:sldId id="334" r:id="rId12"/>
    <p:sldId id="351" r:id="rId13"/>
    <p:sldId id="335" r:id="rId14"/>
    <p:sldId id="336" r:id="rId15"/>
    <p:sldId id="352" r:id="rId16"/>
    <p:sldId id="337" r:id="rId17"/>
    <p:sldId id="338" r:id="rId18"/>
    <p:sldId id="339" r:id="rId19"/>
    <p:sldId id="353" r:id="rId20"/>
    <p:sldId id="340" r:id="rId21"/>
    <p:sldId id="342" r:id="rId22"/>
    <p:sldId id="358" r:id="rId23"/>
    <p:sldId id="343" r:id="rId24"/>
    <p:sldId id="344" r:id="rId25"/>
    <p:sldId id="354" r:id="rId26"/>
    <p:sldId id="345" r:id="rId27"/>
    <p:sldId id="346" r:id="rId28"/>
    <p:sldId id="347" r:id="rId29"/>
    <p:sldId id="348" r:id="rId30"/>
    <p:sldId id="349" r:id="rId31"/>
    <p:sldId id="367" r:id="rId32"/>
    <p:sldId id="368" r:id="rId33"/>
    <p:sldId id="369" r:id="rId34"/>
    <p:sldId id="350" r:id="rId35"/>
    <p:sldId id="359" r:id="rId36"/>
    <p:sldId id="360" r:id="rId37"/>
    <p:sldId id="356" r:id="rId38"/>
    <p:sldId id="260" r:id="rId39"/>
    <p:sldId id="361" r:id="rId40"/>
    <p:sldId id="322" r:id="rId41"/>
    <p:sldId id="261" r:id="rId42"/>
    <p:sldId id="370" r:id="rId43"/>
    <p:sldId id="262" r:id="rId44"/>
    <p:sldId id="323" r:id="rId45"/>
    <p:sldId id="265" r:id="rId46"/>
    <p:sldId id="362" r:id="rId47"/>
    <p:sldId id="363" r:id="rId48"/>
    <p:sldId id="263" r:id="rId49"/>
    <p:sldId id="324" r:id="rId50"/>
    <p:sldId id="364" r:id="rId51"/>
    <p:sldId id="268" r:id="rId52"/>
    <p:sldId id="264" r:id="rId53"/>
    <p:sldId id="269" r:id="rId54"/>
    <p:sldId id="294" r:id="rId55"/>
  </p:sldIdLst>
  <p:sldSz cx="9144000" cy="6858000" type="screen4x3"/>
  <p:notesSz cx="7315200" cy="96012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69696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58" autoAdjust="0"/>
  </p:normalViewPr>
  <p:slideViewPr>
    <p:cSldViewPr>
      <p:cViewPr varScale="1">
        <p:scale>
          <a:sx n="57" d="100"/>
          <a:sy n="57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2-02T11:34:27.2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4180 310 14,'-6'27'18,"6"-27"-6,0 0 0,-32 7-5,32-7-2,-20 2-3,20-2-1,-23-9-1,23 9 0,-27-13 0,27 13 0,-31-20 0,31 20 0,-34-25 0,34 25 0,-31-22 0,31 22 1,-27-14 0,27 14 0,-20-9 1,20 9-1,-21-6 1,21 6 0,-29-7 0,9 3 0,-7-3-1,0 0 0,-7 0-1,1 3 0,-5-1 1,2 1-1,-3 2 0,-3 0 1,-1-3-1,-6 1 0,-3-1 0,-6-4 1,-3-2-1,-9-2 0,1 1 0,-3-3 0,-7-1 0,3 0 1,-5 5-1,0 0 0,-4 2 0,4 5 1,-2-3-1,2 2 0,-5-1 0,3 3 0,5-1 0,-1 2 1,3-3-1,1 5 0,1 0 1,0 7-1,4 0 0,3 4 1,-5 5-1,0 1 1,0 6-1,0 1 1,1-1-1,-4 4 1,1-1-1,2 6 1,-4-3-1,6 0 1,-1 4-1,8-1 2,-5 4-1,8 4 0,-1-7 0,9 8-1,-2-3 1,5 2 0,-3-4 0,3 6-2,-1-2 1,5 1 0,3 3 0,-1 3 1,5 5-1,2-1 0,2 7 0,5 1 1,4 3-1,3 1 0,6 4 0,5 4 0,9 3 0,4 2 0,7 0 0,4 3 0,3 3 1,4 1-1,3-5 0,1-2 1,1-6-1,2-3 1,2-5-1,7-1 0,5-3 0,4-2 0,13 11 0,12 2 1,11 10-1,13 1 1,12 10-1,17 6 1,19 0-1,15 4 1,2-1-1,12-1 0,7-8 0,1-5 0,-1-16 0,-1-4 0,-4-16 1,3-6-2,-1-19 1,0-6 0,2-9 0,5-4 1,7-5-1,4-3 0,1 1 0,-1-2 0,5 1 0,-3 1 0,-9 2 1,-8 0-1,-14 0 0,-11 2 0,-21-4 0,-10 2 0,-17-2 0,-10 2 0,-6-2 0,-8 2 0,-4 0 0,-3 2 0,0 2 0,-4 1 0,-5-1 0,-5 3 0,-8 0 0,-5-1 0,-9-1 0,-4 2 1,-7-3-1,-4 1 0,-23-5 0,33 6 0,-33-6 0,27 9 0,-27-9 0,27 7 0,-27-7 0,29 9 0,-29-9 0,36 7 0,-15-7 0,1 0-1,5 2 0,0-7-1,9 8-2,-7-10-2,14 9-1,-12-11-1,21 14-1,-18-14-2,22 11-15,-2 5-3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D4AFDA-452D-4BF7-97F1-0C23EA95F74A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5BE562-429C-4B64-8B1D-A17CEEECF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r>
              <a:rPr lang="en-US" dirty="0" smtClean="0"/>
              <a:t>choose -8</a:t>
            </a:r>
            <a:r>
              <a:rPr lang="en-US" baseline="0" dirty="0" smtClean="0"/>
              <a:t> so we have a sign bit</a:t>
            </a:r>
            <a:endParaRPr lang="en-US" dirty="0" smtClean="0"/>
          </a:p>
          <a:p>
            <a:r>
              <a:rPr lang="en-US" dirty="0" smtClean="0"/>
              <a:t>+0 = -0</a:t>
            </a:r>
          </a:p>
          <a:p>
            <a:r>
              <a:rPr lang="en-US" dirty="0" smtClean="0"/>
              <a:t>wraps from +7 to -8</a:t>
            </a:r>
          </a:p>
          <a:p>
            <a:r>
              <a:rPr lang="en-US" dirty="0" smtClean="0"/>
              <a:t>asymmetric: no</a:t>
            </a:r>
            <a:r>
              <a:rPr lang="en-US" baseline="0" dirty="0" smtClean="0"/>
              <a:t> +8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r>
              <a:rPr lang="en-US" dirty="0" smtClean="0"/>
              <a:t>choose -8</a:t>
            </a:r>
            <a:r>
              <a:rPr lang="en-US" baseline="0" dirty="0" smtClean="0"/>
              <a:t> so we have a sign bit</a:t>
            </a:r>
            <a:endParaRPr lang="en-US" dirty="0" smtClean="0"/>
          </a:p>
          <a:p>
            <a:r>
              <a:rPr lang="en-US" dirty="0" smtClean="0"/>
              <a:t>+0 = -0</a:t>
            </a:r>
          </a:p>
          <a:p>
            <a:r>
              <a:rPr lang="en-US" dirty="0" smtClean="0"/>
              <a:t>wraps from +7 to -8</a:t>
            </a:r>
          </a:p>
          <a:p>
            <a:r>
              <a:rPr lang="en-US" dirty="0" smtClean="0"/>
              <a:t>asymmetric: no</a:t>
            </a:r>
            <a:r>
              <a:rPr lang="en-US" baseline="0" dirty="0" smtClean="0"/>
              <a:t> +8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r>
              <a:rPr lang="en-US" dirty="0" smtClean="0"/>
              <a:t>1 + (-1)</a:t>
            </a:r>
          </a:p>
          <a:p>
            <a:r>
              <a:rPr lang="en-US" dirty="0" smtClean="0"/>
              <a:t>(-3) + (-1)</a:t>
            </a:r>
          </a:p>
          <a:p>
            <a:r>
              <a:rPr lang="en-US" dirty="0" smtClean="0"/>
              <a:t>(-7)</a:t>
            </a:r>
            <a:r>
              <a:rPr lang="en-US" baseline="0" dirty="0" smtClean="0"/>
              <a:t> + 3</a:t>
            </a:r>
          </a:p>
          <a:p>
            <a:r>
              <a:rPr lang="en-US" baseline="0" dirty="0" smtClean="0"/>
              <a:t>7 + (-3)</a:t>
            </a:r>
          </a:p>
          <a:p>
            <a:r>
              <a:rPr lang="en-US" baseline="0" dirty="0" smtClean="0"/>
              <a:t>7 + 1 : overflow</a:t>
            </a:r>
          </a:p>
          <a:p>
            <a:r>
              <a:rPr lang="en-US" baseline="0" dirty="0" smtClean="0"/>
              <a:t>(-7) + (-3) : overflow</a:t>
            </a:r>
          </a:p>
          <a:p>
            <a:r>
              <a:rPr lang="en-US" baseline="0" dirty="0" smtClean="0"/>
              <a:t>(-7) + (-1)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r>
              <a:rPr lang="en-US" dirty="0" smtClean="0"/>
              <a:t>1 + (-1)</a:t>
            </a:r>
          </a:p>
          <a:p>
            <a:r>
              <a:rPr lang="en-US" dirty="0" smtClean="0"/>
              <a:t>(-3) + (-1)</a:t>
            </a:r>
          </a:p>
          <a:p>
            <a:r>
              <a:rPr lang="en-US" dirty="0" smtClean="0"/>
              <a:t>(-7)</a:t>
            </a:r>
            <a:r>
              <a:rPr lang="en-US" baseline="0" dirty="0" smtClean="0"/>
              <a:t> + 3</a:t>
            </a:r>
          </a:p>
          <a:p>
            <a:r>
              <a:rPr lang="en-US" baseline="0" dirty="0" smtClean="0"/>
              <a:t>7 + (-3)</a:t>
            </a:r>
          </a:p>
          <a:p>
            <a:r>
              <a:rPr lang="en-US" baseline="0" dirty="0" smtClean="0"/>
              <a:t>7 + 1 : overflow</a:t>
            </a:r>
          </a:p>
          <a:p>
            <a:r>
              <a:rPr lang="en-US" baseline="0" dirty="0" smtClean="0"/>
              <a:t>(-7) + (-3) : overflow</a:t>
            </a:r>
          </a:p>
          <a:p>
            <a:r>
              <a:rPr lang="en-US" baseline="0" dirty="0" smtClean="0"/>
              <a:t>(-7) + (-1)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3" tIns="48326" rIns="96653" bIns="48326"/>
          <a:lstStyle/>
          <a:p>
            <a:r>
              <a:rPr lang="en-US" dirty="0" smtClean="0"/>
              <a:t>a – b, where b is so large that –B overflows</a:t>
            </a:r>
          </a:p>
          <a:p>
            <a:r>
              <a:rPr lang="en-US" dirty="0" smtClean="0"/>
              <a:t>B must be -8,</a:t>
            </a:r>
            <a:r>
              <a:rPr lang="en-US" baseline="0" dirty="0" smtClean="0"/>
              <a:t> so that –B = -8</a:t>
            </a:r>
            <a:endParaRPr lang="en-US" baseline="0" dirty="0"/>
          </a:p>
          <a:p>
            <a:r>
              <a:rPr lang="en-US" baseline="0" dirty="0" smtClean="0"/>
              <a:t>last bit will change</a:t>
            </a:r>
          </a:p>
          <a:p>
            <a:r>
              <a:rPr lang="en-US" baseline="0" dirty="0" smtClean="0"/>
              <a:t>if a &gt;= 0, will correctly signal overflow</a:t>
            </a:r>
          </a:p>
          <a:p>
            <a:r>
              <a:rPr lang="en-US" baseline="0" dirty="0" smtClean="0"/>
              <a:t>if a &lt; 0, will correctly subtract and not signal overflow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r>
              <a:rPr lang="en-US" dirty="0" smtClean="0"/>
              <a:t>Adds two 1-bit numbers, </a:t>
            </a:r>
            <a:br>
              <a:rPr lang="en-US" dirty="0" smtClean="0"/>
            </a:br>
            <a:r>
              <a:rPr lang="en-US" dirty="0" smtClean="0"/>
              <a:t>computes 1-bit result and carry out</a:t>
            </a:r>
          </a:p>
          <a:p>
            <a:r>
              <a:rPr lang="en-US" dirty="0" smtClean="0"/>
              <a:t>Useful for the rightmost binary digit, not much else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3" tIns="48326" rIns="96653" bIns="48326"/>
          <a:lstStyle/>
          <a:p>
            <a:r>
              <a:rPr lang="en-US" dirty="0" smtClean="0"/>
              <a:t>a – b, where b is so large that –B overflows</a:t>
            </a:r>
          </a:p>
          <a:p>
            <a:r>
              <a:rPr lang="en-US" dirty="0" smtClean="0"/>
              <a:t>B must be -8,</a:t>
            </a:r>
            <a:r>
              <a:rPr lang="en-US" baseline="0" dirty="0" smtClean="0"/>
              <a:t> so that –B = -8</a:t>
            </a:r>
            <a:endParaRPr lang="en-US" baseline="0" dirty="0"/>
          </a:p>
          <a:p>
            <a:r>
              <a:rPr lang="en-US" baseline="0" dirty="0" smtClean="0"/>
              <a:t>last bit will change</a:t>
            </a:r>
          </a:p>
          <a:p>
            <a:r>
              <a:rPr lang="en-US" baseline="0" dirty="0" smtClean="0"/>
              <a:t>if a &gt;= 0, will correctly signal overflow</a:t>
            </a:r>
          </a:p>
          <a:p>
            <a:r>
              <a:rPr lang="en-US" baseline="0" dirty="0" smtClean="0"/>
              <a:t>if a &lt; 0, will correctly subtract and not </a:t>
            </a:r>
            <a:r>
              <a:rPr lang="en-US" baseline="0" dirty="0" err="1" smtClean="0"/>
              <a:t>signa</a:t>
            </a:r>
            <a:r>
              <a:rPr lang="en-US" baseline="0" dirty="0" smtClean="0"/>
              <a:t>	l overflow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r>
              <a:rPr lang="en-US" dirty="0" smtClean="0"/>
              <a:t>User enters the numbers to be added or subtracted using toggle switches</a:t>
            </a:r>
          </a:p>
          <a:p>
            <a:r>
              <a:rPr lang="en-US" dirty="0" smtClean="0"/>
              <a:t>User selects ADD or SUBTRACT</a:t>
            </a:r>
          </a:p>
          <a:p>
            <a:r>
              <a:rPr lang="en-US" dirty="0" err="1" smtClean="0"/>
              <a:t>Muxes</a:t>
            </a:r>
            <a:r>
              <a:rPr lang="en-US" dirty="0" smtClean="0"/>
              <a:t> feed A and B,</a:t>
            </a:r>
            <a:br>
              <a:rPr lang="en-US" dirty="0" smtClean="0"/>
            </a:br>
            <a:r>
              <a:rPr lang="en-US" dirty="0" smtClean="0"/>
              <a:t>or A and –B, to the 8-bit adder</a:t>
            </a:r>
          </a:p>
          <a:p>
            <a:r>
              <a:rPr lang="en-US" dirty="0" smtClean="0"/>
              <a:t>The 8-bit decoder for the hex display is straightforward (but not shown in detail)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3" tIns="48322" rIns="96643" bIns="483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257301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9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9" tIns="47785" rIns="95569" bIns="47785"/>
          <a:lstStyle/>
          <a:p>
            <a:r>
              <a:rPr lang="en-US" dirty="0" smtClean="0"/>
              <a:t>How are we going to stably store state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r>
              <a:rPr lang="en-US" dirty="0"/>
              <a:t>How 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r>
              <a:rPr lang="en-US" dirty="0"/>
              <a:t>Start with  0, </a:t>
            </a:r>
            <a:r>
              <a:rPr lang="en-US" dirty="0" smtClean="0"/>
              <a:t>1</a:t>
            </a:r>
            <a:r>
              <a:rPr lang="en-US" baseline="0" dirty="0" smtClean="0"/>
              <a:t> =&gt;</a:t>
            </a:r>
            <a:r>
              <a:rPr lang="en-US" dirty="0" smtClean="0"/>
              <a:t> </a:t>
            </a:r>
            <a:r>
              <a:rPr lang="en-US" dirty="0"/>
              <a:t>0, </a:t>
            </a:r>
            <a:r>
              <a:rPr lang="en-US" dirty="0" smtClean="0"/>
              <a:t>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r>
              <a:rPr lang="en-US" dirty="0"/>
              <a:t>Start with  0, </a:t>
            </a:r>
            <a:r>
              <a:rPr lang="en-US" dirty="0" smtClean="0"/>
              <a:t>1</a:t>
            </a:r>
            <a:r>
              <a:rPr lang="en-US" baseline="0" dirty="0" smtClean="0"/>
              <a:t> =&gt;</a:t>
            </a:r>
            <a:r>
              <a:rPr lang="en-US" dirty="0" smtClean="0"/>
              <a:t> </a:t>
            </a:r>
            <a:r>
              <a:rPr lang="en-US" dirty="0"/>
              <a:t>0, </a:t>
            </a:r>
            <a:r>
              <a:rPr lang="en-US" dirty="0" smtClean="0"/>
              <a:t>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r>
              <a:rPr lang="en-US" dirty="0"/>
              <a:t>Start </a:t>
            </a:r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  <a:endParaRPr lang="en-US" dirty="0"/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</a:t>
            </a:r>
            <a:r>
              <a:rPr lang="en-US" dirty="0"/>
              <a:t>= 1</a:t>
            </a:r>
          </a:p>
          <a:p>
            <a:r>
              <a:rPr lang="en-US" dirty="0"/>
              <a:t>After </a:t>
            </a:r>
            <a:r>
              <a:rPr lang="en-US" dirty="0" smtClean="0"/>
              <a:t>NOT</a:t>
            </a:r>
            <a:r>
              <a:rPr lang="en-US" baseline="0" dirty="0" smtClean="0"/>
              <a:t> </a:t>
            </a:r>
            <a:r>
              <a:rPr lang="en-US" dirty="0" smtClean="0"/>
              <a:t>gate</a:t>
            </a:r>
            <a:r>
              <a:rPr lang="en-US" dirty="0"/>
              <a:t>, R = 0</a:t>
            </a:r>
          </a:p>
          <a:p>
            <a:r>
              <a:rPr lang="en-US" dirty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</a:t>
            </a:r>
            <a:r>
              <a:rPr lang="en-US" dirty="0"/>
              <a:t>= 0 (R is already ready then), Q goes 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r>
              <a:rPr lang="en-US" dirty="0"/>
              <a:t>Start </a:t>
            </a:r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  <a:endParaRPr lang="en-US" dirty="0"/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</a:t>
            </a:r>
            <a:r>
              <a:rPr lang="en-US" dirty="0"/>
              <a:t>= 1</a:t>
            </a:r>
          </a:p>
          <a:p>
            <a:r>
              <a:rPr lang="en-US" dirty="0"/>
              <a:t>After </a:t>
            </a:r>
            <a:r>
              <a:rPr lang="en-US" dirty="0" smtClean="0"/>
              <a:t>NOT</a:t>
            </a:r>
            <a:r>
              <a:rPr lang="en-US" baseline="0" dirty="0" smtClean="0"/>
              <a:t> </a:t>
            </a:r>
            <a:r>
              <a:rPr lang="en-US" dirty="0" smtClean="0"/>
              <a:t>gate</a:t>
            </a:r>
            <a:r>
              <a:rPr lang="en-US" dirty="0"/>
              <a:t>, R = 0</a:t>
            </a:r>
          </a:p>
          <a:p>
            <a:r>
              <a:rPr lang="en-US" dirty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</a:t>
            </a:r>
            <a:r>
              <a:rPr lang="en-US" dirty="0"/>
              <a:t>= 0 (R is already ready then), Q goes 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r>
              <a:rPr lang="en-US" dirty="0" smtClean="0"/>
              <a:t>Any forbidden S=R=1 inputs? no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9" tIns="47785" rIns="95569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r>
              <a:rPr lang="en-US" dirty="0" smtClean="0"/>
              <a:t>Adds two 1-bit numbers, along with carry-in, computes 1-bit result and carry out</a:t>
            </a:r>
          </a:p>
          <a:p>
            <a:r>
              <a:rPr lang="en-US" dirty="0" smtClean="0"/>
              <a:t>Can be cascaded to add N-bit numbers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5" rIns="95569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3" tIns="48322" rIns="96643" bIns="4832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53" tIns="48326" rIns="96653" bIns="48326">
            <a:normAutofit/>
          </a:bodyPr>
          <a:lstStyle/>
          <a:p>
            <a:r>
              <a:rPr lang="en-US" dirty="0" smtClean="0"/>
              <a:t>problems?</a:t>
            </a:r>
            <a:r>
              <a:rPr lang="en-US" baseline="0" dirty="0" smtClean="0"/>
              <a:t> </a:t>
            </a:r>
            <a:r>
              <a:rPr lang="en-US" dirty="0" smtClean="0"/>
              <a:t>two zeros, circuit still complicated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3" tIns="48326" rIns="96653" bIns="48326"/>
          <a:lstStyle/>
          <a:p>
            <a:fld id="{F138EA58-C6FB-42EB-AD9F-48A3EC3E59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53" tIns="48326" rIns="96653" bIns="48326">
            <a:normAutofit/>
          </a:bodyPr>
          <a:lstStyle/>
          <a:p>
            <a:r>
              <a:rPr lang="en-US" dirty="0" smtClean="0"/>
              <a:t>add 1 and *discard carry*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3" tIns="48326" rIns="96653" bIns="48326"/>
          <a:lstStyle/>
          <a:p>
            <a:fld id="{F138EA58-C6FB-42EB-AD9F-48A3EC3E59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Copyright Hakim Weatherspoon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9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543B-7C7B-4679-868C-F8F796DB9029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881-0A5C-4F4E-B910-785CD5C7BA6F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118E-D62D-4452-AFA7-D0CC1A61B0FE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4B37-0297-48A7-8500-02D715E1DCDB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D53B-9032-46A5-A141-4A7333AE3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2F982BF-DCB9-A24B-9D0D-92C32D20EB73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90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0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9707AD9-B97A-4C94-AF12-18D3A4A9C39C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12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12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7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4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6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Hakim Weatherspoon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4D4C04B-69BD-114E-B4F7-3E30B65988C1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65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964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75FA-63F7-40A9-B04F-E390D893E6FB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2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27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03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77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1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0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Hakim Weatherspoon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1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9707AD9-B97A-4C94-AF12-18D3A4A9C39C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225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7462-B9D4-4043-9052-BB4A6B809D6C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75FA-63F7-40A9-B04F-E390D893E6FB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3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7462-B9D4-4043-9052-BB4A6B809D6C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17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8751-31F5-4EF7-9B90-DBFFB897058B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88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A922-ED91-40B9-8AB8-E24DB725DEB6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5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6CB3-99AC-40CF-B2F6-25C2009EDC18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28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7394-EB38-4823-BA5C-36856B34317D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14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100-8B7B-4E6E-BF63-BB2BEA6053AF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49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543B-7C7B-4679-868C-F8F796DB9029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93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881-0A5C-4F4E-B910-785CD5C7BA6F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863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118E-D62D-4452-AFA7-D0CC1A61B0FE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0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8751-31F5-4EF7-9B90-DBFFB897058B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4B37-0297-48A7-8500-02D715E1DCDB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D53B-9032-46A5-A141-4A7333AE30B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1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A922-ED91-40B9-8AB8-E24DB725DEB6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6CB3-99AC-40CF-B2F6-25C2009EDC18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7394-EB38-4823-BA5C-36856B34317D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100-8B7B-4E6E-BF63-BB2BEA6053AF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E4D5931-BD96-4373-A7E4-BB07CF5398E5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79D53B-9032-46A5-A141-4A7333AE30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382588" y="609600"/>
            <a:ext cx="8384794" cy="0"/>
          </a:xfrm>
          <a:prstGeom prst="line">
            <a:avLst/>
          </a:prstGeom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1000" y="609600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51"/>
            <a:ext cx="7772400" cy="49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685800"/>
            <a:ext cx="82835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1000" y="609600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685800"/>
            <a:ext cx="82835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E4D5931-BD96-4373-A7E4-BB07CF5398E5}" type="datetime1">
              <a:rPr lang="en-US" smtClean="0">
                <a:solidFill>
                  <a:srgbClr val="FFFFFF"/>
                </a:solidFill>
              </a:rPr>
              <a:pPr/>
              <a:t>2/5/2012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79D53B-9032-46A5-A141-4A7333AE30B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382588" y="609600"/>
            <a:ext cx="8384794" cy="0"/>
          </a:xfrm>
          <a:prstGeom prst="line">
            <a:avLst/>
          </a:prstGeom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0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6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7.emf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9.emf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" Type="http://schemas.openxmlformats.org/officeDocument/2006/relationships/tags" Target="../tags/tag139.xml"/><Relationship Id="rId21" Type="http://schemas.openxmlformats.org/officeDocument/2006/relationships/tags" Target="../tags/tag157.xml"/><Relationship Id="rId34" Type="http://schemas.openxmlformats.org/officeDocument/2006/relationships/notesSlide" Target="../notesSlides/notesSlide15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tags" Target="../tags/tag165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tags" Target="../tags/tag168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tags" Target="../tags/tag167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9" Type="http://schemas.openxmlformats.org/officeDocument/2006/relationships/tags" Target="../tags/tag212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34" Type="http://schemas.openxmlformats.org/officeDocument/2006/relationships/tags" Target="../tags/tag207.xml"/><Relationship Id="rId42" Type="http://schemas.openxmlformats.org/officeDocument/2006/relationships/tags" Target="../tags/tag215.xml"/><Relationship Id="rId47" Type="http://schemas.openxmlformats.org/officeDocument/2006/relationships/notesSlide" Target="../notesSlides/notesSlide18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38" Type="http://schemas.openxmlformats.org/officeDocument/2006/relationships/tags" Target="../tags/tag211.xml"/><Relationship Id="rId46" Type="http://schemas.openxmlformats.org/officeDocument/2006/relationships/slideLayout" Target="../slideLayouts/slideLayout3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41" Type="http://schemas.openxmlformats.org/officeDocument/2006/relationships/tags" Target="../tags/tag214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tags" Target="../tags/tag205.xml"/><Relationship Id="rId37" Type="http://schemas.openxmlformats.org/officeDocument/2006/relationships/tags" Target="../tags/tag210.xml"/><Relationship Id="rId40" Type="http://schemas.openxmlformats.org/officeDocument/2006/relationships/tags" Target="../tags/tag213.xml"/><Relationship Id="rId45" Type="http://schemas.openxmlformats.org/officeDocument/2006/relationships/tags" Target="../tags/tag218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tags" Target="../tags/tag209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tags" Target="../tags/tag204.xml"/><Relationship Id="rId44" Type="http://schemas.openxmlformats.org/officeDocument/2006/relationships/tags" Target="../tags/tag217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35" Type="http://schemas.openxmlformats.org/officeDocument/2006/relationships/tags" Target="../tags/tag208.xml"/><Relationship Id="rId43" Type="http://schemas.openxmlformats.org/officeDocument/2006/relationships/tags" Target="../tags/tag2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tags" Target="../tags/tag247.xml"/><Relationship Id="rId39" Type="http://schemas.openxmlformats.org/officeDocument/2006/relationships/tags" Target="../tags/tag260.xml"/><Relationship Id="rId21" Type="http://schemas.openxmlformats.org/officeDocument/2006/relationships/tags" Target="../tags/tag242.xml"/><Relationship Id="rId34" Type="http://schemas.openxmlformats.org/officeDocument/2006/relationships/tags" Target="../tags/tag255.xml"/><Relationship Id="rId42" Type="http://schemas.openxmlformats.org/officeDocument/2006/relationships/tags" Target="../tags/tag263.xml"/><Relationship Id="rId47" Type="http://schemas.openxmlformats.org/officeDocument/2006/relationships/tags" Target="../tags/tag268.xml"/><Relationship Id="rId50" Type="http://schemas.openxmlformats.org/officeDocument/2006/relationships/tags" Target="../tags/tag271.xml"/><Relationship Id="rId55" Type="http://schemas.openxmlformats.org/officeDocument/2006/relationships/tags" Target="../tags/tag276.xml"/><Relationship Id="rId63" Type="http://schemas.openxmlformats.org/officeDocument/2006/relationships/tags" Target="../tags/tag284.xml"/><Relationship Id="rId68" Type="http://schemas.openxmlformats.org/officeDocument/2006/relationships/slideLayout" Target="../slideLayouts/slideLayout3.xml"/><Relationship Id="rId7" Type="http://schemas.openxmlformats.org/officeDocument/2006/relationships/tags" Target="../tags/tag228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9" Type="http://schemas.openxmlformats.org/officeDocument/2006/relationships/tags" Target="../tags/tag250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tags" Target="../tags/tag245.xml"/><Relationship Id="rId32" Type="http://schemas.openxmlformats.org/officeDocument/2006/relationships/tags" Target="../tags/tag253.xml"/><Relationship Id="rId37" Type="http://schemas.openxmlformats.org/officeDocument/2006/relationships/tags" Target="../tags/tag258.xml"/><Relationship Id="rId40" Type="http://schemas.openxmlformats.org/officeDocument/2006/relationships/tags" Target="../tags/tag261.xml"/><Relationship Id="rId45" Type="http://schemas.openxmlformats.org/officeDocument/2006/relationships/tags" Target="../tags/tag266.xml"/><Relationship Id="rId53" Type="http://schemas.openxmlformats.org/officeDocument/2006/relationships/tags" Target="../tags/tag274.xml"/><Relationship Id="rId58" Type="http://schemas.openxmlformats.org/officeDocument/2006/relationships/tags" Target="../tags/tag279.xml"/><Relationship Id="rId66" Type="http://schemas.openxmlformats.org/officeDocument/2006/relationships/tags" Target="../tags/tag287.xml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tags" Target="../tags/tag244.xml"/><Relationship Id="rId28" Type="http://schemas.openxmlformats.org/officeDocument/2006/relationships/tags" Target="../tags/tag249.xml"/><Relationship Id="rId36" Type="http://schemas.openxmlformats.org/officeDocument/2006/relationships/tags" Target="../tags/tag257.xml"/><Relationship Id="rId49" Type="http://schemas.openxmlformats.org/officeDocument/2006/relationships/tags" Target="../tags/tag270.xml"/><Relationship Id="rId57" Type="http://schemas.openxmlformats.org/officeDocument/2006/relationships/tags" Target="../tags/tag278.xml"/><Relationship Id="rId61" Type="http://schemas.openxmlformats.org/officeDocument/2006/relationships/tags" Target="../tags/tag282.xml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tags" Target="../tags/tag252.xml"/><Relationship Id="rId44" Type="http://schemas.openxmlformats.org/officeDocument/2006/relationships/tags" Target="../tags/tag265.xml"/><Relationship Id="rId52" Type="http://schemas.openxmlformats.org/officeDocument/2006/relationships/tags" Target="../tags/tag273.xml"/><Relationship Id="rId60" Type="http://schemas.openxmlformats.org/officeDocument/2006/relationships/tags" Target="../tags/tag281.xml"/><Relationship Id="rId65" Type="http://schemas.openxmlformats.org/officeDocument/2006/relationships/tags" Target="../tags/tag286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tags" Target="../tags/tag248.xml"/><Relationship Id="rId30" Type="http://schemas.openxmlformats.org/officeDocument/2006/relationships/tags" Target="../tags/tag251.xml"/><Relationship Id="rId35" Type="http://schemas.openxmlformats.org/officeDocument/2006/relationships/tags" Target="../tags/tag256.xml"/><Relationship Id="rId43" Type="http://schemas.openxmlformats.org/officeDocument/2006/relationships/tags" Target="../tags/tag264.xml"/><Relationship Id="rId48" Type="http://schemas.openxmlformats.org/officeDocument/2006/relationships/tags" Target="../tags/tag269.xml"/><Relationship Id="rId56" Type="http://schemas.openxmlformats.org/officeDocument/2006/relationships/tags" Target="../tags/tag277.xml"/><Relationship Id="rId64" Type="http://schemas.openxmlformats.org/officeDocument/2006/relationships/tags" Target="../tags/tag285.xml"/><Relationship Id="rId69" Type="http://schemas.openxmlformats.org/officeDocument/2006/relationships/notesSlide" Target="../notesSlides/notesSlide20.xml"/><Relationship Id="rId8" Type="http://schemas.openxmlformats.org/officeDocument/2006/relationships/tags" Target="../tags/tag229.xml"/><Relationship Id="rId51" Type="http://schemas.openxmlformats.org/officeDocument/2006/relationships/tags" Target="../tags/tag272.xml"/><Relationship Id="rId3" Type="http://schemas.openxmlformats.org/officeDocument/2006/relationships/tags" Target="../tags/tag224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tags" Target="../tags/tag246.xml"/><Relationship Id="rId33" Type="http://schemas.openxmlformats.org/officeDocument/2006/relationships/tags" Target="../tags/tag254.xml"/><Relationship Id="rId38" Type="http://schemas.openxmlformats.org/officeDocument/2006/relationships/tags" Target="../tags/tag259.xml"/><Relationship Id="rId46" Type="http://schemas.openxmlformats.org/officeDocument/2006/relationships/tags" Target="../tags/tag267.xml"/><Relationship Id="rId59" Type="http://schemas.openxmlformats.org/officeDocument/2006/relationships/tags" Target="../tags/tag280.xml"/><Relationship Id="rId67" Type="http://schemas.openxmlformats.org/officeDocument/2006/relationships/tags" Target="../tags/tag288.xml"/><Relationship Id="rId20" Type="http://schemas.openxmlformats.org/officeDocument/2006/relationships/tags" Target="../tags/tag241.xml"/><Relationship Id="rId41" Type="http://schemas.openxmlformats.org/officeDocument/2006/relationships/tags" Target="../tags/tag262.xml"/><Relationship Id="rId54" Type="http://schemas.openxmlformats.org/officeDocument/2006/relationships/tags" Target="../tags/tag275.xml"/><Relationship Id="rId62" Type="http://schemas.openxmlformats.org/officeDocument/2006/relationships/tags" Target="../tags/tag283.xml"/><Relationship Id="rId70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image" Target="../media/image15.emf"/><Relationship Id="rId3" Type="http://schemas.openxmlformats.org/officeDocument/2006/relationships/tags" Target="../tags/tag291.xml"/><Relationship Id="rId21" Type="http://schemas.openxmlformats.org/officeDocument/2006/relationships/tags" Target="../tags/tag309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image" Target="../media/image14.jpeg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notesSlide" Target="../notesSlides/notesSlide21.xml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tags" Target="../tags/tag336.xml"/><Relationship Id="rId39" Type="http://schemas.openxmlformats.org/officeDocument/2006/relationships/tags" Target="../tags/tag349.xml"/><Relationship Id="rId3" Type="http://schemas.openxmlformats.org/officeDocument/2006/relationships/tags" Target="../tags/tag313.xml"/><Relationship Id="rId21" Type="http://schemas.openxmlformats.org/officeDocument/2006/relationships/tags" Target="../tags/tag331.xml"/><Relationship Id="rId34" Type="http://schemas.openxmlformats.org/officeDocument/2006/relationships/tags" Target="../tags/tag344.xml"/><Relationship Id="rId42" Type="http://schemas.openxmlformats.org/officeDocument/2006/relationships/tags" Target="../tags/tag352.xml"/><Relationship Id="rId47" Type="http://schemas.openxmlformats.org/officeDocument/2006/relationships/tags" Target="../tags/tag357.xml"/><Relationship Id="rId50" Type="http://schemas.openxmlformats.org/officeDocument/2006/relationships/image" Target="../media/image14.jpe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tags" Target="../tags/tag335.xml"/><Relationship Id="rId33" Type="http://schemas.openxmlformats.org/officeDocument/2006/relationships/tags" Target="../tags/tag343.xml"/><Relationship Id="rId38" Type="http://schemas.openxmlformats.org/officeDocument/2006/relationships/tags" Target="../tags/tag348.xml"/><Relationship Id="rId46" Type="http://schemas.openxmlformats.org/officeDocument/2006/relationships/tags" Target="../tags/tag356.xml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tags" Target="../tags/tag330.xml"/><Relationship Id="rId29" Type="http://schemas.openxmlformats.org/officeDocument/2006/relationships/tags" Target="../tags/tag339.xml"/><Relationship Id="rId41" Type="http://schemas.openxmlformats.org/officeDocument/2006/relationships/tags" Target="../tags/tag351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tags" Target="../tags/tag334.xml"/><Relationship Id="rId32" Type="http://schemas.openxmlformats.org/officeDocument/2006/relationships/tags" Target="../tags/tag342.xml"/><Relationship Id="rId37" Type="http://schemas.openxmlformats.org/officeDocument/2006/relationships/tags" Target="../tags/tag347.xml"/><Relationship Id="rId40" Type="http://schemas.openxmlformats.org/officeDocument/2006/relationships/tags" Target="../tags/tag350.xml"/><Relationship Id="rId45" Type="http://schemas.openxmlformats.org/officeDocument/2006/relationships/tags" Target="../tags/tag355.xml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tags" Target="../tags/tag333.xml"/><Relationship Id="rId28" Type="http://schemas.openxmlformats.org/officeDocument/2006/relationships/tags" Target="../tags/tag338.xml"/><Relationship Id="rId36" Type="http://schemas.openxmlformats.org/officeDocument/2006/relationships/tags" Target="../tags/tag346.xml"/><Relationship Id="rId49" Type="http://schemas.openxmlformats.org/officeDocument/2006/relationships/notesSlide" Target="../notesSlides/notesSlide22.xml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31" Type="http://schemas.openxmlformats.org/officeDocument/2006/relationships/tags" Target="../tags/tag341.xml"/><Relationship Id="rId44" Type="http://schemas.openxmlformats.org/officeDocument/2006/relationships/tags" Target="../tags/tag354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tags" Target="../tags/tag332.xml"/><Relationship Id="rId27" Type="http://schemas.openxmlformats.org/officeDocument/2006/relationships/tags" Target="../tags/tag337.xml"/><Relationship Id="rId30" Type="http://schemas.openxmlformats.org/officeDocument/2006/relationships/tags" Target="../tags/tag340.xml"/><Relationship Id="rId35" Type="http://schemas.openxmlformats.org/officeDocument/2006/relationships/tags" Target="../tags/tag345.xml"/><Relationship Id="rId43" Type="http://schemas.openxmlformats.org/officeDocument/2006/relationships/tags" Target="../tags/tag353.xml"/><Relationship Id="rId48" Type="http://schemas.openxmlformats.org/officeDocument/2006/relationships/slideLayout" Target="../slideLayouts/slideLayout7.xml"/><Relationship Id="rId8" Type="http://schemas.openxmlformats.org/officeDocument/2006/relationships/tags" Target="../tags/tag3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tags" Target="../tags/tag383.xml"/><Relationship Id="rId3" Type="http://schemas.openxmlformats.org/officeDocument/2006/relationships/tags" Target="../tags/tag360.xml"/><Relationship Id="rId21" Type="http://schemas.openxmlformats.org/officeDocument/2006/relationships/tags" Target="../tags/tag378.xml"/><Relationship Id="rId34" Type="http://schemas.openxmlformats.org/officeDocument/2006/relationships/slideLayout" Target="../slideLayouts/slideLayout3.xml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tags" Target="../tags/tag382.xml"/><Relationship Id="rId33" Type="http://schemas.openxmlformats.org/officeDocument/2006/relationships/tags" Target="../tags/tag390.xml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tags" Target="../tags/tag377.xml"/><Relationship Id="rId29" Type="http://schemas.openxmlformats.org/officeDocument/2006/relationships/tags" Target="../tags/tag386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tags" Target="../tags/tag381.xml"/><Relationship Id="rId32" Type="http://schemas.openxmlformats.org/officeDocument/2006/relationships/tags" Target="../tags/tag389.xml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tags" Target="../tags/tag380.xml"/><Relationship Id="rId28" Type="http://schemas.openxmlformats.org/officeDocument/2006/relationships/tags" Target="../tags/tag385.xml"/><Relationship Id="rId36" Type="http://schemas.openxmlformats.org/officeDocument/2006/relationships/image" Target="../media/image16.emf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tags" Target="../tags/tag388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tags" Target="../tags/tag379.xml"/><Relationship Id="rId27" Type="http://schemas.openxmlformats.org/officeDocument/2006/relationships/tags" Target="../tags/tag384.xml"/><Relationship Id="rId30" Type="http://schemas.openxmlformats.org/officeDocument/2006/relationships/tags" Target="../tags/tag387.xml"/><Relationship Id="rId35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image" Target="../media/image17.emf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notesSlide" Target="../notesSlides/notesSlide24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95.xml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39" Type="http://schemas.openxmlformats.org/officeDocument/2006/relationships/tags" Target="../tags/tag439.xml"/><Relationship Id="rId3" Type="http://schemas.openxmlformats.org/officeDocument/2006/relationships/tags" Target="../tags/tag403.xml"/><Relationship Id="rId21" Type="http://schemas.openxmlformats.org/officeDocument/2006/relationships/tags" Target="../tags/tag421.xml"/><Relationship Id="rId34" Type="http://schemas.openxmlformats.org/officeDocument/2006/relationships/tags" Target="../tags/tag434.xml"/><Relationship Id="rId42" Type="http://schemas.openxmlformats.org/officeDocument/2006/relationships/tags" Target="../tags/tag442.xml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33" Type="http://schemas.openxmlformats.org/officeDocument/2006/relationships/tags" Target="../tags/tag433.xml"/><Relationship Id="rId38" Type="http://schemas.openxmlformats.org/officeDocument/2006/relationships/tags" Target="../tags/tag438.xml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tags" Target="../tags/tag420.xml"/><Relationship Id="rId29" Type="http://schemas.openxmlformats.org/officeDocument/2006/relationships/tags" Target="../tags/tag429.xml"/><Relationship Id="rId41" Type="http://schemas.openxmlformats.org/officeDocument/2006/relationships/tags" Target="../tags/tag441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tags" Target="../tags/tag432.xml"/><Relationship Id="rId37" Type="http://schemas.openxmlformats.org/officeDocument/2006/relationships/tags" Target="../tags/tag437.xml"/><Relationship Id="rId40" Type="http://schemas.openxmlformats.org/officeDocument/2006/relationships/tags" Target="../tags/tag440.xml"/><Relationship Id="rId45" Type="http://schemas.openxmlformats.org/officeDocument/2006/relationships/notesSlide" Target="../notesSlides/notesSlide25.xml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36" Type="http://schemas.openxmlformats.org/officeDocument/2006/relationships/tags" Target="../tags/tag436.xml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tags" Target="../tags/tag431.xml"/><Relationship Id="rId44" Type="http://schemas.openxmlformats.org/officeDocument/2006/relationships/slideLayout" Target="../slideLayouts/slideLayout3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tags" Target="../tags/tag430.xml"/><Relationship Id="rId35" Type="http://schemas.openxmlformats.org/officeDocument/2006/relationships/tags" Target="../tags/tag435.xml"/><Relationship Id="rId43" Type="http://schemas.openxmlformats.org/officeDocument/2006/relationships/tags" Target="../tags/tag4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4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2.emf"/><Relationship Id="rId4" Type="http://schemas.openxmlformats.org/officeDocument/2006/relationships/tags" Target="../tags/tag34.xml"/><Relationship Id="rId9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12" Type="http://schemas.openxmlformats.org/officeDocument/2006/relationships/notesSlide" Target="../notesSlides/notesSlide27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53.xml"/><Relationship Id="rId10" Type="http://schemas.openxmlformats.org/officeDocument/2006/relationships/tags" Target="../tags/tag458.xml"/><Relationship Id="rId4" Type="http://schemas.openxmlformats.org/officeDocument/2006/relationships/tags" Target="../tags/tag452.xml"/><Relationship Id="rId9" Type="http://schemas.openxmlformats.org/officeDocument/2006/relationships/tags" Target="../tags/tag457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484.xml"/><Relationship Id="rId21" Type="http://schemas.openxmlformats.org/officeDocument/2006/relationships/tags" Target="../tags/tag479.xml"/><Relationship Id="rId34" Type="http://schemas.openxmlformats.org/officeDocument/2006/relationships/tags" Target="../tags/tag492.xml"/><Relationship Id="rId42" Type="http://schemas.openxmlformats.org/officeDocument/2006/relationships/tags" Target="../tags/tag500.xml"/><Relationship Id="rId47" Type="http://schemas.openxmlformats.org/officeDocument/2006/relationships/tags" Target="../tags/tag505.xml"/><Relationship Id="rId50" Type="http://schemas.openxmlformats.org/officeDocument/2006/relationships/tags" Target="../tags/tag508.xml"/><Relationship Id="rId55" Type="http://schemas.openxmlformats.org/officeDocument/2006/relationships/tags" Target="../tags/tag513.xml"/><Relationship Id="rId63" Type="http://schemas.openxmlformats.org/officeDocument/2006/relationships/tags" Target="../tags/tag521.xml"/><Relationship Id="rId68" Type="http://schemas.openxmlformats.org/officeDocument/2006/relationships/tags" Target="../tags/tag526.xml"/><Relationship Id="rId76" Type="http://schemas.openxmlformats.org/officeDocument/2006/relationships/tags" Target="../tags/tag534.xml"/><Relationship Id="rId84" Type="http://schemas.openxmlformats.org/officeDocument/2006/relationships/tags" Target="../tags/tag542.xml"/><Relationship Id="rId89" Type="http://schemas.openxmlformats.org/officeDocument/2006/relationships/tags" Target="../tags/tag547.xml"/><Relationship Id="rId97" Type="http://schemas.openxmlformats.org/officeDocument/2006/relationships/tags" Target="../tags/tag555.xml"/><Relationship Id="rId7" Type="http://schemas.openxmlformats.org/officeDocument/2006/relationships/tags" Target="../tags/tag465.xml"/><Relationship Id="rId71" Type="http://schemas.openxmlformats.org/officeDocument/2006/relationships/tags" Target="../tags/tag529.xml"/><Relationship Id="rId92" Type="http://schemas.openxmlformats.org/officeDocument/2006/relationships/tags" Target="../tags/tag550.xml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9" Type="http://schemas.openxmlformats.org/officeDocument/2006/relationships/tags" Target="../tags/tag487.xml"/><Relationship Id="rId11" Type="http://schemas.openxmlformats.org/officeDocument/2006/relationships/tags" Target="../tags/tag469.xml"/><Relationship Id="rId24" Type="http://schemas.openxmlformats.org/officeDocument/2006/relationships/tags" Target="../tags/tag482.xml"/><Relationship Id="rId32" Type="http://schemas.openxmlformats.org/officeDocument/2006/relationships/tags" Target="../tags/tag490.xml"/><Relationship Id="rId37" Type="http://schemas.openxmlformats.org/officeDocument/2006/relationships/tags" Target="../tags/tag495.xml"/><Relationship Id="rId40" Type="http://schemas.openxmlformats.org/officeDocument/2006/relationships/tags" Target="../tags/tag498.xml"/><Relationship Id="rId45" Type="http://schemas.openxmlformats.org/officeDocument/2006/relationships/tags" Target="../tags/tag503.xml"/><Relationship Id="rId53" Type="http://schemas.openxmlformats.org/officeDocument/2006/relationships/tags" Target="../tags/tag511.xml"/><Relationship Id="rId58" Type="http://schemas.openxmlformats.org/officeDocument/2006/relationships/tags" Target="../tags/tag516.xml"/><Relationship Id="rId66" Type="http://schemas.openxmlformats.org/officeDocument/2006/relationships/tags" Target="../tags/tag524.xml"/><Relationship Id="rId74" Type="http://schemas.openxmlformats.org/officeDocument/2006/relationships/tags" Target="../tags/tag532.xml"/><Relationship Id="rId79" Type="http://schemas.openxmlformats.org/officeDocument/2006/relationships/tags" Target="../tags/tag537.xml"/><Relationship Id="rId87" Type="http://schemas.openxmlformats.org/officeDocument/2006/relationships/tags" Target="../tags/tag545.xml"/><Relationship Id="rId102" Type="http://schemas.openxmlformats.org/officeDocument/2006/relationships/image" Target="../media/image23.jpeg"/><Relationship Id="rId5" Type="http://schemas.openxmlformats.org/officeDocument/2006/relationships/tags" Target="../tags/tag463.xml"/><Relationship Id="rId61" Type="http://schemas.openxmlformats.org/officeDocument/2006/relationships/tags" Target="../tags/tag519.xml"/><Relationship Id="rId82" Type="http://schemas.openxmlformats.org/officeDocument/2006/relationships/tags" Target="../tags/tag540.xml"/><Relationship Id="rId90" Type="http://schemas.openxmlformats.org/officeDocument/2006/relationships/tags" Target="../tags/tag548.xml"/><Relationship Id="rId95" Type="http://schemas.openxmlformats.org/officeDocument/2006/relationships/tags" Target="../tags/tag553.xml"/><Relationship Id="rId19" Type="http://schemas.openxmlformats.org/officeDocument/2006/relationships/tags" Target="../tags/tag477.xml"/><Relationship Id="rId14" Type="http://schemas.openxmlformats.org/officeDocument/2006/relationships/tags" Target="../tags/tag472.xml"/><Relationship Id="rId22" Type="http://schemas.openxmlformats.org/officeDocument/2006/relationships/tags" Target="../tags/tag480.xml"/><Relationship Id="rId27" Type="http://schemas.openxmlformats.org/officeDocument/2006/relationships/tags" Target="../tags/tag485.xml"/><Relationship Id="rId30" Type="http://schemas.openxmlformats.org/officeDocument/2006/relationships/tags" Target="../tags/tag488.xml"/><Relationship Id="rId35" Type="http://schemas.openxmlformats.org/officeDocument/2006/relationships/tags" Target="../tags/tag493.xml"/><Relationship Id="rId43" Type="http://schemas.openxmlformats.org/officeDocument/2006/relationships/tags" Target="../tags/tag501.xml"/><Relationship Id="rId48" Type="http://schemas.openxmlformats.org/officeDocument/2006/relationships/tags" Target="../tags/tag506.xml"/><Relationship Id="rId56" Type="http://schemas.openxmlformats.org/officeDocument/2006/relationships/tags" Target="../tags/tag514.xml"/><Relationship Id="rId64" Type="http://schemas.openxmlformats.org/officeDocument/2006/relationships/tags" Target="../tags/tag522.xml"/><Relationship Id="rId69" Type="http://schemas.openxmlformats.org/officeDocument/2006/relationships/tags" Target="../tags/tag527.xml"/><Relationship Id="rId77" Type="http://schemas.openxmlformats.org/officeDocument/2006/relationships/tags" Target="../tags/tag535.xml"/><Relationship Id="rId100" Type="http://schemas.openxmlformats.org/officeDocument/2006/relationships/notesSlide" Target="../notesSlides/notesSlide28.xml"/><Relationship Id="rId8" Type="http://schemas.openxmlformats.org/officeDocument/2006/relationships/tags" Target="../tags/tag466.xml"/><Relationship Id="rId51" Type="http://schemas.openxmlformats.org/officeDocument/2006/relationships/tags" Target="../tags/tag509.xml"/><Relationship Id="rId72" Type="http://schemas.openxmlformats.org/officeDocument/2006/relationships/tags" Target="../tags/tag530.xml"/><Relationship Id="rId80" Type="http://schemas.openxmlformats.org/officeDocument/2006/relationships/tags" Target="../tags/tag538.xml"/><Relationship Id="rId85" Type="http://schemas.openxmlformats.org/officeDocument/2006/relationships/tags" Target="../tags/tag543.xml"/><Relationship Id="rId93" Type="http://schemas.openxmlformats.org/officeDocument/2006/relationships/tags" Target="../tags/tag551.xml"/><Relationship Id="rId98" Type="http://schemas.openxmlformats.org/officeDocument/2006/relationships/tags" Target="../tags/tag556.xml"/><Relationship Id="rId3" Type="http://schemas.openxmlformats.org/officeDocument/2006/relationships/tags" Target="../tags/tag461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tags" Target="../tags/tag483.xml"/><Relationship Id="rId33" Type="http://schemas.openxmlformats.org/officeDocument/2006/relationships/tags" Target="../tags/tag491.xml"/><Relationship Id="rId38" Type="http://schemas.openxmlformats.org/officeDocument/2006/relationships/tags" Target="../tags/tag496.xml"/><Relationship Id="rId46" Type="http://schemas.openxmlformats.org/officeDocument/2006/relationships/tags" Target="../tags/tag504.xml"/><Relationship Id="rId59" Type="http://schemas.openxmlformats.org/officeDocument/2006/relationships/tags" Target="../tags/tag517.xml"/><Relationship Id="rId67" Type="http://schemas.openxmlformats.org/officeDocument/2006/relationships/tags" Target="../tags/tag525.xml"/><Relationship Id="rId20" Type="http://schemas.openxmlformats.org/officeDocument/2006/relationships/tags" Target="../tags/tag478.xml"/><Relationship Id="rId41" Type="http://schemas.openxmlformats.org/officeDocument/2006/relationships/tags" Target="../tags/tag499.xml"/><Relationship Id="rId54" Type="http://schemas.openxmlformats.org/officeDocument/2006/relationships/tags" Target="../tags/tag512.xml"/><Relationship Id="rId62" Type="http://schemas.openxmlformats.org/officeDocument/2006/relationships/tags" Target="../tags/tag520.xml"/><Relationship Id="rId70" Type="http://schemas.openxmlformats.org/officeDocument/2006/relationships/tags" Target="../tags/tag528.xml"/><Relationship Id="rId75" Type="http://schemas.openxmlformats.org/officeDocument/2006/relationships/tags" Target="../tags/tag533.xml"/><Relationship Id="rId83" Type="http://schemas.openxmlformats.org/officeDocument/2006/relationships/tags" Target="../tags/tag541.xml"/><Relationship Id="rId88" Type="http://schemas.openxmlformats.org/officeDocument/2006/relationships/tags" Target="../tags/tag546.xml"/><Relationship Id="rId91" Type="http://schemas.openxmlformats.org/officeDocument/2006/relationships/tags" Target="../tags/tag549.xml"/><Relationship Id="rId96" Type="http://schemas.openxmlformats.org/officeDocument/2006/relationships/tags" Target="../tags/tag554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5" Type="http://schemas.openxmlformats.org/officeDocument/2006/relationships/tags" Target="../tags/tag473.xml"/><Relationship Id="rId23" Type="http://schemas.openxmlformats.org/officeDocument/2006/relationships/tags" Target="../tags/tag481.xml"/><Relationship Id="rId28" Type="http://schemas.openxmlformats.org/officeDocument/2006/relationships/tags" Target="../tags/tag486.xml"/><Relationship Id="rId36" Type="http://schemas.openxmlformats.org/officeDocument/2006/relationships/tags" Target="../tags/tag494.xml"/><Relationship Id="rId49" Type="http://schemas.openxmlformats.org/officeDocument/2006/relationships/tags" Target="../tags/tag507.xml"/><Relationship Id="rId57" Type="http://schemas.openxmlformats.org/officeDocument/2006/relationships/tags" Target="../tags/tag515.xml"/><Relationship Id="rId10" Type="http://schemas.openxmlformats.org/officeDocument/2006/relationships/tags" Target="../tags/tag468.xml"/><Relationship Id="rId31" Type="http://schemas.openxmlformats.org/officeDocument/2006/relationships/tags" Target="../tags/tag489.xml"/><Relationship Id="rId44" Type="http://schemas.openxmlformats.org/officeDocument/2006/relationships/tags" Target="../tags/tag502.xml"/><Relationship Id="rId52" Type="http://schemas.openxmlformats.org/officeDocument/2006/relationships/tags" Target="../tags/tag510.xml"/><Relationship Id="rId60" Type="http://schemas.openxmlformats.org/officeDocument/2006/relationships/tags" Target="../tags/tag518.xml"/><Relationship Id="rId65" Type="http://schemas.openxmlformats.org/officeDocument/2006/relationships/tags" Target="../tags/tag523.xml"/><Relationship Id="rId73" Type="http://schemas.openxmlformats.org/officeDocument/2006/relationships/tags" Target="../tags/tag531.xml"/><Relationship Id="rId78" Type="http://schemas.openxmlformats.org/officeDocument/2006/relationships/tags" Target="../tags/tag536.xml"/><Relationship Id="rId81" Type="http://schemas.openxmlformats.org/officeDocument/2006/relationships/tags" Target="../tags/tag539.xml"/><Relationship Id="rId86" Type="http://schemas.openxmlformats.org/officeDocument/2006/relationships/tags" Target="../tags/tag544.xml"/><Relationship Id="rId94" Type="http://schemas.openxmlformats.org/officeDocument/2006/relationships/tags" Target="../tags/tag552.xml"/><Relationship Id="rId99" Type="http://schemas.openxmlformats.org/officeDocument/2006/relationships/slideLayout" Target="../slideLayouts/slideLayout5.xml"/><Relationship Id="rId101" Type="http://schemas.openxmlformats.org/officeDocument/2006/relationships/image" Target="../media/image22.jpeg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39" Type="http://schemas.openxmlformats.org/officeDocument/2006/relationships/tags" Target="../tags/tag49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13" Type="http://schemas.openxmlformats.org/officeDocument/2006/relationships/tags" Target="../tags/tag569.xml"/><Relationship Id="rId18" Type="http://schemas.openxmlformats.org/officeDocument/2006/relationships/tags" Target="../tags/tag574.xml"/><Relationship Id="rId3" Type="http://schemas.openxmlformats.org/officeDocument/2006/relationships/tags" Target="../tags/tag559.xml"/><Relationship Id="rId21" Type="http://schemas.openxmlformats.org/officeDocument/2006/relationships/tags" Target="../tags/tag577.xml"/><Relationship Id="rId7" Type="http://schemas.openxmlformats.org/officeDocument/2006/relationships/tags" Target="../tags/tag563.xml"/><Relationship Id="rId12" Type="http://schemas.openxmlformats.org/officeDocument/2006/relationships/tags" Target="../tags/tag568.xml"/><Relationship Id="rId17" Type="http://schemas.openxmlformats.org/officeDocument/2006/relationships/tags" Target="../tags/tag573.xml"/><Relationship Id="rId2" Type="http://schemas.openxmlformats.org/officeDocument/2006/relationships/tags" Target="../tags/tag558.xml"/><Relationship Id="rId16" Type="http://schemas.openxmlformats.org/officeDocument/2006/relationships/tags" Target="../tags/tag572.xml"/><Relationship Id="rId20" Type="http://schemas.openxmlformats.org/officeDocument/2006/relationships/tags" Target="../tags/tag576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tags" Target="../tags/tag567.xml"/><Relationship Id="rId24" Type="http://schemas.openxmlformats.org/officeDocument/2006/relationships/notesSlide" Target="../notesSlides/notesSlide29.xml"/><Relationship Id="rId5" Type="http://schemas.openxmlformats.org/officeDocument/2006/relationships/tags" Target="../tags/tag561.xml"/><Relationship Id="rId15" Type="http://schemas.openxmlformats.org/officeDocument/2006/relationships/tags" Target="../tags/tag571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566.xml"/><Relationship Id="rId19" Type="http://schemas.openxmlformats.org/officeDocument/2006/relationships/tags" Target="../tags/tag575.xml"/><Relationship Id="rId4" Type="http://schemas.openxmlformats.org/officeDocument/2006/relationships/tags" Target="../tags/tag560.xml"/><Relationship Id="rId9" Type="http://schemas.openxmlformats.org/officeDocument/2006/relationships/tags" Target="../tags/tag565.xml"/><Relationship Id="rId14" Type="http://schemas.openxmlformats.org/officeDocument/2006/relationships/tags" Target="../tags/tag570.xml"/><Relationship Id="rId22" Type="http://schemas.openxmlformats.org/officeDocument/2006/relationships/tags" Target="../tags/tag57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13" Type="http://schemas.openxmlformats.org/officeDocument/2006/relationships/tags" Target="../tags/tag591.xml"/><Relationship Id="rId18" Type="http://schemas.openxmlformats.org/officeDocument/2006/relationships/tags" Target="../tags/tag596.xml"/><Relationship Id="rId26" Type="http://schemas.openxmlformats.org/officeDocument/2006/relationships/tags" Target="../tags/tag604.xml"/><Relationship Id="rId3" Type="http://schemas.openxmlformats.org/officeDocument/2006/relationships/tags" Target="../tags/tag581.xml"/><Relationship Id="rId21" Type="http://schemas.openxmlformats.org/officeDocument/2006/relationships/tags" Target="../tags/tag599.xml"/><Relationship Id="rId34" Type="http://schemas.openxmlformats.org/officeDocument/2006/relationships/tags" Target="../tags/tag612.xml"/><Relationship Id="rId7" Type="http://schemas.openxmlformats.org/officeDocument/2006/relationships/tags" Target="../tags/tag585.xml"/><Relationship Id="rId12" Type="http://schemas.openxmlformats.org/officeDocument/2006/relationships/tags" Target="../tags/tag590.xml"/><Relationship Id="rId17" Type="http://schemas.openxmlformats.org/officeDocument/2006/relationships/tags" Target="../tags/tag595.xml"/><Relationship Id="rId25" Type="http://schemas.openxmlformats.org/officeDocument/2006/relationships/tags" Target="../tags/tag603.xml"/><Relationship Id="rId33" Type="http://schemas.openxmlformats.org/officeDocument/2006/relationships/tags" Target="../tags/tag611.xml"/><Relationship Id="rId2" Type="http://schemas.openxmlformats.org/officeDocument/2006/relationships/tags" Target="../tags/tag580.xml"/><Relationship Id="rId16" Type="http://schemas.openxmlformats.org/officeDocument/2006/relationships/tags" Target="../tags/tag594.xml"/><Relationship Id="rId20" Type="http://schemas.openxmlformats.org/officeDocument/2006/relationships/tags" Target="../tags/tag598.xml"/><Relationship Id="rId29" Type="http://schemas.openxmlformats.org/officeDocument/2006/relationships/tags" Target="../tags/tag607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24" Type="http://schemas.openxmlformats.org/officeDocument/2006/relationships/tags" Target="../tags/tag602.xml"/><Relationship Id="rId32" Type="http://schemas.openxmlformats.org/officeDocument/2006/relationships/tags" Target="../tags/tag610.xml"/><Relationship Id="rId37" Type="http://schemas.openxmlformats.org/officeDocument/2006/relationships/image" Target="../media/image24.emf"/><Relationship Id="rId5" Type="http://schemas.openxmlformats.org/officeDocument/2006/relationships/tags" Target="../tags/tag583.xml"/><Relationship Id="rId15" Type="http://schemas.openxmlformats.org/officeDocument/2006/relationships/tags" Target="../tags/tag593.xml"/><Relationship Id="rId23" Type="http://schemas.openxmlformats.org/officeDocument/2006/relationships/tags" Target="../tags/tag601.xml"/><Relationship Id="rId28" Type="http://schemas.openxmlformats.org/officeDocument/2006/relationships/tags" Target="../tags/tag606.xml"/><Relationship Id="rId36" Type="http://schemas.openxmlformats.org/officeDocument/2006/relationships/notesSlide" Target="../notesSlides/notesSlide31.xml"/><Relationship Id="rId10" Type="http://schemas.openxmlformats.org/officeDocument/2006/relationships/tags" Target="../tags/tag588.xml"/><Relationship Id="rId19" Type="http://schemas.openxmlformats.org/officeDocument/2006/relationships/tags" Target="../tags/tag597.xml"/><Relationship Id="rId31" Type="http://schemas.openxmlformats.org/officeDocument/2006/relationships/tags" Target="../tags/tag609.xml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tags" Target="../tags/tag592.xml"/><Relationship Id="rId22" Type="http://schemas.openxmlformats.org/officeDocument/2006/relationships/tags" Target="../tags/tag600.xml"/><Relationship Id="rId27" Type="http://schemas.openxmlformats.org/officeDocument/2006/relationships/tags" Target="../tags/tag605.xml"/><Relationship Id="rId30" Type="http://schemas.openxmlformats.org/officeDocument/2006/relationships/tags" Target="../tags/tag608.xml"/><Relationship Id="rId35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13" Type="http://schemas.openxmlformats.org/officeDocument/2006/relationships/tags" Target="../tags/tag625.xml"/><Relationship Id="rId18" Type="http://schemas.openxmlformats.org/officeDocument/2006/relationships/tags" Target="../tags/tag630.xml"/><Relationship Id="rId26" Type="http://schemas.openxmlformats.org/officeDocument/2006/relationships/tags" Target="../tags/tag638.xml"/><Relationship Id="rId3" Type="http://schemas.openxmlformats.org/officeDocument/2006/relationships/tags" Target="../tags/tag615.xml"/><Relationship Id="rId21" Type="http://schemas.openxmlformats.org/officeDocument/2006/relationships/tags" Target="../tags/tag633.xml"/><Relationship Id="rId34" Type="http://schemas.openxmlformats.org/officeDocument/2006/relationships/tags" Target="../tags/tag646.xml"/><Relationship Id="rId7" Type="http://schemas.openxmlformats.org/officeDocument/2006/relationships/tags" Target="../tags/tag619.xml"/><Relationship Id="rId12" Type="http://schemas.openxmlformats.org/officeDocument/2006/relationships/tags" Target="../tags/tag624.xml"/><Relationship Id="rId17" Type="http://schemas.openxmlformats.org/officeDocument/2006/relationships/tags" Target="../tags/tag629.xml"/><Relationship Id="rId25" Type="http://schemas.openxmlformats.org/officeDocument/2006/relationships/tags" Target="../tags/tag637.xml"/><Relationship Id="rId33" Type="http://schemas.openxmlformats.org/officeDocument/2006/relationships/tags" Target="../tags/tag645.xml"/><Relationship Id="rId2" Type="http://schemas.openxmlformats.org/officeDocument/2006/relationships/tags" Target="../tags/tag614.xml"/><Relationship Id="rId16" Type="http://schemas.openxmlformats.org/officeDocument/2006/relationships/tags" Target="../tags/tag628.xml"/><Relationship Id="rId20" Type="http://schemas.openxmlformats.org/officeDocument/2006/relationships/tags" Target="../tags/tag632.xml"/><Relationship Id="rId29" Type="http://schemas.openxmlformats.org/officeDocument/2006/relationships/tags" Target="../tags/tag641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tags" Target="../tags/tag623.xml"/><Relationship Id="rId24" Type="http://schemas.openxmlformats.org/officeDocument/2006/relationships/tags" Target="../tags/tag636.xml"/><Relationship Id="rId32" Type="http://schemas.openxmlformats.org/officeDocument/2006/relationships/tags" Target="../tags/tag644.xml"/><Relationship Id="rId37" Type="http://schemas.openxmlformats.org/officeDocument/2006/relationships/image" Target="../media/image25.emf"/><Relationship Id="rId5" Type="http://schemas.openxmlformats.org/officeDocument/2006/relationships/tags" Target="../tags/tag617.xml"/><Relationship Id="rId15" Type="http://schemas.openxmlformats.org/officeDocument/2006/relationships/tags" Target="../tags/tag627.xml"/><Relationship Id="rId23" Type="http://schemas.openxmlformats.org/officeDocument/2006/relationships/tags" Target="../tags/tag635.xml"/><Relationship Id="rId28" Type="http://schemas.openxmlformats.org/officeDocument/2006/relationships/tags" Target="../tags/tag640.xml"/><Relationship Id="rId36" Type="http://schemas.openxmlformats.org/officeDocument/2006/relationships/notesSlide" Target="../notesSlides/notesSlide32.xml"/><Relationship Id="rId10" Type="http://schemas.openxmlformats.org/officeDocument/2006/relationships/tags" Target="../tags/tag622.xml"/><Relationship Id="rId19" Type="http://schemas.openxmlformats.org/officeDocument/2006/relationships/tags" Target="../tags/tag631.xml"/><Relationship Id="rId31" Type="http://schemas.openxmlformats.org/officeDocument/2006/relationships/tags" Target="../tags/tag643.xml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4" Type="http://schemas.openxmlformats.org/officeDocument/2006/relationships/tags" Target="../tags/tag626.xml"/><Relationship Id="rId22" Type="http://schemas.openxmlformats.org/officeDocument/2006/relationships/tags" Target="../tags/tag634.xml"/><Relationship Id="rId27" Type="http://schemas.openxmlformats.org/officeDocument/2006/relationships/tags" Target="../tags/tag639.xml"/><Relationship Id="rId30" Type="http://schemas.openxmlformats.org/officeDocument/2006/relationships/tags" Target="../tags/tag642.xml"/><Relationship Id="rId35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image" Target="../media/image3.emf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13" Type="http://schemas.openxmlformats.org/officeDocument/2006/relationships/tags" Target="../tags/tag659.xml"/><Relationship Id="rId18" Type="http://schemas.openxmlformats.org/officeDocument/2006/relationships/tags" Target="../tags/tag664.xml"/><Relationship Id="rId3" Type="http://schemas.openxmlformats.org/officeDocument/2006/relationships/tags" Target="../tags/tag649.xml"/><Relationship Id="rId21" Type="http://schemas.openxmlformats.org/officeDocument/2006/relationships/tags" Target="../tags/tag667.xml"/><Relationship Id="rId7" Type="http://schemas.openxmlformats.org/officeDocument/2006/relationships/tags" Target="../tags/tag653.xml"/><Relationship Id="rId12" Type="http://schemas.openxmlformats.org/officeDocument/2006/relationships/tags" Target="../tags/tag658.xml"/><Relationship Id="rId17" Type="http://schemas.openxmlformats.org/officeDocument/2006/relationships/tags" Target="../tags/tag663.xml"/><Relationship Id="rId2" Type="http://schemas.openxmlformats.org/officeDocument/2006/relationships/tags" Target="../tags/tag648.xml"/><Relationship Id="rId16" Type="http://schemas.openxmlformats.org/officeDocument/2006/relationships/tags" Target="../tags/tag662.xml"/><Relationship Id="rId20" Type="http://schemas.openxmlformats.org/officeDocument/2006/relationships/tags" Target="../tags/tag666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11" Type="http://schemas.openxmlformats.org/officeDocument/2006/relationships/tags" Target="../tags/tag657.xml"/><Relationship Id="rId24" Type="http://schemas.openxmlformats.org/officeDocument/2006/relationships/image" Target="../media/image26.emf"/><Relationship Id="rId5" Type="http://schemas.openxmlformats.org/officeDocument/2006/relationships/tags" Target="../tags/tag651.xml"/><Relationship Id="rId15" Type="http://schemas.openxmlformats.org/officeDocument/2006/relationships/tags" Target="../tags/tag661.xml"/><Relationship Id="rId23" Type="http://schemas.openxmlformats.org/officeDocument/2006/relationships/notesSlide" Target="../notesSlides/notesSlide33.xml"/><Relationship Id="rId10" Type="http://schemas.openxmlformats.org/officeDocument/2006/relationships/tags" Target="../tags/tag656.xml"/><Relationship Id="rId19" Type="http://schemas.openxmlformats.org/officeDocument/2006/relationships/tags" Target="../tags/tag665.xml"/><Relationship Id="rId4" Type="http://schemas.openxmlformats.org/officeDocument/2006/relationships/tags" Target="../tags/tag650.xml"/><Relationship Id="rId9" Type="http://schemas.openxmlformats.org/officeDocument/2006/relationships/tags" Target="../tags/tag655.xml"/><Relationship Id="rId14" Type="http://schemas.openxmlformats.org/officeDocument/2006/relationships/tags" Target="../tags/tag660.xml"/><Relationship Id="rId22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75.xml"/><Relationship Id="rId13" Type="http://schemas.openxmlformats.org/officeDocument/2006/relationships/tags" Target="../tags/tag680.xml"/><Relationship Id="rId18" Type="http://schemas.openxmlformats.org/officeDocument/2006/relationships/tags" Target="../tags/tag685.xml"/><Relationship Id="rId3" Type="http://schemas.openxmlformats.org/officeDocument/2006/relationships/tags" Target="../tags/tag670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674.xml"/><Relationship Id="rId12" Type="http://schemas.openxmlformats.org/officeDocument/2006/relationships/tags" Target="../tags/tag679.xml"/><Relationship Id="rId17" Type="http://schemas.openxmlformats.org/officeDocument/2006/relationships/tags" Target="../tags/tag684.xml"/><Relationship Id="rId2" Type="http://schemas.openxmlformats.org/officeDocument/2006/relationships/tags" Target="../tags/tag669.xml"/><Relationship Id="rId16" Type="http://schemas.openxmlformats.org/officeDocument/2006/relationships/tags" Target="../tags/tag683.xml"/><Relationship Id="rId20" Type="http://schemas.openxmlformats.org/officeDocument/2006/relationships/tags" Target="../tags/tag687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tags" Target="../tags/tag678.xml"/><Relationship Id="rId5" Type="http://schemas.openxmlformats.org/officeDocument/2006/relationships/tags" Target="../tags/tag672.xml"/><Relationship Id="rId15" Type="http://schemas.openxmlformats.org/officeDocument/2006/relationships/tags" Target="../tags/tag682.xml"/><Relationship Id="rId10" Type="http://schemas.openxmlformats.org/officeDocument/2006/relationships/tags" Target="../tags/tag677.xml"/><Relationship Id="rId19" Type="http://schemas.openxmlformats.org/officeDocument/2006/relationships/tags" Target="../tags/tag686.xml"/><Relationship Id="rId4" Type="http://schemas.openxmlformats.org/officeDocument/2006/relationships/tags" Target="../tags/tag671.xml"/><Relationship Id="rId9" Type="http://schemas.openxmlformats.org/officeDocument/2006/relationships/tags" Target="../tags/tag676.xml"/><Relationship Id="rId14" Type="http://schemas.openxmlformats.org/officeDocument/2006/relationships/tags" Target="../tags/tag681.xml"/><Relationship Id="rId2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700.xml"/><Relationship Id="rId18" Type="http://schemas.openxmlformats.org/officeDocument/2006/relationships/tags" Target="../tags/tag705.xml"/><Relationship Id="rId26" Type="http://schemas.openxmlformats.org/officeDocument/2006/relationships/tags" Target="../tags/tag713.xml"/><Relationship Id="rId39" Type="http://schemas.openxmlformats.org/officeDocument/2006/relationships/tags" Target="../tags/tag726.xml"/><Relationship Id="rId21" Type="http://schemas.openxmlformats.org/officeDocument/2006/relationships/tags" Target="../tags/tag708.xml"/><Relationship Id="rId34" Type="http://schemas.openxmlformats.org/officeDocument/2006/relationships/tags" Target="../tags/tag721.xml"/><Relationship Id="rId42" Type="http://schemas.openxmlformats.org/officeDocument/2006/relationships/tags" Target="../tags/tag729.xml"/><Relationship Id="rId47" Type="http://schemas.openxmlformats.org/officeDocument/2006/relationships/tags" Target="../tags/tag734.xml"/><Relationship Id="rId50" Type="http://schemas.openxmlformats.org/officeDocument/2006/relationships/tags" Target="../tags/tag737.xml"/><Relationship Id="rId55" Type="http://schemas.openxmlformats.org/officeDocument/2006/relationships/tags" Target="../tags/tag742.xml"/><Relationship Id="rId63" Type="http://schemas.openxmlformats.org/officeDocument/2006/relationships/tags" Target="../tags/tag750.xml"/><Relationship Id="rId68" Type="http://schemas.openxmlformats.org/officeDocument/2006/relationships/tags" Target="../tags/tag755.xml"/><Relationship Id="rId76" Type="http://schemas.openxmlformats.org/officeDocument/2006/relationships/notesSlide" Target="../notesSlides/notesSlide35.xml"/><Relationship Id="rId7" Type="http://schemas.openxmlformats.org/officeDocument/2006/relationships/tags" Target="../tags/tag694.xml"/><Relationship Id="rId71" Type="http://schemas.openxmlformats.org/officeDocument/2006/relationships/tags" Target="../tags/tag758.xml"/><Relationship Id="rId2" Type="http://schemas.openxmlformats.org/officeDocument/2006/relationships/tags" Target="../tags/tag689.xml"/><Relationship Id="rId16" Type="http://schemas.openxmlformats.org/officeDocument/2006/relationships/tags" Target="../tags/tag703.xml"/><Relationship Id="rId29" Type="http://schemas.openxmlformats.org/officeDocument/2006/relationships/tags" Target="../tags/tag716.xml"/><Relationship Id="rId11" Type="http://schemas.openxmlformats.org/officeDocument/2006/relationships/tags" Target="../tags/tag698.xml"/><Relationship Id="rId24" Type="http://schemas.openxmlformats.org/officeDocument/2006/relationships/tags" Target="../tags/tag711.xml"/><Relationship Id="rId32" Type="http://schemas.openxmlformats.org/officeDocument/2006/relationships/tags" Target="../tags/tag719.xml"/><Relationship Id="rId37" Type="http://schemas.openxmlformats.org/officeDocument/2006/relationships/tags" Target="../tags/tag724.xml"/><Relationship Id="rId40" Type="http://schemas.openxmlformats.org/officeDocument/2006/relationships/tags" Target="../tags/tag727.xml"/><Relationship Id="rId45" Type="http://schemas.openxmlformats.org/officeDocument/2006/relationships/tags" Target="../tags/tag732.xml"/><Relationship Id="rId53" Type="http://schemas.openxmlformats.org/officeDocument/2006/relationships/tags" Target="../tags/tag740.xml"/><Relationship Id="rId58" Type="http://schemas.openxmlformats.org/officeDocument/2006/relationships/tags" Target="../tags/tag745.xml"/><Relationship Id="rId66" Type="http://schemas.openxmlformats.org/officeDocument/2006/relationships/tags" Target="../tags/tag753.xml"/><Relationship Id="rId74" Type="http://schemas.openxmlformats.org/officeDocument/2006/relationships/tags" Target="../tags/tag761.xml"/><Relationship Id="rId5" Type="http://schemas.openxmlformats.org/officeDocument/2006/relationships/tags" Target="../tags/tag692.xml"/><Relationship Id="rId15" Type="http://schemas.openxmlformats.org/officeDocument/2006/relationships/tags" Target="../tags/tag702.xml"/><Relationship Id="rId23" Type="http://schemas.openxmlformats.org/officeDocument/2006/relationships/tags" Target="../tags/tag710.xml"/><Relationship Id="rId28" Type="http://schemas.openxmlformats.org/officeDocument/2006/relationships/tags" Target="../tags/tag715.xml"/><Relationship Id="rId36" Type="http://schemas.openxmlformats.org/officeDocument/2006/relationships/tags" Target="../tags/tag723.xml"/><Relationship Id="rId49" Type="http://schemas.openxmlformats.org/officeDocument/2006/relationships/tags" Target="../tags/tag736.xml"/><Relationship Id="rId57" Type="http://schemas.openxmlformats.org/officeDocument/2006/relationships/tags" Target="../tags/tag744.xml"/><Relationship Id="rId61" Type="http://schemas.openxmlformats.org/officeDocument/2006/relationships/tags" Target="../tags/tag748.xml"/><Relationship Id="rId10" Type="http://schemas.openxmlformats.org/officeDocument/2006/relationships/tags" Target="../tags/tag697.xml"/><Relationship Id="rId19" Type="http://schemas.openxmlformats.org/officeDocument/2006/relationships/tags" Target="../tags/tag706.xml"/><Relationship Id="rId31" Type="http://schemas.openxmlformats.org/officeDocument/2006/relationships/tags" Target="../tags/tag718.xml"/><Relationship Id="rId44" Type="http://schemas.openxmlformats.org/officeDocument/2006/relationships/tags" Target="../tags/tag731.xml"/><Relationship Id="rId52" Type="http://schemas.openxmlformats.org/officeDocument/2006/relationships/tags" Target="../tags/tag739.xml"/><Relationship Id="rId60" Type="http://schemas.openxmlformats.org/officeDocument/2006/relationships/tags" Target="../tags/tag747.xml"/><Relationship Id="rId65" Type="http://schemas.openxmlformats.org/officeDocument/2006/relationships/tags" Target="../tags/tag752.xml"/><Relationship Id="rId73" Type="http://schemas.openxmlformats.org/officeDocument/2006/relationships/tags" Target="../tags/tag760.xml"/><Relationship Id="rId4" Type="http://schemas.openxmlformats.org/officeDocument/2006/relationships/tags" Target="../tags/tag691.xml"/><Relationship Id="rId9" Type="http://schemas.openxmlformats.org/officeDocument/2006/relationships/tags" Target="../tags/tag696.xml"/><Relationship Id="rId14" Type="http://schemas.openxmlformats.org/officeDocument/2006/relationships/tags" Target="../tags/tag701.xml"/><Relationship Id="rId22" Type="http://schemas.openxmlformats.org/officeDocument/2006/relationships/tags" Target="../tags/tag709.xml"/><Relationship Id="rId27" Type="http://schemas.openxmlformats.org/officeDocument/2006/relationships/tags" Target="../tags/tag714.xml"/><Relationship Id="rId30" Type="http://schemas.openxmlformats.org/officeDocument/2006/relationships/tags" Target="../tags/tag717.xml"/><Relationship Id="rId35" Type="http://schemas.openxmlformats.org/officeDocument/2006/relationships/tags" Target="../tags/tag722.xml"/><Relationship Id="rId43" Type="http://schemas.openxmlformats.org/officeDocument/2006/relationships/tags" Target="../tags/tag730.xml"/><Relationship Id="rId48" Type="http://schemas.openxmlformats.org/officeDocument/2006/relationships/tags" Target="../tags/tag735.xml"/><Relationship Id="rId56" Type="http://schemas.openxmlformats.org/officeDocument/2006/relationships/tags" Target="../tags/tag743.xml"/><Relationship Id="rId64" Type="http://schemas.openxmlformats.org/officeDocument/2006/relationships/tags" Target="../tags/tag751.xml"/><Relationship Id="rId69" Type="http://schemas.openxmlformats.org/officeDocument/2006/relationships/tags" Target="../tags/tag756.xml"/><Relationship Id="rId77" Type="http://schemas.openxmlformats.org/officeDocument/2006/relationships/image" Target="../media/image27.emf"/><Relationship Id="rId8" Type="http://schemas.openxmlformats.org/officeDocument/2006/relationships/tags" Target="../tags/tag695.xml"/><Relationship Id="rId51" Type="http://schemas.openxmlformats.org/officeDocument/2006/relationships/tags" Target="../tags/tag738.xml"/><Relationship Id="rId72" Type="http://schemas.openxmlformats.org/officeDocument/2006/relationships/tags" Target="../tags/tag759.xml"/><Relationship Id="rId3" Type="http://schemas.openxmlformats.org/officeDocument/2006/relationships/tags" Target="../tags/tag690.xml"/><Relationship Id="rId12" Type="http://schemas.openxmlformats.org/officeDocument/2006/relationships/tags" Target="../tags/tag699.xml"/><Relationship Id="rId17" Type="http://schemas.openxmlformats.org/officeDocument/2006/relationships/tags" Target="../tags/tag704.xml"/><Relationship Id="rId25" Type="http://schemas.openxmlformats.org/officeDocument/2006/relationships/tags" Target="../tags/tag712.xml"/><Relationship Id="rId33" Type="http://schemas.openxmlformats.org/officeDocument/2006/relationships/tags" Target="../tags/tag720.xml"/><Relationship Id="rId38" Type="http://schemas.openxmlformats.org/officeDocument/2006/relationships/tags" Target="../tags/tag725.xml"/><Relationship Id="rId46" Type="http://schemas.openxmlformats.org/officeDocument/2006/relationships/tags" Target="../tags/tag733.xml"/><Relationship Id="rId59" Type="http://schemas.openxmlformats.org/officeDocument/2006/relationships/tags" Target="../tags/tag746.xml"/><Relationship Id="rId67" Type="http://schemas.openxmlformats.org/officeDocument/2006/relationships/tags" Target="../tags/tag754.xml"/><Relationship Id="rId20" Type="http://schemas.openxmlformats.org/officeDocument/2006/relationships/tags" Target="../tags/tag707.xml"/><Relationship Id="rId41" Type="http://schemas.openxmlformats.org/officeDocument/2006/relationships/tags" Target="../tags/tag728.xml"/><Relationship Id="rId54" Type="http://schemas.openxmlformats.org/officeDocument/2006/relationships/tags" Target="../tags/tag741.xml"/><Relationship Id="rId62" Type="http://schemas.openxmlformats.org/officeDocument/2006/relationships/tags" Target="../tags/tag749.xml"/><Relationship Id="rId70" Type="http://schemas.openxmlformats.org/officeDocument/2006/relationships/tags" Target="../tags/tag757.xml"/><Relationship Id="rId75" Type="http://schemas.openxmlformats.org/officeDocument/2006/relationships/slideLayout" Target="../slideLayouts/slideLayout7.xml"/><Relationship Id="rId1" Type="http://schemas.openxmlformats.org/officeDocument/2006/relationships/tags" Target="../tags/tag688.xml"/><Relationship Id="rId6" Type="http://schemas.openxmlformats.org/officeDocument/2006/relationships/tags" Target="../tags/tag693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26" Type="http://schemas.openxmlformats.org/officeDocument/2006/relationships/tags" Target="../tags/tag787.xml"/><Relationship Id="rId39" Type="http://schemas.openxmlformats.org/officeDocument/2006/relationships/tags" Target="../tags/tag800.xml"/><Relationship Id="rId3" Type="http://schemas.openxmlformats.org/officeDocument/2006/relationships/tags" Target="../tags/tag764.xml"/><Relationship Id="rId21" Type="http://schemas.openxmlformats.org/officeDocument/2006/relationships/tags" Target="../tags/tag782.xml"/><Relationship Id="rId34" Type="http://schemas.openxmlformats.org/officeDocument/2006/relationships/tags" Target="../tags/tag795.xml"/><Relationship Id="rId42" Type="http://schemas.openxmlformats.org/officeDocument/2006/relationships/tags" Target="../tags/tag803.xml"/><Relationship Id="rId47" Type="http://schemas.openxmlformats.org/officeDocument/2006/relationships/tags" Target="../tags/tag808.xml"/><Relationship Id="rId7" Type="http://schemas.openxmlformats.org/officeDocument/2006/relationships/tags" Target="../tags/tag768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33" Type="http://schemas.openxmlformats.org/officeDocument/2006/relationships/tags" Target="../tags/tag794.xml"/><Relationship Id="rId38" Type="http://schemas.openxmlformats.org/officeDocument/2006/relationships/tags" Target="../tags/tag799.xml"/><Relationship Id="rId46" Type="http://schemas.openxmlformats.org/officeDocument/2006/relationships/tags" Target="../tags/tag807.xml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0" Type="http://schemas.openxmlformats.org/officeDocument/2006/relationships/tags" Target="../tags/tag781.xml"/><Relationship Id="rId29" Type="http://schemas.openxmlformats.org/officeDocument/2006/relationships/tags" Target="../tags/tag790.xml"/><Relationship Id="rId41" Type="http://schemas.openxmlformats.org/officeDocument/2006/relationships/tags" Target="../tags/tag802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1" Type="http://schemas.openxmlformats.org/officeDocument/2006/relationships/tags" Target="../tags/tag772.xml"/><Relationship Id="rId24" Type="http://schemas.openxmlformats.org/officeDocument/2006/relationships/tags" Target="../tags/tag785.xml"/><Relationship Id="rId32" Type="http://schemas.openxmlformats.org/officeDocument/2006/relationships/tags" Target="../tags/tag793.xml"/><Relationship Id="rId37" Type="http://schemas.openxmlformats.org/officeDocument/2006/relationships/tags" Target="../tags/tag798.xml"/><Relationship Id="rId40" Type="http://schemas.openxmlformats.org/officeDocument/2006/relationships/tags" Target="../tags/tag801.xml"/><Relationship Id="rId45" Type="http://schemas.openxmlformats.org/officeDocument/2006/relationships/tags" Target="../tags/tag806.xml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36" Type="http://schemas.openxmlformats.org/officeDocument/2006/relationships/tags" Target="../tags/tag797.xml"/><Relationship Id="rId49" Type="http://schemas.openxmlformats.org/officeDocument/2006/relationships/notesSlide" Target="../notesSlides/notesSlide36.xml"/><Relationship Id="rId10" Type="http://schemas.openxmlformats.org/officeDocument/2006/relationships/tags" Target="../tags/tag771.xml"/><Relationship Id="rId19" Type="http://schemas.openxmlformats.org/officeDocument/2006/relationships/tags" Target="../tags/tag780.xml"/><Relationship Id="rId31" Type="http://schemas.openxmlformats.org/officeDocument/2006/relationships/tags" Target="../tags/tag792.xml"/><Relationship Id="rId44" Type="http://schemas.openxmlformats.org/officeDocument/2006/relationships/tags" Target="../tags/tag805.xml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Relationship Id="rId35" Type="http://schemas.openxmlformats.org/officeDocument/2006/relationships/tags" Target="../tags/tag796.xml"/><Relationship Id="rId43" Type="http://schemas.openxmlformats.org/officeDocument/2006/relationships/tags" Target="../tags/tag804.xml"/><Relationship Id="rId48" Type="http://schemas.openxmlformats.org/officeDocument/2006/relationships/slideLayout" Target="../slideLayouts/slideLayout7.xml"/><Relationship Id="rId8" Type="http://schemas.openxmlformats.org/officeDocument/2006/relationships/tags" Target="../tags/tag769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821.xml"/><Relationship Id="rId18" Type="http://schemas.openxmlformats.org/officeDocument/2006/relationships/tags" Target="../tags/tag826.xml"/><Relationship Id="rId26" Type="http://schemas.openxmlformats.org/officeDocument/2006/relationships/tags" Target="../tags/tag834.xml"/><Relationship Id="rId39" Type="http://schemas.openxmlformats.org/officeDocument/2006/relationships/tags" Target="../tags/tag847.xml"/><Relationship Id="rId21" Type="http://schemas.openxmlformats.org/officeDocument/2006/relationships/tags" Target="../tags/tag829.xml"/><Relationship Id="rId34" Type="http://schemas.openxmlformats.org/officeDocument/2006/relationships/tags" Target="../tags/tag842.xml"/><Relationship Id="rId42" Type="http://schemas.openxmlformats.org/officeDocument/2006/relationships/tags" Target="../tags/tag850.xml"/><Relationship Id="rId47" Type="http://schemas.openxmlformats.org/officeDocument/2006/relationships/tags" Target="../tags/tag855.xml"/><Relationship Id="rId50" Type="http://schemas.openxmlformats.org/officeDocument/2006/relationships/tags" Target="../tags/tag858.xml"/><Relationship Id="rId55" Type="http://schemas.openxmlformats.org/officeDocument/2006/relationships/tags" Target="../tags/tag863.xml"/><Relationship Id="rId63" Type="http://schemas.openxmlformats.org/officeDocument/2006/relationships/tags" Target="../tags/tag871.xml"/><Relationship Id="rId68" Type="http://schemas.openxmlformats.org/officeDocument/2006/relationships/tags" Target="../tags/tag876.xml"/><Relationship Id="rId76" Type="http://schemas.openxmlformats.org/officeDocument/2006/relationships/tags" Target="../tags/tag884.xml"/><Relationship Id="rId7" Type="http://schemas.openxmlformats.org/officeDocument/2006/relationships/tags" Target="../tags/tag815.xml"/><Relationship Id="rId71" Type="http://schemas.openxmlformats.org/officeDocument/2006/relationships/tags" Target="../tags/tag879.xml"/><Relationship Id="rId2" Type="http://schemas.openxmlformats.org/officeDocument/2006/relationships/tags" Target="../tags/tag810.xml"/><Relationship Id="rId16" Type="http://schemas.openxmlformats.org/officeDocument/2006/relationships/tags" Target="../tags/tag824.xml"/><Relationship Id="rId29" Type="http://schemas.openxmlformats.org/officeDocument/2006/relationships/tags" Target="../tags/tag837.xml"/><Relationship Id="rId11" Type="http://schemas.openxmlformats.org/officeDocument/2006/relationships/tags" Target="../tags/tag819.xml"/><Relationship Id="rId24" Type="http://schemas.openxmlformats.org/officeDocument/2006/relationships/tags" Target="../tags/tag832.xml"/><Relationship Id="rId32" Type="http://schemas.openxmlformats.org/officeDocument/2006/relationships/tags" Target="../tags/tag840.xml"/><Relationship Id="rId37" Type="http://schemas.openxmlformats.org/officeDocument/2006/relationships/tags" Target="../tags/tag845.xml"/><Relationship Id="rId40" Type="http://schemas.openxmlformats.org/officeDocument/2006/relationships/tags" Target="../tags/tag848.xml"/><Relationship Id="rId45" Type="http://schemas.openxmlformats.org/officeDocument/2006/relationships/tags" Target="../tags/tag853.xml"/><Relationship Id="rId53" Type="http://schemas.openxmlformats.org/officeDocument/2006/relationships/tags" Target="../tags/tag861.xml"/><Relationship Id="rId58" Type="http://schemas.openxmlformats.org/officeDocument/2006/relationships/tags" Target="../tags/tag866.xml"/><Relationship Id="rId66" Type="http://schemas.openxmlformats.org/officeDocument/2006/relationships/tags" Target="../tags/tag874.xml"/><Relationship Id="rId74" Type="http://schemas.openxmlformats.org/officeDocument/2006/relationships/tags" Target="../tags/tag882.xml"/><Relationship Id="rId79" Type="http://schemas.openxmlformats.org/officeDocument/2006/relationships/notesSlide" Target="../notesSlides/notesSlide37.xml"/><Relationship Id="rId5" Type="http://schemas.openxmlformats.org/officeDocument/2006/relationships/tags" Target="../tags/tag813.xml"/><Relationship Id="rId61" Type="http://schemas.openxmlformats.org/officeDocument/2006/relationships/tags" Target="../tags/tag869.xml"/><Relationship Id="rId10" Type="http://schemas.openxmlformats.org/officeDocument/2006/relationships/tags" Target="../tags/tag818.xml"/><Relationship Id="rId19" Type="http://schemas.openxmlformats.org/officeDocument/2006/relationships/tags" Target="../tags/tag827.xml"/><Relationship Id="rId31" Type="http://schemas.openxmlformats.org/officeDocument/2006/relationships/tags" Target="../tags/tag839.xml"/><Relationship Id="rId44" Type="http://schemas.openxmlformats.org/officeDocument/2006/relationships/tags" Target="../tags/tag852.xml"/><Relationship Id="rId52" Type="http://schemas.openxmlformats.org/officeDocument/2006/relationships/tags" Target="../tags/tag860.xml"/><Relationship Id="rId60" Type="http://schemas.openxmlformats.org/officeDocument/2006/relationships/tags" Target="../tags/tag868.xml"/><Relationship Id="rId65" Type="http://schemas.openxmlformats.org/officeDocument/2006/relationships/tags" Target="../tags/tag873.xml"/><Relationship Id="rId73" Type="http://schemas.openxmlformats.org/officeDocument/2006/relationships/tags" Target="../tags/tag881.xml"/><Relationship Id="rId78" Type="http://schemas.openxmlformats.org/officeDocument/2006/relationships/slideLayout" Target="../slideLayouts/slideLayout7.xml"/><Relationship Id="rId4" Type="http://schemas.openxmlformats.org/officeDocument/2006/relationships/tags" Target="../tags/tag812.xml"/><Relationship Id="rId9" Type="http://schemas.openxmlformats.org/officeDocument/2006/relationships/tags" Target="../tags/tag817.xml"/><Relationship Id="rId14" Type="http://schemas.openxmlformats.org/officeDocument/2006/relationships/tags" Target="../tags/tag822.xml"/><Relationship Id="rId22" Type="http://schemas.openxmlformats.org/officeDocument/2006/relationships/tags" Target="../tags/tag830.xml"/><Relationship Id="rId27" Type="http://schemas.openxmlformats.org/officeDocument/2006/relationships/tags" Target="../tags/tag835.xml"/><Relationship Id="rId30" Type="http://schemas.openxmlformats.org/officeDocument/2006/relationships/tags" Target="../tags/tag838.xml"/><Relationship Id="rId35" Type="http://schemas.openxmlformats.org/officeDocument/2006/relationships/tags" Target="../tags/tag843.xml"/><Relationship Id="rId43" Type="http://schemas.openxmlformats.org/officeDocument/2006/relationships/tags" Target="../tags/tag851.xml"/><Relationship Id="rId48" Type="http://schemas.openxmlformats.org/officeDocument/2006/relationships/tags" Target="../tags/tag856.xml"/><Relationship Id="rId56" Type="http://schemas.openxmlformats.org/officeDocument/2006/relationships/tags" Target="../tags/tag864.xml"/><Relationship Id="rId64" Type="http://schemas.openxmlformats.org/officeDocument/2006/relationships/tags" Target="../tags/tag872.xml"/><Relationship Id="rId69" Type="http://schemas.openxmlformats.org/officeDocument/2006/relationships/tags" Target="../tags/tag877.xml"/><Relationship Id="rId77" Type="http://schemas.openxmlformats.org/officeDocument/2006/relationships/tags" Target="../tags/tag885.xml"/><Relationship Id="rId8" Type="http://schemas.openxmlformats.org/officeDocument/2006/relationships/tags" Target="../tags/tag816.xml"/><Relationship Id="rId51" Type="http://schemas.openxmlformats.org/officeDocument/2006/relationships/tags" Target="../tags/tag859.xml"/><Relationship Id="rId72" Type="http://schemas.openxmlformats.org/officeDocument/2006/relationships/tags" Target="../tags/tag880.xml"/><Relationship Id="rId3" Type="http://schemas.openxmlformats.org/officeDocument/2006/relationships/tags" Target="../tags/tag811.xml"/><Relationship Id="rId12" Type="http://schemas.openxmlformats.org/officeDocument/2006/relationships/tags" Target="../tags/tag820.xml"/><Relationship Id="rId17" Type="http://schemas.openxmlformats.org/officeDocument/2006/relationships/tags" Target="../tags/tag825.xml"/><Relationship Id="rId25" Type="http://schemas.openxmlformats.org/officeDocument/2006/relationships/tags" Target="../tags/tag833.xml"/><Relationship Id="rId33" Type="http://schemas.openxmlformats.org/officeDocument/2006/relationships/tags" Target="../tags/tag841.xml"/><Relationship Id="rId38" Type="http://schemas.openxmlformats.org/officeDocument/2006/relationships/tags" Target="../tags/tag846.xml"/><Relationship Id="rId46" Type="http://schemas.openxmlformats.org/officeDocument/2006/relationships/tags" Target="../tags/tag854.xml"/><Relationship Id="rId59" Type="http://schemas.openxmlformats.org/officeDocument/2006/relationships/tags" Target="../tags/tag867.xml"/><Relationship Id="rId67" Type="http://schemas.openxmlformats.org/officeDocument/2006/relationships/tags" Target="../tags/tag875.xml"/><Relationship Id="rId20" Type="http://schemas.openxmlformats.org/officeDocument/2006/relationships/tags" Target="../tags/tag828.xml"/><Relationship Id="rId41" Type="http://schemas.openxmlformats.org/officeDocument/2006/relationships/tags" Target="../tags/tag849.xml"/><Relationship Id="rId54" Type="http://schemas.openxmlformats.org/officeDocument/2006/relationships/tags" Target="../tags/tag862.xml"/><Relationship Id="rId62" Type="http://schemas.openxmlformats.org/officeDocument/2006/relationships/tags" Target="../tags/tag870.xml"/><Relationship Id="rId70" Type="http://schemas.openxmlformats.org/officeDocument/2006/relationships/tags" Target="../tags/tag878.xml"/><Relationship Id="rId75" Type="http://schemas.openxmlformats.org/officeDocument/2006/relationships/tags" Target="../tags/tag883.xml"/><Relationship Id="rId1" Type="http://schemas.openxmlformats.org/officeDocument/2006/relationships/tags" Target="../tags/tag809.xml"/><Relationship Id="rId6" Type="http://schemas.openxmlformats.org/officeDocument/2006/relationships/tags" Target="../tags/tag814.xml"/><Relationship Id="rId15" Type="http://schemas.openxmlformats.org/officeDocument/2006/relationships/tags" Target="../tags/tag823.xml"/><Relationship Id="rId23" Type="http://schemas.openxmlformats.org/officeDocument/2006/relationships/tags" Target="../tags/tag831.xml"/><Relationship Id="rId28" Type="http://schemas.openxmlformats.org/officeDocument/2006/relationships/tags" Target="../tags/tag836.xml"/><Relationship Id="rId36" Type="http://schemas.openxmlformats.org/officeDocument/2006/relationships/tags" Target="../tags/tag844.xml"/><Relationship Id="rId49" Type="http://schemas.openxmlformats.org/officeDocument/2006/relationships/tags" Target="../tags/tag857.xml"/><Relationship Id="rId57" Type="http://schemas.openxmlformats.org/officeDocument/2006/relationships/tags" Target="../tags/tag86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893.xml"/><Relationship Id="rId13" Type="http://schemas.openxmlformats.org/officeDocument/2006/relationships/tags" Target="../tags/tag898.xml"/><Relationship Id="rId18" Type="http://schemas.openxmlformats.org/officeDocument/2006/relationships/tags" Target="../tags/tag903.xml"/><Relationship Id="rId26" Type="http://schemas.openxmlformats.org/officeDocument/2006/relationships/tags" Target="../tags/tag911.xml"/><Relationship Id="rId3" Type="http://schemas.openxmlformats.org/officeDocument/2006/relationships/tags" Target="../tags/tag888.xml"/><Relationship Id="rId21" Type="http://schemas.openxmlformats.org/officeDocument/2006/relationships/tags" Target="../tags/tag906.xml"/><Relationship Id="rId34" Type="http://schemas.openxmlformats.org/officeDocument/2006/relationships/tags" Target="../tags/tag919.xml"/><Relationship Id="rId7" Type="http://schemas.openxmlformats.org/officeDocument/2006/relationships/tags" Target="../tags/tag892.xml"/><Relationship Id="rId12" Type="http://schemas.openxmlformats.org/officeDocument/2006/relationships/tags" Target="../tags/tag897.xml"/><Relationship Id="rId17" Type="http://schemas.openxmlformats.org/officeDocument/2006/relationships/tags" Target="../tags/tag902.xml"/><Relationship Id="rId25" Type="http://schemas.openxmlformats.org/officeDocument/2006/relationships/tags" Target="../tags/tag910.xml"/><Relationship Id="rId33" Type="http://schemas.openxmlformats.org/officeDocument/2006/relationships/tags" Target="../tags/tag918.xml"/><Relationship Id="rId2" Type="http://schemas.openxmlformats.org/officeDocument/2006/relationships/tags" Target="../tags/tag887.xml"/><Relationship Id="rId16" Type="http://schemas.openxmlformats.org/officeDocument/2006/relationships/tags" Target="../tags/tag901.xml"/><Relationship Id="rId20" Type="http://schemas.openxmlformats.org/officeDocument/2006/relationships/tags" Target="../tags/tag905.xml"/><Relationship Id="rId29" Type="http://schemas.openxmlformats.org/officeDocument/2006/relationships/tags" Target="../tags/tag914.xml"/><Relationship Id="rId1" Type="http://schemas.openxmlformats.org/officeDocument/2006/relationships/tags" Target="../tags/tag886.xml"/><Relationship Id="rId6" Type="http://schemas.openxmlformats.org/officeDocument/2006/relationships/tags" Target="../tags/tag891.xml"/><Relationship Id="rId11" Type="http://schemas.openxmlformats.org/officeDocument/2006/relationships/tags" Target="../tags/tag896.xml"/><Relationship Id="rId24" Type="http://schemas.openxmlformats.org/officeDocument/2006/relationships/tags" Target="../tags/tag909.xml"/><Relationship Id="rId32" Type="http://schemas.openxmlformats.org/officeDocument/2006/relationships/tags" Target="../tags/tag917.xml"/><Relationship Id="rId5" Type="http://schemas.openxmlformats.org/officeDocument/2006/relationships/tags" Target="../tags/tag890.xml"/><Relationship Id="rId15" Type="http://schemas.openxmlformats.org/officeDocument/2006/relationships/tags" Target="../tags/tag900.xml"/><Relationship Id="rId23" Type="http://schemas.openxmlformats.org/officeDocument/2006/relationships/tags" Target="../tags/tag908.xml"/><Relationship Id="rId28" Type="http://schemas.openxmlformats.org/officeDocument/2006/relationships/tags" Target="../tags/tag913.xml"/><Relationship Id="rId36" Type="http://schemas.openxmlformats.org/officeDocument/2006/relationships/notesSlide" Target="../notesSlides/notesSlide38.xml"/><Relationship Id="rId10" Type="http://schemas.openxmlformats.org/officeDocument/2006/relationships/tags" Target="../tags/tag895.xml"/><Relationship Id="rId19" Type="http://schemas.openxmlformats.org/officeDocument/2006/relationships/tags" Target="../tags/tag904.xml"/><Relationship Id="rId31" Type="http://schemas.openxmlformats.org/officeDocument/2006/relationships/tags" Target="../tags/tag916.xml"/><Relationship Id="rId4" Type="http://schemas.openxmlformats.org/officeDocument/2006/relationships/tags" Target="../tags/tag889.xml"/><Relationship Id="rId9" Type="http://schemas.openxmlformats.org/officeDocument/2006/relationships/tags" Target="../tags/tag894.xml"/><Relationship Id="rId14" Type="http://schemas.openxmlformats.org/officeDocument/2006/relationships/tags" Target="../tags/tag899.xml"/><Relationship Id="rId22" Type="http://schemas.openxmlformats.org/officeDocument/2006/relationships/tags" Target="../tags/tag907.xml"/><Relationship Id="rId27" Type="http://schemas.openxmlformats.org/officeDocument/2006/relationships/tags" Target="../tags/tag912.xml"/><Relationship Id="rId30" Type="http://schemas.openxmlformats.org/officeDocument/2006/relationships/tags" Target="../tags/tag915.xml"/><Relationship Id="rId35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927.xml"/><Relationship Id="rId13" Type="http://schemas.openxmlformats.org/officeDocument/2006/relationships/tags" Target="../tags/tag932.xml"/><Relationship Id="rId18" Type="http://schemas.openxmlformats.org/officeDocument/2006/relationships/tags" Target="../tags/tag937.xml"/><Relationship Id="rId26" Type="http://schemas.openxmlformats.org/officeDocument/2006/relationships/tags" Target="../tags/tag945.xml"/><Relationship Id="rId3" Type="http://schemas.openxmlformats.org/officeDocument/2006/relationships/tags" Target="../tags/tag922.xml"/><Relationship Id="rId21" Type="http://schemas.openxmlformats.org/officeDocument/2006/relationships/tags" Target="../tags/tag940.xml"/><Relationship Id="rId7" Type="http://schemas.openxmlformats.org/officeDocument/2006/relationships/tags" Target="../tags/tag926.xml"/><Relationship Id="rId12" Type="http://schemas.openxmlformats.org/officeDocument/2006/relationships/tags" Target="../tags/tag931.xml"/><Relationship Id="rId17" Type="http://schemas.openxmlformats.org/officeDocument/2006/relationships/tags" Target="../tags/tag936.xml"/><Relationship Id="rId25" Type="http://schemas.openxmlformats.org/officeDocument/2006/relationships/tags" Target="../tags/tag944.xml"/><Relationship Id="rId2" Type="http://schemas.openxmlformats.org/officeDocument/2006/relationships/tags" Target="../tags/tag921.xml"/><Relationship Id="rId16" Type="http://schemas.openxmlformats.org/officeDocument/2006/relationships/tags" Target="../tags/tag935.xml"/><Relationship Id="rId20" Type="http://schemas.openxmlformats.org/officeDocument/2006/relationships/tags" Target="../tags/tag939.xml"/><Relationship Id="rId29" Type="http://schemas.openxmlformats.org/officeDocument/2006/relationships/slideLayout" Target="../slideLayouts/slideLayout40.xml"/><Relationship Id="rId1" Type="http://schemas.openxmlformats.org/officeDocument/2006/relationships/tags" Target="../tags/tag920.xml"/><Relationship Id="rId6" Type="http://schemas.openxmlformats.org/officeDocument/2006/relationships/tags" Target="../tags/tag925.xml"/><Relationship Id="rId11" Type="http://schemas.openxmlformats.org/officeDocument/2006/relationships/tags" Target="../tags/tag930.xml"/><Relationship Id="rId24" Type="http://schemas.openxmlformats.org/officeDocument/2006/relationships/tags" Target="../tags/tag943.xml"/><Relationship Id="rId5" Type="http://schemas.openxmlformats.org/officeDocument/2006/relationships/tags" Target="../tags/tag924.xml"/><Relationship Id="rId15" Type="http://schemas.openxmlformats.org/officeDocument/2006/relationships/tags" Target="../tags/tag934.xml"/><Relationship Id="rId23" Type="http://schemas.openxmlformats.org/officeDocument/2006/relationships/tags" Target="../tags/tag942.xml"/><Relationship Id="rId28" Type="http://schemas.openxmlformats.org/officeDocument/2006/relationships/tags" Target="../tags/tag947.xml"/><Relationship Id="rId10" Type="http://schemas.openxmlformats.org/officeDocument/2006/relationships/tags" Target="../tags/tag929.xml"/><Relationship Id="rId19" Type="http://schemas.openxmlformats.org/officeDocument/2006/relationships/tags" Target="../tags/tag938.xml"/><Relationship Id="rId4" Type="http://schemas.openxmlformats.org/officeDocument/2006/relationships/tags" Target="../tags/tag923.xml"/><Relationship Id="rId9" Type="http://schemas.openxmlformats.org/officeDocument/2006/relationships/tags" Target="../tags/tag928.xml"/><Relationship Id="rId14" Type="http://schemas.openxmlformats.org/officeDocument/2006/relationships/tags" Target="../tags/tag933.xml"/><Relationship Id="rId22" Type="http://schemas.openxmlformats.org/officeDocument/2006/relationships/tags" Target="../tags/tag941.xml"/><Relationship Id="rId27" Type="http://schemas.openxmlformats.org/officeDocument/2006/relationships/tags" Target="../tags/tag946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960.xml"/><Relationship Id="rId18" Type="http://schemas.openxmlformats.org/officeDocument/2006/relationships/tags" Target="../tags/tag965.xml"/><Relationship Id="rId26" Type="http://schemas.openxmlformats.org/officeDocument/2006/relationships/tags" Target="../tags/tag973.xml"/><Relationship Id="rId39" Type="http://schemas.openxmlformats.org/officeDocument/2006/relationships/tags" Target="../tags/tag986.xml"/><Relationship Id="rId21" Type="http://schemas.openxmlformats.org/officeDocument/2006/relationships/tags" Target="../tags/tag968.xml"/><Relationship Id="rId34" Type="http://schemas.openxmlformats.org/officeDocument/2006/relationships/tags" Target="../tags/tag981.xml"/><Relationship Id="rId42" Type="http://schemas.openxmlformats.org/officeDocument/2006/relationships/tags" Target="../tags/tag989.xml"/><Relationship Id="rId47" Type="http://schemas.openxmlformats.org/officeDocument/2006/relationships/tags" Target="../tags/tag994.xml"/><Relationship Id="rId50" Type="http://schemas.openxmlformats.org/officeDocument/2006/relationships/tags" Target="../tags/tag997.xml"/><Relationship Id="rId55" Type="http://schemas.openxmlformats.org/officeDocument/2006/relationships/tags" Target="../tags/tag1002.xml"/><Relationship Id="rId63" Type="http://schemas.openxmlformats.org/officeDocument/2006/relationships/tags" Target="../tags/tag1010.xml"/><Relationship Id="rId68" Type="http://schemas.openxmlformats.org/officeDocument/2006/relationships/tags" Target="../tags/tag1015.xml"/><Relationship Id="rId76" Type="http://schemas.openxmlformats.org/officeDocument/2006/relationships/tags" Target="../tags/tag1023.xml"/><Relationship Id="rId84" Type="http://schemas.openxmlformats.org/officeDocument/2006/relationships/tags" Target="../tags/tag1031.xml"/><Relationship Id="rId89" Type="http://schemas.openxmlformats.org/officeDocument/2006/relationships/tags" Target="../tags/tag1036.xml"/><Relationship Id="rId7" Type="http://schemas.openxmlformats.org/officeDocument/2006/relationships/tags" Target="../tags/tag954.xml"/><Relationship Id="rId71" Type="http://schemas.openxmlformats.org/officeDocument/2006/relationships/tags" Target="../tags/tag1018.xml"/><Relationship Id="rId92" Type="http://schemas.openxmlformats.org/officeDocument/2006/relationships/tags" Target="../tags/tag1039.xml"/><Relationship Id="rId2" Type="http://schemas.openxmlformats.org/officeDocument/2006/relationships/tags" Target="../tags/tag949.xml"/><Relationship Id="rId16" Type="http://schemas.openxmlformats.org/officeDocument/2006/relationships/tags" Target="../tags/tag963.xml"/><Relationship Id="rId29" Type="http://schemas.openxmlformats.org/officeDocument/2006/relationships/tags" Target="../tags/tag976.xml"/><Relationship Id="rId11" Type="http://schemas.openxmlformats.org/officeDocument/2006/relationships/tags" Target="../tags/tag958.xml"/><Relationship Id="rId24" Type="http://schemas.openxmlformats.org/officeDocument/2006/relationships/tags" Target="../tags/tag971.xml"/><Relationship Id="rId32" Type="http://schemas.openxmlformats.org/officeDocument/2006/relationships/tags" Target="../tags/tag979.xml"/><Relationship Id="rId37" Type="http://schemas.openxmlformats.org/officeDocument/2006/relationships/tags" Target="../tags/tag984.xml"/><Relationship Id="rId40" Type="http://schemas.openxmlformats.org/officeDocument/2006/relationships/tags" Target="../tags/tag987.xml"/><Relationship Id="rId45" Type="http://schemas.openxmlformats.org/officeDocument/2006/relationships/tags" Target="../tags/tag992.xml"/><Relationship Id="rId53" Type="http://schemas.openxmlformats.org/officeDocument/2006/relationships/tags" Target="../tags/tag1000.xml"/><Relationship Id="rId58" Type="http://schemas.openxmlformats.org/officeDocument/2006/relationships/tags" Target="../tags/tag1005.xml"/><Relationship Id="rId66" Type="http://schemas.openxmlformats.org/officeDocument/2006/relationships/tags" Target="../tags/tag1013.xml"/><Relationship Id="rId74" Type="http://schemas.openxmlformats.org/officeDocument/2006/relationships/tags" Target="../tags/tag1021.xml"/><Relationship Id="rId79" Type="http://schemas.openxmlformats.org/officeDocument/2006/relationships/tags" Target="../tags/tag1026.xml"/><Relationship Id="rId87" Type="http://schemas.openxmlformats.org/officeDocument/2006/relationships/tags" Target="../tags/tag1034.xml"/><Relationship Id="rId5" Type="http://schemas.openxmlformats.org/officeDocument/2006/relationships/tags" Target="../tags/tag952.xml"/><Relationship Id="rId61" Type="http://schemas.openxmlformats.org/officeDocument/2006/relationships/tags" Target="../tags/tag1008.xml"/><Relationship Id="rId82" Type="http://schemas.openxmlformats.org/officeDocument/2006/relationships/tags" Target="../tags/tag1029.xml"/><Relationship Id="rId90" Type="http://schemas.openxmlformats.org/officeDocument/2006/relationships/tags" Target="../tags/tag1037.xml"/><Relationship Id="rId19" Type="http://schemas.openxmlformats.org/officeDocument/2006/relationships/tags" Target="../tags/tag966.xml"/><Relationship Id="rId14" Type="http://schemas.openxmlformats.org/officeDocument/2006/relationships/tags" Target="../tags/tag961.xml"/><Relationship Id="rId22" Type="http://schemas.openxmlformats.org/officeDocument/2006/relationships/tags" Target="../tags/tag969.xml"/><Relationship Id="rId27" Type="http://schemas.openxmlformats.org/officeDocument/2006/relationships/tags" Target="../tags/tag974.xml"/><Relationship Id="rId30" Type="http://schemas.openxmlformats.org/officeDocument/2006/relationships/tags" Target="../tags/tag977.xml"/><Relationship Id="rId35" Type="http://schemas.openxmlformats.org/officeDocument/2006/relationships/tags" Target="../tags/tag982.xml"/><Relationship Id="rId43" Type="http://schemas.openxmlformats.org/officeDocument/2006/relationships/tags" Target="../tags/tag990.xml"/><Relationship Id="rId48" Type="http://schemas.openxmlformats.org/officeDocument/2006/relationships/tags" Target="../tags/tag995.xml"/><Relationship Id="rId56" Type="http://schemas.openxmlformats.org/officeDocument/2006/relationships/tags" Target="../tags/tag1003.xml"/><Relationship Id="rId64" Type="http://schemas.openxmlformats.org/officeDocument/2006/relationships/tags" Target="../tags/tag1011.xml"/><Relationship Id="rId69" Type="http://schemas.openxmlformats.org/officeDocument/2006/relationships/tags" Target="../tags/tag1016.xml"/><Relationship Id="rId77" Type="http://schemas.openxmlformats.org/officeDocument/2006/relationships/tags" Target="../tags/tag1024.xml"/><Relationship Id="rId8" Type="http://schemas.openxmlformats.org/officeDocument/2006/relationships/tags" Target="../tags/tag955.xml"/><Relationship Id="rId51" Type="http://schemas.openxmlformats.org/officeDocument/2006/relationships/tags" Target="../tags/tag998.xml"/><Relationship Id="rId72" Type="http://schemas.openxmlformats.org/officeDocument/2006/relationships/tags" Target="../tags/tag1019.xml"/><Relationship Id="rId80" Type="http://schemas.openxmlformats.org/officeDocument/2006/relationships/tags" Target="../tags/tag1027.xml"/><Relationship Id="rId85" Type="http://schemas.openxmlformats.org/officeDocument/2006/relationships/tags" Target="../tags/tag1032.xml"/><Relationship Id="rId93" Type="http://schemas.openxmlformats.org/officeDocument/2006/relationships/slideLayout" Target="../slideLayouts/slideLayout3.xml"/><Relationship Id="rId3" Type="http://schemas.openxmlformats.org/officeDocument/2006/relationships/tags" Target="../tags/tag950.xml"/><Relationship Id="rId12" Type="http://schemas.openxmlformats.org/officeDocument/2006/relationships/tags" Target="../tags/tag959.xml"/><Relationship Id="rId17" Type="http://schemas.openxmlformats.org/officeDocument/2006/relationships/tags" Target="../tags/tag964.xml"/><Relationship Id="rId25" Type="http://schemas.openxmlformats.org/officeDocument/2006/relationships/tags" Target="../tags/tag972.xml"/><Relationship Id="rId33" Type="http://schemas.openxmlformats.org/officeDocument/2006/relationships/tags" Target="../tags/tag980.xml"/><Relationship Id="rId38" Type="http://schemas.openxmlformats.org/officeDocument/2006/relationships/tags" Target="../tags/tag985.xml"/><Relationship Id="rId46" Type="http://schemas.openxmlformats.org/officeDocument/2006/relationships/tags" Target="../tags/tag993.xml"/><Relationship Id="rId59" Type="http://schemas.openxmlformats.org/officeDocument/2006/relationships/tags" Target="../tags/tag1006.xml"/><Relationship Id="rId67" Type="http://schemas.openxmlformats.org/officeDocument/2006/relationships/tags" Target="../tags/tag1014.xml"/><Relationship Id="rId20" Type="http://schemas.openxmlformats.org/officeDocument/2006/relationships/tags" Target="../tags/tag967.xml"/><Relationship Id="rId41" Type="http://schemas.openxmlformats.org/officeDocument/2006/relationships/tags" Target="../tags/tag988.xml"/><Relationship Id="rId54" Type="http://schemas.openxmlformats.org/officeDocument/2006/relationships/tags" Target="../tags/tag1001.xml"/><Relationship Id="rId62" Type="http://schemas.openxmlformats.org/officeDocument/2006/relationships/tags" Target="../tags/tag1009.xml"/><Relationship Id="rId70" Type="http://schemas.openxmlformats.org/officeDocument/2006/relationships/tags" Target="../tags/tag1017.xml"/><Relationship Id="rId75" Type="http://schemas.openxmlformats.org/officeDocument/2006/relationships/tags" Target="../tags/tag1022.xml"/><Relationship Id="rId83" Type="http://schemas.openxmlformats.org/officeDocument/2006/relationships/tags" Target="../tags/tag1030.xml"/><Relationship Id="rId88" Type="http://schemas.openxmlformats.org/officeDocument/2006/relationships/tags" Target="../tags/tag1035.xml"/><Relationship Id="rId91" Type="http://schemas.openxmlformats.org/officeDocument/2006/relationships/tags" Target="../tags/tag1038.xml"/><Relationship Id="rId1" Type="http://schemas.openxmlformats.org/officeDocument/2006/relationships/tags" Target="../tags/tag948.xml"/><Relationship Id="rId6" Type="http://schemas.openxmlformats.org/officeDocument/2006/relationships/tags" Target="../tags/tag953.xml"/><Relationship Id="rId15" Type="http://schemas.openxmlformats.org/officeDocument/2006/relationships/tags" Target="../tags/tag962.xml"/><Relationship Id="rId23" Type="http://schemas.openxmlformats.org/officeDocument/2006/relationships/tags" Target="../tags/tag970.xml"/><Relationship Id="rId28" Type="http://schemas.openxmlformats.org/officeDocument/2006/relationships/tags" Target="../tags/tag975.xml"/><Relationship Id="rId36" Type="http://schemas.openxmlformats.org/officeDocument/2006/relationships/tags" Target="../tags/tag983.xml"/><Relationship Id="rId49" Type="http://schemas.openxmlformats.org/officeDocument/2006/relationships/tags" Target="../tags/tag996.xml"/><Relationship Id="rId57" Type="http://schemas.openxmlformats.org/officeDocument/2006/relationships/tags" Target="../tags/tag1004.xml"/><Relationship Id="rId10" Type="http://schemas.openxmlformats.org/officeDocument/2006/relationships/tags" Target="../tags/tag957.xml"/><Relationship Id="rId31" Type="http://schemas.openxmlformats.org/officeDocument/2006/relationships/tags" Target="../tags/tag978.xml"/><Relationship Id="rId44" Type="http://schemas.openxmlformats.org/officeDocument/2006/relationships/tags" Target="../tags/tag991.xml"/><Relationship Id="rId52" Type="http://schemas.openxmlformats.org/officeDocument/2006/relationships/tags" Target="../tags/tag999.xml"/><Relationship Id="rId60" Type="http://schemas.openxmlformats.org/officeDocument/2006/relationships/tags" Target="../tags/tag1007.xml"/><Relationship Id="rId65" Type="http://schemas.openxmlformats.org/officeDocument/2006/relationships/tags" Target="../tags/tag1012.xml"/><Relationship Id="rId73" Type="http://schemas.openxmlformats.org/officeDocument/2006/relationships/tags" Target="../tags/tag1020.xml"/><Relationship Id="rId78" Type="http://schemas.openxmlformats.org/officeDocument/2006/relationships/tags" Target="../tags/tag1025.xml"/><Relationship Id="rId81" Type="http://schemas.openxmlformats.org/officeDocument/2006/relationships/tags" Target="../tags/tag1028.xml"/><Relationship Id="rId86" Type="http://schemas.openxmlformats.org/officeDocument/2006/relationships/tags" Target="../tags/tag1033.xml"/><Relationship Id="rId94" Type="http://schemas.openxmlformats.org/officeDocument/2006/relationships/notesSlide" Target="../notesSlides/notesSlide40.xml"/><Relationship Id="rId4" Type="http://schemas.openxmlformats.org/officeDocument/2006/relationships/tags" Target="../tags/tag951.xml"/><Relationship Id="rId9" Type="http://schemas.openxmlformats.org/officeDocument/2006/relationships/tags" Target="../tags/tag95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047.xml"/><Relationship Id="rId13" Type="http://schemas.openxmlformats.org/officeDocument/2006/relationships/tags" Target="../tags/tag1052.xml"/><Relationship Id="rId3" Type="http://schemas.openxmlformats.org/officeDocument/2006/relationships/tags" Target="../tags/tag1042.xml"/><Relationship Id="rId7" Type="http://schemas.openxmlformats.org/officeDocument/2006/relationships/tags" Target="../tags/tag1046.xml"/><Relationship Id="rId12" Type="http://schemas.openxmlformats.org/officeDocument/2006/relationships/tags" Target="../tags/tag1051.xml"/><Relationship Id="rId2" Type="http://schemas.openxmlformats.org/officeDocument/2006/relationships/tags" Target="../tags/tag1041.xml"/><Relationship Id="rId16" Type="http://schemas.openxmlformats.org/officeDocument/2006/relationships/notesSlide" Target="../notesSlides/notesSlide41.xml"/><Relationship Id="rId1" Type="http://schemas.openxmlformats.org/officeDocument/2006/relationships/tags" Target="../tags/tag1040.xml"/><Relationship Id="rId6" Type="http://schemas.openxmlformats.org/officeDocument/2006/relationships/tags" Target="../tags/tag1045.xml"/><Relationship Id="rId11" Type="http://schemas.openxmlformats.org/officeDocument/2006/relationships/tags" Target="../tags/tag1050.xml"/><Relationship Id="rId5" Type="http://schemas.openxmlformats.org/officeDocument/2006/relationships/tags" Target="../tags/tag1044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049.xml"/><Relationship Id="rId4" Type="http://schemas.openxmlformats.org/officeDocument/2006/relationships/tags" Target="../tags/tag1043.xml"/><Relationship Id="rId9" Type="http://schemas.openxmlformats.org/officeDocument/2006/relationships/tags" Target="../tags/tag1048.xml"/><Relationship Id="rId14" Type="http://schemas.openxmlformats.org/officeDocument/2006/relationships/tags" Target="../tags/tag105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image" Target="../media/image4.emf"/><Relationship Id="rId2" Type="http://schemas.openxmlformats.org/officeDocument/2006/relationships/tags" Target="../tags/tag51.xml"/><Relationship Id="rId16" Type="http://schemas.openxmlformats.org/officeDocument/2006/relationships/notesSlide" Target="../notesSlides/notesSlide3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1066.xml"/><Relationship Id="rId18" Type="http://schemas.openxmlformats.org/officeDocument/2006/relationships/tags" Target="../tags/tag1071.xml"/><Relationship Id="rId26" Type="http://schemas.openxmlformats.org/officeDocument/2006/relationships/tags" Target="../tags/tag1079.xml"/><Relationship Id="rId39" Type="http://schemas.openxmlformats.org/officeDocument/2006/relationships/tags" Target="../tags/tag1092.xml"/><Relationship Id="rId21" Type="http://schemas.openxmlformats.org/officeDocument/2006/relationships/tags" Target="../tags/tag1074.xml"/><Relationship Id="rId34" Type="http://schemas.openxmlformats.org/officeDocument/2006/relationships/tags" Target="../tags/tag1087.xml"/><Relationship Id="rId42" Type="http://schemas.openxmlformats.org/officeDocument/2006/relationships/tags" Target="../tags/tag1095.xml"/><Relationship Id="rId47" Type="http://schemas.openxmlformats.org/officeDocument/2006/relationships/tags" Target="../tags/tag1100.xml"/><Relationship Id="rId50" Type="http://schemas.openxmlformats.org/officeDocument/2006/relationships/tags" Target="../tags/tag1103.xml"/><Relationship Id="rId55" Type="http://schemas.openxmlformats.org/officeDocument/2006/relationships/tags" Target="../tags/tag1108.xml"/><Relationship Id="rId63" Type="http://schemas.openxmlformats.org/officeDocument/2006/relationships/tags" Target="../tags/tag1116.xml"/><Relationship Id="rId68" Type="http://schemas.openxmlformats.org/officeDocument/2006/relationships/slideLayout" Target="../slideLayouts/slideLayout3.xml"/><Relationship Id="rId7" Type="http://schemas.openxmlformats.org/officeDocument/2006/relationships/tags" Target="../tags/tag1060.xml"/><Relationship Id="rId2" Type="http://schemas.openxmlformats.org/officeDocument/2006/relationships/tags" Target="../tags/tag1055.xml"/><Relationship Id="rId16" Type="http://schemas.openxmlformats.org/officeDocument/2006/relationships/tags" Target="../tags/tag1069.xml"/><Relationship Id="rId29" Type="http://schemas.openxmlformats.org/officeDocument/2006/relationships/tags" Target="../tags/tag1082.xml"/><Relationship Id="rId1" Type="http://schemas.openxmlformats.org/officeDocument/2006/relationships/tags" Target="../tags/tag1054.xml"/><Relationship Id="rId6" Type="http://schemas.openxmlformats.org/officeDocument/2006/relationships/tags" Target="../tags/tag1059.xml"/><Relationship Id="rId11" Type="http://schemas.openxmlformats.org/officeDocument/2006/relationships/tags" Target="../tags/tag1064.xml"/><Relationship Id="rId24" Type="http://schemas.openxmlformats.org/officeDocument/2006/relationships/tags" Target="../tags/tag1077.xml"/><Relationship Id="rId32" Type="http://schemas.openxmlformats.org/officeDocument/2006/relationships/tags" Target="../tags/tag1085.xml"/><Relationship Id="rId37" Type="http://schemas.openxmlformats.org/officeDocument/2006/relationships/tags" Target="../tags/tag1090.xml"/><Relationship Id="rId40" Type="http://schemas.openxmlformats.org/officeDocument/2006/relationships/tags" Target="../tags/tag1093.xml"/><Relationship Id="rId45" Type="http://schemas.openxmlformats.org/officeDocument/2006/relationships/tags" Target="../tags/tag1098.xml"/><Relationship Id="rId53" Type="http://schemas.openxmlformats.org/officeDocument/2006/relationships/tags" Target="../tags/tag1106.xml"/><Relationship Id="rId58" Type="http://schemas.openxmlformats.org/officeDocument/2006/relationships/tags" Target="../tags/tag1111.xml"/><Relationship Id="rId66" Type="http://schemas.openxmlformats.org/officeDocument/2006/relationships/tags" Target="../tags/tag1119.xml"/><Relationship Id="rId5" Type="http://schemas.openxmlformats.org/officeDocument/2006/relationships/tags" Target="../tags/tag1058.xml"/><Relationship Id="rId15" Type="http://schemas.openxmlformats.org/officeDocument/2006/relationships/tags" Target="../tags/tag1068.xml"/><Relationship Id="rId23" Type="http://schemas.openxmlformats.org/officeDocument/2006/relationships/tags" Target="../tags/tag1076.xml"/><Relationship Id="rId28" Type="http://schemas.openxmlformats.org/officeDocument/2006/relationships/tags" Target="../tags/tag1081.xml"/><Relationship Id="rId36" Type="http://schemas.openxmlformats.org/officeDocument/2006/relationships/tags" Target="../tags/tag1089.xml"/><Relationship Id="rId49" Type="http://schemas.openxmlformats.org/officeDocument/2006/relationships/tags" Target="../tags/tag1102.xml"/><Relationship Id="rId57" Type="http://schemas.openxmlformats.org/officeDocument/2006/relationships/tags" Target="../tags/tag1110.xml"/><Relationship Id="rId61" Type="http://schemas.openxmlformats.org/officeDocument/2006/relationships/tags" Target="../tags/tag1114.xml"/><Relationship Id="rId10" Type="http://schemas.openxmlformats.org/officeDocument/2006/relationships/tags" Target="../tags/tag1063.xml"/><Relationship Id="rId19" Type="http://schemas.openxmlformats.org/officeDocument/2006/relationships/tags" Target="../tags/tag1072.xml"/><Relationship Id="rId31" Type="http://schemas.openxmlformats.org/officeDocument/2006/relationships/tags" Target="../tags/tag1084.xml"/><Relationship Id="rId44" Type="http://schemas.openxmlformats.org/officeDocument/2006/relationships/tags" Target="../tags/tag1097.xml"/><Relationship Id="rId52" Type="http://schemas.openxmlformats.org/officeDocument/2006/relationships/tags" Target="../tags/tag1105.xml"/><Relationship Id="rId60" Type="http://schemas.openxmlformats.org/officeDocument/2006/relationships/tags" Target="../tags/tag1113.xml"/><Relationship Id="rId65" Type="http://schemas.openxmlformats.org/officeDocument/2006/relationships/tags" Target="../tags/tag1118.xml"/><Relationship Id="rId4" Type="http://schemas.openxmlformats.org/officeDocument/2006/relationships/tags" Target="../tags/tag1057.xml"/><Relationship Id="rId9" Type="http://schemas.openxmlformats.org/officeDocument/2006/relationships/tags" Target="../tags/tag1062.xml"/><Relationship Id="rId14" Type="http://schemas.openxmlformats.org/officeDocument/2006/relationships/tags" Target="../tags/tag1067.xml"/><Relationship Id="rId22" Type="http://schemas.openxmlformats.org/officeDocument/2006/relationships/tags" Target="../tags/tag1075.xml"/><Relationship Id="rId27" Type="http://schemas.openxmlformats.org/officeDocument/2006/relationships/tags" Target="../tags/tag1080.xml"/><Relationship Id="rId30" Type="http://schemas.openxmlformats.org/officeDocument/2006/relationships/tags" Target="../tags/tag1083.xml"/><Relationship Id="rId35" Type="http://schemas.openxmlformats.org/officeDocument/2006/relationships/tags" Target="../tags/tag1088.xml"/><Relationship Id="rId43" Type="http://schemas.openxmlformats.org/officeDocument/2006/relationships/tags" Target="../tags/tag1096.xml"/><Relationship Id="rId48" Type="http://schemas.openxmlformats.org/officeDocument/2006/relationships/tags" Target="../tags/tag1101.xml"/><Relationship Id="rId56" Type="http://schemas.openxmlformats.org/officeDocument/2006/relationships/tags" Target="../tags/tag1109.xml"/><Relationship Id="rId64" Type="http://schemas.openxmlformats.org/officeDocument/2006/relationships/tags" Target="../tags/tag1117.xml"/><Relationship Id="rId69" Type="http://schemas.openxmlformats.org/officeDocument/2006/relationships/notesSlide" Target="../notesSlides/notesSlide42.xml"/><Relationship Id="rId8" Type="http://schemas.openxmlformats.org/officeDocument/2006/relationships/tags" Target="../tags/tag1061.xml"/><Relationship Id="rId51" Type="http://schemas.openxmlformats.org/officeDocument/2006/relationships/tags" Target="../tags/tag1104.xml"/><Relationship Id="rId3" Type="http://schemas.openxmlformats.org/officeDocument/2006/relationships/tags" Target="../tags/tag1056.xml"/><Relationship Id="rId12" Type="http://schemas.openxmlformats.org/officeDocument/2006/relationships/tags" Target="../tags/tag1065.xml"/><Relationship Id="rId17" Type="http://schemas.openxmlformats.org/officeDocument/2006/relationships/tags" Target="../tags/tag1070.xml"/><Relationship Id="rId25" Type="http://schemas.openxmlformats.org/officeDocument/2006/relationships/tags" Target="../tags/tag1078.xml"/><Relationship Id="rId33" Type="http://schemas.openxmlformats.org/officeDocument/2006/relationships/tags" Target="../tags/tag1086.xml"/><Relationship Id="rId38" Type="http://schemas.openxmlformats.org/officeDocument/2006/relationships/tags" Target="../tags/tag1091.xml"/><Relationship Id="rId46" Type="http://schemas.openxmlformats.org/officeDocument/2006/relationships/tags" Target="../tags/tag1099.xml"/><Relationship Id="rId59" Type="http://schemas.openxmlformats.org/officeDocument/2006/relationships/tags" Target="../tags/tag1112.xml"/><Relationship Id="rId67" Type="http://schemas.openxmlformats.org/officeDocument/2006/relationships/tags" Target="../tags/tag1120.xml"/><Relationship Id="rId20" Type="http://schemas.openxmlformats.org/officeDocument/2006/relationships/tags" Target="../tags/tag1073.xml"/><Relationship Id="rId41" Type="http://schemas.openxmlformats.org/officeDocument/2006/relationships/tags" Target="../tags/tag1094.xml"/><Relationship Id="rId54" Type="http://schemas.openxmlformats.org/officeDocument/2006/relationships/tags" Target="../tags/tag1107.xml"/><Relationship Id="rId62" Type="http://schemas.openxmlformats.org/officeDocument/2006/relationships/tags" Target="../tags/tag111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128.xml"/><Relationship Id="rId13" Type="http://schemas.openxmlformats.org/officeDocument/2006/relationships/tags" Target="../tags/tag1133.xml"/><Relationship Id="rId18" Type="http://schemas.openxmlformats.org/officeDocument/2006/relationships/tags" Target="../tags/tag1138.xml"/><Relationship Id="rId26" Type="http://schemas.openxmlformats.org/officeDocument/2006/relationships/tags" Target="../tags/tag1146.xml"/><Relationship Id="rId3" Type="http://schemas.openxmlformats.org/officeDocument/2006/relationships/tags" Target="../tags/tag1123.xml"/><Relationship Id="rId21" Type="http://schemas.openxmlformats.org/officeDocument/2006/relationships/tags" Target="../tags/tag1141.xml"/><Relationship Id="rId7" Type="http://schemas.openxmlformats.org/officeDocument/2006/relationships/tags" Target="../tags/tag1127.xml"/><Relationship Id="rId12" Type="http://schemas.openxmlformats.org/officeDocument/2006/relationships/tags" Target="../tags/tag1132.xml"/><Relationship Id="rId17" Type="http://schemas.openxmlformats.org/officeDocument/2006/relationships/tags" Target="../tags/tag1137.xml"/><Relationship Id="rId25" Type="http://schemas.openxmlformats.org/officeDocument/2006/relationships/tags" Target="../tags/tag1145.xml"/><Relationship Id="rId33" Type="http://schemas.openxmlformats.org/officeDocument/2006/relationships/image" Target="../media/image14.jpeg"/><Relationship Id="rId2" Type="http://schemas.openxmlformats.org/officeDocument/2006/relationships/tags" Target="../tags/tag1122.xml"/><Relationship Id="rId16" Type="http://schemas.openxmlformats.org/officeDocument/2006/relationships/tags" Target="../tags/tag1136.xml"/><Relationship Id="rId20" Type="http://schemas.openxmlformats.org/officeDocument/2006/relationships/tags" Target="../tags/tag1140.xml"/><Relationship Id="rId29" Type="http://schemas.openxmlformats.org/officeDocument/2006/relationships/tags" Target="../tags/tag1149.xml"/><Relationship Id="rId1" Type="http://schemas.openxmlformats.org/officeDocument/2006/relationships/tags" Target="../tags/tag1121.xml"/><Relationship Id="rId6" Type="http://schemas.openxmlformats.org/officeDocument/2006/relationships/tags" Target="../tags/tag1126.xml"/><Relationship Id="rId11" Type="http://schemas.openxmlformats.org/officeDocument/2006/relationships/tags" Target="../tags/tag1131.xml"/><Relationship Id="rId24" Type="http://schemas.openxmlformats.org/officeDocument/2006/relationships/tags" Target="../tags/tag1144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1125.xml"/><Relationship Id="rId15" Type="http://schemas.openxmlformats.org/officeDocument/2006/relationships/tags" Target="../tags/tag1135.xml"/><Relationship Id="rId23" Type="http://schemas.openxmlformats.org/officeDocument/2006/relationships/tags" Target="../tags/tag1143.xml"/><Relationship Id="rId28" Type="http://schemas.openxmlformats.org/officeDocument/2006/relationships/tags" Target="../tags/tag1148.xml"/><Relationship Id="rId10" Type="http://schemas.openxmlformats.org/officeDocument/2006/relationships/tags" Target="../tags/tag1130.xml"/><Relationship Id="rId19" Type="http://schemas.openxmlformats.org/officeDocument/2006/relationships/tags" Target="../tags/tag1139.xml"/><Relationship Id="rId31" Type="http://schemas.openxmlformats.org/officeDocument/2006/relationships/tags" Target="../tags/tag1151.xml"/><Relationship Id="rId4" Type="http://schemas.openxmlformats.org/officeDocument/2006/relationships/tags" Target="../tags/tag1124.xml"/><Relationship Id="rId9" Type="http://schemas.openxmlformats.org/officeDocument/2006/relationships/tags" Target="../tags/tag1129.xml"/><Relationship Id="rId14" Type="http://schemas.openxmlformats.org/officeDocument/2006/relationships/tags" Target="../tags/tag1134.xml"/><Relationship Id="rId22" Type="http://schemas.openxmlformats.org/officeDocument/2006/relationships/tags" Target="../tags/tag1142.xml"/><Relationship Id="rId27" Type="http://schemas.openxmlformats.org/officeDocument/2006/relationships/tags" Target="../tags/tag1147.xml"/><Relationship Id="rId30" Type="http://schemas.openxmlformats.org/officeDocument/2006/relationships/tags" Target="../tags/tag11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image" Target="../media/image14.emf"/><Relationship Id="rId2" Type="http://schemas.openxmlformats.org/officeDocument/2006/relationships/tags" Target="../tags/tag65.xml"/><Relationship Id="rId16" Type="http://schemas.openxmlformats.org/officeDocument/2006/relationships/customXml" Target="../ink/ink1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tags" Target="../tags/tag105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tags" Target="../tags/tag107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511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da-DK" dirty="0">
                <a:solidFill>
                  <a:srgbClr val="FFFF00"/>
                </a:solidFill>
                <a:cs typeface="Calibri"/>
              </a:rPr>
              <a:t>2.4 (signed), 2.5, 2.6, </a:t>
            </a:r>
            <a:r>
              <a:rPr lang="da-DK" dirty="0" smtClean="0">
                <a:solidFill>
                  <a:srgbClr val="FFFF00"/>
                </a:solidFill>
                <a:cs typeface="Calibri"/>
              </a:rPr>
              <a:t>C.6, and </a:t>
            </a:r>
            <a:r>
              <a:rPr lang="fr-FR" dirty="0" err="1" smtClean="0">
                <a:solidFill>
                  <a:srgbClr val="FFFF00"/>
                </a:solidFill>
                <a:cs typeface="Calibri"/>
              </a:rPr>
              <a:t>Appendix</a:t>
            </a:r>
            <a:r>
              <a:rPr lang="fr-FR" dirty="0" smtClean="0">
                <a:solidFill>
                  <a:srgbClr val="FFFF00"/>
                </a:solidFill>
                <a:cs typeface="Calibri"/>
              </a:rPr>
              <a:t> C.6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8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609600" y="406400"/>
            <a:ext cx="10439400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Attempt: Sign/Magnitude </a:t>
            </a:r>
            <a:br>
              <a:rPr lang="en-US" dirty="0" smtClean="0"/>
            </a:br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r>
              <a:rPr lang="en-US" dirty="0" smtClean="0"/>
              <a:t>First Attempt: </a:t>
            </a:r>
            <a:r>
              <a:rPr lang="en-US" dirty="0" smtClean="0">
                <a:solidFill>
                  <a:schemeClr val="accent1"/>
                </a:solidFill>
              </a:rPr>
              <a:t>Sign/Magnitude Representation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1 bit for sign (0=positive, 1=negative)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N-1 bits for magnitude</a:t>
            </a:r>
          </a:p>
        </p:txBody>
      </p:sp>
    </p:spTree>
    <p:extLst>
      <p:ext uri="{BB962C8B-B14F-4D97-AF65-F5344CB8AC3E}">
        <p14:creationId xmlns:p14="http://schemas.microsoft.com/office/powerpoint/2010/main" val="30355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Better: </a:t>
            </a:r>
            <a:r>
              <a:rPr lang="en-US" dirty="0" smtClean="0">
                <a:solidFill>
                  <a:schemeClr val="accent1"/>
                </a:solidFill>
              </a:rPr>
              <a:t>Two’s Complement Representation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Leading 1’s for negative numbers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To negate </a:t>
            </a:r>
            <a:r>
              <a:rPr lang="en-US" dirty="0" smtClean="0">
                <a:solidFill>
                  <a:schemeClr val="accent1"/>
                </a:solidFill>
              </a:rPr>
              <a:t>any</a:t>
            </a:r>
            <a:r>
              <a:rPr lang="en-US" dirty="0" smtClean="0"/>
              <a:t> number:</a:t>
            </a:r>
          </a:p>
          <a:p>
            <a:pPr lvl="2"/>
            <a:r>
              <a:rPr lang="en-US" sz="2800" dirty="0" smtClean="0"/>
              <a:t>complement </a:t>
            </a:r>
            <a:r>
              <a:rPr lang="en-US" sz="2800" i="1" dirty="0" smtClean="0"/>
              <a:t>all</a:t>
            </a:r>
            <a:r>
              <a:rPr lang="en-US" sz="2800" dirty="0" smtClean="0"/>
              <a:t> the bits</a:t>
            </a:r>
          </a:p>
          <a:p>
            <a:pPr lvl="2"/>
            <a:r>
              <a:rPr lang="en-US" sz="2800" dirty="0" smtClean="0"/>
              <a:t>then add 1</a:t>
            </a:r>
          </a:p>
          <a:p>
            <a:endParaRPr lang="en-US" dirty="0"/>
          </a:p>
        </p:txBody>
      </p:sp>
      <p:pic>
        <p:nvPicPr>
          <p:cNvPr id="6146" name="CP3 Ink af9ab7d2-e44d-4d42-8e69-4e44d96beca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25" y="1966440"/>
            <a:ext cx="5169751" cy="341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8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</a:t>
            </a:r>
          </a:p>
        </p:txBody>
      </p:sp>
      <p:sp>
        <p:nvSpPr>
          <p:cNvPr id="178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36777"/>
            <a:ext cx="35052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Non-negatives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(as usual):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+0 </a:t>
            </a:r>
            <a:r>
              <a:rPr lang="en-US" dirty="0"/>
              <a:t>= </a:t>
            </a:r>
            <a:r>
              <a:rPr lang="en-US" dirty="0" smtClean="0"/>
              <a:t>0000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+1 </a:t>
            </a:r>
            <a:r>
              <a:rPr lang="en-US" dirty="0"/>
              <a:t>= </a:t>
            </a:r>
            <a:r>
              <a:rPr lang="en-US" dirty="0" smtClean="0"/>
              <a:t>0001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+2 = 0010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	+3 </a:t>
            </a:r>
            <a:r>
              <a:rPr lang="en-US" dirty="0"/>
              <a:t>= </a:t>
            </a:r>
            <a:r>
              <a:rPr lang="en-US" dirty="0" smtClean="0"/>
              <a:t>0011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+4 = 0100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+5 = 0101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+6 = 0110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+7 = 0111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+8 = 1000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971800" y="736777"/>
            <a:ext cx="601980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Negatives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(two’s complement: flip then add 1):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3200" dirty="0" smtClean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pic>
        <p:nvPicPr>
          <p:cNvPr id="7170" name="CP3 Ink 1b24fba6-02bb-43cc-b611-6bfb54dc11b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0" y="670319"/>
            <a:ext cx="7830900" cy="561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9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</a:t>
            </a:r>
          </a:p>
        </p:txBody>
      </p:sp>
      <p:sp>
        <p:nvSpPr>
          <p:cNvPr id="178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36777"/>
            <a:ext cx="35052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Non-negatives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(as usual):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+0 </a:t>
            </a:r>
            <a:r>
              <a:rPr lang="en-US" dirty="0"/>
              <a:t>= </a:t>
            </a:r>
            <a:r>
              <a:rPr lang="en-US" dirty="0" smtClean="0"/>
              <a:t>0000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+1 </a:t>
            </a:r>
            <a:r>
              <a:rPr lang="en-US" dirty="0"/>
              <a:t>= </a:t>
            </a:r>
            <a:r>
              <a:rPr lang="en-US" dirty="0" smtClean="0"/>
              <a:t>0001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+2 = 0010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	+3 </a:t>
            </a:r>
            <a:r>
              <a:rPr lang="en-US" dirty="0"/>
              <a:t>= </a:t>
            </a:r>
            <a:r>
              <a:rPr lang="en-US" dirty="0" smtClean="0"/>
              <a:t>0011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+4 = 0100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+5 = 0101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+6 = 0110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+7 = 0111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+8 = 1000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971800" y="736777"/>
            <a:ext cx="601980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Negatives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(two’s complement: flip then add 1):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~0 = 1111 	 -0 = 0000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~1 =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1110 	 -1 = 1111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~2 =</a:t>
            </a:r>
            <a:r>
              <a:rPr lang="en-US" sz="3200" dirty="0" smtClean="0">
                <a:solidFill>
                  <a:schemeClr val="bg1"/>
                </a:solidFill>
              </a:rPr>
              <a:t> 1101 	 -2 = 1110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~3 = 1100 	 -3 = 1101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~4 = 1011 	 -4 = 1100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~5 = 1010 	 -5 = 1011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~3 = 1001 	 -6 = 1010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~7 = 1000 	 -7 = 1001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~8 =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0111	 -8 = 1000</a:t>
            </a:r>
          </a:p>
        </p:txBody>
      </p:sp>
    </p:spTree>
    <p:extLst>
      <p:ext uri="{BB962C8B-B14F-4D97-AF65-F5344CB8AC3E}">
        <p14:creationId xmlns:p14="http://schemas.microsoft.com/office/powerpoint/2010/main" val="18379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Facts</a:t>
            </a:r>
          </a:p>
        </p:txBody>
      </p:sp>
      <p:sp>
        <p:nvSpPr>
          <p:cNvPr id="17868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/>
              <a:t>Signed two’s complement</a:t>
            </a:r>
          </a:p>
          <a:p>
            <a:pPr lvl="1">
              <a:lnSpc>
                <a:spcPct val="92000"/>
              </a:lnSpc>
            </a:pPr>
            <a:r>
              <a:rPr lang="en-US" dirty="0" smtClean="0"/>
              <a:t>Negative </a:t>
            </a:r>
            <a:r>
              <a:rPr lang="en-US" dirty="0"/>
              <a:t>numbers </a:t>
            </a:r>
            <a:r>
              <a:rPr lang="en-US" dirty="0" smtClean="0"/>
              <a:t>have </a:t>
            </a:r>
            <a:r>
              <a:rPr lang="en-US" dirty="0"/>
              <a:t>leading </a:t>
            </a:r>
            <a:r>
              <a:rPr lang="en-US" dirty="0" smtClean="0"/>
              <a:t>1’s</a:t>
            </a:r>
            <a:endParaRPr lang="en-US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zero is unique: +0 = - 0</a:t>
            </a:r>
          </a:p>
          <a:p>
            <a:pPr lvl="1">
              <a:lnSpc>
                <a:spcPct val="92000"/>
              </a:lnSpc>
            </a:pPr>
            <a:r>
              <a:rPr lang="en-US" dirty="0" smtClean="0"/>
              <a:t>wraps from largest positive to largest negative</a:t>
            </a:r>
            <a:endParaRPr lang="en-US" dirty="0"/>
          </a:p>
          <a:p>
            <a:pPr>
              <a:lnSpc>
                <a:spcPct val="92000"/>
              </a:lnSpc>
            </a:pPr>
            <a:r>
              <a:rPr lang="en-US" dirty="0" smtClean="0"/>
              <a:t>N </a:t>
            </a:r>
            <a:r>
              <a:rPr lang="en-US" dirty="0"/>
              <a:t>bits can be used to represent 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unsigned</a:t>
            </a:r>
            <a:r>
              <a:rPr lang="en-US" dirty="0" smtClean="0"/>
              <a:t>:</a:t>
            </a:r>
            <a:endParaRPr lang="en-US" dirty="0"/>
          </a:p>
          <a:p>
            <a:pPr lvl="2">
              <a:lnSpc>
                <a:spcPct val="92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/>
              <a:t>8 bits </a:t>
            </a:r>
            <a:r>
              <a:rPr lang="en-US" dirty="0" smtClean="0">
                <a:sym typeface="Symbol" pitchFamily="18" charset="2"/>
              </a:rPr>
              <a:t></a:t>
            </a:r>
            <a:endParaRPr lang="en-US" baseline="30000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signed (two’s complement):</a:t>
            </a:r>
            <a:endParaRPr lang="en-US" dirty="0"/>
          </a:p>
          <a:p>
            <a:pPr lvl="2">
              <a:lnSpc>
                <a:spcPct val="92000"/>
              </a:lnSpc>
            </a:pPr>
            <a:r>
              <a:rPr lang="en-US" dirty="0"/>
              <a:t>ex: 8 bits </a:t>
            </a:r>
            <a:r>
              <a:rPr lang="en-US" dirty="0" smtClean="0">
                <a:sym typeface="Symbol" pitchFamily="18" charset="2"/>
              </a:rPr>
              <a:t></a:t>
            </a:r>
            <a:endParaRPr lang="en-US" dirty="0"/>
          </a:p>
        </p:txBody>
      </p:sp>
      <p:pic>
        <p:nvPicPr>
          <p:cNvPr id="8194" name="CP3 Ink 272eef4a-41f9-4aef-9363-19f603c0df7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84" y="2984100"/>
            <a:ext cx="5237551" cy="306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9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 Extension &amp; Truncation</a:t>
            </a:r>
            <a:endParaRPr lang="en-US" dirty="0"/>
          </a:p>
        </p:txBody>
      </p:sp>
      <p:sp>
        <p:nvSpPr>
          <p:cNvPr id="17889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Extending</a:t>
            </a:r>
            <a:r>
              <a:rPr lang="en-US" dirty="0" smtClean="0"/>
              <a:t> to larger size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sz="3200" dirty="0" smtClean="0">
                <a:solidFill>
                  <a:schemeClr val="accent1"/>
                </a:solidFill>
              </a:rPr>
              <a:t>Truncate</a:t>
            </a:r>
            <a:r>
              <a:rPr lang="en-US" sz="3200" dirty="0" smtClean="0"/>
              <a:t> to smaller </a:t>
            </a:r>
            <a:r>
              <a:rPr lang="en-US" dirty="0" smtClean="0"/>
              <a:t>size</a:t>
            </a:r>
          </a:p>
          <a:p>
            <a:pPr lvl="1"/>
            <a:endParaRPr lang="en-US" dirty="0" smtClean="0"/>
          </a:p>
        </p:txBody>
      </p:sp>
      <p:sp>
        <p:nvSpPr>
          <p:cNvPr id="6" name="Rectangle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28600" y="304800"/>
            <a:ext cx="86868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Copy the leftmost bit into new leading bits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positive number, put 0’s in new leading bits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negative number, put 1’s in new leading bits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Drop leading bits so long as sign doesn’t change</a:t>
            </a:r>
          </a:p>
        </p:txBody>
      </p:sp>
      <p:pic>
        <p:nvPicPr>
          <p:cNvPr id="9218" name="CP3 Ink 62af0867-c780-4720-aff8-b1220d460fc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90" y="969539"/>
            <a:ext cx="4237500" cy="401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0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Addition</a:t>
            </a:r>
          </a:p>
        </p:txBody>
      </p:sp>
      <p:sp>
        <p:nvSpPr>
          <p:cNvPr id="19589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Addition with two’s complement signed numbers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Perform </a:t>
            </a:r>
            <a:r>
              <a:rPr lang="en-US" dirty="0"/>
              <a:t>addition as usual, regardless of </a:t>
            </a:r>
            <a:r>
              <a:rPr lang="en-US" dirty="0" smtClean="0"/>
              <a:t>sign</a:t>
            </a:r>
            <a:br>
              <a:rPr lang="en-US" dirty="0" smtClean="0"/>
            </a:br>
            <a:r>
              <a:rPr lang="en-US" dirty="0" smtClean="0"/>
              <a:t>(it just works)</a:t>
            </a:r>
          </a:p>
        </p:txBody>
      </p:sp>
      <p:pic>
        <p:nvPicPr>
          <p:cNvPr id="10242" name="CP3 Ink 40825ea6-d810-47e8-83a1-0a67c8708ab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65" y="1195680"/>
            <a:ext cx="3745951" cy="17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2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Addition</a:t>
            </a:r>
          </a:p>
        </p:txBody>
      </p:sp>
      <p:sp>
        <p:nvSpPr>
          <p:cNvPr id="19589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Addition with two’s complement signed numbers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Perform </a:t>
            </a:r>
            <a:r>
              <a:rPr lang="en-US" dirty="0"/>
              <a:t>addition as usual, regardless of </a:t>
            </a:r>
            <a:r>
              <a:rPr lang="en-US" dirty="0" smtClean="0"/>
              <a:t>sign</a:t>
            </a:r>
            <a:br>
              <a:rPr lang="en-US" dirty="0" smtClean="0"/>
            </a:br>
            <a:r>
              <a:rPr lang="en-US" dirty="0" smtClean="0"/>
              <a:t>(it just works)</a:t>
            </a: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317498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2260583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8580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5438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7724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0960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62800" y="41655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454658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76800" y="317498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3400" y="2260583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1816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8674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196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86400" y="41655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5400" y="454658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0400" y="317498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7000" y="2260583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052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10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7432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10000" y="41655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0" y="454658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6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24000" y="317498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2260583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8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8288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146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10668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33600" y="41655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752600" y="454658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3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200" y="3404238"/>
            <a:ext cx="114300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Cout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Overflow</a:t>
            </a:r>
          </a:p>
        </p:txBody>
      </p:sp>
      <p:sp>
        <p:nvSpPr>
          <p:cNvPr id="1960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Overflow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lnSpc>
                <a:spcPct val="92000"/>
              </a:lnSpc>
            </a:pPr>
            <a:r>
              <a:rPr lang="en-US" dirty="0" smtClean="0"/>
              <a:t>adding a negative and a positive?</a:t>
            </a:r>
            <a:endParaRPr lang="en-US" dirty="0"/>
          </a:p>
          <a:p>
            <a:pPr lvl="1">
              <a:lnSpc>
                <a:spcPct val="92000"/>
              </a:lnSpc>
            </a:pPr>
            <a:endParaRPr lang="en-US" dirty="0" smtClean="0"/>
          </a:p>
          <a:p>
            <a:pPr lvl="1">
              <a:lnSpc>
                <a:spcPct val="92000"/>
              </a:lnSpc>
            </a:pPr>
            <a:r>
              <a:rPr lang="en-US" dirty="0" smtClean="0"/>
              <a:t>adding two positives?</a:t>
            </a:r>
            <a:endParaRPr lang="en-US" dirty="0"/>
          </a:p>
          <a:p>
            <a:pPr lvl="1">
              <a:lnSpc>
                <a:spcPct val="92000"/>
              </a:lnSpc>
            </a:pPr>
            <a:endParaRPr lang="en-US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adding two negatives?</a:t>
            </a:r>
          </a:p>
          <a:p>
            <a:pPr lvl="1">
              <a:lnSpc>
                <a:spcPct val="92000"/>
              </a:lnSpc>
              <a:buNone/>
            </a:pPr>
            <a:endParaRPr lang="en-US" dirty="0" smtClean="0"/>
          </a:p>
        </p:txBody>
      </p:sp>
      <p:pic>
        <p:nvPicPr>
          <p:cNvPr id="11266" name="CP3 Ink 7e9752e1-4898-4c80-a0f0-5608ef195e5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34" y="361619"/>
            <a:ext cx="6627451" cy="637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Overflow</a:t>
            </a:r>
          </a:p>
        </p:txBody>
      </p:sp>
      <p:sp>
        <p:nvSpPr>
          <p:cNvPr id="1960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Overflow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lnSpc>
                <a:spcPct val="92000"/>
              </a:lnSpc>
            </a:pPr>
            <a:r>
              <a:rPr lang="en-US" dirty="0" smtClean="0"/>
              <a:t>adding a negative and a positive?</a:t>
            </a:r>
            <a:endParaRPr lang="en-US" dirty="0"/>
          </a:p>
          <a:p>
            <a:pPr lvl="1">
              <a:lnSpc>
                <a:spcPct val="92000"/>
              </a:lnSpc>
            </a:pPr>
            <a:endParaRPr lang="en-US" dirty="0" smtClean="0"/>
          </a:p>
          <a:p>
            <a:pPr lvl="1">
              <a:lnSpc>
                <a:spcPct val="92000"/>
              </a:lnSpc>
            </a:pPr>
            <a:r>
              <a:rPr lang="en-US" dirty="0" smtClean="0"/>
              <a:t>adding two positives?</a:t>
            </a:r>
            <a:endParaRPr lang="en-US" dirty="0"/>
          </a:p>
          <a:p>
            <a:pPr lvl="1">
              <a:lnSpc>
                <a:spcPct val="92000"/>
              </a:lnSpc>
            </a:pPr>
            <a:endParaRPr lang="en-US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adding two negatives?</a:t>
            </a:r>
          </a:p>
          <a:p>
            <a:pPr lvl="1">
              <a:lnSpc>
                <a:spcPct val="92000"/>
              </a:lnSpc>
              <a:buNone/>
            </a:pPr>
            <a:endParaRPr lang="en-US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Rule of thumb:</a:t>
            </a:r>
          </a:p>
          <a:p>
            <a:pPr>
              <a:lnSpc>
                <a:spcPct val="92000"/>
              </a:lnSpc>
            </a:pPr>
            <a:r>
              <a:rPr lang="en-US" dirty="0" smtClean="0"/>
              <a:t>	Overflow happened </a:t>
            </a:r>
            <a:r>
              <a:rPr lang="en-US" dirty="0" err="1" smtClean="0"/>
              <a:t>iff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carry </a:t>
            </a:r>
            <a:r>
              <a:rPr lang="en-US" dirty="0"/>
              <a:t>into </a:t>
            </a:r>
            <a:r>
              <a:rPr lang="en-US" dirty="0" err="1" smtClean="0"/>
              <a:t>msb</a:t>
            </a:r>
            <a:r>
              <a:rPr lang="en-US" dirty="0" smtClean="0"/>
              <a:t> != </a:t>
            </a:r>
            <a:r>
              <a:rPr lang="en-US" dirty="0"/>
              <a:t>carry out of </a:t>
            </a:r>
            <a:r>
              <a:rPr lang="en-US" dirty="0" err="1"/>
              <a:t>msb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Binary </a:t>
            </a:r>
            <a:r>
              <a:rPr lang="en-US" sz="2800" dirty="0" smtClean="0"/>
              <a:t>(Arithmetic) Operations</a:t>
            </a:r>
            <a:endParaRPr lang="en-US" sz="2800" dirty="0" smtClean="0"/>
          </a:p>
          <a:p>
            <a:pPr lvl="1"/>
            <a:r>
              <a:rPr lang="en-US" sz="2400" dirty="0"/>
              <a:t>One-bit and four-bit adders</a:t>
            </a:r>
          </a:p>
          <a:p>
            <a:pPr lvl="1"/>
            <a:r>
              <a:rPr lang="en-US" sz="2400" dirty="0"/>
              <a:t>Negative numbers and two’s compliment</a:t>
            </a:r>
          </a:p>
          <a:p>
            <a:pPr lvl="1"/>
            <a:r>
              <a:rPr lang="en-US" sz="2400" dirty="0"/>
              <a:t>Addition (two’s compliment)</a:t>
            </a:r>
          </a:p>
          <a:p>
            <a:pPr lvl="1"/>
            <a:r>
              <a:rPr lang="en-US" sz="2400" dirty="0"/>
              <a:t>Subtraction (two’s compliment) </a:t>
            </a:r>
          </a:p>
          <a:p>
            <a:pPr lvl="1"/>
            <a:r>
              <a:rPr lang="en-US" sz="2400" dirty="0"/>
              <a:t>Performance</a:t>
            </a:r>
          </a:p>
          <a:p>
            <a:pPr lvl="1"/>
            <a:endParaRPr lang="en-US" dirty="0" smtClean="0"/>
          </a:p>
        </p:txBody>
      </p:sp>
      <p:pic>
        <p:nvPicPr>
          <p:cNvPr id="1026" name="CP3 Ink db4761a5-9991-4003-a52d-69eda6919e0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" y="3941760"/>
            <a:ext cx="322051" cy="13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0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Adder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alibri"/>
              </a:rPr>
              <a:t>Two’s Complement Adder with overflow detection</a:t>
            </a:r>
          </a:p>
          <a:p>
            <a:endParaRPr lang="en-US" dirty="0"/>
          </a:p>
        </p:txBody>
      </p:sp>
      <p:sp>
        <p:nvSpPr>
          <p:cNvPr id="19630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04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1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77000" y="1828800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63013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3152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1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10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1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82296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16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532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17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200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18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6301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5475" y="5334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96302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21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00600" y="1828800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63022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88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23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3246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24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8768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25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9436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26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626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63027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28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828800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6302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9624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0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1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32004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32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2672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3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862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63034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12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35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47800" y="1828800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B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3036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2860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7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9718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8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1371600" y="3276600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3039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5908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40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098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63041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0" y="2819400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3042" name="Line 3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8686800" y="32766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3" name="Line 3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8458200" y="34290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4" name="Line 36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8582025" y="35052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5" name="Line 37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8653463" y="3576638"/>
            <a:ext cx="76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6" name="Text Box 3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382000" y="2743200"/>
            <a:ext cx="609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3047" name="Line 3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429000" y="3276600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8" name="Line 40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752600" y="3886200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3049" name="Line 4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3482975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5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371600" y="3494088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3050" name="AutoShape 4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14400" y="3101975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AutoShape 4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295559" y="3110763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85800" y="3368675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Binary Subtraction</a:t>
            </a:r>
            <a:endParaRPr lang="en-US" dirty="0"/>
          </a:p>
        </p:txBody>
      </p:sp>
      <p:sp>
        <p:nvSpPr>
          <p:cNvPr id="20776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4880" y="762000"/>
            <a:ext cx="8686800" cy="5715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Two’s Complement Subtraction</a:t>
            </a:r>
          </a:p>
        </p:txBody>
      </p:sp>
      <p:pic>
        <p:nvPicPr>
          <p:cNvPr id="12290" name="CP3 Ink 26edfc0b-5877-4f38-8d52-c1cb9542ca8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" y="939419"/>
            <a:ext cx="8797051" cy="492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6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Binary Subtraction</a:t>
            </a:r>
            <a:endParaRPr lang="en-US" dirty="0"/>
          </a:p>
        </p:txBody>
      </p:sp>
      <p:sp>
        <p:nvSpPr>
          <p:cNvPr id="20776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Two’s Complement Subtraction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A – B = A + (-B) = A + (B + 1)</a:t>
            </a:r>
            <a:endParaRPr lang="en-US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>
            <a:off x="4267200" y="20574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0400" y="38575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3152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10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8229600" y="43909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53200" y="43909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20000" y="4848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52291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0" y="38575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6388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3246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4876800" y="43909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943600" y="4848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2600" y="52291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4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57600" y="38575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9624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200400" y="43909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67200" y="4848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86200" y="52291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30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81200" y="38575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860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9718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371600" y="4390987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590800" y="4848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209800" y="52291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6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0" y="3933787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382000" y="3857587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Line 3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429000" y="4390987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Line 40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1752600" y="5000587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1752600" y="4597362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371600" y="4608475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AutoShap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14400" y="4216362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AutoShape 4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295559" y="4225150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85800" y="4483062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Text Box 3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010400" y="29495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54" name="Text Box 3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620000" y="22860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grpSp>
        <p:nvGrpSpPr>
          <p:cNvPr id="55" name="Group 33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 rot="5400000">
            <a:off x="7648575" y="3025775"/>
            <a:ext cx="703263" cy="246063"/>
            <a:chOff x="3654" y="1680"/>
            <a:chExt cx="934" cy="336"/>
          </a:xfrm>
        </p:grpSpPr>
        <p:sp>
          <p:nvSpPr>
            <p:cNvPr id="56" name="AutoShape 3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Line 3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" name="Text Box 3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34000" y="29495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61" name="Text Box 3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943600" y="22860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grpSp>
        <p:nvGrpSpPr>
          <p:cNvPr id="62" name="Group 40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 rot="5400000">
            <a:off x="5972175" y="3025775"/>
            <a:ext cx="703263" cy="246063"/>
            <a:chOff x="3654" y="1680"/>
            <a:chExt cx="934" cy="336"/>
          </a:xfrm>
        </p:grpSpPr>
        <p:sp>
          <p:nvSpPr>
            <p:cNvPr id="63" name="AutoShape 4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4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Line 43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Line 44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657600" y="29495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68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267200" y="22860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grpSp>
        <p:nvGrpSpPr>
          <p:cNvPr id="69" name="Group 47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 rot="5400000">
            <a:off x="4295775" y="3025775"/>
            <a:ext cx="703263" cy="246063"/>
            <a:chOff x="3654" y="1680"/>
            <a:chExt cx="934" cy="336"/>
          </a:xfrm>
        </p:grpSpPr>
        <p:sp>
          <p:nvSpPr>
            <p:cNvPr id="70" name="AutoShape 4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4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Line 5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5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" name="Text Box 52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81200" y="29495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75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22860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76" name="Group 54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 rot="5400000">
            <a:off x="2619375" y="3025775"/>
            <a:ext cx="703263" cy="246063"/>
            <a:chOff x="3654" y="1680"/>
            <a:chExt cx="934" cy="336"/>
          </a:xfrm>
        </p:grpSpPr>
        <p:sp>
          <p:nvSpPr>
            <p:cNvPr id="77" name="AutoShape 5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Oval 5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57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Line 58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1" name="TextBox 80"/>
          <p:cNvSpPr txBox="1"/>
          <p:nvPr>
            <p:custDataLst>
              <p:tags r:id="rId50"/>
            </p:custDataLst>
          </p:nvPr>
        </p:nvSpPr>
        <p:spPr>
          <a:xfrm>
            <a:off x="1066800" y="6172200"/>
            <a:ext cx="266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Q:  What if (-B) overflows?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314" name="CP3 Ink 2caa5816-7733-4516-a89f-d242d3fe0179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0" y="788519"/>
            <a:ext cx="8983500" cy="612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0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A 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008063" y="2133600"/>
            <a:ext cx="7794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90600" y="33528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990599" y="4724400"/>
            <a:ext cx="7794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6620676" y="3843549"/>
            <a:ext cx="1523999" cy="59215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236663" y="19944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1227" y="15624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459551" y="3987224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67229" y="3606224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154751" y="4131686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069137" y="863025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754937" y="863025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83337" y="863025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373937" y="1777425"/>
            <a:ext cx="0" cy="1600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7063" y="4373940"/>
            <a:ext cx="1228221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br>
              <a:rPr lang="en-US" sz="3200" dirty="0" smtClean="0">
                <a:solidFill>
                  <a:srgbClr val="FFFFFF"/>
                </a:solidFill>
                <a:latin typeface="Calibri"/>
              </a:rPr>
            </a:b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697537" y="1777425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16537" y="863025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18"/>
            </p:custDataLst>
          </p:nvPr>
        </p:nvSpPr>
        <p:spPr>
          <a:xfrm>
            <a:off x="609600" y="18288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19"/>
            </p:custDataLst>
          </p:nvPr>
        </p:nvSpPr>
        <p:spPr>
          <a:xfrm>
            <a:off x="609600" y="30728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55899" y="32004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60463" y="27683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pic>
        <p:nvPicPr>
          <p:cNvPr id="14338" name="CP3 Ink 4880b6b2-64ae-46f4-8963-e3fa867cfba4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0" y="948059"/>
            <a:ext cx="7627500" cy="58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5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A 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1967114" name="AutoShap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5" name="Oval 1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6" name="Line 1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7" name="Line 1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6711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19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1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3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4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5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6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9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0" name="Line 2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487465" y="3366075"/>
            <a:ext cx="9128" cy="1510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887537" y="4876800"/>
            <a:ext cx="2609056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6" name="Text Box 3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939381" y="2703225"/>
            <a:ext cx="11144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adder</a:t>
            </a:r>
          </a:p>
        </p:txBody>
      </p:sp>
      <p:sp>
        <p:nvSpPr>
          <p:cNvPr id="1967138" name="Text Box 3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055937" y="3283456"/>
            <a:ext cx="96043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5" name="Line 4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6" name="Text Box 4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78137" y="2806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7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8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42500" y="29718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9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0" name="Text Box 4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3300" y="38100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39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40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59" name="Text Box 5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349626" y="5111115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3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smtClean="0"/>
              <a:t>Is </a:t>
            </a:r>
            <a:r>
              <a:rPr lang="en-US" dirty="0"/>
              <a:t>this design fast enough?</a:t>
            </a:r>
          </a:p>
          <a:p>
            <a:pPr lvl="1"/>
            <a:r>
              <a:rPr lang="en-US" dirty="0" smtClean="0"/>
              <a:t>Can we generalize to 32 bits? 64? more?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Efficiency and Generality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225738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7056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3914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6200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59436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0104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294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225738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0292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150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2672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3340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530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4600" y="225738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386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5908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576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66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716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38200" y="2257387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B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6764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3622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762000" y="3705187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812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002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924800" y="3400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5362" name="CP3 Ink 744b174f-4289-4335-a6e9-d24c63add52b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5" y="1847040"/>
            <a:ext cx="8085151" cy="8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8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Performance</a:t>
            </a:r>
          </a:p>
        </p:txBody>
      </p:sp>
      <p:sp>
        <p:nvSpPr>
          <p:cNvPr id="2122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777875"/>
            <a:ext cx="8283575" cy="6003925"/>
          </a:xfrm>
        </p:spPr>
        <p:txBody>
          <a:bodyPr/>
          <a:lstStyle/>
          <a:p>
            <a:r>
              <a:rPr lang="en-US" dirty="0"/>
              <a:t>Speed of a circuit is affected by the number of gates in series (on the </a:t>
            </a:r>
            <a:r>
              <a:rPr lang="en-US" i="1" dirty="0">
                <a:solidFill>
                  <a:schemeClr val="accent1"/>
                </a:solidFill>
              </a:rPr>
              <a:t>critical path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or the </a:t>
            </a:r>
            <a:r>
              <a:rPr lang="en-US" i="1" dirty="0"/>
              <a:t>deepest level of logic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1" name="Straight Connector 10"/>
          <p:cNvCxnSpPr/>
          <p:nvPr>
            <p:custDataLst>
              <p:tags r:id="rId3"/>
            </p:custDataLst>
          </p:nvPr>
        </p:nvCxnSpPr>
        <p:spPr>
          <a:xfrm rot="10800000">
            <a:off x="2971800" y="3216275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3352800" y="2759075"/>
            <a:ext cx="25146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Combinational</a:t>
            </a:r>
          </a:p>
          <a:p>
            <a:pPr algn="ctr"/>
            <a:r>
              <a:rPr lang="en-US" dirty="0" smtClean="0"/>
              <a:t>Logic</a:t>
            </a:r>
            <a:endParaRPr lang="en-US" dirty="0"/>
          </a:p>
        </p:txBody>
      </p:sp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>
          <a:xfrm rot="10800000">
            <a:off x="5867400" y="3216275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6"/>
            </p:custDataLst>
          </p:nvPr>
        </p:nvCxnSpPr>
        <p:spPr>
          <a:xfrm flipV="1">
            <a:off x="2971800" y="4202410"/>
            <a:ext cx="3276600" cy="4466"/>
          </a:xfrm>
          <a:prstGeom prst="line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3581400" y="4202410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combinational</a:t>
            </a:r>
            <a:endParaRPr lang="en-US" sz="3200" baseline="-25000" dirty="0" smtClean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 rot="16200000">
            <a:off x="1866901" y="2720974"/>
            <a:ext cx="1219200" cy="9906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inputs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arrive</a:t>
            </a:r>
          </a:p>
        </p:txBody>
      </p:sp>
      <p:sp>
        <p:nvSpPr>
          <p:cNvPr id="54" name="TextBox 53"/>
          <p:cNvSpPr txBox="1"/>
          <p:nvPr>
            <p:custDataLst>
              <p:tags r:id="rId9"/>
            </p:custDataLst>
          </p:nvPr>
        </p:nvSpPr>
        <p:spPr>
          <a:xfrm rot="16200000">
            <a:off x="5981701" y="2720974"/>
            <a:ext cx="1524000" cy="9906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outputs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expected</a:t>
            </a:r>
          </a:p>
        </p:txBody>
      </p:sp>
      <p:pic>
        <p:nvPicPr>
          <p:cNvPr id="16386" name="CP3 Ink 9d0c5669-ea8a-4488-a945-cc1cc10b32b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20" y="2109240"/>
            <a:ext cx="3390000" cy="21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9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8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994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TW">
                <a:ea typeface="新細明體" charset="-120"/>
              </a:rPr>
              <a:t>4-bit Ripple Carry Adder</a:t>
            </a:r>
          </a:p>
        </p:txBody>
      </p:sp>
      <p:sp>
        <p:nvSpPr>
          <p:cNvPr id="21248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1733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5812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7087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354970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419933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53320" y="891117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A3</a:t>
            </a:r>
          </a:p>
        </p:txBody>
      </p:sp>
      <p:sp>
        <p:nvSpPr>
          <p:cNvPr id="21248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3156" y="891117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B3</a:t>
            </a:r>
          </a:p>
        </p:txBody>
      </p:sp>
      <p:sp>
        <p:nvSpPr>
          <p:cNvPr id="21248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58120" y="334063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R3</a:t>
            </a:r>
          </a:p>
        </p:txBody>
      </p:sp>
      <p:sp>
        <p:nvSpPr>
          <p:cNvPr id="21248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69156" y="21103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C4</a:t>
            </a:r>
          </a:p>
        </p:txBody>
      </p:sp>
      <p:sp>
        <p:nvSpPr>
          <p:cNvPr id="212481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14740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31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3877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7977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315619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27106" y="891117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A1</a:t>
            </a:r>
          </a:p>
        </p:txBody>
      </p:sp>
      <p:sp>
        <p:nvSpPr>
          <p:cNvPr id="212481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89415" y="891117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B1</a:t>
            </a:r>
          </a:p>
        </p:txBody>
      </p:sp>
      <p:sp>
        <p:nvSpPr>
          <p:cNvPr id="21248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2694" y="334063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R1</a:t>
            </a:r>
          </a:p>
        </p:txBody>
      </p:sp>
      <p:sp>
        <p:nvSpPr>
          <p:cNvPr id="21248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8855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98131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82231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315618" y="2384955"/>
            <a:ext cx="5921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5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774156" y="2384955"/>
            <a:ext cx="604838" cy="30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6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83756" y="891117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A2</a:t>
            </a:r>
          </a:p>
        </p:txBody>
      </p:sp>
      <p:sp>
        <p:nvSpPr>
          <p:cNvPr id="21248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53669" y="891117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B2</a:t>
            </a:r>
          </a:p>
        </p:txBody>
      </p:sp>
      <p:sp>
        <p:nvSpPr>
          <p:cNvPr id="2124828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88556" y="334063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R2</a:t>
            </a:r>
          </a:p>
        </p:txBody>
      </p:sp>
      <p:sp>
        <p:nvSpPr>
          <p:cNvPr id="212482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5565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3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55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154702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2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938802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3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7372190" y="2384955"/>
            <a:ext cx="5032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898356" y="2384955"/>
            <a:ext cx="53720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5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51106" y="891117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A0</a:t>
            </a:r>
          </a:p>
        </p:txBody>
      </p:sp>
      <p:sp>
        <p:nvSpPr>
          <p:cNvPr id="2124836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10240" y="891117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B0</a:t>
            </a:r>
          </a:p>
        </p:txBody>
      </p:sp>
      <p:sp>
        <p:nvSpPr>
          <p:cNvPr id="2124837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54790" y="21103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C0</a:t>
            </a:r>
          </a:p>
        </p:txBody>
      </p:sp>
      <p:sp>
        <p:nvSpPr>
          <p:cNvPr id="2124838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03519" y="334063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R0</a:t>
            </a:r>
          </a:p>
        </p:txBody>
      </p:sp>
      <p:sp>
        <p:nvSpPr>
          <p:cNvPr id="2124839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98356" y="18817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C1</a:t>
            </a:r>
          </a:p>
        </p:txBody>
      </p:sp>
      <p:sp>
        <p:nvSpPr>
          <p:cNvPr id="2124840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366419" y="18817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C2</a:t>
            </a:r>
          </a:p>
        </p:txBody>
      </p:sp>
      <p:sp>
        <p:nvSpPr>
          <p:cNvPr id="2124841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50356" y="18817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C3</a:t>
            </a:r>
          </a:p>
        </p:txBody>
      </p:sp>
      <p:sp>
        <p:nvSpPr>
          <p:cNvPr id="2124842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0069" y="4942417"/>
            <a:ext cx="75707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First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2 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Second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2 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…</a:t>
            </a:r>
            <a:endParaRPr lang="en-US" altLang="zh-TW" sz="28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4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1631155" y="3939117"/>
            <a:ext cx="575151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44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34481" y="3932767"/>
            <a:ext cx="378815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Carry ripples from </a:t>
            </a:r>
            <a:r>
              <a:rPr lang="en-US" sz="2400" dirty="0" err="1" smtClean="0">
                <a:solidFill>
                  <a:srgbClr val="FFFFFF"/>
                </a:solidFill>
              </a:rPr>
              <a:t>lsb</a:t>
            </a:r>
            <a:r>
              <a:rPr lang="en-US" sz="2400" dirty="0" smtClean="0">
                <a:solidFill>
                  <a:srgbClr val="FFFFFF"/>
                </a:solidFill>
              </a:rPr>
              <a:t> to </a:t>
            </a:r>
            <a:r>
              <a:rPr lang="en-US" sz="2400" dirty="0" err="1" smtClean="0">
                <a:solidFill>
                  <a:srgbClr val="FFFFFF"/>
                </a:solidFill>
              </a:rPr>
              <a:t>msb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265" y="1905000"/>
            <a:ext cx="5181600" cy="47282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operation is the critical path?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) ADD/SUB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B) AND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) OR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D) LT</a:t>
            </a:r>
            <a:endParaRPr lang="en-US" sz="2800" dirty="0"/>
          </a:p>
        </p:txBody>
      </p:sp>
      <p:pic>
        <p:nvPicPr>
          <p:cNvPr id="17410" name="CP3 Ink c1d8280d-9b23-4f26-a8bc-948c08f8016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0" y="351479"/>
            <a:ext cx="8847900" cy="632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length of the critical path (in gates)?</a:t>
            </a:r>
          </a:p>
          <a:p>
            <a:r>
              <a:rPr lang="en-US" dirty="0" smtClean="0"/>
              <a:t>(counting inverters)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) </a:t>
            </a:r>
            <a:r>
              <a:rPr lang="en-US" sz="2800" dirty="0"/>
              <a:t>3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B</a:t>
            </a:r>
            <a:r>
              <a:rPr lang="en-US" sz="2800" dirty="0" smtClean="0"/>
              <a:t>) 5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) 9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D) 11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265" y="1905000"/>
            <a:ext cx="5181600" cy="47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Binary </a:t>
            </a:r>
            <a:r>
              <a:rPr lang="en-US" dirty="0" smtClean="0"/>
              <a:t>Addition</a:t>
            </a:r>
            <a:endParaRPr lang="en-US" dirty="0"/>
          </a:p>
        </p:txBody>
      </p:sp>
      <p:sp>
        <p:nvSpPr>
          <p:cNvPr id="1758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657600" y="838199"/>
            <a:ext cx="5257800" cy="4283461"/>
          </a:xfrm>
        </p:spPr>
        <p:txBody>
          <a:bodyPr>
            <a:noAutofit/>
          </a:bodyPr>
          <a:lstStyle/>
          <a:p>
            <a:r>
              <a:rPr lang="en-US" dirty="0" smtClean="0"/>
              <a:t>Addition works </a:t>
            </a:r>
            <a:r>
              <a:rPr lang="en-US" dirty="0"/>
              <a:t>the same way regardless of base</a:t>
            </a:r>
          </a:p>
          <a:p>
            <a:pPr lvl="1"/>
            <a:r>
              <a:rPr lang="en-US" dirty="0"/>
              <a:t>Add the digits in each position</a:t>
            </a:r>
          </a:p>
          <a:p>
            <a:pPr lvl="1"/>
            <a:r>
              <a:rPr lang="en-US" dirty="0"/>
              <a:t>Propagate the </a:t>
            </a:r>
            <a:r>
              <a:rPr lang="en-US" dirty="0" smtClean="0"/>
              <a:t>carry</a:t>
            </a:r>
          </a:p>
          <a:p>
            <a:pPr marL="173038" lvl="1" indent="0">
              <a:buNone/>
            </a:pPr>
            <a:endParaRPr lang="en-US" dirty="0" smtClean="0"/>
          </a:p>
          <a:p>
            <a:pPr marL="173038" lvl="1" indent="0">
              <a:buNone/>
            </a:pPr>
            <a:r>
              <a:rPr lang="en-US" dirty="0"/>
              <a:t>Unsigned binary addition is pretty </a:t>
            </a:r>
            <a:r>
              <a:rPr lang="en-US" dirty="0" smtClean="0"/>
              <a:t>easy</a:t>
            </a:r>
            <a:endParaRPr lang="en-US" dirty="0"/>
          </a:p>
          <a:p>
            <a:pPr lvl="1"/>
            <a:r>
              <a:rPr lang="en-US" dirty="0"/>
              <a:t>Combine two bits at a time</a:t>
            </a:r>
          </a:p>
          <a:p>
            <a:pPr lvl="1"/>
            <a:r>
              <a:rPr lang="en-US" dirty="0"/>
              <a:t>Along with a carry</a:t>
            </a:r>
          </a:p>
          <a:p>
            <a:pPr lvl="1"/>
            <a:endParaRPr lang="en-US" dirty="0"/>
          </a:p>
        </p:txBody>
      </p:sp>
      <p:sp>
        <p:nvSpPr>
          <p:cNvPr id="17582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3675" y="1219200"/>
            <a:ext cx="2514600" cy="13234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40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4000" dirty="0" smtClean="0">
                <a:solidFill>
                  <a:srgbClr val="FFFFFF"/>
                </a:solidFill>
                <a:latin typeface="Calibri"/>
              </a:rPr>
              <a:t>183</a:t>
            </a:r>
            <a:r>
              <a:rPr lang="en-US" sz="4000" dirty="0">
                <a:solidFill>
                  <a:srgbClr val="FFFFFF"/>
                </a:solidFill>
                <a:latin typeface="Calibri"/>
              </a:rPr>
              <a:t/>
            </a:r>
            <a:br>
              <a:rPr lang="en-US" sz="4000" dirty="0">
                <a:solidFill>
                  <a:srgbClr val="FFFFFF"/>
                </a:solidFill>
                <a:latin typeface="Calibri"/>
              </a:rPr>
            </a:br>
            <a:r>
              <a:rPr lang="en-US" sz="4000" dirty="0" smtClean="0">
                <a:solidFill>
                  <a:srgbClr val="FFFFFF"/>
                </a:solidFill>
                <a:latin typeface="Calibri"/>
              </a:rPr>
              <a:t>+ 254</a:t>
            </a:r>
          </a:p>
        </p:txBody>
      </p:sp>
      <p:sp>
        <p:nvSpPr>
          <p:cNvPr id="175821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01750" y="4648200"/>
            <a:ext cx="1828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82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55675" y="2489200"/>
            <a:ext cx="1066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675" y="3429000"/>
            <a:ext cx="2514600" cy="133882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     </a:t>
            </a: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001110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+ 011100   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050" name="CP3 Ink 40764938-73b8-4fb1-96de-1a6c896258b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4" y="956700"/>
            <a:ext cx="2152651" cy="424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2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length of the critical path for a 32-bit ALU (in gates)? (counting inverters)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) 11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B</a:t>
            </a:r>
            <a:r>
              <a:rPr lang="en-US" sz="2800" dirty="0" smtClean="0"/>
              <a:t>) 32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) 64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D) 71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265" y="1905000"/>
            <a:ext cx="5181600" cy="47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762000"/>
            <a:ext cx="9144000" cy="5715000"/>
          </a:xfrm>
        </p:spPr>
        <p:txBody>
          <a:bodyPr/>
          <a:lstStyle/>
          <a:p>
            <a:r>
              <a:rPr lang="en-US" dirty="0" smtClean="0"/>
              <a:t>We can now implement any combinational (combinatorial) logic circuit</a:t>
            </a:r>
          </a:p>
          <a:p>
            <a:pPr lvl="1"/>
            <a:r>
              <a:rPr lang="en-US" dirty="0" smtClean="0"/>
              <a:t>Decompose large circuit into manageable blocks</a:t>
            </a:r>
          </a:p>
          <a:p>
            <a:pPr lvl="2"/>
            <a:r>
              <a:rPr lang="en-US" dirty="0" smtClean="0"/>
              <a:t>Encoders, Decoders, Multiplexors, Adders, ...</a:t>
            </a:r>
          </a:p>
          <a:p>
            <a:pPr lvl="1"/>
            <a:r>
              <a:rPr lang="en-US" dirty="0" smtClean="0"/>
              <a:t>Design each block</a:t>
            </a:r>
          </a:p>
          <a:p>
            <a:pPr lvl="2"/>
            <a:r>
              <a:rPr lang="en-US" dirty="0" smtClean="0"/>
              <a:t>Binary encoded numbers for compactness</a:t>
            </a:r>
          </a:p>
          <a:p>
            <a:pPr lvl="1"/>
            <a:r>
              <a:rPr lang="en-US" dirty="0" smtClean="0"/>
              <a:t>Can implement circuits using NAND or NOR gates</a:t>
            </a:r>
          </a:p>
          <a:p>
            <a:pPr lvl="1"/>
            <a:r>
              <a:rPr lang="en-US" dirty="0" smtClean="0"/>
              <a:t>Can implement gates using use P- and N-transistors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And can add and subtract numbers (in two’s compliment)!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Next, state and finite state machines…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434" name="CP3 Ink c3a23903-b926-4318-8d7f-5af601c0eac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54" y="5201580"/>
            <a:ext cx="118651" cy="1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107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Make sure you are</a:t>
            </a:r>
            <a:endParaRPr lang="en-US" sz="3300" dirty="0"/>
          </a:p>
          <a:p>
            <a:r>
              <a:rPr lang="en-US" sz="2800" dirty="0" smtClean="0"/>
              <a:t>Registered for class, can access CMS</a:t>
            </a:r>
            <a:endParaRPr lang="en-US" sz="2800" dirty="0"/>
          </a:p>
          <a:p>
            <a:r>
              <a:rPr lang="en-US" sz="2800" dirty="0" smtClean="0"/>
              <a:t>Have a Section you can go to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Have project partner in same Lab Section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300" dirty="0" smtClean="0">
                <a:solidFill>
                  <a:srgbClr val="FFFF00"/>
                </a:solidFill>
              </a:rPr>
              <a:t>Lab1 and HW1 are out</a:t>
            </a:r>
            <a:endParaRPr lang="en-US" sz="3300" dirty="0"/>
          </a:p>
          <a:p>
            <a:r>
              <a:rPr lang="en-US" sz="2800" dirty="0" smtClean="0"/>
              <a:t>Both due in one week, next Monday, start early</a:t>
            </a:r>
          </a:p>
          <a:p>
            <a:r>
              <a:rPr lang="en-US" sz="2800" dirty="0" smtClean="0"/>
              <a:t>Work </a:t>
            </a:r>
            <a:r>
              <a:rPr lang="en-US" sz="2800" dirty="0" smtClean="0">
                <a:solidFill>
                  <a:srgbClr val="FFFF00"/>
                </a:solidFill>
              </a:rPr>
              <a:t>alone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But</a:t>
            </a:r>
            <a:r>
              <a:rPr lang="en-US" sz="2800" dirty="0" smtClean="0"/>
              <a:t>, 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Homework </a:t>
            </a:r>
            <a:r>
              <a:rPr lang="en-US" sz="3300" dirty="0"/>
              <a:t>Help Session </a:t>
            </a:r>
          </a:p>
          <a:p>
            <a:r>
              <a:rPr lang="en-US" sz="2800" dirty="0"/>
              <a:t>Wednesday and Friday from 3:30-5:30pm</a:t>
            </a:r>
          </a:p>
          <a:p>
            <a:r>
              <a:rPr lang="en-US" sz="2800" dirty="0"/>
              <a:t>Location: 203 Thurston </a:t>
            </a:r>
          </a:p>
        </p:txBody>
      </p:sp>
    </p:spTree>
    <p:extLst>
      <p:ext uri="{BB962C8B-B14F-4D97-AF65-F5344CB8AC3E}">
        <p14:creationId xmlns:p14="http://schemas.microsoft.com/office/powerpoint/2010/main" val="15382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://www.cs.cornell.edu/Courses/CS3410/2012sp/schedule.html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29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  <p:pic>
        <p:nvPicPr>
          <p:cNvPr id="19458" name="CP3 Ink 5cecf2ad-ef02-4aa6-9ce3-32fde2dd969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80" y="3714900"/>
            <a:ext cx="2847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4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</a:pPr>
            <a:r>
              <a:rPr lang="en-US" dirty="0"/>
              <a:t>Until now is combinatorial logic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Output is computed when inputs are present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System has no internal state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Nothing computed in the present can depend on what happened in the past!</a:t>
            </a:r>
          </a:p>
          <a:p>
            <a:pPr lvl="1">
              <a:lnSpc>
                <a:spcPct val="92000"/>
              </a:lnSpc>
            </a:pPr>
            <a:endParaRPr lang="en-US" dirty="0"/>
          </a:p>
          <a:p>
            <a:pPr>
              <a:lnSpc>
                <a:spcPct val="92000"/>
              </a:lnSpc>
            </a:pPr>
            <a:endParaRPr lang="en-US" dirty="0" smtClean="0"/>
          </a:p>
          <a:p>
            <a:pPr>
              <a:lnSpc>
                <a:spcPct val="92000"/>
              </a:lnSpc>
            </a:pPr>
            <a:endParaRPr lang="en-US" sz="1200" dirty="0"/>
          </a:p>
          <a:p>
            <a:pPr>
              <a:lnSpc>
                <a:spcPct val="92000"/>
              </a:lnSpc>
            </a:pPr>
            <a:r>
              <a:rPr lang="en-US" dirty="0" smtClean="0"/>
              <a:t>Need </a:t>
            </a:r>
            <a:r>
              <a:rPr lang="en-US" dirty="0"/>
              <a:t>a way to record data</a:t>
            </a:r>
          </a:p>
          <a:p>
            <a:pPr>
              <a:lnSpc>
                <a:spcPct val="92000"/>
              </a:lnSpc>
            </a:pPr>
            <a:r>
              <a:rPr lang="en-US" dirty="0"/>
              <a:t>Need a way to build </a:t>
            </a:r>
            <a:r>
              <a:rPr lang="en-US" dirty="0" err="1">
                <a:solidFill>
                  <a:srgbClr val="FFFF00"/>
                </a:solidFill>
              </a:rPr>
              <a:t>stateful</a:t>
            </a:r>
            <a:r>
              <a:rPr lang="en-US" dirty="0"/>
              <a:t> circuits</a:t>
            </a:r>
          </a:p>
          <a:p>
            <a:pPr>
              <a:lnSpc>
                <a:spcPct val="92000"/>
              </a:lnSpc>
            </a:pPr>
            <a:r>
              <a:rPr lang="en-US" dirty="0"/>
              <a:t>Need a state-holding </a:t>
            </a:r>
            <a:r>
              <a:rPr lang="en-US" dirty="0" smtClean="0"/>
              <a:t>device</a:t>
            </a:r>
          </a:p>
          <a:p>
            <a:pPr>
              <a:lnSpc>
                <a:spcPct val="92000"/>
              </a:lnSpc>
            </a:pPr>
            <a:endParaRPr lang="en-US" sz="1200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rgbClr val="FFFF00"/>
                </a:solidFill>
              </a:rPr>
              <a:t>Finite State Machines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762000" y="334833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Inputs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48000" y="3283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Combinational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circuit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3424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Outputs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1752600" y="3576935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971800" y="3195935"/>
            <a:ext cx="22098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>
            <a:off x="5181600" y="3653135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 rot="5400000">
            <a:off x="2362200" y="3500735"/>
            <a:ext cx="1524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207362" y="357693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 rot="5400000">
            <a:off x="5641238" y="3576935"/>
            <a:ext cx="1524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454340" y="3653135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store </a:t>
            </a:r>
            <a:r>
              <a:rPr lang="en-US" b="1" i="1" dirty="0" smtClean="0"/>
              <a:t>and</a:t>
            </a:r>
            <a:r>
              <a:rPr lang="en-US" dirty="0" smtClean="0"/>
              <a:t> change values?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5605" y="2597903"/>
            <a:ext cx="4267200" cy="3832136"/>
          </a:xfrm>
        </p:spPr>
        <p:txBody>
          <a:bodyPr/>
          <a:lstStyle/>
          <a:p>
            <a:r>
              <a:rPr lang="en-US" dirty="0" smtClean="0"/>
              <a:t>(a)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(b)</a:t>
            </a:r>
          </a:p>
          <a:p>
            <a:endParaRPr lang="en-US" dirty="0" smtClean="0"/>
          </a:p>
          <a:p>
            <a:r>
              <a:rPr lang="en-US" dirty="0" smtClean="0"/>
              <a:t>(c) 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7539" y="1504752"/>
            <a:ext cx="2407773" cy="2468195"/>
            <a:chOff x="5643938" y="2305453"/>
            <a:chExt cx="3428999" cy="4407250"/>
          </a:xfrm>
        </p:grpSpPr>
        <p:grpSp>
          <p:nvGrpSpPr>
            <p:cNvPr id="21" name="Group 20"/>
            <p:cNvGrpSpPr/>
            <p:nvPr>
              <p:custDataLst>
                <p:tags r:id="rId78"/>
              </p:custDataLst>
            </p:nvPr>
          </p:nvGrpSpPr>
          <p:grpSpPr>
            <a:xfrm rot="3600000">
              <a:off x="6451512" y="4377661"/>
              <a:ext cx="2438399" cy="457202"/>
              <a:chOff x="3124200" y="1828800"/>
              <a:chExt cx="2438399" cy="457202"/>
            </a:xfrm>
          </p:grpSpPr>
          <p:sp>
            <p:nvSpPr>
              <p:cNvPr id="57" name="AutoShape 6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 rot="5400000">
                <a:off x="4076699" y="1866900"/>
                <a:ext cx="457202" cy="381001"/>
              </a:xfrm>
              <a:prstGeom prst="triangle">
                <a:avLst>
                  <a:gd name="adj" fmla="val 49083"/>
                </a:avLst>
              </a:prstGeom>
              <a:noFill/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Oval 7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495800" y="1981200"/>
                <a:ext cx="152400" cy="152400"/>
              </a:xfrm>
              <a:prstGeom prst="ellips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9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flipH="1" flipV="1">
                <a:off x="4648198" y="2057400"/>
                <a:ext cx="91440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9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flipH="1" flipV="1">
                <a:off x="3124200" y="2057400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81" name="Straight Connector 80"/>
            <p:cNvCxnSpPr/>
            <p:nvPr>
              <p:custDataLst>
                <p:tags r:id="rId79"/>
              </p:custDataLst>
            </p:nvPr>
          </p:nvCxnSpPr>
          <p:spPr>
            <a:xfrm rot="5400000" flipH="1" flipV="1">
              <a:off x="5605838" y="5912603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>
              <p:custDataLst>
                <p:tags r:id="rId80"/>
              </p:custDataLst>
            </p:nvPr>
          </p:nvSpPr>
          <p:spPr>
            <a:xfrm>
              <a:off x="6863138" y="2305453"/>
              <a:ext cx="380999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85" name="TextBox 84"/>
            <p:cNvSpPr txBox="1"/>
            <p:nvPr>
              <p:custDataLst>
                <p:tags r:id="rId81"/>
              </p:custDataLst>
            </p:nvPr>
          </p:nvSpPr>
          <p:spPr>
            <a:xfrm>
              <a:off x="5643938" y="6127928"/>
              <a:ext cx="38100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A</a:t>
              </a:r>
            </a:p>
          </p:txBody>
        </p:sp>
        <p:cxnSp>
          <p:nvCxnSpPr>
            <p:cNvPr id="19" name="Straight Connector 18"/>
            <p:cNvCxnSpPr/>
            <p:nvPr>
              <p:custDataLst>
                <p:tags r:id="rId82"/>
              </p:custDataLst>
            </p:nvPr>
          </p:nvCxnSpPr>
          <p:spPr>
            <a:xfrm rot="5400000">
              <a:off x="6834563" y="333132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>
              <p:custDataLst>
                <p:tags r:id="rId83"/>
              </p:custDataLst>
            </p:nvPr>
          </p:nvGrpSpPr>
          <p:grpSpPr>
            <a:xfrm rot="-3600000">
              <a:off x="5232312" y="4377662"/>
              <a:ext cx="2438399" cy="457202"/>
              <a:chOff x="3124200" y="1828800"/>
              <a:chExt cx="2438399" cy="457202"/>
            </a:xfrm>
          </p:grpSpPr>
          <p:sp>
            <p:nvSpPr>
              <p:cNvPr id="23" name="AutoShape 6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 rot="5400000">
                <a:off x="4076699" y="1866900"/>
                <a:ext cx="457202" cy="381001"/>
              </a:xfrm>
              <a:prstGeom prst="triangle">
                <a:avLst>
                  <a:gd name="adj" fmla="val 49083"/>
                </a:avLst>
              </a:prstGeom>
              <a:noFill/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Oval 7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95800" y="1981200"/>
                <a:ext cx="152400" cy="152400"/>
              </a:xfrm>
              <a:prstGeom prst="ellips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9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flipH="1" flipV="1">
                <a:off x="4648198" y="2057400"/>
                <a:ext cx="91440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9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flipH="1" flipV="1">
                <a:off x="3124200" y="2057400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/>
            <p:cNvGrpSpPr/>
            <p:nvPr>
              <p:custDataLst>
                <p:tags r:id="rId84"/>
              </p:custDataLst>
            </p:nvPr>
          </p:nvGrpSpPr>
          <p:grpSpPr>
            <a:xfrm flipH="1">
              <a:off x="5843962" y="5417305"/>
              <a:ext cx="2438399" cy="457202"/>
              <a:chOff x="3124200" y="1828800"/>
              <a:chExt cx="2438399" cy="457202"/>
            </a:xfrm>
          </p:grpSpPr>
          <p:sp>
            <p:nvSpPr>
              <p:cNvPr id="29" name="AutoShape 6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 rot="5400000">
                <a:off x="4076699" y="1866900"/>
                <a:ext cx="457202" cy="381001"/>
              </a:xfrm>
              <a:prstGeom prst="triangle">
                <a:avLst>
                  <a:gd name="adj" fmla="val 49083"/>
                </a:avLst>
              </a:prstGeom>
              <a:noFill/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Oval 7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495800" y="1981200"/>
                <a:ext cx="152400" cy="152400"/>
              </a:xfrm>
              <a:prstGeom prst="ellips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9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flipH="1" flipV="1">
                <a:off x="4648198" y="2057400"/>
                <a:ext cx="91440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9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flipH="1" flipV="1">
                <a:off x="3124200" y="2057400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3" name="Straight Connector 32"/>
            <p:cNvCxnSpPr/>
            <p:nvPr>
              <p:custDataLst>
                <p:tags r:id="rId85"/>
              </p:custDataLst>
            </p:nvPr>
          </p:nvCxnSpPr>
          <p:spPr>
            <a:xfrm rot="10800000" flipV="1">
              <a:off x="8263313" y="5341104"/>
              <a:ext cx="428624" cy="304798"/>
            </a:xfrm>
            <a:prstGeom prst="line">
              <a:avLst/>
            </a:prstGeom>
            <a:ln w="28575">
              <a:solidFill>
                <a:schemeClr val="bg1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>
              <p:custDataLst>
                <p:tags r:id="rId86"/>
              </p:custDataLst>
            </p:nvPr>
          </p:nvSpPr>
          <p:spPr>
            <a:xfrm>
              <a:off x="8691937" y="4908729"/>
              <a:ext cx="38100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9033" y="687785"/>
            <a:ext cx="5935854" cy="2817415"/>
            <a:chOff x="304800" y="1291431"/>
            <a:chExt cx="8229600" cy="5016839"/>
          </a:xfrm>
        </p:grpSpPr>
        <p:sp>
          <p:nvSpPr>
            <p:cNvPr id="24" name="Text Box 1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48803" y="4175006"/>
              <a:ext cx="102173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Ballots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00401" y="4423570"/>
              <a:ext cx="4452062" cy="1884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How do we create</a:t>
              </a:r>
            </a:p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 vote counter</a:t>
              </a: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machine</a:t>
              </a:r>
            </a:p>
          </p:txBody>
        </p:sp>
        <p:pic>
          <p:nvPicPr>
            <p:cNvPr id="36" name="Picture 18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101" cstate="print">
              <a:lum bright="-66000"/>
            </a:blip>
            <a:srcRect/>
            <a:stretch>
              <a:fillRect/>
            </a:stretch>
          </p:blipFill>
          <p:spPr bwMode="auto">
            <a:xfrm>
              <a:off x="2546350" y="1291431"/>
              <a:ext cx="4356100" cy="3132138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</p:pic>
        <p:grpSp>
          <p:nvGrpSpPr>
            <p:cNvPr id="37" name="Group 36"/>
            <p:cNvGrpSpPr/>
            <p:nvPr>
              <p:custDataLst>
                <p:tags r:id="rId30"/>
              </p:custDataLst>
            </p:nvPr>
          </p:nvGrpSpPr>
          <p:grpSpPr>
            <a:xfrm>
              <a:off x="304800" y="1371600"/>
              <a:ext cx="1447800" cy="2247900"/>
              <a:chOff x="304800" y="1371600"/>
              <a:chExt cx="1447800" cy="2247900"/>
            </a:xfrm>
          </p:grpSpPr>
          <p:sp>
            <p:nvSpPr>
              <p:cNvPr id="38" name="Rectangle 13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04800" y="1371600"/>
                <a:ext cx="1447800" cy="2247900"/>
              </a:xfrm>
              <a:custGeom>
                <a:avLst/>
                <a:gdLst>
                  <a:gd name="connsiteX0" fmla="*/ 0 w 1447800"/>
                  <a:gd name="connsiteY0" fmla="*/ 0 h 2209800"/>
                  <a:gd name="connsiteX1" fmla="*/ 1447800 w 1447800"/>
                  <a:gd name="connsiteY1" fmla="*/ 0 h 2209800"/>
                  <a:gd name="connsiteX2" fmla="*/ 1447800 w 1447800"/>
                  <a:gd name="connsiteY2" fmla="*/ 2209800 h 2209800"/>
                  <a:gd name="connsiteX3" fmla="*/ 0 w 1447800"/>
                  <a:gd name="connsiteY3" fmla="*/ 2209800 h 2209800"/>
                  <a:gd name="connsiteX4" fmla="*/ 0 w 1447800"/>
                  <a:gd name="connsiteY4" fmla="*/ 0 h 2209800"/>
                  <a:gd name="connsiteX0" fmla="*/ 0 w 1447800"/>
                  <a:gd name="connsiteY0" fmla="*/ 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0 h 2209800"/>
                  <a:gd name="connsiteX0" fmla="*/ 0 w 1447800"/>
                  <a:gd name="connsiteY0" fmla="*/ 1524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152400 h 2209800"/>
                  <a:gd name="connsiteX0" fmla="*/ 0 w 1447800"/>
                  <a:gd name="connsiteY0" fmla="*/ 2286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228600 h 2209800"/>
                  <a:gd name="connsiteX0" fmla="*/ 0 w 1447800"/>
                  <a:gd name="connsiteY0" fmla="*/ 3048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304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2209800">
                    <a:moveTo>
                      <a:pt x="0" y="304800"/>
                    </a:moveTo>
                    <a:lnTo>
                      <a:pt x="247650" y="0"/>
                    </a:lnTo>
                    <a:lnTo>
                      <a:pt x="1447800" y="0"/>
                    </a:lnTo>
                    <a:lnTo>
                      <a:pt x="1447800" y="2209800"/>
                    </a:lnTo>
                    <a:lnTo>
                      <a:pt x="0" y="2209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28575" cmpd="sng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9" name="Oval 14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441934" y="20955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0" name="Oval 15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441934" y="1790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" name="Oval 16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41934" y="1485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2" name="Oval 17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441934" y="24003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3" name="Oval 15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441934" y="27051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4" name="Oval 16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441934" y="3009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441934" y="3314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>
              <p:custDataLst>
                <p:tags r:id="rId31"/>
              </p:custDataLst>
            </p:nvPr>
          </p:nvGrpSpPr>
          <p:grpSpPr>
            <a:xfrm>
              <a:off x="457200" y="1524000"/>
              <a:ext cx="1447800" cy="2247900"/>
              <a:chOff x="304800" y="1371600"/>
              <a:chExt cx="1447800" cy="2247900"/>
            </a:xfrm>
          </p:grpSpPr>
          <p:sp>
            <p:nvSpPr>
              <p:cNvPr id="47" name="Rectangle 13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04800" y="1371600"/>
                <a:ext cx="1447800" cy="2247900"/>
              </a:xfrm>
              <a:custGeom>
                <a:avLst/>
                <a:gdLst>
                  <a:gd name="connsiteX0" fmla="*/ 0 w 1447800"/>
                  <a:gd name="connsiteY0" fmla="*/ 0 h 2209800"/>
                  <a:gd name="connsiteX1" fmla="*/ 1447800 w 1447800"/>
                  <a:gd name="connsiteY1" fmla="*/ 0 h 2209800"/>
                  <a:gd name="connsiteX2" fmla="*/ 1447800 w 1447800"/>
                  <a:gd name="connsiteY2" fmla="*/ 2209800 h 2209800"/>
                  <a:gd name="connsiteX3" fmla="*/ 0 w 1447800"/>
                  <a:gd name="connsiteY3" fmla="*/ 2209800 h 2209800"/>
                  <a:gd name="connsiteX4" fmla="*/ 0 w 1447800"/>
                  <a:gd name="connsiteY4" fmla="*/ 0 h 2209800"/>
                  <a:gd name="connsiteX0" fmla="*/ 0 w 1447800"/>
                  <a:gd name="connsiteY0" fmla="*/ 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0 h 2209800"/>
                  <a:gd name="connsiteX0" fmla="*/ 0 w 1447800"/>
                  <a:gd name="connsiteY0" fmla="*/ 1524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152400 h 2209800"/>
                  <a:gd name="connsiteX0" fmla="*/ 0 w 1447800"/>
                  <a:gd name="connsiteY0" fmla="*/ 2286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228600 h 2209800"/>
                  <a:gd name="connsiteX0" fmla="*/ 0 w 1447800"/>
                  <a:gd name="connsiteY0" fmla="*/ 3048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304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2209800">
                    <a:moveTo>
                      <a:pt x="0" y="304800"/>
                    </a:moveTo>
                    <a:lnTo>
                      <a:pt x="247650" y="0"/>
                    </a:lnTo>
                    <a:lnTo>
                      <a:pt x="1447800" y="0"/>
                    </a:lnTo>
                    <a:lnTo>
                      <a:pt x="1447800" y="2209800"/>
                    </a:lnTo>
                    <a:lnTo>
                      <a:pt x="0" y="2209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28575" cmpd="sng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441934" y="20955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" name="Oval 15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441934" y="1790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441934" y="1485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1" name="Oval 17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441934" y="24003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2" name="Oval 15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441934" y="27051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" name="Oval 16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441934" y="3009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441934" y="3314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32"/>
              </p:custDataLst>
            </p:nvPr>
          </p:nvGrpSpPr>
          <p:grpSpPr>
            <a:xfrm>
              <a:off x="609600" y="1676400"/>
              <a:ext cx="1447800" cy="2247900"/>
              <a:chOff x="304800" y="1371600"/>
              <a:chExt cx="1447800" cy="2247900"/>
            </a:xfrm>
          </p:grpSpPr>
          <p:sp>
            <p:nvSpPr>
              <p:cNvPr id="56" name="Rectangle 1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04800" y="1371600"/>
                <a:ext cx="1447800" cy="2247900"/>
              </a:xfrm>
              <a:custGeom>
                <a:avLst/>
                <a:gdLst>
                  <a:gd name="connsiteX0" fmla="*/ 0 w 1447800"/>
                  <a:gd name="connsiteY0" fmla="*/ 0 h 2209800"/>
                  <a:gd name="connsiteX1" fmla="*/ 1447800 w 1447800"/>
                  <a:gd name="connsiteY1" fmla="*/ 0 h 2209800"/>
                  <a:gd name="connsiteX2" fmla="*/ 1447800 w 1447800"/>
                  <a:gd name="connsiteY2" fmla="*/ 2209800 h 2209800"/>
                  <a:gd name="connsiteX3" fmla="*/ 0 w 1447800"/>
                  <a:gd name="connsiteY3" fmla="*/ 2209800 h 2209800"/>
                  <a:gd name="connsiteX4" fmla="*/ 0 w 1447800"/>
                  <a:gd name="connsiteY4" fmla="*/ 0 h 2209800"/>
                  <a:gd name="connsiteX0" fmla="*/ 0 w 1447800"/>
                  <a:gd name="connsiteY0" fmla="*/ 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0 h 2209800"/>
                  <a:gd name="connsiteX0" fmla="*/ 0 w 1447800"/>
                  <a:gd name="connsiteY0" fmla="*/ 1524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152400 h 2209800"/>
                  <a:gd name="connsiteX0" fmla="*/ 0 w 1447800"/>
                  <a:gd name="connsiteY0" fmla="*/ 2286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228600 h 2209800"/>
                  <a:gd name="connsiteX0" fmla="*/ 0 w 1447800"/>
                  <a:gd name="connsiteY0" fmla="*/ 3048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304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2209800">
                    <a:moveTo>
                      <a:pt x="0" y="304800"/>
                    </a:moveTo>
                    <a:lnTo>
                      <a:pt x="247650" y="0"/>
                    </a:lnTo>
                    <a:lnTo>
                      <a:pt x="1447800" y="0"/>
                    </a:lnTo>
                    <a:lnTo>
                      <a:pt x="1447800" y="2209800"/>
                    </a:lnTo>
                    <a:lnTo>
                      <a:pt x="0" y="2209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28575" cmpd="sng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441934" y="20955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1" name="Oval 1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441934" y="1790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Oval 1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441934" y="1485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3" name="Oval 1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1934" y="24003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Oval 15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441934" y="27051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5" name="Oval 16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441934" y="3009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" name="Oval 17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441934" y="3314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67" name="Rectangle 66"/>
            <p:cNvSpPr/>
            <p:nvPr>
              <p:custDataLst>
                <p:tags r:id="rId33"/>
              </p:custDataLst>
            </p:nvPr>
          </p:nvSpPr>
          <p:spPr>
            <a:xfrm rot="16200000">
              <a:off x="1524000" y="2552700"/>
              <a:ext cx="2133600" cy="4572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detect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Arc 67"/>
            <p:cNvSpPr/>
            <p:nvPr>
              <p:custDataLst>
                <p:tags r:id="rId34"/>
              </p:custDataLst>
            </p:nvPr>
          </p:nvSpPr>
          <p:spPr>
            <a:xfrm>
              <a:off x="2209800" y="26670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>
              <p:custDataLst>
                <p:tags r:id="rId35"/>
              </p:custDataLst>
            </p:nvPr>
          </p:nvSpPr>
          <p:spPr>
            <a:xfrm>
              <a:off x="2209800" y="29718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>
              <p:custDataLst>
                <p:tags r:id="rId36"/>
              </p:custDataLst>
            </p:nvPr>
          </p:nvSpPr>
          <p:spPr>
            <a:xfrm>
              <a:off x="2209800" y="32766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>
              <p:custDataLst>
                <p:tags r:id="rId37"/>
              </p:custDataLst>
            </p:nvPr>
          </p:nvSpPr>
          <p:spPr>
            <a:xfrm>
              <a:off x="2209800" y="35814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>
              <p:custDataLst>
                <p:tags r:id="rId38"/>
              </p:custDataLst>
            </p:nvPr>
          </p:nvSpPr>
          <p:spPr>
            <a:xfrm>
              <a:off x="2209800" y="17526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Arc 73"/>
            <p:cNvSpPr/>
            <p:nvPr>
              <p:custDataLst>
                <p:tags r:id="rId39"/>
              </p:custDataLst>
            </p:nvPr>
          </p:nvSpPr>
          <p:spPr>
            <a:xfrm>
              <a:off x="2209800" y="20574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Arc 74"/>
            <p:cNvSpPr/>
            <p:nvPr>
              <p:custDataLst>
                <p:tags r:id="rId40"/>
              </p:custDataLst>
            </p:nvPr>
          </p:nvSpPr>
          <p:spPr>
            <a:xfrm>
              <a:off x="2209800" y="23622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67" idx="2"/>
            </p:cNvCxnSpPr>
            <p:nvPr>
              <p:custDataLst>
                <p:tags r:id="rId41"/>
              </p:custDataLst>
            </p:nvPr>
          </p:nvCxnSpPr>
          <p:spPr>
            <a:xfrm>
              <a:off x="2819400" y="27813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>
              <p:custDataLst>
                <p:tags r:id="rId42"/>
              </p:custDataLst>
            </p:nvPr>
          </p:nvSpPr>
          <p:spPr>
            <a:xfrm>
              <a:off x="3429000" y="2171700"/>
              <a:ext cx="990600" cy="12573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enc</a:t>
              </a:r>
              <a:endParaRPr lang="en-US" dirty="0"/>
            </a:p>
          </p:txBody>
        </p:sp>
        <p:cxnSp>
          <p:nvCxnSpPr>
            <p:cNvPr id="78" name="Straight Connector 77"/>
            <p:cNvCxnSpPr/>
            <p:nvPr>
              <p:custDataLst>
                <p:tags r:id="rId43"/>
              </p:custDataLst>
            </p:nvPr>
          </p:nvCxnSpPr>
          <p:spPr>
            <a:xfrm rot="5400000">
              <a:off x="3105150" y="2686050"/>
              <a:ext cx="190500" cy="152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>
              <p:custDataLst>
                <p:tags r:id="rId44"/>
              </p:custDataLst>
            </p:nvPr>
          </p:nvSpPr>
          <p:spPr bwMode="auto">
            <a:xfrm>
              <a:off x="2971800" y="2753635"/>
              <a:ext cx="304800" cy="6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3200" dirty="0" smtClean="0">
                  <a:solidFill>
                    <a:srgbClr val="FFFFFF"/>
                  </a:solidFill>
                  <a:latin typeface="Calibri" pitchFamily="34" charset="0"/>
                </a:rPr>
                <a:t>8</a:t>
              </a:r>
            </a:p>
          </p:txBody>
        </p:sp>
        <p:cxnSp>
          <p:nvCxnSpPr>
            <p:cNvPr id="80" name="Straight Connector 79"/>
            <p:cNvCxnSpPr/>
            <p:nvPr>
              <p:custDataLst>
                <p:tags r:id="rId45"/>
              </p:custDataLst>
            </p:nvPr>
          </p:nvCxnSpPr>
          <p:spPr>
            <a:xfrm>
              <a:off x="4419600" y="27813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46"/>
              </p:custDataLst>
            </p:nvPr>
          </p:nvCxnSpPr>
          <p:spPr>
            <a:xfrm rot="5400000">
              <a:off x="4705350" y="2686050"/>
              <a:ext cx="190500" cy="152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>
              <p:custDataLst>
                <p:tags r:id="rId47"/>
              </p:custDataLst>
            </p:nvPr>
          </p:nvSpPr>
          <p:spPr bwMode="auto">
            <a:xfrm>
              <a:off x="4572000" y="2753635"/>
              <a:ext cx="304800" cy="6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3200" dirty="0" smtClean="0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  <p:pic>
          <p:nvPicPr>
            <p:cNvPr id="86" name="Picture 85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02" cstate="print"/>
            <a:srcRect/>
            <a:stretch>
              <a:fillRect/>
            </a:stretch>
          </p:blipFill>
          <p:spPr bwMode="auto">
            <a:xfrm>
              <a:off x="7537992" y="2133600"/>
              <a:ext cx="996408" cy="1295400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</p:pic>
        <p:cxnSp>
          <p:nvCxnSpPr>
            <p:cNvPr id="87" name="Straight Connector 86"/>
            <p:cNvCxnSpPr>
              <a:stCxn id="86" idx="1"/>
            </p:cNvCxnSpPr>
            <p:nvPr>
              <p:custDataLst>
                <p:tags r:id="rId49"/>
              </p:custDataLst>
            </p:nvPr>
          </p:nvCxnSpPr>
          <p:spPr>
            <a:xfrm rot="10800000">
              <a:off x="6928392" y="27813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50"/>
              </p:custDataLst>
            </p:nvPr>
          </p:nvCxnSpPr>
          <p:spPr>
            <a:xfrm rot="5400000" flipH="1" flipV="1">
              <a:off x="7137942" y="2705100"/>
              <a:ext cx="190500" cy="152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>
              <p:custDataLst>
                <p:tags r:id="rId51"/>
              </p:custDataLst>
            </p:nvPr>
          </p:nvSpPr>
          <p:spPr bwMode="auto">
            <a:xfrm>
              <a:off x="7021893" y="2759572"/>
              <a:ext cx="390148" cy="6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3200" dirty="0" smtClean="0">
                  <a:solidFill>
                    <a:srgbClr val="FFFFFF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90" name="TextBox 89"/>
            <p:cNvSpPr txBox="1"/>
            <p:nvPr>
              <p:custDataLst>
                <p:tags r:id="rId52"/>
              </p:custDataLst>
            </p:nvPr>
          </p:nvSpPr>
          <p:spPr bwMode="auto">
            <a:xfrm>
              <a:off x="5300377" y="2325185"/>
              <a:ext cx="1252823" cy="9514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7LED 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decode</a:t>
              </a:r>
            </a:p>
          </p:txBody>
        </p:sp>
        <p:sp>
          <p:nvSpPr>
            <p:cNvPr id="91" name="Rectangle 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029200" y="2133600"/>
              <a:ext cx="1873250" cy="1295400"/>
            </a:xfrm>
            <a:prstGeom prst="rect">
              <a:avLst/>
            </a:prstGeom>
            <a:noFill/>
            <a:ln w="2556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11576" y="3812424"/>
            <a:ext cx="2371498" cy="996884"/>
            <a:chOff x="3487737" y="4015623"/>
            <a:chExt cx="2943225" cy="1371600"/>
          </a:xfrm>
        </p:grpSpPr>
        <p:sp>
          <p:nvSpPr>
            <p:cNvPr id="109" name="Line 4"/>
            <p:cNvSpPr>
              <a:spLocks noChangeShapeType="1"/>
            </p:cNvSpPr>
            <p:nvPr/>
          </p:nvSpPr>
          <p:spPr bwMode="auto">
            <a:xfrm flipH="1">
              <a:off x="4225925" y="4282323"/>
              <a:ext cx="3048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10" name="Group 5"/>
            <p:cNvGrpSpPr>
              <a:grpSpLocks/>
            </p:cNvGrpSpPr>
            <p:nvPr/>
          </p:nvGrpSpPr>
          <p:grpSpPr bwMode="auto">
            <a:xfrm>
              <a:off x="4291012" y="4015623"/>
              <a:ext cx="1482725" cy="533400"/>
              <a:chOff x="3654" y="1680"/>
              <a:chExt cx="934" cy="336"/>
            </a:xfrm>
          </p:grpSpPr>
          <p:sp>
            <p:nvSpPr>
              <p:cNvPr id="122" name="AutoShape 6"/>
              <p:cNvSpPr>
                <a:spLocks noChangeArrowheads="1"/>
              </p:cNvSpPr>
              <p:nvPr/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23" name="Oval 7"/>
              <p:cNvSpPr>
                <a:spLocks noChangeArrowheads="1"/>
              </p:cNvSpPr>
              <p:nvPr/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24" name="Line 8"/>
              <p:cNvSpPr>
                <a:spLocks noChangeShapeType="1"/>
              </p:cNvSpPr>
              <p:nvPr/>
            </p:nvSpPr>
            <p:spPr bwMode="auto">
              <a:xfrm flipH="1">
                <a:off x="3654" y="1847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25" name="Line 9"/>
              <p:cNvSpPr>
                <a:spLocks noChangeShapeType="1"/>
              </p:cNvSpPr>
              <p:nvPr/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11" name="AutoShape 10"/>
            <p:cNvSpPr>
              <a:spLocks noChangeArrowheads="1"/>
            </p:cNvSpPr>
            <p:nvPr/>
          </p:nvSpPr>
          <p:spPr bwMode="auto">
            <a:xfrm rot="16200000">
              <a:off x="4938712" y="4815723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2" name="Oval 11"/>
            <p:cNvSpPr>
              <a:spLocks noChangeArrowheads="1"/>
            </p:cNvSpPr>
            <p:nvPr/>
          </p:nvSpPr>
          <p:spPr bwMode="auto">
            <a:xfrm>
              <a:off x="4737100" y="5031623"/>
              <a:ext cx="152400" cy="1524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3" name="Line 12"/>
            <p:cNvSpPr>
              <a:spLocks noChangeShapeType="1"/>
            </p:cNvSpPr>
            <p:nvPr/>
          </p:nvSpPr>
          <p:spPr bwMode="auto">
            <a:xfrm flipH="1">
              <a:off x="4229100" y="5118935"/>
              <a:ext cx="519112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4" name="Line 13"/>
            <p:cNvSpPr>
              <a:spLocks noChangeShapeType="1"/>
            </p:cNvSpPr>
            <p:nvPr/>
          </p:nvSpPr>
          <p:spPr bwMode="auto">
            <a:xfrm flipH="1" flipV="1">
              <a:off x="5510212" y="5118935"/>
              <a:ext cx="263525" cy="476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" name="Line 14"/>
            <p:cNvSpPr>
              <a:spLocks noChangeShapeType="1"/>
            </p:cNvSpPr>
            <p:nvPr/>
          </p:nvSpPr>
          <p:spPr bwMode="auto">
            <a:xfrm flipH="1" flipV="1">
              <a:off x="5738812" y="4701423"/>
              <a:ext cx="263525" cy="476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" name="Line 15"/>
            <p:cNvSpPr>
              <a:spLocks noChangeShapeType="1"/>
            </p:cNvSpPr>
            <p:nvPr/>
          </p:nvSpPr>
          <p:spPr bwMode="auto">
            <a:xfrm flipH="1" flipV="1">
              <a:off x="3986212" y="4701423"/>
              <a:ext cx="263525" cy="476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" name="Line 16"/>
            <p:cNvSpPr>
              <a:spLocks noChangeShapeType="1"/>
            </p:cNvSpPr>
            <p:nvPr/>
          </p:nvSpPr>
          <p:spPr bwMode="auto">
            <a:xfrm>
              <a:off x="4230687" y="4288673"/>
              <a:ext cx="0" cy="8382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8" name="Line 17"/>
            <p:cNvSpPr>
              <a:spLocks noChangeShapeType="1"/>
            </p:cNvSpPr>
            <p:nvPr/>
          </p:nvSpPr>
          <p:spPr bwMode="auto">
            <a:xfrm>
              <a:off x="5753100" y="4304548"/>
              <a:ext cx="0" cy="8382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9" name="Text Box 18"/>
            <p:cNvSpPr txBox="1">
              <a:spLocks noChangeArrowheads="1"/>
            </p:cNvSpPr>
            <p:nvPr/>
          </p:nvSpPr>
          <p:spPr bwMode="auto">
            <a:xfrm>
              <a:off x="3487737" y="4464885"/>
              <a:ext cx="387350" cy="5159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20" name="Text Box 19"/>
            <p:cNvSpPr txBox="1">
              <a:spLocks noChangeArrowheads="1"/>
            </p:cNvSpPr>
            <p:nvPr/>
          </p:nvSpPr>
          <p:spPr bwMode="auto">
            <a:xfrm>
              <a:off x="6043612" y="4472823"/>
              <a:ext cx="387350" cy="5159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19388" y="4513935"/>
            <a:ext cx="2754854" cy="2209800"/>
            <a:chOff x="4696693" y="3419545"/>
            <a:chExt cx="3683127" cy="3143747"/>
          </a:xfrm>
        </p:grpSpPr>
        <p:sp>
          <p:nvSpPr>
            <p:cNvPr id="126" name="Text Box 49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696693" y="5019745"/>
              <a:ext cx="373821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S</a:t>
              </a:r>
            </a:p>
          </p:txBody>
        </p:sp>
        <p:sp>
          <p:nvSpPr>
            <p:cNvPr id="127" name="Text Box 5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972336" y="4305369"/>
              <a:ext cx="407484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R</a:t>
              </a:r>
            </a:p>
          </p:txBody>
        </p:sp>
        <p:sp>
          <p:nvSpPr>
            <p:cNvPr id="128" name="Text Box 5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82906" y="5934145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29" name="AutoShape 4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6200000">
              <a:off x="6575879" y="5362646"/>
              <a:ext cx="457200" cy="380998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130" name="Oval 4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61578" y="5476945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1" name="Line 4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 flipV="1">
              <a:off x="5547178" y="5553145"/>
              <a:ext cx="91440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2" name="Line 4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6994978" y="5553143"/>
              <a:ext cx="533400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3" name="AutoShap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6200000" flipH="1">
              <a:off x="5214153" y="474317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4" name="Line 6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16200000" flipH="1" flipV="1">
              <a:off x="5318580" y="5324545"/>
              <a:ext cx="457198" cy="2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35" name="Line 6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16200000" flipH="1">
              <a:off x="5204278" y="5210245"/>
              <a:ext cx="228602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36" name="Line 6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5013776" y="5324543"/>
              <a:ext cx="304801" cy="1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7" name="AutoShape 4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5966277" y="4219646"/>
              <a:ext cx="457200" cy="380998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138" name="Oval 4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10800000">
              <a:off x="6385378" y="4333945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rot="10800000" flipH="1" flipV="1">
              <a:off x="6537777" y="4410145"/>
              <a:ext cx="91440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0" name="Line 4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10800000" flipH="1" flipV="1">
              <a:off x="5470978" y="4410146"/>
              <a:ext cx="533400" cy="1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1" name="AutoShape 6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7346165" y="4837532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2" name="Line 6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rot="5400000" flipH="1" flipV="1">
              <a:off x="7223578" y="4638743"/>
              <a:ext cx="457198" cy="2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3" name="Line 6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7566476" y="4753043"/>
              <a:ext cx="228602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4" name="Line 6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rot="10800000" flipH="1" flipV="1">
              <a:off x="7680779" y="4638746"/>
              <a:ext cx="304801" cy="1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5" name="Line 6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rot="16200000" flipH="1" flipV="1">
              <a:off x="5318579" y="4562544"/>
              <a:ext cx="304800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6" name="Line 6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16200000" flipH="1" flipV="1">
              <a:off x="7375979" y="5400744"/>
              <a:ext cx="304800" cy="2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7" name="Text Box 5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902106" y="3419545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48" name="Line 6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rot="16200000" flipH="1" flipV="1">
              <a:off x="6842578" y="4181545"/>
              <a:ext cx="457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arrow" w="med" len="med"/>
              <a:tailEnd type="oval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rot="16200000" flipV="1">
              <a:off x="5661478" y="5819845"/>
              <a:ext cx="533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arrow" w="med" len="med"/>
              <a:tailEnd type="oval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50" name="Line 3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6994978" y="3495745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1" name="Content Placeholder 3"/>
          <p:cNvSpPr>
            <a:spLocks noGrp="1"/>
          </p:cNvSpPr>
          <p:nvPr>
            <p:ph sz="half" idx="1"/>
          </p:nvPr>
        </p:nvSpPr>
        <p:spPr>
          <a:xfrm>
            <a:off x="4619709" y="3645455"/>
            <a:ext cx="4267200" cy="29327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(d) All the above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(e) None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Unstable Devices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084557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3619499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304799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3834824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038224"/>
            <a:ext cx="457200" cy="0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084558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124201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048000"/>
            <a:ext cx="428624" cy="304798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26156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 err="1"/>
              <a:t>Bistable</a:t>
            </a:r>
            <a:r>
              <a:rPr lang="en-US" dirty="0"/>
              <a:t> Devices</a:t>
            </a:r>
          </a:p>
        </p:txBody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581400"/>
            <a:ext cx="7770813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/>
              <a:t>In stable state, A = B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How do we change the state?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1447800"/>
            <a:ext cx="2943225" cy="1371600"/>
            <a:chOff x="2209800" y="1447800"/>
            <a:chExt cx="2943225" cy="1371600"/>
          </a:xfrm>
        </p:grpSpPr>
        <p:sp>
          <p:nvSpPr>
            <p:cNvPr id="1569796" name="Line 4"/>
            <p:cNvSpPr>
              <a:spLocks noChangeShapeType="1"/>
            </p:cNvSpPr>
            <p:nvPr/>
          </p:nvSpPr>
          <p:spPr bwMode="auto">
            <a:xfrm flipH="1">
              <a:off x="2947988" y="17145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569797" name="Group 5"/>
            <p:cNvGrpSpPr>
              <a:grpSpLocks/>
            </p:cNvGrpSpPr>
            <p:nvPr/>
          </p:nvGrpSpPr>
          <p:grpSpPr bwMode="auto">
            <a:xfrm>
              <a:off x="3013075" y="1447800"/>
              <a:ext cx="1482725" cy="533400"/>
              <a:chOff x="3654" y="1680"/>
              <a:chExt cx="934" cy="336"/>
            </a:xfrm>
          </p:grpSpPr>
          <p:sp>
            <p:nvSpPr>
              <p:cNvPr id="1569798" name="AutoShape 6"/>
              <p:cNvSpPr>
                <a:spLocks noChangeArrowheads="1"/>
              </p:cNvSpPr>
              <p:nvPr/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799" name="Oval 7"/>
              <p:cNvSpPr>
                <a:spLocks noChangeArrowheads="1"/>
              </p:cNvSpPr>
              <p:nvPr/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0" name="Line 8"/>
              <p:cNvSpPr>
                <a:spLocks noChangeShapeType="1"/>
              </p:cNvSpPr>
              <p:nvPr/>
            </p:nvSpPr>
            <p:spPr bwMode="auto">
              <a:xfrm flipH="1">
                <a:off x="3654" y="1847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1" name="Line 9"/>
              <p:cNvSpPr>
                <a:spLocks noChangeShapeType="1"/>
              </p:cNvSpPr>
              <p:nvPr/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569802" name="AutoShape 10"/>
            <p:cNvSpPr>
              <a:spLocks noChangeArrowheads="1"/>
            </p:cNvSpPr>
            <p:nvPr/>
          </p:nvSpPr>
          <p:spPr bwMode="auto">
            <a:xfrm rot="16200000">
              <a:off x="3660775" y="2247900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3" name="Oval 11"/>
            <p:cNvSpPr>
              <a:spLocks noChangeArrowheads="1"/>
            </p:cNvSpPr>
            <p:nvPr/>
          </p:nvSpPr>
          <p:spPr bwMode="auto">
            <a:xfrm>
              <a:off x="3459163" y="2463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4" name="Line 12"/>
            <p:cNvSpPr>
              <a:spLocks noChangeShapeType="1"/>
            </p:cNvSpPr>
            <p:nvPr/>
          </p:nvSpPr>
          <p:spPr bwMode="auto">
            <a:xfrm flipH="1">
              <a:off x="2951163" y="2551112"/>
              <a:ext cx="519112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5" name="Line 13"/>
            <p:cNvSpPr>
              <a:spLocks noChangeShapeType="1"/>
            </p:cNvSpPr>
            <p:nvPr/>
          </p:nvSpPr>
          <p:spPr bwMode="auto">
            <a:xfrm flipH="1" flipV="1">
              <a:off x="4232275" y="2551112"/>
              <a:ext cx="263525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6" name="Line 14"/>
            <p:cNvSpPr>
              <a:spLocks noChangeShapeType="1"/>
            </p:cNvSpPr>
            <p:nvPr/>
          </p:nvSpPr>
          <p:spPr bwMode="auto">
            <a:xfrm flipH="1" flipV="1">
              <a:off x="44608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7" name="Line 15"/>
            <p:cNvSpPr>
              <a:spLocks noChangeShapeType="1"/>
            </p:cNvSpPr>
            <p:nvPr/>
          </p:nvSpPr>
          <p:spPr bwMode="auto">
            <a:xfrm flipH="1" flipV="1">
              <a:off x="27082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8" name="Line 16"/>
            <p:cNvSpPr>
              <a:spLocks noChangeShapeType="1"/>
            </p:cNvSpPr>
            <p:nvPr/>
          </p:nvSpPr>
          <p:spPr bwMode="auto">
            <a:xfrm>
              <a:off x="2952750" y="172085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9" name="Line 17"/>
            <p:cNvSpPr>
              <a:spLocks noChangeShapeType="1"/>
            </p:cNvSpPr>
            <p:nvPr/>
          </p:nvSpPr>
          <p:spPr bwMode="auto">
            <a:xfrm>
              <a:off x="4475163" y="1736725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10" name="Text Box 18"/>
            <p:cNvSpPr txBox="1">
              <a:spLocks noChangeArrowheads="1"/>
            </p:cNvSpPr>
            <p:nvPr/>
          </p:nvSpPr>
          <p:spPr bwMode="auto">
            <a:xfrm>
              <a:off x="2209800" y="1897062"/>
              <a:ext cx="387350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569811" name="Text Box 19"/>
            <p:cNvSpPr txBox="1">
              <a:spLocks noChangeArrowheads="1"/>
            </p:cNvSpPr>
            <p:nvPr/>
          </p:nvSpPr>
          <p:spPr bwMode="auto">
            <a:xfrm>
              <a:off x="4765675" y="1905000"/>
              <a:ext cx="387350" cy="51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</p:grpSp>
      <p:sp>
        <p:nvSpPr>
          <p:cNvPr id="1569812" name="Line 20"/>
          <p:cNvSpPr>
            <a:spLocks noChangeShapeType="1"/>
          </p:cNvSpPr>
          <p:nvPr/>
        </p:nvSpPr>
        <p:spPr bwMode="auto">
          <a:xfrm>
            <a:off x="3946525" y="354806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3" name="AutoShape 21"/>
          <p:cNvSpPr>
            <a:spLocks noChangeArrowheads="1"/>
          </p:cNvSpPr>
          <p:nvPr/>
        </p:nvSpPr>
        <p:spPr bwMode="auto">
          <a:xfrm rot="5400000">
            <a:off x="2085975" y="43053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4" name="Oval 22"/>
          <p:cNvSpPr>
            <a:spLocks noChangeArrowheads="1"/>
          </p:cNvSpPr>
          <p:nvPr/>
        </p:nvSpPr>
        <p:spPr bwMode="auto">
          <a:xfrm>
            <a:off x="2667000" y="45323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5" name="Line 23"/>
          <p:cNvSpPr>
            <a:spLocks noChangeShapeType="1"/>
          </p:cNvSpPr>
          <p:nvPr/>
        </p:nvSpPr>
        <p:spPr bwMode="auto">
          <a:xfrm flipH="1">
            <a:off x="1525588" y="4608513"/>
            <a:ext cx="5318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6" name="Line 24"/>
          <p:cNvSpPr>
            <a:spLocks noChangeShapeType="1"/>
          </p:cNvSpPr>
          <p:nvPr/>
        </p:nvSpPr>
        <p:spPr bwMode="auto">
          <a:xfrm flipH="1" flipV="1">
            <a:off x="2819400" y="46085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7" name="AutoShape 25"/>
          <p:cNvSpPr>
            <a:spLocks noChangeArrowheads="1"/>
          </p:cNvSpPr>
          <p:nvPr/>
        </p:nvSpPr>
        <p:spPr bwMode="auto">
          <a:xfrm rot="16200000">
            <a:off x="2247900" y="5143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8" name="Oval 26"/>
          <p:cNvSpPr>
            <a:spLocks noChangeArrowheads="1"/>
          </p:cNvSpPr>
          <p:nvPr/>
        </p:nvSpPr>
        <p:spPr bwMode="auto">
          <a:xfrm>
            <a:off x="2046288" y="53594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9" name="Line 27"/>
          <p:cNvSpPr>
            <a:spLocks noChangeShapeType="1"/>
          </p:cNvSpPr>
          <p:nvPr/>
        </p:nvSpPr>
        <p:spPr bwMode="auto">
          <a:xfrm flipH="1">
            <a:off x="1538288" y="5446713"/>
            <a:ext cx="519112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0" name="Line 28"/>
          <p:cNvSpPr>
            <a:spLocks noChangeShapeType="1"/>
          </p:cNvSpPr>
          <p:nvPr/>
        </p:nvSpPr>
        <p:spPr bwMode="auto">
          <a:xfrm flipH="1" flipV="1">
            <a:off x="2819400" y="54467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1" name="Line 29"/>
          <p:cNvSpPr>
            <a:spLocks noChangeShapeType="1"/>
          </p:cNvSpPr>
          <p:nvPr/>
        </p:nvSpPr>
        <p:spPr bwMode="auto">
          <a:xfrm flipH="1" flipV="1">
            <a:off x="3048000" y="50292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2" name="Line 30"/>
          <p:cNvSpPr>
            <a:spLocks noChangeShapeType="1"/>
          </p:cNvSpPr>
          <p:nvPr/>
        </p:nvSpPr>
        <p:spPr bwMode="auto">
          <a:xfrm flipH="1" flipV="1">
            <a:off x="1295400" y="50292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3" name="Line 31"/>
          <p:cNvSpPr>
            <a:spLocks noChangeShapeType="1"/>
          </p:cNvSpPr>
          <p:nvPr/>
        </p:nvSpPr>
        <p:spPr bwMode="auto">
          <a:xfrm>
            <a:off x="1539875" y="4616450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4" name="Line 32"/>
          <p:cNvSpPr>
            <a:spLocks noChangeShapeType="1"/>
          </p:cNvSpPr>
          <p:nvPr/>
        </p:nvSpPr>
        <p:spPr bwMode="auto">
          <a:xfrm>
            <a:off x="3062288" y="4632325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5" name="Text Box 33"/>
          <p:cNvSpPr txBox="1">
            <a:spLocks noChangeArrowheads="1"/>
          </p:cNvSpPr>
          <p:nvPr/>
        </p:nvSpPr>
        <p:spPr bwMode="auto">
          <a:xfrm>
            <a:off x="796925" y="47926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26" name="Text Box 34"/>
          <p:cNvSpPr txBox="1">
            <a:spLocks noChangeArrowheads="1"/>
          </p:cNvSpPr>
          <p:nvPr/>
        </p:nvSpPr>
        <p:spPr bwMode="auto">
          <a:xfrm>
            <a:off x="3352800" y="48006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27" name="Text Box 35"/>
          <p:cNvSpPr txBox="1">
            <a:spLocks noChangeArrowheads="1"/>
          </p:cNvSpPr>
          <p:nvPr/>
        </p:nvSpPr>
        <p:spPr bwMode="auto">
          <a:xfrm>
            <a:off x="2970713" y="40386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28" name="AutoShape 36"/>
          <p:cNvSpPr>
            <a:spLocks noChangeArrowheads="1"/>
          </p:cNvSpPr>
          <p:nvPr/>
        </p:nvSpPr>
        <p:spPr bwMode="auto">
          <a:xfrm rot="5400000">
            <a:off x="6353175" y="4381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9" name="Oval 37"/>
          <p:cNvSpPr>
            <a:spLocks noChangeArrowheads="1"/>
          </p:cNvSpPr>
          <p:nvPr/>
        </p:nvSpPr>
        <p:spPr bwMode="auto">
          <a:xfrm>
            <a:off x="6934200" y="46085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0" name="Line 38"/>
          <p:cNvSpPr>
            <a:spLocks noChangeShapeType="1"/>
          </p:cNvSpPr>
          <p:nvPr/>
        </p:nvSpPr>
        <p:spPr bwMode="auto">
          <a:xfrm flipH="1">
            <a:off x="5792788" y="4684713"/>
            <a:ext cx="5318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1" name="Line 39"/>
          <p:cNvSpPr>
            <a:spLocks noChangeShapeType="1"/>
          </p:cNvSpPr>
          <p:nvPr/>
        </p:nvSpPr>
        <p:spPr bwMode="auto">
          <a:xfrm flipH="1" flipV="1">
            <a:off x="7086600" y="46847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2" name="AutoShape 40"/>
          <p:cNvSpPr>
            <a:spLocks noChangeArrowheads="1"/>
          </p:cNvSpPr>
          <p:nvPr/>
        </p:nvSpPr>
        <p:spPr bwMode="auto">
          <a:xfrm rot="16200000">
            <a:off x="6515100" y="521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3" name="Oval 41"/>
          <p:cNvSpPr>
            <a:spLocks noChangeArrowheads="1"/>
          </p:cNvSpPr>
          <p:nvPr/>
        </p:nvSpPr>
        <p:spPr bwMode="auto">
          <a:xfrm>
            <a:off x="6313488" y="54356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4" name="Line 42"/>
          <p:cNvSpPr>
            <a:spLocks noChangeShapeType="1"/>
          </p:cNvSpPr>
          <p:nvPr/>
        </p:nvSpPr>
        <p:spPr bwMode="auto">
          <a:xfrm flipH="1">
            <a:off x="5805488" y="5522913"/>
            <a:ext cx="5191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5" name="Line 43"/>
          <p:cNvSpPr>
            <a:spLocks noChangeShapeType="1"/>
          </p:cNvSpPr>
          <p:nvPr/>
        </p:nvSpPr>
        <p:spPr bwMode="auto">
          <a:xfrm flipH="1" flipV="1">
            <a:off x="7086600" y="55229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6" name="Line 44"/>
          <p:cNvSpPr>
            <a:spLocks noChangeShapeType="1"/>
          </p:cNvSpPr>
          <p:nvPr/>
        </p:nvSpPr>
        <p:spPr bwMode="auto">
          <a:xfrm flipH="1" flipV="1">
            <a:off x="7315200" y="51054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7" name="Line 45"/>
          <p:cNvSpPr>
            <a:spLocks noChangeShapeType="1"/>
          </p:cNvSpPr>
          <p:nvPr/>
        </p:nvSpPr>
        <p:spPr bwMode="auto">
          <a:xfrm flipH="1" flipV="1">
            <a:off x="5562600" y="51054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8" name="Line 46"/>
          <p:cNvSpPr>
            <a:spLocks noChangeShapeType="1"/>
          </p:cNvSpPr>
          <p:nvPr/>
        </p:nvSpPr>
        <p:spPr bwMode="auto">
          <a:xfrm>
            <a:off x="5807075" y="469265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9" name="Line 47"/>
          <p:cNvSpPr>
            <a:spLocks noChangeShapeType="1"/>
          </p:cNvSpPr>
          <p:nvPr/>
        </p:nvSpPr>
        <p:spPr bwMode="auto">
          <a:xfrm>
            <a:off x="7329488" y="4708525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40" name="Text Box 48"/>
          <p:cNvSpPr txBox="1">
            <a:spLocks noChangeArrowheads="1"/>
          </p:cNvSpPr>
          <p:nvPr/>
        </p:nvSpPr>
        <p:spPr bwMode="auto">
          <a:xfrm>
            <a:off x="5064125" y="48688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41" name="Text Box 49"/>
          <p:cNvSpPr txBox="1">
            <a:spLocks noChangeArrowheads="1"/>
          </p:cNvSpPr>
          <p:nvPr/>
        </p:nvSpPr>
        <p:spPr bwMode="auto">
          <a:xfrm>
            <a:off x="7620000" y="48768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42" name="Text Box 50"/>
          <p:cNvSpPr txBox="1">
            <a:spLocks noChangeArrowheads="1"/>
          </p:cNvSpPr>
          <p:nvPr/>
        </p:nvSpPr>
        <p:spPr bwMode="auto">
          <a:xfrm>
            <a:off x="5332913" y="4267200"/>
            <a:ext cx="356187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43" name="Text Box 51"/>
          <p:cNvSpPr txBox="1">
            <a:spLocks noChangeArrowheads="1"/>
          </p:cNvSpPr>
          <p:nvPr/>
        </p:nvSpPr>
        <p:spPr bwMode="auto">
          <a:xfrm>
            <a:off x="1141913" y="41148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4" name="Text Box 52"/>
          <p:cNvSpPr txBox="1">
            <a:spLocks noChangeArrowheads="1"/>
          </p:cNvSpPr>
          <p:nvPr/>
        </p:nvSpPr>
        <p:spPr bwMode="auto">
          <a:xfrm>
            <a:off x="7390313" y="41910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5" name="Text Box 53"/>
          <p:cNvSpPr txBox="1">
            <a:spLocks noChangeArrowheads="1"/>
          </p:cNvSpPr>
          <p:nvPr/>
        </p:nvSpPr>
        <p:spPr bwMode="auto">
          <a:xfrm>
            <a:off x="5646738" y="1838325"/>
            <a:ext cx="2422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Simple Device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479425" y="685800"/>
            <a:ext cx="8283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mtClean="0"/>
              <a:t>Stable and unstable equilibria?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795" grpId="0" uiExpand="1" build="p"/>
      <p:bldP spid="1569812" grpId="0" animBg="1"/>
      <p:bldP spid="1569813" grpId="0" animBg="1"/>
      <p:bldP spid="1569814" grpId="0" animBg="1"/>
      <p:bldP spid="1569815" grpId="0" animBg="1"/>
      <p:bldP spid="1569816" grpId="0" animBg="1"/>
      <p:bldP spid="1569817" grpId="0" animBg="1"/>
      <p:bldP spid="1569818" grpId="0" animBg="1"/>
      <p:bldP spid="1569819" grpId="0" animBg="1"/>
      <p:bldP spid="1569820" grpId="0" animBg="1"/>
      <p:bldP spid="1569821" grpId="0" animBg="1"/>
      <p:bldP spid="1569822" grpId="0" animBg="1"/>
      <p:bldP spid="1569823" grpId="0" animBg="1"/>
      <p:bldP spid="1569824" grpId="0" animBg="1"/>
      <p:bldP spid="1569825" grpId="0"/>
      <p:bldP spid="1569826" grpId="0"/>
      <p:bldP spid="1569827" grpId="0"/>
      <p:bldP spid="1569828" grpId="0" animBg="1"/>
      <p:bldP spid="1569829" grpId="0" animBg="1"/>
      <p:bldP spid="1569830" grpId="0" animBg="1"/>
      <p:bldP spid="1569831" grpId="0" animBg="1"/>
      <p:bldP spid="1569832" grpId="0" animBg="1"/>
      <p:bldP spid="1569833" grpId="0" animBg="1"/>
      <p:bldP spid="1569834" grpId="0" animBg="1"/>
      <p:bldP spid="1569835" grpId="0" animBg="1"/>
      <p:bldP spid="1569836" grpId="0" animBg="1"/>
      <p:bldP spid="1569837" grpId="0" animBg="1"/>
      <p:bldP spid="1569838" grpId="0" animBg="1"/>
      <p:bldP spid="1569839" grpId="0" animBg="1"/>
      <p:bldP spid="1569840" grpId="0"/>
      <p:bldP spid="1569841" grpId="0"/>
      <p:bldP spid="1569842" grpId="0"/>
      <p:bldP spid="1569843" grpId="0"/>
      <p:bldP spid="15698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SR Latch</a:t>
            </a:r>
          </a:p>
        </p:txBody>
      </p:sp>
      <p:sp>
        <p:nvSpPr>
          <p:cNvPr id="15718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95297"/>
            <a:ext cx="8686800" cy="1143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1"/>
                </a:solidFill>
              </a:rPr>
              <a:t>Set-Reset (</a:t>
            </a:r>
            <a:r>
              <a:rPr lang="en-US" sz="2800" dirty="0" smtClean="0">
                <a:solidFill>
                  <a:schemeClr val="accent1"/>
                </a:solidFill>
              </a:rPr>
              <a:t>SR</a:t>
            </a:r>
            <a:r>
              <a:rPr lang="en-US" sz="2800" dirty="0">
                <a:solidFill>
                  <a:schemeClr val="accent1"/>
                </a:solidFill>
              </a:rPr>
              <a:t>) Latch</a:t>
            </a:r>
          </a:p>
          <a:p>
            <a:pPr>
              <a:lnSpc>
                <a:spcPct val="82000"/>
              </a:lnSpc>
            </a:pPr>
            <a:r>
              <a:rPr lang="en-US" sz="2800" dirty="0" smtClean="0"/>
              <a:t>	Stores a value Q and its complement Q</a:t>
            </a:r>
            <a:endParaRPr lang="en-US" sz="2800" dirty="0"/>
          </a:p>
          <a:p>
            <a:pPr>
              <a:lnSpc>
                <a:spcPct val="82000"/>
              </a:lnSpc>
              <a:buFontTx/>
              <a:buNone/>
            </a:pPr>
            <a:endParaRPr lang="en-US" sz="2800" dirty="0"/>
          </a:p>
        </p:txBody>
      </p:sp>
      <p:graphicFrame>
        <p:nvGraphicFramePr>
          <p:cNvPr id="1571844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9132153"/>
              </p:ext>
            </p:extLst>
          </p:nvPr>
        </p:nvGraphicFramePr>
        <p:xfrm>
          <a:off x="381000" y="1785897"/>
          <a:ext cx="3124200" cy="328421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990600"/>
                <a:gridCol w="9906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1876" name="Line 3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895600" y="1909722"/>
            <a:ext cx="2857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2" name="Rectangle 51"/>
          <p:cNvSpPr/>
          <p:nvPr>
            <p:custDataLst>
              <p:tags r:id="rId5"/>
            </p:custDataLst>
          </p:nvPr>
        </p:nvSpPr>
        <p:spPr bwMode="auto">
          <a:xfrm>
            <a:off x="71628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>
            <p:custDataLst>
              <p:tags r:id="rId6"/>
            </p:custDataLst>
          </p:nvPr>
        </p:nvCxnSpPr>
        <p:spPr>
          <a:xfrm rot="10800000">
            <a:off x="6934200" y="11000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7"/>
            </p:custDataLst>
          </p:nvPr>
        </p:nvCxnSpPr>
        <p:spPr>
          <a:xfrm rot="10800000">
            <a:off x="6934200" y="17096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8"/>
            </p:custDataLst>
          </p:nvPr>
        </p:nvCxnSpPr>
        <p:spPr>
          <a:xfrm rot="10800000">
            <a:off x="8382000" y="11000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9"/>
            </p:custDataLst>
          </p:nvPr>
        </p:nvCxnSpPr>
        <p:spPr>
          <a:xfrm rot="10800000">
            <a:off x="8382000" y="17096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628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62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473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Text 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010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Text Box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010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65" name="Straight Connector 64"/>
          <p:cNvCxnSpPr/>
          <p:nvPr>
            <p:custDataLst>
              <p:tags r:id="rId14"/>
            </p:custDataLst>
          </p:nvPr>
        </p:nvCxnSpPr>
        <p:spPr>
          <a:xfrm rot="10800000">
            <a:off x="8093018" y="154867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495800" y="2418853"/>
            <a:ext cx="2464884" cy="3143747"/>
            <a:chOff x="4495800" y="2418853"/>
            <a:chExt cx="2464884" cy="3143747"/>
          </a:xfrm>
        </p:grpSpPr>
        <p:sp>
          <p:nvSpPr>
            <p:cNvPr id="44" name="Text Box 4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2842756"/>
              <a:ext cx="373821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S</a:t>
              </a:r>
            </a:p>
          </p:txBody>
        </p:sp>
        <p:sp>
          <p:nvSpPr>
            <p:cNvPr id="45" name="Text Box 5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553200" y="4366756"/>
              <a:ext cx="407484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R</a:t>
              </a:r>
            </a:p>
          </p:txBody>
        </p:sp>
        <p:sp>
          <p:nvSpPr>
            <p:cNvPr id="53" name="Text Box 5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936328" y="4933453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58" name="Oval 4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715000" y="4476253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9" name="Line 4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 flipV="1">
              <a:off x="4800600" y="4552453"/>
              <a:ext cx="91440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0" name="Line 4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6248400" y="4442956"/>
              <a:ext cx="457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" name="Line 6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16200000" flipH="1" flipV="1">
              <a:off x="4288651" y="4040505"/>
              <a:ext cx="1023897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7" name="Line 64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 flipV="1">
              <a:off x="4876799" y="3299956"/>
              <a:ext cx="380999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Oval 4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10800000">
              <a:off x="5638800" y="3333253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9" name="Line 4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rot="10800000" flipH="1" flipV="1">
              <a:off x="5791199" y="3409453"/>
              <a:ext cx="91440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Line 4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rot="10800000" flipH="1">
              <a:off x="4800600" y="3528555"/>
              <a:ext cx="457200" cy="1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1" name="AutoShape 6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10800000" flipH="1">
              <a:off x="5867400" y="4366756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2" name="Line 6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rot="5400000" flipH="1" flipV="1">
              <a:off x="6188848" y="3926204"/>
              <a:ext cx="1033503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3" name="Line 6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rot="10800000" flipH="1" flipV="1">
              <a:off x="6248400" y="4671556"/>
              <a:ext cx="304801" cy="1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4" name="Text Box 5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55528" y="2418853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75" name="Line 6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rot="16200000" flipH="1" flipV="1">
              <a:off x="6096000" y="3180853"/>
              <a:ext cx="457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arrow" w="med" len="med"/>
              <a:tailEnd type="oval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Line 6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rot="16200000" flipV="1">
              <a:off x="4914900" y="4819153"/>
              <a:ext cx="533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arrow" w="med" len="med"/>
              <a:tailEnd type="oval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7" name="AutoShape 6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5181600" y="3223756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78" name="Straight Connector 77"/>
            <p:cNvCxnSpPr/>
            <p:nvPr>
              <p:custDataLst>
                <p:tags r:id="rId34"/>
              </p:custDataLst>
            </p:nvPr>
          </p:nvCxnSpPr>
          <p:spPr>
            <a:xfrm rot="10800000">
              <a:off x="6248400" y="2537956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2" name="CP3 Ink 3cad3c36-1412-4e43-b52e-5f9dfdda22e2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34" y="669299"/>
            <a:ext cx="6695251" cy="51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3" grpId="0" build="p"/>
      <p:bldP spid="52" grpId="0" animBg="1"/>
      <p:bldP spid="61" grpId="0"/>
      <p:bldP spid="62" grpId="0"/>
      <p:bldP spid="63" grpId="0"/>
      <p:bldP spid="6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SR Latch</a:t>
            </a:r>
          </a:p>
        </p:txBody>
      </p:sp>
      <p:sp>
        <p:nvSpPr>
          <p:cNvPr id="15718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95297"/>
            <a:ext cx="8686800" cy="1143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1"/>
                </a:solidFill>
              </a:rPr>
              <a:t>Set-Reset (</a:t>
            </a:r>
            <a:r>
              <a:rPr lang="en-US" sz="2800" dirty="0" smtClean="0">
                <a:solidFill>
                  <a:schemeClr val="accent1"/>
                </a:solidFill>
              </a:rPr>
              <a:t>SR</a:t>
            </a:r>
            <a:r>
              <a:rPr lang="en-US" sz="2800" dirty="0">
                <a:solidFill>
                  <a:schemeClr val="accent1"/>
                </a:solidFill>
              </a:rPr>
              <a:t>) Latch</a:t>
            </a:r>
          </a:p>
          <a:p>
            <a:pPr>
              <a:lnSpc>
                <a:spcPct val="82000"/>
              </a:lnSpc>
            </a:pPr>
            <a:r>
              <a:rPr lang="en-US" sz="2800" dirty="0" smtClean="0"/>
              <a:t>	Stores a value Q and its complement Q</a:t>
            </a:r>
            <a:endParaRPr lang="en-US" sz="2800" dirty="0"/>
          </a:p>
          <a:p>
            <a:pPr>
              <a:lnSpc>
                <a:spcPct val="82000"/>
              </a:lnSpc>
              <a:buFontTx/>
              <a:buNone/>
            </a:pPr>
            <a:endParaRPr lang="en-US" sz="2800" dirty="0"/>
          </a:p>
        </p:txBody>
      </p:sp>
      <p:graphicFrame>
        <p:nvGraphicFramePr>
          <p:cNvPr id="1571844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1310762"/>
              </p:ext>
            </p:extLst>
          </p:nvPr>
        </p:nvGraphicFramePr>
        <p:xfrm>
          <a:off x="381000" y="1785897"/>
          <a:ext cx="3124200" cy="328421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990600"/>
                <a:gridCol w="9906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1876" name="Line 3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895600" y="1909722"/>
            <a:ext cx="2857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2" name="Rectangle 51"/>
          <p:cNvSpPr/>
          <p:nvPr>
            <p:custDataLst>
              <p:tags r:id="rId5"/>
            </p:custDataLst>
          </p:nvPr>
        </p:nvSpPr>
        <p:spPr bwMode="auto">
          <a:xfrm>
            <a:off x="71628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>
            <p:custDataLst>
              <p:tags r:id="rId6"/>
            </p:custDataLst>
          </p:nvPr>
        </p:nvCxnSpPr>
        <p:spPr>
          <a:xfrm rot="10800000">
            <a:off x="6934200" y="11000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7"/>
            </p:custDataLst>
          </p:nvPr>
        </p:nvCxnSpPr>
        <p:spPr>
          <a:xfrm rot="10800000">
            <a:off x="6934200" y="17096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8"/>
            </p:custDataLst>
          </p:nvPr>
        </p:nvCxnSpPr>
        <p:spPr>
          <a:xfrm rot="10800000">
            <a:off x="8382000" y="11000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9"/>
            </p:custDataLst>
          </p:nvPr>
        </p:nvCxnSpPr>
        <p:spPr>
          <a:xfrm rot="10800000">
            <a:off x="8382000" y="1709697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628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62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473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Text 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010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Text Box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010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65" name="Straight Connector 64"/>
          <p:cNvCxnSpPr/>
          <p:nvPr>
            <p:custDataLst>
              <p:tags r:id="rId14"/>
            </p:custDataLst>
          </p:nvPr>
        </p:nvCxnSpPr>
        <p:spPr>
          <a:xfrm rot="10800000">
            <a:off x="8093018" y="154867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495800" y="2418853"/>
            <a:ext cx="2464884" cy="3143747"/>
            <a:chOff x="4495800" y="2418853"/>
            <a:chExt cx="2464884" cy="3143747"/>
          </a:xfrm>
        </p:grpSpPr>
        <p:sp>
          <p:nvSpPr>
            <p:cNvPr id="44" name="Text Box 4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2842756"/>
              <a:ext cx="373821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S</a:t>
              </a:r>
            </a:p>
          </p:txBody>
        </p:sp>
        <p:sp>
          <p:nvSpPr>
            <p:cNvPr id="45" name="Text Box 5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553200" y="4366756"/>
              <a:ext cx="407484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R</a:t>
              </a:r>
            </a:p>
          </p:txBody>
        </p:sp>
        <p:sp>
          <p:nvSpPr>
            <p:cNvPr id="53" name="Text Box 5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936328" y="4933453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58" name="Oval 4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715000" y="4476253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9" name="Line 4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 flipV="1">
              <a:off x="4800600" y="4552453"/>
              <a:ext cx="91440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0" name="Line 4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6248400" y="4442956"/>
              <a:ext cx="457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" name="Line 6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16200000" flipH="1" flipV="1">
              <a:off x="4288651" y="4040505"/>
              <a:ext cx="1023897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7" name="Line 64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 flipV="1">
              <a:off x="4876799" y="3299956"/>
              <a:ext cx="380999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Oval 4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10800000">
              <a:off x="5638800" y="3333253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9" name="Line 4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rot="10800000" flipH="1" flipV="1">
              <a:off x="5791199" y="3409453"/>
              <a:ext cx="91440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Line 4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rot="10800000" flipH="1">
              <a:off x="4800600" y="3528555"/>
              <a:ext cx="457200" cy="1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1" name="AutoShape 6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10800000" flipH="1">
              <a:off x="5867400" y="4366756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2" name="Line 6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rot="5400000" flipH="1" flipV="1">
              <a:off x="6188848" y="3926204"/>
              <a:ext cx="1033503" cy="0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3" name="Line 6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rot="10800000" flipH="1" flipV="1">
              <a:off x="6248400" y="4671556"/>
              <a:ext cx="304801" cy="1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4" name="Text Box 5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55528" y="2418853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75" name="Line 6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rot="16200000" flipH="1" flipV="1">
              <a:off x="6096000" y="3180853"/>
              <a:ext cx="457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arrow" w="med" len="med"/>
              <a:tailEnd type="oval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Line 6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rot="16200000" flipV="1">
              <a:off x="4914900" y="4819153"/>
              <a:ext cx="533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arrow" w="med" len="med"/>
              <a:tailEnd type="oval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7" name="AutoShape 6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5181600" y="3223756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78" name="Straight Connector 77"/>
            <p:cNvCxnSpPr/>
            <p:nvPr>
              <p:custDataLst>
                <p:tags r:id="rId34"/>
              </p:custDataLst>
            </p:nvPr>
          </p:nvCxnSpPr>
          <p:spPr>
            <a:xfrm rot="10800000">
              <a:off x="6248400" y="2537956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6" name="CP3 Ink 5425b338-c6c2-400f-8f41-7e8931a077e6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80" y="667320"/>
            <a:ext cx="6915600" cy="52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50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3" grpId="0" build="p"/>
      <p:bldP spid="52" grpId="0" animBg="1"/>
      <p:bldP spid="61" grpId="0"/>
      <p:bldP spid="62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1-bit  Adder</a:t>
            </a:r>
            <a:endParaRPr lang="en-US" dirty="0"/>
          </a:p>
        </p:txBody>
      </p:sp>
      <p:sp>
        <p:nvSpPr>
          <p:cNvPr id="1971243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685800"/>
            <a:ext cx="46037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accent1"/>
                </a:solidFill>
                <a:latin typeface="Calibri"/>
              </a:rPr>
              <a:t>Half Adder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Adds </a:t>
            </a:r>
            <a:r>
              <a:rPr lang="en-US" sz="3200" dirty="0">
                <a:solidFill>
                  <a:srgbClr val="FFFFFF"/>
                </a:solidFill>
                <a:latin typeface="Calibri"/>
              </a:rPr>
              <a:t>two 1-bit 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numbers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Computes 1-bit result and 1-bit carry </a:t>
            </a:r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447800"/>
            <a:ext cx="1219200" cy="990600"/>
          </a:xfrm>
          <a:prstGeom prst="rect">
            <a:avLst/>
          </a:prstGeom>
          <a:noFill/>
          <a:ln w="28575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906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8"/>
            </p:custDataLst>
          </p:nvPr>
        </p:nvSpPr>
        <p:spPr bwMode="auto">
          <a:xfrm>
            <a:off x="1600200" y="4354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 bwMode="auto">
          <a:xfrm>
            <a:off x="2286000" y="457200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 bwMode="auto">
          <a:xfrm>
            <a:off x="1905000" y="27976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 bwMode="auto">
          <a:xfrm>
            <a:off x="304800" y="1620239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C</a:t>
            </a:r>
          </a:p>
        </p:txBody>
      </p:sp>
      <p:pic>
        <p:nvPicPr>
          <p:cNvPr id="3074" name="CP3 Ink aecd3027-160e-455c-9aba-0fc9c3ecf80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50" y="2932500"/>
            <a:ext cx="6678300" cy="32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7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Unclocked</a:t>
            </a:r>
            <a:r>
              <a:rPr lang="en-US" dirty="0" smtClean="0"/>
              <a:t> D </a:t>
            </a:r>
            <a:r>
              <a:rPr lang="en-US" dirty="0"/>
              <a:t>Latch</a:t>
            </a:r>
          </a:p>
        </p:txBody>
      </p:sp>
      <p:sp>
        <p:nvSpPr>
          <p:cNvPr id="15738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876800" y="685799"/>
            <a:ext cx="4038600" cy="12954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1"/>
                </a:solidFill>
              </a:rPr>
              <a:t>Data </a:t>
            </a:r>
            <a:r>
              <a:rPr lang="en-US" sz="2800" dirty="0" smtClean="0">
                <a:solidFill>
                  <a:schemeClr val="accent1"/>
                </a:solidFill>
              </a:rPr>
              <a:t>(D) Latch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1573963" name="Group 7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76414579"/>
              </p:ext>
            </p:extLst>
          </p:nvPr>
        </p:nvGraphicFramePr>
        <p:xfrm>
          <a:off x="5486400" y="1523999"/>
          <a:ext cx="1905000" cy="1981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3959" name="Line 7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953250" y="1657349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09600" y="1600199"/>
            <a:ext cx="198119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19199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25206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5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914400" y="251459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7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76400" y="2546349"/>
            <a:ext cx="9128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0800" y="2239606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59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14400" y="1600199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0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0" y="2438399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2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5779" y="1257655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0" y="1066799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66146" y="1333143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66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66146" y="2247543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69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52800" y="236219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3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657600" y="2590799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1" name="Line 3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657600" y="1676399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12" name="AutoShap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1104899" y="2324100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pic>
        <p:nvPicPr>
          <p:cNvPr id="22530" name="CP3 Ink 5437c6be-103f-45d1-9f26-5d9225afaae5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50" y="1218660"/>
            <a:ext cx="6407100" cy="21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Unclocked</a:t>
            </a:r>
            <a:r>
              <a:rPr lang="en-US" dirty="0" smtClean="0"/>
              <a:t> D </a:t>
            </a:r>
            <a:r>
              <a:rPr lang="en-US" dirty="0"/>
              <a:t>Latch</a:t>
            </a:r>
          </a:p>
        </p:txBody>
      </p:sp>
      <p:sp>
        <p:nvSpPr>
          <p:cNvPr id="15738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876800" y="685799"/>
            <a:ext cx="4038600" cy="12954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1"/>
                </a:solidFill>
              </a:rPr>
              <a:t>Data </a:t>
            </a:r>
            <a:r>
              <a:rPr lang="en-US" sz="2800" dirty="0" smtClean="0">
                <a:solidFill>
                  <a:schemeClr val="accent1"/>
                </a:solidFill>
              </a:rPr>
              <a:t>(D) Latch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1573963" name="Group 7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44435479"/>
              </p:ext>
            </p:extLst>
          </p:nvPr>
        </p:nvGraphicFramePr>
        <p:xfrm>
          <a:off x="5486400" y="1523999"/>
          <a:ext cx="1905000" cy="1981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3959" name="Line 7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953250" y="1657349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09600" y="1600199"/>
            <a:ext cx="198119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19199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25206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5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914400" y="251459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7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76400" y="2546349"/>
            <a:ext cx="9128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0800" y="2239606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59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14400" y="1600199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0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0" y="2438399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2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5779" y="1257655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0" y="1066799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66146" y="1333143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66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66146" y="2247543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69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52800" y="236219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3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657600" y="2590799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1" name="Line 3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657600" y="1676399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12" name="AutoShap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1104899" y="2324100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762000" y="4041775"/>
            <a:ext cx="8001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32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smtClean="0"/>
              <a:t>Data Latch</a:t>
            </a:r>
          </a:p>
          <a:p>
            <a:pPr lvl="1">
              <a:lnSpc>
                <a:spcPct val="82000"/>
              </a:lnSpc>
            </a:pPr>
            <a:r>
              <a:rPr lang="en-US" sz="2400" smtClean="0"/>
              <a:t>Easier to use than an SR latch</a:t>
            </a:r>
          </a:p>
          <a:p>
            <a:pPr lvl="1">
              <a:lnSpc>
                <a:spcPct val="82000"/>
              </a:lnSpc>
            </a:pPr>
            <a:r>
              <a:rPr lang="en-US" sz="2400" smtClean="0"/>
              <a:t>No possibility of entering an undefined state</a:t>
            </a:r>
          </a:p>
          <a:p>
            <a:pPr>
              <a:lnSpc>
                <a:spcPct val="82000"/>
              </a:lnSpc>
            </a:pPr>
            <a:r>
              <a:rPr lang="en-US" sz="2800" smtClean="0"/>
              <a:t>When D changes, Q changes</a:t>
            </a:r>
          </a:p>
          <a:p>
            <a:pPr lvl="2">
              <a:lnSpc>
                <a:spcPct val="82000"/>
              </a:lnSpc>
            </a:pPr>
            <a:r>
              <a:rPr lang="en-US" sz="2000" smtClean="0"/>
              <a:t>… immediately (after a delay of 2 Ors and 2 NOTs)</a:t>
            </a:r>
          </a:p>
          <a:p>
            <a:pPr>
              <a:lnSpc>
                <a:spcPct val="82000"/>
              </a:lnSpc>
            </a:pPr>
            <a:r>
              <a:rPr lang="en-US" sz="2800" smtClean="0"/>
              <a:t>Need to control when the output changes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73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3424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4186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6472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5266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1138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2198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256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3330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5616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441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1342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418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6472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0376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2191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9614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2278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4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6146" y="2142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5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2568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0066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2485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657600" y="15710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grpSp>
        <p:nvGrpSpPr>
          <p:cNvPr id="71" name="Group 70"/>
          <p:cNvGrpSpPr/>
          <p:nvPr>
            <p:custDataLst>
              <p:tags r:id="rId23"/>
            </p:custDataLst>
          </p:nvPr>
        </p:nvGrpSpPr>
        <p:grpSpPr>
          <a:xfrm>
            <a:off x="149949" y="3666948"/>
            <a:ext cx="8536851" cy="2038491"/>
            <a:chOff x="149949" y="3391256"/>
            <a:chExt cx="8536851" cy="2038491"/>
          </a:xfrm>
        </p:grpSpPr>
        <p:cxnSp>
          <p:nvCxnSpPr>
            <p:cNvPr id="92" name="Straight Connector 91"/>
            <p:cNvCxnSpPr/>
            <p:nvPr>
              <p:custDataLst>
                <p:tags r:id="rId43"/>
              </p:custDataLst>
            </p:nvPr>
          </p:nvCxnSpPr>
          <p:spPr>
            <a:xfrm>
              <a:off x="800100" y="3429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>
              <p:custDataLst>
                <p:tags r:id="rId44"/>
              </p:custDataLst>
            </p:nvPr>
          </p:nvCxnSpPr>
          <p:spPr>
            <a:xfrm>
              <a:off x="800100" y="3937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>
              <p:custDataLst>
                <p:tags r:id="rId45"/>
              </p:custDataLst>
            </p:nvPr>
          </p:nvCxnSpPr>
          <p:spPr>
            <a:xfrm>
              <a:off x="800100" y="4191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>
              <p:custDataLst>
                <p:tags r:id="rId46"/>
              </p:custDataLst>
            </p:nvPr>
          </p:nvCxnSpPr>
          <p:spPr>
            <a:xfrm>
              <a:off x="800100" y="4699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>
              <p:custDataLst>
                <p:tags r:id="rId47"/>
              </p:custDataLst>
            </p:nvPr>
          </p:nvCxnSpPr>
          <p:spPr>
            <a:xfrm>
              <a:off x="800100" y="4826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>
              <p:custDataLst>
                <p:tags r:id="rId48"/>
              </p:custDataLst>
            </p:nvPr>
          </p:nvCxnSpPr>
          <p:spPr>
            <a:xfrm>
              <a:off x="838200" y="5334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ine 26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80010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05740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20574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27241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4" name="Line 4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800100" y="4191000"/>
              <a:ext cx="2405063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Line 4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3205163" y="4699000"/>
              <a:ext cx="108227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Line 4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287441" y="4191000"/>
              <a:ext cx="9620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Line 4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5249466" y="4699000"/>
              <a:ext cx="3246834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Line 4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205163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Line 4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287441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Line 4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5249466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88" name="Text Box 62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49949" y="3391256"/>
              <a:ext cx="638316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9" name="Text Box 63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0136" y="4191000"/>
              <a:ext cx="437941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90" name="Text Box 64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23040" y="4800600"/>
              <a:ext cx="460383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03" name="Line 26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724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4" name="Line 27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981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5" name="Line 2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981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6" name="Line 29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648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7" name="Line 2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4629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8" name="Line 2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886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9" name="Line 2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886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Line 2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6553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Line 26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6534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Line 27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7791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Line 2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7791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4" name="Line 2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8458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22" name="Line 53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3" name="Rectangle 3"/>
          <p:cNvSpPr txBox="1">
            <a:spLocks noChangeArrowheads="1"/>
          </p:cNvSpPr>
          <p:nvPr>
            <p:custDataLst>
              <p:tags r:id="rId37"/>
            </p:custDataLst>
          </p:nvPr>
        </p:nvSpPr>
        <p:spPr>
          <a:xfrm>
            <a:off x="4572000" y="580492"/>
            <a:ext cx="43434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Level Sensitive D Latch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Clock high: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 set/reset (according to D)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Clock low: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 keep state (ignore D)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914400" y="23330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371600" y="22568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104899" y="22187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" name="Line 2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38200" y="5609692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3554" name="CP3 Ink 676f6545-5532-4713-b1f1-329bf2fd22ae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" y="1217999"/>
            <a:ext cx="9237751" cy="453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4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6146" y="22946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5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4092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6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0" name="Group 4"/>
          <p:cNvGraphicFramePr>
            <a:graphicFrameLocks noGrp="1"/>
          </p:cNvGraphicFramePr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3851351466"/>
              </p:ext>
            </p:extLst>
          </p:nvPr>
        </p:nvGraphicFramePr>
        <p:xfrm>
          <a:off x="685800" y="3352800"/>
          <a:ext cx="3124200" cy="328421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990600"/>
                <a:gridCol w="9906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forbidden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" name="Line 7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200400" y="4114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Line 7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200400" y="35052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4" name="Group 75"/>
          <p:cNvGraphicFramePr>
            <a:graphicFrameLocks noGrp="1"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498187228"/>
              </p:ext>
            </p:extLst>
          </p:nvPr>
        </p:nvGraphicFramePr>
        <p:xfrm>
          <a:off x="5486400" y="1219200"/>
          <a:ext cx="1905000" cy="1981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" name="Line 7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6953250" y="135255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6" name="Group 4"/>
          <p:cNvGraphicFramePr>
            <a:graphicFrameLocks noGrp="1"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1435772578"/>
              </p:ext>
            </p:extLst>
          </p:nvPr>
        </p:nvGraphicFramePr>
        <p:xfrm>
          <a:off x="4343400" y="3429000"/>
          <a:ext cx="3124200" cy="3284219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838200"/>
                <a:gridCol w="8382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clk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Line 7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6934200" y="3581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Line 7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6934200" y="41910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Line 7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6934200" y="48768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7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46" grpId="0" animBg="1"/>
      <p:bldP spid="47" grpId="0" animBg="1"/>
      <p:bldP spid="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4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6146" y="22946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5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4092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6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4" name="Group 75"/>
          <p:cNvGraphicFramePr>
            <a:graphicFrameLocks noGrp="1"/>
          </p:cNvGraphicFramePr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4289612729"/>
              </p:ext>
            </p:extLst>
          </p:nvPr>
        </p:nvGraphicFramePr>
        <p:xfrm>
          <a:off x="5486400" y="1219200"/>
          <a:ext cx="1905000" cy="1981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" name="Line 7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953250" y="135255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6" name="Group 4"/>
          <p:cNvGraphicFramePr>
            <a:graphicFrameLocks noGrp="1"/>
          </p:cNvGraphicFramePr>
          <p:nvPr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2632148694"/>
              </p:ext>
            </p:extLst>
          </p:nvPr>
        </p:nvGraphicFramePr>
        <p:xfrm>
          <a:off x="4343400" y="3429000"/>
          <a:ext cx="3124200" cy="3284219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838200"/>
                <a:gridCol w="8382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clk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Line 7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6934200" y="3581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Line 7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6934200" y="41910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Line 7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6934200" y="48768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>
            <p:custDataLst>
              <p:tags r:id="rId45"/>
            </p:custDataLst>
          </p:nvPr>
        </p:nvGrpSpPr>
        <p:grpSpPr>
          <a:xfrm>
            <a:off x="226149" y="3666948"/>
            <a:ext cx="3736251" cy="2038491"/>
            <a:chOff x="149949" y="3391256"/>
            <a:chExt cx="8536851" cy="2038491"/>
          </a:xfrm>
        </p:grpSpPr>
        <p:cxnSp>
          <p:nvCxnSpPr>
            <p:cNvPr id="50" name="Straight Connector 49"/>
            <p:cNvCxnSpPr/>
            <p:nvPr>
              <p:custDataLst>
                <p:tags r:id="rId46"/>
              </p:custDataLst>
            </p:nvPr>
          </p:nvCxnSpPr>
          <p:spPr>
            <a:xfrm>
              <a:off x="800100" y="3429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>
              <p:custDataLst>
                <p:tags r:id="rId47"/>
              </p:custDataLst>
            </p:nvPr>
          </p:nvCxnSpPr>
          <p:spPr>
            <a:xfrm>
              <a:off x="800100" y="3937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>
              <p:custDataLst>
                <p:tags r:id="rId48"/>
              </p:custDataLst>
            </p:nvPr>
          </p:nvCxnSpPr>
          <p:spPr>
            <a:xfrm>
              <a:off x="800100" y="4191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>
              <p:custDataLst>
                <p:tags r:id="rId49"/>
              </p:custDataLst>
            </p:nvPr>
          </p:nvCxnSpPr>
          <p:spPr>
            <a:xfrm>
              <a:off x="800100" y="4699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>
              <p:custDataLst>
                <p:tags r:id="rId50"/>
              </p:custDataLst>
            </p:nvPr>
          </p:nvCxnSpPr>
          <p:spPr>
            <a:xfrm>
              <a:off x="800100" y="4826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>
              <p:custDataLst>
                <p:tags r:id="rId51"/>
              </p:custDataLst>
            </p:nvPr>
          </p:nvCxnSpPr>
          <p:spPr>
            <a:xfrm>
              <a:off x="838200" y="5334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e 26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80010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205740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Line 28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20574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Line 29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7241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Line 4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800100" y="4191000"/>
              <a:ext cx="2405063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61" name="Line 4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205163" y="4699000"/>
              <a:ext cx="108227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2" name="Line 44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287441" y="4191000"/>
              <a:ext cx="9620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3" name="Line 45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5249466" y="4699000"/>
              <a:ext cx="3246834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4" name="Line 46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205163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Line 47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4287441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Line 48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5249466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Text Box 62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49949" y="3391256"/>
              <a:ext cx="638316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8" name="Text Box 63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50136" y="4191000"/>
              <a:ext cx="437941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69" name="Text Box 64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23040" y="4800600"/>
              <a:ext cx="460383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2724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981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981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648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Line 2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629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8" name="Line 2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5886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9" name="Line 2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5886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Line 2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553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87" name="Line 26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534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8" name="Line 27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7791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Line 28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7791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90" name="Line 29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8458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24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>
            <p:custDataLst>
              <p:tags r:id="rId1"/>
            </p:custDataLst>
          </p:nvPr>
        </p:nvCxnSpPr>
        <p:spPr>
          <a:xfrm>
            <a:off x="1524000" y="38940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"/>
            </p:custDataLst>
          </p:nvPr>
        </p:nvCxnSpPr>
        <p:spPr>
          <a:xfrm>
            <a:off x="1524000" y="45036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593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Clocks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617481"/>
            <a:ext cx="8686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Clock</a:t>
            </a:r>
            <a:r>
              <a:rPr lang="en-US" dirty="0" smtClean="0"/>
              <a:t> helps coordinate state changes</a:t>
            </a:r>
            <a:endParaRPr lang="en-US" dirty="0"/>
          </a:p>
          <a:p>
            <a:pPr lvl="1"/>
            <a:r>
              <a:rPr lang="en-US" sz="3200" dirty="0" smtClean="0"/>
              <a:t>Usually generated </a:t>
            </a:r>
            <a:r>
              <a:rPr lang="en-US" sz="3200" dirty="0"/>
              <a:t>by an oscillating </a:t>
            </a:r>
            <a:r>
              <a:rPr lang="en-US" sz="3200" dirty="0" smtClean="0"/>
              <a:t>crystal</a:t>
            </a:r>
          </a:p>
          <a:p>
            <a:pPr lvl="1"/>
            <a:r>
              <a:rPr lang="en-US" sz="3200" dirty="0" smtClean="0"/>
              <a:t>Fixed period; frequency = 1/period</a:t>
            </a:r>
            <a:endParaRPr lang="en-US" sz="3200" dirty="0"/>
          </a:p>
        </p:txBody>
      </p:sp>
      <p:sp>
        <p:nvSpPr>
          <p:cNvPr id="157594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4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3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56" name="Text Box 20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7984" y="4406325"/>
            <a:ext cx="79861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period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57" name="Line 2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8" name="Line 22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052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9" name="Line 23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219200" cy="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60" name="Text Box 24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19600"/>
            <a:ext cx="5902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high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2" name="Text Box 26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4419600"/>
            <a:ext cx="52360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low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4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10139" y="35606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75965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10139" y="41702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575966" name="Text Box 30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397" y="2362200"/>
            <a:ext cx="814454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falling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1575968" name="Text Box 32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6146" y="2362200"/>
            <a:ext cx="74892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rising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34" name="Right Brace 33" hidden="1"/>
          <p:cNvSpPr/>
          <p:nvPr>
            <p:custDataLst>
              <p:tags r:id="rId19"/>
            </p:custDataLst>
          </p:nvPr>
        </p:nvSpPr>
        <p:spPr>
          <a:xfrm rot="5400000">
            <a:off x="4267200" y="4038600"/>
            <a:ext cx="152400" cy="762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6" name="Right Brace 35" hidden="1"/>
          <p:cNvSpPr/>
          <p:nvPr>
            <p:custDataLst>
              <p:tags r:id="rId20"/>
            </p:custDataLst>
          </p:nvPr>
        </p:nvSpPr>
        <p:spPr>
          <a:xfrm rot="5400000">
            <a:off x="4914900" y="4229100"/>
            <a:ext cx="152400" cy="381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>
            <a:stCxn id="1575966" idx="2"/>
          </p:cNvCxnSpPr>
          <p:nvPr>
            <p:custDataLst>
              <p:tags r:id="rId21"/>
            </p:custDataLst>
          </p:nvPr>
        </p:nvCxnSpPr>
        <p:spPr>
          <a:xfrm rot="16200000" flipH="1">
            <a:off x="4934301" y="3257897"/>
            <a:ext cx="336625" cy="157979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>
            <a:stCxn id="1575968" idx="2"/>
          </p:cNvCxnSpPr>
          <p:nvPr>
            <p:custDataLst>
              <p:tags r:id="rId22"/>
            </p:custDataLst>
          </p:nvPr>
        </p:nvCxnSpPr>
        <p:spPr>
          <a:xfrm rot="5400000">
            <a:off x="5833794" y="3278385"/>
            <a:ext cx="336624" cy="117005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5052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05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62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9624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7244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724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181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816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Line 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4008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Edge-triggering</a:t>
            </a:r>
          </a:p>
        </p:txBody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085850"/>
            <a:ext cx="7770812" cy="4113213"/>
          </a:xfrm>
        </p:spPr>
        <p:txBody>
          <a:bodyPr/>
          <a:lstStyle/>
          <a:p>
            <a:r>
              <a:rPr lang="en-US" sz="2400"/>
              <a:t>Can design circuits to change on the rising or falling edge</a:t>
            </a:r>
          </a:p>
          <a:p>
            <a:pPr lvl="4"/>
            <a:endParaRPr lang="en-US" sz="2400"/>
          </a:p>
          <a:p>
            <a:r>
              <a:rPr lang="en-US" sz="2400"/>
              <a:t>Trigger on rising edge = positive edge-triggered</a:t>
            </a:r>
          </a:p>
          <a:p>
            <a:endParaRPr lang="en-US" sz="2400"/>
          </a:p>
          <a:p>
            <a:r>
              <a:rPr lang="en-US" sz="2400"/>
              <a:t>Trigger on falling edge = negative edge-triggered</a:t>
            </a:r>
          </a:p>
          <a:p>
            <a:endParaRPr lang="en-US" sz="2400"/>
          </a:p>
          <a:p>
            <a:r>
              <a:rPr lang="en-US" sz="2400"/>
              <a:t>Inputs must be stable just before the triggering edge</a:t>
            </a:r>
          </a:p>
        </p:txBody>
      </p:sp>
      <p:sp>
        <p:nvSpPr>
          <p:cNvPr id="1577988" name="Line 4"/>
          <p:cNvSpPr>
            <a:spLocks noChangeShapeType="1"/>
          </p:cNvSpPr>
          <p:nvPr/>
        </p:nvSpPr>
        <p:spPr bwMode="auto">
          <a:xfrm>
            <a:off x="7667625" y="25955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89" name="Line 5"/>
          <p:cNvSpPr>
            <a:spLocks noChangeShapeType="1"/>
          </p:cNvSpPr>
          <p:nvPr/>
        </p:nvSpPr>
        <p:spPr bwMode="auto">
          <a:xfrm>
            <a:off x="8277225" y="19859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0" name="Line 6"/>
          <p:cNvSpPr>
            <a:spLocks noChangeShapeType="1"/>
          </p:cNvSpPr>
          <p:nvPr/>
        </p:nvSpPr>
        <p:spPr bwMode="auto">
          <a:xfrm>
            <a:off x="8277225" y="1985963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1" name="Line 7"/>
          <p:cNvSpPr>
            <a:spLocks noChangeShapeType="1"/>
          </p:cNvSpPr>
          <p:nvPr/>
        </p:nvSpPr>
        <p:spPr bwMode="auto">
          <a:xfrm>
            <a:off x="7696200" y="334327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2" name="Line 8"/>
          <p:cNvSpPr>
            <a:spLocks noChangeShapeType="1"/>
          </p:cNvSpPr>
          <p:nvPr/>
        </p:nvSpPr>
        <p:spPr bwMode="auto">
          <a:xfrm>
            <a:off x="8305800" y="334327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3" name="Line 9"/>
          <p:cNvSpPr>
            <a:spLocks noChangeShapeType="1"/>
          </p:cNvSpPr>
          <p:nvPr/>
        </p:nvSpPr>
        <p:spPr bwMode="auto">
          <a:xfrm>
            <a:off x="8305800" y="395287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4" name="Line 10"/>
          <p:cNvSpPr>
            <a:spLocks noChangeShapeType="1"/>
          </p:cNvSpPr>
          <p:nvPr/>
        </p:nvSpPr>
        <p:spPr bwMode="auto">
          <a:xfrm>
            <a:off x="1681163" y="520065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5" name="Text Box 11"/>
          <p:cNvSpPr txBox="1">
            <a:spLocks noChangeArrowheads="1"/>
          </p:cNvSpPr>
          <p:nvPr/>
        </p:nvSpPr>
        <p:spPr bwMode="auto">
          <a:xfrm>
            <a:off x="766763" y="4667250"/>
            <a:ext cx="8461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input</a:t>
            </a:r>
          </a:p>
        </p:txBody>
      </p:sp>
      <p:sp>
        <p:nvSpPr>
          <p:cNvPr id="1577996" name="Text Box 12"/>
          <p:cNvSpPr txBox="1">
            <a:spLocks noChangeArrowheads="1"/>
          </p:cNvSpPr>
          <p:nvPr/>
        </p:nvSpPr>
        <p:spPr bwMode="auto">
          <a:xfrm>
            <a:off x="557213" y="5192713"/>
            <a:ext cx="879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clock</a:t>
            </a:r>
          </a:p>
        </p:txBody>
      </p:sp>
      <p:grpSp>
        <p:nvGrpSpPr>
          <p:cNvPr id="1577997" name="Group 13"/>
          <p:cNvGrpSpPr>
            <a:grpSpLocks/>
          </p:cNvGrpSpPr>
          <p:nvPr/>
        </p:nvGrpSpPr>
        <p:grpSpPr bwMode="auto">
          <a:xfrm>
            <a:off x="1681163" y="5353050"/>
            <a:ext cx="2057400" cy="304800"/>
            <a:chOff x="816" y="3888"/>
            <a:chExt cx="3072" cy="384"/>
          </a:xfrm>
        </p:grpSpPr>
        <p:sp>
          <p:nvSpPr>
            <p:cNvPr id="1577998" name="Line 14"/>
            <p:cNvSpPr>
              <a:spLocks noChangeShapeType="1"/>
            </p:cNvSpPr>
            <p:nvPr/>
          </p:nvSpPr>
          <p:spPr bwMode="auto">
            <a:xfrm>
              <a:off x="816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7999" name="Line 15"/>
            <p:cNvSpPr>
              <a:spLocks noChangeShapeType="1"/>
            </p:cNvSpPr>
            <p:nvPr/>
          </p:nvSpPr>
          <p:spPr bwMode="auto">
            <a:xfrm>
              <a:off x="1200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0" name="Line 16"/>
            <p:cNvSpPr>
              <a:spLocks noChangeShapeType="1"/>
            </p:cNvSpPr>
            <p:nvPr/>
          </p:nvSpPr>
          <p:spPr bwMode="auto">
            <a:xfrm>
              <a:off x="120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1" name="Line 17"/>
            <p:cNvSpPr>
              <a:spLocks noChangeShapeType="1"/>
            </p:cNvSpPr>
            <p:nvPr/>
          </p:nvSpPr>
          <p:spPr bwMode="auto">
            <a:xfrm>
              <a:off x="158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2" name="Line 18"/>
            <p:cNvSpPr>
              <a:spLocks noChangeShapeType="1"/>
            </p:cNvSpPr>
            <p:nvPr/>
          </p:nvSpPr>
          <p:spPr bwMode="auto">
            <a:xfrm>
              <a:off x="1584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3" name="Line 19"/>
            <p:cNvSpPr>
              <a:spLocks noChangeShapeType="1"/>
            </p:cNvSpPr>
            <p:nvPr/>
          </p:nvSpPr>
          <p:spPr bwMode="auto">
            <a:xfrm>
              <a:off x="1968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4" name="Line 20"/>
            <p:cNvSpPr>
              <a:spLocks noChangeShapeType="1"/>
            </p:cNvSpPr>
            <p:nvPr/>
          </p:nvSpPr>
          <p:spPr bwMode="auto">
            <a:xfrm>
              <a:off x="196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5" name="Line 21"/>
            <p:cNvSpPr>
              <a:spLocks noChangeShapeType="1"/>
            </p:cNvSpPr>
            <p:nvPr/>
          </p:nvSpPr>
          <p:spPr bwMode="auto">
            <a:xfrm>
              <a:off x="2352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6" name="Line 22"/>
            <p:cNvSpPr>
              <a:spLocks noChangeShapeType="1"/>
            </p:cNvSpPr>
            <p:nvPr/>
          </p:nvSpPr>
          <p:spPr bwMode="auto">
            <a:xfrm>
              <a:off x="2352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7" name="Line 23"/>
            <p:cNvSpPr>
              <a:spLocks noChangeShapeType="1"/>
            </p:cNvSpPr>
            <p:nvPr/>
          </p:nvSpPr>
          <p:spPr bwMode="auto">
            <a:xfrm>
              <a:off x="2736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8" name="Line 24"/>
            <p:cNvSpPr>
              <a:spLocks noChangeShapeType="1"/>
            </p:cNvSpPr>
            <p:nvPr/>
          </p:nvSpPr>
          <p:spPr bwMode="auto">
            <a:xfrm>
              <a:off x="2736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9" name="Line 25"/>
            <p:cNvSpPr>
              <a:spLocks noChangeShapeType="1"/>
            </p:cNvSpPr>
            <p:nvPr/>
          </p:nvSpPr>
          <p:spPr bwMode="auto">
            <a:xfrm>
              <a:off x="312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0" name="Line 26"/>
            <p:cNvSpPr>
              <a:spLocks noChangeShapeType="1"/>
            </p:cNvSpPr>
            <p:nvPr/>
          </p:nvSpPr>
          <p:spPr bwMode="auto">
            <a:xfrm>
              <a:off x="3120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1" name="Line 27"/>
            <p:cNvSpPr>
              <a:spLocks noChangeShapeType="1"/>
            </p:cNvSpPr>
            <p:nvPr/>
          </p:nvSpPr>
          <p:spPr bwMode="auto">
            <a:xfrm>
              <a:off x="3504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2" name="Line 28"/>
            <p:cNvSpPr>
              <a:spLocks noChangeShapeType="1"/>
            </p:cNvSpPr>
            <p:nvPr/>
          </p:nvSpPr>
          <p:spPr bwMode="auto">
            <a:xfrm>
              <a:off x="350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3" name="Line 29"/>
            <p:cNvSpPr>
              <a:spLocks noChangeShapeType="1"/>
            </p:cNvSpPr>
            <p:nvPr/>
          </p:nvSpPr>
          <p:spPr bwMode="auto">
            <a:xfrm>
              <a:off x="388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78014" name="Line 30"/>
          <p:cNvSpPr>
            <a:spLocks noChangeShapeType="1"/>
          </p:cNvSpPr>
          <p:nvPr/>
        </p:nvSpPr>
        <p:spPr bwMode="auto">
          <a:xfrm>
            <a:off x="2824163" y="497205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15" name="Line 31"/>
          <p:cNvSpPr>
            <a:spLocks noChangeShapeType="1"/>
          </p:cNvSpPr>
          <p:nvPr/>
        </p:nvSpPr>
        <p:spPr bwMode="auto">
          <a:xfrm flipV="1">
            <a:off x="2824163" y="49720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16" name="Line 32"/>
          <p:cNvSpPr>
            <a:spLocks noChangeShapeType="1"/>
          </p:cNvSpPr>
          <p:nvPr/>
        </p:nvSpPr>
        <p:spPr bwMode="auto">
          <a:xfrm>
            <a:off x="4500563" y="520065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578017" name="Group 33"/>
          <p:cNvGrpSpPr>
            <a:grpSpLocks/>
          </p:cNvGrpSpPr>
          <p:nvPr/>
        </p:nvGrpSpPr>
        <p:grpSpPr bwMode="auto">
          <a:xfrm>
            <a:off x="4500563" y="5353050"/>
            <a:ext cx="2057400" cy="304800"/>
            <a:chOff x="816" y="3888"/>
            <a:chExt cx="3072" cy="384"/>
          </a:xfrm>
        </p:grpSpPr>
        <p:sp>
          <p:nvSpPr>
            <p:cNvPr id="1578018" name="Line 34"/>
            <p:cNvSpPr>
              <a:spLocks noChangeShapeType="1"/>
            </p:cNvSpPr>
            <p:nvPr/>
          </p:nvSpPr>
          <p:spPr bwMode="auto">
            <a:xfrm>
              <a:off x="816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9" name="Line 35"/>
            <p:cNvSpPr>
              <a:spLocks noChangeShapeType="1"/>
            </p:cNvSpPr>
            <p:nvPr/>
          </p:nvSpPr>
          <p:spPr bwMode="auto">
            <a:xfrm>
              <a:off x="1200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0" name="Line 36"/>
            <p:cNvSpPr>
              <a:spLocks noChangeShapeType="1"/>
            </p:cNvSpPr>
            <p:nvPr/>
          </p:nvSpPr>
          <p:spPr bwMode="auto">
            <a:xfrm>
              <a:off x="120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1" name="Line 37"/>
            <p:cNvSpPr>
              <a:spLocks noChangeShapeType="1"/>
            </p:cNvSpPr>
            <p:nvPr/>
          </p:nvSpPr>
          <p:spPr bwMode="auto">
            <a:xfrm>
              <a:off x="158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2" name="Line 38"/>
            <p:cNvSpPr>
              <a:spLocks noChangeShapeType="1"/>
            </p:cNvSpPr>
            <p:nvPr/>
          </p:nvSpPr>
          <p:spPr bwMode="auto">
            <a:xfrm>
              <a:off x="1584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3" name="Line 39"/>
            <p:cNvSpPr>
              <a:spLocks noChangeShapeType="1"/>
            </p:cNvSpPr>
            <p:nvPr/>
          </p:nvSpPr>
          <p:spPr bwMode="auto">
            <a:xfrm>
              <a:off x="1968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4" name="Line 40"/>
            <p:cNvSpPr>
              <a:spLocks noChangeShapeType="1"/>
            </p:cNvSpPr>
            <p:nvPr/>
          </p:nvSpPr>
          <p:spPr bwMode="auto">
            <a:xfrm>
              <a:off x="196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5" name="Line 41"/>
            <p:cNvSpPr>
              <a:spLocks noChangeShapeType="1"/>
            </p:cNvSpPr>
            <p:nvPr/>
          </p:nvSpPr>
          <p:spPr bwMode="auto">
            <a:xfrm>
              <a:off x="2352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6" name="Line 42"/>
            <p:cNvSpPr>
              <a:spLocks noChangeShapeType="1"/>
            </p:cNvSpPr>
            <p:nvPr/>
          </p:nvSpPr>
          <p:spPr bwMode="auto">
            <a:xfrm>
              <a:off x="2352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7" name="Line 43"/>
            <p:cNvSpPr>
              <a:spLocks noChangeShapeType="1"/>
            </p:cNvSpPr>
            <p:nvPr/>
          </p:nvSpPr>
          <p:spPr bwMode="auto">
            <a:xfrm>
              <a:off x="2736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8" name="Line 44"/>
            <p:cNvSpPr>
              <a:spLocks noChangeShapeType="1"/>
            </p:cNvSpPr>
            <p:nvPr/>
          </p:nvSpPr>
          <p:spPr bwMode="auto">
            <a:xfrm>
              <a:off x="2736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9" name="Line 45"/>
            <p:cNvSpPr>
              <a:spLocks noChangeShapeType="1"/>
            </p:cNvSpPr>
            <p:nvPr/>
          </p:nvSpPr>
          <p:spPr bwMode="auto">
            <a:xfrm>
              <a:off x="312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0" name="Line 46"/>
            <p:cNvSpPr>
              <a:spLocks noChangeShapeType="1"/>
            </p:cNvSpPr>
            <p:nvPr/>
          </p:nvSpPr>
          <p:spPr bwMode="auto">
            <a:xfrm>
              <a:off x="3120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1" name="Line 47"/>
            <p:cNvSpPr>
              <a:spLocks noChangeShapeType="1"/>
            </p:cNvSpPr>
            <p:nvPr/>
          </p:nvSpPr>
          <p:spPr bwMode="auto">
            <a:xfrm>
              <a:off x="3504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2" name="Line 48"/>
            <p:cNvSpPr>
              <a:spLocks noChangeShapeType="1"/>
            </p:cNvSpPr>
            <p:nvPr/>
          </p:nvSpPr>
          <p:spPr bwMode="auto">
            <a:xfrm>
              <a:off x="350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3" name="Line 49"/>
            <p:cNvSpPr>
              <a:spLocks noChangeShapeType="1"/>
            </p:cNvSpPr>
            <p:nvPr/>
          </p:nvSpPr>
          <p:spPr bwMode="auto">
            <a:xfrm>
              <a:off x="388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78034" name="Line 50"/>
          <p:cNvSpPr>
            <a:spLocks noChangeShapeType="1"/>
          </p:cNvSpPr>
          <p:nvPr/>
        </p:nvSpPr>
        <p:spPr bwMode="auto">
          <a:xfrm>
            <a:off x="5795963" y="497205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5" name="Line 51"/>
          <p:cNvSpPr>
            <a:spLocks noChangeShapeType="1"/>
          </p:cNvSpPr>
          <p:nvPr/>
        </p:nvSpPr>
        <p:spPr bwMode="auto">
          <a:xfrm flipV="1">
            <a:off x="5795963" y="49720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6" name="Line 52"/>
          <p:cNvSpPr>
            <a:spLocks noChangeShapeType="1"/>
          </p:cNvSpPr>
          <p:nvPr/>
        </p:nvSpPr>
        <p:spPr bwMode="auto">
          <a:xfrm>
            <a:off x="7167563" y="5048250"/>
            <a:ext cx="3810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7" name="Line 53"/>
          <p:cNvSpPr>
            <a:spLocks noChangeShapeType="1"/>
          </p:cNvSpPr>
          <p:nvPr/>
        </p:nvSpPr>
        <p:spPr bwMode="auto">
          <a:xfrm flipV="1">
            <a:off x="7091363" y="4972050"/>
            <a:ext cx="4572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8" name="Line 54"/>
          <p:cNvSpPr>
            <a:spLocks noChangeShapeType="1"/>
          </p:cNvSpPr>
          <p:nvPr/>
        </p:nvSpPr>
        <p:spPr bwMode="auto">
          <a:xfrm>
            <a:off x="3814763" y="5353050"/>
            <a:ext cx="1524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9" name="Line 55"/>
          <p:cNvSpPr>
            <a:spLocks noChangeShapeType="1"/>
          </p:cNvSpPr>
          <p:nvPr/>
        </p:nvSpPr>
        <p:spPr bwMode="auto">
          <a:xfrm flipV="1">
            <a:off x="3890963" y="5048250"/>
            <a:ext cx="457200" cy="6096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Clock Methodology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Negative edge, synchronous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2"/>
            <a:r>
              <a:rPr lang="en-US" dirty="0" smtClean="0"/>
              <a:t>Signals must be stable near falling clock edge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Positive edge synchronous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Asynchronous,  multiple clocks, . . .</a:t>
            </a:r>
          </a:p>
        </p:txBody>
      </p:sp>
      <p:sp>
        <p:nvSpPr>
          <p:cNvPr id="22" name="Text Box 6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494" y="2133600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</a:rPr>
              <a:t>clk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4"/>
            </p:custDataLst>
          </p:nvPr>
        </p:nvCxnSpPr>
        <p:spPr>
          <a:xfrm>
            <a:off x="685800" y="22098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"/>
            </p:custDataLst>
          </p:nvPr>
        </p:nvCxnSpPr>
        <p:spPr>
          <a:xfrm>
            <a:off x="685800" y="28194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1371600" y="3124200"/>
            <a:ext cx="24384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3810000" y="3124200"/>
            <a:ext cx="6858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save</a:t>
            </a:r>
          </a:p>
        </p:txBody>
      </p:sp>
      <p:sp>
        <p:nvSpPr>
          <p:cNvPr id="35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43249" y="2819400"/>
            <a:ext cx="19571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209800"/>
            <a:ext cx="10732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200400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9695" y="2209800"/>
            <a:ext cx="44055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24546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15201" y="2819400"/>
            <a:ext cx="1143000" cy="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" name="Line 3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296497" y="2209800"/>
            <a:ext cx="0" cy="60960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91249" y="2819400"/>
            <a:ext cx="1957151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Line 3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248400" y="2209800"/>
            <a:ext cx="1073253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248400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72546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>
            <p:custDataLst>
              <p:tags r:id="rId19"/>
            </p:custDataLst>
          </p:nvPr>
        </p:nvSpPr>
        <p:spPr>
          <a:xfrm>
            <a:off x="3574348" y="2286000"/>
            <a:ext cx="76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setup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>
            <p:custDataLst>
              <p:tags r:id="rId20"/>
            </p:custDataLst>
          </p:nvPr>
        </p:nvSpPr>
        <p:spPr>
          <a:xfrm>
            <a:off x="4287433" y="2286000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hold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67" name="Straight Arrow Connector 66"/>
          <p:cNvCxnSpPr/>
          <p:nvPr>
            <p:custDataLst>
              <p:tags r:id="rId21"/>
            </p:custDataLst>
          </p:nvPr>
        </p:nvCxnSpPr>
        <p:spPr>
          <a:xfrm rot="10800000">
            <a:off x="3810000" y="2971800"/>
            <a:ext cx="457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>
            <p:custDataLst>
              <p:tags r:id="rId22"/>
            </p:custDataLst>
          </p:nvPr>
        </p:nvCxnSpPr>
        <p:spPr>
          <a:xfrm>
            <a:off x="4267200" y="2971800"/>
            <a:ext cx="228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23"/>
            </p:custDataLst>
          </p:nvPr>
        </p:nvCxnSpPr>
        <p:spPr>
          <a:xfrm rot="5400000" flipH="1" flipV="1">
            <a:off x="4191000" y="2971800"/>
            <a:ext cx="152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4"/>
            </p:custDataLst>
          </p:nvPr>
        </p:nvSpPr>
        <p:spPr>
          <a:xfrm>
            <a:off x="4495800" y="3124200"/>
            <a:ext cx="24384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2" name="TextBox 31"/>
          <p:cNvSpPr txBox="1"/>
          <p:nvPr>
            <p:custDataLst>
              <p:tags r:id="rId25"/>
            </p:custDataLst>
          </p:nvPr>
        </p:nvSpPr>
        <p:spPr>
          <a:xfrm>
            <a:off x="6934200" y="3124200"/>
            <a:ext cx="6858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save</a:t>
            </a: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>
          <a:xfrm>
            <a:off x="7620000" y="3124200"/>
            <a:ext cx="1295400" cy="369332"/>
          </a:xfrm>
          <a:custGeom>
            <a:avLst/>
            <a:gdLst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95400 w 1295400"/>
              <a:gd name="connsiteY2" fmla="*/ 369332 h 369332"/>
              <a:gd name="connsiteX3" fmla="*/ 0 w 1295400"/>
              <a:gd name="connsiteY3" fmla="*/ 369332 h 369332"/>
              <a:gd name="connsiteX4" fmla="*/ 0 w 1295400"/>
              <a:gd name="connsiteY4" fmla="*/ 0 h 369332"/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19200 w 1295400"/>
              <a:gd name="connsiteY2" fmla="*/ 228600 h 369332"/>
              <a:gd name="connsiteX3" fmla="*/ 1295400 w 1295400"/>
              <a:gd name="connsiteY3" fmla="*/ 369332 h 369332"/>
              <a:gd name="connsiteX4" fmla="*/ 0 w 1295400"/>
              <a:gd name="connsiteY4" fmla="*/ 369332 h 369332"/>
              <a:gd name="connsiteX5" fmla="*/ 0 w 1295400"/>
              <a:gd name="connsiteY5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369332">
                <a:moveTo>
                  <a:pt x="0" y="0"/>
                </a:moveTo>
                <a:lnTo>
                  <a:pt x="1295400" y="0"/>
                </a:lnTo>
                <a:lnTo>
                  <a:pt x="1219200" y="228600"/>
                </a:lnTo>
                <a:lnTo>
                  <a:pt x="12954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4" name="TextBox 33"/>
          <p:cNvSpPr txBox="1"/>
          <p:nvPr>
            <p:custDataLst>
              <p:tags r:id="rId27"/>
            </p:custDataLst>
          </p:nvPr>
        </p:nvSpPr>
        <p:spPr>
          <a:xfrm>
            <a:off x="1428340" y="2286000"/>
            <a:ext cx="151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combinational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/>
          <p:cNvCxnSpPr/>
          <p:nvPr>
            <p:custDataLst>
              <p:tags r:id="rId28"/>
            </p:custDataLst>
          </p:nvPr>
        </p:nvCxnSpPr>
        <p:spPr>
          <a:xfrm rot="10800000">
            <a:off x="1447800" y="2971800"/>
            <a:ext cx="23622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4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Edge-Triggered D Flip-Flop</a:t>
            </a:r>
            <a:endParaRPr lang="en-US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257800" y="526709"/>
            <a:ext cx="3657600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</a:t>
            </a:r>
            <a:r>
              <a:rPr lang="en-US" sz="2800" dirty="0"/>
              <a:t>is captured </a:t>
            </a:r>
            <a:r>
              <a:rPr lang="en-US" sz="2800" dirty="0" smtClean="0"/>
              <a:t>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Outputs change only on falling edges</a:t>
            </a:r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22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601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581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58169" y="159350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8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4217" y="1765456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8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82616" y="1288709"/>
            <a:ext cx="609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82617" y="1994056"/>
            <a:ext cx="609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435217" y="1994056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8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435216" y="1288709"/>
            <a:ext cx="76518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76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556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536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9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53644" y="159350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9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49692" y="1765456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9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3035292" y="1994056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86197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330692" y="1994056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98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330692" y="1288709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01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063617" y="1993559"/>
            <a:ext cx="0" cy="5905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02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3035292" y="1974509"/>
            <a:ext cx="0" cy="609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03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1063617" y="2584109"/>
            <a:ext cx="1219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04" name="AutoShape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2282817" y="2403134"/>
            <a:ext cx="381000" cy="381000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05" name="Oval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82867" y="2507909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54" name="Text Box 7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63817" y="1136309"/>
            <a:ext cx="37382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F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55" name="Rectangle 7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4854" y="831509"/>
            <a:ext cx="3687763" cy="21336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1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80995" y="1593509"/>
            <a:ext cx="35779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176471" y="1593509"/>
            <a:ext cx="35779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04391" y="3404846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190" y="4276384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7583" y="5081246"/>
            <a:ext cx="37382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F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3670" y="5843246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222" name="Line 4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703052" y="4276384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123365" y="4885984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224070" y="4276384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191845" y="4885984"/>
            <a:ext cx="324413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3365" y="4276384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5185294" y="4276384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94" name="Straight Connector 93"/>
          <p:cNvCxnSpPr/>
          <p:nvPr>
            <p:custDataLst>
              <p:tags r:id="rId39"/>
            </p:custDataLst>
          </p:nvPr>
        </p:nvCxnSpPr>
        <p:spPr>
          <a:xfrm>
            <a:off x="685800" y="33631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40"/>
            </p:custDataLst>
          </p:nvPr>
        </p:nvCxnSpPr>
        <p:spPr>
          <a:xfrm>
            <a:off x="685800" y="39727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41"/>
            </p:custDataLst>
          </p:nvPr>
        </p:nvCxnSpPr>
        <p:spPr>
          <a:xfrm>
            <a:off x="685800" y="42761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42"/>
            </p:custDataLst>
          </p:nvPr>
        </p:nvCxnSpPr>
        <p:spPr>
          <a:xfrm>
            <a:off x="694426" y="489577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43"/>
            </p:custDataLst>
          </p:nvPr>
        </p:nvCxnSpPr>
        <p:spPr>
          <a:xfrm>
            <a:off x="685800" y="56477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44"/>
            </p:custDataLst>
          </p:nvPr>
        </p:nvCxnSpPr>
        <p:spPr>
          <a:xfrm>
            <a:off x="685800" y="50381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45"/>
            </p:custDataLst>
          </p:nvPr>
        </p:nvCxnSpPr>
        <p:spPr>
          <a:xfrm>
            <a:off x="685800" y="58015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46"/>
            </p:custDataLst>
          </p:nvPr>
        </p:nvCxnSpPr>
        <p:spPr>
          <a:xfrm>
            <a:off x="685800" y="64111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80010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205740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0574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7241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724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3981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981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4629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5886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886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553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6534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7791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7791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458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4225504" y="4284742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7" name="Line 20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2844792" y="2584109"/>
            <a:ext cx="20954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9" name="Text Box 17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645017" y="96485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90" name="Text Box 18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635492" y="166921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93" name="Line 1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4741065" y="18221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2" name="Text Box 66"/>
          <p:cNvSpPr txBox="1"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247860" y="964362"/>
            <a:ext cx="43794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D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67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6200" y="1626847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685800" y="5651159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685800" y="6413159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build="p"/>
      <p:bldP spid="1586242" grpId="0"/>
      <p:bldP spid="1586243" grpId="0"/>
      <p:bldP spid="1586244" grpId="0"/>
      <p:bldP spid="1586245" grpId="0"/>
      <p:bldP spid="1586222" grpId="0" animBg="1"/>
      <p:bldP spid="1586223" grpId="0" animBg="1"/>
      <p:bldP spid="1586224" grpId="0" animBg="1"/>
      <p:bldP spid="1586225" grpId="0" animBg="1"/>
      <p:bldP spid="1586226" grpId="0" animBg="1"/>
      <p:bldP spid="1586228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2" grpId="0" animBg="1"/>
      <p:bldP spid="104" grpId="0" animBg="1"/>
      <p:bldP spid="10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Disciplines</a:t>
            </a:r>
            <a:endParaRPr lang="en-US" dirty="0"/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Level sensitive</a:t>
            </a:r>
          </a:p>
          <a:p>
            <a:pPr lvl="1"/>
            <a:r>
              <a:rPr lang="en-US" dirty="0" smtClean="0"/>
              <a:t>State changes when clock is high (or low)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Edge triggered</a:t>
            </a:r>
          </a:p>
          <a:p>
            <a:pPr lvl="1"/>
            <a:r>
              <a:rPr lang="en-US" dirty="0" smtClean="0"/>
              <a:t>State changes at clock edge</a:t>
            </a:r>
          </a:p>
        </p:txBody>
      </p:sp>
      <p:sp>
        <p:nvSpPr>
          <p:cNvPr id="157798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41148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24600" y="3505200"/>
            <a:ext cx="381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24600" y="3505200"/>
            <a:ext cx="0" cy="609600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05400" y="47244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799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4724400"/>
            <a:ext cx="0" cy="609600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9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15000" y="53340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0" name="Straight Connector 69"/>
          <p:cNvCxnSpPr/>
          <p:nvPr>
            <p:custDataLst>
              <p:tags r:id="rId9"/>
            </p:custDataLst>
          </p:nvPr>
        </p:nvCxnSpPr>
        <p:spPr>
          <a:xfrm rot="5400000" flipH="1" flipV="1">
            <a:off x="6019800" y="5029200"/>
            <a:ext cx="6096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10"/>
            </p:custDataLst>
          </p:nvPr>
        </p:nvCxnSpPr>
        <p:spPr>
          <a:xfrm rot="10800000">
            <a:off x="6324600" y="4724400"/>
            <a:ext cx="3810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1"/>
            </p:custDataLst>
          </p:nvPr>
        </p:nvCxnSpPr>
        <p:spPr>
          <a:xfrm rot="5400000" flipH="1" flipV="1">
            <a:off x="5410200" y="3810000"/>
            <a:ext cx="6096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05400" y="35052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371600" y="35052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positive edge-triggered</a:t>
            </a:r>
          </a:p>
        </p:txBody>
      </p:sp>
      <p:sp>
        <p:nvSpPr>
          <p:cNvPr id="62" name="Rectangle 61"/>
          <p:cNvSpPr/>
          <p:nvPr>
            <p:custDataLst>
              <p:tags r:id="rId14"/>
            </p:custDataLst>
          </p:nvPr>
        </p:nvSpPr>
        <p:spPr>
          <a:xfrm>
            <a:off x="1371600" y="473458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negative edge-triggered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1-bit Adder with Carry</a:t>
            </a:r>
          </a:p>
        </p:txBody>
      </p:sp>
      <p:sp>
        <p:nvSpPr>
          <p:cNvPr id="15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685800"/>
            <a:ext cx="46037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accent1"/>
                </a:solidFill>
                <a:latin typeface="Calibri"/>
              </a:rPr>
              <a:t>Full Adder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Adds three 1-bit numbers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Computes 1-bit result and 1-bit carry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Can be cascaded</a:t>
            </a: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447800"/>
            <a:ext cx="1219200" cy="9906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906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 bwMode="auto">
          <a:xfrm>
            <a:off x="1600200" y="4354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 bwMode="auto">
          <a:xfrm>
            <a:off x="2286000" y="457200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 bwMode="auto">
          <a:xfrm>
            <a:off x="1905000" y="27976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 bwMode="auto">
          <a:xfrm>
            <a:off x="762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Cout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6670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3"/>
            </p:custDataLst>
          </p:nvPr>
        </p:nvSpPr>
        <p:spPr bwMode="auto">
          <a:xfrm>
            <a:off x="29718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Cin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098" name="CP3 Ink 02d773cd-4203-4299-b2a0-128de34813bb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0" y="3310320"/>
            <a:ext cx="4305300" cy="33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7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Registers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0" y="628650"/>
            <a:ext cx="5105400" cy="3352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</a:t>
            </a:r>
            <a:r>
              <a:rPr lang="en-US" dirty="0"/>
              <a:t>flip-flops in parallel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shared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clocked inputs:</a:t>
            </a:r>
            <a:br>
              <a:rPr lang="en-US" dirty="0" smtClean="0"/>
            </a:br>
            <a:r>
              <a:rPr lang="en-US" dirty="0" err="1" smtClean="0"/>
              <a:t>write_enable</a:t>
            </a:r>
            <a:r>
              <a:rPr lang="en-US" dirty="0" smtClean="0"/>
              <a:t>, reset, …</a:t>
            </a:r>
            <a:endParaRPr lang="en-US" dirty="0"/>
          </a:p>
        </p:txBody>
      </p:sp>
      <p:sp>
        <p:nvSpPr>
          <p:cNvPr id="15882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91123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912812" y="1058868"/>
            <a:ext cx="695325" cy="47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06487" y="1374780"/>
            <a:ext cx="501650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020887" y="106363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49487" y="138685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2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35287" y="106363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435100" y="137478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6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249487" y="137574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7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435097" y="164148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9" name="Oval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3404" y="134509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50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1912" y="83503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4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77887" y="2197105"/>
            <a:ext cx="7302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none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5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106487" y="2555880"/>
            <a:ext cx="5016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7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65187" y="3403595"/>
            <a:ext cx="746125" cy="79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8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01725" y="3754438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00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5350" y="4578345"/>
            <a:ext cx="715962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0" name="Line 9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106487" y="1390648"/>
            <a:ext cx="0" cy="411480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1" name="Text Box 9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5800" y="540970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8322" name="Text Box 9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4487" y="704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D0</a:t>
            </a:r>
          </a:p>
        </p:txBody>
      </p:sp>
      <p:sp>
        <p:nvSpPr>
          <p:cNvPr id="1588323" name="Text Box 9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4487" y="417512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D3</a:t>
            </a:r>
          </a:p>
        </p:txBody>
      </p:sp>
      <p:sp>
        <p:nvSpPr>
          <p:cNvPr id="1588324" name="Text Box 10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4487" y="1847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D1</a:t>
            </a:r>
          </a:p>
        </p:txBody>
      </p:sp>
      <p:sp>
        <p:nvSpPr>
          <p:cNvPr id="1588325" name="Text Box 10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4487" y="30670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D2</a:t>
            </a:r>
          </a:p>
        </p:txBody>
      </p:sp>
      <p:sp>
        <p:nvSpPr>
          <p:cNvPr id="1588326" name="Rectangle 1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4114800"/>
            <a:ext cx="1066800" cy="18288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7" name="Line 10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5029200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8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24600" y="5046663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9" name="Line 10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800600" y="4953000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0" name="Line 10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629400" y="4970463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1" name="Text Box 10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65290" y="4945063"/>
            <a:ext cx="36740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2" name="Text Box 10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97290" y="4970463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3" name="Line 10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588334" name="Line 1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7912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35" name="Line 11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59436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7" name="Text Box 1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15673" y="4495800"/>
            <a:ext cx="966931" cy="1234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4288" y="91123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1313" y="211138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1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24062" y="226378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1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252662" y="258700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938462" y="226378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438275" y="257493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2252662" y="257589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438272" y="284163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Oval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26579" y="254524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35087" y="203518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57463" y="211138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11313" y="329565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1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24062" y="344805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1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52662" y="377127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938462" y="344805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1438275" y="375920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52662" y="376016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9" name="Line 2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1438272" y="402590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0" name="Oval 2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26579" y="372951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35087" y="321945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2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57463" y="329565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3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11313" y="4470395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4" name="Line 1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24062" y="4622795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5" name="Line 1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252662" y="4946022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6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938462" y="4622795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8" name="Line 2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252662" y="4934910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9" name="Line 2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438272" y="5200645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Oval 2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26579" y="4904262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1" name="Rectangle 2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35087" y="4394195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57463" y="4470395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100138" y="4937120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1438275" y="4933945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326" grpId="0" animBg="1"/>
      <p:bldP spid="1588327" grpId="0" animBg="1"/>
      <p:bldP spid="1588328" grpId="0" animBg="1"/>
      <p:bldP spid="1588329" grpId="0" animBg="1"/>
      <p:bldP spid="1588330" grpId="0" animBg="1"/>
      <p:bldP spid="1588331" grpId="0"/>
      <p:bldP spid="1588332" grpId="0"/>
      <p:bldP spid="1588333" grpId="0" animBg="1"/>
      <p:bldP spid="1588334" grpId="0" animBg="1"/>
      <p:bldP spid="1588335" grpId="0" animBg="1"/>
      <p:bldP spid="15883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885181"/>
            <a:ext cx="117532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32-bit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4495800" y="3047999"/>
            <a:ext cx="7620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+1</a:t>
            </a:r>
            <a:endParaRPr lang="en-US" sz="2800" dirty="0"/>
          </a:p>
        </p:txBody>
      </p:sp>
      <p:cxnSp>
        <p:nvCxnSpPr>
          <p:cNvPr id="18" name="Straight Connector 17"/>
          <p:cNvCxnSpPr>
            <a:stCxn id="16" idx="3"/>
          </p:cNvCxnSpPr>
          <p:nvPr>
            <p:custDataLst>
              <p:tags r:id="rId11"/>
            </p:custDataLst>
          </p:nvPr>
        </p:nvCxnSpPr>
        <p:spPr>
          <a:xfrm>
            <a:off x="5257800" y="3276599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2"/>
            </p:custDataLst>
          </p:nvPr>
        </p:nvCxnSpPr>
        <p:spPr>
          <a:xfrm rot="5400000">
            <a:off x="4686300" y="4381499"/>
            <a:ext cx="2209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4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pic>
        <p:nvPicPr>
          <p:cNvPr id="29" name="Picture 82" descr="8-segment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162800" y="1828799"/>
            <a:ext cx="581025" cy="754836"/>
          </a:xfrm>
          <a:prstGeom prst="rect">
            <a:avLst/>
          </a:prstGeom>
          <a:noFill/>
        </p:spPr>
      </p:pic>
      <p:pic>
        <p:nvPicPr>
          <p:cNvPr id="30" name="Picture 82" descr="8-segment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696200" y="1828799"/>
            <a:ext cx="581025" cy="754836"/>
          </a:xfrm>
          <a:prstGeom prst="rect">
            <a:avLst/>
          </a:prstGeom>
          <a:noFill/>
        </p:spPr>
      </p:pic>
      <p:pic>
        <p:nvPicPr>
          <p:cNvPr id="31" name="Picture 82" descr="8-segment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2296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21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533400" y="1142999"/>
            <a:ext cx="75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Run</a:t>
            </a:r>
          </a:p>
        </p:txBody>
      </p:sp>
      <p:cxnSp>
        <p:nvCxnSpPr>
          <p:cNvPr id="36" name="Straight Connector 35"/>
          <p:cNvCxnSpPr/>
          <p:nvPr>
            <p:custDataLst>
              <p:tags r:id="rId23"/>
            </p:custDataLst>
          </p:nvPr>
        </p:nvCxnSpPr>
        <p:spPr>
          <a:xfrm>
            <a:off x="1447800" y="1447799"/>
            <a:ext cx="1219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>
            <p:custDataLst>
              <p:tags r:id="rId24"/>
            </p:custDataLst>
          </p:nvPr>
        </p:nvCxnSpPr>
        <p:spPr>
          <a:xfrm rot="5400000">
            <a:off x="2476897" y="1638696"/>
            <a:ext cx="380206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0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38400" y="1752599"/>
            <a:ext cx="67839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WE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10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6600" y="1752599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>
            <p:custDataLst>
              <p:tags r:id="rId27"/>
            </p:custDataLst>
          </p:nvPr>
        </p:nvSpPr>
        <p:spPr>
          <a:xfrm>
            <a:off x="381000" y="68579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Reset</a:t>
            </a:r>
          </a:p>
        </p:txBody>
      </p:sp>
      <p:cxnSp>
        <p:nvCxnSpPr>
          <p:cNvPr id="44" name="Straight Connector 43"/>
          <p:cNvCxnSpPr/>
          <p:nvPr>
            <p:custDataLst>
              <p:tags r:id="rId28"/>
            </p:custDataLst>
          </p:nvPr>
        </p:nvCxnSpPr>
        <p:spPr>
          <a:xfrm>
            <a:off x="1447800" y="990599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29"/>
            </p:custDataLst>
          </p:nvPr>
        </p:nvCxnSpPr>
        <p:spPr>
          <a:xfrm rot="5400000">
            <a:off x="3011091" y="1410096"/>
            <a:ext cx="836612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30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4-bit Adder</a:t>
            </a:r>
            <a:endParaRPr lang="en-US" dirty="0"/>
          </a:p>
        </p:txBody>
      </p:sp>
      <p:sp>
        <p:nvSpPr>
          <p:cNvPr id="15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685800"/>
            <a:ext cx="46037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accent1"/>
                </a:solidFill>
                <a:latin typeface="Calibri"/>
              </a:rPr>
              <a:t>4-Bit Full Adder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Adds two 4-bit numbers and carry in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Computes 4-bit result and carry out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Can be cascaded</a:t>
            </a: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447800"/>
            <a:ext cx="1219200" cy="990600"/>
          </a:xfrm>
          <a:prstGeom prst="rect">
            <a:avLst/>
          </a:prstGeom>
          <a:noFill/>
          <a:ln w="28575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906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 bwMode="auto">
          <a:xfrm>
            <a:off x="1295400" y="435472"/>
            <a:ext cx="9906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A[4]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 bwMode="auto">
          <a:xfrm>
            <a:off x="1905000" y="457200"/>
            <a:ext cx="1435913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B[4]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 bwMode="auto">
          <a:xfrm>
            <a:off x="1447800" y="2797672"/>
            <a:ext cx="1447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R[4]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 bwMode="auto">
          <a:xfrm>
            <a:off x="762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Cout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6670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3"/>
            </p:custDataLst>
          </p:nvPr>
        </p:nvSpPr>
        <p:spPr bwMode="auto">
          <a:xfrm>
            <a:off x="29718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Cin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3977542" y="3273349"/>
              <a:ext cx="2496960" cy="133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66742" y="3263629"/>
                <a:ext cx="2511720" cy="13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1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4-bit Adder</a:t>
            </a:r>
          </a:p>
        </p:txBody>
      </p:sp>
      <p:sp>
        <p:nvSpPr>
          <p:cNvPr id="1975307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725" y="4035425"/>
            <a:ext cx="8075613" cy="305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Adds two 4-bit numbers, along with 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carry-in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omputes </a:t>
            </a:r>
            <a:r>
              <a:rPr lang="en-US" sz="3200" dirty="0">
                <a:solidFill>
                  <a:srgbClr val="FFFFFF"/>
                </a:solidFill>
                <a:latin typeface="Calibri"/>
              </a:rPr>
              <a:t>4-bit result and 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carry out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Carry-out </a:t>
            </a:r>
            <a:r>
              <a:rPr lang="en-US" sz="3200" dirty="0">
                <a:solidFill>
                  <a:srgbClr val="FFFFFF"/>
                </a:solidFill>
              </a:rPr>
              <a:t>= overflow indicates result does not fit in 4 bits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43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858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543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7724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0960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628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49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768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34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51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181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8674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196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864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54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56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04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70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58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052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1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7432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100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63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240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65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828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14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10668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336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7526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70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200" y="2067580"/>
            <a:ext cx="114300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Cout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Text Box 3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001000" y="2028787"/>
            <a:ext cx="11430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Cin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3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Arithmetic with Negative Numbers</a:t>
            </a:r>
            <a:endParaRPr lang="en-US" dirty="0"/>
          </a:p>
        </p:txBody>
      </p:sp>
      <p:sp>
        <p:nvSpPr>
          <p:cNvPr id="18073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82000"/>
              </a:lnSpc>
            </a:pPr>
            <a:r>
              <a:rPr lang="en-US" sz="3600" dirty="0" smtClean="0"/>
              <a:t>Negative Numbers Complicate Arithmetic</a:t>
            </a:r>
          </a:p>
          <a:p>
            <a:pPr>
              <a:lnSpc>
                <a:spcPct val="82000"/>
              </a:lnSpc>
            </a:pPr>
            <a:r>
              <a:rPr lang="en-US" sz="3600" dirty="0" smtClean="0"/>
              <a:t>Recall addition with negatives:</a:t>
            </a:r>
          </a:p>
          <a:p>
            <a:pPr>
              <a:lnSpc>
                <a:spcPct val="82000"/>
              </a:lnSpc>
            </a:pPr>
            <a:endParaRPr lang="en-US" sz="3600" dirty="0"/>
          </a:p>
        </p:txBody>
      </p:sp>
      <p:pic>
        <p:nvPicPr>
          <p:cNvPr id="5122" name="CP3 Ink 51e3c20f-6ce3-4113-828e-b76aed237a0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00" y="2326200"/>
            <a:ext cx="2440800" cy="25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9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Arithmetic with Negative Numbers</a:t>
            </a:r>
            <a:endParaRPr lang="en-US" dirty="0"/>
          </a:p>
        </p:txBody>
      </p:sp>
      <p:sp>
        <p:nvSpPr>
          <p:cNvPr id="18073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82000"/>
              </a:lnSpc>
            </a:pPr>
            <a:r>
              <a:rPr lang="en-US" sz="3600" dirty="0" smtClean="0"/>
              <a:t>Negative Numbers Complicate Arithmetic</a:t>
            </a:r>
          </a:p>
          <a:p>
            <a:pPr>
              <a:lnSpc>
                <a:spcPct val="82000"/>
              </a:lnSpc>
            </a:pPr>
            <a:r>
              <a:rPr lang="en-US" sz="3600" dirty="0" smtClean="0"/>
              <a:t>Recall addition with negatives:</a:t>
            </a:r>
            <a:endParaRPr lang="en-US" sz="3600" dirty="0"/>
          </a:p>
          <a:p>
            <a:pPr lvl="1"/>
            <a:r>
              <a:rPr lang="en-US" sz="3200" dirty="0" smtClean="0">
                <a:sym typeface="Wingdings" pitchFamily="2" charset="2"/>
              </a:rPr>
              <a:t>pos + pos </a:t>
            </a:r>
            <a:r>
              <a:rPr lang="en-US" sz="3200" dirty="0" smtClean="0"/>
              <a:t> add magnitudes, </a:t>
            </a:r>
            <a:r>
              <a:rPr lang="en-US" sz="3200" dirty="0"/>
              <a:t>result positive</a:t>
            </a:r>
          </a:p>
          <a:p>
            <a:pPr lvl="1"/>
            <a:r>
              <a:rPr lang="en-US" sz="3200" dirty="0" err="1" smtClean="0"/>
              <a:t>neg</a:t>
            </a:r>
            <a:r>
              <a:rPr lang="en-US" sz="3200" dirty="0" smtClean="0"/>
              <a:t> + </a:t>
            </a:r>
            <a:r>
              <a:rPr lang="en-US" sz="3200" dirty="0" err="1" smtClean="0"/>
              <a:t>neg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add magnitudes, result negative</a:t>
            </a:r>
          </a:p>
          <a:p>
            <a:pPr lvl="1"/>
            <a:r>
              <a:rPr lang="en-US" sz="3200" dirty="0" smtClean="0"/>
              <a:t>pos + </a:t>
            </a:r>
            <a:r>
              <a:rPr lang="en-US" sz="3200" dirty="0" err="1" smtClean="0"/>
              <a:t>neg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subtract smaller magnitude, </a:t>
            </a:r>
            <a:br>
              <a:rPr lang="en-US" sz="3200" dirty="0" smtClean="0">
                <a:sym typeface="Wingdings" pitchFamily="2" charset="2"/>
              </a:rPr>
            </a:br>
            <a:r>
              <a:rPr lang="en-US" sz="3200" dirty="0" smtClean="0">
                <a:sym typeface="Wingdings" pitchFamily="2" charset="2"/>
              </a:rPr>
              <a:t>			keep sign of bigger magnitude</a:t>
            </a:r>
          </a:p>
        </p:txBody>
      </p:sp>
    </p:spTree>
    <p:extLst>
      <p:ext uri="{BB962C8B-B14F-4D97-AF65-F5344CB8AC3E}">
        <p14:creationId xmlns:p14="http://schemas.microsoft.com/office/powerpoint/2010/main" val="10698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sfHAOAgAQdBPQCggMBEFk4RmHd4dxPl1ejUlQ35QIDCEgQRP//A0U1BQM4C2QZIDIJAJCbAwE3wB5FMwkAkIICAdvFHkU4CAD+AwB7hdI0Ek7ApD/TAKQ/CqUBQoP+QZD+QZHp1Nzw8fhmeLcpziU1M6Vwxy4dOGtY1ELqavGa3HPffn4Pg9e85uqAg/4N0P4N0evTr06uni9LqcNTqscK1VaurlxjOZ3fG+Od3txvLc3TGOHTHgYjVoTFdLATjOJOUYwRijCESEYEIowjAhGUZThFCMYwijNl6qPgYCE2EM2DVk2cuXC1xhxOFrTI4YLXGVm5W42eLI4x5crVy0bACmcjg/5F3P5F3efI58pgq4lMXjOLq0yzjniAg/4Ngv4Ng5g4ceXPt38jirTVcGlTM7cb48SD4ReZEIEKgi4ZjbdbzvzdACE2EZGTdjizYXC3Izw4VrRu2xrXLFjiWsm+Ry5zM3LnDmzACloXg/5Ijv5Ij1444zrdXW0pYnkAg/4NdP4NZ8Vwxycs4qZnd74z4fEAg+XTOZgmbWus1x49fD5AITYRhcZcmZllyLWLLG5WtM2bKtw5XDZaya5WbXNizNnLfCAKZhmE/Jfd+S8/j4sOWOumWmHBXFCFI2w5MeYAhPwaVfg0pjqpbRTQxRlOM8eDTTXbeyiE2cTbvhKEIRTjOsMKtbwvroAhNhDRgwyZm+RstyN2+Na0YsWS1y2zMlrFzkc4sLNxhbY2YApcGIP+T6D+T6F2nEcscGtVUXuu88+/EIP+Dlj+DllrnMxmJqaVTGeUZwCF1EEWtgQBDCQxpY7cvFhgITYRlcsWeJywaLcWXM1WtGzNitcNcbFbhyMmjJyzY4mjRuAKWBWE/J5x+T1WHAasGKmKUoKQjaN4gIP+EAL+D/vZjKrhNr3NccCGnKCAYDQMBAAQsXVwMBcAITYQ4aZcjBm2yLczhrkWtMbFktc5mmFa5bM2Dlk1zMcbTGAKkgE+g/5VUP5VUVWcnP0N8q6TwLmVyi2854+CnrzcbvN3dzE6Y4Z8Dj249gCD/g2m/g2nd+xfDOt1vG4tImIlEKg5Q4V21rWmE5uNu+PBrxeN94P0PG9PjIShMXK4TE1dZqUTEwJImJhMWudk8/L34wAhNhDlnjbY8bhstyOMTha0xNGa3DjZMFrdsxZ5WORm0yt2IApbFIP+VSb+VSfpPLXDhwxUZmJ1w4yAg/4QdP4QdbmUyiIusc8TxIaaooSBvYGBgIGAg4CBQczTl0AhNhDBywb42TBitytGjJa0bt2K3DibMFuTK5y42zXG5x5GgAplHIP+PvD+PvGous4543WamN4nF4iMNwCE/Cu9+Fd/QhaOKNoyYqaGCVK1y665eXmAhG7HWEIITRhGMEqwmrXbyY8oITYRjytGzFm3ZrXLPI1WtHLlktcsmrVayxNWbbFlxsHLVwAKXBWE/Hrh+PWXHwJ4IZGaGSdpzrrw69aE/CRV+EiO6tMuDLiz4LwlHBfBaYCE4mGCMYzlUTrW+PmswCE2EMsTfLmZ5sq3E0aNlrRlmcrcThk0WsczNszbt8jZq2ZgCmAZhPx7xfj3VysmUNWvhV1NUsyFNePGg/4cgP4cf5c+Qa3XPl34biN9omiFyFmfggigRQIIyNHDLXnbYsoAITYQxctnOHM5xrWLfFmWtMbPKtcM2WNaxaY8TbHjbuWbDEAKZRuD/kTg/kTh8bjUTFuccZ3GUxqdT249gIT8LdH4W6cuikrWpmtkZFJzw4a6a6b4d4CE7FODwZxgpGCUUZppp1174CE2EMMrZhha5XC3EzcZlrRzhbrXGTGyWtMrNtla4sbbDkxgCmYag/5HbP5HbeXXEzEXc8ZzKMRyrW/CkIT8LfX4W+805ZLUySpRGLHe+OfB1a+TgIWbTQtLTBDFCggQxRo4ZZ7cTLigITYQ0ct8zVg5ZLcrlsyWtMzDEtcZcORayZOGjVo2x5HGFsAKYReD/koQ/kn/7rhNs7u16a8KuHCE/C2F+Fq+eK2DJmyZKQtWOOeXPXDpxoaUqIGAvyCgUFBwEDAQaFg6+JUwITYQ3xMsTJi3YLWLTM1WtGTZytcNsuRa5ZsMmRk0xNcjlyAKWxWD/k4i/k4jR4GtcNYi5vjvnPPewIP+GPj+GPl4PgZiVInE4zwc/ACFymCg0sJBDCjgjJa8nDkgITYQyctmThnhYrczTCzWtGrhgtw5nGVa4YMHLHCxZsGLXCAKWBaD/k2W/k2XR2xwrlXCYTG3Hhmwg/4a1P4a1XOIFRERa6602IXEZSGvQwwQCGFGhjlyNOEAITYRmcuGjllhZrcbVhiWtHOLCtcY2rhbkZ4srjKwYsczNgAKWhiD/lQC/lQDOnUHaq6OlOXeJ5iD/hk0/hk1IkHC5i6zNcbrqIXJYW2SSKCGKONLDAhhnnyN7SAhNhGVu4xMXLdutw5XDda0ZZMq3E0YYVuNy2cNmbHMwcuXIAqHATGD/leG/leFl2YxjFVwilW43vjvPgq8PPPeee9rwrWO0+NNYIP+F0T+FzfqBMXdZXEzrOpxDxnLh25axURnN74x4uu/W4TjcY8FxhCEEITlWlZVlOEIwJ0rKMIxgIp1rwd8ekAhNhDHE5zNmGbMtaOcrVa0Y4m63CzcslrJywwtcmFu1yYmoApcFIT8rxH5XZ6yjNWU8kNFMmSV4bSD/hoK/hod3vhFOTgqVTxdwIaIrICVo4CAgkBAoGBg4+zgIHAQITYQ4b5nGJozcrW7JvkWtGmJqtc5HLJblYOGzJvkYZmLFsAKmwE7hPx/+fkADovYvbTo4ubDS9J0jCUZUpS1rUtSFI0ire+fLnz3yxUlbJHRKQCE/EQJ+IhfQ4PA06NerPmx4o0haVMVsUpQrHDhw3w3vXDW9azjOMJQtDJgyM0ZSmCD8jzq9+8xMITCy4mJABExMSRIiSZvj19WOAAhNhGZg5ytmuTMtx422Ja0aMsy3E4x5lrFg5YtGzNq4c5WwAp8KoP+RHz+RJver4b7RitVVaanSkZnPHPXnxzuZ1fKcaCD/iH8/iH3jU+BPKNInO7557573x45q4quGsYxjU8E4ITRCEawjGKqcIRQQRhGKKKEYRTnlx75+BAhNhDBw3cN8jLItwsmuNa0YMMS1zlYt1uZu3aZcmXG2zNnAAqAAS2D/kem/keX7uszd1umJ4RrWOlcMVERm9548+Oed5rPS66Ag/4h6v4h57YYxXKOk0iM3nnnn133vre0zGMcuHDlXS5whHgQ7uOCEZRhEgjBCIRhFCMIooznj358QCE2EMsWZqyzOMi1u3bNVrRnhxrXDLDjW4cbdnmw4cblwyZACnoqg/5Kyv5Ky46zMwzCYiuFY6RwjheLu73vrvnmd9uvTwiD/iH0/iH18DnyrGsVhE5vO+PHjvnPgt2m6ViOE+NFYITJ1pR8DxQAQjCCEYRhFOBETZcfHvIhNhGRkwbNmDhmtx5WDBa0zOXC1xlx4VuFtlaNGTHG3ytWQApUEoT8mr35NQ7QYrWrLLLS1w0gg/4iBv4h/ZzBCuPTrw58NoaonDA8GIOHgYOHi4WDrCE2EMGGZozwuca3MzzZlrTDkYrcLZtiW4cTlywbuGDdizbgClYRhPya2fk15xZrZLYKVyabZ6ZbAIT8R3H4jrcdMZGV82HFhyZ4AIXEZiGLYxk9NcMEMCQhNhDNw5YssbDEtatWzNa0ZscS1xlw5lrHG3xtGrdviat8IApfGIP+VOj+VOk8Plz4daut8JpjWeVgg/4gyv4gyyOl9HBwvU5jvXV4IIXJSZOCBBDAghhhjhljljvxsGoAITYQ0aY2mJq4bLcrhjiWtG2NqtcNseJa0c4cONy2aNGrfGAKUhOD/lNc/lNbl5HPFRCbjNLog/4hyP4hu+rUwmExN8OOaIWDVQx5+WAjRoZbcmyQITYQ4yY2Dlq2xLWGJg1WtGeFgtcM8zRawcY8TDG5c43LLMAKmAE1hPyvNflebvbLGscNcM88r2nktkyYsWCmCmClpWSjOdb3y4b6b6a75bUKgIT8Qun4hdc+bTklZkpkZIUjK8IznGt6z0zx48OGuPDOcYKSxS3Q3MWKgITvSh4DmlGRJCKMJpkYEZRhGBGEYRhOVU6zrt4MvAQhNhDVrkZZWuXEtyM8TBa0yuWC3E1yZluFw3yNsjZjhY5GoApdGoP+QIr+QIsHGpmdzvG9MU5ceWyE/FIV+KQsGpglihaKsa3Y5V07gITJzOPOMYxiQQjKcYzvfLx56iE2EZHDDKxYuGq1hizOVrRywYrcTNs5WsGmXG1csmDNy5YACoIBLYP+RBr+RBvvrvjczmmHBy1rXCtSmc53O54txy8fxkx4EIT8Ufn4o/YYGCkrVyYaVhdOd6453w3vdOMJUwSps06GbPkghNXCeA1MEkBGKEYpwhOEYRkiIpxTrjy69gAhNhDLJmzYnOHKtZZHLRa0yuWa1xmcY1rdnhyZGWXG2wtWgAp2KYP+Rlr+RnmsqRJqMY5Y5RwnWV3ec3dpjejlzIT8Ubn4o08Fq0wWohOda4cc88cccqM4QhCUqQ1b9xSohOhql36wnCMIkooRIowiBGE2Gt9uewAhNhDXMww4WrPItxMmrVa0bN261y2w5VuTIyZNGjBk2YYcwAqIATOD/kiU/kinnHGt4zCKqOE8qxjDEYmJm274zzzudzE8t+N4PhVAg/4pNP4pQ9YYaxqsRBldt3N74zzjnPFK6rVY4RwmuFJAhOxg59yNQnKcpoRlOU5ThCMokJwjGEUUZ1vl48eUITYQwct3OXCxaLW7fFhWtGzLEtwucmZaxzM2Tdrja4sbfEAKVhOE/Jih+TD/TmiwWwRonHDHPjCD/ilo/ild5qnGyZit9OMAhc5c0c6KGCFHHDPgcPPjgCE2EYcbfK1cMm63DlY4VrRk2brcTho2W5sLPExauWrZlmYgClgUg/5MpP5Mpbp4DUcJwYzGbyCE/FTZ+Km3ZtaNuDHgvKMZXwTrAIXLYaDQzhGhhQ143FxY4CE2EY2GFiyzOGC3GzwuFrTFhYrcTDE3WsHDljmx5m7dkzcACloWg/5RjP5RibA8a9Y4Vhx4c95Ag/4pzP4p3/AA8LrVxaeNJyCGnKKBsYeAIGBgEBAwMDEx9aYAITYRlZ5GGLDharWrJrhWtG7NwtcNWuJaxxOMjHM1YYm7BkAKkAEwhPyr/flX/y44XjeWGM4TlK1s2LFizUwUlKiVaVvXLp06+Dr35d9cOECD/ilQ/ilR8vWsRw4V01qOCLnje973nOd8b3m751LTs8iqqYXLYaDSzwEMMEJAQRwQwRkEMEMEEcUcCFDBGlj08MOmITYQ2zYm7NniZLcbduzWtMeXGtcYXDhblbN2GJhkwt3ORiA=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ZDHAOAgAQdBKIGjgQBEFk4RmHd4dxPl1ejUlQ35QIDCEgQRP//A0U1BQM4C2QZIDIJAJCbAwE3wB5FMwkAkIICAdvFHkU4CAD+AwB7hdI0Ek7ApD/TAKQ/CqcBRIT8TiX4nE8+bbbJw7XnjjljeU7LUtipa1MFMEpWkshCJfDXDlvnrjnekaMEoYo5J5kgg/4aLP4aLenVdTUcHLGscL1NXMxNzvO56547vc7XERiK4RwjgxGFLx17eHWeIITFzurGBFGEYQQEYTijCcBCMEZTlOERAQIThETjHDXXhz9QITYQxzZmrbLlYLcOJjmWtG+PEtwtcWJblcMGeFzmaNGrHEAKWxiE/FBt+KDcyLQtSlpQkYY55Z9uQIP+G9z+G90xtBAk3y68JjiAhpiqMBwMDACAgRBwcHD0MavgITYQ4aNcThsxZLWzHI2WtG7FutwtMrdazYNmzXEyaY2rJsAKVBSD/ijU/ijj6HmNVGImZ3W5kIP+HUj+HT/iJMTQ3w3cAIWjUQxa+OFBDBChllwuHWAhNhDNphxN8mZgtYOcjJa0bZmi3E3aNVrlhlzMG+HK4yY24AqVAUSD/i7I/i7dxGYTMZWi4KVGI4VwxjGp1MXi6uJm873xzvOZmEYdOvQcoIP+G0j+G0+IuppUYaxWNVEJicp3G8875753xZtE0qoqqqoYq9ZwOPgAg+npeyglNxKExdXExVwKkJJkiYTEwSJm8zN535fiACE2EZWrdqwbZsq1phwsVrRgybrXGFs4Wt2mNuzy5mTBkzbACmgeg/4yCv4yCy6m64651xrjGV4Vqe1FgIT8Na34a1zFj4F8TJDFHFGEFbsc8rgmkIWbONDDBIggRwSwSxRwQwo455a8ezQhNhGTMyYZmzDKtbsnLBa0YuMy1www4VuHCwY5GmRtkc5MwApoHIP+M7z+M73rKJte2aziI06Z6Ok8PACE/DYd+Gw/gRjSlMVmBCccNY52e2/Jpw0Ahc5gINXLAQQQxQwRo4444Y40d9+iITYQzbtMOLM3YrWjNo1WtGThutctWDBa3cYsmTFiaN8zZmAKmgE2hPxuefjcr0ss64YYZXlXFG0sEsGClqWlgowKQnKt74cePLpy4dePPXPeeUCD/hti/htr1x4Vyco7OEajhnDKeu+PPnz776743nMyicVjhw4a8LHDlQCF0EmjRQxRxIIYISFLBDChgEEEIhhEMBFHBDDDXpYGwCE2EY2LnM1ctGK3Jkws1rRs4brcTLG2WuGWPC1xY8jHE0ygCqoBUoP+JRT+JRVjJz5deni+J5eoyXBMRNIqnCNYxiqxUlbTN3mb3d7vOWUoUqoxPK+m/CCD/iOW/iOXc+RvV1E6RqdRGFQiImFxc3ObzbM7u83mZupiMVVajHDGOFVU3M847ufhgIP2q9m6UktMqtCUXUgEomYiYmESBEompImJi6tMzOb8Hx+QITYRkwsmmLHmYLcTDC4WtMrBwtcYWjVa3ZuGLhllZOG+HKAKWBaF+Idr4h6bAYKHDSYyDGTYCiWC3AiD/iJ0/iJt2Dp34dcc8c9RMYuEtJBRCcBOc54eznhkITYQwZsm7ZuybrW+Vy0WtM2bMtc4mzVa0YMMThzkYMmOZgAKXhyE/FHR+KQXhadA1TxMkrQiirW9s9Y5wIP+JCD+JBvMSG63jeEIKvltVoXXZGGGOeMEMKOEQw035c1wITYQzYtHLFq0aLWDNvjWtHOVitws8LRa1aMMWJziaOcuLKAKZRyE/FIB+KPXG4mXJHRXIgjO7CnKeLDSU4P+JXz+JXuVceXXlupq6kmYu+HEkIW7OYumOKOOGOGNChhgQoY68zPBnCE2EMmGLE5cZWK3G5YsVrRriyLcTRriWtWWNzjzOXDdtjYgCmkdg/4uMP4uMXTrw443GYzGWbmZqsdL8DhQhPxHVfiOrZMuzbxs+SeStloISjCtZ6cN8oCE3cLoxkhBGM4VhGJEjPDwd7lAITYQwYNGuTIwaLWDNm4WtMbLEtcNWTNa3yt2GNhhct8bHEAKkAE5hPxhNfjCblPLHNwc2OU4VpOy0oUhKEJUkpCRWGGN74Z3nOJKGjh8KtCD/iQq/iQr69LnGInSsYnhERMZXne888873NomqipqoxERrOPA8ECD87xZjEJXa4klKYmJiEELq4mASmZuePh+fXlAITYRmZM2rJpjarW7driWtHDZgtcuGLVa3xZcrFxhZOcmFyAKigEzhPxmbfjM34OC8JyrCIhCFLSxWwYqWhBOOW98OGuO8bwjKGK/A06Ag/4kEv4kE96RUVrUcJ4TGYnOb3vrnPHjO9ZlEVFaxie3HXTqhMHalHwHOCIgjAIwjCMCMIwARhOE61rp4cOcITYRizY8LhviarcLVi2WtGLFstxZGLVbhytHLbJkZMszdmAKWRKD/jZi/jZj78M8t8N64xncc+KE/Eed+I8/NaOaOiWK2CCk8dyGnJ6LoYAg4GBg4GDhb+BUACE2EOMzZm5ZNmK3CyYY1rRg1YLXOFg5WuWjZzhc5M2PJjygCmojg/4yzv4yweod+x37F1vHGuOM4Riem+XGQIP+Kqz+KqXYc+RMHKp5Ol4uLTxjnjPUhWgaEihQIIIIYIBHChhRwxyz4u9rgCE2ENHLnLmc5mi3M4ytVrRq1xLXGXDiWtG7BxlzYW7FnhcACmQchPxjMfjGLy6teTK1a82fhTwTxIRVrDPKc4P+LAL+LAvW9TDhxiZzjjjdIRq4SIS0ZyhKEoSJxnOcYxRnh6d3WCE2EM3LTHjZ4WC1g4YOFrRozYLXOHKyW4mrnNjZMm+ZhjyAClYUg/418P4198Slcc9deW8GtWCD/ioc/ioLlq+l9J1nhlfFm4XORZ+GKJAgQRxwz4HLw4IhNhGVzkxMWTZmtbt3GNa0xYsy1xmxtluJu1btG+Vu5yOXIAptKIP+K6j+K405TwjWMYxPC9TwmcU1ERW7vjvjvbPcgv73s/veuOd5uefHmbKS4s3Z2axhuZ5Ag8cFxZMTImRMTETVxcWmLv0e/AAhNhDLMwyOWTlmtxZGLFa0zOWK1yxYZFrJk1bNsWFs0xucIAqEATKD/jXq/jX35eDHby+2cXhSoVhHCohV45s3xvec5m5I1caAg/4wrP4ws8ZiqxnlOMVUVS5vd898893OdriJrEaisT05xkCD87mZmZi1xFpmM8N1SETEriYlMTEzefB9V0AhNhDRy2as8mVoty5nLla0bZcK1y0bMFrhu0bNmjJpiaucIApKDoP+M+7+M/GHHhdVbt3AhPxE2fiJ7yMuTDgx4mnQhcZZnyFCQopAITYQ1as8zPExcLcTJnjWtMzdwtcY2rZbkxsGeXJhbMcmTEAKRgyC/wAIIf4AEFd3Oxy8gIP+Ikb+IjPFaxEXLqCDiiLXE58kITYRjaYm+VxjZrW+bDlWtMzJitcZWGRayaNGrJk0w4sLNmAKYRuD/jLk/jLl4cSrG74c8biZicZ6XACE/F+Z+L83LkMeJq18THijgjSJWWe2GICDxwzCETKYWlM3efB8Pr4gITYRmas8rZk5bLcbTHkWtGuLCtxN82FbkZNsbhi4ZZmzRoAKiQE2hPxgAfjABDHi1yzcnVeU4RhSOCGDBDExE1Y3rWsYzTgnDHbPky1Ag/4vqP4vqQusxThvlGKjEUiZbveeOebjdzlNwwxXa/CjAIPxPM83w5ioQiYu0yTBMImCJgmLiVymb34vg9AhNhDNy0yssTlityt2mVa0w42q1w2Z4VrnEwbM3OJxmYsMwApbFoP+LjD+LiPrw4ievDrVsqzwkIT8XjX4vIaZchmpHUySwSjiy0vMhcJhsrARQwQRxwoY1deVhxQhNhDBy5xNczhutxZWjda0ZNsK1y5YNVrTI3bsWuZhjyM3AApxHYX4htviG3mnuvwmFw2HwEteGpqhugmiiTyYWCeMhPxh8fjD5x4s+bXqx4o2rTDbLbHKc7TwY8UZgIWLQM/KQIkEERDDDDHHPHTh8C1wITYRhxN3LRo4crc2VnmWtMmLItcuMLdbic43DJg3Zt2jLCAKlwE7g/4mov4mo93Ezu53G4zpWOGuXDWowiZjKc5nebrx9TClavU8OfiZgIP+Loz+Lo3wsxjFRiMRwvVwnOc74558eN8Zu4VWmuXHhVKRCt9vL8rwbITvSeBU5QhKcownCMIzlOU4RgQjAjKcEUIgIpzrp4NekCE2EZGzPLjaYWy1nlZs1rTNmbrcTPC0W4WzRkybscLli4wgClwYg/4ogv4ogx2mtTVQhMXHHluwg/4wCP4wCRNzi9Z4bqWN448LsIWLUQtaggggQwQwwxywxz4e3CAhNhDdu0bNWONgtaYmzha0cYWq1y4ZMlrNm3xNcjRkxYscoApPDoP+KJL+KIWsY4RiqZmwgv8AArn+AAV+zuVc5byGsIalj4KBQMDBwtfAywAhNhDHM3ysMTNotw5crha0b4Wa3DjcNluPGwzMm7NthaYmwAqYAUCD/i4O/i4Toidb8LNYxiKTeeM8553u8ztcNTw1qOlcMYxwYmK3jv08Hpx1coT8Er34JddmvVr1bdmu04xgtK1sFKWhCVYRlWM4XlhhWEUUVVYxqxssNMs9p3CC+bxu7t1UsLLLLlhSaiyyyyktl3bttu36QCE2EMW7Rywb48K3Ewbt1rTG0cLcLJvmWsWLdwzcNm+JyyxgCpQBNoT8ZSX4yp6ZODkwywwxwqnghiwaLZLYEIQqjOs8ccNb1VjGELV0Z82bPsCD/gj2/gkN5cO/KeEcNcNcIxEcXHfHPg8ee+s7vOJio1w1XCqjXOsZ6deghO1DmzjFCYEYRIwiCESMpkIhFGda4d+N4GAhNhDXJiaZMLjMtcYcTJa0bMMS3DmcY1rFnicM8zXK1xMnIApfG4P+NJb+NKPkV4F8nBGW27vn06gAg/4JpP4JndnXW8ZpCoReJiQAhZM9HbLTHOhhQwwRwQo5Za78HFrAITYQ5cOG7LNjcLcmJmyWtMTBmtcOWzda1aZMWVkyYOWOLIAKahyE/GfF+M/Fkw4LX2XpK0sTIlGMccNNY5SE/BWF+CrWt82fZt3Z4XXjWV5Rjiw6Lzhcho6sgYC/ICAgiAEGgYNDwcXTwLAQITYRmaMcLljlZLXLNkwWtGGRgtctGbVa2YZcrJtkZsszFoAKmwE+g/47cv47c84O/by+nXXeNs8J4OlaqMYcK4VwrRF5zx3158+PHjOZqJ4T2uMAg/4JBP4JBevQ8HwN8M9GscL0wxGITnfHnz48eOd5vOasxWK1jGow4b8DdQCD9Dp69qwIu5tEiYmYmpREwSi4TExMSi4lc77+jEAhNhGZyxytGrBotZ5WuFa0cs2a1xjaNluFq2aMGuPC2xuWIAqJATGD/j8C/j8DePWTJLG+EYrWNa01jCmZ3xz13nnHGL5Z1VCE/BDR+CGlqvKlMUrYGKNMcMs8dc9csdM8OO8Y1hClMUsFM09GHFCAhOxSPfjCEIRkEUUJyjKKESKMIwnKcozVvv3twCE2EZnGHGwb4nC3GxYYVrTGyyrcLnNlWsHLHHlyMGuVticgCoEBL4P+QS7+QS/re6tlI1rhrXDk4KnF2zfG+PHO5tU+J4PgZIP+COb+COfgcNVrWqwI3nnz758Hnz3nc3dGsa1rHTfLp18IhM3UR8BxgEBGU5RgAijBGEUYRnWuniwxACE2EM2WTMzw5GS1y3zN1rRjjYrXLTC0W4sbDNiYZs2ZhizAClsWg/5EkP5EmXHG9b4ZxERCeHGNZIT8EiH4I88k80c08kYRjhrfLHLdlITjYUE4qxjWEYzvh163WCE2ENW2Rhjx4263HjxOVrTK3xLcLHC5WtHDZrmYMsOVuzzACo0BNoT8mGn5MNebinNGVZRoowLStK0KRwXpWF41rOd5zjOSFMTHws+yMYP+Ck7+Ck/hmGJ1PCNOERjN5cd7531vrO43F4VWqxqNQjp36NiEwc7i64SQBNOE4CElIoJopwijCMIxTnGuHTreAiE2EMWjFkxbsGS1niyNVrTG5YrcLJm1W42zhzmctWDJs1agCmYdhPycDfk3x25s8o47Z8GO2G1yRado2rQAg/4KCv4KGelX0lynk7TynWYu83fNz7iD87n4tVFRFTcXMrMxc75+T14AITYQ2x4cjPI5brWrDNjWtMzDKtc48rdbics8LJi5at22FoAKjQE0g/5RWv5RWxMeHri6xtnGeUcMV0rljGtYYzXN13zvnvO63y59o0CE/BVF+CqMZck7TwRxTyTzRxRtArPDfLnvnz47441hHJC2K2SWauSEAIPh6Hs3WIoCZmUrSiYQQiZi4mLiZzvwfNeEITYQ3ZYsjli4zLW2Zm2WtMeJitxYmWRblasmWVyzzYcTLGAKgQEug/5Ukv5Uk13JlF8KrGuDlFYmIluOsdd8+fXvvvPfhxzYg/4JtP4JteXCdcta0q5bzxvPO+e+N97454zmURGsdJ8LlrkAhOZwmfsxQIynKcBCMIIARijERnfr3lxgITYQxZ5GbbHmbrc2NziWtGuZqtxN2+Va3ZZsTlvhYNWzTMAKhwE2g/4twP4twXgeD5XXE4iEJy43xnnd5tcRUYrHJfhRrVauuOPB14PCQIP+D7r+D7t4fhdcROM4YVVMUYmsxx1nMzbbpzoXMZx15d4og/MeTcRCJEzCCpWmpTAkAi7nN3x4+HyAITYQyb5c2PC2bLcrbCxWtGmVwtxYmOFblb5MuRw3YN3OFyAKjwE2g/4xrP4xrUw8HwPLw54TjGMa4R0xrGMZjd8b53ne+O+c87unLPgSoIP+D+D+D+F16OvTVK5IxSplmeN7vjvd7u7uIYajVVGnBMCEh4GS7+FFGU4TpWUYwjBCJCMIwEJwnKsIoITnfXyZcQAhNhDBziYNWbJgtbYmrha0y4nK1yzZOFrJlkyuGDZi5y4WwApmHYT8XOH4ud6NV5RQnDLws+ZololakbZ659qD/g9O/g9b5O/KImpia3rjjMWmcTMyhc5Nn4YYIUCJFAIY0aGOnSxssCE2ENWWPE5ZNmS1y4cOFrRuxxLXDTEwW5crdw5xt3GRhmagCmEdg/40gP40bZvXHlnTDEwnNzxdVW8HwIP+EGz+EHmOPTjwzwziamYuCahz5LqD8TwN7nLcXJMxM2ubHPyfGCE2EZczLJizNsq3CzcuFrRs4xrXLPFkW4suNtlyuHDduzYgClITg/40iP40iXTHKsNOE6zrePBAg/4RJv4RJ3DJcrjNWvXEhc80MCJERQwocHmYbiE2EMW2TK3bNmK3MyxYlrTFlbrcOLI3WsmrHDkbN2rNhjZgCnEihPx0Wfjoxlky7NuTLkyqwwwjCeCdIyRlO02qsoP+D/r+EAvtvV1E9oxHBU6tUxN3nM+KrvaF00UOrjiigQQRyQoYIyOCOCGCNPTmzXAhNhGZxhZMWzZutbMGrla0w5ca3E3bNluZm1cOWblizxuGYApqH4P+PMb+PMdvTW8b1xxxjJKsThE4y8KE/CAR+EAljxNlcEcUcVaVRqvDDg4O7fkysICExUvSEJxjKcqzRhWU1Y1jOFb8HmAhNhDXMyxssmPCtysGTha0xuWK1y0yYlrZmzxY3OZu3aN3IAppIYT8f0X4/o2XICMYVhGMZTolJauTTwuHxKiE/CBp+EDVewzZ+FjxRwIQgjEwyxw27NtZAIP4E7zzvdyXi4SErTubvPHydCE2ENMjZrhcuWa3Mwa5lrRkzzLXLlwyWsszZo3aZmGLE3agCpQBNIT8h235Dt2HBv3cHFeF4VhOk8CVpYpZKYsUKIVnXDeufDjrnVngnCkgg/4Q1v4Q1/Dx08nyO/JyvhjWKxEJtnc7zxvnnc7nK0YcMY5ROLCFwGOzqaARxyRoUMEMMMMEMEMBAghgIYIQghjlw+Vgj2ghNhDnI0buHOJwta4sjda0cNWK1ywxMVuPIwb5WjVtma5WoApaGoP+SrD+SrHr0CL3XPXGFKxPDesAg/4RMP4RMd6DtU9HKdWW3XeMgIPxE3Nqki4ymV8b68fDACE2EZmLXKzytcq1zmcs1rRs1cLXDNw1Ws2DhszZ4WjFhjbACo8BN4P+Tdb+TcnwazjrF3ebmJ4T0xw4Y4VhVy3O4zd5vct1CuXXoACD/hFo/hFznl4fhTjThPCeF6mLrNt5zxnnPNzmZmqisaiMRiYdu/SEt0o8HmwwWjAhCMaVhOM4EZIEBNERhCJGc78HXPoAITYRmaYWrHM4xLczZszWtGzRytcZMjdbmx5czNkxytMrfIAKaSKD/lFm/lFb5ufLq1x4b1MTEIgiRMDsg/4QvP4QxdLrlnlvtfJqKhmNzm9316dR1ISHO662CUIQijWcYowiRIznXPxZ8gAhNhDZm3yNGDdktzNGjJa0bY2y3E5ZOVuZkxyM8LHM1yOMYApiGIP+VSL+VRHwenXp14ccbxusxmpnFXCE/CFJ+EKVCNK5MvGw6GaVKQhhhXLjhcdHDKjgRwQo4YYYUePy8UOmITYQyyNMrBlicLcrRq5WtGbnGtxYszla4auWTjI2y5G7FsAKVxOD/lJg/lJrxxrON1OIjE8uLwCD/hga/hgN4Twnhx4W3N866rCFwUkaWGGOFDGllrwteeAhNhGRiwyOW7Butc42WVa0ctMy1w4cM1uFs0bNm2XKzctG4ApYFoP+UL7+UL/oiowVUVUYvHG6g/4ZLv4ZL+fK6MTMXNyzTrwAhdFNkcHDDBChgEKOXB4mPSAhNhDZzjbOWOPKtctczla0y43K3FmYZVrNhiY5nLFmzxtG4ApcFYP+VMb+VMe9UluPB4d8Z0xyxICD/hcQ/hcR8C4xWMdJ5Xw41nnc84XCRYtBFIiggghhjjnt0MOCITYQzYt2DFo2crWjTGxWtGrJotcYnDha3yNnLVjmYNszVsAKrgFbg/46Pv46P3Xo6dfGusVHJiOE8I1qorEaiGIVMCaREVSY3N3m7lWYluc7zuJRXCaznjz34rzegIP+GC7+GC9jLlz7ZpEXi5Zq8b1dFTCoiYtW4tM3aSaRKauRSVJiZSmYvV6zy54wg/O7pzcgE1MImJTMSCJiYkJqYCJmJRKCYTEhUgm7nc55+T7wITYQ3aucbhziyLWGPIzWtGWXGtcuGTZa3y4cTFizZuMebKAKgwEzg/5UbP5UeeOIuFZwxGtcHJyusxUXC83vnnnfG87XKeGZoIP+HLT+HK2M8I1OIgSZbnjfGeLctrZXMVWMYxTlMYCE4nAy82KEYQjKKMqoRgQIxhWU4RSjCKMJkb8nW7AhNhDbM5a4cWPEtxZMzVa0ZY2a1zhyNlrHEybYXDRm0yM3AApGDYP+UoD+UoHr0LiUNoT8Hln4PLbXxY9l4Ugig/CnOczAz3shNhDRxhw43OVktYucjJa0wt2q3DjzMFuRjlyNMjNyycNcIAqAATKD/lCq/lC/8Lx+Vpi8XwvgrEYquDF1NccZibnjnrnrzzx3G+CQg/4cjv4chePhXOJpUYVMJ3c3u87nOZze53eU4xXLHSeXKYPwsb3czSIFs1YhABmrqyEme/rvQCE2EYmTbEwas2y1g4wsVrTI1ZrXLFs2W5m+VszcsWuHDmZgCl0fg/5NvP5NvQHLmLhaLmbjKeTIg/4cbP4cbQHgXUYjU1MVnV1uuON+CIPypXN5uZTCJmItLMLnr5/AITYRlytcjbDjxrczFs1WtMWPKtxYsbJa4csMrVi4ZNsbBqAKUBGD/k8M/k8NCJjOY44nh1CE/B91+D7sNGnZNSUJ4tKFow1ctMsEEBDDTlZ80CE2EYsTPGzzOGa1k1cs1rRtkxrXDRgzWucLjFlbMGONphagCl0bg/5KcP5Kb5BxqsxnGYuE1fLnioP+HGz+HH3sDpOr6Z5UqIuOeOPEhNlKxjONU4QQjFCcZsOPg5eUITYRkcMmzZi4YrXLDG0WtGjDKtxMsWZbixM8WTK2a5XOTMAKnAFFg/5DeP5DeefLv28HwO/br069PDwmZlCInUxWL5K1EYhU43WW65xmbuc3m9tzm9CD/hwY/hwZ58s4upi6MQqoxnE1OJhjNTNtzmOMby3N7Zi4uoulNTyqfACD8DK0zKJJiSJESiUExMSmCJgnFwTEzFxMJvfl9faAITYQ2a5m7jLmbLcWTHlWtMmVutxOXGJazxM8OHNhxtnDdqAKXyKD/kAm/kA16BnEM1aYEQulwQeCg/4bWv4bY9B06+RmuEajhnEszO5zu75lgILwpVSJZuaGyy1vn38vgCE2ENWuNrmZYWy1rmw4lrRvlwrcOFu5WscOLK5Yt2eJkybACmIfg/49Hv49IYOfLesxSkxEwJxcTF2AhPw1SfhqzyFK5s/CwwxRtK0oQgTnGuGdd4CD8Cs3crSiQiRBc9d9fKAhNhDfI4buMzbEtbY8jda0yY2K1yyysFrZphxMcbjM5assQApTF4P+OvD+OvFEkb1uKVimprPMg/4Z3v4Z7enXodHCOUaxwrGGsdyD5STAJssm+vmyITYQ0yY2TlzlbLW7XE3WtGWZstctMbhazZ5MrHHjyOHLZiAKpAFfgv79u/v125XiyeN9XJknjuUyzkcNvmebLYp29vd22HLEru27lnHGXNkmePXPWePHwoL+m8P6bjcYbKmyVuaxMlOzqScySHWmY9TJFLsRJkZPPO5cnLzxfDmepfi6g1C6lMTUiESRMxMJi4TExMSiQIki6EwJi6mCJCYkCbv3Z9YhNhGLJjZMnLBotZZGDVa0xssK3EwzM1rFhhbZHLLDhbs8wApiH4P+Wkb+WkcmN6degntOMU1OGDTmhPw5qfhzVy5M+bDgZ8w05owQnJFNeFMYhNlYzjGcSEpCKMYowjFh6deYITYRiy4muNriyLWeRpiWtMjlgtxY8jdbhYZmzlzjYMWzXGAKWxaE/LSh+WkPLmz6JyhSOCMiF8mUg/4eSP4eQd5xGccdccZiDPbnUoXTQW5mCKBDAhjRo6cLkYMMITYQzYZMzBphYrczTE0WtHLdktcMGGNa4w4m7HJhYsWWVwAKVhaE/Lvp+XfXbsG7HijSdJyjGV0Qg/4dbP4dbQY66yuJhPCbwIXJYTOwECGOGNGJ783BUCE2EMmbjDhysmi3NhY5FrRvhZrcObFlW4s2Jo4ZZmzDM3yACpMBOYP+XxD+Xw3hiemdTUpuXON3nOc3m0yiKcIxy69MZ8K4hE05d+UAg/4cBv4cGYlWcIiqquEYxphEzdry3WY41x8Lw/C8PxOcZXbnw8E2hc1VoSCCGCOKWCMhIIQIIYIoYEEcUaGCEIYYUcdOZlh2wCE2EZW2JvkYuGS1o0auVrRjkwrcTbE3WuGeNmybMsWPC5bgCoUBNIP+Yfz+Yf26PD8Ly+G5u4uKiK4OFVWJqojE0i13ne+PPnHfrYCD/hyc/hyd79jjwacIxisQq6zedzm7225xxbkpiuUeJdcAhORwuanGc05owigEZTBCMAJynCKKdc/TlsAhNhDhs1YOGOTCtZOcuNa0aOWq3FhaM1rfKzaM8rnE5wt24A=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VLHAOAgAQdBMQJ6AYBEFk4RmHd4dxPl1ejUlQ35QIDCEgQRP//A0U1BQM4C2QZIDIJAJCbAwE3wB5FMwkAkIICAdvFHkU4CAD+AwB7hdI0Ek7ApD/TAKQ/Hg9RgoAAAAAAM0BKAAABzaAKcSuD/hnS/hnTHPkBz1MZjNWmYmavEREYWrpnAIT8DM34GZxnzAai1LQxQwRtGc74Z3rhrjZOHk3yiIOvCzMwhMXlaBEymYlEi5nOevnuwCE2EMczNo0buGC3M5yZVrTJjxLXDBsyWsW+Fk1a5MTZqxYgCmQZg/4dAP4dDU1dXXOOM7xeMV01ddJAhPwM9fgZrpHJHNDJDFJFlnjw34+TLwYAhbqo0MMMcE8EsUMKGGWG/KodYCE2EZGTfNly4mS1k2y4lrRhiYLcTlljWs2zLMwZM8eRtiYACm0cg/4e4v4e0b6xeU5nM3EoxHK+19rjAIT8DOn4GdTQtbFipihCK98N754bb4csQIbACCg8BwcFAQCBgoOAgYCBIOBiYOHm4uCtgCE2EOGjfIwZZGC1jkbZFrTExYLXOJvlW42GZm3xNseTJicgCmobhPxE4fiJPx4Z52OmWmGGGVYTtK2KOymSQIT8C2H4FtZYMGbBbRLJLBHJGEZzrHgsOnGAhcxdE1pIgjihgQoUcM+Fy8MOaCE2EZGmZwybYWi1phZOFrRvlzLXOHGxW5Mblu4auWLJq5ygCpMBOYP+OTr+OTs6w4xtmeM3F8I4cOXLlwxrhOEXrjGZ3njvjxvebi8Z6MQAg/4HIP4HITnVTThWsa1wjU4iLvO+ufB4+HvvfOea8RrWNa4aqNT2XoCD8Tt7c4jFIlZNXUplKIRMRJMkxMSiS534fnx4QCE2ENnLNnlysWS1tmY5VrRzicrXGVm0WuWDZuwxtGrhi1ZgCosBMIT8eDX48E748KOO8YxhghixYKYMEsFo4K2uxzw48M8c4ktG/iVhYIT8DwH4Hl9mvNKmKWKWaFqIzx3z323x4cdcN4xWlgtitTBCTNn2XIR4Ci78UIIEIziIECMIooRhFCKcZ1z8eNghNhDfMxyNmubMtZM3Dha0Z5nC1xhxuVrfJlx5HDFw5YscIAqSATSE/H9x+P6Pbq13twbY51vdO0KYMmS2S1qSkgQjGda4b48Mbxjgy5MmUIT8DvX4HfYZcmXJfBC0sVMEKII3VjeOG+PDlvlvjnFKlMlMGSWKeK/AhLdiDuzQRhFBOEYRgiQjKKEYREYwCMZ308mUgCE2EM8WbExwt2K1szbslrTG4xLcLNs5W5MbfNla5WzhrlwgCoYBK4T8hyX5Dk8mVlrC9axjWy1sWLFiyYMSkEYXreufLp25+Lw+OIP+B1L+B1PnycL4VqOlarEW3nnvrvrPg3znd3lETrlrsIXDZaWDYwoIoZECCGEgIYEMUMEcBChhltzsEOaAITYRixNWbRrkYrXLVnmWtMWVktcuMLRbmxtWDBk4wuMeZoAKWhqD/hgM/hgNMZmpxSJmchWufkZAg/4M9P4M9TpwjlXScQiNuM76vHjIhM0ZEYpzjFEgTXvxb8ghNhDVphY4WTdwtZY3Dla0ytHC1w3aZlrhw4aM2LHFmxZXAAplGoP+GlD+GlvheJiImWbZIcIie1iE/BoF+DPFPBbEwQhCMKxnWeNwd2+tQIaYpIGAwCgIGCgUAEBAwMLCxcbMwNcAITYRla5GrhoxcrXLlszWtHLFutc5MeFazZ5HONm3c5HDlqAKWxiD/hxG/hxHcJxnFynK6upjhPPgg/4NJP4NJXadOUcGEbbXN6zghqaIsYCCgIAQJAwIhYevgYG8ITYQ3ZOGDRgwZLW7Fs0WtGmNqtcYWbVa2buHDnCyauMjhgAKjAEzhPxBJfiCtvScoynCa9JqUwYLYMGSVpQgjKNkJXjlx69e3Xtz7886gIP+Ddj+Ddu8Z5NVqtaxGIuc8c8b6xxuczmbznfHObVjty8jh28CAIN20Tm9piATcIuJpMZxmrTAqauePn+C9IAhNhDDFjZZMTLMtcZWrJa0cYcq1w3xtFuFnjcucLNw2bNnAApeG4P+OGz+OG0G9TvHPXGFRWJ4Z7JAhPwbRfg2jBo08DDkhaVIRTrWemsdIITFGEBGCKKcYpp1jfg5egAhNhGFpjaMmWPEtbtcrda0bsmS3C2yNluZi1YOGGJg2btmAAppHIP+O3D+O3Ht34ZhGM6zWZ3NzV6z0ufAg/4NLv4NL+nXwLjGtVjSJzeV5nOOffoAhcNjGpggiQQwQwwRxQwQwQwz0049piE2ENWGPGyxt8K3HmxMFrRi0bLcLBiwWtsWbFhcZcLfM1aACl4ahPx+afj810Y8NMNMNsNr0mIykwTcIIP+DXL+DXOuTg4OV6Rczlzc68NAhMXO175JE4xnEnBVO/LvICE2EMcjRo3ZtWa1oxb4VrTCwwrXDBwzW5GGNkyauGblnmbAClYSg/5DtP5Dxe14wxnXGM3fPvxAhPwaEfg0BvsWpmpkhaWClJ2Ahc1RnYIYBBHDBPboYIghNhDBuwwsHLlktyM8zBa0cYWi1w0b5VuHK3buMmXJicZWQAqNATiD/k+M/k+NAeGzfFmo5Y6a6axyqk43rdZxud57758+O9peF18RAIP+B2z+B20d+x17Rpqq1iMVJveePPPO+s8751tSsajHDEeFjHDQhOJKs53jFUAhGKMpyCUYIRgnCacIwiTnl6cYdoAhNhDVi0YN8OJotYYmeVa0aN2i1w2atVuNtjb48bVizctsoApaGYP+TOj+TOnnyAdp4Y4ctcr5dcdwg/4O0v4O0+/YBTWU8ceDjvw6gIPpwuJRNZzdpXnO+sznsCE2ENWmVozbt8K3G2bYlrTG3zLXDDG0WuXDZs1zMMTDDmcAClMSg/5Rgv5RixK74sxnputAg/4Nbv4NXdRy1y4a0Y51N7CGsJCAgcDwUDABCxdTDqQhNhGRo0xMnDlotw48bla0ZtWy3E4as1rdy3xs3DbHlw5sgAptI4P+GTD+GT3lyUT18DwZ564xdZqUwpFX0m+ghPwlzfhL3zZ5SilQ4GPRPJG0aThFWrGxyz55AIOOU5u2MVSIN5lMpFxu+Pp34AAhNhGLGyzM8WZgtZ5MbRa0atsi3E0cuFuNxlcuGGTHhasMIApeGIP+GoT+GoFETrc5ucpqo1fgd/IyhPwlzfhLXhJglRCBNWmOme3DxaSFyGQNqihgQRwIUMcs9+JjwgAhNhDRxla5GObItyM2DZa0bMXK3C3b5luRzhx4mOJlixsXIAp6LYP+Hgz+Hg3ydVzq8b05RwxitVSLmbzO7zed3MTrPiCD/hKc/hKd1Gp5Z6NTiE3xzxzz3xvje5mJnFVqNYcgg/Q7ejmpiJWzK6upQIkTEzVwnOevrxwAITYQ1yN2LBy5bLWOFjiWtGbRwtxNMjha1bYWjbNhxuWLJwAKXRaD/iDm/iDb3EZmZm7lNZ7ceHKgg/4SkP4Sg6w4Vw1HBqJx14eCnuCGmqQwCQEAQMBBoWDh5Gjgp4AhNhDJwybNMWRmtYMnLJa0YsWy3C3c4VrbK5aMcORszZtsIAp0JIT8cGn44NTJl1a9WvZt1a8mOV5TlWCE4QnKNq2vqIT8Jdn4S+8gtfJl0adm3dhowSpKSU4xvDPLg6NOkIPyM3lMXEpoirlMzKatm88/B6+UITYRjYuMTZm4arWDLC4WtMblgtwsXOFbhc4crTG1bZHDVkAKXhmD/jt4/jt5azEWuM4mUxmM4zw4AIP+Erz+Er12uNTqNNRqKqYzXPnkhbMpFpYYIIICCFGhjRw35VjgITYQ5btWObHmZrWrRy1WtMzHEtc5cjNa5xMsLRjizM8ORuAKYRmD/j7Y/j7Zc+TM43EkQxFTrjPgAIT8JxH4TiVKt2HIyTzRjCsMss9MOngAhZshlYIEEUJDHCjRpYacDgc8ITYQ4aZsLbC3ZLWbNi1WtGeLGtwsszha3YOMuRrjc4nOViAKhQEvg/5DcP5DcfJ5N1ms4zqcYjlHDHLFVES24xzzzzzz1zvjfHwdgIP+E3z+E33nHDfK+UcqxqFRmtzM7534O+u/BblTGMcq8TljgITB0ODnhAirGYjABAgQijCKE4VryeHLkCE2ENXDjC1btGq1owbY1rRg5YrcLJthW4W+Nuya5cePJhZACnUtg/4ZGv4ZJZ5eH4XXp16B16AZxMSuONZjnwzURrjwmYP+GOb+GOcInGQAO3fxrng4Xyzq6uL411jMgIPXbec2lE1ERJKyEIhBMzN53nj3z8AAITYRmYs2jLC3ZrXDlu4WtMLhgtxN2ORa0ctmjFzjaZc2JgAKXBWD/hpS/hpT66TSVzOYvEctZIT8MmX4ZM+JekqWlCEkJ44Zcd8YhriEX5AQMBAwEHBQcBAwsTVpYCE2EN8rdhjbM2a1ozcNlrTNiaLcTFyxWsW2ZtiysmLFg1zACoABLoP+HRT+HR3nieG15rjy30dK1jFVFEzOd53fVzL4b5aAg/4Y+P4Y398p0qrxdbbvO97ze3NaZRMTpjEeFnlwAITtJ+B4KUlSEIwrCZFCKEYRhGU4IwijGeHTyXCAITYRiZNsONtjbLcjNtjWtG7fItcZcTJblYOMTTG1bZMeFoAKgwEtg/4f/P4gC7TaJmKjWta4arGJxNZibvO9547zm8c+XbmAg/4ZBP4ZA4iuGnTVYQnjfPjx58ePXPHfNZquGtcI7ceGNoXIZSFtyCEghghgEEMBBCijIIYYIUKWnI4WDIAhNhDPE1YNM2NstwuMTBa0Zs8K1wxbM1rFrlzMG7LM2ZN2wApqJYP+OOL+OOMA48Ius63jOJKuJq0TrbwAhPwyXfhkvGXIMmXdfIwUtCUE16xre8NujSzghIUlQTnGZCCESKMYRiRjOufkx5QhNhDBkzZscbJutYt8bBa0buWy1y2wslrRpkZZsmHNky43IApjGYT8d6n4728GO2Gl5Y5XTlW0KYJ6q12Ag/4ZAv4Y+emezhOrpU4yu56uPg6AhcpBg5YSGGCOCEjQxy0342DRACE2EN8bduzZNGi1lhysFrRm1YLcOJy0W5muHE5xMGLFqzaACooBNIT8fdH4/A+Bw8EJwrKclI0hbBa2DBSEowx1wzx48dbzjOEqVyV1bdhkg/4ZRv4ZS6rFRwxquU4Lved8+O+e97zMrURGMMNZ8TxfEMCE4nEj34wjIhFEnAQEYABGE4IxnPDGOfb3gCE2EMcLlm3yNHK3I2zNFrTIxYLXDfIxWtGTJkxYY27nJhYgCmMYg/5D9P5D9R066305441ubu7rjmyE/DJB+GSEUrky8KeLBitilZOMssCGsISzgYCAgICBgIGAg0CQMDE1cWugITYRjxuGDBnjZrW7JzmWtGrFytcsXLlawZYmuHGyaY2rduAKYRiD/hhw/hhxZx1nhzrrrvriqcR2cgCE/EA9+IB9ky7L4o4oYp4JynCuOGPg5oXIYLOkRAhhRwwwwxz4XGskITYRkb5WzTHhzLW+FjiWtMLNgtw5sTda0x4sjdszzNXGHKAKigExg/4aIv4aI88Yu+MZqajXCumuXLWqrdc87zx3njPOcsqiPI8PwgCD/iA8/iA959qrg5RwvEzF3meOePO+t8bzErYrGKxqsZ4YyITlaoeA0oSgjCsKxhGAIIyQiRhWEYwRhPHt4LnAITYRicsmbVpmzLXLdi1WtM2TMtxNGuNaxcNGGFhjxYWjXKAKXheD/hz2/hz3OnWt46651mDhnwt60IT8P/H4f+TBh0R0R1TwI1nHPa+OIIXPQZuKCCARxwxoY46cLiWQITYQzaOMmLFiYrWOFjiWtG+NwtxZGeVbkwsWLTIwxN2mNiAKXhWD/iBW/iBd3jdXdbrjhjTxlcCD/h70/h7ZT4HDhrhGLid5753x4oakmoCdo0FAwEBAoFBwsTXw8BTAITYRhctWGZy0aLWOTFkWtG7Butws2jla5bZcjNkyxOGTRqAKYyKD/joO/joB6gGcbqMxNShCEb4c8QCD/iAC/iAJwAeF4fgZ0xWFEy4136dZ5oPyuMpmUwRczExKYtc3njvfHwghNhDlhmws3LdotcY2TFa0xsci3DkY4lrFnjZtmrTNjZYXIApnJoP+P6b+P6cHg+Aurq0SmrqJhMSi9XrHUIT8QMX4gYwDNnzZ+FjospGAjGFUby26stSD7XECZu7KgiS0kwmZzvx+/QAhNhDnC3cuWDHEtYYnDNa0y4mS3EyyYluXLjytGzFphw5mIAqIATqD/kMW/kMnXV1eriYuFTiMVUYYvF6nClBtu+N9Z5ty63PigIP+IHD+IHfF1OJ1OMajUYupnM3lm5ueM5nNzMxmrjdSRFdnLlCEtGUgnGYQjCM4AlFCMYRIkIwQTlEinh5+OfcAITYQyxMGjTC4arcLZtkWtMuHGtxZXLVbkwsWLho4atszbKAKZiCD/ks6/ks7b048C6dEcK4TqGV5jOYyg/4UYP4UYXHg58jr0deF1OERCYvGczuF0E0OhlQQQoCKGCGCGGFCJadCgywhNhDJtiZsMeFstYtmLBa0cZGK1xhctVuJxhaMsuLM5ZOMoAqQATqD/k+G/k+HOnXxOfTj23q4XK7zPHO83mzVVjtz5cqcK1Gohcc9c874gIP+E/L+FAHo48OM4zWanEVWKxERSCY3G2+PgeDyTELjMTnW+kxAhGRGNEE1VUUpwihGEYCEYRhFCMgIxinGunnweCghNhGVmyZZmzbKtyNGDJa0yMMK1w4bNluNm0b5WTBqzcsMQApfGIP+TBL+TBPny58h4GeEajlNM443kIL+rNP6s18edwTc7Nzqd5mwhpiigKWVgYAgYAgIFAwMPF1MHB4EITYRlbs2ThvmarXLhg5WtGLJstwsXOZbma42rhxixsMjLIAKmgFDg/5PgP5PgccpxOpqMREVlvPXffj3488o1w4eB2dNcKqpq7u+N53xzvfG95njretQg/4Zwv4Zw+qyp1NREIrPBWoxiIu73Oefhc5iE4UqIhi6vG6yveOuKgCE43Cj24xSmQiCMEUCJCIIwAQjAgBFOMcPLzx6gCE2ENM2XMwysmq3IzcN1rRy4YLcTHCwW4cOZrkzYmzZszxACl4XhPyYffkxR0b7Zs+ZkYIYpWhC2O0cIIP+IWT+IXPpmoiWuNkxWeW4jYCFwmSg0qCSVGIYI4ZZ78fBkCE2EMGuVo3y5XC3E3xMVrRiyyLXDdk2W42zbG3yM8LFnjxACmkig/5Qtv5Qv+LGa3wukUrEarVacJjEuPTdgIP+H4T+H3HNYnV63rcTc3cbnLjEzCt4jICE52h3VIkYooyjAIooxjXH0YyAITYQ4yOGWVrhbrczVrjWtMmFktcMHGFblbN2uFjlat8rRmAKWhSE/Kbt+U2/TfBpljVhNKWCOaFghPw+Hfh7/wU3NUc06QJ2xr5Qhc5goNDDLBChhhhhhtztLBAhNhDjExbYceRotc5cTFa0aZcy3FjbNVuNxlyZGWHHmxuGoArTAXqD/j+U/j+r8TxeHLxfE8HwDr0DlzBvWYqYurrKbixTE4VOCkVUKlFkxCYldzcyJLZbWzExcTFiIiqqs8CQg/4ghv4gk+XXGufLjwOPAMZB4Hg+BMUwurSmEVNJuLTdTGYubbvMZkmozK5u5zU1SIxmLmYnGKxjFYmKMIrXXpuNgIPHrevMVFQmbubQhAWJQCriQkAAiYmJiYmJAETMTExMRMTEwExMSJiV78P1br4AITYRlcuGWLFhxLW+RizWtGzlgtcZmrFawwscTNyxxOWbViAKqAFagv8AGG3+ADDd8vyB3ludzssMRLFAGbFnZNwZZsqULFsqpapL8G3Ag/4fXv4fXwHLn5HHhGq4TS5zm95mefbuA69PL4ZuWUzOIqMVjl4PgB4UY4VqohNXMXLjO+fggIPzPQnz/JJCIkiUkwuriJhCJiUxcTMTExMAExKJQQTBIXz+BZdAITYQyaZsznGzyrWjhy5WtHLRitwucbRa5xOGbfK2xNWuFoAKiAEug/4cBv4cB+PA6zXGpqIpW+XPl16b1M8OfLny58uOLRnDnyCE/Erh+JXHJlM2GiCl4Sna+TPoy4sNl8WPNlyYcV7VjDHLbkyghNnYS8ExEYoo1jWcRClsEqIQjGc5xnOt9vJpgCE2EMMjhjkbZHK3M2aM1rRzlzLXOZyxW4mLlxmyt2zFsxzACkUJg/4bEv4bFeuFYziD/ins/im543Gb8GSGsoSAuYOVn4GYITYRhYMWrXKzzLW+ZtmWtG+RytxNXLlblYYW7NnibuMzNiAKSwuE/DYp+GylGFdmfNIAhPxYdfiv7vjtttvZQIehQBB6nAYLE4jAZ8AhNhDluzbZczNutzOcOZa0aMsa1xhzYlrdw4cY8LJozxtsQApECoL+qcP6qFlZzM2C/veb+9uWFe9Ah4pKoDAqDDZjA0wAITYQxZt8bhu5arW7RwzWtMjNktxZmrVbmbsmmbG3ctcrbGAKWBKD/hpq/hpn43u4vU4U4Xw6AIP+L/7+L8/UYmN3xnjHGs7khq6UgIPAqBgYCDhINCxdPAxgITYRiZZG2RsybLW7lm3WtHLTKtxY2zVbibYWjlrmy4cbRwAKVA+D/j9w/j9l51c3F456nNCE/Epl+JS2uTLwMMoyvSMaAIacoEFgOAgYCDh4mdiYOmAhNhGbNlaN2rTEtcZGTda0xM8K3C2xY1uPFlctsTbFhxZGoApHCoP+PqD+PqeWdTlkg/4oLv4n75m8Z531h4VMoBAJzIZPAVAAITYQ3wssOTKzyLW7BjjWtMuJmtw5GLla4yt2eJzkxM2jhoAKSQmE/HqV+PWfLmvurgsAhPxX8fiurzteDHhih5VEoPAafFYjApYAITYQ5aOcbhljcrXLhy1WtMWHGtwtcmVa4btGrhm1aYnDliAKTAuD/jy0/jzFuWeXHwp0hPxeEfi7JvPKwb5Z8YCGuoiCicCwcTI0MBIAITYQ2w5XObG5ZLWDhq0WtGDfGtc42DhbkYM2LjLlcsG+TMAKQgeD/jxK/jxTzrjUgIP+MQL+MM3a54iHpEJg8tqMCgQhNhGZjmat2jjGtbMGDZa0asMi1wwxM1rLM2xtmeXNjcuGAArnAq0Bhfc3e5/gsxt0ENl9wFdWDkljnUxwRwSxRyp40McdENEMEckcMsM8EcySCyC6KiSqKqCrE7bb8IY2LAMFTiK6pakEiSSaWSGJBTJLBLHHDOlllSxxUwxwz1x2x4OGuGWGAgihnhpnnpnnhlhnTzy201z2x11y1y202z3112y0gIX41evjWTumjggjiAKaK4oYIEkc0ckMkc0ckCCCGCJBFBBJBIiikhihghgjhEsUMmt4W4X4S08EsMMMcMcMamCNHDHHHGlQwQxSxRwQSwQxo4I4JUksUcEsEcEaWCOKCBJAmjiRQwREUESSKCJJFFImgqgqnomgg/Y8K/V57uUxFIFxmJxeIgq4zFxakwmFzBNIBcTNXUiLMRMZwm4XiYTMIuJRdXUxEgmEKmpJmYurhExImJEImEwmYmJRMTvxfRnzgCE2EZWTRjhcZHC1q5xtlrRy1cLcTNuwW48TdwybtGTJllaACpYBP4P+FyT+FyXr0OvQzjwaze8pRFcMcsa1rhiJxmt3md53e744uIrl37Dxs8CD/jd6/jd7mAOvTvqaxWNYxGFTKV53m+c9Z5t5kvWoxqvA69Bw3QCD8bWc3mZkSJKuJImExMTjOF1dZq0TExKUze/D8t8BACE2ENGrNw4wsGi1plcNFrRk2ZLcWbFlWssLRvkx5WDRjiaACm0ehPw0AfhoBx4seJjtWc43jOUGCWCEHC34oyCE/G2R+NsnFjnJopLBTFCk1a3vXHlU4NMIhc1hIdPDDBDCghgQI4IUaNHLh8SygCE2EZXLlg4ctnK1ywbY1rRrkYrXGPFkW4cbNlmYtceVy0yACmUbhPw2yfhtl2bUbXlFNOM5RlKGLDyMtoiD/jbI/jbJHhRPKMVpGWbvvXi463aFyGMysccE8cMcEIhRSo4a8bgYdkAhNhGVjhws3DPKtxN3GJa0YuMa3ExasFrVlmZMmbRq2yZWAApiGIP+HbL+HavcxF8OeOLjObmdO18ghPxtvfjbPz6NPEx5I5pYoUgVvhttnjCF00WblhgghhRxQxwQo1OJxseWITYQzb48bDE0xLWTFxiWtG+VwtxOGeVbjyY2zdlicsGbPCAKbyGD/jlC/jlDuirCJ2rnw68uOGJrE8OPDiCF+N0b43R8DgMDgK6gqryVdE1UMBHDTHDXZkcJhYXAZiHRykCAggQwIUcUaFDDLfmY8UAhNhGVoww5mrXCtxM2WRa0Z4mi1zhb5FuVvlxY2zHMxbtHIAqRATWE/Hqx+PVnh2jGc4xgpK1LSwSlaEiF6Y4xnONUZpZcmnRlyMe7HsmAg/43JP43Je2arhPDGFTVxvd31vnvvPWeq2nCu1Y6ceExEo5dfAmE5HAj4BjCECEUJokEZIwhOEUZTQRhEijGNa6+C8CAITYQzZM2GZy0brWWJi2WtG2NwtxZGTFa2auG2NwyYNHGJuAKhQExg/5AHv5AH/HxNxF1mLU4Y1y1rHKYtxnOeM7ttMqnt4fhAIP+N2z+N23w8VWMVy1XKom13vOc5zvnnjm+MXhrhjWNToCE8BSl4FnGCJCMEZThGE5RIIwjKcEROE08enbHrCE2ENc2ZnjaN2K3IzxNFrRrhbLcTNkwW4cTTM3zMmmPI3ygCooBMIP+Qnz+Qn3PG83EzMxOo4a5cuXDFYmMrnN53njnjeZvlvxo8ACE/G19+Nr/RhpKVMGDBLApWuOue+XHlrlrhrNWkbQtbBK1IZr4se6E7WKHZxzBCMCMpwjAjJGBGEREmnh4vBlzACE2ENGGVtmb4cS3Nmy5FrTMwxrcWNwwWtcLRhkbuW7ZwwcACl8XhPyQxfkhVy8TDgliYIynCda1jrlnoIP+OBz+OCPHWlxes1MQieXXpfSGuIRbwcAIEg4CBgYGDiZ+RWAhNhGJiyaMcrdmtyN8LZa0a4sy1y3Z5FuLM5x5czbDjxtmYApXE4T8ken5I+ZcTHalFpyUnC0Qg/447P444edxbF0VcbpYhqqMgLuDgIJAQMCgoeAjaeFngCE2ENnLhk3ZOMK3I2yNFrRo3brXDJu1W4WTDMwc4mbZs2wgCmIcg/5OKP5OKQdqnhPSemcJZjjrrUyAg/44MP44MQYnjw3W8ShExvh4OLiFzk2RrgQoIIUMKGGGFDHDTj7YdkAhNhDNhhZMW2FotbYmzNa0zZnK3DlbsVrnG1ytGGXNjaZmQAqjAUKD/lVq/lV/zN5vi4riOGunbwOnbXDUXe853xzx3nnnczMRitRGIiorpw7eF08Loq+og/42PP42MYacMYxjBd3mc73njfPOZMxKJi8SzGZmYqsYx4Hh9kZxGeSghPA0ngeMIwRghNCcJynBGUUZRhGE5RjAjKICMCEYEJ17uWHCITYQ1bsWjdhkxLWmLExWtMThktcY2WZa4a4WGVzmbZWrFgAKxAFeg/49RP49RSrPB8DwfA8vXOutcYzVzVxWKxrHgd+00JSuY3F5lE1VYxdPC8PxrVVaiqqESsTceHHg8+qD/R6fo9Tp1NbOM4zFNNOE4zVrtx7d/GzqsKRF1LpKMt57336dWt8MxCrTVxcTC4mc8uuOPLywhO0hHwDK0IIoxhGCEScJwiQiEYAjKcowjKIRhGU4IwIwiQihGEYRBFPL2YxhxCE2EMcTfJkYtWi3Mza4VrRxkyrcLBlkW42TRgxy42TZpkZgCmgbhPyNPfkahpjxZbY4YYYY463rOMIYoaMGLMCD/bGftf+l+JvwEXe3Oc5u97x1wmSE8GcGtb3nWcKyjKcIIxnh18eEewAhNhDLFjw48bNstb48WRa0cYcq3C0zOFuRzhxsGWHG2bsGwAprJIP+Pcr+PcsceBw48ufjZxqNY5OGYu5tfbvrnICD/WgfrQRz5HPlMIupi4lNDC+3WM2AhPEnLpPwCghFCKEUEYkSJG/H4KMQITYRhwsHGJozyLWLdmxWtHDfGtcZXLdblxYcLnG5xOW2NuAKrAFLg/5Fuv5Fo/H5czr0c7zx5893OMcOHLljFVjGK4VUzPPfPjx57zmYvGMVitRWNa4dunblqNxx59yD/S6fpb8hnDtPDpjHBUzbNyTd3xvjz31vjOYuCai4qYrE8DCN04ahhOyE7FpR78bQjOMUYRhGU4RIghCMAAIwjCJBGEYRQjCKEY4e3OcOMCE2EY8LjC1y4Wi1kzYM1rRnmarcTnM1W48mJgyZsWLVlmxACqoBVoP+Slj+Sll4PgNbq2tgCYAdpjVVqMMRFYm0Tnjec53313z1njvjMxFajg1et9PB6Tqgg/1N36m9vTr058nfsAOfIBKbrMXialVpxJRjMT4Do5VirXKbIzjn4Hi8OM8whM3CnDwHGFKElJUlRSatZxnEAjAAjCKEQQRgEUr2vARVVx59qXSAITYQ5cM2DjE5yrWGZlmWtGWZqtcMszha3yuWzRu3buXGHEAKZx6E/JUZ+SpGl4216g4ymKWBghGBhyYZgIT7Hz7JXBOGbbsCkkr4sNpxheGmmWNQhM3OlDtxhScZxRlOEJwijO+fl1ZAITYQ4x48TJtlwrXGXE2WtGLdgtcYWTRa5cNMbfKyZZGDdsAKsgFUg/5QZv5QZ/A8E7d/CRyjUcKxUYiNzz3x6531cubMbvM7jKq1XCqxCJzMWLp4+M778e/XnvOeWO3Ag/0Tn6J3r0M4ulosIuLQmioRPkV05eF4GsYmb43mb3fG98d7vv27uXNUzBMUxx4b49SD+IOa/gPvEBEkSCLRKJiYEhMSCM4IuARNXUiLiU36fo51ICE2ENsLXHmb5cq1mybYlrTM2brXDBszW422LM1a4cjPFla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Y6HAOAgAQdBKwG1gMBEFk4RmHd4dxPl1ejUlQ35QIDCEgQRP//A0U1BQM4C2QZIDIJAJCbAwE3wB5FMwkAkIICAdvFHkU4CAD+AwB7hdI0Ek7ApD/TAKQ/Hg5DgoAPk+OgAAAAAAAAAAq/AWmD/ik2/ik3dejwfA79vH5XMzEzNTMRNIvVxUUxGKpicIqlSpN4ERMbrdbrjjcZjnjrW8rtMxNzebzN1vlWQIP+GEz+GE1nDr048OOopERikKItVxEouC6ytOS4mCrM3bc3W5lbdWqURE6nCopUREVOufKLg9LREwTMpABNXARJEiYRKExIiYhE1cRcXEwmrhEgmJmEpiU3z9ueACE2EOGmHFjYZci3CxbZFrTK1yrXDBjkWscbhozzM2bbI3xAClsbg/4vOP4vOQOyeV8IhOrxnW+ziIP+Gfz+GgvoDlljOtxNriY3GOqEyYkccZkEIwnNGaMWHfr4gCE2EOMOFoyyN8K3NmxuVrRgybrXDJg3W5MLDK1bNXDZkwZACpEBQIP+NIb+NHPler1eM42uuc5vjec8ctzJEKqKrTojpHKNVExu5vLHXwLgg/4YFv4YM9caUxFa6OmOWOComc5zveeOeObuLqMade01OJ1DUmdzzvPcg/O4pu4uZmJXBF1cTACwiYmgATKWePfrz8whNhGJk2yNMzTMtxOWTha0y5nC1xjw4VuZu0YNMLXMyyucgAqbAUaD/jhi/jhhkxkRPCM6vCaRMxMzPHp1OHGZzGamIrhPBpiYq6WjccenhxCD/hee/heP7nTqPB8Dxa4rlMVFTUVDp4PgHLGMco0nM7z13vfHPHOcxcYxHJ2XyIN2XExBI4rrNXACYShMFZqYvFwgjNXF1ZN77+XflCE2ENmDdqwxsWa3EzxslrTE4zLcWVs4W5GzRq4y4nOHE0xACmceg/47QP47Qbpyjr5HPpnlGIxMxnO43W+EWIP+GHT+GHXp1VW2+XXFwiZqYuM1zw4ghOxLq1lKCUUZxjGKMSMVcOfbYCE2EOMrfI3xtHC3FjatFrRllxLcTBy3WsXLnDkZMHLbJjagCl4Xg/5Aav5Aa0TKZnLm4s5rjNcwhPwrufhXdYqSpkwaJaJYo2rGV8MMoIailIOzg4JBQEAIFBwMHG2ZeCE2EOGmFgwYsGy3I0xuVrRthaLXDXHlWs22bCxYMWzlwxbgCrQBUYP+KR7+KSOuvTwfA8HwPD8Lx+FzaZmalETiavDUa1rhWKpBCKmKmXHO+PHPHOc5jMxnGdX2zHCE/D9t+H8fNjxa9XD4XB4G3MkhKUpQpKkJSWhGKN15xmvOc7zw3jeOGqc4RtSksEMEJII2rgvovCyD9Lw8xREpymUkhMJhMTWcZoCAABCYmJStMXOfF815QCE2EM2LXLhxZWK3E5ZuVrRvhcLXGHJmWuMzdu1YtMuPLkygCmMbhPxarfi1lyA1a919Ec0ck4TrWrDEhPxCUfiEtkDRppjzacF0Iyriz5sMYITlctCUpSlCMIzjWNU43w7d8eUAITYQzcsGzZw5ZrczJi3WtGrZitc48Tha2zMsbHDjbZsTZoAKlQFAg/4zNv4zLWs8s1MTcSmbnOd7vd3F1OIwqojt4PgarWMVEXMZymYzw54og/4ffP4fiefDnwvhOoxWI1WMRgJu8xxnjN3c3rw9ExEREVOLqJrPLnKD9brF5m7uZiSJImCJhFxJIiUJRKJCYuc56+D18IAhNhDNg4YMHDVstaOHGJa0xNca3Dmxt1rhi2zOWLRy2w5XIAqXAUWD/jcY/jcZB37eHjdbxnhOqxGKmpjr4Hg+B4PbZcrvK11NUxEclRRCIy0Ag/4dyv4dywcOPgW4RDWalc3c3nJz5eTrjVymJwnE0xer6eLrFwpDVzyAg/C9R8C3MIQIurkBEwRKYkTVxMSi8ZqYAJnj4/iwITYQ5cYmrVpjbrcjljkWtHGFwtcN22NblZsGeNvhct3LVmAKUhKE/GwR+Nglmz7K2hZGFZZb4IP+IQj+IQlE4zi4mU1nj0CEhioiRhhnGscO3ToAITYQxb4WbZwyZrXLhlkWtMLVwtxYmGVbiyMGLhy4w5sjZkAKWxaD/jnk/jnfvMZreOOJqaiNZACE/D0h+HoMxRzRzTxVtOOGscufCIXJRV1wiGGCGGGGGe/NoM8AITYRjYY8mNs5ZrXDPLlWtGTjMtwtczdbhyZsrVnkaZWDJkAKhgE3g/4wyP4ws++sKuWefieLw41dTSLq23FxxdTqKxNQqGorXLTgg/4erv4esedKmlFX4Hg+Vz4XiFEKmrxdZi4RDEozm97eCITJynZmQJQSjATRgjGCBCMJwnCKMBGCK/Zi7QAhNhDVmxYOWrDGtcMGzVa0Z5m61ziyNlrJy2YtcWRhjcZG4ApoIIP+O8r+O78vF1YudzxnjHPGURjfaY8Ig/4eJv4eGa1XCIxUlXrOuPDjXOXOvBb76ITZcijGKcpwhCCU4RnGd64c+ufaITYQxaYszLIyxrcuJwxWtGOVqtxYs2Jaxy42GZtjY5WjBgAKURKE/H5J+PxXPky5DBK0qUnBnIP+IAD+IAWpjDOudXMbjFiFgxV4RkaGW3Jx5AAhNhGZu5yuGjfItw5smVa0y5Wa1yyxt1uJozYN2DPHkzZWIApYFYP+Pyz+PzXj4DlqdYqNRVMTkIP+IUT+ITHrlETV1mLlvhndAIXNWNHDDBAIYUMs+NwMOcAhNhDBnlb5srZktzYmjVa0aZsq3FkasVrVuya5WTRxixMMgAqEATaD/kNG/kNH7d/AziIwglu7ze62ttmeOOOo1HDontWKcLxz1GyD/h9m/h9n3rw9Li6mKjGta4arQzlbeOcbjmy6cSZZjvF5g/K8T2dogmEpiYCJQQjFxcTM2JhK89/XjoAhNhGJoyzY3GRutYYmOJa0YN2C3E1Y5luNjkauXOTHiYsMwApvJoP+RsT+RtfG441eJ4VWKvxrjBmbzfOOdZXdVxCD/h60/h6drXKeGXO+ee/bvFoUxFU4XEzPPeeog/M8GIRdzMzJAJicTAmM319+qCE2EY8WJqxyZcy1u5ZMVrTDjyrcWRywWtWOVq4YNnDJixzACkcLg/5GMP5GIfAxGqvG4IP+HsL+HsPXGLq6u4W7LNHLLHPHLKAhNhDLIyYMWrVkta5MmZa0w4cK3Cxxs1rNg0aN8LVsybN2AAqGATKD/kl8/kmluJrVYxVYquGscKxgu73fO+O93u7mIxVa5ZrAg/4ekP4ec7qpjCoK2vN5zxvjnM5mauo1WNaxiqxvhfFkhcFoI5NrHAQwQwIYIIYEKAjihghIEMEIIU9uVlg1ACE2EMWDbHhc4cy1o1bZVrTLmYrcWNs1W42uVg3ZZGeZu2cgClUShPyXkfkvJ4WOmCEpTRhel52Ag/4giP4gie3eJmZlMcdcd4CF1EjTzwxQiOWWfB34YCE2ENWbjMxb43K3Ewy5lrRoxzLcTdxmWucrFhmyZsTdpkZAClsTg/5PSv5PTZc9cccdc8WxnbmAg/4eaP4eW8co6OFVCdxfOuaGmp6Dq4BAwEHAwMHBwcjVwEDgACE2EYsbVxicMWK1y4ctFrTC2zLcONi5WuGmHNhbZceRwwbgCmgdhPyHkfkPb0cPFOE4xipCmC2TBamCCk8EZIP+HXr+HXmfCzUaqMVWMcK1ULvbwd33hIeBI5+jWk5TlGMowCKM74+bHAAhNhGVllb42bjKtwt8eFa0a4XK3DiZMluXE3a4sjFwxx4cYApsIoP+UUD+UVfprfTVVJNswm53fPfPq3GOE+IAg/4c/P4c+dc/CnVaqo0nSsRErne46zu/JkCE4XGdfKhGCBGBGKMYISkhXXy57CE2EY2rXC2x5nC1lkc5FrTC5yrcOJo2W5GzNyxxuWjLC1zACloVhPyoLflQXIZM/Mz6JyhWGGmWTeCD/h+m/h+nOfSdzw3iJxfDc8OIhbIoiGGGGGWOVHGpx8ugITYQ3ZNczjG5yrWGNw4WtHGFgtcMmjZa2Z5smRu5aMWzLCAKXBOE/KZp+U0GujBh5mHNHFKVqYEaAIT8QhH4g9dMcmXFhwYaVjGsq45AhWmkz8MMEUccaNLhcvFggCE2EMMTXNhaNHC1i1cNFrTMyxLXONtiWt3GNk1xMHObLkZACogBM4P+WGr+WF3jXLhWETd7zvOd53udt8M9o1XadY1GtYVW+HXh3jCD/h60/h674wTeNOFdsa1qkbncd45to5+JlEXd54usd+HdAITjcCPgGMIEQgghGUEIEYzJynCMpk0Z1jhz68QhNhDfDlyMnGJmtcOXOVa0aZcS1yyy4lrVvhw5MjjI4x5mAAp8LYP+XBj+XB+eOONb1vV8p4VyrGIi543xvdsrm5vMZ4Swg/4eUP4eQ8VyxUVmdz1rjFwJi6lU6mJi4u73ufBkhMmaNb1RRhEgnGE0UElJyjCcUYRTw9WbwMAhNhGFrlcY2+Jgtw48WJa0yMGq3DjZM1uVg0a4WuVq2xtWgApTE4L/AFaJ/gCs14xzcsvN5ub0g/4e/P4fBYyTU4ljeueI4oa+gF/AgQsHDwcLEy9cITYQ1atHLLG0wrWLLI0WtMTTMtcOXLFa3yt2ePGxxYWWZiAKhgEshPy8ifl5TwXqnK+CtFFkN0KYJE54eHs5Oji6ODix1nGsITCF+Hhj4eD6KFEUSSOCWWeem2i2NCmggmpzGHwmDwmBwFc6nPa2u8CE4mrn3SjBCcIxghGCKMRBhjAiYCdengAhNhGJg4a5WuRwtatmTFa0aYcq1y5yNVrduyxtmWLFkaYcQApKC4P+XbD+XYvji6mqeECD/h6m/h6r5xFk9cCHi0ggM1gcBQmUwGbAITYQ0xZmbBtmyLWGJu5WtGLNmtxM8LdayZY27TIyYZGbJsAKpQFJg/4i0v4i0+m9Z1nE4vhOo1epi22ZzOc3ve87zlmaVUY4V4nXp5FYxyrlU1N3m++u9yCD/i0c/i0v4ddc9b1MXW8ZmKrGta1GoqarFREpvjOeczeZuJjKswmJuJZrvw45sIPhyTNpsguLTJExMExMSmBMTBCYiYmJiRMStvfq8494ITYQ5zOGOZwwwrXGbLlWtGWPKtw4m+Na5cuGrFy2aOGOJmAKqQFPg/4oIP4oIYmN6kJhrfQUhcTEwmLxlM8fC8Pp1qbIRFREYuGJqqmLZ268OfPkhPxXVfiur3b+Flhn2bTJlcHgcnFhVVghCEISSkpJSUp8KdpSpCNYznW8cMb3rjrjndKGK2aOxSqDioqqQLuUzMyupJgAmExMTAQBMTCamJmLq13v4Dt7gCE2EMM2JlmZsWa1liaN1rRviZLcORs1WtsOJrjY4XDJq3bgCnQqhPxFZfiKzAZJ4eBXBHIwSyQtTFaFJp1w5b4dbm7N94P+MAD+MAEBUZ6ddZjN5ji3FxKIYVwvwN6xQIR4AdG5GQRhOEScpwiIiE41nfPy4bAhNhDbFhxYcTZktaOWjZa0c4WS3DhYsVrTLjcZGLfE2csWIAqPATaE/E21+JtvRNglKUkqqxrO87rxrG8apo2hSWrLk3QyZM2jNktDFw9PRIP+MQT+MQXw9bm8XwcsdI4YiImJnNbjM2uZZvhx5bm93vK+TpSE7WJ37whCMYRhGMAiRhGEYQICMIwEEUWHwTOPCCE2EMGOZzkaNHC1u4yNlrRlmZLXLVi5WtG2RjiyNGzRxmygClUZhPxeafi81ABGCUzVr2adgIP+Lab+LacAHLm6dTW83yCD+Atdb5543NpSud548cxHECE2EN3OLM4aOcK3G1YOVrTG5ZrXLHDiWtnLlkxbtW7BjixACkcLg/4wZP4wS9b4Zhd4g/4t2v4t1cZi0zvAhctgY0Ms9eNrxQAhNhDZhhZN2jdwtcucLZa0aMGy3FkaZVrJrlx43OJjkbs2IApICYT8ZIn4yPb2vuwyoIX4uNPi4jwOEwtV8MKHikmQOhwmWwCJACE2EM2WTHlxuXC1jhc41rRzkZLcLlg2WuWuJs5zZs2VzkygClMPg/40QP40M254NVnhxrngg/4uAv4t9anNXmOeOvDryIaItIGCvUDBw8bIwMJDQwAhNhDnM0a4crfKtx5MjRa0YMGq1y5ytVrduzzNcuNq1ZMmgApZGYP+Hhb+HiXoHTq6avtPgTymMbOIg/4vNP4vNQXTVdeXXW03W4iQhOVy0IUokE5xnNOeXswgITYQzbNWWPKwYLWuFw0WtG7NktxYnDZa0y4suNuxb4cjHKAKnQE+g/46Bv45/91xxz5eX0zM3cWVOMVrGNYxVYYVSqTXGd769efPjnMy4SwAhPxYNfiw14Gu2LPmvZJK0sEsWCVIRlWdY1nPDeeHHe+XDPDe85xSjitbFgxNUsSE3cR10EE4TRjCKEQiBGUYIQjBKspwjCKESMK4ezGfOCE2EZMrNpkyN3C1o4cY1rRu5aLXLlrhWtMjlm5yYceNs3YgCk4OhPx84fj5xBix7t+ytIP+Leb+LecHTr066mSGqJqAg8AwMDBwcTIzcHNAITYQ1ZMWbhozbrW+NnjWtMTdqtcYmDZbiYZm2TEwY43DlwAKSQmF+P7T4/tcFbFTiI4whPxcNfi4b0Thn1Vuh4dLoHC5vJYXAZUAITYQxyMsLbJlyrWTlpiWtMjTMtcYW+JbibYmDHI5xYW2RkAKbx6E/IHl+QPPNeUMU8mPNpwYYzz6teTLmz6q0hGEgIP+Lj7+Lj/wm74c9ddd9bNceHHgIcLvAITwYjw+jWdVaRhS2BSMoxhWd9fFnuAhNhGbNhZuGzFktZMWLRa0ytma3C1Z4VuFtmyOGmVuxbMWAAqjAUCE/Iz5+Rn1lyadGXFXBKEkJKVwTpGMozjOuGeOeOcZxSlKktWfNmpTFS0JSy220x4Qg/4rxP4rxXXp37eLqsl1eOPLfCMYrhjWGIrMQZubvjN8/C8Pte8brnF74eHrcoOvU9tUYrMXM1E1MXG4rME1MxMAgSiakhMze9+D5s+IITYQ4xuMLNm0brczNjlWtMLHItwscWVa4y5srbK5YY2zdmAKiAE3g/5KWv5KWdri8xupq+mehWtYjERETM3OZ3mZvMWERPTKgIP+KYz+KXu8cI4Tw3XGd3x5nkrzaYrEYxVajhGnK9LxGUb1zzaE1ciPdhChFCcIwnCKJGEZRjBCJCAERGa+fnx1ACE2EN2Ldxlw5nC1i0YNVrRyyzLXLJpkW4mLnJmYM2eJywygCl8Yg/5GWP5GWVdp5OTlfCqhXHXPXXCD/i88/i89c+Ga49OOrq8TNb7ceFiFzWDlhQwEqOFDDDTPgYZa9QAhNhDVi3ZsGLdytys8mFa0YsWS3C2ytFrlk3YM3OJrhxZW4AqTATiD/kbS/kbn8K+Go4TwjFamrbzx3vfHPGd3dIqMY7d+3LGuHCOBW8cb2IP+Mdj+Mefp5fK5q6zWcXwrGNYxilKmU3M7X18DweHNuM2mOfDKQITJyHbUhRAhOMYxRQilFGEYTlOAjKMCEYRVnj654EAhNhDFy3yOMTTMtcY8TZa0cMsi1zkc41uTG4y43DDIycOW4ApkGIT8nN35OaatWvgVwQtGBOss+TLaAIP+LoL+Lm/w2t88RnFwRnhz5c6uwIaOsoOEv4WCgYAgUCgYGDiYebi4HAQhNhDdyzyuGbDMtyYWWNa0csG63FjyNVrNs0cZGeFg3ctsoApiGIP+U7b+U8HhcJbjnHGt0ir4c9QAhPxVWfiq7yYoWtmtkwYoYr0jWWXBpjhAhcpho9KihQQIYSOGeOefF14AITYQ4ZscmVg2YrcTXM4WtGbdotxYsbha2x5mmJjmbtMznEAKMAIPXpK9HA53WdzQAkAhNhDDLjcYmGRutaMMuNa0bZWy1y0cOVrBu4b5MOTMzwuGAApvKoL/ADqt/gB1XGbzpblSWVbLKyxvb3fJ7IT8VDn4qHRmz5s/AxwgohSUKWlSUIQSSjgjStccb8GD9qPF55m0SiaJiSQCVpE+P4fpACE2EYszTHlxOG61njys1rRoyYrXDjC0Wt2jXCyZtmWXCzaACnQihPyLPfkWPz6NObPKdYVlek5VhWc6XyRyUwYq2TCD/ilQ/ild5c+WM+FMcI6OmOU8ERV4rliuk4xxhZsBi4YkEEEkEIjhhhIERDHLTgcXHqghNhDPIybuW7ZqtxN8eZa0atmK3Dmw41rLC3bZsLZlkZYsgApeF4P+IGj+IFvq8DrqcKjEYionhmLAg/45cP45g/Acb4b4b1OIiJxnXO8ghc9Ph4xDFTBChhRwz4PGw6ghNhDRs2a5GLnCtzNGjVa0cuGi3DkxuVrfI1cN2WZkwaMWgApcFYP+Jar+Jbfluq3rrW2amOV8o0CE/G85+N4nXsvgpiZJ4I0wxhtljwiFymJlgRIIYYIYUctNeVaAITYQxyZmuVy0cLW7Zw5WtGOXCtxY8rZayaZMTli3cssblmAKiQE0g/4nEP4nA88oxFUSuZvN5znnx3veZiNY4Y8bn42OWNRiUZrrriCD/jgg/jgv3c2nDWMaxw4axjhUTEzPPO753m+cXVwiIieHXGyE71oeCQBCcoiMIThGCU4QRhGERGEUZzv146AhNhGNiwyZmrZstZsWmFa0YYcS3C5xN1uPE4ZMGzdvlZtm4AqYAT+D/i0i/i0VnmeDz14eOKdOWOHLpwxjEs53PO85zbNZRERjlXLWOXDGKqa8HXOD/jeO/jeXaNR4Gek9pq4zFzeZnjPO87u83md2uo1XCqirlMaqseBfCITRyuqSgRRVQrKYCEYCMEUYRhFCMIwQiQiRjj7awCE2EYmTfLjzNmK3E1bsVrRplarXDbJkWs2+TKwYYmeJmzYgCj0Egv8ABOX+AAnG4IX45SvjkxxNwIeIQaKzMCE2ENMjZgxcNGS1tjysFrTC2ZrcOJmwWtGGRlhZ5WThliZgCkoKg/4zzv4zve8zEwCG8ccXjjLi4aDj56fjo8CHn0AUGEw2Fw+FzQAhNhDfCyxtG+PGtcY8Lda0xZmi1w4w5lrPM4YOWTltiyuMoAo5BIP+NT7+NUlwg/45HP45C88wg+nV1CE2EY8zNuxc4sa1gyzOFrRw3bLcLFk2WsMzNzma5XGLDkygCksLhPx+yfj9ng1MVc0QhPxzdfjmrzracGW1YIeFTiAQOcw+Ey+BwCaAITYRlYY8zRkzcrWDjC2WtMONitc4czlbky5szRuwwscrBuAKPQWD/kIq/kIl4XSD/jl2/jlprdiHk0Ek8/iwITYQ2ZY2WZy0brWObIwWtM2HKtcOcrNa1bN2zhyzYsXOFgAKQQeD/kR0/kRnjVYkg/443P44v5vnGYeNSKEw21wCGCE2ENczljjaZG61hhyYVrRq3ZLcWbC5W5sTZk5zYcLFtlxACmQdg/5J6P5J3eZy5s1cpubiSqrhx8LNAIP+N0z+N1eeSYdKrGNcMKmLrjx14vTxbITuS5dYqxRJwjAhMnG+Hi4bACE2EOW7No4Y4cS1i5w5FrRwybLcLNw4Ws8TBy0y5sOLKxZgCowBNIT8lrH5LSaRlSUoIxTjOd61y3y4c88adrYsGiWpqlixYsVrRphtpjeD/je8/jfRu7Iqsa1jpXTVY0NxuOt8XHOZcdXNSrPLw/A8GciEp3oR8BooRRQjCMpyjBGUZATIgRjGuHk44+AAITYRjyss2LG4brWznKyWtMLFitcOGeRbjY5srNs3xuGeRyAKfi6E/J+Z+T81sva1rYKWpKUZzvXHhrl0011048N61SWwUwNF9ACD/jby/jbzZhKSYzjNFQqr8qda4a1GsolmOfDwZ8GE2dSMPA9UIRQiAIBCMIwnBGE4VY8fLnYhNhDLKxyZGrVmty5G7Ja0ysnC1y1xt1uXJmZ5Gbdo5yY8IApVDoX5QTPlA1mguwmExGAugmrwIIP+OO7+OOmvDqc4vh14bIeTR6BQOioDAIHDZvAYDMAhNhDFhhwt8uFqtxtcjha0zN2i3DlbYlrVrlxOWrPFjyMGIA=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Y2HAOAgAQdBI4F6gQBEFk4RmHd4dxPl1ejUlQ35QIDCEgQRP//A0U1BQM4C2QZIDIJAJCbAwE3wB5FMwkAkIICAdvFHkU4CAD+AwB7hdI0Ek7ApD/TAKQ/CqABRoP+OEr+OFXhvV0zjjw8npxjeMxBEoTioqq1FRFNRFRUxc7nd3Nsxcb13reAhPwOefgc9ZcmeWLfu27Neido4EsEMDFCUJxVnGKKasZzrOscMKrk4wQpKGbPmnirIIPyr8W0VCFTEzEyuJlF1dSQJgIATMTExKJTO/gGXqAhNhDfGzb5GjFotaZmjBa0ZOMK3DizZluRg0zNseTGwcZGgAqgAUOD/jj4/jj5HWuHk8uON1nMZShqMYrVVjVa1jhVRW65x1vrvnnjnOZRFRynliCD/gcS/gcTHPVb1nU6qq1iNTqamIyu28znec8d888563sita12jpXCOU1wkITgaOjGUJQgRheMUSMEUIwCEYEIwBCJGE4REYxjfHpzx8AAITYRiYuMLdu0brWrdsyWtGDNitwt2zNa4ws8LFtmY4nOJkAKXBiD/j0c/j0frfDeueNwuaRq+nHlQIT8DfX4G68jRDMtBON63rhyxz62UITmZ4E14xmiRjGuHbrdYCE2EMXDZw3y5My3LjwsFrTC1crXGTNmWtMrNywcMmmPEybgCmocg/4/0v4/wfB6eGTc3mJTFRiqrhx8BYCE/A0N+BodkhkpgwYqYJRhWdcOO9cNddb5QIXIY6OLZwwQQII4oSGCFCjpwOPioCE2EM8bjGxaMMS3K3Y4lrRs3yLcONnlW5srPK4xOWuZnhxACmYcg/5CQv5CM+/OszlNbxdQqdOE9OfSpIT8DGX4GL58JTRDJLBK0051rXHLbTey44XRSS59AEEMEMMJDDHLHTXgZ84AITYRka4crdhiyLWbHCxWtMONotw5sORa4xsGLDIww48rZmAKXxqE/Ir5+RX3RlnojKEpWjaFIRjWN4a8+gCD/ghS/ghTvfLdVSYTcZhMNLiFk0SDXwpEkcAQkMMuBxsdQCE2EMMrnE3aM8K1yyY5FrTM2YrcLfE2WscWRvmzYszlkyYAClkWg/5FPP5FNdvEavpfBCa23i7Ag/4KdP4KZe7lurjONxc3bijmhcdgmpgkkggRo40MdNuJhyQhNhDdw2a5czhgty5cOFa0xtMy3C3Z5FrTMzxs2bdw3ysHIAqKATWE/JP9+Sf84HB3TpSFKQlCJNOd51npyZdM163hWcEpUlihgnmmzoP+CEL+CEM58s0mItMxcSvV4zwHkRXLXbHCid565675z3SAhNXQhHwLOEBCMEIoRAhGE5RIyiEU5VhW/H1y4AAhNhDRkzyMmjfItaOcTJa0xM8S3CyYMFuZw0w5s2Jjlw48gApiGIT8k8H5J4cWPVeEEIWhgtmpkwQyXw4Qg/4KCP4KCevTvjgjE4zrLcXssIaUpkBgOAQEBAIAgIGBQMbZwqeAITYQ0xuWzJq5aLc2RtmWtG2XKtxMWLRazzNWGZlkwt2zDMAKhQEwg/4qXP4qha3V6vEYxGta1w1jhpiMxm93vO8855zNnDn5Hh8Ag/4Oiv4OicX0nTUVRVzbd8eOeO99ZznNb4Na1wxycrvxtoPyKm7zN3apXUxMTETCLrOLJq4mU3x8Px59ICE2EOW+Zzjb5GC1wzxZFrTDmYLXGRhmWtGebNmYucmVu2bgCo8BMIT8XaH4u0eHgyxgvCsI0lTBgwYMWC1pQgjeeHDXHjvWsJ2ho16tFYT8HZn4Ozd+qeaGKEqUlSVaXjW+WuG+HHed5xrKFJYmDBZTFj4VwITR1kfBMYECCMIwnSskYIVpOEYRQiRjGd8vDryAITYQxxsGjhhjZrXOZtjWtMrnGtcsseRawZZsjBmycMmbliAKfy+D/jD6/jD7rvNzmZFRisarHLGuFKm98eOePHN3nhz6b8Tn4ACD/g9k/g9l74xVarDUQFrrc5ve+u+7jMoxwjs8C9dqhMHcQ8CzIwITlOU6VkAQnCMpwmjfDcM4ITYRhcsm7bHlbrWTDEwWtGeZqtcuMTdbjxYW2ZplbNcmNyAKhQExg/4zeP4zeQ79vJ4bymKrhXThjlWoRNzxveee73GaeAxrp0CD/g+G/g+HC67TVRwq9Zib3nOc54745zeYmNY4R2cnlcXAhNHWR8B3EIQQnCMpkIwBGEZVpWUYxrGKd+S6QCE2EZMblo2ZOGa1nkYN1rTE2aLcTRy4WsW2RwzcNmbHM4yACooBNIP+ORT+OR3XWe3l8OLN5iarly4duHDhismc5zN53eb3cb1Ouk45coP+D9r+D+npzjhnhGKrGGrqZ3nd8b3e2ZzNxKKqsRrGnaJ0g/e43x4zlMxNXFxdTNTEwTBMTF1cExKc9fZrgCE2ENGTBlmcZGS3FhaslrTFlcLcTDE5WsGjVgxasmrNiwZgCmMag/480v4803PVVxjMcavGeU1wvXHp10CE/B4h+DxFakLQxMVcV5Tne7PDLGHHhKdJ24QlCUIymqnOtZzjj17gITYQ0bYW7HGwyLcbLHiWtGuRytxMsrFayyOWjBuzzNGmHCAKXheD/j5m/j5hZTmNxuJwajhnpACD/g8K/g7/4XwxrSIqW83ufLjnzIXCZqGDaxQQwQwQwQwwRwz4PFsMITYRia5cTPJmZrcLJpiWtG+NmtxY2rJbjxt8WHMzaNmORwAKXRiD/kBe/kBR6maubmMzCcY0eZmD/g8+/g8l4unDWKijd3veb8VnuIXFZCDA5lDFHFLFGghI6crXDkghNhDHC3c4mThytwuGrda0zMca3DmxtFuHLkc5WOTDicYmoApUFYP+Qy7+Qy85VwYrpfKqm68HeYP+EKz+EK06dauuOLC9WoCE52bD1SUkCcJ3vpy6ZCE2EZHOXI3yZcS3GzbNFrRxkZLXGZniW4cLJs1bMcjLK2YgClwThPyGvfkNVlaWDFLRfRp0abZaVuCE/CLN+EVtWKUYY8WnBpwZZMqGspCAgcCwMChYeHQMAgoGTpghNhGNsyasGbPCtyNMzZa0bYsK3DjxMlrJy3auGDNjmZZmoAqRATqD/koI/koJ5c3iXVYjDTE1nM8d77+B4J4cZvjm5mYjEYqNXjOt8OPK60CD/g/k/g/l4cXDMZLmMoTDF4ZwcFa1WIxRFp4uceDjrHfhx3KEt3pvAKMoyAjGE0ECMCMYRhGVZRIwnGMUUYX08GXMITYQxaNGbTFjbLW7li3WtHLPKtcZsrVblZZsbFgwb4crfGAKUxCE/JJB+SR3BbI4EOBDRaOC+MCD/hGQ/hGDzvhx5b4bxW2cgIa0iFigEGg4OHtY0CE2ENGLZrmYs2C1m2aMlrRthZrcTVmwWt2rHDmxMHLnHjYgCmwogv8AGXn+ADLnTvADZs85udy8s5uM0ICD/aXftO+R37AHLE8NaxhFzzved8/A8E8NYITdored51EEowjFFFGE4IoTVy8+co8wITYQ1Yt3LbDmcLcuHFhWtGWFqtcsm2Ja5YuGDNkwcsceVoAKXBqC/wAccf4AOPV8+IsXKXN5t8bAg/2dn7OGs8J1WMKGbm07Z6iF4IxsEepQEEMEcEMEcUccduTjgCE2EM27XMyYM2C3M4yM1rTG2aLXDlgyWtMeVg5c5MzdkzcACl8ag/4/tv4/wcZqLxx4bhaDDhnVAIP9qR+0zxmqVPDPLji43m+Md+e7sIXTQwwaOCBBCgjQxxSp5crLE1AhNhDhy0YMGrXMta4mmRa0ZYsS1zkbsFuXGxY4nLPK0xNGAAplH4L/ACI9/gBEl5ub41fHvx5yiyUiwIT7PL7OPPs26p5+FlwLQpGUVYznGLXo0gCEtzIw6KkhFOM4TIwjGc8/Fi4wITYRkZZcLJs4crcWRxkWtHDhstcMsjBazaMcjNjhyuGTVuAKYRqE/IeR+Q9G05Nk5SlK0JSjOGOOOG/FlIP9wV+3/59u4zFzMWiInpx6b8CwhPAkYV7MYRIooRRjO+Hh3hoAITYQ0btG7BhlaLcLZi1WtMrBitxOMTda2ysmrByxbsMbXMAKXBqD/kRo/kRz4HhXUanF1CUo58JzAIP93Z+7h5mNxdXEogidc6ykhdxWh1cMRBDBCQwQww05G2GDKCE2EOcWbFlbN8S3JlzZlrTG1aLcOTExWtMbXMwbZWmbM3YACmgehPyRLfkiXEYZs/Gx2jiWnKacaxhjpGMQg/3EH7iEcONXjMcdbi4VNRnp4eszkIXRTQtTAgQQQwQoUMMEKGOvB4uCHIAhNhDBm3ZZsTTCtY48Tha0YNsK3EzYYlrRlhYsGeLGzbNm4ApmH4P+TOL+TOM6dXTrjOtxccYzW4iangoAhPrzvrzycmTLovqrmjohgSgjWOWWfDPehJdJDn1sghNOE04JynNh28eLlCE2EOW7DC4bMmi1lmxuVrRrlYrXDVk1W5MLVg1xtGzRwyZgCmsig/4xwP4xwV1d1ccY23F1WKrUHbvy4+BddIT8AXX4Au2rXorgnknmjknivHDPDhrlM8ZZ5XrQg/Eu1RImZTa1rMzM5m98/YAhNhGRrlZuWzjMtZtG2Na0zMMS3Fjas1rlhlcsWrVs0y5sgApzI4T8Zz34zicNJ5dWu2WWOGGM5kaUlSVIKYs+qtKAg/4A7v4A8ePS4PC30dmKhXG74us9XOvB1zsAhHcjHowjBBGE05VjCKcLyjOdctdMO4AhNhDPMyZscWNitct3LRa0Yscq3DlxtluFjhbsm7bC5b42oAppHYP+NZz+NYvwW7rjXWMzKK4R4B2xntx1gIT8At34BXa4+dpzTyVwTTnO9cOMzyy0xpCE7VJc+cZxVjCcqwrBGs8N0Z36ACE2EMm7bLkbZMi3E2yt1rRu0cLXORmyWs22XCyx42zLK5bACmcbg/43Wv43W/A8Fw43cbrnGYmJ1XSY8CdAhPwDofgHRhFq18jHgYooRjG9Y7dGnXDChc5RDkZSEjlQwRxTyQwz4/BmmCE2ENGznEzx5si1i3zNVrRuzxLXGbG2Wt2TLG1ctcLlgxYgCmUdg/49Gv49G3j9ucWuLq1NTw1vXC+hQIP+AbT+AbVw1x6YxXC9Lu+Oc+D068eNZ3KD+EvRpx53abi4uJCW9+TznkAhNhDfE2YZmDPKtcMsTFa0Y5HK1xkYNFrnGxzNMeHFkc4moApnHoP+Ppb+Ponr27mWZuc0iKqsHaOPLOCD/gHm/gHf343HGKpVRNbmeM76nd1XYIXWRxR6lBBDBDBChghEMMNNdNMsOaAhNhGbNjYOGLPMtZ4mbla0yY8y3FicN1uRsyx5MbLI4Ytm4ApyJIT8fs34/V8+TKxYYpwrKskYIRkpO182fia8FUiD/gIA/gIBVbwrjTlnBK8zNs8/A8HW95xO6IXTIYNbBFEkhjgjilgliCFCjRy211w6ICE2EZXLNw0cOGC3HlZ4VrRtjxLcWHLmW482ZzjaMM2PI4bgCmAcg/5BDP5BDQPA8PHHXHHGEVeg8TKE/ASp+AlUDgYc2HVXBOFasMdebO2gg49LjxzdKiYuczaZu5nnz7wAITYQ2yMsjJm3bLWjHC3WtHOVgtxZWDJa5aNszLE5bscLluAKWxiD/kQW/kQBnE8IwmTNrjMeL4nigIL+SaP5Jh1ctmzZs7k74WCGvEFD3sAgEBAhAwEHDx9DBQtkITYQzcOWrNk4yrcTdniWtGbJgtc5WTVa2y42bbDjaMmjfMAKVhWD/kPA/kPBcu0cKxUQnF1z1z0Agv5QO/lA9nmwzVrueZ3AhcZjIWrgQxQkMc9MsccOGCE2EMsLJm2ZYcK3LhzZVrTLhYrcLRi5WtGzNtmb4WuRs1ZgCnQihPyRffkjFoGXJGFKY+JlyTpCE0YxnOcp5dWsg/4CdP4CZ+oa3069M74camLTF1cxvhnXfsCFw1kWXwclVCaOCCGeCNHBCijgjgjlxeJgj1whNhDBnlYscmJutbsseFa0zNnK3FlYtlrVw5ZMmzZk3btcYApkH4P+TVr+TUfwwOrHHG63VxKYTy3iYIT8AoX4BR5AcDHkjijghRKERlxbcOvKhOFKMZk7xnCKMpxhOEU0+Tw4R7ghNhDVpixNm7XMtbNsjJa0yOcS3C3bZVrNqxxNXLXDmwtsoAqqAU2D/hxi/hxjeD4Adehz5denj8OMbjM3CYiMIqMRjWMcNaqtTSptm955758d853cMR2RwIP+Izz+Iz1vQXR4PgeH4XXUTiopwnURjFYRU255vOd53neeOeOW7mWsa4a7VyrE8l4Ag+XLaZSTEpJmJmJiSLqSYmEoTESiUTF0mEwlEkp4+j3e4CE2ENnLFsyZuGy3HhaM1rTI4arXDLJmW4mLNg4ysWrNk0ZgCoMBLoP+IAD+IBur2uM1nE6rhw6a5cMRq5XnOd3x45vc3V9L10CD/iL2/iMD8Ca1WK5XwVbjHOd7vO83vjOW5iacp5PCYgCE62KHgmSk4QjBOU0UYQiIRgQnKcJoxrjy5cPIITYRlcsHGbG0bLW7hkwWtMzlwtw5MjJawx4mzhpjbOMThwAKhQEzg/4jmP4jmXW9xdri4KrUarliMVTV1MTM3vO973OeG/I69IP+Imr+ImtfCdViq0qk43GZ3d7zebzm83lkNRjHB06dQITF2kPBqCEIwQjBFGE4RhGCEYBCcJwjGEYznh07aCE2EMmzdphYs2C1m0as1rRs4aLXOFu3WsMbVu1YuXGXI2bgCoEBMYP+Jnj+Jp3UbxnGcXVwpwjhrGuFYpDc7ni53mbRnwPD8ICD/iLs/iLzir0xGMYxoqbzPGc88543dzMxCcTq+XHxvB8AhOtLrwgjBGKMookSU5BCcIiJFGtc+OOPpCE2EMsLTI1bsma1s4zNlrTExbrcWRkxWtW7THkzNWTXNiaACmEbg/4scv4sc3TqxlllxmysVyeFMUCD/iLe/iLfDws8K6OkauM3nOe9c97AhcphIczfAgihQEMJDHDLbjbWkCE2EMsbVxiaZci3FixNFrRzicLXGZxlWsGLDMwwuMOZtlYAClwYg/4vCP4vF8QhVrtJioxfCOaD/iJ0/iJf3VaxwxjhnXGM53u+93mFx2QQbOOCCBDFCQoYZ8HlYqghNhGNy5ysW+bEtxt8OZa0auWS3C2Ys1rFthzMWOPFkytMwApoH4P+Mfr+Mfty5zF43jjrnw54zVwRHDPhTWCD/iJC/iJDXXLn4ByvtPKeDVibnjjjm4R2GvnylSkISijNGcUYpxvweC4QITYQwZYWTBk0aLczlw4WtGTjEtwtmLha2bt2jfJhzZmjnMAKax6D/jYu/jY/7OfLrBcZiYvF4iKavpx5QIT8RT34ip7MWPVKGSOaObDaMJxjNdpljzzAhcJjINLBEiRQoYYUMJDDHDLPgcTBnCE2EYcbDC0ZuMa1nhyt1rRvizLcORy1WsMmRhmwucblmzbgClsVg/44wP44wTwpxwjDgoxzOYCD/iOa/iOb5c1lxcXE3w41ysCGtIKAu4BCQMBBoGBQMLDy8jC1QCE2ENsThrkzMGC1vmcsFrTIzZrXGbNkW4WDlo5YtnLXM5ZACl0Wg/443P44v+dcnCeF8p4Kqa6xO4P+JSj+JSXM1NXjONxczdc8NoXJYSHQwwRQwQwQwxpYY8Hl5MAAITYRkx4WjPI0zLXLHNmWtMjLCtcMsTNa4aZHLVo4YOWzJwAKXReD/kBq/kBrnExxrnPFvWcVqr7ZkIP+Ier+IevxsxpyntnExc7XuL5ghHYh25ShCCEYzjGdb4+DhiAhNhGNg3zMGuVstbs3LZa0bt2S3C2xZluNjhzOWjFzkZM8YAqMATaD/kP2/kQLnrrjwvFVqq4Y1XCsRF7znnvrnre85maq+EdM+Fnwp8C+10CD/iFm/iFRxnwt8Llm85nKSIpqqpUTHGs3ed5nm6ueOuu/TYCD+AuXs5q5zNxKYJiQKlCJJiZTa7XN3mc+ACE2EYWWRswYOMS1y3YuFrRw4xrXDNlkWtmeJqxcMHLNjixgCloThPyIWfkQluYqYqZMGLFkyQnh4YCD/iF8/iGJ5C7ucxuKuZ6ghqqYgIu3QECgIGAgYGPuYNLAITYQzwsWjbJjaLWLhnhWtGmTKtxN2zVbmasHGRkyZ5sLPEAKdTCD/hmo/hmpB0iNaquE8r1GGKxXJ0rFVVRVYqLm+u78UIP+J3L+J3MG8bra5zEzMZrLNZXFxd7jbOLrlnWrg/C5zaESQIkkQExaECYtnfl+S9AhNhDLM0ctGuFktxuWzZa0atsq3E4wtlrTHmZsW2PK0cZWYApaG4L+83v7zfCXebNnc62XI+Cdg/4o7P4o7Q8K61rVcI0xtm89ed+GhN3A5tRCMCcIymFa6ePPhCE2EZceRuwb4XK1k2y5lrRpkZrcLFhmWuMbBuzxuG7BwyagCmEZg/4vRP4vRenXJgRRKLi3TniE/FKd+KU/dv506StJGM7zvXDHG0xwgIaulICTsYOCgYCBgIEIEhYezgIO2CE2EM8znHlbtWa3I4aMFrRq4xLXLTG4W4m2Fuxbs2rBg5bACl0Xg/4xTv4xO+c1mDLMkMT05+JYg/4pQP4pL86rhwcMVd3nPO+cdfB2hcBoIYNjDFDBCIUMcMduXhuAITYQzw4czRs4YLceJg3WtHGRwtcMGzVa5ytsrJxlY5WzdsAKWhaD/jNa/jNlRwzERcomKvWeXPwgg/4pXP4pQ1VrTVXOZznrfgnkgIaItIBfiAgSDQMLAwMbQqAhNhDBxhctsjVitcNGuVa0ZZmK3EzbtlrPC1Y4cbNpizN2wApaFYT8cTn44q8jhZcUckckLQsw4M9bgIP+Kpj+Kpk6ePy3W6sRvpaAhOxx4SgnWsYxjGNcO3guQCE2EMMrNoxZZmC1zmw5FrRk3cLcLJo2WsMLlu3xNnOJu1ZAClYTg/442v44veka6T4G6zc3fMyAg/4r7P4r8U7xes6urOMXIIWDTQZmVFDDHDGjnw+RiwQhNhGNjmbs2WbGtxYcTJa0b4ci1wzxuVrljmbs2TRwxZ48QApZFYT8ft34/bzVr2VlCkqQlCeKtZiD/irg/irhM4KzUrTnhzuAhcRkosLlY4IIYEJHHLicnBgAITYRhytmjhu4ZLWjBriWtMbXMtwt8WVbjZM2+HG0bNcLnCAKZhmE/Ie1+Q9vVr0adWvVhuwyxyqnGGe2GICD/iiS/iiTurq65cOXTl24clSjnfHYhcBoIIdbPAggghggQoYY5dHfBQAhNhDJhlYuWzlgtaMGuJa0yOWS1y2btlrFlkxtcOPM5YY2oA==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UsHAOAgAQdBMAEiAIBEFk4RmHd4dxPl1ejUlQ35QIDCEgQRP//A0U1BQM4C2QZIDIJAJCbAwE3wB5FMwkAkIICAdvFHkU4CAD+AwB7hdI0Ek7ApD/TAKQ/CqoBUIP+QAr+P/118jnTGeCo1erlvd8c8eN7uSo1jp4PgNb8bMRVpy3O2W8cayu5m0NRyvwgg/4BPP4BRarjU3jdXF8JxGmovhMRKLnM2zOtuHHwM0qKiYusxluMxtN5iYIjVwCDrlJKJiUpXMkTEwmEzExMxMImCJhMTV1MRMTMSkmEs8/L6x5gITYQ1ZOHLLHhyLWDnE0WtGWNutc5mbJa3Z4cTFvmwsWTXGAKeCaE/IBR+QClhorC9seCdGCOCmCOCGCdKo3jjpv3b9FQg/4FOv4FO3kbxPC8ca51mefDrG1xcTWLxfCd650AhIUgQSRhOE4XlGEUJopymjeuXHnh4AAhNhGJpkcMW2Vktwsmbha0YYWa1zmZMFuJy4YZMuFlkbsWQApcGIP+Qjj+QjnecSSmpRFTial4QIT8CfX4E+9l7UlSGK+Ssqp44Z2tjISHUc3DCSVaVlWFUKzrj3yAITYQyc42LHI3ZLcjTC2WtGbNwtxYcjFbjc5GrZzmy4cLhgAKWRaE/Ict+Q5fRp4kaUlCE5zrOtWXJlCD/gJS/gJTOupQqJqUXrOtgITqYp8PfGCEUYRRV18NYCE2EZMzdwwY5GK1nlxtFrRgxyrXGVi3W4srBg3wucmNpmxgClUVg/5DWv5DWztWtYiITc5ibgCC/k77+TvzzMslidbN7gCGgLRBW6BQECQKBhY2Ti4OuCE2EYcjBvibNMi3GycNFrRszzLcLlkzWtsONthbOWOPHlxACloZhPyG4fkNxDNn1a+Be1MCkLyzw1ogg/4Ftv4FtwxkZrjq2M8r4ZxQg/Q554yIhETN5zlc53wAITYRlbMGmRswwrWuZzlWtMebGtcZcWNaxxZmeTCzcsWWHGAKVxWD/kN6/kN3t40VrCErjNL6AIP+By7+ByPm51UxEQibm3PAhcJjGbrRQQQwQoUEcuTpwAAhNhDNi5YM8bXKtctMbFa0yOGS1y1ZNFrNtlasMLVoyZs8YAqoAVmD/kiM/kiNAAB37eDibjMTV4VNSIVFYz4kxhVTAmYubnjPG9uMXU1V+B5fleP43h+EAIP+AYT+AYUAAFXpicImEXFQiYmcxd8/C5zKZzGW62ymZTEwqMU04denXpvQg45cZlCoiIiVzK0omExMJTExJAQE1IIuKuJq6sJjMXNp6z474AAhNhDJwzZt2uNstx4srJa0y4WS1w4yNFrlpmZMMzJw3wtWIAqcAUaD/ktc/ktdOvQO/bxdXGcTWI1GIVMxOc9OrwvD7ceExMJtM5uZlOLjXHgeH4SD/gG8/gG9N6DW+EZ4XhiaKgm5u+/geCuvBqZtM1cTFyIqNT269CYAg/G8L1UTEriCYlKSYvGalEQiJJSTEXUxeLmJiZmc5573x9IhNhDlwxyNWDjItyt2uVa0Y5WC1y2asFrZw2cYseRnizY2gApiH4L/ADoZ/gB0NAi+9zzliRIvgIT8A4n4BxQM08fEy2ngjScpwjNeGvdvAITJxI9lCFpQgQmjVGE05ww304ekITYRiZs3LjM0YLWjfNjWtGjPItxMWbFa5xtmTnGzxtcrHIAKWxmD/k7s/k7t6dRczbMZiYYRHDKD/gHW/gHX3o5VHBpqauZmd3NghM3Inx9MoQhKKE0YxRw7dseMITYRlbNGrHLibrXOTNmWtGbbMtctMjdbkxsMbfNjaYcLNsAKigE5g/5Ipv5Ip+fI69OsMt4uppVYcIxqoqYtuMrmYytad9O/bnyAg/4F6P4F6e/YzjF6jEVFKlSbnO54zuc5m85tnV4rWmp6d+3HgIN7j4DikIiJiUsxMBE1MJiYmpJi6zWYznN7vPnAITYRjzY2ONtmzLcbVqzWtGDlmtxNG+Ja0ZMXDFmyxYsbLKAKVBeC/wA0wf4AaZebCrLLJZ3nnwCD/gWM/gV/lhi+F4mIRM7jm6iC8em2WdVq6298/DohNhDhs1ZMmWNutcZGjNa0cNGq1ywYOFrHCyzM2TfC0YMGQApKFYP+S/z+S/0B06qsiQCD/gXw/gXxHLmRLnyOvQCCxNnYEZpfPv0AITYQxbN8bBuxxrcuFs5WtMOXCtc5cbhawzY82Zqyx4mLduAKhgE3hPyZJfkyT06NuzfivKcJyhCkqUUSQQjSKMJsK8bwxwhWCUc2vUCD/gWu/gWvmLqIjE6jEIkuZlMZTudzznm3cxE6jhPB4Xg+AIPHbaRJbNZxmJVIRMIKsmLrNXEpvfXy59whNhDlwxaMmDBqtb427Ba0c48y3C5xYlrHDjZ5mjNi2Z5sYAp2K4P+TlD+TmldZq6qMYjlHKNME1tm8zm7yueuvBWAg/4Fav4FZ4rU8mlTVxm5453zvvHFxiIqKxiMZ7b1QIPt4OqxRmdxaYq4QCUZxmJXN579+fQhNhGXK0bZXDRotxY8eZa0bM2i1wwxZVrlixc4W+XMya5GgAp6K4T8jP35Gd76NOy6kbTwTwQlC0KWpC0LQlCUpSQuyzz78YCD/gnS/gnf5eD4HXpdTWazi4JiamJiUL1cRNZxHWiD1UpmFISm5iZiYmLiYmAXO/N8OPOAITYQ2ys3LRnhxrWDZg5WtMmNotxZcLhbkwtHOZm2YsMzFsAKhgE3hPyOgfkdV1bdnB4G3Zt2bbITlG0JSpakpQpBVOdZ3VXIzkUvYIP+DIL+DH+yrMZ5VNVhi4i7zec5zm13cbXMqisajwPF8Tr0AIOs6xotu5IkJTESiYmCJiaskiSeO/B8PQAhNhGZizbNWGHMtyOMbNa0YZsa3E2aNFrdu0ZZWrDIycNXIApcG4L/ADLZ/gBlt+H4Elbmy5Ypm86Ag/4Lgv4Lg7rwLwwxPDOs0ucuK+qEl1o9WKCSESM0Sa+Hi34wITYQ4bt3DJjhcLXDVllWtM2HCtxZcbla1cZsTPE3y5G7nEAKYhyC/wA3Vf4AbqzNba7Ozc1kZzAAg/4Llv4Llzt38TeJ5T0mIJ3ObvwQhcxU1MMUEEUMUcUMcEcEcUaGe/GsoCE2EOcbRtmx4ma3KwwtlrRgzyLXDRtiWt8mJuxy4nLhhjxACmofhPyabfk031a9WvRpyYZrwmhFCEp0nKU6UxiD/guC/guD4cavGeFNT0vDGamU3MdZdYWrKNOgkgRICGGCNHBHFGjprxrNACE2EMcbHI1Y5sS1o0w41rRhicrXONm1WtmzbNkx4WrZxlagCkYOgv8AJsn+AE03Mvim3d2C/nQb+dFYjIhPAIL6PlllW3d9+CE2EM8zhxkxNWC1iwbM1rRo0cLXOJizW42jNmwYYmeJw4yACk4Rg/5Dfv5Df+jCqUMuPcCD/g3I/g3J1nEo3jcXU14IhNlObSVEIwTVz79AITYRmxtmWRhhYLWmbE5WtGbnEtcZWjRbkYtGeLLlx4mzRoAKiAE1g/4/EP4/EfK4xUKMTU1cN3PHr06nh+F5fC8pu4iYiKwrTQCD/gy8/gy956IgmUzM1eL1eM4MZ7TVRGJrComtxt1zjwyE4HCn3YEIRQjCIhGEkIwhGacIwjBGEYRIwjGufkx4ACE2EYsLbNlctGK1k1y5VrRgzxLcLhq4W5cOPExbOGLNi5ZACl4XhPx9Vfj6hhjZs+TLky7sOaORYozgg/4OMv4OP+R4PgGM43w3rdTM11CFqyDVxRTRQRRQwQpUctuZhCE2EY2blg2ysHK1kxwuVrRhmcLcLXI4W4meRtmw427lhmYACn8sg/4kLv4kO6mrxMWuM1OsXXjTwiqTGZZzbeN8ONYshPwCBfgD3hCEoSgtjwY6Z7beBwbY4VhelUIEK4MdsuTLBUCE7HDjGNYzglGUYRThGcESIiTRnON+DeHgACE2EMMWJg5ZZGq3Cxy5lrTM1cLXGbIwWuMjRnkzNGTfKxygCmIcg/4mIv4mIxEzNXFxzrnjjqdYvwMohPwBdfgC7GLHqjSGBgjinasJznjZdOiEt0k+ykhCMIyQThNeePTvjoAhNhGVozyZcjnItbtXLda0Z4ma3DmZNluZxmxYXLHIyY5GIAp6LYP+I+7+I+nHMMrm2YzW9Z5TjFRwitRiISnddeG7g/4Fpv4Fs+khyqtVUIbrbLM9fC8OMspuJi9ceE2AhHcjDwCSghGE5IRghGKMYRgIwnCMZzrjz48AITYRlcOGuVpjyLXDZiwWtMLJmtcMmmFa4xtWWJg5xZsePIAKZxuD/iWQ/iWRdauEi5TNTqK5W8TYhPwLmfgXNxTxQtaFqWhgQhON8OGuvTTggIWLTSyauGKGSOCGKOCFBDDDDLicPHiAITYQ1Z5sLFsyyLWLhm3WtMOZitctmbRa4aOMjJswY5MLPCAKVBWE/FAZ+KA3RWVJQJ1adm3FjACC/kgr+SC/HkZo3NywAIWbRQxamFBDCEMcuHwMuKAhNhGXNjcZG+PCtzNMWVa0zM8K3Cwa4luZjicYW2NwzyYsYApgHIP+J4D+J4EdovF63w48r1bEorjDiIP+AyT+AyUavOuOt63rerQTjNzYhcJioc/AgkREKGGNGQx052OLJCE2EZmbLCzyuWC1i5xuFrRwybrXDdzhWsMrNw1xuHLjLmZgCp0BQIP+K9T+K8nmmB4Pgef02zExNVGIxp0nlGoiqmZnjfG+c8ZTCL8Dye29bxqwg/4Blv4Bm6d+wzjlU9GJ4OF1M5vnvrfed3uJmpVeExNViNViOHHtnGuIhNGh36WxUhBGMaoITnCcIo0QBFGU6VlGEYwRTRjGKbHwXUAhNhDdwzbM2ONmtcuG7Ba0ZMGK3CzyuFrhy4cNGTJiyZOGIApgF4P+Ler+LeuOMZZjikqq4YPEAIT8A234Bt+Jp0TtC1bXhGccLbky5ZCF0mLiljjljhgjgjgjQz134GHUACE2ENmjXE1zMMy3K4xNVrRizZrcWRljWuGzdvkw4mGJy4xACosBMYT8YCH4wEdGljxb4Rzyz4r4IWpkpbFKUoSSnCMZ1njnjrVOl8GbWIP+AhL+AhOYZx0vV9t9M8Ji4Znje+s956uMyprhrHJ03jPYhOlgxz8J2yWtamBO91ZVkQQQIicIyrS6Nb598dQhNhDJrma5XDHEtyNcTVa0aY2K3FhbsVrhw1aY2LPDkZtGYAqAAS6D/jLQ/jLB7uqZvK0anhqNaqtYnErjmzeczznw8eO57IP+Adr+AefkqsYxWIxBMzu955zzvM7jLMphwvyOPThohOZuQ794RJTjCMJyrSCEIwE0EYThVWt+HphwgCE2ENWTRozbYcy1vlaslrTM0yLXLJlhW4sLJw5auGLFo5wgCmAYg/4ncv4nifE48OUI1x4TqcTpeO8wg/4Hyv4HyZ5c+nWt448t0ZqN9NzwhOBq4+2EJQpCiKcKzrhw7cfAITYRhx5HGLI0yLcOTM1WtHDJytxY3DVazcuMzlzhyYcTfCAKZRmF+Jyj4nF5a8JhcBgcFg8dbVDJDBDDHPJLTECD/gl0/gl1KvGavW9ZxaZrnrPOgITBq3ylCCEVYxnFGM78XXDmACE2EOMLlxmbYWS3Mww4VrTJmwrcLbFiW4m2FyyyYsLDC3bACogBMoP+LC7+LC91lmY58N1us4nVcNcNVjE1K43HHFoTdca41POD/gay/gazREYzqeDVYaVMXc3njvPWet8c5vOYzwnk7Ry8DwyE4miPflSUoSjCsYxlOBFOCESBCcpwnGKMJ1vh2xAhNhGLFjcsXLBytxZsjBa0ZOMy1xkcZFrZxlatWbDGzYZcIAphF4T8WeH4s3dbRrphleFVUoyjklPEhPwNvfgbZq1XzMksUaIxmxp64IaqhLGCgoCAIGBg4GBgEHBxsfJwd0AhNhGLK0xY2LXMtzM22Fa0YZHK3CxY4luJk5yMGbXK2c48QAqGATCD/i+e/i+f8HHGNmcb04VwxjUaq4VdcazHG5zmZRnp37c+QIP+B1z+B12I6aqNRU1eNtuM956755ze5mIrFYxqKnt4PgceAISHejfuykhAhEiijCE5RhGE4IoRCNa33649QCE2EN3OLKyxN3C1w4xNFrTJkbLcOFs4WtGbTCybYmLnEyzACosBK4T8ZD34yEdMtsL1jVPBDFLJbJTBSkrVpWOOefHh04ccdODDWwCE/A6V+B1e+rHqhilgtHFOlbZ2PDjvtrlrhhWEFoYGaO5TAIWDRQw69FNIiggjgjhhgQQoIYEMMEMKGNDHLicHDoAhNhDHHhyZMeLEtaMnLda0ytGq1w0ZN1rXFkcNmbRy4wscoApzKYP+KHr+KHvp18reqiqxGMRjVYrDBRjMXeeefBufDIL+cXv5xflIxzeDZ3N8eZd3b3NzfEzr15CE4HGj09MJQjCMIRgSrBEIRQmmRnr47mAhNhGXG3yNsrTItatmbda0cMMS3FmxsVrjLlbMMWLG5zM8YAqGAS2D/jHC/jHl8Dv4HXpcYvlOoxjDhOETG5u83u9747njHfGOIIP+Dxj+DxnpvhnUXwnE4tM8XO972vMTablU8p8C+XCwhWmhbWKKaKIQo4oUMSGKWCOCGKWCCOKOCNHLg8eyACE2EYXLFu1xuMi3EzxYVrTC5yrcObC1WtcLlvjcYszXG5ZgCoUBL4P+L0T+L1vtzoxurxOHCNVTE1eM6yvN53xnjfGOLnUWg/4OsP4Oq8XVVidTprOrjM8d731zz3xnMRNRgYvlnWiFozkOrigiQEEEMUqOCWCKGCAglilgjijQSwSo478fBpghNhDZwwzNGrVityt8eVa0zOWy1xkbsVrDFicZsTHNkaOWoAqTATiD/i0Y/i0dq6BnHXp5PLcWvF1OK1jHDGtTiVzk4xvOc8668GewhPweGfg8dzZ82XJlyNOjDgrauCeKVKWQkqrO88dcNcdcNcc63gpDNHVAhM07wIRQhBAjC8YownCE5RhGUUEJwnKcKxgRnfg6XcAhNhDZg3ZtWTXItw4sjda0xZWy1yxcsVrRsyZOWDRk2ZuG4ApLD4P+K/b+K/dzxlMxOEcgg/3Tn7p1yRq+CpxfQITRk1ozhGE6xy8GYCE2EZnLRwzbsci3LkYtVrRpibrcWNliWtmbRxkzNmDlxlZACmEdg/4qhP4qhXTqXWYq6mJiZWmOOMcQg/4OWP4OWV0eB4PQhio1NVSY3FdQhOBeCKM6oynCMJwnKMYTnr5rUCE2ENWuZnmYMcy1u0Z5VrRswaLXOVozWtMzFo2cZcrRziZgCj0Hg/4oNP4oNSY7AIT8J3H4TuTPmxiC9d1e4CE2EN8bHFjcOcy1niyuFrRq3xrcTDMyW5W2JsybsGeLG0cgCtABd4T8UfH4o+YwNeoApXgVlKSFZ1nlAAZZ3vdVHBgtDVlyMWPdOGCGKEqUjC8a464a5cWMMODDg4Mr4a1TlClMFIasuRwsGTJLRDKAg/4SkP4SkevQ58gDp18LcxcZrMTIABNRFIWtcSq6XBMlxMTFADwfA69OvCIqYsmZRV0q0TGsgIPztzF5u0zMxMCJiYlUiJBATEzFwiUxIImAARKEwCYkmEwAJTExM8/bngAhNhGNk0Y5GrfKtbt3DJa0YYmC3C2cOFrhg4yMc2Jk4yMGoA==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+PARwDgIAEHQSICOAHARBZOEZh3eHcT5dXo1JUN+UCAhIISBBE//8DRTUISBBEgIACRTUFAzgLZBkgMgkAkJsDATfAHkUzCQCQggIB28UeRTgIAP4DAHuF0jQSTsCkP9MApD8eFYgBgoAAAAAAAAAAAAACUAAAAAAAAAqdAUiD/jiW/jiXHDjyzUVERU4uIm7TLOrXG7Dlz5XhCcTEpZXldwxx4OfCgIP+A7z+A70deni03c5ZuVxVRGp1nhnUankGt9pqtcNVqorM8W53O8z38DwXGwCDjpMyklM1cTE1c1NSiYlRMTFzMwQmBV3E1cZwXnj18m+QITYRkZ42jDNlyLczJy3WtGDhutcNGLdaxbYsTjDicMHOZoAKWRaD/jmA/jmT8AeQcmoTC6reAIP+AqL+AqGXftzxnhnE0MzfEIaGrIWEuYCCgoJAkKQsLWwagCE2ENHLBy5btmi3NjysFrRy3zLXLTMyW5GuLFkbZGzVy4bACrgBWYP+QEz+QD3vy5gVzjMzNxOL1FYYaiqqoZnd745vM5pinRXaMRqcbjc7znPG+N7o4TweBeKwg/4AYP4Aa+HHgB2vTgrEVUpm85vObznO95vjMzGq4Y1WMRbp1HFdxmOOt4m6mqViuF9u/ibgg8UiCIuZJkkXCMouprOCrq4mJTEiUTEwiYhMRJJOM4zW6489+D4N+MAhNhGHE0yZnLNqtwt8zda0auMS1yxYOVrlribN8LVtmYMcYAp7JoP+RP7+RQGO/bxcZjnG4nE4xrHDhrXKsamt48GuscSE/ACJ+AE/Bw+Ft0QlKkrUlKFJThOF54a4Zzx0z5s+JUCEp0Md71mjGESMIoRRhGJONZ3rGbP1gCE2EZcTLKxZtMy1hhxOVrTHmZLXLVpmW5GjnHkZN8rRyyagCl4Xg/5HHP5HHWcZvW8Zi6TiuPC6AIX4CJPgIlYjE4y+iWJCSoL8Nh7LQITdwuXGEoxjeFYVhGs714deQCE2ENHOXIwzMMK1zkzMVrRxhyrcORyzW4W7nJlcZsmRpiagCoYBMIP+SCr+SCvp3XluM1Oo5delaajDCJiZu85zPFm446zmAIP+AmL+AmPwrrEYvHGubfHhx8Fu8yYiuGMVw1wjVYqa56zeQIS3Qn28EJRlGCaYRThCMq0rSaEYRhGE5Vjj6cXcITYRkzYWDhgxcLXLFphWtMjNmtxMHOZbhYNcrFllyMsTPIAKeyqD/lEE/lEF79uvTv2d+3h4nNbpMTUxhrGNVGKjGarMAIP98F++D8Pwu/bnyd+2awxGorDEIXMbTO4vnccZhM0oTRjDDS9rwjOEYThCMpyiCMIr6+Oh4AAhNhGJllYZczJytcsHOVa0zNWa3C3b5FuXJiwt3OZtizNWwAp1LIP+Us7+UuXCYzjOFVGIxFanpdZxlxcY3OZnNZoog/4BTv4BR94nhOIpV1mLjM8Y5uNzNkwxFRwnhjOgg9ROITK12QmpiJMZi0TMTKd75+PHsCE2EM2uFwzxNMa1phxMFrRu3cLcOJnlW4suXJhYMWrZy2yACoIBMIP+VA7+VBvHOIYmKrW/GzEQzF3e+HFcEFTTPLnyjryAg/4BlP4Bf8VJd3Pfp1zO7mZqI1w69HgXFIZib5+B4OLnw6CE43CjHwDBCMIoRQjCKEYIIwJwiAivjx8GOAAhNhDDK4ZN2LRitwsGbda0aZMS1w3ZuVuZizzNMeZoxaYmwAplHYT8rdX5W68WOeG2WWOFZJUlS0pSW18bWIT78r78vBh2XyTzRwSE4zrebDLTiz1ghONq5sEoVVTThMRRnXDj3uEAITYQwaMHOVxlxLcbDDkWtGbPKtwscjRa5YZGGLNhb4mLVsAKUA2E/KsN+VYfNPJgpDFGeLGAg/4BOP4BJ674udxxvHGGiKyBgLeBQsXIxcHZACE2EZGjRw0yNm63C2YOFrRnlarcLPFkWsWuVziYY27ZozwgCpwBP4P+W4D+W4nhvFMRDEViMVMJzd3u8t3u93dqnhWK4YxjgwxMTet3nYCD/gIu/gJL6bvPFzc2y8Na4a4dOXgcvAjlS88d73OZTwxiuFYm7u8zzxu8yITjaI9MghCYCJGMEJynCM4IRlOkIxgjCcEJwjCKuPk54R8EACE2EMmTlhiysca3FmaMlrRywbLXDbDiW48Lhxict2jVjjyACqsBV4P+N4T+N6HhOuR4F64cNdOHDlXLFYrlERw1qFYmdm42ic3dzeZi6mZuc3cl6nAZm7zd8eO+4IL+Vgv5WF55kPMOtakniYzZtsZk5Ys2aytl3rax4ycl157U454mXdvfh34QhNnMi74hGU4IooRAIwjCIhGEYRgACE4RhFCKBAjKIBPH25T6ACE2EY2OJticuXC1iwYYVrRi1xLcOFuyWsMjlzlZ4ceXC1aACr8BZoL/AD4R/gB8JnevLs8xUtkzxPHM4W3W3azzm5c2abKstkjHLJbVkzJMTVt3NhC+Phnkg/2d37O/pquVdIxiGGOFY4Y1rCtWvNzWZJqZyu82nCqwqUyiYmEJnMzETGsRitTBG8zvfG/Dx4fPiIP4Y514/pphMxNxMXUXCalnBMXSalEoi4Jq0XV1N0TVwJq6TAiZhITEpXn0/LroITYQ0yYXOXI1arWTZq1WtGLVutcY2LRbkcNMLZiwas8jNmAKmAE8hPx1yfjrlrS9suTHi06NOjXq34kZwmnJKVJWpKkqRpOSMLr1re9a3VpFQIT8DRn4GjdOjfu27MuTHiw4BKVpWpglaCda1rjnW873vW85whSUsFKQlPNOFoP0N1a5vM3FxIZqYkiLgmAiYmJIuEpXfh+XPIAhNhGJlkZsGbVgtct3Lda0ZNsK1y1YuFuPM4YYcblzibsWIAqQATiD/jne/jnf1xiYuuvTw+G4TTEYxERUQVesxduM3eU3EcvJ8jwfA6iE/BVN+CqfTDNy+VxeJt2QwUpKyEIkapzwzw4a3veMSkLUpaFIyMGHhXCD9Twc0ha5mZlIJiYmAiYmExMEpXnPPfhz8BAhNhDHM5xtWLVstcOWGJa0yM2C3DlxMFrHE2x5srPEwY42wAqIAT6D/jk6/jk7HPkGcOvTvipioYpSlJxcQmMszx3u+N2xGNdPB8Cog/4NzP4NzRw4h4fhDhWqjEJucs3N5Zubzm7mWJxWmIjV1wqJg/K8G4iKhCN3cpkmCYAiSJiYAmJiS3PwfPigITYQwxsm7jMxZrcLhzmWtMmNutxNXLRa0bMsLZywZt2GJyAKeS2D/jlO/jlj8LwaxdXSKUxFRWFKtc8b43xvcr5cenbYg/4Qev4QienHXS+jUYJlNzObvrPPO73E1PCeUYxGHQCD7eBebtltIiU1KBCJExcSvn5Pix4gITYQ0zZsjZviYLWeHC1WtM2LEtxNHDlaxYOcmRliZMXLLKAKYiCD/jlK/jlHvhxGr3qyLi4maurwi4wAg/4Tdv4ThenPkPA1PBVpzGRNXrOsxgCD8RMTMzLMySRImb3PHj4vqCE2ENGWVrjw5WC1jkyMFrTDjYLcLhy2W5smNzlbNmmZs0wgCmEcg/45RP45RevTcYIiazVxJMExrYCD/haW/haXxnwM1XC8MXi5XG4zjnFeGIWbLZVARiEhghhQwRq7cbHnACE2EZGrHJhy4sq1i5yuFrTLicLXGZq3W43ObEyat2OFqxYgCmEbg/45Hv45H5xaccdZrNXUiJ4ZVYCE/DS5+Gl3FDLxtOa+CNIynFWMV6a9E8qE2SjGMYxTTiijCKM8O3guYCE2EZWePKybYmi3CxcMlrTC3ZrXGJs1WsmTZkwxNMjlq3bACmMcg/44+v45C+y6zEXEwiF6sBuE/D2B+HreWXgcHiYcE8kcCk4xrOOGK+VnhclfHFBHDHBKjgRxRwQoUeBy8MGiITYQzw4WzVwzbLWONy0WtMjZgtc4WrJazbZWzLJlxNmbJuAKhwE3g/5AoP5AoR4Pgda2tcVGMarhSKlE1MTW2974zxsqK1OlwIP+BdD+BdEZxqmK5RVSvO7uYtLO+e+d85usa1w1yxrEYvS9AIP4C8mZzcplMxnGYupiYAgC6uLxvEzWZ48/Jj0AITYQ0w4WrHNkxLcjnK3WtGmJytcM3ORbhxNGjVriZZmOJiAKiAE5g/4/av4/X9xlMOfLxeCZpiNViMCbiZrOt4yzNzmr137denVrYIP+CxT+CyOaz4Hi+IOlYxjCMtzmbnMXvOd7vjYquFarp37XUXy1AIPyM1MTbczMpiUwTAQQmEgCYleePPzUACE2EOG+Jo1aYWa1thaY1rRhlxLXDVtiWs2GJrjc4cLVy5cACl4bg/4++v4++1WHgeDjdXWYCpqZhPwdjfg7Z0ZcgaNPAy4q4K2jNW3B4GXGhM3G5M4EYE4icJxTnnz65CE2EYWDZq3atsy3GxauVrTM3crXLZiwW42eHFhctcTFq2zACl0Xg/4/Kv4/N56dcVmpiZiamp4TOIT8IgX4Q9Z4d2G0aIQlFCK8K69whcBlIc2RRo0MMMEKOnF4ODGAITYRlZtWuJsxcrWWbJiWtGDVwtxOWzha0xYXOVm0zOGjVwAKjAE8g/4+hP4+hWcHi+J4fhePy3iamsMMUnEYVFIm5vNzzbzm5TFTrfa5g/4UwP4U0/A69DnyxnwpjEUXDMJnLN853vObmSGmIxiqqnDj0mSD9zyS7mUpTMSi6uAmpgBME1cExKbvPPv4PIAhNhDRu3x42LJuta5cTda0atcy1w5Y41rNgyxZcTJviaM2AAp+NIP+Plj+PmvwPF5ccc+G8KanUVqMRTEzM3nM5llMzK4zrn0uQIP+Fzb+Fz/VaaaUi4gLu+O+PG743mpxGKrCERhwz4AAg/a8VOWVpiLEgRMAJgTCUznPHx+vkCE2EOMrHDjct263I4cOVrRs0bLXOVu4Ws8WRtiasMWJnkZgCmIeg/496v496wd+zny51i1TExKcZxEghPw21fhtrBezgcHiXtGgnCsK2xyQhNnK58UpozmjGEYRRhNGd8/JnxAhNhDlq4b5czFmtaZW2Ja0Z48K1xkcZFuXDjYN27Jk5bMmgApaF4P+PcD+PcFF4zV1nGVDWZ6cQIP+H5j+H5ntTUajhdSy47cerwSFkz2PpgQQoYYUaGOWvIztMCE2EMcTZxmbMMq3GzbN1rTCzYLcLBxiW5MmFy1YYcTNniZgCo4BOIP+SFD+SGeq3rjwzWYzN3E6jljXDGMYYKtebzz3nre7mKcJ6WwAg/4FvP4Fy+lb4b1vTEa4VqkZje5veZ48b63xvjMU5a4cOVaqpnlcQIP2NezFBmZi14zWauICEwE1mrxuiYlnfh+LPlAhNhDRk4YuGrDKtcY8TNa0zZXC3C4aMlrLMyY48uVi4bMXAApiG4P+RiL+RiNvWcZirq6mEREb5c9ZsIX4J2vgnbWW2W4iWiGqGidKpjYPFYvDRwiDjzJnjM2uLEzKbm89fF6AITYRjcNmLFtlxLcmJrmWtHLlktctcTdbkcsWbRq1xuMTfMAKmAE+g/5FtP5FtXi+J5PbjrKYkiMYrEcGEQqU1uMtxvOM22u4zE1nlx4RQIP+Dwz+Dw14Pgc+W+F8J4RUVUpbrizOWcxmMwpjPTxfE8npaIhTU9N6qYTiaujGEIwThOJGESUYwjCMIxlEhFKcgEUYRIznh4OmHYAhNhDTI1ZuMTFitbZmWZa0bYWi3Cyy5lrfNkYNsbRo2zYcYApWFIP+RUj+RUuHGsxeLxNYvhc8AIP+Ecr+Edno8a6xFFp3q+uAhdJFlaxBPBHBCnltxcOWITYRlcss2XKxxrcbNgzWtGObKtxMGLhaxytMzfLhb5GLZsAKiQEzg/5FKP5FKa568PwvP7cdZqdNMaiMRUYuEca5znO52ymanFTog/4U/v4U/+rpx4VyjUVERKKmLvjnn348571urqeDWq5a1OsZwITJyOfKMCcKxRhGEUEYySjGEZRiAIwnPHycbvAhNhDLJmZNMOHItZNnLJa0ws2S1y5yMFrTG0yucbhvkwsGYAphGYP+RIb+RIe4RdbxxxMTiaVFzraD/hfO/hfP8KZ4Z4TidXVxtN11iPBAhcZhsThUCBBGlgjgjgjhtwOJg1ghNhGVs3Z5szNktZsMOZa0aucS1wyZMlrJlhy4crRozYMGAAo3A4P+RBj+RB/Ygv6uk/q5eIL18/AhNhGLG1c4mbPMtw4meNa0y4Wq3CwZMFrFplYuGmFrjZMHIAqEATeD/kPe/kPn1vHGrjOrxFVVRSImrxnFzMsszPFu8zM4iMcoUIP+HAL+G/Pv4ktXw46yFTE3M8555vOblGJihamHCuV9m8CD8aZjNpiybhMXV1cCYupTEEwmEks78nyY9oAhNhDfI5zOGuZotzYcOFa0wuGq3C5Z5luTE0zNsTdozctHIAphGYP+Q/z+Q/1vV1M1cTEwiJ1M30CF+H1D4fUVluAwOUrqiuURwI574p8HbKCFi0kOZjQRRwwSwRkKWPB5U1QhNhDJm3aOcTFqtY5MmNa0zOGK1xjcNVrlkwwt2eZtib42QAqoAVaD/lL0/lL169OfLr079uvTr069OvTr069PB0tBEAiFRFYVi9VMXWa4444yubZu2VyRcXw58syAgv5ay/lrPz4sLLPPjc3LDxfFjNkuSE26dzYtt69vLrzzz42WSSZJyJPHv1iDdGREpiZlCQSIlEgmEwETETCESTFxICM4zVxmc9fPvwAhNhDLM3aucTLMtbucuZa0c5GC1xlbtlrBxha5GDfI0aNGQAqPATyE/KUF+Uo/EbdmnRtwVlWE5RUKQpSFFIQlPFfBWFaYY45ZV4pmTk8jl7Kgg/4Kyv4K2ehMYzymlauqhVqWu7vi6zxvm4ztdMVjk6T269KpAIPzGc5i5uYklExKriUCIgEkzEiYtN3z6+fXYCE2EZm7Jw2csmK3G5YY1rRk5bLcLdsyWscbLNhbuMbly2wgCpABN4P+Ujj+Ujnet648OPDw/C8vhNzi8VjGo1pqIxdZjjPG+N8Z3K6nlz4YAIP+D0j+D0nw/C79vB8DjwutU1URUSLnOXV1nmzdzeJiqxjTpnlog/AIuU3MkkxdTEb1vhmEQi4lMXEXEl3z8fxXsCE2EZMLDG1w4263M3ZuFrRo0xLXOVllWsWOFuxzYnDZm3yAClgWg/5R9v5R996deGa3FzMxgxiAhPwk9fhJ7yZWSk8zNPFGFY1yzbyE5V05zminFFGd9vFcICE2EZm+Vizx5si3LmZslrTG4arXGZo1W4seFy0Zs2DhsyZgCosBN4P+UYz+UZfgd+3ft4/C4uCp1FVjhPCdTVwnccXWN7ZlF4vhuNCD/hYG/hYV6F1rfhZwxGqqFxvO873njPGea0xPCK1Go1PLPSZ4AIPppN3NykmExcTExE1NSis1cTFxJKZZvv5t+gAhNhGNozzYW7lktZ5meJa0yY8a1y1btFrFswytcTFm5cuMQApdG4P+UUL+UUPv2DerrOMpiZMb4QCD/hl+/hl/69A5VOMcJwhbeOsxzIWyqFHDKjQRkKFDBHHTicTBqCE2EM8rjM1Zt8S1thbMVrRs3zLcWbE5Ws2LXKxw5WrFgwbgClsag/5Qwv5Qwzv2denXETiakJxM0IP+HSb+HScunTr5V4nRMbhvWciE3UjWKqsU5VlGEydd/FjyACE2ENnLJqww5cy1zixYVrTKxaLXLLCwWtHOPEzYtszPFjyACmUfg/5QYv5QY+fJMN6us444uSYUcN8oAIP+IPz+IP2rdOrpDlPJ03iZi7lnHWGQhOZm6aEIoTTIwijCcIpxvn58swAhNhDDC0yN8bZytzNXGRa0zZGS1y4ytluZtiZM3DdvlZ4cYAqiAUqD/hcA/hcBiQF1x4eHTa7FMRiIxVVjGsRynSs1xnc855zxcctw1fieP4zlz8KAg/z8H5+Hr0OvR37denXpusIwqkYmpxeLmdxu93m8zurq9cdZtaWoxiO3Hg8DwfAsg/Gje5hCVomYJTJMEkSiEISJq6RMTMTJMXc8d73nL1AhNhGVnlx5GzLCtzN8WVa0yMXK3C1ytluHHhYZHGXHhYZWgApkH4P+Goz+Go1vW4nG9XExNXi4hEjwM0CE+bc+bdYpRpHBOSCCdKsMNfA4IvjshOBklnvOMYRjFGKMSKMazz74uUAhNhDFw2YOHGRktbtceFa0cMWi1wybOFrdu1xNWLDDmwsWAApjG4T8OU34cmcpC6OGmGl7KUhRiz8K8JCD/Nsfm5+h4l8KxiJxmZvbjPfXg3aF2F8kejIIIIUMEaFDHLHh5YYcwCE2EYWbFllyN3C1zjaYVrTK3brXOPM3WsMTLC2a5sLdi1YACmQag/4fjP4fgeZrvGZnNzmGHLHKt+B4IIT5mT5muhilS2KmCOCMMMcMccM+fRpAheDMih1ZAghghEMEKnD4eCHCACE2ENMrRq1aOMa1qww5VrTHkaLXGZi1Wsm+bDjZNWjlu3bgCpkBPoP+F3D+F2nwvBqefTq7xuN63WRERjVa5RwavG13O63GcrXWvD8IdIjQhPq4vq/dGnJPNnzK4L6Mea+i+atpyghhgy1yz0yyxnLDKMEoQtSUMWHAMU40g9epvj7dVinDhGbu5mREhRCItKYmYmJJJzN76+HGACE2ENcmRuxZNWy1jlcuVrTNkYLcTDLmW4W2RhmYZWmRk3yACmMbg/4aMP4aLbjfDjjjjMymjGN6OGLAhfUYeodhqrwl91tk808EUqNi8djzAxzgg/gTxZiedyWldxlxnM8/F14wITYRmcN8bhvkzLW+PFjWtMbfItwt2Tlbia48WZvhzZW+HKAKZR2D/hve/hvf5bq6brdZi4iYoq+XN0yAhPqOPqOdE6UWra8MOC8pqVljwb929g3ghPAlUfAMEkIRSmjCsVWG+nDDcCE2EZmzFw0a4mS1uwZuFrRjjYLXGNy0Wsc2bDmZsm7XI2aACmUcg/4eav4eV8x38Dwcc8ZjKZF0rjwueACE+oE+oHSjix7MOiua+zDkvFFemGlcoIPt4OtRURFc5uMxmMzN8c782sAhNhGZjmaOMrTCtbMnOFa0YYsS1xmxMFrFi0zY8mZk1xOMQAqSAUSD/hSS/hSn8Jz5BjPaXCqxVYYvE63wmIN1c2xeIjFTKaZioiLzvjPXvICD/a5ftdYYyHLnyyi8ZxvG4ut1nGeExCCbWlExVTBdxmk1eqzog+HlX68lRqoRaZkQhMLiUiYmEwmJRKJRMSN79e44ACE2ENmbbMyb4WS1w3bsVrTC1yLcThuzW4mjBq5b4XGJq0xgCpwBToP+HfD+Hf/oHXoB16damU0iKVQpHHyOuLwRMVKamtyzmeM5vLMrq8b1GIP92R+7HkJgDp18LNIiYuJxdSjMcePTrea3VhNpylaJxNU04X05+BtGQIPlFQubLtIETeM1MTCYQhFXEpmLhMFXV1MXEkzEznPHyZz4wCE2EOGrfC4bZGy3I5YMlrRu4aLXObNjWt2Dlw2ZtGLPDmaAClwbhvDkt4clwAubhYy0FAQEJAR0DAQEOIbkNOQ1ACQkWCqdBQMBDwULDwcihOMrFNNFFFMix35tZtghNhGFxjcYmLPKtaY8ONa0asmy1w5yZVuFljyYmDbHhytWoAphHoP+G+j+G+nlzGcZjMZrMIUwgdOog/3SX7pOJHTr4mY00iY3eZvmIkCE7mtWeGc4xhBGMIpwnCFZ6+HGHWAhNhDdnibYWrLCtat2bRa0wsWC1zibM1uFg4atXLNsxasGYAp1J4X4Z+vhn71+uGNxgACqeeKeGGGCCSOqPCSxgIbkbORtqagXt4AAwBPw0JAQEBCouBjYOPhI2BCEhynJhKRGk4XhFGEJxhGCcJ0rLHt48YR6wCE2EOWGJi4ZsGK3IxaZlrRq3brcLdhmWtcmRiyZ5XOFrlYgCnMhhPwy3fhlxgpXNn1a9GnBlhhheEVISYL5MNr0qIT7l77k/OxY8GHBhyZeJjxRwXwXhWEayvbg8Dg5MoCEwcqEeqhJIEaynCcKyjWt8NbsACE2EOMbfJhbuMK1g5cOFrTJhaLcLRphW4czHDhatmblm5YgCnkvhPwp1fhUP5QADkckRnASEk8GGlZTEIiH5Izkz6AAAikBiEFhEJg0LgULg8LEXgMYn8+pNIpdKn8+T2eAg/G5eXcITFpJirrOLqZqSUXF1eLjefPtwCE2ENGWPExY5my1kzaNVrRzlZrcTNrjWs2+Jk1yucOTJjygCpYBToL+m2v6bfzc7x58A7ludyxJ3lgASVBbmhubVCcHrePdhPu4vu99WvVlyM+YZs/AvCyEZyvCs8ejSBljHCnFCjBDJp0DZW0rWjCtaz25s7WhONCDqNMEXN3a4lFkXV1EkUiYJlJF1YBExMxImibz7OZ6ACE2EM8mJgyzN8a1o2cuFrRmxYrXDfI0WsMzXEyc4mrJi1cACq8BVYP+Fyj+Fynv269PD1xm7yzF6vEVWJxNMWiIzwuKqIxhisTq6FzNXUYVc73159+PPO5cddbvYIP93F+7j79uvTjSYlF4zqYiFVTDEVSEi5TMxcZrK7453u+M3KURMYuoqeUR4URgg/O4dd53MlMXCVymJCYmFxNXExEwmJgBAIsQqampuMufi+bF+gAhNhDhqyZs2jJktzNnDZa0a5cS3C3ZMVrfLmaN8eXI2bYcgAo1A4X4P1Pg/pwQhPravrWdIIIAITYQzcYnONg1bLWjFniWtMmNutwsWuZazxuHOPE4ZtGOZkAKTA2E/CBp+EDUWvky7MMLAIX16Xr0xgsHhMLhq65ghMHGnpveccM8uHIAITYQ5aNsWJtixLWrZzjWtGrRitcMHLdbhcY2LLKyyNW+VwAKWheE/CNt+EbcYcGXJt2a6QjCMp5NOgCD/U3fqbx4PgZxE4nV1MTx7dyD8TxJ67zmyy5u6nPPnIAhNhDNm2ysMzlqtctcLNa0c48y1w1c5VuXE1w5GjNi0btMYApGDoL+gyP6DJM2UO8AhfWvetRtWW1V4DA4LB4TCoLnO6q6lmAhNhDDNhwssjJityMWzBa0ZuG61zjc5lrHJlzOG7RrkauGgAo9BoX4QzvhC/vYDAiD/Y8fsb+LhxCD6R15zAAhNhDjKyzYWrZmtx5GmJa0ZYWy3CyYMlrBiwZNmWJvly5WAAqLATuD/hGW/hGL5+Jz4+R1wiILiVzNt8OMSZxnFqtEzEsryucba40Ag/2Q37IdFZ6cUzOZ5qzV1OnTw/C58jr058vFhtx4c+U6jFaiJ1tXPQCD8rMwvObTEkEXVxKGJhJaQACc57+PMe0AITYQ1zNWDNhhxrW7RkyWtMeFstxNXLJa3YuMrfM0a4sTTIAK8QGRAYT8nqn5PVQadG+U5xra8I1jPHPHOsK4oZMWDFg0DiSwZMmDNCkVctc98eHHPOcO+HDpxzwxjSWDBmxYqZMhswZMmTBgtKrLhvrx5dpvvW97xrWFUEpYMVsWjBoyZsmbRixUhHHj08XfxdqC/m9r+b2wS8tlo7mpssWWIYPeJs3LBiMs09eS5Gbidl2Wmi0iSIU+DyublWZbFLR3N0yzl9fD430Agvud3u3YIE2WUMpLZosAACwsAlSywqUAlsAWALAEoACWr36/wG/AQCE2ENnGFzkyN3K1g5asFrRy0bLcTZoyW5sbFlhb5G+HIwcACQEKXxiD/hU+/hU/ic1xjnjvrni6qtV2xGCE/D1V+HqvFj0SrmZq5pyK1vjlh0xAhGScJShCKNZxjGMZ34+9zCE2EYseXJkZ4ci1njc5FrRqxwrXDPJjWsW+bMyZ5cWTHmxgCn4tg/4YNv4YW09msa1qMVhiYRN3e88b3vc3KcZ7c+2/EsCD/h9A/h8drPTepiZ3PPPO/BznnnO1TiuWtcqxhrfLn279pIPwvM48+eWUk1JCYki4TVwTN548YmLkITYRjzNWLHKyZrWzZm1WtGrNutcZmmVazzYsjDDhxYsuXIAKhwEuhPw6Cfhz7wxy1nOtYp4o4LYsGLBilKRG8azwxwzvOdZV3cPNYIP+Hwj+Hxfp35OGMcMcIqa3Wc3fHfPfXPHe7TGsa5Y5YjwONITwMh4JigQQAijGU4EIwjBGEYThGNdfPhoAITYQ0a4sLnGwxrcONm4WtGuVitwsGrZazYsXOTDlxYmGVmAKhQEpg/4gWv4gW8Z8HEzc2qKxrXLXDTF4554548+PPn1vw5vihPw9hfh7Dx4oyyWxYsGCkJxx3y4dOPTlx5cM6wlLBgzU3QyYJIXAaBHr4UAghgQkEcUEMUMEKEhRwx143BwZ4CE2EM2jVi5cMmi1u4ZsFrTFhxrcWRiyW5ceRhmaYnDZrjcgCloXg/4T9v4T9xjnjMzeWRwz2wCD/iQM/iQNO0Y1XJwvWYzuPFnfUIToXXvWM4RRhOEZxy5+HPjAITYRiaY8mHK1brcLhm1WtMrRutwuWGJayyM2+Ri5c5cTFkAKggEtg/4Y+P4ZB473N1mp4VjhrXKtapNXtznnPOc5m6vhnxJ0g/4jbv4jb+UYxrtPK9W53xzvfHfO+t8bzExiuGuGODpvpUiEydKPdSklVGMYwiIyjCMEYQnAiiVw5cufICE2ENG7TE2YZci1nizY1rRszbLXLhtmWs8rJxlaOcTXG0zACoMBLoP+HFj+HFPO9zN5yZxWOHLGuXCuEo3PPjz3vjdqcK7VXACD/iRC/iRR6d9cOHLhwxqK4uM88768c9c8czOUaxjHLhXSexiFo00EOtQwgQIYIQAhgghghghRwwy43DtAITYQ3aOGLBllYrWWFvmWtGbhmtws2bBa1aY2WZw5csnLBiAKhQEqg/4fgv4fg+d7iMXqNRwjhqqpGW748ePHnz48c5d+W8yAhPxHxfiPjwQzSwWhZKMZxvXTfbj348uHHCNKWyYNlt0dmSmAhbtFLJt4YIIEBFGEMUMEMUMMEIhQxx35uCPaACE2ENGLhphaNGK3LmxMVrRoxxrXLBnlW5cTJm4xOW7Bs1xACn0xg/4Ncv4NWd9q4Y1NJqavhPTVY4axwisOCEYhMYud3fPrzIP+Kkr+KlvjvcxFY1jo0xmLQgwiKVJObznM3nWbwISnUv0wgQgghEmThGEYRQjCMIoRC+nmx4ghNhDDLibOGLTCtbtczha0zYWi3Djw4lrlu3zN2rhjizMGAApTEoT8Ta34myaXxYcV81c08CaOEIP+IRb+IR/W9ZxmN6zUTVWAhOBUTRjFWGPh8GfIITYRjzY2mTE4brW2Zq5WtMzBotxYXDRa3ZY8bbFkbZHLFkAKkAE4g/4s7P4s9643udt6a4Y6dOGsYi7vjnnfW9zubmGox01y5Y4a1eOOXMCD/h60/h6dzjEcr1MXjccY243neeLjllmsxExUaisREERyzrsAhOtTtlJRRKwjCMIowihFJGU4JwnCMAIwTrfXw3WAITYRictWrJowwrXLbG2WtMWJytcNW7Jbly48TJoyzMsLlyAKVhaD/ice/icL11VMZqamilZjAIP+Jmr+JnfWtqgVaYlTjoCFxWMaOVFDAghQwRob8vHgACE2EY8Ldi1wuMK1mwyuFrTJiyLXLlmwW4m7VlibuMuNs2aACooBOoP+LNz+LPnGuutrSU5TyrXDGMKtm97zneZuZicRGMcscuXDly6JkIP+JSD+JRXep1isVURNrnc5zm+c723HHG4uEMMRgqDFOEXQg/O8Lweu7uUSmCUIIkuJBdSmEETCJTny/PjwgCE2EN2GVw4w4Wi3C4b5VrRvmyLcTZqxW5crhw4bsWjBsxxACQAKlQFAg/4lhv4lh3PljPCmIxiqxVIizMs5znPg+B4Obm7zO42uJYYxiOmHSJqD/MUfmKXLn279sym7sVNRCZTKcFX2msYxjFRikwXxvvPlr57shPCWek+3VCMJwjCIiQjCMIwRgSiRhFGMIglOEYTiw9uM4dAhNhGJk4xuGGHMtc5nLla0aN2i1y4xOFuTK2xtGjjDkZNmYAphG4T8TmX4nQcm3ZG2KOCFJSlBSM64Za87CIP9El+iNzjPg41vWdIkgTy3KoXgzGxYXMxQkKGCEIUs+XvhgxghNhDRw2YMmOFutyN8TVa0c5Ma1zlyM1rhi1YuW+Ju4aYcYApaFoT8RZ34iz2PEZs+6dJSpC1YzrOD/QUfoKXLmb1dIJxMRNCGwBBwUDZwMDAoMgUDBy8/CwEDfCE2EOWmVqxytGy1xmat1rRoyaLcLRw3WuGuRgxyZGmHHmwgCp4BUIP+Jvj+JvkCr8LLlfCMIVcbrbbbO7buc3IJiamFRhThMdmI1Cs43jnicyCD/YNfsGwPB8DnrNb4ZxmCFRiGpqJqpxeL1dIRMplmJzOefTrObE4zw48u+ozgg/KmUS42upiyUgmAiUSAExdXBNXVwSi6lM2vPk+LFfAwITYQxYtmjHIzbLcrZuyWtGbNktc5sOJblbZWmFyzZM8TVqAKdyyE/E+5+J91ixsWPNn1a9GnJlQiGTLsjKi05RjCK+LTacyD/a1fta1WupiYmLpz5BE3WaurwUrfbwa3YITgU6K2CEZRgohBFOd4oEIiZGMb6+TFqCE2ENcjBgxZZGy3Jhcs1rTIxbLcTLMzWsGeFvmyucbjHlYAClgUhPxE0fiJbpr4HByRx7sNo4JLQjSD/Xufr5+Dv269GpxTG9RshcRiIGTtihihQp4cDk5YLCE2EYm7JxiyNsi1kwzYVrRm4xLcLhs1WuXDNu2cMHLdyzbgCQEKkAE2g/4g0P4gvfD5t53OXHF0xHLXLly5cOFYLu9zxzveevHjvnO5muPSQIP+LGb+LHHhrEaimEYhq4ted55768eued7m6iMctcNVyrV8OPS6hOVqdmcIIRhGEYkUJwnCESCEZRESMJwTRnfPy4WAITYQzZtcrhkxbLWuXI0WtMTHCtxOcjRa0YuMrNxmxtnGVwAKhgE3g/4cnP4cee+Y5265jjM2MYxjWNViogWmLi7zOeOd3lxhdoP+LJb+LKtGr6IjgxXDGI1eF7zzvnnrvd7m8ovTEVUcGHSqwITjaOTVJGU5xmBEjAjKMEEYEYRiIwijPTzzwIAhNhGTHkyMMzZktxOWOFa0zOWa3DkYOFrbMzY4sebK4cscgAqSATeD/hlE/hlFb116ebrM5m0RquXTHgVyqLiSVXF73vjz675893OdTECD/iwY/iwZ8XHbv2jGOEdo5YiVz13vPG93u85u8zNhWIjGOjwK1oCE1crblrGKqIEZThGCMJyjCEYRhGEYwjCIjCccfXhHtCE2ENWGJrhZ5Mq3Fkb5lrRvjbLXLJk2W4szXCzYZGrjKzbACnw1g/4T1v4T5VcauUxcTUTppjE4cfE8XwPB5cwGtgHTqIP+K9r+K+eoVFRqOFYwxmZ43c3PPxPF7d+HEB16O/YHHgCD87d3nMkTEgmExMSiUImAsJhOd+T10CE2EZnGXC5Y5My3Fla5FrTHlYrcLdw3Ws2GNxmx5GrdgxwgCpQBQ4P+FJ7+FKfXj4m7us4vCSERHDFY1FIi4i8IxESu553xzueMzMk479Jgg/4rXv4ra+URwmnDjy3wYiNEzd7ze2dzc3N2uZRDEojOt4lq+We2+EWAg/ItnNipC7iSLq6kiYTEwmJBBCJiUkzfHwfPjsAhNhDPIzxZWbFqtZNsjha0cYci1zhbZFubE0b4WbHDlcMmwApLEYL+h7P6HtObt3uts0CD/hxS/hxTPAmtRyjhVYvIg3jcd2oiW758bCE2EMWmRhjcOXC1swaY1rRxhaLXLJjhW42zhg4YsmDDNjygCmEbg/4N9v4N97qYq8ZN1ubmWYub4bCE/FV9+Kr/fu27NOjLkNFLYLZKYLSlhxLghM2CqsazgRgkQjFO+/jw3CE2EMMrZo0ZY8S1uxw4lrRq3xrcTRljWtcrDM2Ztm7FkwcgCtgBcoP+ERb+ERcOXNbjHGLrPLPKqpjj43GoisYxw4ctcsculVVTVzlcXN3fPO+fHN3cTmY3NroqJxRdZiUpTuOc7jjUZieYg/4w3v4w3wHLDlHS+G6uds7vv27zMxNKrEYqImcs3mJlImqYnUxMrKiMNXGZ4tzmbguItbi3PHNzUxiAhKcjnwhCCUZIRnCaaYIRQjBGCMIgRgRgEYRhFCKEYEYARQnKMIyjFCJAlFAhFCKuHuxeBCE2EM2mJtjbZsa1zhyuFrRs5brcWbLhWuczloxwuc2LM2aACkkPhPwovfhRz1Z82PEZcgxgg/4dLv4dNcTF0XQ6gIPHDNzNkIvj1CE2EZWmHNiZtGi1k5aNFrTHmcrXLHIyWs3DBmwas8zHC3wgCnAwg/4UKP4UN+neuXj8pTNQmN1xXcIjUVUyWiapEpmQg/4csv4cs0J8C61FaxGIjVFZpdIouMxuaidXhMiC9YttttkoWWXFlFi5S92WHCE2EN2uNlkcMcq1tmx4lrRzmxrcOLHmWt2zlsyZsWeJy5zACkUSgv6EI/oRnIhubKmIgv7e0/t2/uSJzcutsIIlm4qWLe8AITYQwZsGDHNjcLXONyyWtMTVotcsMLVaxc4cmTK4x5cuNsAKtAFngv6BM/oEec5ZYnnxcYZYvNklIi4DPM7fN7svBC1cLmy7NmqbLbu977vt2XefDcCD/i68/i51zmN2vMZuMss3m7u8xusxu543xztaYJy25zuV1OIxhUxeLmNavhVK2mF1WKxUVUTjPTeuQILxN1pLEWWXLwJqqpZZYlS5cotWIiyixsASzZZLLy2+fh+35fiAITYQzys27Ro1YLcrNviWtGuVstcsmzFbmYNmDjNmxYmzPIAKlQFChPwXAfguBxY2rXkymbOwQlCkpQFZxnPLs27NubPkyjPm30EEIQwcHErSM7VRg/4vxv4vx+/Zx4ZwTDSauJiZmJkZxnF1dDr03q8EQjfgc4mF64pAg+EXMTRExK0ymJRIRMJiJQIlMJTEolEr34PpvCAhNhDVgycOHDdwtw5sTFa0c4mS3CxzN1rJg4ZN8rZq2cscoArUAYUBg/5NWP5Nb9444uEWzNzlus4zgqqrVOVcuvR4zHLhrWqpEzeby4zec53fceG3Obm7mdzd5ROIrXDWuEeF16DtGta4YxFRFJRlOd53Pi315oL+tvv62/s3x74ku5VlXNymWWTTnXxeQ3diyxAQAQWXNSbLJQLuLBSeeLClsrLyOd5OgIPt253lcpQE1MTVpiQiUgIEiJAiSamBNXEkSJgTAAmEomJgESBF1JNz39ufICE2EZseZrlbs3K1lmysFrRu3ZLcTJs4WtnDho0wtmGbE2xgCsABVoP+ORj+OSXkdeW6zXGNxcZxEYrgxyjUacExN7nne9swVrHCtVVSzG83nd3nMzKKqOGfK6+FVIT8WNX4saxajRDIzXxYZYZ461x48+O+G+G8IQtTBitkwZMGK0Ea4cunHlve5SmCWK2C2KVsFEqr3vHfq48sdYP1uubzaEREym0xcTBF1mpiZiYmEwCJETF1cCYiYBMWmZvfP0Z8wCE2EMMWVw2w5mK1nhaY1rRixZLcWRkxWsGmFqyZ4mbBrlyACoUBNoP+QSj+QSnfGLnje72RXLhw5cq1UEErm855ueeOdzOKrwHjPGCD/itQ/itR78FVWMaYmrzMzKE1Ji8SXG8cYubjjU54c+TIhNnMr2ZyEZERFFGESAIICEZThFFWuHi6Y9IhNhDFrjbZGOZytyMHGRa0Zt2C1zmZMFuZy4zMXLPLiYZsIAq4AVaD/kVk/kVl8XhMXHHG8ca44ukYrWMYxiGJhIi5zOeN854zENeF16eRUdKxCpnbjvjx78eu+u768NiD/irM/irNnFRqo4Xwvpx4XETN5znc8bvN3mZyukVNVGIqlYz278s3Oc5vd5tczqdTw1w7R4kYwIP1O3wDMQmpgExmJTExKJiYlEokCYmAAAECpkmc8fN8OfcAITYQ2xOG7Zo5bLWLPCwWtG7Rqtct82VbjctGLdk4zY3DTEAKuQLFAYP+OnD+OnE64m9bxPDjiZm0zCdXSLjGavFceGcXRSM+RmKrGKxjVViIMKmpqbSXNzxu7u5td3d3nLIqqrCoTKd3m3VmMzd8b3xu82zaYq9RwjCqUiNVFYKtcXMIhSZrjGaVjpw79oP+M9r+M9vny7VDpvhOp5Y1jCsynM3mZ3neZnw/C8Pt38TcwTz8TrEiFxKUZqZiZmJhMRJFxExMFxfG+PHrvr4N98zMxquGOmunDly4dmeUJoN1lmLnV6lMJtKrhBKYmJpSk4us6vCoozN68ECD5epHwLLEVNSlaLiYTEiJqUTEkgARKExMExMJgBMTEhF1IIAmJBEouriYmBEgiSYi4ESAAAAAJTFwmIM+T6MeACE2ENMzVi4buMK1sxwsFrRjmyLcTdtmWsHObHmyM8bhxhzACnApg/5LTv5LY/COvTx8TuOLivi3Mojk4RwqNRXTnya2g/42yP42yRz5dcM4mJqaUphExM1ZXPW3TqCEh2IdXCkSIRRThABGIiTnfftwACE2EZXGbDjyMsK1tjzZVrRi5wrXOFu5WuXLNqzZOGuNzlyACnQmhPyebfk9BphycXVpya8F4RlOyikU5KQpgwYKYI0Rg/42EP42J+GfA8nwM8t6nhOI1WMViIlnN5vNzzxYg/Ci5mJhcZSmUXExMSRJd+b5ryghNhDnGxxt2LPGtxsczda0csGy3C5xOVrBy3y4WDPEwYtMoApgFYP+USD+US3lnDmxz4b4XinDj2uF+N+7437YapMDksDdTNPFHHFh8dj8JgSFx2DiRRxQwQzp0stuDwMuyCE2EM2mHM4zY2K1jlxZFrRlmbrcOJo5WtMrhu2b5GuLC2YACokBOYP+Uvj+UwFN4lF1aKVGM+BdYUJjKYnONzO2XGMxe3PXi9Ngg/44Kv44H4hVVFTKczfft3bzNzMRFVWIisRWo4TSLudxuON8QITJ2oPBcUEJyjCIIwCEYRQRjAQjJGEYRjFNl7KAITYQwZZsOFzixrWmNg4WtMbXGtxNWLBaxYMWuXNixtMmZqAKbyOD/jmi/jmj79vFrLjO3eN5neYzaWMRrhyntGiD/jcQ/jcR8HwPD4Z1nW8Z1mp1NRGEomL4ceE4hbM5HmZYUCGBChQoRBCEMNehjbQhNhGXE1xNmLlwtYsWDha0xsmq1w1ZsVuVjjwsczhlmzN24Ap8KoT8YVX4wq+DwOHmrKsL0vScp0ShKEoKQhSFKQpRHBltUIP+OGz+OG3OO/DeM1fC+DUYjhPCqazWZ453xcZzw44AhOJlmgjGMIwnKcYiMZRCEQRjPPzZ84AhNhGPNlassjVutYssjJa0YNW61wybs1uFnlyY3GFpha5WgApzLIP+Mkz+MmGazECIaajk5Riibvcdbucsl+B5PYCD/jnS/jnP5b1FVWr1cbjnfO9zuUyldTExGNXy1QCEh2od+KRAARhGCIQRhFFGN8vJrzAhNhDNswYsmbVytws8mNa0Yucq3CwctFrVljZMWzJy1xMswAqGATaD/jM6/jNJceV8J1FM+JzpOJqYTK3PlzcOMRJCIpiGOOtwg/46Gv45+4vpx1zjc76+F4O27m5mYwqunXo7XUYiam5m5zLrWQCEh4CdmcYQrGJCMARhEBGEIoRhECKN9/FeACE2ENnLNy5zMm63G3aZVrTHiwrcWFuyWt2LLM5x4cbZgzZACmgdhPxsLfjYXTirOc4xktLBLBKGK+DPg4ObSIP+OEj+OEl4ExquWNXi4yzlmudd8eDHcITqZqeCYoQnScoooopxVwxw3kAhNhGbK3csmrfGtZMWLha0bNcy3Fmw4luLG5c42bdowZMMwApRDoP+NVT+NUedY5VwxjplYIT8c6H45wa4NNLwnPRewIaaooKxi4CBQsLQzMHXACE2EOWTZiyy5Ga1xlyMlrRvibLXDnFkWtWmZuxaY2TPNjyACnQag/4/dP4/dfA8Hlz5bncbjcXU1EcOfLGQh/Hcd47j4VC4JBY1B4Uh0Ag0BgkCgUBgMBQWCT+pVMCGvICCwCQEDBQMBAQMBAoFAwsDF28FA2AhNhDNrizMGTXKtxN3DFa0buWC1w4ZsFrVvlcMcjJu2xsGIArIAUiH8fgHj8BAEPh0Wi8gh8AgUAjM2m84nM+n84nMymahUONRuAQGQyCfz6m0yp1Kfz5OZwCQSGXS+dTukUmjUelUufT8h/IZV5DKwBPZ5TaZY5ZASbWWyVGoTudSeTQ2GJFI5lM6RSaRSaFQ5dL4hEYPBkXiwKBQaJRahUalU6lU6NR5dLyEl3I92OCEJwnBOM0QQCEUIoCCEYIoogQBCJOu3qyj3iE2EZXLBw3ZtWS1kwcOVrTHmYrXLjIyW4m7Fm2a5mDhuxzACnYng/48Pv48OeCEu/buO/KaurrOriLpMxExz5CE/GH9+MRWCcmDBjxC1IWpaWCEYXjOt1WvjcfNnIXSTNXDAgIIEKGGCOCGCEhgjgjgQx24PCwaYCE2EM8TVo2Ztmy3Gzbt1rRq0bLXDfKzWuXGLG1aNsTRq4cgCpMBOIP+Ox7+Ox3hNxdZ1nTCE3F8/A8HwPB7d3TnF0xUVRWZnKc1vhxAg/4vyv4v6e1onGa4zOahhrGu/bny48HCOUYjW43G5iURM5dfA8EAhMnKh3UJSQijK8K0rScCCMIwjBWlaVhGEIwiijGM9PHnyCE2EN3DbDlc4263Fky5FrTNjyrXGXG1Ws2TdphYucbBs0wgClcVg/47XP47XfK4xioiqqNMZ6cYkIP+L7r+L7vuxeJwpEk8toCGhrYv0AgIGAgUCg4WVoUwITYQ1Z48jJq3crXDFrkWtMzdotxYWLJa3cMG7THkzN2TdoAKaB2D/kI6/kJV6T08HwHXpeM1dJmiIxnpMIP+MOT+MPHEVnBycq4RymKRN3nr37+GhqqOXMBAoIgEDAIGBgUDAQcCibUsACE2EOHLFpjZZMi1s1ZY1rTNmwrcLHKyW42eRgyzNXOVvmbgCrgBV4T8h735D89W/dt2ZcmHAVgnGVbRoskhGWfVrxZZ3neMY0YJYjFK1oUSgvDDDHXDXDhvhjNGlJUpSGKMIIP+Lgj+LhntdVeM8ufjbxqeV6LjjM8W9xe9eTolERhDBvSIlM5u8zKLiKuEREVDEOnXsIOsNaic5zMiJq4uEyiUTAlExJEhMTAAiamLq6shMTF3fwD1rxghNhGJrkx5cTNstytsrha0yNMK3C2a4VrdswxZmLLFlx4mwAraAXiD/kPG/kPHO/bv279pqavMZuLqdXqamYuamIir8TjUVKJ1eFTE3e88c5zsuCFXWKnoPAnFVhMXNzc3N8b3ve9zc1GnjZ4Qg/4t8P4t8Thx5c+nXwLqq4XiautxaBGU5uevbvi4mEszfGc2mpwpE0RE0RUIqR4HWpXczc7m5tM4aRiMRTE6iJCD8zl7MaiYiZm4Xi0JiUkgESARKEwmJiYJiYkBEgmJgEShNXBMSiSJmL4/AuY8oCE2EN8TJtiasm61nha4VrRvjarXLhk2WssLVm2zMWTDM1zACQAKsgWTA4fyR3eSO8AABCYRC4FAoHAoDACAQFA4BA4AgBAoBAYAEBgEBgSAwCAoAEAgCAwCAwGAQOAwCAwAgCAoJBYJBYJBYJBYNB0IhMAgJBUBgEEhsMhMIBDYZD4FBYGgsDgMBgJAYDAIAgCAQGDQFACBQMICgKAoCgcCgMBEBICgEBgCBQGBQWCQOAggcCgMAIGQGAoHASAoHAoDAIBAYEgEAgEAgECQKRT+OQKAx6azSazRS6VNZpOZxPZ5Q6FSaRUahU6lWaxW61Y7FZ5hNLTaLPZrTaLPMIDAYAQCAzaz2ax2Kw2Cx2Kz2a02iz2ax2Kt1qo1Ci0SczhQ6ETebAAkMgEPhxDYNAIEQAgCBwCAwIgEAgEAgMBQOAwFBYJCYRCYRB4MIbDIbDIjEIjEIrBEFgcBgMBgEDgEAgUBgUBQAgCAQCAQKFQ+HITCIACE/Gy9+Nl8AABgw6ryQlKcoQIRSghCdJkREhCMITlGZOFYyjNAjFNn1a92/Rp0ac2dmz4sebPsvFj2bcmUGDCBBFKMIkoxhFFFOU4IwEJyjGEYQjIIQmCcIEISjCCMZxgnJGEpyjGCEIpQjIhWVb7NMqxlOEUYQjKeTLo07Nu7fu37NurXmz6L4cmXFjte1YIIk6VhGEStCcpTlOU6VtdixlrgA7vcHgfwMeC+tesZzRrKFYIk5SpSVLSybdmfNlyZcgvaEQlMQijGEUYJCcownCEYM+bKgvut2du1FKNligXKSyypsLmwm5QBc3NibM3NgoBLLKlllliywFllShKAlATcoWSgBYLABYFgFgFgJRNyi5bmxYAlARuCkoALC5RZLYS2EpKmyaS5qEpYpO5uUkAlSgBKABKEoJVb8P4Vr8MAITYQycs8uFq4xrWeFm4WtGjdktcM3LVbjbuG+VjkZYmTRuAKggE3g/4pjv4pn55bpeY3VoiamJzmZTiuGuWNVUCSJikTrji7g/41Fv41D88pqqjWampxGsa5aiLZvnnKxKJubm2UpzOcgIP3uvHje5upxNTBMxYhExJImCauAmN9/Tz6wCE2EMWzhkzx5sa1yyZuFrTKwZrXOZs0W4sbBo2Z4m+Jo3xACqQCsAGD/icU/icvjW8XK7i6VGJqauFI0wxNQTW8TFxccenXp14cdbq5jOOPDenXo8HwPH4cYm4uEwlIhBEZhN1ZSIiCNkoisY4c+SJxnwJimCExNKRExGUSQmpm469PF1uD/jT2/jTnuJ1OqisTiUxCFRE23O5uF0maymVuvheH27+B4PTry5+J4vheH4Xh+B4KJc+Xh0ubTExMQiYomBMUiWLiauLxdTSCBGcOvTv28XEzM5TFquJmFMMQoJvGeHXwOfIAg+ntX6e7uV4mIhKYtNSi6uriYATVwCJCJRMQIkklEkTEgAi4Jq6kARIAExMTCYAEXUgi6upiQm747434vnAhNhGNk4YNG7PMtzY8bFa0y4si3DmZ4luLJhZt2zVtjyYWQAqiAVSD/jIO/jIP8HwHft4OHHW6vG8ZTe4ymM8M6zrNTNSqYiAuLm43jcWrMWiauoiqxwxPhTCC/wANjf4AGx80N8e/g8+PfrpCMzRXU2WKCWBUsS4xLwlarueZ8Hwgg2tzNRiKiJZm5mJQREomUlWgmCSJRMISiUokASzz83vHwcAhNhDRywbOW7DGta5sONa0Z5cy1xhyMVrNtjasmWXLlZZm4ApgG4T8VCn4qFWHBjxcHgcfJhpek0kKyrTDSACD/jsm/jsnb1MXWdZxnBCUXrcAhN1YqzglFEnCsIka16c+MCE2EN8eRo0c5GC3K1wsFrTG5crcOPC1WtW2Vq2Z5crJmxcACpgBRYT8Pon4fRScs2fBhtcDJlxY8WNmzgyZd2GkYs+rWDXSbDOtcNcN8N71Z8FbAIP+OEL+OEM69OvTwfA69ALoESCrITExIMZiExExNGMROpCE4k9eGc5UwSoK1nOEYQhCCUYpxjFCMCCMEYRAEIoRiw9W8fAQITYQzc4mTbNjYLXDHLkWtMLJstcucuNbhbMHLDK5bMMjHCAKgwEfh/Dfh4b8YtBUEgMAgMAgMEgMGgMIQSX2SYoHA5XSKTMpnMJih/HnN4854FB4FAoHCIFCoPCoDBoBAIDBJXZJbAIHApzYLDWq3NpuhOBzL9slCcJTjCMURCcYTrj6tZAhNhGZllcZGuJstZsMTVa0bMmy3CzyOVuXMywucTjFkc4cYAp/HYfw/ZeH7OFwSCIbDIWgcJgMLgMotMmgUDgCCTiw2CZzIIfx7CePYWEwGFCFQGCQSCQKDSevSmAQKAoDN7FY6BQQhr6CYBQKAICAgYBAwEDAQMDAwMHF28DA4EAhNhDVg3Y4XGFytxssrda0x5Wi3FhbuFrVwzyNczlo4asGAAq2ATGH8Q53iHZgEFgcHjEzmU/n1Jj0KgcMgEQgUDl0vqVTsFhrldqFRoEpgcBhMDg8DgsDgMBgUDg0DiERiACH8fHHj4jgMDgUIjtAoNWq9ol8AgKBzWtVufT+NRuFwqZzKq1S0y6BwJAEKgEGg0Eg0AhEDgUEgoCE43Ch4DjBCAhGE0RFCKEYQihCqE4RRhXDv4sOcCE2EMGLHK1cYmy3M0w5VrTFkyrXLdozW4nGVizbMmWXIxYACrsBPIbxH6eI/mCEFBwEHCQcBAQkDFQMJBISAgEBBwMHEwsLFwSvrru6v765uFzcQcVDQURBQUFAQEbDRc2Ah/IMp5BX5qKTSK3IoHAYDA4MgSDQSBQhDEMQaCQSAIJG1Go8gkMUisOh6dTupR2FQCEQOAQWCQGCQeEz0ITuW6s0E0SsEUYwRQjBEgghCMYCskIkIVlOGHr7Y4AhNhDRtkwtXOVktw5W7Za0y48y1zjzZFrDC1YZmjbE3yMHIA==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GLARwDgIAEHQTcCvgFARBZOEZh3eHcT5dXo1JUN+UCAhoISBBE//8DRTUISBBEgIACRTUHSBBE/wFFNQUDOAtkGSAyCQCQmwMBN8AeRTMJAJCCAgHbxR5FOAgA/gMAe4XSNBJOwKQ/0wCkPx4WgAGCgAAAAAACUAAAAAAAAAAB8nygAAqnAUyD/VGfqjZqYk7W1fTPC+GaKxtLLdxKVWEymM1cFFZq5lKE58DwTYCE/A9V+B6vNHLq1kMeOONeNY1TneEEKSyQwSpC0IQopK0MVMFLUhCMJynGMZxje8bx38Lh62GD5XxRUYVERNruM1msomJiUTVxdExExMTEkiLiYmJRK75+L48eACE2EMmGRq0ZN2S1rictlrRy2brXLJlmWs8zVthcuWONlhaACloYhPstvst+DwDhRwUxStBCsVZpXIL+WAv5YDzTNSRli+Z769iFxmKgalHFDFDBHBDBCjnw+HhoITYQ5bsmubI2aLcWbG4WtGDnMtwtsLlbhcYcmXG1Zs2jHEAKYhuD/gK0/gK1HCKxdZ1nlvFYVHHhvciD/gWS/gWD7nLOazrny66zW4XW+EpAhOBohz88rUpGUJxTRmnfHw8biCE2EMWzNq3ZuMq3C4yMVrRixbrcLNjjWuGzBy0ysG+Vi0bgCrcBT4P+CCz+CC3nXHXGs1x1cXFVGMcOGPAqtTF8c56558c5ypw6Z7cNVVVCZuec9c8763u9pzjnwQCD/gLu/gLvxrOo4RwjGtIWzxzz4758ee88c3TFRrliMYqfI44mM5z14885vKmKjWq4NOlxMIP3OKOfPMZi4uJiUSRNWq6uJiLgmJJiYmBExME1MTF1ZM56+2nyACE2ENMzbJkzNcS1s0yZVrRpicrcOFy2WsXOPK0cNHDZs2ygCn8whPwatfg1jsNV5Tln2bdGnNn4WHApKUkSMYxjGM4TnDHi24sYg/4D5v4D0/DCBNXVxOM1ZMkwmEwmE1vpfXoAhM3Ij14ThCCSUaRRRjFGMIoREYREYxvfbw5YgCE2EN27LEyys2K1hkZOFrTE3yLXLdmxW5MThtjZ4cTVs2agCmoghPwbnfg3PvZu38LLaeCuKWKGCGCMYzjOE9VZRIP+Bcb+Bcflzcudb1nW9XF1cRImec3viISnYhzaynKM0UYkUSJNj7dZQCE2EZM2FrlZNWS3JlaNlrRxmarcLjE1WsGrlg5aMnDdgwbACrsBYoP+Fkb+Fj3iqyrcOPDOrqaJgUiiYu4mRKJlx6dXTqcufLIjMWrdXErqaUipqYzGeHEmAIP+BoL+BoWHXodejwZrd5u7mLXiaJiIlU4vBhiqdOvR16Hbv5G9VVRURUYioLu7zNzM5Zvwe3c8vsCD8DipUpmZQi4uJuriauJVcTV1aJAiSYETCYTAms1KYBMLXFxec8fFj3ghNhDXC0Ytm7Nktcs8mJa0at8q3EzYtluRzhw5W7drhYY2oAprHoT8Lv34XadvCz5MOK9qyShiUhCNa3nnppzZwIP+BET+BE/hm+HHpvhnUxMZrJdXXHFdegCE0YIpxnCcUUUUUYxjOOXowhxgITYQ5zOGrfJmyrWjBi3WtHOFgtxY27dbjyZmDPK5yssrVgAKZB6D/h6u/h6priOvTw9ESvGcXTUT0zkAg/4DAP4DDeQTHadVwjpWKiMzvfWePhiE5mCXTyyhaBGcIiJCcZ34euWwITYQyY4smJviwrcjbM5WtHDJgtcOWDhbkxs2DJg3cNsuRuAKZhyE/Djx+HIOuZh3WxUwUhgRlWFY1y00ozCD/gTM/gTF4w78s1nhx4Z1nFXV4zjjm+qEt1oa9c5piKMIoxjG9+XOPQAhNhGJtmw5mrVktbZmbBa0zZGi1w2yOVrlpkb42OXCybMmYAqKATGD/iV0/iV16dR3m+tddcdccTFwqdOFcNa1wxwxWMsx3jvq8oT8AP34Af4wZs/Ez5MOS+K+StoSlRBKtKoznGdaznVeGWmmEbiElxo9ulsEqSkQrWc4ozlOSKEIwijCcFYVXYeLXEAhNhGFm1bYsWVmtY4mDla0x5mK3C5b5lrlqwYMWrdzjaZGIAplGoT8SMX4kY82fJl1RYL5J4FIyijeF8aD/gQc/gQd5c+XPlOcdeXXWYzEZ4c+V2CFwGMaWSSKJFCjhjhRksuTvhwwITYRlxtMjFhharczNlhWtG7XGtwtMTZa2c5WmVw2ZZGWHKAKvAFVhPxWAfisBx4jLkzo4Z1nGSVrYKYLSpSiE4VnjjhvWdU5Shm27GyNqWUjOd51nWcYzvGc6pwnivwt+4CD/gIS/gITDp18S8RphTEouM3xzved3ucrmERWIxw48CBaZuZ3mc3dqcJ1Wp6cenPkhN3IlPwDGCQjKcpowIhCMCMpwEYRQnCJCKEYEIwjCESEZVlOEYoo308tDqAhNhDNi2ZOc2PCtaMcOVa0YMGK1w4xMlrdixYt8TNg3YtsIAqAAS+D/ix+/ix/LoDwPB8a41hUzMcZm7m2b3nfXfe+tbvQhPwArfgBX16suQDZt4V6QlKUI0lG0JQlKMitIznPDTHliIThcSMPA8IykglGEYThMiJTjCInREmvweC5QCE2ENczRkwcsWK1qyytVrRi4xLcThy3WsWLhnhZ5WrZtkcgCnQjhPxi/fjF/aNOLHmz5o5eJhyRxRyTxXlOs7zxx15MuWKD/gOS/gOTcOOM4zhmOPDnjjrKJqYnV4XSgITjZ8qEJShCCEYziqjGImjXDycsOQAhNhGRjjy4sLPKtZYmLNa0YNcy3DiatluNy5YYmmFhkaNMQApgG4P+MjL+MhnrqZieG9NViuDU4b4eDnKD/gTE/gTB44XrfDOt8OeLmbzEcaiIhatAatEgQIUMKEjhvzsa4CE2EZcbDGxc4WK1lkY4lrRpjxrcOVu2Wt27DK5YNMLRg2yACpkBPYP+OmL+OmPpW+EVjOr1vGaRNTMs3O549OrGQJRDCrxeOvDnneNghPwLTfgWn24LzrjpppjThOE4ThSUqWta0sWPE4EMGLBgxSSrCq8cM8Nc8uHi21mAg+HuJ+B4xEJiVxFxKYm4RMSiYmJKyBcRc3O+fG9+UCE2EYczNvja4mC1oyZZFrRqxZrcTdoxW5W7lnhyMGGFq5yACmUeg/47IP47NfCuuisRUVhppFbjnHXHOwCD/gQq/gQ35c+XPVwmrqYYmkxbeud0hOZwDwDeCEZIRhGEYximnh18FYAhNhDRi0wtWDHGtcMW2Ra0aMMy3CwysFrNm5asGmLI2xY2QApqIYP+QvD+QvEceCVxuLuZiEaYnF8Nq4iD/gHE/gHFHbv4GdRqOFVFTEXN528GPBc8gITmbp08DxggQTlOUyMIxjGMb4dtdQAhNhGRrhYZs2XGtYsnLBa0yZnK3C1Y4luJjlc4cuTCzZNWgApgHIT8gbn5A3ZTNGnVfExRyRtCicMdtN7zg/4Dyv4Dy+fImKnBMTNyzWeHOEiF0E0OfQoghRkJHHLicXHBpCE2EZm7JiwYsnC1wya5VrRi1arcTbE1WtmjTM3w4sTRm2ZgCm4lg/5H9P5IDeO+F1nGazGcTquVcNa1OikL6ZyAg/4BCP4A95cJ1fCcRSpxJFTbcc53md1vNoTpZHTjNOE4IyjCMqwRREZTTvw+LSQhNhDXKzbtWDnItZucrJa0x4my1y5atFrfExYZGGFi1YY2gAqvAViD/krC/krFgDr08XDOZTEYjljhrGKhcbzOZvM2uHDv2dejtNaqEZXm7zd5m7mRDWfC69CD/gJw/gKB7AYz4E1WI04GLZvPHfPO+ObvNzUVVYjwOvRx4IRMJm2ZvLJlEMRqnLnwiQCD8b1L8fnnMymJus1KYIlAiQSRIJiSJQmEShMAJhcSvPg+rcecITYRmYM3LfEwxrWbjEzWtMjVotc42jJazb5cmVs4ysMLPGAKZSmD/kli/klj5cwAcOPSmqxhEWlMzmetd3CD/gE6/gE77dwACFZq6taYuE658jmAg/gDju7my5zIAkSRJN35PqzHhCE2ENMLdrhyNHK3G1xtVrTE2YLXGLIwWs2zbC2ZZHGXG0bgCmshhPyfRfk+zli06NOjLa9MdsMJynCEEJLVwY8TWIP+ArT+Ar+sZwcMODhWpVNWzO74x4sPBIS3O49lqq1nVGEUpoooose/gsQhNhGHE3cuWDFstx5WbRa0YMXK3Eya5VrbIzcM2zJrlxMMYApvJIT8mmX5NQcgwYRq17L5oYJUkhWdZ1lhyY80EIP+BEr+BFPTv258hnGLrNZiZmLTus466i4AhcNlDVwwQICBCIUJHBHBGjhwOZiaQCE2EOWjPEwxtMK3I5aNVrTE3wrcTNi2WuMbXE2a4sbZjkYACmgbhPylIflKhxYcmXJlyZcWGF5XgUYK5lcQhPwDPfgGZzZdmHJXNXJGkoSRjPDHWy45gIXPYMhSxwxxoUaOJHDPXlY4NIAhNhGZrkx5meRitb4mOJa0cuWC1yyct1rVzhZY8uXK3ysswAqJATKE/KlN+VKdp0bdmvVr1AzZ+BhskpOE4ziqnGca3vhx474dcZ1Ag/4AOv4AO3ftz5c+W9A4cfG3jGo1WIiIiaIidZxcZxxi8oTByuXaUEpzvOaaCEYREYRhGMJyjCKU4IwrXtzjuCE2EZceRi0wsGy1owzOFrTFkwrXGJy5WssLdnjZ4mOXFmZACrwBV4T8neH5O11YYZZ9GlSpthjrjvW9yqFKUtbBkwWzYsWTJTBCE648OPHrvjqjKGhsjaBWs8N556461nS+iGDAg/4HWP4HYYmLxXHg58iauCJpERFRidNTUwZxMlVERiszne+OevDcxUVXCqw0xda3wACD9jw7ZtMQxMpm0ySTCaki6mEETEpqZiYkkImJiLqUTF1K75+7MfBgITYQyxtM2bJiyrc2FpmWtMjXMtc48LBaxx5mGXNmbM8rnGAKkAE4g/5QNP5QNenXpmoVi9TU8M1czObnbOMrmrTU4ulIXSN1doT8J/H4T+dOjg0VleNazreNYQhSlMFqS0ZcjcxYMmLFaEFcN8Nb4cMeDmz6wITsS7aCARQjCMJwVkIRQRgnKcpwihFCJOM8/PWAITYRmaM2LllkwrWLTGyWtMjjCtcZHGVa4atnDZnhw4sbDEAKXBeE/KJN+USfNn4WHFO0IQRRjPDgvOKD/hJ0/hJ1OLpx1NTKUxxxmQCFyGKyMaGWOGOMQxp58bgWeCE2EZWjBuzxt2i3E3zNFrRhkZrcLDDiWtcTTM0aOWLdw2aAClgYg/5Uhv5UhweJng4RURCdxz2Ag/4RjP4RjQZvlurqRV6zHACE3cDnyghGFYzjOEUZ1x788iE2EMXLJkwZ5ci1nlx5FrRjjbrXGNxlWscTfJkaOHLNy5xgCmAbg/5UVv5UV/Dx0Hib5OE4ipiU71zmQIP+Erb+Erfl1gRvGcXCCZjPLjkAhNXM585QlWcU0YxRhOFb6eakITYRkx5GbZi1xrczNw2WtGjFutxMmWFbiw4mebMzcNGbFgAKjQE8g/5YlP5YlR0qeEajgxWLrLjfPO/B6debi43luicRFZ1cIjTlx8JIg/4QkP4QkRet6zVxcZuJuENTg8S9arhWKiYzO742mbWy8HDyQIN8FX6tkyuLiUl1IiSrgRJMXV1JMSub4+L49+oAITYQ0cYmrVtmzLWzfK4WtMLRitxYmjhbjbZmuXHhaYXLBwAKZhyF+WAD5YAcHgmBwDAYHHS4CTASWQTSyTwwYNLag/4Sgv4Sg9bb0q18uerqURMa3qLAhMXS4uGMoJoxJxijEnh5e9AhNhGZm1bMnDNwtZZMLda0aM2a3C5aNluNiwbNWrBuzysmIAq6AWCD/lEC/lEDC63Eri5mJxnSMRGIrFRU4msxd5nd7zdzMRXTnyeVMdGIlnOb3neeO97yzhjGODoOEIP+Fxz+Fx0OUTwYaw0mszNytmd33nnveeMzMVWqxqsRU4DEymW243OYyTiKqNVFImHldawAg+Hmdd7TNWmJhIlMTBAi4JTBMXEgmIlAgESrOMxNZhMExM3O+/q48IAhNhGVixzYWTBsty5XORa0yNMy3FjYt1rfM5bMW+Ji0xZMwApeGYT8qS35Uq9TXqNEJ4IWSghWWW18IIP+F6D+F5+XHgdeGYm4VOL7ceGphOlo6M0pxnNEijCrPn48dwAhNhDZmxbtMTBytzOMORa0xMWi1yxaOFuHGyysWmRrhYtswApiGoT8qkH5VM9AcTTmnkWihNhpnyYaxIP+GKb+GJvmF55deG8ZxM6zy69rAIW7NRZuWEghhhhjIYYZY58XhWiAITYRhxNsThu4ZLWzNw4WtMznItcM8WJa1btmONo4yMXDhiAKWBaD/lii/lijZwdOvib5Tq6XXHNAg/4X2P4X2XLmRNzjdSq+E5iE6G+EUYxhGMJxjONdfNjmITYQ4wtGDVhhcrXDPDhWtMTTEtwtW+Ra2wsMrZyycM3OLMAKtwFeg/5dnP5dnXLmDwfA8nhebmMoYjVYxqMaqIgnK2W4u7Tc2m02qwpEYdOvaNRqsajUxeL40IP+FnD+FnFx4AxntdOEVVREs1uLuzbbM7jjHGt0mpqE63WcZhM0hSkcPDwm43ieHDXSvAiYg48rLMzMrXJFxNXEwuhUiJiYmExJKYmJIiYupi4mESgIlFxKbz5Pn15AITYQyy5MeJwzZLcOVy1WtMjnEtc5WDJbjw42TVy5aM2LjKAK9QFzhPwPUfgehnbDHNnpVTHGqtZznCcIShIRTkpSGRuWpgtamC1sVJYMFkISrfHlz5c+fHjwznGUIyghGsJiq9dOHbr27dOfHVDFg0YORbmaNwCE/Deh+G+GdJ6NerPmZmTBixZMVqYISSvKcsKuWOfTjy5csM8aq0jCUlI0hG0YyvGeGd51xsOHHhy3vhEoUtC1sWTBgwYsVKWlakqSgle2m0MIg/ITc7XCYzEpRExMRMiYuriUCAlFwImJiYmJiYmEwkRcE1cQSiUwCJQzG76+28IhNhGRvkZuMrVmtauGGRa0bsMa3E5cM1uZwxxZMrhpjbtWoAo8BIT8MJ34YS9EQIP+G/j+HCfhIIeBRybwQCE2ENWuVrhyscy3G4aNlrRtiyLcLdoxWtGrVgzxsMbBnjxACuUBYoT8MpH4ZMcNNeTPLLTGxzvOtp0ha0rWlSWKFqUtTBK1oWlaEBOuGs8MaznCs4znGs6zw3rhx48d898uXHh0561TxYOJm5WjkcKE/DWF+Gs2eRSmynApuxZJSjGtcNcd8dcccNa3rW8azEpQpSFKJsN8t9N8uXPhw4YxowSxWlaGBghglgwYsmDBaSM2ek74wITBihOEYTXmRQnKJFEhOBCMIwRgRhEAhGCE4QiRjKMYRhCJCMIoymgRhFOevq0r4OAhNhDjG4wsm2NotZMnORa0b4Wa3Dhw5FrLCxxNMzJpjcZcQAraAWOE/FWx+KtkKVwsdctcM6xWpgxYs2LNgyYLSkhOM4wjamS1MEJIzvGs6zrG69a3vetbzrO9b4cOHTn159M9OGDJbJThU3btQIT8Nen4a9QyYrasWbJkxSSvTXHPj159enThw3QtgyYsWKVIRrPDe+O+O+HDfCrWMyEIShaUqUpDBSEqLEIRlCkMU816RIOvgbw+O83ZdTEhNgITExdXCYCJRdTMEwmriYTBExMJAImJFzx8vz65ACE2EMGzJo0bMMy1q4zMlrTM4yLXORmwWsczdjmY422FzhyACvUBdIT8dqn47OaY8G3BrY5ZZVrOqc6TtKlsSlqSxYMWLNbFS2CVJUpKE5455cuPDjredZznedVZJQlAinGcJozjOG+OWunDjz48OfLpw671nbBqzatWYIP+G1j+G33lnpnwKdOVdO3Ll0xpW748d9ee+eeeeM7rNVrWOFRhVxN3m973x3u+eePPj3473ua10105cuXDGNUw6eDymCZmczEVWo1fTN76gIPyLuk5iTOZIgTCZFXESJETExMTMJiYImCYkJIkQiQiQiUSiQAz4vuxfwcAITYQ3xOGeZy3brWmZniWtMbVstw42DlaxxZGmViyzZGTZyAKmQK2AYP+Dbj+DbnnyAA4cXgeD5HHGGIqatMrm2Yu+fieL4Xh+FuIRDFwmNp69u5E7i5Zi0onClTCZibqYprr0zjON669OPA69AAc+TeuvTx+WYtKrpV0ERSIWu7i8T28PwiJwIP+Ebz+Eb2rAA58lWmEzCaTEXE3CYVvW9bxcSmJImEKDlz8C1IqCAuLRcSiMxa+fjeP06+B4PieL4Xh9u5y5gAzhx4eD4Hj4tcpqEQq8Li5iUQxVTUTAdOvjIP2vVuYKiICxMiRKJBEkSBEgATBMAJgTAmCYJiJIurhMAAiUEwiYIkSki6upRKJBEhEiUzO8+zb4OAhNhGPFkcMGblutwtGzFa0aMmS1yzxs1rbCxxZW+Vi1zYWYAqQATyD/hB8/hB9ias69PH5bxnWakSYrFa1UUZrcTMpmczd5jdXjp16AIP+FCL+FCPw/C58jOKXicXqKqIXMTMxK8zxjqy3EwnCqRWeGOPAhORXHGM4wjCMowiijGIjBGAQIRgEYTgiRhOOfryn4GAhNhGHK0ytmmFitbNGrRa0xNcy3CzyuFuRywzNsbBxjcMXIAqAApgBg/4dyP4du+vjbcJqeE8EYQm5TF1mZvjvr27h4Hg9u/geD279OoMZutxOWZ3MzFRiqYzWazi9Tw48M1JNXjemcAc+XepuNxlcyRNKmlTqdKiIHbu8jmCD/hKY/hKh1xxEouJmIupxdSut1mppFXQGcXUxdA6de3fyOOKimLiMxKZiYma3LLr4Xh+NxVJfPwvDdOoB1NzmM1kJJpWIVCIVw79gmIPt5Hl7klAiSUxMAmJARKJiSJRKExMTVxMTAJiZgmAJgAiUSiUTAQJhcTAmCYlExImZm9+P4sewITYQ4bMWrRo3yLWzRjhWtHGLKtcM2GNbjZtXLHLky4ceNiAKhwE2hPxBXfiCvx4suTg4pxhWUUoUlTFClEILyvC9M9sdMMZpk5T1cPhL7oP+FS7+FS+6mOCp5Z1MTJMkLuOM83OO8bjOqitVjWdZw58Ag/S8D15TOZBMAIkiFQQm4tKy7zx336+EITYQ3ZYmjFjmzLWWZpmWtGLHCtcZcuVbjyNMrJyzZ482RkAK3QGAAYP+MEr+MD3r4FxGnCdTyvgqKmMr3m83lt37dwAG4Xebu7zEMVWMITcTNRy8Pwhz5PF8TwfA8XU22zNzUKRq6hCprl37K7W0g/4S9P4S8bi8ZrON4zjNXVk1M1dJqYhdAAPAutRVYkSSiLq213nO+nUa2N68XW7zOZus0mEKqMMNOXfs4+FxxACDxqaJiybi0hMSESKmIlErhIARdXVwJgmCYJgBExMTEwkiSExITV1cTM75+H4c/AwhNhDDMwct8WNutxM2jla0ZsHK1w2c4VrhizzMGzZlhzNW4AowAg9EbIj0Dk7dO5ADQCE2EYsmNjiZZHK1niy41rRtkbLcTRxmW48eLEza43LFi5YgCnIog/4y9v4zF43jOmo4Vw1rXCuEYzrnHW+ueu+bc1x4aoCD/hYu/hYvpq8IREXDK+s93XHXF1COEVy3wqyD8LTjObmQQQiQTEpiZvfj+i8gITYQwYN2OFuwcrWLlg3WtGjZwtwtmeNbkx4crbMyYN2rVqAKyQFzg/5CWv5CTXCOme2eSrQms4tvOd5z36dQTAd+3GIzEbiSM4TU1ClAB16c6zm93nO5TWeDEVjGI4cOvQ8TxfK50IP+E5D+E5NHHXHWcZ1MRcXJdEMJgHXoHLn42+ThVMRM0Wu853O+fbuA79vL1e5vNTMREwRFYrFRq6OXPUZAgvHxVaXdtspKLJYQspUoAubAXNzYlRYBZUqVLLmybLNmrXb7+H7YITYRlb5GbRrmzLc2Ns2WtGGZitcsHLFblY4WuXHjzOWjlqAKeiqD/kSG/kSh4+BPKOGMYxrFVK5zN3xvN857zxnNxvpeOQCD/hZA/hY7cM8JxETVynjW7vOd7nbNXqKiNb8BOITta5zveMU5ThEEIwSnKdKymRTjj18NziE2ENWrRk3as8a1nha5VrRjmwrcTFjkWsWDdgzYMceXK0cgCm0jg/5E4P5E4Tv2d+zr4FRVCbi4vF3HF313sIP+D8z+D805c2tvC46qNRidTikReXGecc8ghORun2awQQKXhGE6TIIwqnWuHDhwgCE2EZGTdg3yNcK1o5Y41rRrjbLXLJjlWsMTFphw5smVu4bgCmMfg/4yxP4yt+oGcXFxKYnF1Cr4bnCD/g+0/g+91z5B0cNRwrDCVbZ746+PyITF0pcnhoIQQQjCMJiNYVrl58uAITYQybZsjDKzYrcuFy0WtG7PKtxOMTdbkbYnGLFjyNMrdkAKXByC/sLD+wv+dXNiRkwxibPPjYP+Dqb+DqPU1EavUU4IphW+G452hO1KPgElBCMIRihOU4xwxnXfMCE2EZWjnG1ctsa1ziZ5lrTGzwrXDXKyWuMjnK1Z5GjJvkygCmMdg/4RAv4RD8+B16Fmdc9b1nUxw3w3w44kg/4NtP4Nr7mYPE44anEaajGLrnHWQIP3teP5MzEwQJi4mW289fFkITYQ5yN2jHLicLXLTLhWtGzTEtw5mzFbkZM3LZo5y5HDBsAKVhSD/g/Y/g/dhMW3V4ngrhm9AIP+FVz+FUvGGp5TrPC6XE86hYsNbDCgQwwQpYaa8jDpgCE2EY2LnEwxOcq3GwatVrTLlxrXDnNlWt8jhwzysnDJg2YACnEpg/4Jsv4Js/D8Lr044i0TCipJCEkpnE1ysIP+ECD+ECGYifCVjWK1quFYpGS11Vpu858HLwSE5U7rxrOIlOMJyjCIhGMokYRlWuHmz5ghNhDbE4aOWThktzYWuRa0xY8K1w3Z4VrNq4bMWuJjjZZMIApwJYP+G0D+G0HEJXImrrjGcbqaExeM6vpXEIP+ETL+ESPlrpWsRV6vg5TqdXHGuMcc3ufDrrm/FITnU6NYQjJAQgSmRjNGMIzjOuPXn5ghNhGVjmyYWeTItyYWrNa0zM2K1wwZZVrXKzxNGeRjjcucQApwIoP+IEz+IE2r5c+3flu6urxes4upWm4vkjkAhPwtgfhbBy5JTxY9lZ2vLPxM+KOJgEpxjjxY84CE5UNOOsYSQhCMIzRRhGMIis9fJcIhNhDJsyzNsjVkta4W2Ja0bNHC3DhxNVuRi0auW7NoxYuGYApwI4P+LXj+LWvxaisMXq5tcyvExNzu5zes8OSD/g/w/g/d32jlyx2rpwrUIzXPEytvO99c8fBshNXKeAY2QThOSEIoRjGKcEZVjl5c9wAhNhGVhictGbdkta48bVa0yNcy3DlcslrfLlct27hthcMswApREYP+M2z+M3HvMwYngjWL7IP+Fvz+FtfPa9RZJp10hrKEgsCoaAgEBBwKXo4OkCE2EMMjnDlbOXK3JjxOFrTC5ZLcLdjlWuWTBrhaNmzltiwgCmQXg/5FCv5FGeSHgeD0zMceHfhmIzVShPwwTfhhJ1QxMODFaeieaeKsWW89YIakgLeAhISEgIKEQUGImDkY+dg7oCE2EOGWJgyctHK3I4xtlrRgzbrcOJg3W5HLRtmxNmTFi0cACmkdg/4/Tv4/TxfLMzPFncXc5jOHLprHAIP+D8D+D8EctcOXbl05arERqcRW7mfD2IaYooCriYNAwZAQJAwEBAQMEgUXdloAITYRiy5sLZjlxLcWbM1WtGjXEtw5WrBa4xtM2LG4b5m+HCAKZR2D/kBW/kBNc4cMpi7nN5u7icRXS60AhPxARfiA5pHQ3Qpmta1sGDBalMFCdsN8IITuW5dZznOcokIwRQThOunpqCE2EOWrlgxcuGq3DkwuVrRu1bLcLFi4WtMeJgwx4WePKwxACmIZg/4tNv4tR8L1nhz4c6u7tEunXgmE/EQF+IfXFKGKWqWi2TFgpKaGFrXwgIXLYKDRoBDHDHFHDAhlnwOTYAAhNhGLGzyNs2Rotc5WmRa0ZsGy1y1aOVrfJlb48jjCwZMMIApyIYP+HBL+HAPvjIrnjjrjw44zjfDjjMSxx7bnIIT8Rbn4i5ZxyDVLQzU1QyQyUyUwQteePS4efKCE4G7l54QhCUIThCMYowrBFGNZ6efDUCE2EZGbXDhcsMK1s5aN1rTGyYLcOJi5W4WmbG4w5cjDG5YACmgbg/4MRP4MV8RxrOMxvGcWlcLx1xnIhfiNs+I027ASYKbBUUSXTUQ1SpcLbh7cjh8Th4XDZiHMyxoUcMBDCQxxx25mNqghNhDTFkbscLBity42GJa0x4mK1y2ct1rlriaYszPGzyOGIAp8L4P+Bnb+BoeufLrw48ONXMriYnF1K5m0pubyuGp5QwCD/h+I/h+N1z4ccceHGLrMKuIBE1MVIVMVPLjwxUCE5mGacyaMYxIkIxhEgRhGEUYRhGc8fZlHwAAhNhDhozZNGGFitZ5m7Ba0xOMa1wzZN1rVvjaOGTPE0zZsQAptIoP+F+L+GA3HOJXd3eb3jjicODg1q/A34Ge2QIP+Hnj+HoXWUzMTBqKYnSt4hXHt36c+HECE5WyHgWCUYIVhIgIxinGs74a1jqAhNhGNyxZY27HMtascLBa0aZmy1yxcMlrlowcMMTBkwy5WQAqZArcBg/4UpP4UpXk+BnF0XWZzGUTV1MbicxmM654ut4ta24lNSmczMTGFVEpXZkmZTOLqMTilMGIQqKiI1MQi4SiJiJwQiJwqaTdtzay7i5zObvMlQxERMNQ6cOHIgv65Q/rlF8HjOc548ZnjiIb3PPLsRfPe75328zW5LbWzYy87zzNvnO6tQ5cmHIiU6y2XFLq2qurt3dnm9XTRzvJJy4iZMnrM8TMllrZsJM8+Pn5580CD9aeu+OZgi6SRITEoCIRBUzKUrgRdJgmpRIJFXV1ZMEwEwJhEwmCQETF1MTNXATESRKLgCJhMJTAIhMSnO/F9O4+BACE2ENszLCxw5nC3JjwsVrTE4aLcOJxiWssLhg4wsWrLK5ZgCowBOoT8BXX4Cu+HwuTgwzjdhthtOF16zneII1wRQwNDBDFKEIQlKUMk5aoAg/4etP4etavOrpEXjMhEEpTCojCYuM1xxmYiYTjPbvUghJc534LYJBGcUIIooTQjAjGUIoCaMIkYRnj6848wITYQ0wsmObIyZLXGJm3WtMLTGtcYWDJaxxYczdowbt8TnMAKdieE+hC+hZhGk6p1YcVc08VJSnFCU8mK262Zky5r5aiD/hxQ/hw3rPBquFangqYxFYazHNznq3uuuOvGwITFRWM5oyhKMooVjFQghGaca3vwdruAITYRhasmTZuzbLczTGwWtGmZstwuGLFa3YNW7FjjZt8eNgAK8QKaAYflFuVXnyh0KTyaYzCdxqDwSAIFCIFBoJAoBAIFA4DAYAg0Ag0Xm03oFBmk1JtNwQ+HSGQSmUT2eT+fT+fTmcTOZS+XS+XTebTWaTWaJ/PibzYpNIUOhE3mwAJvNhIZAmcyUGgJvNiQyAiUTTye0ql1is2Sy2i02aXkAgaa1iszabxaLofw5HeHHWMpxOZtN6ZTbRKYRAIVAYJA4JBSAwCAQKAwGBwWCwWEzmpVOeT2VSskklFDoU9nlLpVPp1Pp1Pp1Pp1VqlbrVZrFRqFHo07nU3myi0Qms0IJBUWi5FIqACLxYUWiJ/Pk9niZzIoNAKLRFHo03m0/n1FolHo1VkyAQOBQCUUmkUOhUejAIPyPE9uZhhSCLuZXKSYVNSiYmJiIIFymLiCYmJJgmJiIAuYABExMJRJKrxNXCYzATCJSmrq4TBcXG/d5vGAITYQzyuG+Ng3xrcmJywWtGDPGtcNHGFbkZuM2TG5ytsLFwAKci2D/iFE/iFrrPCeDhyDxuPCNVyjWHCYUXPHjvj3z1CD/h6o/h6viYnGcA3QmLiaTi4hNqzWeHPk8fxgg/I4wSmdyKgSlJJEhK7vPHn4/kAhNhGXHmy5WbXCtaZcmJa0wt3C1wxYOVrTIyyNGWNthb4sIApnH4P+Mnb+MlW8amM3cZ5TwjFVms0qK4c1AIP+HnL+HmnrUrVmpiYziSaurjPLjeCFxWKj0sBFBAihQoY4I4IRDLXnUgAhNhGFllZNXDPKtysmjJa0xZma1y3cN1uVgwwt3GZu2a5sIApiGYP+RWT+RUXhGNViKxwz0cq5RFdc8e6D/h7Q/h7Ris4upi8b1OM6T057nYCGqJJawYQCAIGAgYGDhY2zQN8AITYRhcOXOXG3arcWRg0WtHOFwtcNWbhbhy5sjnK0c5WWRsAKgwEzg/5TGP5TFeGcxxrjW6uU7njNxvheGMNYjhEaaYxjhwxwvDKD/iF8/iGbxcSxeN6tE0w1UajU8p4NYqohm7znfG767nKD9rXm+OqIVMLmSJqSYlMJgmBNTE3z9HxY8IAhNhDVgxxtsbnMty5Grla0zOXC1xhauFuRiwZ5mDJgzyM8wAphF4P+VOD+VOHnEpiavC6ur4dcagCE/EWV+IsvgYYSjScqxpWUaXxZ5NKGrJCAp5eAgYAgYFAwKDhYeVkYG+AhNhDHCwZtGbVutzZm2Ra0ytcS3E4xt1rlhkxsXONs2wscoAqMAT2D/laA/laD43V1NXUrXU4np37ETwNVjFUXM5y3M8Z3N3MM9uOAg/4jnP4jh5ms1mJE4utxnPTqdenk8LXMTiapitRrVcsRUCN8s3mD87wPVlEzK4VcTEkwBK6mJBMRMTE1InOfV8WPECE2EMmmXK4aMma1s5ZNlrTI1xrXOLGyWt8TRi4YtmuFq4agCqQBT4P+CWj+CWkDlzVd1z5eXq7yujCmkYxjWuGMVUXabiYuJjbN53njvPHO4tTUNIP+CuL+CuMDnyd+3g+B37cdYxWqxWERNTczd3zvO7u5zGYucszczFYqtYjURURHCLCD8bd1N2IlExMWSCYmJIlVwJgmrgmE1dXVwTEwlO/b7x0AITYRlyuGGTJlaLWjPI4WtGOZwtxZW7Fa2Y5G7Zy3ZuMLfIAKqgFVg/4aNv4aPcb1z5ZxNUwiLxdW6+N4/TqGMnh+Fz5c+TnyB16GcEEIgqatcWmYnGeiAIP+C7T+C8Pp4vieH4Xg+B4epImIgpV1dBz5HPldXSYBw4nLn4WYrVRwio1lbMzOTMdV5IPETcSRMSmLgBEVEQJuauUpi6lAiSSJiaupiSQmLu+fsuQhNhGXGzzNmLJita4mzZa0buci3Flx5VrnM1ys8rHI4ctMQApqHIT8WTX4sla6teLHSta0y0x0vZSTBPQYAIT8FWn4Kw8mHBCOTLzr5o6o4IrxnhjpXy1AhcBjMqQBBDDBHBDGhjhlpy88OuAhNhGFuzyMmjVgtbM8bVa0ZY8a1y0xt1uFzlaNsrjFjZs8wApmG4P+PnD+PnExlrc3G0t4nDHCeHKAhPwTzfgnnMWNs28rDkhghgrSZOE7zxiGnJKrQEFAEBAwMGgYFAoGBhYurg4C+CE2ENmDjHmyucq1gwbNVrTJjxLcLlq0W4meJxmZtm+TDiYACQEKOgWC/oXr+hewg/4Jkv4JkzqAhONycM8gITYRlYY8rJzmarWDLC1WtMLBmtxMcmVa0bMXLPIyY5sePEAKPgiF+EUT4RU7MDgMHgqQgv5l8/mYPgCCzndbsCE2EOG2HNlbOWK3GzYsFrTGxZrXLLIyWuGeZo3Z5c2Jg1ZgCjkEgv6Ei/oQ/YCC/mlr+aZ7QIP0PdvgITYRicNHObG5ZLWbRu5WtMzfEtcZmOZayaNmLdgwbt2TlkAKdzCD/hGQ/hGJ3V3XHgeD4Ac+QCcxuZuZSFO0YIT8E3X4Jycm/dr1Z8xlyBCJsraVoYkKRpNCM43nPHLLlISGSUozRhFOKJFFGMJyiQiAjCMb7+SeCiE2EM2jnFmbM8q3HlatVrRmzZrcTls5W48TNoycNHLJm4cACp0BPIP+IkL+Ij+3Hh4aONccZqanCnCq4Rw1rUaiKnd73vjx3znwY8FmdT4VcvA8AIP+Crz+Cs2uXftuuWeV8L4RwnlGIXfHPPfHd3mdxu853fGGI4cO3Dh2vxkTgITmV4sIShAhGcUwjGEQhGAEJyigRhGEU0cu/iyn4MAhNhGHHhZtXORmtcuGONa0cNMy1zmyM1uZi1YNGzPNlwsm4AqPATmD/jR+/jR32Hem5y3VwxjHDhy1y1jTG2Z4zznjx4zzzJjV+ExwwIP+CoD+Co3kGM6cHLHCuFVFzvnvwd9c7zxnc8ZzFxWK4VrVcs8HiSCD8D0Hk+fFahWZmUxcJiYRNCCJiSySWbvPH168QCE2EOG7bIxwtGC3Lmw4lrRs5ZrcTlkxWuHORs3YNGLVixwgCpIBN4P+Rez+Re3qjjjLMbbm7hjWOnDhw5YxiFRV63Vzxz349d8978HHO9iD/gtq/gtr4zF630vWMa1itVFQjOZ3xzvnPHPG+c8eOZTeMcOE+FqsAITmaOPrhYjGMYzhEgnKcIwCEIwQAiRRjXh82Ee4ITYQ0yOcOLJhyLXGPIyWtGWXGtc4szda1xtWeZo0a5XLlqAKmQFIhPwkmfhJnsgna9J6OLorKcJxglCVLWhaEoIQihGMpwnC8a3vOt0UYKXtXZx+Nr1Ag/4WTv4WU6CLxmNROqjVRWaTNzbOZ43m9zczN4ukRUMQrF8M63VXjICC/AX29yZiDtaWzYXFgQJUqdyzc2WWtXb3e6PqITYRicM2+FswzLWmNtlWtMLVutcNsuRa3c4XDXE5y48jloAKax+D/iME/iMJpnAdfA61bMZiYhiuEdtcgIT8LSX4WocjHiCehmpipipSc44Y5Z761ziFzk2jhiigkQQwQzwTwQkMUsEMM9udRCE2EZnOXHhyMGa3MwZM1rTMyZrcTRrkW4WWRi3xNGLPG1zACmMfg/410P410XHgBuZtlMVFVwjwN+JEAIP+Fu7+Fu9vQHib6NYxMRlmOteLG9iE7GaPfiQJVhFOE4Ioqxw35eGQITYQ5YOWDbE1arWLbMzWtMTTKtcYmLdaxyscrZzhxZXGTGAKZxmF+SRr5JG11+CweGw92Dowc18FMEcU0dUkgIT8LeH4W8VaQjky8jHmZp4pynNnle6FqzV+VhkiSRyQo4YYUcM+PyKoITYQzYOMuVnkcLWjBtmWtGGFmtw5sOVaybYcbhxmZ5m2FsAKxQFog/5LKP5LKePDqxut448M4vV4iJwhMSGI3qUTFoiJpExfHt3Y41mLqyJqbqamIhE1YXEIVnGeHg6xkIP+IYT+IYU4Xq9RiNMREstzub69Ooc753xu5vE0pGmKx4HXo8ScRiNK1NTMZnjObzLwenU8PG20XTXPwu+MWIPxIu5uSCJmZkEwTEAJmJiQmJImCJgmEokATARMSiUxMzu9+D48/BAhNhGPE2y5mbRstbtszJa0bZWa1zhzNluNw0zOMLdhlYtsgAqPAosBhPymqflOftGMryrStMsqwmra8ozhNUIRhGSFKSwYMFKUWEqRlKSUpUlTBLBa0qStaVqUtRK0ISpaVLSpGEawz3rOsbzrHHfLhxzy3w1x4cePTPThy48uXPw8/R4PN6KD/ZAfshai43W8bxz1cb1x0ipxFYYxHKmlXwm9QwxdJhEIYRM1c2yTaZluMzcrnM3ed5njFzOb3vrz4873d1EZrdXdt1NRw108THmY8LwuQIPwPE9NUVEjM3Upi5JhCrCYmhMSXExMETVzF1MTECYvFpqYTVwiUTATEiYmpmiITAkxaJhu87z4/d6AITYQ4zMm7fHhZLWbRq5WtHDlqtxNMuZbkbMmDZkwYYXLRqAJAgqUA5wCgv8AFv3+AC4/O/N9fyc+XmbzvNjncTJl9Xmbm81KZsLJ2Zckcpggm1rZciYkszUtjZDN5EiIm5Zms1naW273d8rvN5W93vnvaThmve/DunHrORb587vUvjJZe+d2wzGUtuyjEjNySSXKvTclzJgssSC3b5d3ZcnMzmZvjvmdg/4IiP4Iidbdp6+Zz4TisXqcXCrq4ipRPC6qaxMTFVExhcRMInV1EVdbi5u6mybiUwtNxcrrLbM5mbLiy1rqRFzLc5zPOee7ze5JxmE7nKp04aVluZmoxrFRWW5u5nFcK5RikTMYYxjhOrrMzu5ldZN3O7ldzM5zuZhFRwTF5i5i6wxGkJiaY5cuXDlyxqY3jrx3sIL8Fed27ttKLNShNSyys2TZZZUq5sGWyyypUqb4tllLCtyzebgFihNxYLCwsssiws2CxZctiWVLlBZuUmbNzfHVyyhYqUlABYXLFg3NxQWIWWKlSwAW6+n8Fp+DgCE2EYmDJq0Ztca3JkZ4lrTGzbLXDdu0W48mFyzb5GjFuzYgCmogg/5DMP5DMfA8F06jlzZxz4c8ccZiEOHHhNCE/FgZ+LA3DgZcgpXZfVHRLFCkkV6z2tOkhOxTp1iIoShCEUUU4wmnXfz5ACE2EOHGZqyx4mK3C3xuVrRw0cLcORk0W4cLFg5xYsjPDjwgCmUag/43sv43o+c63Mx5fTNTpqIrOuMa2IT8NOH4afctoM2fMtHBG1KSySxaIwhjho6mW8BBQCAgoEhUCgYFBxNrArwhNhDLIzwtGTlotyNc2Fa0xYsy1yyzNlrbHjzNmeZk2bZMgAqIA5gCgv7sk/uyePPj36+P4vp9evv9VspGMYiMmJyZJcWzctlxedRJcyRiVZ3O4w4km4olLZbUsOWWC5bNdd29Wyyy9NuyyBb3dUnGKfDfPd8mInb12eZGW1mxElZZJFypmZzGS67dlklk20rNkWu5vVywnruygIP+CW7+CV2e/ieL06xNW0nheFIgJJJqIitRGo1iYRMzc0YVNTiyJxKBEUJXnc5mVxEzEkZxcLmJm5vc5vN3MzmNzbO0zcFTUzKZnOLZqyYhVVGGs1GaymIYiNTFpkvF1NTdSnMsm6zEptmLIqYiEztaYxFRibvOZTGOFaxwrFRGI1Gqprc3kIP4GefuYzMpJiSLgiQmJiRNXEXEwJqZgmrqRMCYRJMTExMJiYlEwCakJq1XATVwRICYTCauBMTExdJq4CExMJmBEomJiYkxurxmrgIkAiSExJFwJpMXUxcCJImJEXUomLqUSBN+D7sPUCE2EYsWPC3x4Wi1m2yMFrTC2ZrXDhjiWtmmZk4ys2DllixACloVg/4wlv4wl+fCUznHPG9Z1CsZhPxNifibF1ThgtiliZJ2vGeetdaE5m3DNKCUkIxnHLx98eYAITYRlzYcjhq3arWLds0WtGbbMtcYsbZa2yNXGHDibZmGTIAKTQ2C/tr7+2v+5NuJ45qE/DId+GQ/NSWLBipbFgwghpqQr4GEgkAg4ungACE2EOc2Vy2wtsy1zhyslrRk0YLcWXEzWs2TJtiZOGLfGzbgCtoC3gGD/hpu/hqL8ry9Y3w4xM2zWYnExERERUUjF6vCqioiiVERMRIoUVMVCCM4zFxNTDgqMVExNF4XM5ubXKZQnc73nvvdzdJiZtcKYuZ473veYmoRM3NxTVRiETBURVRVQFruFzCETEqtFTqooIP+CFL+CGvxsXrjy3WU1epxPC+DE4VFVEEpicViNETE3mstXhTERUYhCZBExK2ZteZTO74547ztlc5jd3cskzKbvLimYRETd5JiMXwzG101Wo5SnOW4iKwqczx3xmEMakzacTqtVUKTEYrGuFavoqSD8D0o+AY4azm1pTEXExcJIuEwAmJiYmESRdTNXBKJRKJiYkRIVcEwTEpiSAgmCYJq4mExMJpMRMTGcWqSLq0XSYmJiUTEkSE1aphMTEzUokiREkJJvwfZT5ghNhGLC0bZcuJutYMMuJa0Y48K1zjbsFuRszyt8WFpjZOMQApiGIT8P8X4f48mXRWVbZ8GemmmOEVpSoCE/FTp+KnW19WHJHRXYyU0Vsq149ekhZpooYY4IiKOGOGOGGe/PodcITYRjZs2LNg0ZLcbDDjWtHLVwtcsMmVa2bscLnHicMsWNkAKaB+D/hTY/hTZZwOHHwvD8LjbK6mDGeG+V2CE/DX9+Gv/RPKMmXRp3TnSMIylSFIQthpLGITdzpcnjxIIwSjAJoqxrl57MCE2EY8uPJkxM8S1tkYOVrRtjxrcTDHjWtcrVu2aMcjlg0ygCq8BZIL+YAv5gX8fH6nfG5csMkxjNkSMhhiZlkneNYjneYmW866tuScY55mtg5YzU0CD/gec/geP8LMRuLqVKrCMRUEZpSqiomIuYTREKqGkETOCYvM53GZubud5ndcdZq+E0pdxkIPxPIfBMcsLmUghMTASiSYmJhMTEouJRMCJCJgTBNXEplKYIRUwleAhNhDhyzaMs2TMtZt3LNa0wuXC1zjcs1rTJhbNs2RwxxMWIAqsAWCC/p9r+n/ezbbu29mpcXM3xsEk5zjE66tllnXc8+j1Mh3nudzzNypVVuVyZ69+udCD/ho8/hqhqpqIpEIhrGI4XjjG7vKIqKVM3e+M5icKxN3E01rWNNMZ4TV1mrQqqxGq1WMOHOK5gINUxcJqakSmIoRK7i4BNSEolRUhIAgCQgEpud+L5LxAITYQ4bOXDBmzcrczjJiWtMjhstctGDhblZ5WWVjja42bbIAKaSqD/g9c/g9dAB4fhc6TON0iYhUprMNTV9CD/itI/itJHXoBnHQ0xjTGKiCFzeY8Pn4PcITRac5iCMVScEQhEiESu3modwAhNhDbKyZMsONitzMMjNa0Z5ca3FibuVrJnjauMmVuxZYmAAqaAT2D/gCC/gCR6c6xnXPl4PgePwzMrLpOGMY4cNcuGsYVc553xzvO9uOePF4MTxCE/DJx+GUG2mEq6OLxN+7bmQUkwStC0qUJzrGtb1wzx1w47zvWMp4KUyYuBgtkkIPzutkTEl3C4TIkSImLqYCgiYmYtfP4By84ITYRjxs8mJk5yrcrLMxWtG2Jktwsmjla0ZuGWVzmx5XGFiAKbCiD/g+6/g+7OfIAeB4Phb8DPCqmrTWYhG+nOQCD/jbK/jbLM4AGts658LpSIjNZit65soTBOEYxIEkoQIRnGcYowIwjGdeLvc4hNhDJxjYZWDdwtzZGjRa0Y4W61w5YN1uNo4x4szhtmbtGYAqhAUWD/hcg/hchxkJurbTdrQrCuW9VGIxOoiIqEpmc5b545898eOdzbCKAhPxpdfjS7z5gxUwWpkpghGk44bzy3rtzZ9s6465a1nWKUIWlgpbFbJg4WTFkzYMFJRha6oCD17ke7NxcSTExMTEXEwgiRcXUgiZqUomJgCc9/XnxgCE2ENmOPHhys8K1g1buVrTFlYrcTdyzWuXGXIxZYWzlu5agCmAdhfktu+S2+6+y1gMCstwUtuGrrwGBVVhgMCCC/wAGOf4ADHdzcWLGbJuaA52D6RnMoqJiYu8gVNb7+L5gITYRkzNnLDFkcLWrHK2WtMjHEtcOMeZawzMM2Fs2yuXLDMAKmgFUg/4sfP4sieQAAcufkbwxiMRSpxYXnM873z5c2W543xzubq6VUVVVqNOERJ4Ag/4ztP4ztQAAceC4ZxmLM1KJpSpoDwJjhjGIiRmMpNxOZl4PieKdQIPkqYlMWTFplEolExITEkSBEwBMTASTExdJSu9+T474GCE2EM2DXGzZMGi1xmas1rTC3xrXGZlmWtMzHHhy4sOTM4cACmEYhPxamfi1Bro38jbovijglSEoQhe2OeOD/jUI/jUP32mZ6ceGazG63V303UiE4HE5MYQrOMYxiRRX6O2GYCE2EMsWFgxbYWC1q3bt1rRu1xrXDhg2Ws2bXG4yM8zNwxbACmEfhPxoufjRdABwMOKGBRCd4Z6cPicXcIP+NPD+NPEAHDjra0yis+Bx6deghLcrnwlJARmiRjGE054b48OnlCE2EZseVw3yuGy1y0cNFrRuwaLXDZowWuHLZi1YYcrNjkbgCl0bhPx0YfjoxANWvhVoohWLDTHiAIP+NND+NNEA1us4zEXW9c+nWLCF0kUWthRRIBChRwxxxw25GHKAITYQxZMGblq1zLWTRjhWtGmbCtcss2FbjYZMWNixx5XLHCAKoAFIg/4/Pv4/M+YePXHe85q+FcuHDlwxwpE3c813dtyzU1EYiqnxssXqZi8S3rjwzYCD/jOs/jOpsL6VwrhPTetzd3nOb3nN5uZm4SmqimlRMcvH6XCCoxWr7c+UgIOvgZ5fkxJMTESi5TIRMIkiUXCJQTExMSiQJZu+vrx4wCE2EOG7RuyY42K1w5ytFrTKwzLXDViyWtGuNplyN2uHK1ZgCnUog/46Yv46T813lPfW21zlEMY1WKrEarGOWfI6+FKE/GPh+MgWeq+JiningjZaMmBZKQrG8Lza8XFlpIPzvM9Wy15m4upQTExMxMSS63z69/GAITYQybZmDNlmarceFtkWtGDhytw4seNblx5W7lizcN3ORmAKciWE/IIt+QRWOTLq15MdsNIUSSmrPHHHG86zRll0XoCD/jHC/jHZ8Tes44VyjtPSdRhGYTtc3m7vxa6yhNnGdXHKUiUU04IwnACKMb366gAhNhGZzhxtMLhityZsmVa0b5mi3C4xtVuFg4xY22Fg0cZMoApaGYP+Q/b+Q+mJilYrERpVJtzrrzCC/wAJqf4AE2aq5vKSjm+PPicAhWuRamUQQoYIYUKWOnOpACE2EMsjNqxw4WS1xiaOVrTNmzLXGPJmWtszZu5ytG7NjiaACl0VhPyHVfkOnwZKaM2bFglBVdeWEIP+NeD+NdPbrU1nGdXUzw61mYaaqIKDwDAwEBAiDgIOBka+FgKwITYRhx4WeFu2aLXLhqxWtGmFotc43LRazYsWbLCzY5mDVmAKYxuD/lB+/lCBicxvG4uLIQrEdOPmb4CE/GTl+MmeFpYJYJYFiV5xrWuOfDtwZoXQVQ6VAEcEMKGCOKOGGWvMwyAhNhDdiwx5W7Bktb5GrRa0wtsi3EzzZlrHI4bZXDVg2w5MoAqGATSD/lOE/lN17sc5m5zUxFYxjWMRUJm73vc8b22brer5c/C4+JCD/jKa/jKdh4FxqtVi4vLc5TdXSqxGppOY4543vjfgvD5eGsCE8ASl4BjOCMEYiMBCKCKAhGARJxVrfDtx6iE2EZmTJkzxtsS3KwZslrTGyarXDdg0WuGDVi3aNcuFk5xgClEOhPynMflN1hDJbdTJK8seEIP+MhD+MiPG+G+G+ETNgIa8iFrAw8BCwMnawKuAITYQ0zNnLBs2brWLBpkWtHOPItwtWzJa4auHONq3wtszFgAKnwFHg/2uX7XMc+QibqLwjEcK1iqiLioYiYvPPfHO+bvOb43ueLczKeThjyq8DwCD/hum/hunGtjp16dfK44knMXN4vF6vFyyuZRMSupTcRE6VFIuuep4+ACE5GbqwhGUYIJxgjGJGAhEhWCMIkowEIwiigjKMIxIzRy9eMu4ITYRkZYXLnEzxLWrHLhWtG7RutcscWJbhZZWLBw5w5WuRwAKlQFFhPwrwfhX/vOmGlU7XwRtS1MmPEcCtsFpSkjO86zjGEISlNPDtOjfLnx1rOUrWtmtDICC/r4z+vkcvjzzz48+vPO5QHnLQkjNho2GQvLLijJ8VziD8Dp5MVCSZlMpSQmiJTCYmJIkQJiYkQJnfk+bPpAhNhGRu3Z5MjBwtatmzNa0assq1xlatlrVtmauGDXJmxtGYA==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xWHAOAgAQdBPgKuAcBEFk4RmHd4dxPl1ejUlQ35QICGgdIEET/AUU1CEgQRP//A0U1CEgQRICAAkU1BQM4C2QZIDIJAJCbAwE3wB5FMwkAkIICAdvFHkU4CAD+AwB7hdI0Ek7ApD/TAKQ/HhBPguaA8eQlAlAAAAAAAAAACQEKkgE9g/5KWv5KaegicFRio4MREl7vdzu2Nxmk0KRE4tWcb6eD4HgghPuGPuI8Ay5N+DDGscNcK8JxlDBSmCmCWRktkpgtgpCc5xnG841XlpxcPgcEg+XsR59xubmZSKkEoREwmLJi0SRdRac3e9+LvAAhNhDZpkaOGOZutyYmzJa0yZHC3EzZ41rBjlZsmThpkZsMYApcF4T8lpX5LU7MOBmz7p4KYISlOWNW4IP9kZ+yd7OfJy52bTMxy58lAIS3ahlz4ZzrGMYQrKs9PPrIITYQza4WGRkwyLcmPI4WtMzhotw5GLZa2c5GONw1ZMcuJyAKXBWE/Jzx+TnG+LHxEsSyEJxwxvhqg/2M37FXwenXjHOsyxmOG+FVoIXDZSOTJ4dBFHBKjjpw+JgZoCE2EOMeZs5aN8a3HhaNlrRo1xrcLjNjWucbTG1ZZnDTGwbgClcUg/5PDv5PDzGfE30z0nVRrOCD/aQftE+rwPBZ1vGYnPDO4yCFszSTSwQwQwwxoZ7cvCwAITYQxy5Mjls4zLWjfIxWtGOFutcM82FaxZ4szdizZ48bBsAKmAE+g/5TzP5Tx8ul9J7K1a28555553zWxWOGuWOFYiYzO853xnnfPOec88eTXGSD/VCfqeebyYm16jhitRVcMRiqluc22uYmZInTU8JqKmeHXxOvKcCE8ObaV8BowjCMQQiBGEYRhOUYCCMCEYwjCMJo1nr34WAhNhDLHlYYWLZytcuGjNa0YZXK3DjyMluLFiYYmGVg1cM3IArPAWSD/krO/krNuYupmpqmGr1vHPHVuOtXMoiMVisYrSqwFznO83vjOZiojodGMKTmN3u9543uInlfjRPagIP+AtD+AuWYuITErN8OPTfgZ6R2jo5RwqoipjN8b48+/Hjx3nMzMKmqqqqsQw54u5uebKYnDUYqMRy4+N4fjb0Ag9VziLm6tjGNVUl5uyZXU3VxMXEE1JCYmJiYTVwiyJJqYmETExKYkubz19W49AAhNhDHG2ZZceLKtZ5sOFa0auWK1xjcNluZzkx5GTFliyN8YAphG4P+UA7+UA8ujhDhjFaqsXHPHit8wIT8BVX4Cq2OebXq14qwrCcYEKRzXwUghJeAEu/CcIxiREUazw5+GxAhNhDFlla4mzVktYsWOFa0y5MS1xmZMlrBsxYOcjluzb4nIApaFoT8oH35QP72alqSlK0UbY82ukSD/gN+/gN/7d3PEl1KM63rMyCF0F0UuthIIYIUKOeXA4ePBCE2EZMLnLhY5Mq3NkYs1rRuzbLcLTDlWtWDZo2yMczNs1YgCpwBOYT8rmH5XHdZr1cGkZ1nG8kKWtgxYMFrQhCU1YzjhZ2O9bzvOqEp5rYMgIP+ACD+ACvgXXaK6Y7Vqom7zvc7zne+c887u4RVVwxrWuGtVy48N74ghN3Mcmsa1nGEUYRlOMIwjCtowIwIwlOEZVpOMITnKs9PPw25QCE2EZc2Vi4csGi1s5cNlrTEzbLcWTLjWscrVi4ascOVtlYACqYBT4P+QTb+QTdfhb6TiIxUarETN53z48eObzOaRUYaqlYoZbb3M5tNzcXFxGsR4Hh+VvlAg/4H5v4H53k9uON4uJi1Iqo4RqNKIm0zBScTNXEXExmJi0zEyTEZXG+FdcWAg/E9SPXm5ubmUSCYmAiYkmEolEwIImJrNXESiSSV5z4vlsAhNhGJyxxMmrFytzZGDNa0bMcq3ExbsVrFqxZuMTbExY5sQApYFoT8j+X5H39ezHmrgjaMIozheka2g/4I7v4I4+dZxms4zV0VvhOahOZnRmmnCaZOOPbrc4AhNhGNrhbscLZutxOcmNa0yNnC1w5wtluNtiatMbLEzxuGoAqZAUSD/k0s/k0n4d+HEOvTy8ZzdxTVY1VajVaqKqkETlvOeN953nKxV8t+FccAg/4HaP4HeY6ceBz5HgRWOGKqJiLuZTm7ne748c3nNlRWqjUVphVTrrwzYIPHueDxm0pu5mU1cAEXCYETEoXATCYRMWu+/l8Z+AghNhDZi0YsWTdmtxNcTRa0aMMi1xmyslrDLlcM2zjFmbOWYApgF4P+UTj+UT/Dhx8LOo4NTwmZnHXjYIP+CMD+CKvxXLnGa3jjWUzF8EYAhoawglzAwSAgYCDINAwMTXwakCE2ENcjfKzwsmy3M1xMVrTDmzLcLPC2WtcbbDmc48LNtkYAClwWhPyjUflGtll4WXdXApKCEYwyyjOD/gnY/gnF8PpPPhzrcXMSjHHVSIWrOQZtAhhlhhRwRqcPj4AhNhGTJjyZsLbGtZYmDVa0cMWK1w1ZsVrZziat8eXG2x5mAApkGoT8rdH5W9cQZMu7Dow5I0hOGHBpzYa0g/4I0v4Izchy5rretxM448vB7ZvAhcJiMegII0McaGOGWGGWXA4WDTAhNhDNvicucjditc4W7Ba0ZN8K1y3ZYVrDNlZM82bI5YMWQArHAVeE/Ld5+W8fBnzb93F4nF4mvVjxSnsjK1JQhONa3re951jOkZUxXtinSFI0jGE5zjNWM04zneN51nOKdMeTTgrCYIP+Bsz+Bt3t4fhb1vWcXXHhz5eHhM4iIqKqsVERa85b5c+yIiqxiaiS5u53XNMzdzWcOF+Fx8DFYIP4A8eou83NpSLiYmLiJmpVmpi6uJhMTBMBMAETV1dTMJmbvPf1UfBwITYQ2YYWbFmxZLWOLK1WtGjTEtws8LRbjaM2ThqxcsmrJmAKOwaD/lYG/lXzhriAg/1Yn6sXZ1CDrU58GSE2EOHORuwZ4nC1phZNVrTCwyrcWZsxWt8jlhhy4WWbG5ygCnwohfldQ+V1FHEYTC4DA4DA4LB4DA4iuBBDBDBDDFHBDNhchkcJg4JQg/1S36pdy5nDiXV1dcaiYmpqVb4b4Z1vws1gg3teOipxmbmy0pmatcJled548bvxgCE2EYszNs2a5Gy1lmx5VrRnlcLcWRxhWsWjFxkcOW2FnhYACmIgg/5X1P5X1XHgA8DwfI41OCYTrn22AIL+Ltv4u3ADnW82WVbnx/BssIXVQ00z0xxxwiGCFChIUsteZlml2QAhNhDLC3bM2DVktYZGGZa0a5MS1zlx5lrNqzcYcuZwzb4mQAqPATaD/ltq/ltrrji63rw4zdyisY1rVY4IqETaW2bnN3Oa4+B4unSE+oK+oL1x2b92fNLBTBShKsZ1jOdZ3jjhOsIxCcqpIYMfA05EgITuSly4wrWc4oxBGU5TlGEUJyjCcowjCMIwmnfDz6yd4CE2EY2DHLhYsca1q3cYlrRrixLXGJyxWtMORxhxuWrPIxagCpEBNoT8uiX5dA4aZTMuTj0qmjaVrUtSlJUhCU4q3nWdYzTwadGnRnzJUIT6h76imkterHivaVKWpKkp0wsMcMcdcMcM5zheEISlK0s2vVWlr6qgg3wJVeyhd7lMxMTV1cTUzBNZ1mJhIuZzvr5t1yAhNhDjE1csmmFqtw42jZa0ctWa1wycZlrRq0zOXLJgxbNG4ApmHYT8vbX5eweDgwsG/JlpeE5RlCFIUYM/Awygg/03n6cvp16PE49mqombu8zmO6d7hOtgpyZwnOs5xjGERFNl18MxACE2EZW7NnmbMWi3MxyNVrRm1xLcONjmWuWzZk0Y4Wrhq3ZACmEcg/5g0P5gv/BA61xnNzETGKdNxMCD/TNfppeAdMPAxrGpi9tx17eDGbCE4XEpDn1hOc5xThOlYRmvt5cI2CE2EZsTZo5w4261mwbZFrTK4cLXLJhmWscrVnlxs2mRq1cgCmAhhPyw1flhrAyZcmXZt4mWi06E5www07Nogv5EK/kQsDNM3PON2WLy+N3AhPAnJhBhrNMiRIiMStc/Lm4AITYQyw42LXGwaLXLNtjWtGDTKtct2ONaxzMGLPG4x5smFyAKYiCD/lhE/lhFAHLn5G+EcJxcTebc+Gbkg/4CCv4CCwBrdXWcbq4snHPpmrCEwc6/DSlOcIxjEJkYpxnl6NZYACE2ENGLRmzcuXC3IwYslrRzmxrcTnG5WscrbCxysWrPE5xgCrkBWoT8uN35cbzToz5ssMW/FMnJCMICUEoSnStrymtcyZcmXddKEpynCcKynCMYzTrDHi34IxJMm/dp0GKD/gDq/gDrLrOBjNRETicTRCZmb4+J4vTr06uXM5c+HHlmW6zNrTcWpDDl4fheP4EwhEb1z5HMg+XvHwDKbSACYARMTExMTExEhEomExMJiSYTCYkSmZvn7Nx2ITYQ4Yt22VvmyrW7Jg2WtHLNmtctcuJbjwtHLDKywt8jdiAKYB2D/l4e/l4T5jeusVdTBUxeIDtYhPwA+fgB9DNn4mPApOVU5ps/A4JbKITZzmfXWs4zhGJFFFOd8vFQ6wAhNhDlk1YYceJktyOcuRa0aNcy3C1xOVrhrmbtmuRsybZMwApmHoP+X6z+X61PPl1rcWuERSMKqYdu/lCE/AEF+AINiy5sOqcqSUjGMaqzjl2bRlCE43Alwc8axnFFGEREnPDj4c5dgCE2ENHOJs3ytsS1o4YsFrTGwZLcTls5WtGGVhlzNWebNixACoMBNoP+YSD+YQ3wx4eIuyCqxVYwxEEMxmOMbm7zLMzN45xMgIP+AO7+APGB251UYqoiImVtzvN8dzttczE4jVVycL7XiYCE1cyDq3IxjCJGUUCMIyjAlOUyMIoiJGefoxUAITYRkyt2uRq2xrczVrhWtG+bItcN8bBbly4nLjI5zZmLTMAKmAFBg/4MEv4MJ/C8XxPN5ZXWcXhVRWGIjTCoiJicTCs1c7zzvnnnO7nMXyvwGvAAg/4R/P4SC+m9b4XicMRVRilVKb3l3ja07ZvjOeMbq9TFcMOTk4b5TkCD9DnNsriUymSJRdShCEQldXElTCYTM2m2b8fvPtAhNhGTG5x4sjHCtc4meFa0cOca1w1Y4VrRplYNcrbCxbt8YAqPATaD/iD0/iD18FOZ3W4sitY4cunDhyrEREzlxcb5z1vO8zM1PK+nDQCD/hG8/hG9xdTi+F6rUaaYuOM748+fPj1c5vcmL5Olco1ium+GKIToQ6MFEIk04IwjCKcEIwhEIRQjKcIkYzrj074coCE2EN82TJjxM8y1w2aNVrRkzYrXGRwyW4WDJm1buWWJjjYACmAbhPxtJfjaTZMo34McccsdL2hSksE8WCKD/hHu/hHvb0PCOkdp5IVlHNfggIWLPNCIokCCFDGjJZcHlYKgITYQxbY2zlzmyrWeRzkWtMbdgtc5MmVblaMcrVixxMHGJuAKYhmD/kww/kwxOfJ16eDXXXNus4Tir0CD/hEm/hEnOvRdeNqO2OFcJqdxPPKFwUOBgmgQQIo4YUcEcM9ufgh1gCE2EZWLVk2Y4ma1iyb41rTFhYLXLTI2WuWubFlzZmOPI0bACQIKiAEyg/4YbP4YbfL8rw9RltKMVjhrGKqcZErnLq4zzq2L7Z6Y4IP+Dwr+Dwur5MRiNRwuJnOd53eb23POc3aKxGtYjhPgXWpAhOFwIdmc4JRhCMqyrCKEZRlFBOU4EYIk5zw4dOd3ACE2EN3OTK2yOcS1vkzY1rRrmZrXDnDiW5mLnFjwucjPG1xACmEZg/4uDP4t/+8YyreXFxjeJrVdOEeEhPwdyfg7rvky5GqDFHNXJWE4XjGuMIWTMY++JBBAgQI0sEqvG4GPPCE2EM8TFwyb5mq1m0yMVrRgxxrcLNy0Wt2rdvic5W7NowbACl4Zg/5DBP5DBau6VdZjMcalU649MUCD/g7E/g6vxtERdTiKqFROO8Z5gIWrRGvhRICKOKNDDLXicTFhgCE2ENmTJqxa5sa1g3Y4lrRgyxLXDnLjWsWTHEwb5XLLJhZgCocBNYT8tGn5aNeHgjCNY1jVOjBbFbBalKQswRtCM43vhvprrw6c+XXXTTXEg/4O0P4O0dSrEcGq0xcS3mc8c9b6urczFoCazqel+I1whNnIj3SRCAnCMJxIEIwjBGKABGKaufmxsCE2EYWLFjlZt8i1q4Z5lrRtibLcLZs2WscTJpkcNWTTC2wgClUVg/4W+v4W+y9bxmt4zU1WekiD/hsI/hsJOGJ6V2cFXmeuHUCD9rxYZu5iZSzN8fJ8OCE2EYnGHHkwtXC1zjw5lrRy2yrXDhm4W4cThu3yZcbRkwbACjwEg/4s1v4s19bAhPw2ufhtdz5gh4REJnCAITYQ2ZMMLRw2bLWDFxkWtHOXCtwucjBazZs3ONi5YOGuPKAKiAE1g/4ssP4svevDnreM6uqqqqowwqcTFQYuM5vjx55zdxEdOPhRoIP+Gzj+Gzu8TwnWNVqtRbN7znjO724zebnM5majFY4V2dt8OWSD+AvFje25JSkTCImAlMTExJExK7zz7+PPvCE2EOWrFq1ascy1oxbslrRuyxrXLVy3W5cTFw3btXORyzcACpMBPIP+QnD+QnF4viePwzNzdyiKrGMa4axrURWayzHGW+N7c73OcxOna+3LAIP+G9z+G914fhZ1NRVVHCdImsly3Oc5zxvOczxm0KxWqrTTwGsAhNmjDe85oiEROERAQjKZOk4RgQjCKMIooxnh5eN4ECE2ENc2NkwyYnK3K2zOVrRllyrXLHJlWs2bbFjyZWrbE4YACl4Yg/5XYv5XYxxvhxxmoTExE8JigIT8Nq34bV8uRxMOSGCEpwuvGmWzDICFxEkcMKOWOFDGQoYcDl42mCE2ENWOPMyY4cq3KyxYVrRi4xrXDdwyWt8mRo4bscORpkZgCqgBTIP+XaD+XbvlF9vH8byelrTZMSMxM1FY1GqxNRFRqtarVYpQmb3vPHrvnx3vPWOe4IP+IWr+IYXGJ7eL4ng9pqoVjEYqqqLiZTLU4iojMTxZnO95487555zu9xuJqIqKrWI5AIPyPJqNRK7uSJiQAImBMTMJgQiYRKYlC4TExcb6+fx84CE2EZsOTG5b4cK3K1cZVrRticrXOLHiWsGDJs2bMczTCycgCjoFhfkxy+TIXAW2AIL+fpv5+nbgg8RvMiE2EOWeTM3ZZmy1phcMVrRhjwrXObLjWsnDNu0ctsTDG0YgCQAKygLLAYP+TUr+TWPMc44zc862zq9TWsYxw4ax0jhjUVGppVanhfDMMzd42i5mM1mrxeownE1cwYmrq4ZmLhMVeIjEYqpmLzMtxnLO743u85m7Xuc888evPfPObymLiZvE6isY1UTSF1BEMSi4mLmUytGnKgCD/g+u/g+9Ynhep1OIjFNTyjlHDVdnDOtxbMGERet44puc1NRWYmOM5rOLmE1dTFtzmbtGala9tztlOWWc3xvneczmSIiEXGWVyQhEricFVERNzvjz43fGKjHCMVRM3GqxrprVRVRDEaxEa5iC/AXldt2bmks2bOpaqWXGy5V11uXOTmMs3BKNWlSoWXYsXJcqWFkqylkpKm5uEoWWWWWKSyoubFALlsliyxc2UsLLfP4L8/UAITYRmxucrNw1brW+ZzlWtMbjCtcOMmFawxOGzli0cscLNmAKaSGD/lRs/lRt6denV27lb1dXVwXEk648JgCD/jO+/jO/79uPBdHaeUco4VURpGYy8OOsgIOPC3MsEQm8pTKYuJmePg+i8QAhNhDfLkw5cbPKtYtmzla0btm61xizZlrdrlYZmrFq0bN8wApbG4P+RKz+RK3hxi8Z1nF4zUytMXicaIP+Imz+Im3lz8TdRiaYYTUSZjO8AIOu2ZiVxKUrEpZ36eAhNhDVhlZY2zhity5s2Fa0xYsK3EyZuFubFiYNGbZs2btmIAqlAqoBg/41bv41jeV4mJuN1xrNZ01rhrlwrhNVM1iaxGKqcXhnG8XrM0mpKqClEJBAZu93nec73e+O+fHPHO5zm1xNRWEVczM3GaIm8t7u7xuFrjeEYiKqprGMYvteuACD/g7u/g7t6ZqaieTGNVwjTg4cI5VwcrqZsTUYxdZjMbjcIuLTd5vO7zvPG953N5vc5zz733z1jnElzxddrnU6qoiYmbllMxEXVspnFY1jGoqL0qsVERMxbFOEdK5R4GMdAIPwvMfAtRUQi5uAStMhNFXETEJhAiSZi4mYiS8TEomAiSUSJpCYRIqRdXEpiQnEwmlxJAhMJkIXV1dWhFxN3z9HdCE2EMWGHHmct8q1i4btVrRjjwrXGbK2Wt8rlixYNnLTLiagCogBNoP+PxD+Py3FMTQiaYcGIpianCIKuZznOd73vfHd7rOag/4zIv4zE98N8p4VjVRq0rbnjfPPO+u+fHnx3u5moxWK1iOW+25AhOZq6KsZxjCJCKBGEpiCMIwjCMYIoTgEZz4PBcQhNhGNgzxuGDFmtw5sWFa0c5Wq1y5zNVrbHlcNMzLKyc4mIApiHYP+MCD+MCFMA5tcdb1dKRw4+BuYg/4ilv4il3XoDwO/TfSdRqK1NceXGwCE5mLi1mgpNCqaKKM41x798OQAITYQxZYmeZq3crcmRm1WtHDdmtxYmeNbhw5MbDFjaM27RyAKywFghPw+0fh9p06NdMnF4nD4XB4GvVlyZ7QvKsIyjJCiEEkKRhGEZRhJaFJUpKUlIqyvJGKUIVwTSUlJSSUIwjK9KwCD/g90/g9j634HPPgeDy563E1fKJ1PBiGpqUKRwrWMY1MFkoXETWavU1jHDHCtS531zvjOZzd545zdpsCD8DzJ9+IqJJCcZi4RMJi4uBImCJRJElxaYmJwiKmImFpCYi4zM3OYnwAhNhGRg4YNmmVmtY5XLla0xtW63Fla41rBu4wuGzLKxYYsYAqcAUmC/v2z+/z/d7jxzxmG8EiHEzJJTee+bly48dyZ2TUrGY5k+C+PAIP+Gxj+G43jxvWOnbwO3LE5zxvMxrGsVNZiSnCcXqahU4RESxeojhjljhqsRPLjl1CD7JtNphAmLi0TAiZq4mEKurhMF1nGSExdSTKfD9OXwEAhNhDDDhy5W2NqtyN2eRa0ZtWC3FlxsFrFw2zZGLRzlbtMQAptJYP+Kvr+KvvW+nVjIAuJzUzMKmozw2yAg/4y4v4y4+/br0degDws1WuFRVLqYmeVxACE4nDjCkEiEaoxThGUYRlOEUawz5+G8DAhNhDNgwaNnGVstb43Lda0cNWa1wwY5VrRrlauGTBm3cYWgAqVATuD/hqg/hqp1dTETMdVbm0yIYqta4axrGrrLjO885473fHd9ddYqYT8R734j89WnRr1Z82vVptCFI4IWlakqSgThfDWuPLfLPHHHS9p0jSVKT0VpSaEtCMIyjCMSKMBFGCMQRlGAIIQiRijONcvDwx8ECE2EYnOVlmbuXC1ywxOFrTHmwrXLVoyW4WWbMzwt3GJk4zACscCwAGD/gzk/gztyzUxxZvNzJMIhhpEZ4Zi4qNax4VcuGq1CtNYNFIi4i0xmJSRiZnGW53d3m4uIvFs3uc7Zi9ZxmJnjnfG85q6RMbXuZu5m5iYiKmpi7nM7ubiNOHCqqMze85tIRvGcoP+ELT+EL/rrnjMTUxUYjhVYjgqqjGscq5axwioiMRyrVREzvjnJdTqabZ3nPG73utrvNbved3xm5MIRm3OeN5ze7vPHOc7zm5i0xcTitRyqoRcJRK6Ti8VMREYvAmMzF1ERWJxVVWp5NcJg3wlcfAPi1NXhCSYlF4uJi6m6TCYkETEkSgiYmYmJIJgTExdXCYgialMriYKiIIuSYmIETMTMwmJiYlAiYTEkxMXUomEJiYkCJi6uMuPHxe/YCE2EY8rNjhxMMy3E1bMVrTGwaLcLVhlW4sTdjkzZcuJswZgCosBV4P+FDb+FDcAAAAAAOfJMDGcZxmJzixExMXU1mrq8HDPbw/GyIP+Mzj+MzkAAAAAAOnV06u3fp17WwiKxNKVMTNIRMXdzzx5Pkcwgvk2rtSSWFtCWllEssKlAABNy3NzYAXt+H3+AQAhNhDZqwx5GWJotZY2mFa0ysXC3CyaNlrLFkYZnDlk5ZNGAAqTATmD/gQy/gQzYzE5x4dN1tKmNY4VwrEUVDEUZd78Pn4fg+Dx6749bx3Ag/4jCv4jC3Tr06+F4fjc9XpiMTq63W283neczxvM7m1pw1iqrheu1oTlU7ZSUJSQmnKcEYRjGEYwRlGUUCCcohFFOOvmtQAhNhDJq1ZOWeZutYtGjVa0zNWS3FkYNVuJllZMcuNk5YZGAApiF4fhTuFPAQqFzye26PwiJRCEQ6AwKFiG8X83i/nAW9tPz1XIRMNBwkNEQEcAhZrooUsMcEcMMEMMCenTyxZAITYQxys82LDiaLWGJvkWtMzhktc4muJa3Z5szVpiY4ceXKAKah+E/F/h+L/HHix4jXqvaspowjIkpPFl4WEAhPx06fjp1z5seIrTRKOCUoQIxrCtZ6cmm4CEcKM5xqRRjCMIpyminOuHTt6QITYRkyOMbFw4arWrdszWtGWZwtwuGONbjbNczHE2aOcLBoAKYxmE/GN5+McfBlyY8UYThVWFZJWhmz8iYIT8dBH4589uDDsvLAsohBhTww323oVsIcDnYIYEMUMCGCGFDLbnWOAhNhDPE5aucjBity5WrNa0csW63C1ZYlrnCyYMHLLM5cMGYAqHATKD/jYM/jYZ5eH4Xj4vOUxWNa5Y5RhiTNWzM5vebnjG4jlz8KdAg/46bv46bZutRrGqxEovN7njPPe73fOONXGK4RwjhWL7c+iAhdJZHrUIQQwQiGCGAQBBDBHBCQghU43CtcAhNhGbLhwsmDNmtbuMTVa0yM8y1yzxZFrPNkxuXOFpjaY2QApgGYP+OjD+OjERObrjXHFwYcOvgZqE/HNJ+OaUZs/GvihihKMpwTlOF4CGqpJewBBQMAQcBBwEGhUPRysBXCE2EZsjnIza42i1zmaOFrRw3wrXGNoyW5HGHLlxsXOLHjZgCrYBPYbxgWeMC0i4qNgIqTkpeIgYCDQUYoaCDgoiJlJUwFgNcXM1GwsDAwcHAoEg4KGlZSRkI+OENDCH8fRHj6VhSFwqFwaBQeDQJAoJAYFAomqVTo1HpVLnU7JZLUtlk9iSBwKBwZBoBAoFBEMh8Og8GgMARiMxiGiD4eAvc3MlpgmkxIlEwQkmJiUJiUpmc53z8fzgITYRhxYczLFhYLWDVu5WtG2VutcOGbNazc42TdgxxscbLEAKpgEzhvGR94yP5OSm4yJgoGDExU1ErKQECtre2t7ahgIeAh4CHgoOBg4CFgEHDRMQSM5GxQCH8e63j3XjMYh8MgUChECg0GgUnq1XrldplNTyewGAR2CQGCwFB4JBYIgUAgUCgUGhEPhxCIRB4ICC+74PPnzezaQsspYsrKCbKs7e+fPv3SE2EZWeVuyxsma1nizNVrRw1ZLXLLHlWsGLlqzYYW2Fm1bACmUahPxqQfjUhnJCtLyhjxadG3Zr1K0Ah/Hu5493YXCkOQSCQaR06n1Co0ym0CgqNRwAhMmhhnWcJkEUYTivXPrz8IAhNhDNmwb42mZotxZGrNa0aZW61xky4VuLI4zOWDXG4ZtWwAqiAS6H8cxnjmNIrCILAYBBSLSORROJQKByCQzab0aj1Kp0ikzyVoWhcHgsLgsJgsHgcNQch/Htl49syBwiAQZCkGkdYrNgsNgsNMpsslsQiMHg0bjUvi0NgENgcDgcDQSDQaIQSFQYhMHWh4DghGCMowIxEYRQQjCERFOcJp9PLQAhNhDlu4zZWzfGtbMm+Za0Z4sq3E5xMVrhm3ZYmGNs3YMcoAqEAUKC/v1b+/JdyRlzbHeLiMqSbxiWNTs7Ns7l27d7bUi86IL/ABtZ/gA2z558WktxbFmzcq1dztyybjJLySxZUhcvPLCD4RMzMkxMSEXOM1NZwQiamJXEpiUSRMSBee/k+AAhNhDZmwxOcTRutbtGmZa0ZsmS1y2ysVuXLlYYmTlzly5MwAqiAqEBg/4qzv4qtd8Ji8z37dzF1PDPCdVjGMVEJzfHPG/B8DwenXwrVSsIxcXGZZxMRWoxWJi93xnmuKjDgxEWm2ZqNRrEaq5u9zxu5XioYmJtueOZ69OrpGuXTl06VV58WfF49c7qgIP+Paj+PbXrjeoa4ceB2nUcFW6313x454yqq1jlg7d/AzmNtzMziNNcoxbN8d8eNzeI1XDhURE3PNu5uI4RjGMTM5u+cyiIxwwhMzznM3MRSqihrN7vOdzhyjk7TwuMAIN7nwHdRpi6hM4uCYuyU3VkTUBMJiUTExIE1dXUomJIuACJiSJmAAiYlEgABFwAIkIuZsml+P4vQCE2EOHDFuwY4nK1m1yMFrTLiYLcLJgzWsmTFtiwsGDZizbAClYXhfjnI+OckA0eiYXCKaCKMIfyCUeQSkAnU7TicqFQ5pNZxOSE3Zr4bzijSZFVW+3bh5ghNhDdrhzOcjlytcZseRa0YscK1xlZMluTFibt8bJwzwuWgArnAVyH8Wp3i1PE4nKmU2iUWrVe0SuDQGCQOAQOAQWAwOAQOCIBASAwGBzWuV2qVWqVWwSuBIJAYDAYDN7NZ65XbJZbNL4FAYCgEBJvapnAIBAYNAYJA0DgEJmtcrtGo6bTcIP+Q9r+Q9sdOrr048OvTwcTVTqapMspq6QXVWbwnCmOfheHw44zczEyRPDvq0yiamo1vVW3oITZrnKEJRlGBOKMUUICEIxIowiQBCJGE4QihGEYRhOU4CCMpynAiIzjl6NXgwAhNhGNywyZW2FmtcsMTVa0ytnK3E5c41rjLixtWuPFhaMGoAp9OIP+OdL+OdMPC8MHieKCrADr0zjeuvTny8HwAACH8iGHkQxCezwE9ngJnMgAolFolFp1PrVbsVjrEzkoAITlRvjyxjRSMoJTnBEiijCMBElFERkjGM8O/lnYITYQ1ZNMrFg1YrWjZhmWtM2ZgtwtHLNblaOMTNs0w5WbnGAKZCSF+NST41JQAF19NF92HwxpdIAAh/IiR5ESQAE8ns4nNQqNUqsymYAAhatNLi8bBBAQIYUKNCQwSRo0sd+ZlgzwITYQ2YY2DhxjyLXDVrjWtMbjKtw5cWNayaNGrdniyMszBwAKmQExh/GSV4yh50UGgJzOI/Ho3GofDoBASoVGiUWoVGkUmfT9PJ6hENgsBgKGSORJvNlLpQCH8iA3kPrjZBoOl0vn0/qVTrFZqFPgIAAucugcAgUGnFPpySyRAICAhO5LvylCJOKaJSEYIQjNCUSpMVtOavB5tOAAITYRhYOGbFrhZrWDnLlWtGbRgtcOMTlbjZZMLJo0xM8eFkAKsQE9h/GAd4wDyfz6czig0Cl0qm0ym0yfz4E6gsIg0CgSEoTAZzWKzPJ6lktgkFh8OjsclMokskTGYE1midiH8iBXkQLJJJYhEYxGZdL6FQ65XbJXYOAAAKrVKrVKrVK3WqLRJ/PlFohKZQkohMHah18K04TjGaaNiEYQhUhCCCME6xRhGMJQrCJOF8PJ0w7gITYQzbNWDXFhyLcWVy3WtHDhwtcYcmJaxw5suLGxYsnOVyAKpQEwh/IF95AvxRKKoVDnk9olFnk9mExk0nlEplktmk1m03l0vkUjJ1O1Wq9Mptardek83qlVh/Ir55FfRDoek8ml8uodCpdKqNQpNIodCptMrdasNgq9Wns8JXKkZjEPh0NhkAgUFh0PhNHE68qQgmmjCBCqMYwilERkjKcIwmrXfwXSITYRiyZsbnLlyLW7XJmWtMLlmtxZWrNbmx4cuNjixMMbVwAKzwFEh/I7B5Hb4YgkFi0HgUCgkCgUAk9QqNCocqlcIhMbjU9nlLpVBoAhcKm03o1HpFJm03JlM0DgSSyRUahUahW61Y7FV6tO50CH8fVXj6jg6GwyGwhAoDBoFBIfJpPOJzPJ7QKDRqPRKLPp/KpWKFQ5FI5VK5VK5FIykUlQqGpVLT6fyKRxKJwCAkEgoITF2ow8DxghGCIAhGUQiijBCMAgQRgigjCMI1T38+EAITYQ3xZmzNhjyrXLFg3WtMjlstcZnLhbiYZXOPE0zMcbJyAKYxuD/j1E/j1FdOvicdXpTpPCdRVnHhuwg/45sv45s3Pl1qt644vF1MJrPDvwyITiaurGSCEIoywyinCca4+Lj3AhNhGFizc5cTNmtZuWLla0YNWi1y0cslrnKwatsWbHmyNcgAqYAUCD/kKg/kKN8Pxt4Yaupu873x3zZiNY6R01qqi2c3u5zMbTnccblZPLn0iD/jcG/jcV6cdRPDPLOEXiamkXGZvj4XWFTUwiM6vhmETJlmbueNeDjICD9b26jFIlNzJExMRK4iZmamAiIuriYuCJiS53vy/BACE2EZGGZm1b5Ma3E4bMlrTE5ZrcWLJiW5sObK4cOGDJlixACtABV4T8hS35CqbRreuHLHPHHKqcUYzhGFMVNmbRwNWTRgyYrYMVsVsUoQqqwzw3nhw30zw58efXl269efXnz4cN8cYwtXJTAIP+NlD+Nl9morEcL5Z4XpjGMcMYmsom4RJubu953vwc8974zxjdxu7jMycMY14HDprljhrHCek8AISHWdslKSBCs0ZwjCIhGEYRgjCMpwQihGEYRhGEYRhGAhERhGQEYoxx9uMfBAAhNhDXK5cuWubCtcY8rNa0a5my1wzyNlrTE2xNmbjDiY5MoA==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0BHAOAgAQdAiQIARBZOEZh3eHcT5dXo1JUN+UCAwRIEEU1BQM4C2QZIDIJAJCbAwE3wB5FMwkAkIICAdvFHkU4CAD+AwB7hdI0Ek7ApD/TAKQ/Cnooh+JY4lmn06k0im0yv1622yx2Kn05NZoAE+n5OJyUajiF+Ieb4h587nMLhMjkMDgI4pp6KUEIAZTKkkpPMIWDXINOjhhEc0MBDCjhhIUEMCGCOvOwwZYhNhDNozb48jlgtc5sTZa0xuGq1wxyt1rZu2aM8eRm5zM24A==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VXHAOAgAQdBKQJkAcBEFk4RmHd4dxPl1ejUlQ35QICEQhIEET//wNFNQdIEET/AUU1BQM4C2QZIDIJAJCbAwE3wB5FMwkAkIICAdvFHkU4CAD+AwB7hdI0Ek7ApD/TAKQ/HgxGgoEUAAAAAAAAAAAKeSaE/DR9+Gj/bqhiQRln4GmWHBjphlhheVYRlCUo4sOKNYT8KrX4VW8M8nB0KMWHlYc0NUNTNKlI1nOeXDfO3zvlhIdLk1CSCEZRRimjGcCKM41y81uAITYQ3Zs82NxixLWjhy2WtGWZgtxZGbVa4cZs2JzjxtWLDGAKbxyE/DCF+GFGtsWSlsVsFMUsEMUqRjPHHh58+8CD/hly/hl358Mb5Ol8Lxdd44zxzveuPFuGroqBuYKBgICAgBAkCgYGBg4eLr4CBtAhNhDRkwbYnDFqta4XLRa0c48q3E1zN1uZplxZmLdzja48YAqGAnmE/Cjl+FHvHStpwrOeGs5wpTBLNHAhBSVqYM2DRbNbFSksFLYsVKIVvlz6ceXPhrljO9Z1jhIopJoxjOtY1rON53nW+PLhy6duvblz6Z5ZZsWzjcTgdjJu3IT8JUH4ScWLBk3ZNGjVilGNa68+Ota1njnnvpx6644oUpS0ia6sLwrWF2GePDfHnz58+nLjx58N4rUtsycDZo2ZM2LNKlJWShCRKUpWlC0YVnO9c+DDOoCD8b2Jj4TgEwBEXEolCJgLgTE1mpTExF1MTBGamC6iRMTMAiRMCJhMTEgE3z+AdxwAITYRjyOcrBw3yrXDPKzWtMTJytwtMOZa0ZOMznHkbsGmHEAK0AFlhPwKpfgVp04IUTwX3cPhZcmCWC1sVMFMEMkrSwLQjOc71w4ct8ePHjx48N53jCEIUkpKKCClKUpa1MEMlsVMFpSirHLhx49cN+2Ag/4J8P4J7eNXhnG9FX0u4SmLSXExWsY7Y4RrNJqOGOVViZXNriIuWbzvnPXjnOd3tm03ERGJ4VPK89iD153tzGMaipTO7kAmAJiYuCYBEhEokmrgEoCETEwkmJFzvw/RciE2EZG7Zo4Y5Gq3G2zNVrRkzyrcTPJkWsXDhuyct3GZiyZgCroBeYP+BJb+BJfGekU6NRVcJEzm5u5yyyzGYu6sAOXNy5unUAABrYAF1EguhdBvSrqZkIP+GSb+GSfp1iUxkmIanTSJhd0lU1lPPt3ADp1a2qwAAHTqAB279u/bv06unUcuYdOva+flc+/hAIPzvA9XOYiAmSUJqUSgBMTE1MxJJMExMTExElWi4iZgAAAESRIJRKd+n4L0gCE2ENMjLE1y4my1s5YtlrTIzxLXGNu3WtHLNtlaMcWFu3yACuMBmAGD/gxk/gxpq6deh16B16PB8DxeFpmojl16AAA58gADnyAHfs79vD8LwdRMFTSIwiIqUpmojU4xNXM3NzM3GazMyzNspip8DyfIdeiD/hrA/hrT8Dv2eD4BvQXS6KQSvGQAAcOIABjIA1trfheH4m0TAiauJTEzG4m7uZlMyRKalM5i7q6qKqKhU458kwCD8KMpFjMzE1JMJmJiYmABMARIESIlEAkkiQiQTAAAiQRcIkIkRMSRIi1569/Fn4AAITYQxxZHDJw3ZLceZriWtMrbItxYnOJa2w5WmbHjbscmJgAKYRuD/gvq/gvzut8t43EwmMTpqcR18rjxg/4eHv4eEZqcTwcI4KnHG8zxzffW+YCD8jnNWuYkmJJRN3x8XxfAITYRkZtXGNu0arc2Zy1WtGTRitcZsLJbjxNm2PLlcZmrdkAKlwT9AoP+Cqb+CqdjNzVyi4kQi6q4iJxdRckzE1MQIsIuFxKUwicTESBw4vA8HxPF8jnEpc/G51SogYymF1mplNqy6+NzR18Lw+3fp16de3fwPB6dTlzAiYipREXExEGImJm7zKYhRK5tKrxMBMAABMAAAAdejr058uvTwfA8fhMzEqmIiYmLqZLTZOLwqOng+B37d+3i+J4fheH4XXp16denh+F4vieL4nh+F4PgceHPk69Ac+RMWRmpi6uLiYTQixKqvEWAg/4Y5v4Y53heH5XHCpqYg1nhOLwmE1nF1MWTMEJuZud4iYITmmYvK+fTqBEuPDny60hDHXBkzVzBMTMJhSIqY4eLwOXh+F37ceHPlx4c+XHgXQHXp4tTxvK8qsuMxcVGKxVLi4TUVSIhHLw/C79jr0AADhxAAAA3p16c+XXp16d9TExEpgnMXWUwKTQDp4vieH4Xg+B4fhd+3g+B37denPlx4d+3Pl16c+XHhz5OPAGcHLn4m4iIqIxUKuJmIiqUuZuOMMiC+h73ahBJspQAFllLACWWWUlSkolSy5SgBLLLLKJubLmwCUAAuWwS5YFLKmxYsCVLKlCW5SUCVYssssLALJSVFiyypRKBYAlJQJSVLLncoslFzYJQSgAWLKlQubJubLmoFiyr5+38D5+AACE2EZcbTCxysGC1hlzN1rRsyZrXLTGyW5MTHM4bZs2FvjZgCuYBhwGD/gQc/gQd6deF5iTw/CG9eBmlRFVGJxeLiClRUotc3C4urXNzd5nrrdyUpVKurSmauLSyuETUVFIXGZSkqbw58ud+Ffh+EIP+KrT+KrXxfE8fly8HwDv2HPlvSkQmYzFxmEzdWikUiCLq4lMxcJiOfLxcXvN3N2mY3M3KYqKrF4uCFREalUERMQ0jkmOHPt18KYL4N6kxkHbdWWICWyqEpLLLLKiyxZcpKKE2SyyxuWwCbAAWXNlytdnffy/P38BAITYQ1c4WmHG3cLWrJm0WtG+Votc4m7Ba0ZtW7fI2ZY8uJgAK4AGGAYP+C5j+C5lz5Hbv41tMMXhTFRjTFQMTURSEFXFrTNzN7zu95vN5XfXwvD6dYnNWhcEWm13ExUVikQu5ldRGIVF54cQjMoP+KT7+KT9y5mM8rurqYzUzMRdTQLq6uJJSQIiYmYTMTAiYkM48fG88c5zNxeZmYmI1qqhF2moisYxMFGHgd+wdFIOvcn2ZIghKZmJRMwmJiUTEkTEhEgiUwAAiYmpTBKYiYkiZiJImF1dSQC6mLgL34vqw+DAhNhDlg1w5mDBqtzMWuZa0ys2C3Fhy4luZi3yM27TJkyscYAp/LYT8PC34eF9+7g4r0w2w2w4I0ZsuSUYRhGMISlSFkoRTllgygIP+I57+I5/ny78s1vhx4b1nE4q/GutYjBNzmd5u5zHGccSDYYUoWuZmZmSESiauExMs58/xa9QhNhDDFhw4WbRmtc5MuNa0zNWa1zjYslrhlhx5szTGyZsWgApYFoP+H8r+H9/ojG8brnw41MVPKefIhPxJjfiS9kUniraNpo1llttzZ4PTNaqEJcWZ3vn4fXAhNhGNjkxtm7RgtYNm7Na0YMMi1w5ZsluHKxa5mTLK2xNsYApdGoL+wWv7Bdh3jynedkZcliyE/Er9+JYvEZJ4eNnxTpWk5wvDTs2tGkCE3I1nGMEZRTTjWM5zrh19QCE2EOGzRiwy5si3G3yM1rTC4xLcTFgwWuHGFo2zNWLLDmcgCoUBNIP+IRj+IRldXbOOvC8cO/YVSIwjU1FmZzmdxuYut8N1AIP+Jhz+Jh14ETGM4464uvTqdV5ZmUVGKrWscNarCGa763nYhOlTj71pQkhCqM0UYRQiBGAjKMpynK8a49O2PgIhNhGHFjbtGrdktaNmGNa0zOMy3Ezct1rZw4YY2GFviatm4Ar+AagBg/4dJP4dJXLmHbv06uHEM1lMxaEREVU1MSiYiqrTEYSREcMcNarGIklKFUqLxeWZymSSczd2nMXkTEym5uaYiomXHK6zWYMxnM3d3M0wqLjW/LCD/hGw/hGxTAGMg8PwvN6bbnjec53G8NVjlGsTAiJqmGoxiirlMqiIikXBFxmLhaImJmZmYmEQTOWYu0WTKUzZmIkhcym5ttcRHByjTWfC8HwPHIL8MfgVS33a5EJbo1KsCWVKTYsWWWWLBZYsLmyxYCwAAALJbAAsLEUllgAVZW9/B/08wCE2EZG7Zmzc5My1szwslrRjiZrXLLG0WuWTHE3YYsjJiycgCoEBL4P+HI7+HIHqq15rNZiZqImsKvxN6jFURc3mZ48u/LKE/AxF+BjXQx4miuhklkjSta3xz35Mt8ccc8NayhKlMUMEcmGkoIPh4m2aut7SuJEFCJSlMJrMcZ6+H4M9gCE2EYWrdhjZN8i3FhaslrRriYrcTlwzWsGWNk0asszlxmxgCl8YhPw9tfh7b4mfBK2CWBSEbzrljpjjz1CC/lz7+XP+7LSSbzeWTfG/BYaWooBcwaAIBAoFAwcDF1MBA2QhNhGRwza482XKtZNsbRa0zOGa1y1zMFuPNhxMMbVvlxM2oAphGYP+H0D+H03lfhXy4Yxq6jM5nMca4pCD/ghA/ggt8Pp1JWkleOfTvy4tAIXPXQR6uOCCGAhIY4555Y5784AhNhGPNlaZGLPCtyYc2Za0Z4cK3EzZ4VuRwzcs2jTExa4XIAqFATKD/iOw/iOxM469PL1ud4arlrhw1qpiczPFu7vm3tMOWfEjj2CD/gbW/gbXOfI5RGo4KrBOb4899ePXPVmbqsRwcsVyz4nXxMiD+BMPbzNpCJTEkTAiYSRcRmpjM8c9fPjAITYQwzMm2RlkbrcbdjhWtG7PEtwucLlbmy5MjfJhbsWjlqAKdymD/iTM/iTD3rdIuE1vWalfTr5XHV6uGbLrn28HtsCD/gcC/gbp3wcowhmM3e7eHrfi5nnu5qKxiuW+mdSAhNXOjHwDGQQQIRlEIowmIznO+nPhzCE2EZXDFmwbZGK1q3a5VrRy1zLXDjG2W5MmJxmyYWGZxiygCn4uhPxOzfidPShTDgx2zyxyzwvPDGcUaWhaloQkhOWXRpzZ9m3hY4T8D8H4HxZsLCytNMsJwWhaGCFqUtbBCxOd2fFrwbcWPHCC+TxWy2aq3VBKNzVm3e+exZnoITYQ5wsGbFg5cLWuFxhWtMzDKtwuWWZaxYtMWRrhb5nGFyAKeCaE/FHZ+KNmuXdv0acGG16VKVwRlBKNIyhSMpyzyrOF+CI74IgY6cRicVi8Vi8Fg7LWBkvgrjnigggiikigmYKW6KSD8BMguIExM5mUXBMXd77+jXYhNhGJkyYM2jjMtwsmuFa0aZca1y4ytFuJkyZZMLDDhY4cQAp3JYP+LVj+LVmIuLjnw68uOL5eLwm7m5mqio4b6c8ZgIT8DVX4Gw7TrC9MNq4r5mTDmpS2LFgpLFBWWemmeOaE5GToxhSNIwgnNUmEYRhFedceerqAITYQ3ZY8rBwxyrceRllWtG+Jwtctm2NaxxuHLTK1x5sLLCAKWBSE/FaV+K0viXlSlll4YWdt1IT8EP34If8sowgglfBelZS4OwCF0UkGljgQwxwyxQoVOJiAITYRiY5mzRvkYLWDnE4WtMmVgtc4czBa3a5sbFy5cs2DDEAKbiOD/i8E/i8FOvTwanM8cbikVEVWHK+2eV6zHICD/gao/gapOXPxrjGGmGIiGZzxd3eu+Oe+QIThcqMPBMYQgQBEjCcKxnFFXbl2ACE2EOMzbK2YtmC3E3xs1rRswYrcTPM3W422VzlcuMuNm0yACn4tg/4vFP4vCeZ4PgePrMXicY1rGNRF1tu8szcL1x4DhQCD/glK/glT0Yz0idViMTO3PfHjxzm8yuMVjlPieH4Q6WCD9zhz9VETMTFxcWiYIkJi4i5nN248/B8IITYRhZt2WPE1ZLWzbNlWtGzZstxMMrVa0cuMbTDlYs8ebMAKlQE4g/4wTv4wU6nNbi6zynVYrWFSu83nY40VGNOUcMalFvFnxe/hgIT8EZH4Iuc/Gvgnkja8r1rhw1ve9YoQtLMOJWFEIyrCsMMcs9Om/Hvrz6SE6WHDCadYzTlNCKEUSMIwilOU5RlGCEIwimnO/J4KHgAhNhDNrhYMWrXGtzYmrFa0x5MS1zlbMVrZg5xsGLbNjcMmIAkBCqUCrgGD/jl+/jl/m+/BnwPF8TwfA79uvTr069PJ5bbnc5uLVEaqNXiJjExE9PD8LxfE78EJTFyi4kTBE4QRNIqaulrSmYtVoRMEIgVfLn0y34Hg+J4vheH4WZgqIrDEYiE1cZm5Zrny5z4fQIP9b5+t96Nsc3LnjOM1eM1dJhGcWmSZEzCaiIRPLn27+Jx1ETi4WiIioxM4zK7iUzQggiyYtBEwpMNs338TxeXPp18Lc8fG8flz1upmpq0zaUzicTEBE458t1PhgIP3qR8F65QJXM1aSQmJAARIABKJgmBMAExNXMTV1dARdSJgRN1dZq8JgJq4AAJiLqSJIkiZnPP4BHwkITYRjaMmOTIzbLW2HGyWtG7hgtcNXLFa0y5MmXLixtGeTKAKdSOE/GgJ+NAGc5DFj0aeRhwSxWwUpSkY3nG88dcufWCE++++/X3cPhDJlwYcl6RhWE5xVhGKNscqooXBQSzYaa+uuVChghgRoIYSElwOflgj0AAhNhDlvhc4W2HItyOGLVa0cM8i3CxZslrlxjyt8bhljcNmIAkACoEBLoT8HMH4Oc52yZcjJlyZdWtgwmbPmjKksk8VaVnfDOMpWwYlo5yD/hxm/hxhu4unXpx4ceDnyM4zU4mohS2XGbyw4cpAhOBu4eOc4ThCEIQRiRigCMUYkYQF+vlagCE2ENmbTDkYMnC1xkZOVrRljxLcTRm0WuMmJwwyY82LLkYACt8BhQGD/iUU/iUV8ry/E8XyO/HyOvCeUdscuVcscMVUJzx315899Z63e5vMzdTEVEYjGIjERUQxFQqKTiaiJnFsptlNuMbblmEzhGp1WKiohNuc+LnnkIL+qVv6pX8edzLWyryxMy5ebkszLxxyZjEl0M881rzdUs2bSrYUq2tVVKhuVCJJamu53l+Dz8mAg+XwAj4ViMEEomUSTF1cTAESRIgmBcAEXV1MSIkiUSiYkRIARIRKJACZ3nx/LnAhNhGbHlbscbDGtYM2Lha0ZZGi3E0ytVrFowbMmzbEzYscoAqSAsMBg/4DrP4DrTOAN63i4ziSIgRFxMwuCLoAADp18C4iIicXU6QqZZucrmJqCLjPPt3AARPOIymZxaSV3GamIwqJq4ia5eH4XPkzgugdejnwuamZq0Ipi4iAg/4fWP4fWTr0A8C2sYYnW6yzGSSSWZ59u4AAHHhzxmJiSLlKYupimJpBMRKITAADwfA8fFzMkqXSIicTESmsiIVy8Pwt6c+R16A48HlXjWOEJu7vbevN8rjkgvkoqwXOrVBZZsSyyys1LKlEs3LKlASgCd5ubLCxUqCWWWLFglFAWAALKSwWAlWXNzcsoWbvv6fwHfoAITYRhb4srHHjarXDFo5WtM2HMtcssLFayaYXGFiyaMGTXCAKmgFAhPwPCfgeFZ8xlyDHiywRRlKNoQlXRXHswse7LCCEYRhVOM41TjGMJ6uHwsNAg/4f5v4f53i+IdegxnxN4nEpTK+fid89tznlxmbnizMkqnF1EU6ceHSQg/QjO85XEpTKJJhMJhEwTAvGcXEwRdXEpm9+H5r0gCE2EOWbZlia42i1pkysFrTG2zLXDFgwW42mTMxaNGrFrmzACm4ihPwQufghryMeIGTLxs+Sua+CcE41jeuPgcGEQIP+IDb+IDunHgDhx1vW+HHG8bqZi8OPDwfAhJdLpxhKIkhBCaaaZGEY15euHOAhNhDlviaZmGLItxMWbBa0atsi3FicOVrhjlatnOXE5yNXAAqRAUaD/gFE/gFf4cawxepqVwXV0icTRVi6TEROLiamIqMRqtRqBPPXPciC/qTL+pK/DJfEz08TM747Ldrb3OnnnmWzsVZLVdzyubNiZ3M6hOtSfdhBCAhEIwjCcpwhGEYRIgBCJBCMEIkROeXr1hzAITYQ4ZsGrnHhbLW7JsyWtMLdotcZnLFazaZWGNjmcMWrVyAK3QW5BIP+MRz+MR0JiSExcTWYiZqYVdXMXdZrOpoiCErrMxMTEQiAnGatViYANbB27+BcRSKhEIVeJhBUEl1cTMJmRNzmZz18Lw3TqADny8FdzubuLuEyzE2TExNWiIqqxWJ1FV28HwANTMxMpQqxMyXUpRKCpqYgROEoiaiGEVClVEYhgIhNGZnc5u7mZlZfHwPBdOrt38TcxEzz8TxfC8PxOdKIpTExEUiIpUQTCYkXxXzneXPp1AESmEIqLrK02wqMTi6lcImCV2tJCFZxnGV03rny69PFxN5ztu5mUrubXCcUwhEzEphGLqIiE4uoU1FVGHLw/C8PSLQ5eHrl4/BE9PD8Lv26AIP+KOz+KO08Lw/ClUxFROM6zi4is4uJqZiYXMkyJmYTOLpVwmVwuXXwvD6dXLm8DwfA8HwPB6dQ6dQcONRMZxJMJpRREzETEXi6lNXVzVzMpXEzVqsAdu/Ln4G6QiSQUVNXUzMTMWuMxM0E55cw5c/AnWMYqqSlERdSWhK6zE3cZnOZnr4Hg+FmamIuYmVTEWXueNZiaqIi1xMoRESiZuJiL4b0zh16dcCGN63rjjMxmri0WTNrTKjClZi0wqKiqzqt6AHh129Hh1z1zzzu7jOLZuZqeFcq6YaTKYrEa1VRExJFOnh+E58ng+B4PgeD4Hg8qmipiZMrrNWTGTcTN1KkKmkIqaRNXUiZq3Dw/C8XlKLqeXi8OXh8iMceG9anAIL0q7LLIssolRViyyW5spUVG5sLJRKEqWWLCpQJQllliwqUlSxZZZU7zvNliUACUSkqVKAACwABKBYAVFlgAWBcbm5uVYBYAAkssVVmwuALLCbACUAABKAlSypQCUJbm5QCWWVKCUSkWLFSpQlJQubmwLAJQzZZZQBc3NTcpAAWTYAAWAlASyyyy3Ks3ff4J+3nACE2EZWWPK0ys2S1oyxN1rTLharXGPM1W5cWRy3wsGLFkzYgCo8BP4P+Mlj+MlkvhqKnEl1mriYXEpbvWzCJVdZiaQoWy3w66IP+LoL+LoM71O4zM3bN3dycHKtcK6deh5GeXDGqipnMztdwuW8d+oCE6Gp2axRhEjCMpwIwjCKEYRgjBBEEYwhGESEZwmvl6LIAITYRhx5mzTCzwrWOZuxWtMeNqtc5srVbjZNWLJswbZmDliAKURSD/jNs/jNtPAiMYQmJbrNggv71e/vV83IiXLJ7xoCFo0EEunIIYEMEKWnNw0AhNhDVixYY2zNutbNMbla0aOGa3Ewc5FrZkyYs2TZo0ZYXAAq6AVGE/GzF+NmPTox4IYcF7VhCcpynKcpyjCF7VpOSU0IoxhOUZXsAGTLky7Nu7DFj2bdGnNn4HB5lwIT8WJH4sScGHEx5s+rXsjJaEpyxyxyxyy6teTLkysWNky7LyRRy6tYAWvCMpoQTpXJl1a8WOlZgg+3C7uFzkmpiYmJRKYTMJRMJhcIurpMSETEwmJJlN5u7z15/AgAhNhGVziYMGbRotYsHDZa0xNsi3E0w5lrZw3Y4WGZxhcMMIAqfAUuD/jko/jkpOfLdbxut4vV4qKxEIkKuohQTMztx1sxmJiavE4YTiccdSIP+LNT+LN/g4cfGlisNZrONzbLi23nOczm7XSEarFdvB8A8jOqxGJpcymeOPF1vIIP3q9u1SgmrSuJi4mIRMBKYupmJgCJImrgXVxLN+b5deQAhNhDjJjYMHLnGtysmrVa0ZuGK3C1y5lrhlmcsmrnHha5MoApyK4T8Vx34riatuzPm06GPEDJGWKVqWpKVIYp0qvfDvw7wgv7vE/u7f43OyygDNhVbnVNl+DeAhOFLbKEIoxrNEggjKMYRQjBGEUU8fZjLmCE2EZmbbLkyZmC1k3zYVrTC1xrcONhjW5nONm2buc2ZhkbACmMcg/4o4P4ovbxVYnEw4bxFTiYzbnW+IIP+OIL+OH+M1mC8ZxfDjy3i4nddcbuFw2KvyKAIIEMCGFGhlpvxcOoAITYQzY5sjRszbrcrNyxWtMbbItc48mJbmY4mzNnizZcbfGAKhgE6gv7b0/tuPzZ3LUSzbVuOScYlvOpUu8u5utrz6+H1oIP+LoL+Lp/ru8zcpmKiqrWKxUYiqjHDHKulcqi05ndrlmuNeDXchNHKdWqMowjACFYQnCIEIwIRQiRITlNGeHTtryghNhGbM2aNHONktxYcuRa0zOMa1yxx5FrXI4cOWjXEzZYmAApREoP+J1L+J1Pxt1WqqauuMc5sgv7wy/vDPzlBJL6TgIXNXQ43GoEEKGWenGx5YCE2EZcrfG4ZZGK3C2aNlrRlkaLcObEwW4srljkxZczBk1aACrUBUoP+JSj+JRnvW1zcXcUxWNViqTG13eZTNXRCenXwLiETE3N5m97nN3dxNVWMeF4PgdNSg/42JP42GefjTHCtcGGJnbOeO9757573ncwiqxWqjHLw/C64TmMzKZRKYmqqMahi6zrfTfGE4XCh34yjKcI0vJOBGEUCMpynCMEYTlOEYRgCAAQiQnCMIkUa5emh4IAhNhGRvix5WWJotat2mRa0zNMS1y0a5lrXDmasHGNtjbuMwApkHIP+Pjz+Pk12dHJwz4HHtfCamZ2muMyAg/4zkv4zl88F3i4mt6463i6hrfgc9bCEyczlwRrOEowIxjNGKNeLwWIhNhDRzlwssbZstw48ONa0Ztci3FlYN1rbE4bZnLXCyZOGIAp7LYP+Rrz+RtOFzUpnNzKKcIxGIwxVYrHKuVcqrHOuIIP+M4D+M43criJ0qMTioxjhHDlqtVNbvOed8+ed31xcAIS3cjLv4UCEYAIwiQjCKCEYIwnO/RyuECE2EOHLPMyzNcK1qzbYlrRwzbLcTNsyW5MuPNiasW2TI1cgCnEmg/5OhP5Of7rWeUYnEwrK5u2ZiYJhuudXIIP+NEj+NGHea61mimIqscK6Y8DWsY1W0y543YCE1dCPNreKcJwihOCEZRjKcESKd9vDcIAhNhDHI3wscTlitwsnLda0b4XK3DkZZlrNg0btGrJxhZs8QApOEIP+T6T+T6MnsjEYjlKgg/4z2P4z5Zrh4fJFL4bShpSqMAkDAIWHk5mDliE2EZGOJphcOHK1kyasVrTIyYLXGVjhWt8bNliYtcrLFmagCo8BOYP+UzL+U0HjNzUxdMXEwpVct68KtcMaxa7vjO72vNsyvl4videgg/4yZP4yOcRwqZnjne+c9c3co6d+2ai03czOZnOZuaqMY4R28HwJgITuWn3RGEQjCKCKEYE4QiBCMIwjAjBGc8/RR8FAITYQxb4sbfKxaLXLJiwWtHDJktxMGjhbiytWrVm0yNGjdmAKkQE5g/5WPP5WMdzWZ3fF1jMXTERiOUYjwmtRjhOFrvd3nje+ed3vXHlAg/4yHP4x/Y12cs43HGOrvPfPG8lOnHEWza7nd3e83KoxrlXiVWiEydKvXJRhGE4JymEZVhCMIgQihFCMIwjGVYTjn6MsQCE2EN2zhs3zNGS3GyZuFrTC4cLXOTNiWsWDFozcMmeVxhzAClgVg/5acP5aceN887vKammKvhHAg/4xpP4xl4xGo0xaoXrvy55AhdVJBq4YYEMKCMjlwOXgkCE2EZcbfJicMMK1u4wslrTG1brXLjG0W5sbJywassOJm2agCnMug/5bHv5bD+54pm7qcRWKqqiMERbMznN7ztm8Z1qC/wAFAf4ACf6ePPieJmRZW5vKs6V3l2XbfPjohNXOh20IxjGJEIwRgAQjAE51z8uPACE2EN2jjG3atsa1i5yuFrTGxxrcLVzmWtMbJqyZ4sjlhlZgCpUBOIT8tf35a/5yrSM7TlGkYJYdGndhhCUYQnCaN76NIQnGRJSeLTxtNIT8aK340V9GnVr4WGUowhGcY6dWul4xnWE0YwlDJr1BwKyQhOLHi25sNYTqW6KMCqKcqyiQhEhOU4RhFCMCMIwijKcIxrXDz4bgITYQ3x5sbBy5wrczhy4WtMrJitwuWbVazytmTRw4aZcuTMAKnAFJg/5eTv5eTwL544xurwxjGNYxQzHNzxmYug8DwfE2J5+FxmE1a5vM7zHNIIP+NCT+NCUDwN9J4MSlcXF3nOeO98ZmYrVa5DGeG5ub4eTwm4mbWm5ifAnFAIOvc9O6VMzWZtJdXUoAmri6uJIkiJgRMSBMTbfk+i8AITYQzb4mTTK0arXDho5WtMTdwtcNmeJbkzZGjJq1as3OJyAKVxyD/k60/k7B5AOfIdegAIL/ABD1/gAhr+UB58Dz4AAAhdBDlYUcEcCFDEQQQwpY6b8PLnghNhDFqzZNMjBotbMHDha0yY8K3EyxuVuNm3bsGLjE3ytcwAp8K4P+TkD+Tk/p16YYrFYxGpqZvO7336dYym0SwjXHVoP+OQr+OQ2OvTrGbu7zOZuoxHDhw4ceHkYrlrGLm7zjc7CE4XGdWc4xiAIwRgjKMIwhOU4RRrj5scghNhGFrhbsWTRstaZWrFa0a4XC3FmyMVrlpjyOGGXNmxZHAApRD4P+Tzr+Tzs8LPCMVPDMUIP+OAT+OAUxmI3w48N4oIaAtoBbwqBhYGDh5GNpgCE2ENGWNqxZNcK1lhY4VrRzkaLcTls2WtWePExbY8uHMzYgCooBNIP+Ulr+Ult37HLn5GdRiC7vc549Oc1YiFb8S3DPBUzw68Mwg/444v4441WceHk1O8zKo1WMcp7ajVRN3vfPh13e73Mzw59r5ITwJGXgNFGCMEUJynAjCKEYRlOCEZRgCc54ebePcCE2EOcjBs5ZYWa1k0cNlrTGzxrXOHJmW5c2HC2auWbBo1ZACosBNYP+V27+V3+ZzGcbiYuoisR079qpVRhERCLibluc73m/Fjnxg/42kv42deENXq+HOszufDnjPHh5fIpjMTNzN43Fxcxms8uPJwCEdx0awiRhWU5TlGEJyrKspwjAhGEYARhFXHy8LvAhNhGZllZtMTnItx5XLla0xOXK3E1YtluVuzYsnGRvlxOGwAp8MIP+Txb+TxmInp18LeL5b0KmJRmbvr273czMsIwpwzoAg/489P484/B5czvlneZm1mHCOGuWPGjHCNXSbZm5zxzkg+05VEJibm1xdSJiUCIkmLhKevsx4QAhNhDlliYNGDdmtbNXLla0Y4Wi3EzzY1rFrkbuGTBpizMMwAqNATiD/lGe/lGtxz1zraZmSpxGq1rhGsYjURV1lueM8c53e2avWfE8HwCD/jro/jsB4c+W9RqNYxVIqFMTN5nPWd745u9xaKVERWp8Lry7QIPyNRe743MkiLq6uJgImETEwTEpi4tvfg+S9AAhNhGFxkwt8bbItbM2+Na0bYsq1xizOVrRvkYYmzZwxcMGwAqNATyD/lQQ/lQRVdXi6RSoYIiIi6y3nPHjnjud1NVquWMa5TyrGnbdbIP+PKj+PKlznjec5u5iIarVcOEdIxWLi5mZurpVRFIuKinDHIuE6GqvdJThFGEYRhEIwjCMIwjACAgjBERQjXh8mWwhNhGPCzzMWTnKtxNM2Za0zMXK1w4yY1rnK1w5W2VnhbuGIApsF4fydVeTq+BEQgcAhEAjdOp9YrNgsNWq9QqNSqaH8fL3j5RhpBECQKGyaTzic0ik1Co0ajxaLoXRTQaOmCOKFAQxRwSz4fEssCE2EZmDPNjyMMK1thaMVrRowcLcTjE4WtW+Njly5GbJjlyACnIYh/KLB5RdYHBYBAYBA4DAYBIKXSqbTKnMIDCoLHInEofx7wePd2BoNAIFAIJAINH6NR6pVbRNYIgc1qVThdZBBrUMBChghghhjjnrwd+IITYRlZ5GjHK5yrcbBy3WtHOZstw4WrdawxN2TnFkYZWzluAKogErh/KhN5UJ4XB4HAYKgaRUejUGTQaDQiEQmXS+lUutVuuV2qSuEwGFwWCweDwuARGFQ+EAh/Hwh4+EYNA4AgUEgUEjNKpdelMCgM3rldnU7hkNj8eo9Gr8qgaAwCAQKEQKKQCJQSCAhOBxo9tBGU4yjCMYRhOAQRREU41re+m4ITYQ3a42uRxjaLcrltiWtHGLItc5suRaxbtnDRs0yMGbZsAKwQE4h/Kqh5VUQjUbgcCgcEgEAgyDQKBQCBEBgMFgMHgsFgsDgsBgcBgsYmMwmcykcig8GjkdoVDtEtg0FgcDh/H/J4/5QpMmgcBgEBgUFgkHgkAgkDhEAhEGgUAg0EgUAgUBgUAgMCgMdnk9olFoFBnE5nU7n0/sUph0AgsLhYNci1sJLBDDBHAghghghghBAQIYCGKGCWSEhQxW6lDrgCE2EYm+NpiYZGC3I4x4lrTFlyLXDZo2WtmLbC1y5GeVo0bACpIBR4P+Nrj+NrkABjdxME4uFwnFqJhYlMBUpqYmJoPK8vwAhPyAPfkAfAAeD+lPLGsYxjGUJQlalsEMjLkaIwpS1IEIVhWMMMscK6Q4XD4Ig/I8rze6IKubkkmJJmJImiJJiYmJqrhFxMgTEt+X5rygITYRhYMWeFpkarWrZw4WtMuJgtxN2LVa3yMWDBq5c4czjEAKtgE4h/Gz142exQaAms0ms0nM4nc6mcyj8ehsMgUDi0XlEpn0/pFJplNoFBmk1j0fhULhcKkMgUWiJvNhEYfyDveQd8QGAIBAYNB4hEZJJZpNaJRaRSaNR55PZpNZFI4RCYrFJbLKHQqXSqTSKPRqHQlFoiJxITqEh3nVwpCEEUYRmihGE5RjJGEIwhOUUSKKKNd/LYAhNhGFu4bOWmbGtbNsLla0zN8q3E1YNVrhywxMMzRwzyMsoArRAUiH8cIXjhDQKBiCQWEQmFQuIRERaLgCCwSDwaCwSCQWDQGCxyOyyWzab0aj0ym0ajz6fpdL0Xi01mlJpFXq1TqU5nCH8hNnkJtTicqxWalU6tV6VS5lMxNpuAns8qNQtsqgEDgUBgycWGwVGoT+fTWaRuNQWCQ6HptN1KpcwmMwmMolMajcej6E427nzjCEU4xQQihFNCEYIxjOEYRgEQhFCMIyjBCEYIkWHwCdICE2EMWzVuxy5cK1izw5VrTFhbLXDPFlWuW+FpjxMcuXC2z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UQHAOAgAQdBMYCjgUBEFk4RmHd4dxPl1ejUlQ35QICDgRIEEU1CEgQRP//A0U1BQM4C2QZIDIJAJCbAwE3wB5FMwkAkIICAdvFHkU4CAD+AwB7hdI0Ek7ApD/TAKQ/CqIBUIP+Bd7+Bc+Ljv4XhgMZA1vxEYrhGLqZu+M8Xg9OrGWY453zvnndXVY1HCMRqOGOk8uEgIP+EDT+EDvGcJgB16AdOuplcTEyhcEB06+JcarHDGsUpmLXLjO75135z1CDcIiqiUtsrEwmAJiQiQTAiaurqZgBdXEzFz19XjHnACE2EMnGFxlcZGC1w0w5FrTI1ZLXLdw4WsGeZwyctsORg4ygCQEKowE/hPwMqfgZdtp0MWPkZc0cEMDBK0qQhG98uXLj1p5Z1nXCjdOM6TQQjCVKYmbJSQCD/hA0/hAn65w6de2+G8bji3ncSMYioh4E44a4cuFVU1d7m5zvjO+bw7572ITdxKdmAjCKcJwjGEYThOCEYBFKsiMEYRhFCcpwI4ernhHwECE2EYm7JmwatGy3JizMFrRi3xLXOTJlWsW+Jq0asmzRu1agCmIdhfgdU+B0mC1deGCweYhuqugoQxzsOtwYg/4TLv4TKZtrYcufDdXUpkbXkITB0J9GFIoIRVQjNGKMa9PPGgAhNhDli4yZsORytZYczJa0bZsq1ywytluNxhbsseFs4YMWAAqxAU+D/gL4/gL5dejp17d+3flz8TfCuFVFuLjnnnO7zW8TUVHLnyVUlxayZbnees7zmJYnwr1gg/4QrP4QrXPk48M4upjjiaiankqqqKiZi7ubnMcfA8HwLqopioxSJbvLc8bzPHjHfluQg/W8K/XzmZiYmpiYSkiUTE1IkTEkTExMETCJqUTCUpjc8fT7z4AhNhDRy3w5meNqtx43LBa0yOWq1xiYMlrlu0cN8Ldg2a5WAApkHIT8BD34CN8E6Yterg4qxqnCkVJKRxThIIP9eZ+vRjcazjpONdOFcOGuUIrZuIXTJJdChghghQkKFClhvx8smOAhNhDdziwssrJqtx48rRa0Z42q1y1cOVuZy5Y5HGJhmcYWoAp0JYT7A77APFeUKpscs9MtLyjaNpUpbNkxZsUsGeuHSIP+D/T+D/1wnU8nRyrV6zE3m93vje5muPDOW4TsS38GMIShGEZVhOJFFCIjCs8vPi6QITYRmc5GmRy5bLWzfC2WtG7FytwucjBbhYtW7dllx4mjBwAKVRCD/gBe/gB7m83njPGt9MY8IIT8IQn4QQ8GbBkxZKQtjxRqhsDQMBE3sAgYFCxMvOoYITYQ0ytGDHDkcLWLfDiWtGjbCtwtsjRa5zM8bRw1aZMuFsAKnQFMg/4U3P4U3Q69Hg+B5vDLMIhERF8KisKhRiajE1mpxx1MVJec53vc87vc8a58JIP+K0z+K00Lpz5XieF8p01OFERKczPGNynczmb3PGdzuLitMMIupjV9N61Ig4iYQhCkxMrmZiYhMSSImExEomAEkwSi1pmefsz4ACE2ENmTJw4YYW63C0cY1rRjhxLXDnJlWuMTdm0auGbNxhZgCmggg/4SDv4SD9bceHg0urxerxNSmJpGr1SD/irC/irD7d2t9LisXyvhPSeVYqkXuPB484SXYr1YxQhHAgjCacJiKccfNvQhNhDjEzc5m+Fgta5sjJa0wuWq3E0zM1rjCyYY2DBq2xuGoAqVAT2E/B8l+D6PNplk27Nerh5MMMKMmKOKlJSgpWkIKEpwnC8JxnW873rOd7Y5UiCD/itC/itL1xcM4xnwDhfLerxYTNrbbvObznc5mYtERqqiuXOJ6oTF0OTFKc5xjEgEUYiMIwRgCEYRAIwjCc8vVR8DACE2EZGzlzlw5sS1u3YZVrRs0xLXLLM1W427fK1aZGzVq2xACmYZhPwYifgxVtbbs27M+bTQqnJClbWmhPwwLfhgztq06MeKtMFLWwYMFKSpHC1ghctgs/BEglhjhhhhhihIZ8jiYMgAITYQ2yNHOXExZrcLfMyWtGTBgtcZXLRbhY42GXM5wsWeVoAKaCKD/gt2/gtp69u7WxjMTi4BMqnF4i9ghPxWQfisxzXsy5Bq17K4I4IUhZCBdhnhw5SElK1EJwiwxmgIownCKMJ5evF2ACE2EM8TfM1ct8a1nlxYVrRi2ZrXOFkxWuMjBuzwtm7PNjwgClQWg/4JQv4JQxziuOONWq9b7brgg/4Xiv4Xix2dnSujGprrjraD8AImZZWzd7338HygITYRiwt8bNhlbrWeVu4WtMrlmtxMsLBa5xZGmPLlaNm7dmAKlwE8g/4JQv4JR679vB8Dr048NxbM7rdTqNVwxrGMRUImtzed31cc7ncznHHUWIP+Klz+KlHny59u/Tr27+FuNOV8o1OJzWZ3c5yzN5m98d8c8Z4pjDg6b1Ugg/G1z47iYmBSESuVxKYEShKJgVdWSu+fi+LfrCE2EMm7Vllb5GS1k0at1rRu2yrXDnCwW5MLLE5yYXGZqybgClUTg/4Fmv4Fh/DGONzUxVVN8IT8L1n4XrQ4FbSta1qZME9AhcNjo9HBDBDFCI4bcbPkgCE2EMWTlthxtMK3C2b5lrRizaLXDhizW5WbVhiYtsrRphagCmMbg/4GDv4GDwNbFbjN5vjxvnz59YT8VcX4q4wMeIZIaKaMWjZg4VMmSgCFwGIlltnlgggghgQxwSwQxx4fMwNIITYRmyMm7LFjxLXDlkyWtHDlotwtsblaxzNMmXE0zM8WNiA=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XHAOAgAQdA+wJcgEQWThGYd3h3E+XV6NSVDflAgMISBBE//8DRTUFAzgLZBkgMgkAkJsDATfAHkUzCQCQggIB28UeRTgIAP4DAHuF0jQSTsCkP9MApD8KcCOD/lT2/lUB3fTjw3jnjjVzSMVrVcq1ikbxz3xAg/4I8P4I1+bpx5Z7b7RwjSIbned7zxvnPWt5sITN1IdNOaMSMYiKMCME08PF3y1AITYRhxt3LdjhxLWTdkyWtGDPItc4mWZbhyOWbRu2ZZGWLGAKZhyE/KZJ+Uzu8MldWvUZIUlK0bRRnLDSoIP+C6b+C7GOPTPDeiqms1mZzHPl1xMAhN3Ojy6p1TinCMEYThWOfh65cAAhNhDFowy5GmZqty5sLJa0auci1y4wtVuNthcs2ThljaY2gApUFIP+Vqb+Vqc7Z5XwjVwuOc5yg/4LBP4LBSeNZTClcOPKMITpaNuucYwrOZGOHbx5aCE2EZWjXHhYZWa1q3xMlrRw5ZLcLRvlW4mLnI5cZGGLEwcAClwZhPytdfla7DZt4WGkpRlCUUa4sMyD/gxc/gxR5jGatkzEs8OvTOcAhctgItHCgQo4SEjS04HEw5YhNhDVi2xYWWTEtZ4m+Ra0xs3C1y0Y4lrly1xZXDTM0xZmAAqPATOE/LcN+W4dhwZcmnRvwYYVjWEI0wUwWwUwUlKEaTjjY75cee+PLHXTTOaE/BPp+CfVp0XtWkcEKWxQwSwKTTreuPHjy475b454VYKYLao8CVqAg69rnx3MzNyTExMTEkxKBEwJSZZ79/HjyiE2ENMLVnjbOGi1wwwslrTKxbrXLPLhWsnDBm5aMm+VxhYACj8Kg/45iv45ocMMYrSD/gsQ/gsfzu5mJ0CCyhrYITYQwZtXObHiyLXLJniWtMjdutc4mrdaxZNmbbM0Zt8blgAKcSaD/joA/jn3ZxxNb4tbxnSq01UYhDOOteLHPICE/BFx+CN3BXZh1M2fmXyQxLQTjCc53hW7HDTTfGOMg3bSEROc5mUXIkEpuc78Xw3hACE2EN2rDLmZ4cK3C0ZZFrTC5xLcWNk4WsWeTG5xOG2LLjYACloWg/444v44/enLr06VXCMRiYc8XxuD/gum/gulxvGU8Y4zd3NZ4YqghdBU0KBLGQoUMuFyMEOaITYQ4YOXGZm0yLcrRmwWtGOXCtw5m7dbhcM2+JjhzOGrJuAKWBSD/jq6/jq51x8C+GGlJjPDdyCD/gsc/gsTx35dZvMbWjeMTwCFwGaNPDBDBChhhjpy8sOMITYQxbNszLM4brcOTDjWtMLZotcNM2FaxZNXDTDkbMGuXCAKigE1g/49yP49wbvPK+TFaVEZbvN7u7my9XqNX5F8MUxnGU7u9oP+CVj+CW/Fze6RFYxjhrhw5VjVUzeZ4545zPXl1vOdzm430vVQhOVwIy8CxQhFGEYIwEYTlOASiIRhOCKE1dPNrDjAITYQ3ZZsOZpiarceRrhWtMrTKtcMsjNbiwsMOPCxZtmjJiAKVhOD/jxK/jxb7HiYvhGEzxmOoIP+DIL+DIejvw6651movFTAhd1oYoY55yGGGGnC41DqACE2EZcmJpixtGK1xmb5lrRnkYLXDlk1W5srTDlbt3Dlq4aACkQIhPxHBfiOD1JUroCE/Bpd+DS/VlhfLYCGooatgYCTlaQhNhDPI2wtmzdqtaYXLZa0cZMi1zlyslrHK3Z4cLRqwbNMQApwIYT8S9H4l84YbYcWPJW0LRtKULWYJQjLDTbbPluAg/4KLv4KD945T2vlPK6VnO98effj1zvjHHhLQIXOWNHBEI4YYYRCCFDLHbj52eAhNhDbMwyNmGHItZ42rNa0wuMK3E1aN1rBxicNMzdk2yM8YApYEoP+JJ7+JKfXhOHLHJi7xzvPEIP+DWT+DVPwWeOcxxmc8JoAhpqkgYK/gUFAwKFhZOhgVwAhNhDlm5cMGbLMta4nGNa0zMMi3E3yZlrfDmaZHDRziy48wApUEoP+J07+J0u3icdOCIvHGXOD/guu/gub8Nm541m8b6TWqIaEti5gBAwcHCxtHBwF4CE2ENnDFg2ZN261oxxslrRu5yLcWPFmWtMuTGwyZWLBjmcAClYThPxQ+fih90admGEkpTpGmGCog/4Mfv4Mf/A8HrEyZhuszdiGpJqAYBgYAIGBhY+pKwAhNhGPLja42zdwta5Mzla0Z5HK1w1atlrLCxw4cTdyybsswApuJIP+KnL+KnMVZrPDOrqamoYqqqEuMXnIhPwSDfgkHMjLyL4GSMkZ1re+OtcN2OV7ZcEYAIVsIZNPDBDDGhQwQwwQkMAQpY8DmYGcITYQ0ZOGblxmcrXLRg4WtMbBstwsnDZa3YMnGNy0yZcTZoAKXhaE/Fld+LLWjHiniUUjCc2nFtvjhPwQIfggj0Jbmqma1oRnhnrjnrlAhcJnoYNLPAjhQoYY46czXFhAITYQxzN2jJw4yLcjPM0WtGTBgtxYsLZa4yM8TVpjzM8mXMAKbyKD/hDC/hC/s79uvDOpw1NMRUcNVqdc48POfBCE/BOp+CenUT2Q0UxYsFKTXvjrjy3rjvPGx0nIg/I8Cc53nK4urJSmIlKbz5vl1QAhNhDVrlzMmLTGtw5W7Na0bY8q3EzYM1uTFkbsW7hnjatmAApXE4P+D5r+D63wGOmtaxEM8vBitoP+DYL+DYenj1mOdblON40Ahc1dJh8vAQQwwSx24+mHFCE2EYmDFg4a5HC1viasVrRthbrXGFm0WtcTbEyZNmjRgzxgClEQg/4ShP4SaeNTWIqb1zRsg/4KoP4Ko7lzncJ5NcNAhqSaL+BgEDBxMbMxMBWAITYQ1YsGbVnjxLcbLExWtMrRmtw48jVayYuMzZswYYsmFwAKVRKD/hOa/hOZnteul8FROutMgIP+DD7+DC3wczxc64zO+GVAhp6eQF+gCBgYODjaeBVQITYRkyMsbTDhxLWGPFjWtGDFotxNmDRa5ctm2Fzibs22XKAKmAFAg/4XBv4W9fBTGVWCdXynVRqqrDVzmb5zzcWWPBxhEVVLrMZvve+ohPwN9fgcBo1a+NfEyStKikaXYa3x5cuHLfLhneM4RyUtbBonola1qShG9cLh7OCThLdyMvAKBMIgihEBCckYCCMIowiIwjFOufnwdAAhNhGLIxyMW7hutYOMjFa0wsHC1ywxM1ubM5aNHLNkxaOGQApyJ4P9DR+hpBW+GamIgiIiNYjEY4akrxceH1CE/BVx+CrkGaepmpkhaUoQmvWuHPXThx5a6ZZ6VkCE1criwpHDOqM05TgiQjGMIgTy9ecMACE2ENszdljyuGa1hkytFrRk3arXDJxmW5GDVhhyuHDfE2YgCloUg/zyX56vUdNa6RqMLxdZu4P+Dsr+DrnO777vje4tV8KjQIaUpoKAuYCBg4CBQaDhYeri4CQAITYQ1ctmWTC5aLcTVtiWtG2RutcuXGVazYtMzdtiZuGGRuAKTxCD/UAfp8ZxnVVGs8OdRsCD/gys/gyz3vWZSazrhICF2UcWLy6AjjrxODXAITYQ5w5GTnLkZLcbnK3WtG7VqtwsmeZa5Ys2jNi1aN2WFkAKVxSD/XKfrl8W6XiMVGIxmKkAg/4Nuv4NrXV4q9zmZVvGIoCGsoyAg72BQCAgUHAxcnPoC8AhNhDNpjyNWeFstxuHLha0yZma1xjc5FuNvmZ5XLPM4buMgAqfAUaD/cefuPfA8F4HPV6nF4uIUMZXm95ztuLiJi4zO73MK1HDGoxGqxrHK+0Ig/4Ilv4Il84dp4OVYqqVK5553z49ee97mWMRynEUgVMTFxMZyzm5zG8TGoR3ku6hCKMYxhFCKMIwjAlFCE4IoRRhEQiRlFAQnCM58Ph1hxghNhDZwxcN8zRytyuWeNa0aMmS1xixs1uJwwzMMOTM2yZmoA==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AEHAOAgAQdBIgEwgIBEFk4RmHd4dxPl1ejUlQ35QIDCEgQRP//A0U1BQM4C2QZIDIJAJCbAwE3wB5FMwkAkIICAdvFHkU4CAD+AwB7hdI0Ek7ApD/TAKQ/CvABX4P+Fej+Ff3wkTwm5javD8Lx/G8nopnEYjhjSNud88xvU4ikVHOc5uTpjh0rlSuM75553xjMIjljhy1wxi471x4ghvCD94QgYBGxkvEQKBgICMk5KFhJqGjI6SjpaGioqMgIyAhIeAj4OHkYuTh42Pk42VkZuZo6GjnZmXiYWAQ0NERkZHTU9QT1VVVFdSUlZNYOn4hCw8rF4FoIOPgJdGy4g/gyI+BdyExMIkmLQmDNyiLrURS5QiZiplMSEzMwmoUTF1IiYm5vPX244CE2EZm7hywxOGi1zmyOVrRwwcLcLNjjWuXDdzhy5GbjEycgCoMCZYP+PeL+PhN4V+BXCKTdylOJ4TGJxMxc5nbcWnFaxVUNr2zMojGOWuXCKi873vPHfGbtXDhy5cIm++eeeeJAh/BcF4Lb4NEoFGIhEolFolDohEIVDoJCIPAYfDYzF4vF4vEYvE4fEYjK4/IZXK5nIYzA4FEIhII9HIlDodCotDopFJBJJdLpZMJlJpBCoLC43F5TJ5LJZHIZTLZfLZnMZbK4/FYHAYNDopFolFodEJFBIlEosIP4E166eN3MwhMISTCYJiZqYmpgCUhEglEwlUzUiYuCIvExcLhc9/fq/aAhNhDJpizY8jRqtZZHLda0Z5WC3E5b41uNwxZZGOVqyytMYA==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h4HAOAgAQdBOQK2AcBEFk4RmHd4dxPl1ejUlQ35QICGghIEET//wNFNQhIEESAgAJFNQdIEET/AUU1BQM4C2QZIDIJAJCbAwE3wB5FMwkAkIICAdvFHkU4CAD+AwB7hdI0Ek7ApD/TAKQ/HhBhgoAAAAABmgAAAAAAAAAACo0BPIP+Pnz+PoPUTWa3WcePWW8Z1eGL1nDE0ioioxHCq1qsYGc573ueIIP+ATD+AUmLGL4Z8Lv2nSlMTqMYxfJCJWzO5u+Ljnec3auPTeIAg+HieORCJTKCSUiYmJqbqYldBEolM5z5Ply9ACE2EZW+LJkyZHC1u1cNVrTDlZLXGbEyWuXONi4bNcrPNicACl8ag/5CjP5CjQM43rjw58t658u/bnyAhPwHGfgONA1a8mXRp0acmXJlxY8GEIToaHPrGFYxnCIIzYdPBQAhNhGJzkzNmmZstxOWjZa0x5si3CyZsluFk3xuXDhpkZYmAAqNAT2D/kVy/kVjnXXHXp1njWWYUjUarGKwiKlM23eb3nLjOYzmN01x8SMAg/4Arv4Av7w4VdeJntPKEsuN5uZuUwqIqlQxNXWW25u5446zeYPtq0pIyzFylFxMJgETExdTVwhMSTE3fHz+8dAhNhDRu4Z5m2Notbt2Lha0auGC1ywy5FrlllauHGLK4ZNHIApbFoT8i/35GBaOBHJLBKk5TRw00r3Ag/4Agv4AcfBRxjNbxmE430zqsIXGY5Fm8CgQkaGWm3HwwZohNhDHG1b4mmFstzMnDJa0Z5WS1y4zZlrXDmcZsmLI2btWYApLC4P+SV7+SVfe7rfDbQCE/Aal+Az/Xsz4r4sMQIacnIOAwHAomfg5QCE2EY8mNziaMm63FmZ5VrTM4zLcTbDjWsnDhpixZmDFxhxACpwBPYT8nzX5Pf2W7PXHhzxzwwyjgxUzW0ZMWSmC2CVEIxnjjly31211zs85zTtLIyYrAIP+ASr+AUfE8anUYrpHLWKw1c3fG+eeeee95uZ4Y1w7a87HTp01wnVpzjnnNoPl60eX4cBMEklpQETEokiYEETWUrvj8CxWgCE2EY8TLFlaOMq3DlZtFrTLhyrcTNiyWtWzLCyYsWeFy1xACuMBgAGC/wAzMf4AZpZ67zc8+PPj4Zm52bm9p3ubsuS5ObwjKSlGyWXN5uXJGTudOzss2WXnfC8YximzY2bzuWZcZr4Ag/4RLv4RQXgeX5Xk+R5PkeP43i4hYhFQpFE1ExURiIxGGJxUYuomrhEKQmEMTEZSzME1mMpmLmavSYqIu0xmZmc3c7nwfI8lzIP2uXtoSlmMpi4mJghMITCLiYmJIkmCaupiYSi6upmriatUxMTEkXV1dJgFwITAJBOfB9lAITYRlYNWePC0yrW7JzjWtMWVytctczdazxNHGZm0YsGrlgAJAQqUA6ACgv8AMU3+AGKd8vyXNmzXm9vmdm895uA4bneEmPCYxky5TWlSs3lkZYTZUtjZbNW2akZIyQFFTc2UImJJyYyDZrUtyyGRJA1VpFmt27VlmRkncq1ZZVHcqls3Nyy1b127tuzrOxa27O423bq3nPkfNzCD/hFY/hFZeH4Xj8MxmpGIiq4NXqMMYrFYmoRdIiCJicIikE3NTi7kmZKRMJqYFUvVzV3q6nCIzVzMxKpUmCKuiYmYylle1zmOMXc3N5udszcbjOc73m8zdYqKheeO+e93E0iG53fGd43Exc3nOb2XiIxqoqCVyYjEdK1iqrCNXqmMVFVURVVjGNY4YrCpxxTkg/C9R8AzExMyTUxeJJiYmYkiU1JExMTExMwTExFxMEwEALq6mJhMSmJgTUpiUTCcWARIEwAExMTEoAJgExEkwTCaupiQAiUJRJMTEwqZgJEwuImExEwmJq4lExKJgImauLqUSEXVxnwfdzHrACE2ENGjljiy5HC1g2ZuVrRxkZrcWXEwW5smbJhxOMmNzmZgCmUdhPyaVfk0fx5s+zHadq2nJCkZyrBWG3ZtyIP+Cjz+CkGt66tbxnExMTEqvG+TOOSE5UZ1nGNYok0SMJo1rr136wAhNhDPFlaNW7Jwtas8rJa0ysMa1zmxN1rVwxZ4mzhywZucYApnI4P+TaD+TaF4PgBjPDj2uFUqpXUrxx5TmoP+C5D+C5FVh37d+3k9MoE1MIhjfC5ghJdqHPqhUhGMScIkIiKd8O/LPtAhNhGPEyyscuPCtbsMzRa0aZXC1y4wtlrZmzx5WmPKzZ5sYAqnAUeD/lLO/lLPiaurxngvCKqYqyZ3XVnN5m4mJxdKw1Wt+dvk4MRcTXHXXwPB1NiE/BD1+CHvXq06Nerfu34FMNo0nRCUJSwSxUtSSE06p1rG85xy6teCq6qpGEMFdV8kcACEl1N85pxhOKKIiiEIoRQiRgRhCMBKMokJooxJxnXH0YR8CCE2EMMuHIycOWa1gxatlrRjlzLcTNw5W42jFqwY4XDDCyxACoUBNoP+UHr+UHvlz5XNTwmp4XqyN1uLnr27uW91upmLxCkROOPTq6CD/ic4/ic569PBonczmLXq8Rhiq1vTwKrpXKMMzm+bc7jwfE8Ug+mG5tKAShKEymIRMEymJmJSud3n0wAhNhDRo2as3DbEtY5m7da0bNca3C1buVuPDixZGzFu5w5MQAphGoP+UUD+UUHjw3q6q/E3GIxUaYzrjqSE/E9R+J6nToz5suTHivKsqymjGGPFlhKD8bvNTEVKyy7td535fkAhNhDXE2YtHGRuty5WzZa0asWa3Ewyt1rRk1zNHOTE4xtWwAqfAUeD/lSi/lSjTNZjONpm4m0TUK6eH0xFVEUxeiIi6uLZrbi3c7zEzjPieT5G6IP+JfT+JfV0nEcJ4TWalK5m7ze+M3dXSqrE4mIu723O2WYuJpjVadKvyuqE7FOfeKBK8IozlOE5RQjCMEYBKsEYE6RhCMAiIhOc65+HPuAhNhGVoywuGWTItZsszBa0xNHC3C1bM1rHK4YtWjBtjzNcIAqWAUaD/lbw/lbn4m43F3MTKJqcTiODv2KlDExCpxeIhi8Ji7XPOM7vbnTmg/4lmP4lp+jxt9HasQVxnM5njt3Vfj1K4iKqLpJcRKM1mc5mbWiNTrsAg+Hpc93lnMhdXF1MTJMIiETFxMAmrESgTVxK89/VnzghNhDHDmw5GjPEtyZnOJa0zYmC1zlc41rjC3xt3LTC4zOGwAqYArsBg/4cqv4csc8s4iWt8OPgeD4Hg+JxRE1CFTU0VmlIq9XESqIwqlYqeSquiczOZzExKrMxFRTEYmoiEYvEUxdREzUTEXiJRO8cUplc3MyuImEouZ2tcTE4zE3FtsrhUNzz7oP+Jnb+JoeuXXp16PB8Det63q4mgBmpmLpMxEEVMRdXVxUxUzV4RUTgq6lFXExnFom4MpiZlMTFxMXVoQIgRETSYjKQmAmInFxMTK6mVwm4uJi6uJhGuvgXYIL5s7u1qlgJQlBKlllllBLAKllJZUI3LNlykoWCWWKLKCwJYoTYEpKEqVKixYsLLKLF7+A/wTPiITYQxwsGjbMwcrW7VjhWtGWNytcOMbNa4bsmLNg2yYsbTCAKigJshvBdR4L3YSHiYOJg42Fi4WLhYWHhYGDhYOBg4uBhYOFgIOAiEVBykHNQUxES0hNSEhKSU1JUEdRQ1NBT0JIRUdGQ0RDQEAh4WNg5WLkY+VjZmXnZWjl6OdoaGfn6ObmZORjZGFj4OJi4OHjICKkgg/4CFv4COeWaxuIjNXFpRFRWoxVYxjGK4a1qKhMwtmc31nje5u93nO+N8c8ZmYnE4mLmWUTFUqqrGtcPA4eNryvA7aCD+AtT78pSTErqYuEXESVcJYslEyhWamJmJrNTEwmpiYukwEIJiZXVxExMTF3Ph+rx1wAhNhDDIzx4Wjhotb4WLVa0zN8y3E5yZVrXGwb48TfGxxYWgAqGAT2C/jUj+NSXw/AAA7w7xud525ssXmjzzzzzm4w8TvCD/h52/h53RIADt3OXN068OPhbhOLwqsRVTMWlxi7eH4XhgITVGM41RhGAIiMEAIVkhOU4RhOEJwQjCcJwrXPny18BACE2EZm7PG3xZcS1q5aZFrRqxaLcLlyxWs8bJm1YMmTnMyaACn0tg/4DsP4Dtc2zHGuNXV6xrGuGKqVZzN7vO7uSHCXIg/4ehP4eeYYisYioxMo4xne973x4zm2YjFRquk8q3wCExatcZEU0YkJwijBGEZVpWUUIownGuvhx6QAhNhGJi3Y5suPGtytsuRa0Y5my3FkxNlrli2b4sjLC1xtW4ApYFoT72T73vZlyBqraGCNIQhOeAIP+IJT+IJmqsKtdWTi89oaSnoO7gICEgCCgECQcHGysXYAhNhDVoyxuGOPKta4W7Fa0y4WS1zlw4lrRtiaNWWLM4atcYApMDYP+BWr+BXvpziYmt6vQg/4g2P4gw61ERuNzxkCFz1VejghjnlhhhkAhNhDTK0bYWOZstYs2TJa0c4WC3Cya5FubG3zN8LDIzzNmoAprIYP+Clj+CmXwUXOW6zqOEdNctcNRUTbvrw4sg/4eaP4eVePDEarE6zjMWuZ2473fWu9cb0CEt2HfgIIITQmnKspk4zrfPr4gITYQ4btW7dnmbLWzlpkWtGGRutw427dblZZWOTE5YN2jdkAKVxSE/BBR+CBfS2TyMks1cUaSihlAg/4fFv4fFzOKmkZxmFxy5oWbRNLBDFBChhhRx4HOsAAhNhDDE5xs2zhutbMsWFa0Y5mi1y0xNlrdllxMXGNvmbZGIApmHoP+Jpj+Jpnny69HPlnG8c63V4zqcTiL4RuD/i9y/i9zIljPgYdo6MXE5u85rw4nuITF0OfhhAJRgTjFGKKsdfJjyiE2EOGjRtmZMsq3IxZM1rRvhyrXDVu0WtWObK3ZNmjnDlxACqsBToT8W5X4ty+Dgzb92PEaFKSpJFOt4554ceFhglSlsmXIaNO6cYUjOE4YWWeGd5441rGclqYJ7JZAg/4xCP4xCcsZxdHPEkKrGsRpURtN5vcsxJrfgXWFKm03Wcbq2W5m6vhz8i+Ag+HvT7twmLJiRKJQExNZq4i0SImpImJqYESEibnfl+e8gCE2EN2bHMxwt2K1g1y41rRq1YLcOFuwW4XONtlYNMOXI3ZgCqIBSIP+SJ7+SJ/wPB8TjFTwmoxMXed7588874wxjXCuh4l4ii225zN5u5nnGbysvhziwIP+N8L+N8Pny71ESYuo0xWIxF6uZ2zN5k5bpERFREQJuZuWbmd3e+HgxkCE5W54BjBScEROESMCAESKEZRhOU5RRhCMowCMIiKc9/PjgCE2ENWGNkyZuMa1jjY5VrRo0aLXOVw5Wt8jVmwbtcmLI1yACpQBOIP+Owr+OwHG9ZxnU6nhFEzd8bzve+Od3KcVrGq6Y5Y5cPA5dtcNeHjxfBCD/i2S/i2rxnhvpz5ceXHTVa5a4RUTLMzlN5tcoYVGdbbnWcZwhMVISnGcJozJwiigRgnKMIwjKMIxhGCEZBGePwDOPGAhNhGRjkcsHGNqtx5GeJa0b5nC3E4ct1rhk3csG7loyZYswAqhAT6E+/u/AAHq5OKcY1irW1aMTJLFK1oYoUlKMEZrzneOnJprDCqjWU6SrowwxIT8UO34oidHDyRhBSGKFoYGCEJRhhnXHjy3x3wzqspbBLZPRgwYMVsEJTjVjY88AISHad9CEIThBCMIwimiQCEYThOEUIoRhCKBCcCddvHjkCE2ENMzlyyyMmq3M1wsFrTI4yLXOJiwWsWGVzjxtWrbFjbACpoBQYP+BTb+BU3wZbxvEajlrWOVcI0xKbbvM85K3EyZjLMca41ucxcYz0npoIP+KcT+KbW64OGem8Zrbi3njnnud5I4VwjsdsY1jhiILnd3nec8d8c8dc4wg3re3jFUqbnNwmJImSUXUkTExBMImCJiYuLmefXwe8ghNhGRwyYt27Fwty5WzZa0Zs3K3FhYs1uZvjzN2bfNkcZnIAp6LYP+B2T+B4XPDfCcRqMcoqo1Os4zF3t1IzFRVYjXHpxkg/4qFv4qBZ5b6Zomc3m+N7zubRGo8I8zOqJzl3xz5oP3vRmJibZiYTEWSmJiJgQlFt559++gITYRhxsWTNgwwrWeZxiWtM2Zqtct3OJbkctMrdu0YtGrbKAKaSCD/gwi/gw141xrnjjGZvDGOWvA4dOWMVG68HOQg/4oZv4oa504X0jWsY1OLZzec8b6ucb2hORnkjWKKKaMATRTrh07Y9ghNhDls1a48bRstY4WeVa0ytci1w1yNVrDDjxMGTPLmc4nIApVFIT8ErH4JWRCOiuPgXoWw4sIg/4p5v4p5xz5Z4XTUZ4bxmSFmzUGhEUKCOGeemOWfEAhNhDBoxcsGuRstZN8TZa0asWq3DkxZVuVvlZOMbVk3zY8oAp6KYP+C2b+C0nrrhitZmeOeOd3zvd73MKjhjljlXDpHSM0g/4q+v4q6+6Zm1zOYsMcK5a5Y4TiLmN241xWhdNFJr44EEcUJFCgQwIUEJBDBHFGhjrzccemITYQ0ctmOZrkxLWDRmxWtGWVktw4WTlbibOMmZq0zN8TlsAKkwE3g/4Pjv4Pp8srxMSqeDWuHDlrpjUVVrjd73vPPj4PG95IxweFMYCE/Fd5+K8e8pyhSUsDApGlU71x3x5b5b6Y4Z2pgyaNHCpq0YMVrSjC6uW4hLeAIvBcUEIQlEhOCcEUIxERKciUYEZRRv18MeIAITYQwY5nGRg5arXLVpmWtGeVitcOcTlayx5cTFphxMcrRmAKeimD/hDk/hC9OExOeOefHrvrnc3F8KxrWNcscq4Rp064gIP+LCz+LCHczuc3taajFdMeBXRyuru7vnPd5Md+eYTwBSPgGMIkIwRgRgCMIxThOMbq59ce0CE2EYnGLCyxs2K3CwZMFrRq4zLXObNjW5GmTJiy4sbFjmcgCmgehPwo0fhRpGusMsMMISlDFDJXZfVfRfJelYP+KVj+KVkY5dNcq1FXd8a4uuvD13vnHMCE5HIdetYxEIk4zjeatK1pCmAhNhDZy4Z4s2LKtaM8TRa0btWi3DmzNluFo3c4WOLE2cssIArhAW+D/hQS/hQP8Ph4PLnUxaJrEVqOThVJnN74ni6zhWHLflde08s8Jb2711deHXGdXqq5VjGIipm9uOeaO7a5u7i7jK4463w1QIP+LCD+LDnj4HHwL6TwaiqmJm53nm51tiOx4WEazHGvJ8jza7uscaqel9sK8LfCkLZnOc3ueOJnFVh0jWKrEjMZnc728GM5g/gLxYXnOZmSSUpgmIlAiYlaZu8k0qta5VCC+NpiyUwmEomJiJQAJTKV34vmvQAhNhDFowzN2mRwtyOWzRa0a5my3EyZYVrVy2wtseNjjaY3AAkCCqoBSoT6yb60XFfgcPhE9DFLAxVkrOuOt744zTolCEKRhkWpCUYTrPDO954Z4Y1XhBgnow7JZIP+Mmj+MmvhzoOutxcTEU4VisYiozF3O6y5+J4vibzipxCpq4suF3nMcY3w8HSwg/Wu5zd2u4uIuJjMLiIvEomRMTCYkiRUwmIiZiS5m+Pn+G8gITYQzzMmGPHkwrcrPNkWtGONotxMGzVaycsMjjK5zZG2TKAKiwE6g/3fn7u8mtKqERcZzPPPHPPju+MzEOGscvCcPA6Y6Ygu7zxx4uOYg/4x2v4x3c3cLhhWMax0xjFYYymeN8c873Z3xVoikVCMc+FwhONzIT8B3jBFCIgEIoIRIRiEIwEUJwRRjfXy0iE2EM3ONq2zMsi1k0wsVrRhmZrXOJmyWtXDZmwws3ORwxzACloWg/4EQv4EPc9OronVYxUVN1u7g/4ziv4zm+2cO/gZq6mpRnhdwIWLRQ5uFBChQkMcdeBw8OkAITYRlcNmTFg1bLcbPHlWtGGRqtw5GTda0bsW2bIza4meVkAKhAEvg/4JYv4JY/A8Hquc3MzWIxrhHDUVSJy3m7zc2jl4vide0UCD/jGK/jGL1vxs41WMRCJu87znje87ZmRCIiu3h+FWogCE4HQjDwbGCEZThCMJynAgCEUYREYRnG/B4MOUITYRlYOW+Vy4yLcWRriWtMOVqtxZsORaycs8bFkwyNGDlkAKXBiD/gtA/gtBCr6xGYmpjF8pxnkAhPxmTfjMnDJl4V818V6TjW8NejSAhOpi6NYwSjMijGM63rt12CE2EOG7Fqyxsmi1yybZFrTE3zLcLBu2WsszJhmxM8eZrhZACmEag/4PQv4PVeZxiYwjGMVy1w5a5b8LvICD/jEO/jEBnkxpphWYlnM8Y8OueYVqoINXDDFDBCBDBHDPbibaACE2EZsjlhhas2K3JhYY1rRrkyrXLluzWtsTJvlc4XOXLixAClUQhPwavfg1RtbFmxZqYJMmOEyC/wAFGf4ACg9V5zdncjCHiksgCgwGAQGAQWBwmaoDPCE2EN8TPFkZZGK1tkbNVrRo5cLXLJg4WsXOJuyxZXLZphbACmkdhPxOWfictGXJtxY6YaYaXtOkKShaejDgoIP+NLj+NLkHCmtcI1HC8cWZvnXO7IXBYrLxwQQwIYoYYIYpUKCVHPXkY9EAITYQ4x5m2Zhlyrc2FmzWtMORytxMnLNbjx5m7Rtic42jVsAKrQFPg/4tgv4th679uvTejxprSrqds3u97vdk4jHTr0OmcTQXLOZzNzuczc5hOKp4G/GAg/43NP43Q+nXp37eD4Hg+B4/JOIarGmAZm0zbPLn06+JuNViMJbu83NzmtzNrInF9OPAg/KxxzczZMotEomJiYTExJMSi4JqYIur1mrpMJiSYlK78Hv4/iAhNhGHHhYuWTFwtatHLBa0c4cK1wxyOFuLFhb42LhszbMWgAqfAUmD/jgg/jgh3rs1PCETbN8Z555zu7lWKxXgGOFRUJmLnM524szutm4nFanxjoCD/jMM/jMN69OMRMKqtMamIi4tbczc2Om4o1dQi5xxrMyu5nK1XrfQyITtS5eeE0IkSEYRlEhGMIgihOUYAQikjKcowjEhOUyOGPF3y7AhNhDlsywtmTJqtxN8bha0Z4Wy3E2cMFrlq1w5M2Jsxx4mwAqJATqD/jpG/jpHrV9mlTcXta5zec7znNxmq04RqOEaxWtKrbM8a8fwvDCD/jNQ/jNla5648L4TwjWNYamIllcyzW6mUTCSYtFprj053QCD4eBNzmZtMphViUXUwgEpgRMSlM23nx/DgCE2EMWTdy1zMG61i3YsFrTNlzLcWHI4Wss2RsxbsXDFtkagClkXg/48AP48D+hyrFYRWYm113rug/40NP40O8HiXFVS4m7cddZkhdNFFrUJBDBDBCQwx14u24AhNhGNqxcNMLjMtZucmNa0ctHK3Djbs1uZqww5crdzlasGwApeFYT8erH49WdtM23FNOMYI4p5K00Ag/40SP40SeeMcqjGKpG66459+QCGopaBr0HAwJAoFBwcTDzsHdAhNhDNmzYsW2FwtytG2Ja0aY2K3C2ws1uXM2ZMcrbFma5WIAp9LYP+Pkz+Pj/VVVKNt5zx58953vnhqOkeFrpjljWIwxxjmIP+M1b+M2e0TqaxWsViqxEVnGY2uLmImJTFuWdWhOtij4BCU4RITlGCEZRlOESMJwIwjGfF5LMAITYQzcsG2XLlxLW7jDlWtGuZstcsmbFazxtmeFtmYZGuRgAKngFJg/5Hdv5Hg+Q8Ko5Y1FRLOeO8889bvKJ1EcuPBjPTr4nOJMru2Y3GYzFpiZrfCcCD/jxI/jxHkeHwmLxeFTqI5QhWY4xlMceHF069OvhZipxdIuCZu5mZsYUkg/G9K/gOYhFkiUSiYmCYuJAirq6mJmAQIkTMZv1fJcghNhGVszbsWzFutxM2mVa0cN2K1zjxuFuNo4zM3DPI0zZcwAqDATKE+4g+4h4V7WlSEoynCMLyrWtbzxs8cccN6qkJSwQxSzV4GPRMg/46rv46r8byvHHEoRSiIms+JvhPJSqi4m7nnLjw8PXEhLdhzdKBEhOERAgIRIynBEThGMZ49++naCE2ENmrdtjx5XC3E1bM1rRg0wrXDXM0W5WDXMwaOWzRwxZACl4Yg/4EXP4Eb8RcIsZi8TUPA58og/45vP45sdRHCtOGcTFxlaue5IXGYqDTwwIo4IYI4o4I4JY7c7BigCE2EZMuFnmY5Ga1rkaOVrTLiYrXLBixW43DfC1aYW+ZniYACqEBSYP+Crj+CsPGTMzdzmJprGOGNVVVNCZtm7mbBMSym7zN3c5SiO2eXTgAg/47cP47fbVMRWq4Y1rCpm545vO88bzzjiYa1XY8SscNYqsxuN3u85vec5uONSCE4nA18tCBCMIkYRjCICEYREZTlEEJwJTlGEYRIwRRjPDwdbwEITYQ4w42DjK4bLWbJo0WtMTDKtc42zVbkyN2uRvmyuG2RsAKiwEyhPwZPfgyfaUryrK8p0jSVJUjwL2jKEYxnfHo0qXjJKEKZeVtwRCE/HdZ+O8XdrxQlSGClEq0w0ysuTHWc44aRlDJr1NVY0nSc4Zd2udwhNHOj3YRlGEUqkRCKEUIgQEYIoo3z8mHICE2EN2mNy4aYcy1rixMFrTI4brXLNu0W4nGLI4zN2eVg0cACmQZhPwgJfhATpXh2nWqqMoWwUyUyV1Y6IT8cgn45BcuTJDBbFgtZCMZzyp52PGAhdZFDqUcEJBDDBDBHFKpvxdOCCE2ENGORs1wtcS1njwsVrRtjwrXORi5WsmzFizzY8rbFibgClIQg/4N3P4N48DxJjhTlzjIhPx1ofjrBz6NLJWMF8l0AIaCvIGAvYMQMHFycrA1QCE2ENmLFgwZtG63HmYMlrTNhyrcTXCwW5WjHNmbYWTRnkwgCpoBNoX4PfPg9byOUxOArqjgRwxywVwTwx0YXCYPBYPBWoo0cUUEkkUEEkJBHJg8dhacEIP+O87+O8Hrw8Hl11zMwmJqajl4PgceGM+NuoiKkVm03N3XHlxmQITRggrWas0SCMIwRjCMIkYQnBCcpyijKcEZ4+vOngYhNhDFsybuG7FytZsMbBa0aOGK3E0y4VrjDiYZWGHKxZsW4AqoATaH8GjHg1XliHE9nhP59HY5D4cikVUql0aj1CUwKAoKgsFgcFgsDgaMwqCoDFJHFIJA4hBQh/H7J4/gYVAYgQ2GFKpc6ndAoKjUdCoXL5dT4xA4KQKCQCFQSFQaGIZCIVBIRM7VLYGgc1rVbITsU6s4IIwmRiiQIBMIwgBCKMIxjfT05YghNhDHIzyMmbJytbuMWNa0w4ci1wyasVubE2cNWDJjmZ5WIAqhASuH8Hh3g8Po1HnE5m03lEpikPgcFgcHgUJiii0RR6Ml8uhMIhULk0nm03olFolFo1HAh/ICd5AT4rFJLJJjMJrNJvHoDCoLCoHCgSKRp9P5tN5xOZtN5hMZNJ4lE4TCAIXPVaNBDBLDAihhghghgIEMMEMKNAhhhS05meDaACE2EYcONk3a4nK1qwZMlrTHlbLcLfC2W4cuFq4ZOWDdllbgCnwah/CZN4TMYHAYHAIDB0JgELg0mqNQnc6jscgUDjkdUACH8ebnjzNgcAg0DgkCgUGgUBg0xsVjrVbplNolFo1HUgCGsIxdwcJCwEAgEBAwECg4GFhY+XkV4CE2ENsmRthZOHK3Hlyt1rRkxyLcLDG1WtGrhg1cNmOJo4YgCpUBMIfwmpeE1NJZInc6ns8oNAnM4lcqi8WQiEpxOVOp6eT0CBQOBwJDoeTSaofx+1eP2tNZoicSiUTlEpnk9n0/nU7TyeoVC0jkSXy4CjUebTdRKKR6PoTkcTLnx3nGMZymRhGEYIyIREYwinCacI3w82HeITYQ1bMGOHHmaLWjXJmWtMmHCtxYsrNa0YZmrJhlatXDZqAKuAE8h/Cid4UT0TiUHg0AgMWi6bTdSqWpFJlktkkTg6BwNAQITCIXCozBIBBYDAYDAYBHJ3OpvNlJpE1mk7CH8fjnj7nms4nM8ns+n8+n6jUdEIim82o9GqsmgkEgEKRIChUOkUmySmBQKBQOAwOCzeuV2YTFDofIZBRQhMHgCDwPOMJiMoTUiiE4ECUYRQnAAIk1c/TjQCE2EZM2TE3bOWy3IzwuFrRqwzLcORu0WsWTZg0aNXLFuybACqYBLIfwvJeF4uIw2GwKBwGAwWXVutVerUWiJHIk8ntMptUqtIpKXS9JZJS4pCYLC4JC4FAAh/H154+yYJA4JAIFBIBAobKpXMpnKpWnk9TicyyWy6Xy6XqNR1CockisDgcDhMHgsHCFw2cgbeGCCEgghgjihQo0MCCGCCCAhhiS16mGHWAhNhGLE3ZNceNutwuMbFa0y42y1ziZYlrJsxbNc2Fw0bNmAArUAXqD/k/Q/k/RAEbjMXNpTEUqKUKvE3CaIz421RhFVFKIqxMZi7i9rzGcxmMrnjOb3nO7zxTdarXDHDWHgeD4DpuD/M+fmfQB4m8RjE4giaS2vN56+J4vhZmaJOfic1xWUXaUyRMzM5TaZZmU5hUwVSMMXiYpVwRMS5eD4Cugg/G8bPl7VUJJXNxcSRKJESRMTEgESiYmJhMTCUSiYmEwRMSnFiJTF1IRMXUkrvr7szHnACE2EYWzRhkyZWy3JmwsVrRi5bLcLZw0W4XDllizMszZk4YgCskBdIP+TxT+TyHk69Azi6zF43RCEJi6JImADlz8K41GGpqaQIuTM3mc7u5tcXOV5vN5u7XE4jGOGo8bw/C7QIP9aB+tBLpw4+FngrFItDKastapgjLbr06mtgmEyTMszc5vMXEYjERNZu0zUOCKTFpi4pi+nm+Z5fSwg4+BL17thKUymLiYiQiQIkiSJiYTCYkiUTBMTEwmBMExKpKskCLqSb4+T5ea0CE2EY2bjMzcMcS1jmxMFrRo3ZrcWVk1Ws8LfKxbtWLFuzYgCn83g/5LnP5LnefIARLhx8LLU6zUCMXCCYuJTFnPXHO8gIP8uJ+XF58gB27u3fwOMi6zUxM1mJlE0ROLxc8KkITRas04RhGU4oxgjCMYRRhGEUIwRBFCJGOfp1lHoCE2EYXGbHlzOcy1s4bslrTK0brXGFgxW5mzRgzZN2+NuzbACo8BS4P+To7+To8A79nWOXj6ynNs4lCEzcsl1E1hhSpuJmM4upqmp8DwfA6RGoL+OAv44DABNlm4d5Z3O5udyETcs2FMs3M2RszStze+YIOva8GZuLyuUpTMIlBImCYiYmIuJSRIBEhc5vzfLPIAITYQzb4ceVvhxLWrdvlWtGjZgtc4mbZbjb5sObC0xZmTVuAKxgLHAYT8njH5PGQhEhEGvVlyadHBwThGKCgyadGnRlyZcjHiadGmUYzhGKUaRlDFr1Z82PFp0bdm3Zp0MeIMeKsIiMECQlEIyiQTpWML2w4MOC9gpWlaVpXBhZs+TLq17LxpOSBKMIEZRQQhCJCM04TRRnLLSs6gg/zpn500O3c6dQcucTExFxMJVYAESiaupVKLqbiQETE1YA6dfAzidVERKJTE6urmZubzHXwvD8Lw/C8PwvD8DweXN06unXwPB6denXlza3jNXgmImYuAiYhESTNccZpMkuPTwWZAg65QpE3GVxMymSJCYmJRIVaCUwXQESiUSiUShMTExcCYAJiYTAE1cBEomJCYTEwACJRMSESESiYmJvFxMXiQRKb5+7vGfgYhNhGPJlZMHLBitaMMLFa0c5XC1wzzMVrjIzcsG7XDkYssIAqKAq4Bg/5MJv5MJxnAeH4XXp4PgeT5Hk+R4vid+xz5CYOfJ16denh+F4fheH4Xfs48ADjwuriYTNJoiIERd1dxmrQRBEEwLqYkmJmM4zV4lACaJVMgABMXwymAg/0tX6Wsdegdel1db1x4b1x4HXoOPA3pdBMAiQDlz8DwfG2iIIiIQRcXKZFTi4mszFwgmaBC1zFxIgUiIoiLrKyYkibmMx18Lw/A8HpPN3uD9LqtacWmbLhEhKYlBEglEokJgmpQmExIAmAJqYuphcXUxdAmrqU1IIkiRF1c1nFxNJq6kABEkr34fn3HoCE2EZnDjLlZNnC3KxbYlrTI2bLXGPKxW5GTbJlZ4nDFhkcACqUBTYP+TUD+TUEA6xy8nyPR8K4yu7bWmIitRhCJzOZzm7mEVqIpVIhVT28fxnDj4ACD/L6fl9QDpxvwPB6bzcTcTEIlFXNZmJuJVEMXqLxcosmJqaumat06yITkYNdYRhWKUYTjMjEihGBCMEJwiiIRjKMIwRgjCJCIjCMYzw7984S8DCE2EM2TjCxzNmi1q0zNlrRw2ZrXDnCyWuGuRu1atMjJiwbACpMDzQGH8kY3kjHCBoFAIDBEBgCAQGBQOAIBAUBgUFgMAg8BgMFgMAgKCIFAIAgCAQCAQGBIAgKAwGAQNAEBCAoCgMAQGACAILBECgaFQsAAUCgqJRZ9P6ZTaxWbJLSAQBAYAgCCwSCk3sVjq1XqVTpVLpVLplNq1XqlVr1ftExgMAgUBgJAZrZrPXq/XK7YrHaLTcJzAiAwAgEAQCAwKAwOBoLM7JZaVS1Mpom4hPvmPvmQysm3Zxcl4XjWs71jWaUbSkonCMo0lK0JJwRrJG05RinFBGUbRhGMkZRk1O/3ngXwI7vcAAGvU4XDzZ8mWtLwiSnC8rynJKFq0MGHJlyZcGEJyVlOE6XpJSubPky5s+LHScIVpGE4ynCKU5QjO14RVoOUg/C9aK+CZiiN4zFxcxMXV1MCJkAAiUSiSESRMkSESRMXUiYmJhMIkAiSJCJEJiULgmJQTUomYiZgRdSIurhFqTEoTCYTEgmW/L8+TzghNhDjMwc5MzJmtxt2bFa0bYmq1zkyZlrFizcMGLNphx5MQAqXArYBg/5Xtv5Xo/D7d+XPp17d/A8HxNzEkxK4m0zNrtdZhEwgpy79gDwPB6dfC8PyONKjExFImMwuZVcRIuESi4tcrOvbucuY69PB1dxmJlETEImUri4mRcLmBEVUVXTv2CiD/SDfpCY58piYKvVxSoqNS0YmCZzVzhmri44zM9e3cAiYmriTMJmMwmYlkImqhBMRMRNIhUr1sxkd+3h4lKZq4tczOIiqqomEriYvEwIhOJiYDqCD+AtVz9uJq5TMTMTBMEkSRMXjOLmJiYugTAImJgEwmJRJElWgmrqwARIABEkXVwBNXBMAAAi6kCV8fN8mXAAhNhGZy2xuG7Zqtw4m7Na0x42i3ExatVrRllw4mGFllZZcIAqOAp8Bg/5Ujv5Ugeo8DwTwPB6dfC2hBF0mphMXGXPwPBOXMZwZw1vhx5c3LmDGRVomLiZq0QImJF1IRKAKvGcZcubp18DwfCyYvESiU5OvieL4Hg9u/geDjM2AhPoEPoE4CcjDgw4M9oRQIIRgRkQhFGUy1xkymTKyZcmXJlZMoMWMZMrREhCMIzjDLs26NOjTuxkoynCEZTTgTw6terXmzsWNa9KwhOEExGJCKV7TlCOTLq18LKCD9bo8/riEzMpuJBMEwkiYlBExJEyTBdBVgCJRIJiYAESiQAABEomEwTExKJIkJlO+/syr4EAhNhGJg4bY2TDEtb5HLVa0as2q3FmZsFrbJhzOWLZq5btHAAqkApgBhPyfNfk+bx4gVorTDgxwwZ82nRt2a9WnRhwZcjLkXtWlYQnBCcoRgYMOTLqmjCBGkZRhWFWXRppWcZooiWDToy5MuTLky5MuTTo37t+Ji27MuRhwAw4AlNGABs35MYCE+dC+dDx4gY8THiy5NtsmvVnzYcEpwja8prXZMubPuvG0ZyiijHHu35s+S8UUITghGMUYyy5NerXgmlNFClterPmx4suTPmy5MeLPmy2UvaU2TKCcgyZdV2PVr0aRHHgkAIOvQx5+6xCLuFkSExMxaYmYmJiYkETESJgRKJiYSiUTAImYkImJiakRKUSTCYkTK0EREETEkWueOevkzHwYITYRhYYmLNxkYLWOTK2WtMrhgtws3GNawaMG2TFictXOTMAKwgFWhPye0fk9pZcjLkIRpXBhtdixjFjRmjFOU2TfixadGPFe0p7qwlKMUazx4MM5xwa6ZNerPmz5suRjxC0whPnmPnmUprXMeLPmz5seJewwYdVUEJzjGqMZYcGXJjxZcmOiMoQjKEr6qwRy6s84Rx4seLLkZcjDg4dgg/cxXv1dTNiriYuswupiYmExMETExJMSmAIkETExMSEr36fhp9ghNhGNm3y5cOPEtwtWGRa0aMnK1zlyOVuPE0yMsbDIwaucoAq9AVeD/lIq/lIrc+VXreM4y6dfI44xicVKrqURMTM3ud3ecpres4iIjCKqIhETLa5vn4ni+F4fgeCeB4KE+5Y+5ZZcmnRv3a9WXInKckYRhWEYJRlCadV5opIQhDFt2a9W1aso2mxXpWEYyQkkjgw4MOTKRgCD8rxp8vjMzMBMTEiYkJiYmJiUTExMTExIAImrq6sESTe/F8+L8QAhNhGNkzaYm7nEtYYWTFa0YYmS3Eyc41rnGzyYcubCyxtMwAp9MIT8uVX5cq2LGBix5Mu7DaFIWhRacCs4xrOqNZXwbc2fJlCD/XOfrnXgeCBjN1M1dTGYuJmZRBVTSr4cTeiExcTKJzmjGYjCJKsIxRhOU5RIwjGMdPThWnIAITYRkY5cLBwxwrWWTGxWtGzfItw5sjhbjctM2HMwb4mTNwAK4AOcAoby2leW0u4uRgDALAmBcAYBwJgXBmDcHYPwZg3AGAWAsBhSVKBgIWCg4KDgIFAQKAgYKDgoGAgoOEEEQMBAwCDBAICBgICBgYKDEAg4KBgIFAQMAICBgYGGhyAgRCwgACRkJOEhYWDhYWHhYWDgUCgYBAwMDBIJBQEJAQEFCwCBgYNAwCAgYQhIFBwkDAwEAgoKAgoGAgICBQMDAQcHBQcEgoGGgYKBghAQEDAIBBwCBIOAIGBgIGDIFCwhBISAgIIQCBQMDAwMDAQcFBQMBAQUAipOSjYyTkoOBgSD/KCflBfgH4AG9OfK6iYmYzjOFWHuejFRiMVpqoiM1ackzrjylFyzlM6mppV2XGZZZmM1KERK75+B4Jy5jp1OnUAROai6VNAmYmYRYubTBERVXS4mYmABmEzFwRCkwSmlxBNSExImrhKIIVcXFiVTUsSmCyyIurrr08nh1IP2ukV7+YiVzMpiYEkSVMxExdXExdSCLgJgi6urq6urRdSQAJiYmG9XE1dISiSUJiJRMEgBMJgAJgTVwAiSJTAABMJhUyMZzjGab0tFwEwmACJJqSakCLgTAIkJmc+H6e8SITYRibuWDhm2yLXLZzlWtMzjKtxNsjdbhcNWWNo1xt8mVmAKqwFFhfkQ2+RDcyWTAafTNnnI4oIIIIpIopIJoIoIIo4I0sMcs8Jh6IUEBNBAklstkhQwgIXynHlOTV6oBodAigoUSRQRSp46YZ40cccsE8EcSSKpDVIggQQxkGBxGJujggjAhM3KhpnhIzjGc0IxjAijKcIwjAjCEUIpTlFGCIRQnCccOni3tPwEITYQ0ZOWjdi5cLc2Fi3WtHGHGtcs2Dhaxy5nGRo0Ysc2bMAKiAE3g/5FDP5FDRw48eHXWOfLjwzVwmIvSqiqRMXcufgeDy59OrwPBHTqhPlGvlGxzeZky7L5dm3ZeUYUjKJWBOU4TVhOFY4MNKymBWiD97wYu7zeUxOLBMTCESSuJTAC7vfg+PbyACE2ENMuTExYNGa3FmcMlrTM1brXDFi0WuGrdw2ZuGuXE5ZgCpQBSYP+RRL+RQveMgKzWambiZVmiomKYcIxVYmsrnN5njPWc53Mk4jV8o7cwIP9gN+wR4deh4PgDk0rCozhEITMzczmWZu7Zm1xYi6iKYaRjnpvgIP1unoxEZ2tMxcJmJhMSiQJgmpBF1MAJiSLZ7+zMSAhNhDZnmbssjLItxsGzNa0yNMK1y4Y5FrZxlcN2rRw2bMswAriAYEBg/5MWv5MW/Hx4Hfs69OeGauLlaUREYioIXKYljOGcVeM0vGYlVgiYkEQRdZFTicTREWxdShE4RVQi8c9d+nfpxnQg/4FSv4FS+3gxEs48PE5bq5EVSKi6mZWQio6eH4Tr058u/bxeHLw/C69HPkDlz8TMKmCCrq5JupRcImCIkzVzMTiYnG+XXh14Z3Ag/c7V8Aym5mRMEokAAq6lNWEwCJESTAmIkhMxMXVxVxMJhMBMATAiUyyzWePox4wITYQ4yt8uJmzaLcuXHkWtG2JitxY3Dhazbs8LZrlZtWOJmAKjQE5hPyjIflGLvDHi5ebGwwrCMJUwQxUtaUJSnCMZxjWM51mrGMEJT1cHgZcgIT8CZX4E2a6uDwMuaNlJSCMZoTgjBEJRhKdIwRnOd2XJv3cHgCC/Bntt8zya2VZRSFkubneaSot23Xu+/pwITYRhYucLbIwwrceZllWtMLNstwtXLFa3w4mrHJibMWzjKAKgQEvg/5RsP5RocN8ufhc+GzN3c5njd3lmGmMa1w5OFcr4c6Qg/4GNP4GO41z5dYzGUpiYiIqtRwjlMRZuFtuddeO7ISHc3xnDGrGsJyiIRhGCMIwjGEYEYThGN79uTiAITYQ5ZuWuNw4YLW+LKzWtGOPGtcNGmVbjYs3LbJkctMzNkAKayKD/lWY/lWZDxdbjdkUxiNRThPKfA4+F18CwIP+A47+A485c/ARiMYhELtcZddeHw8XXdKE5nClHwKEyMJwIwiTheGGeFO8gCE2ENWTZi1bMsS1nixN1rRk3yrXDBrkW5GDDM0aZsLRk3wgCnQrg/5Wvv5Wvw5c2t9u/TNxub15eJzNlOUY1rHCe2aghPwLGfgWNAbdmfNtwTlOEc2vFKlLSpKCEbqzwwwziIN8Bd97mLm5mQBJMEgTPP2ecYAhNhDnCxZZmbNktYN2bla0xM2C1y2yZluNk1YMHLVvmYMGoApwH4T8sbH5Y28ubl6Mcq0jSNoQolJaErT1YaIAhPwKrfgVnjo16K5K5IUpCMEUYzY45Yaa1mCF0kmTQTyoYYYYUKCCOGCOSeGm/IwQa4AhNhGXDkbZsWLCtct3LZa0ys2a1xhZY1uFhhbY2rVxmaNmAApvIIP+WxD+WwPq6eW5xm8wiMRjhjWuEcM9OM7shPwGffgNFoph1XxQtLFalFJ0vhvXPXa21rhAhYtci0qGWGUQwRxRxI0KNXgcfBBrACE2EYXLRplZN2C1sybZlrRu4crcWZo5W5GOHM1bOG7TJjxAClgWg/5ZdP5ZdevQeJvo4KhHGrvIg/4EtP4Ete3ccu/DdZXLni6khbs9DFoaYAhhhRz4vGws0CE2EMM2HFhYs2i3LiyMFrTK3ZrXDDHmWsMWHC2aMcTjEzaACoYBNoT8wAH5gDcWVkz5uDwODkmgQiUSlSUpRSvTDCcoxRhVWmXJt2b93BCD/apftU1ccXUxFTTVRgxM3lnN5nLjjcTEqhHTw/C69N6Ag+HuJ9OU3KZXEpiYAhAiZExJK9+P5d1yITYRkxMG7VrkaLWjhoyWtGbRwtcsmuJbhatsOVzkzN2rRoAKkwE5hPy/rfl+94NKYzHGlaTlCSEI4se7LZGU08erWF0RSFJ5s/G4/CxwiIP9w9+4lxz8TidM6iEXN8+3fWzMTaJ4degeBM4Su+PgeDE+LCyE5GqnDnOcY1ujGBGCMCMCEUEIwihGMYRhGEU65+WnLwIAITYQ4a5cOLMxbrceVhlWtGrVstxOcWVaxaZMeZnhys2+bMAKcySE/MQ1+YgmU8dso0yurGCVIUhSCUbYdm3gY6iE+0U+0ltTLoiMFoStSkISmjOc53bdm3LGFYTiaKcukYIzrWMYwjCKMpynOV5Xnwd+CvSAITYRhYOczZxmZrcORzmWtGjJytw5srda4yNs2TNlw4mWJqAKUg+D/mD2/mD3itY5Vqs445yAg/3BH7feM668OdVtmwCGro6CgZ2ZgYCFk7FBwFMAITYRmZtMePJlyLWbLFlWtGLhktw5mLla4bMmLRu5bM8bPMAK3wLzAYP+XAz+XAPiAOXN2zHC8IQXSJ1OJE3druZlKLldpu4m15cbznN5vM3a7zGbZnK7Xs24txm7zc5iJnBa7zFzEYxjhrWtcK1w1jGscMY1WMYjDE6KRCpJi7i4gYuMpuJhqEIi6mroHTr27+BmUQqKpiYJM14NdwCC/kHb+QhfiAAxebjLlw5zOZzniRM4RxMvEGqm5lctdbvbdlq2tedd3tVJks1b5bs21etVLzGYyTJkyYydkMmeMklhZMjCbt1527t7bdvc7Vil34fo+kGb8PwfX6ranVLzvDL68+PQg/hD1y8zczMoESEokJiSrurguoTVxMXEJgATETNTExKFwTACLq6uCYmJiYTBMJiUTBExKJiYvGcZiJiSLqU1dXAQmJhIBF1KCYTEgCJCJQmJhMTEgkm8+H68T8EAITYRkctcOViwcLWrDE2WtMTVutw4XDda1YMWuPJmcZszFkAKXRaE/Fyd+Lk8M7Nyd2mGOuOt9a+UhPxHFfiOLC62WmuGnLjy4ds1AIagloCxhYaAgAg4OBg4GDvYuAAhNhGVs3YMsTJmtbtGDRa0bNXC3FjxYlrPKxYM3Lhu0YsGQA==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gBHAOAgAQdAgQEARBBrrAVzk2nR58PaHizNrQ9AwhIEET//wNFNQUCC2QZFDIIAI4pAa0BfkMzCADoGQFeCX5DEoPDJEHLzURBCj4vgv4FK/gUsAAAAAAAAIL+F2v4XbAAAAAAAAAhNhDDGyaZGWHItytMjBa0cN2a1y3buVrTEyyZGrBlkYNnAA==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ccA4CABB0DsgMKARBZOEZh3eHcT5dXo1JUN+UCAwhIEET//wNFNQUCC2QZFDIIAIAUAnaM4kEzCADADAJK8+JBEquq00GpqtNBCiwCCibXIApKUsAhNhDNw2yuWznKtzYXOFa0bOW61wzbY1rHEwZZMzjGybscgA==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sqHAOAgAQdBI4I9gMBEFk4RmHd4dxPl1ejUlQ35QIDCEgQRP//A0U1BQM4C2QZIDIJAJCbAwE3wB5FMwkAkIICAdvFHkU4CAD+AwB7hdI0Ek7ApD/TAKQ/CoQBNYP+BJb+BJcDONIYqtMTiYlOZubyITNplET28Xws9YT8SSH4kkQMuTbTHfHe+OqcYQtTBTNbJmwaLaraLYpJ3y4773L0aQCD8zxPRuJVc5ZiYmEwlIQiJgJmCTe/J8mfECE2EOceRw1y5sy1lkZNlrRi1xLXDdoxW5WGbC3YuMeRxiZACk8PhPwLkfgXbtgU2WwYMU8gg/4iXv4iV8dXTquJ3dSAhoywQF6QMBEw8jQpYCE2ENWbVxkxMca1s5y4VrRo5brXDho2W4WLBgxZM2GFixYgCrQBS4P+Dwr+Dwu88ZjOZ53EVXDhy1jkxMLuczNymB0xjh01rEueevPnvrfPj13xyY4cuHiRjgCD/h8m/h8XVfThw4dOEYi5z348+fffHnnd8bGNRrhyM9FbXnO+u95555rqscvA6dOHLhHS0oTgdSEe/phGEIwIymIwRhGEYRQihFCJBBAhFFGCKCKMIwRRvzd7ECE2EZG2Fm4zY2y1g4yM1rRtkarcLTIwWsnORs0ctmWXDkygCp4BSoP+Gwz+Gw0G9Zxx4denXpuDNbjdZtMyEWVLBi6iKxqu0dOHCtVCZy8FnICD/iBa/iBbBz5c+Xft4fheH4Xl9rQRMKlFRE6YqsVVRVRMRErjMbrnK9zeccbbg+XTN3czNIhNLmRMSTBMJiRMExF1dXi4ImEiV8fgHM+kITYQ2x43GPFjxrW7JrmWtGznGtctmrhbkb4mGFgzYNszhgAKoAFCg/4hlv4hk4zW4mUXqNNNTEVcIZcb57vi443jMIRqMVjGuDljhhy43vqAg/4iSv4iYa41x3nObyzwvTFYrGNa6cvC4duGpjnfHPOd3aZ1jWta1qU3G+XNnYCE528rGpCCUYRhOsqoRggEIwlGAjGIiQnKMIwRhWfD5sHggCE2EOczVvmZucS1iwauFrTMxyLcTZs5W4WLFwyzNWDLE2xACn4khfgRo+BB3ERYDDSYaTATVQTQRIJLqMFddVNBHTg8Dj7cjk8eg/4mJP4mJdcbdY58OOo4a4RqWb673xnOHae1VQCFwWSaOJAghJYI4ISCGCGCFDBDDHboUOkAITYQyxs8bJu0ZLWzjG2WtHOTKtwuMmJa2cNMWFqzzYsLDMAKlgE7g/4TKP4S/2ueNxxdW82ytnDEcHCJvO+PG8s4ngxCpjMXEU6KhPw7Dfh3DpipkwasWrJutswYJZJUohCUIoYpWlaEqxvXDfHPHjnljedZ4Y5cOfGAhJczTOcZxnBCERFGEScoxCEYEIwjEjFOQgx9tHvAITYQycsWTTG5cLcbnI5WtMTRutwsszdazyMMWXIzwsXDXIAKlQE3hPwQvfghf1azHizwvfDXLOsIYsGTRizWzUlSUoyrG8c9cuHHlvjjXBHJLJmkhPxNrfibXyZQtGFKUpkYIUgjeOGOfDly5cufPfPGsLYsWjRm0YMUMCGCoITB3kPBKICUYRgRmIkglGAjCqKJGfB4LjAhNhDZmzbtcORgtc5mmJa0YNWi1y0y5VrPNhct3GbG5bOW4AqRATGD/g7u/g7Zvwec854zaYiscK6cOWtarEIZvfPfg9e/PfPOY3y2hPxOOficzxYMeCkqYJYKYJWhadq1w5cunbp15b3uhHBLBbJg0YM0NVMAhORwp83bBIRlOU4RhGMRCCEZRIwjCcJxjOePmzwAITYQxx5cTlzhyLc2NgxWtMWFgtcsMmNbhbY8jLGxwsWuZgAKiQEyhPwQufghdxY22rLDHSeKOTBbFTFSFlpIRRvO9cOPHjvjVtHZDFgAg/4sFP4sFefJfDWO09J4TWSdzxzvnz3vfHObsqscK5axXgTGgIP1PDhN2zUSFzMpqYRAiZSkmJXx8fw59YAhNhGHK4xtmWRstZ5Wrda0zMsK3C2atVuPE5ZZmeJw5Z4mgApREoP+Dtr+DunhvWa543W9XXIAg/4tLP4tF8OF8nbeoXN31IThY4SVjVGMYr8vGCE2EYsWNhiaZMy3LkatFrRhlaLcLHG1Wuc2FhjbNmznLkxgCmEYg/4IRv4IR+nXCWa6tzm0VfhXwoCD/jEm/jEnuulRwxyjpOIq5vrXHjuGXkDBWsLABAoGAgYOAiYmrg4CwCE2ENmrhvmYtGi1w3buFrTFibrcWNriW4sWZrkcOWGPKyygCoIBKoP+DNL+DNfjOGpqNNRrWo5TVxxvnnnzvnfe+c9Y61NghPxlSfjKBuspTFKkK1w6ce3HtvtrhveEaWxZM2jFqpojkkCE4HGj3ZTlFCYjScJRRhOEZyihWU5VV4PBcYAhNhDRhizZWjDCtbtcWJa0xNsi3DmZuFuHKzcY2WFm2yNcQApcGYP+B4j+B32eIjeayhMGM9t8oIT8bXX42x4YBuhDFHFOUoK2z6t7CIWDVINXCgQISFHDHDPPi68EITYRmzZmLZxkaLcLRi4WtMTTMtcMm7Ja4YY2uZs4xYWbFsAKZBqD/gxK/gw/43vWazVxa4upnlvwt9CD/jbe/jbJ3hqsRqcNRqIqdbjjnqCGhLiAW8KIBBwECgYCDgYGFh62DgL4ITYQxx48LdqybrXLdg5WtMObMtxNmWJa2ZY3DDKwaYXDNoAKmQE3hPw0gfhpPyZ4ZN+7h4pzTrFCFLWwYLQxISIQjScKxvhx58uHDhXtfJSAhPxPCfieNthnk16s+CkLUpaUoWjKCU43rjw5dN8s8MbyQlS1MksTRPJaAIS3cn0ZxhGcYxhGEYEZVgjCJCCBBGMJynCcIpzrl5rcITYQ0xssrfG3yLcOJw3WtMjbEtcNMbVa4YOcmRq4wsseJgAKkgE1hPwzufhnda9W3Zw7XhOc4wpClLYrWtSUEVUVYTVve9cLHTLkx5JAhPxYffiw/cHgYcEqUtLBgtSCFY3neN41rWuG+HDfDec4QpgpqlwL8auKgIPzPS79et7u4mQTExJBMRMIukzEk3d5vj4+/aAhNhDHI4Y4meVwta48uRa0wt2a1w3ZM1uPC5w5nGNuyxYnIAqQATKD/hko/hk/8Ty+UzMTMBVVwxyjpiIqV3ueeet883czrPJUAIT8Yw34xk8SSUJSpC0MUoWjKMb1w5cOHPjy48dbznS1sVs1NV9kLSCFs0UMWzQwQSyRwQwEUcBDAEEMBDBHBBChgjgrwOXhbIAhNhDBg5w42uVqtcuXLda0zYcK3E5xtluNnlZuMjDI2cYsIApnH4P+GLT+GMXsDeIuNxlNXVMTrfTnw2CD/jhI/jhT4A5VwjtjwJqU5zLjW6558cCE8BR4d7znESjCcpwjOE1VZ35tcwAhNhDVnixsmzhqta5mTZa0YOXC1zjYZFrVniYMWrLJhYuWgAqLATOD/iNA/iNd7TnG+HHVprNTURqNY1w1qMQ255556558b41nV60Ag/4nkv4nm71eM6vU401rHDUU3nj4Pfv13zva6hUax0jwp8KeGoCE52TrygCc4xIRhGESEYRggEJyrCcYozvzavAgITYQ2a4XObC2zLWrFo1WtMjRqtcZnDFbmYsGORniYOcbXKAKYRmE/ET1+ImnSac2PFnwVhGEYRlCeK9oAIP+LST+LSOTpV+Bx8LPKcSW3W5shZs9Bo0UUCVDCjQpYZacjTUAITYRhZ42eRkwbrcjfE2WtGbVqtw5cTFbkzM2DhiyxOMTXCAKXxqD/iFe/iFfDGUXExYi4vl35SCD/jKq/jKrDtmOF8s8KpScc+ni9MiFg1kEOvQQIo4o4I0KOGWOvE11ACE2EYcbnIxauGK1w2yNlrRu3aLcLPMzW4XGLIwbMGDdu5cACo0BNoP+IN7+INXjE4yO8szZGNcK4Y4ViIilxmbnjneeOePHO8+HPHaE/HNJ+ObPJy+Vv3DRHFS0rQhITirnvlvnvpw3vecYwUtKmTBgnotkg/E87z8zExK7mRMSJiYmCBEiYmauLjj4frz4wCE2EYsrbHmzZHC3K2zN1rRs0yLXLDFiWtG2RkxwucePNiYgCqQBRYP+L1j+L2mOhx7b1sKqOmMaxhEl5vjvnvrvrfGsoxjhjlw1jWIoibxz6eDqpIP+G7r+G63waPBrnnrnrvPPK8VjXDlrhw6cOHDpjEFxtMyxEcmoqb3nOb51314cz1CD8yYnMzuczEkTExMXBM1KE4vExJKYEXUpRKbZvfg+O+BgITYQ0yuMLFq3ZLcWPNhWtMzdktcNseFa1bOcTZhmZucbhkAKWBaE/Gd5+M8XYyZJYqUrKcZzjhlpnMCD/hkQ/hkfxnIhUVFxGeG40ITkcJ1bzEUYRRnPHt0yITYQzYNMbDKwbLXGbNhWtGrLEtcMcjVbmxOWLjG5x5XDNiAKVhGE/Gh1+NDvNiwZsWK1rLY8UcKD/hso/hspx33F0VeuNRuGgrqAgMAwMFAoFBwsbVwUoCE2EOWjXM5zZWq1q1zZVrRkxcLXDVy4W5WWRzmyZHOPE1ygCrMBRoT8eSn48pZYgM0cvA4O7fs25s+LHkvKOBaUsUcE4Vjet7suDDSacryrGMKyjKEqRyZVgIT8NvH4bdYxAz4pZcmXJlyY8WPFplWuO+HDhnWNoUtktgwS0ZcmqWTFqtkpJGuXDhw4ceWeFpCEzZMM5xjFEhGMIoRSmhGCJFCMZIwnKdJoRpWUQjBEinfp4XgAITYRmaZHDNxlYrczFy1WtGOXKtcY27FbibYcOTI2bYsWLMAKVhSD/j1q/j1r8Brly4YxEbvfGuPGgIL+qIv6oj55ltqEXxvvgIXNYCHSxoiOFCS25mLDACE2EM2eLG0aNWi1ixxZlrTM4bLXORy4WucmZzmyZnGNnjxACqwBT4P+QzL+Qz+9c4txiU6jWOWOlcp4XE7zfGd5zmbTFR0OmqxGInd3m83eb53z3nKIeBx1oIP+GAL+GAN2vtXLGmLjedzz31vfOdkVNKmojERFWVuZtMTWazOc54znKsaxrHTfCJCD9zw15zacZq4smBNXFwmCauBMTCJiJRIgmLiUSJjc78fy49IhNhDnDkaNW+TGtZN8zla0cOMq1ywzM1rRmzZ48LRm4ZtWQApVFYP+Pk7+Pk8eFqeTlfC4TwzYg/4V9P4V9RNbxvG8XEXrO6CEtohOdYIwrOMU66efLUAhNhGRzibucLFwtbYcrJa0aNW61ywZslrBw4xOMWHLkZ5HIApoHIP+SSj+STHQdeV24xuJxeojF8O+OACE/C19+FtfcGqOS2S2KWLDKc554a4a88yF0FEejnQIo5o6J4o4EccMcMc+Dw+IITYQxcNW+Vw4zLcbDIwWtMmPGtcs8rda2x42mPFibNmGHGAKVBWD/kZI/kZJns6Vwjk1UVEzG+6D/hkm/hkn66swxPK8Z1eb1xCFzlGhQAghIUd+hhAhNhDXFmYZnLBitcNWbZa0ascS3EyasVuHKwyNWTbJhcZWwApHGIL/ADjN/gBxnHv0AACC/qzT+rNR8fxAAACC9QrbaWpTbt9AITYRjxN2zFpiwrWzBzhWtMzbGtcOMORaybMGOJpkbs27PMAKkQE+g/5MKP5MOewBrfSVVidVSohWYXO83m+vTjMWTmEqVNcdcciE/Da5+G1mYBnzcPFhjWdaxwzrGJGlrWwUxWxNjFgxaMVrSVnfHfHPTOeUg/K8eKiFJm4uZJBMTEXWcZqZhBMTF1cRJN3nr6rzgCE2EZGuRiwxZsS1lmzZlrRxixrcLdnkW5GOLKyy5m2HEzxgClgRhPyaDfk0Hx4tUMFoYI0x4sMcAIP+GkL+GkPW90InXPlx3gCGpJaGu0KgYGDhYWHhZWJugCE2EZHLJi1YsWa3G3bsVrTG5cLXDBq2WsmmVtky5XGFrjYgCrUBSoT8pmH5TRUYqxnWc1cFMlOBi1aMFoSw3y48+XDlneSVsk9EskKSlGFV545473y3y1xxwwnmvmtgg/4XUv4XQ94rhrXLpXCrbvnvvz59evfjx4qVqOWqxrDpd1d3N2m5u83mbuIqeWfC58okhPAFI+CYIRggglOCKaJGEYIISjCKIIRhERgQjCcpoThNdh373KAhNhDJpjxYWzJwtZs8jBa0ZtsK1y5yOVrVxjbtGrZnha4W4ApZEIbyhyeUMeLmoOghKCSmo6EhoWVowIT8KoX4VQdOrbs02nCV1cOEhraNIWHh4WFg4W5jUDgQITYQyy48eXDkarcbZo5WtGLButcsMrhbmb43GLFlcYcLTMAKhAEzg/4xfP4xk+EcZi7qYus1Nb1dRcWIjlXDlrpw1wxwTXOvDrrsg/4hDv4hLeUbxmgQqMOThjGuFRUxMXlmeLvneY78OfC5hOpmd2cQgQihOEUUJwhOUSAEJwnWd8OHLj6AITYRlYNMbFgxaLczVtmWtMWXKtcMGuVayZYsbRgwZNmbbCAKYRqD/jT4/jTx2A6dfEuK01i9bx4egIP+IPD+IOHuDt31vGYyzEZ4ceXHkIXFY5Bs4EECCAgjihjntwMcEOAAITYQwbZGjBq3crWeJnhWtGuRmtcY2+Ra2aNWbnFicuXOJwAKWBSE/GiB+NFXUZrUjkjihgtbIjGD/iMA/iL3rq3UZxvFxa9b0IaKrIGEv0BCQECQKBi7OBUgITYQ2x5HDTKyZLW2TIwWtHDhstwucmVayaYWTTC2x5MOJgAKhwEzg/47FP47FeHE6Tx5ceW9TUVCpqZyvLn0zaZMzKEYzjGQg/4jaP4jae3c8HhzrrXGObNpmsRwxitVwxw7a6VrVVdznefB6z4Ig3vT6sxUQmbtJcTFxMQIlEXUzCSZ4+H5s+QAITYRkcMXLLExYrXOHFkWtG+NktxZsjda4Ys2rZthaMW+LMAKUBCD/jtc/jtJvtWMYYzjdZuD/iKe/iKj55xMTUTjeM5AhJdyOHnzjGc4znhy4iE2EYmGHE4bMXK1mwaYlrRq3aLcLhqxWsmLDIybYsLHNkaACqgBRoT8f8H4/4cmUXwsccNYwtLJg0WyYKQldWuGtbzrOE4QxY8WiWSmKko1vfPlz4dOPHnw445cN4P+IKL+IKPr0HSNVrGmOOLmczc8d889c53HGo1Wo4cN64Wy45zncXE0wvE+FOKAg6+AL9GbRMzMTEyJEkxNQgJuLqVEJhJNXEls+n5MdCE2EZsjjK1bYmK1y5c5FrRy0zLXGNtmWtGmZs3yN2zBq4ag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s8HAOAgAQdBJIIngYBEFk4RmHd4dxPl1ejUlQ35QICJAdIEET/AUU1CEgQRP//A0U1CEgQRICAAkU1CUgQRICA/AdFNQQHAzgLZAILZBg2IDIJAJCbAwE3wB5FMwkAkIICAdvFHkU4CAD+AwB7hdI0FDIIAIAUAnaM4kEzCADADAJK8+JBDxISTsCkP9MApD8Sq6rTQamq00EeCjGCygAAM0AAAAAJAQqlAVCD/izS/izTRIOXMeH4Xft5fCYzjPC6qsMRFVGI1GmLi5nczuc7nbjFzeb4zxbxenLhQIP+FCT+FCVz5AuhnETSIxOIRqYqIiJms7veZ3mbm543d8WYnUVyxquEYilNcJCD9r081ERCBcptMolEgTEwAIlExMCJIuJi6uJSnPf26oAhNhDLM2xucTNwtatWmZa0xMmi1w5y5FuLNmbtcLjJjzNsQAqYAUuC/wAh+f4AQ/c1LG52bO5suXkCXxsQgN2XU7w+Pi2m4ZL4vq5gg/4sZv4sZ+/Zz5dKxWuDExvO73fUO8zvM7lMKqKiqqunh+Eco1jGsYVKVxnXG7CD7ctzm0i4JRMTUwiSUyRdXVxMExEgTCYAi549fVrwgCE2ENWTNvicOGS1nkcMVrTLmbLXDhy2W5MLDC4wt8bNk5YACrICxgGD/kFK/kFLOnXp18Lw/K3ERUZra7ttMyzExdXUFXVxcQRFW6dfC8Pwsygq2JikTUxEVOkJMzdxImJLiYmpSuJmefibJc/A8Hp1cOKZXd3NzM3SwIBNxaZqJCIurpVVqO3Hh4Vgg/2Y37Mc8HwO/br0RwmmM1VNRwnhcVWYnGcSiE5i8zxzd569OqruswiSUxcgmJmLmLoxOpipgTESiEgi6mJiZIXV069PH0ymUyuESiZZiZmaRUVBUxlCkMRiampx37d9XQCD16zyc3K5kBRExMi5q4JpMTEkxdXV0IkiQAVcTVxIAJhEhEgTUiakAEJgJiYkiSJYuJiYm6mJIupCIupqyQnN+P5fHF/BgCE2EZW7TMybMmS1wybMFrTIwarcTZu2WuG+Nq0cMmrHEwxACtgBjwGD/lAw/lAh7jniLlNzldwYqqqqXQDwrnhVYhEouLhOYuVyiYmETE3GXXwPBdOoARPEsuM1bLM3ExKomCMKxXLr0DlPAIP9zh+574DtPJ0no0qYlxve73nq4cQHfWTcTExEIpEQiJiCUxKQREwAA8HwPFw3WYmZTFxLGYmCIpVUqqug6ccSg/gLWPbvNymLmrExEkSAIESJRIIkImYAAAARMTAExIFTF1MWiQTACUzx83yTziE2ENGLjJmzZWC1k1bsVrTK4aLXDJi2WsHGFhkyNGrRmwwgCocBO4P+U5L+U4fnw49OobtcpiqrGIqoiogXGWc3nd5u4VUdu/Z27oP9/5/AAPw79uPAOFMNErjNxmZTa43nN5nMorVRrERWcImD9jh4Ob2lmZSmJiU1cImJgABMVmrrMcfB9nNdACE2ENXLnCyZYXC3KxcOVrTNkbLXGZtmWsHLVrlaY3OFq1xgCmYfg/5UpP5UpXhVGo1fDOJw0xGInOZ8G+ffmIP+ART+ARVV8+HHF4vlvW9ccXCIitxEyITJ0IcfOEYBGKMUSc8vRq0AITYQycNm+JkwyrceFmwWtG2RitwsmORa0zMWbnMwzY3LRyAKeS6D/kgO/kgB6Yis446463yzwvlfSOEVqLlvO89b45yRHSbgg/4A9P4A77ma48uOt63rNTGYTaYFTFTE0DEzAITkV4MJIQgJVhNGKJEhFGEREIz7tYYAITYQyZNsLRs1ZrcmVvkWtGLVutct2LFbly4mDhhmytXGHGAKhAEzg/5C2P5C2RMGceD4Hm8N5znc7i0VFUjGcVKTWcR0vppwhPtuvtycmXJlyZcmvVnzacEIwjGiEIIRhGMSEY2jJJCeLPgy7saD+EvNrO83lKZlImAqxITExMXLPXwfFuvEITYQxxN8ORszZLXDDI0WtGzHCtc5m7hbmxOW+Nu1yuGrFiAKfSyE/IWZ+Qt3Nt2Z823BlljlhljVjVOaE5WtK2CmLFjxEIseIIP+ALr+AK3rVxNRnhx4Zq4ziYiIqYkyTnlzPE8VEoP3uG/JvMzMTEpkmJiYSSSlLOfJ8WY8wCE2ENWOVgzxsWa3NhxsVrRtiyLXDnM4WuHDNuyy5HLRi5ZgCsQDuAKD/kBa/kBnwq4KurourmFpxuEXUShCZhKEKKmYtNXEREzy5624cTp1du/gZw4VjHDHKsaioiCKnDGYguZmcxmZupXF3OYi4mruct3M3ExMQzbdzYgguLiZhAWZlFi7m7XUYnhChU4hjOMrm6ylMc+Xk8OMbzd73x4778+vXfHjaMYrGsRSdIrWOVcK1SkwVcVGMRiojExUNc+U4IP9LJ+lZxemKxjGr5ZqYmMQ6bxK54xmpiLiLXm545ubLpEymspdfE8Xt3dOp06u3fpZE1MRdXFxExOJq5iamcXhKMy3E3EwgmJszCYiYISXE3CLxOJlMwmZZm93ne8873N3OImqhVRURKppio01cXqcTGqlUT08XxO/bw+WcSTMMtyTSKibmbhGIqOCUri1IVEYnEqmEYmiYzw46zCC58XzySQXc8ykWLc7AlzZtiWbkollibKmwlSyVKTYWTc7zubNywFgJRc2JQJRNkoCwLAAXKSwG87zuLnclm5vOpCwtllS5SWWwubCyyxc1NzYNwqWWBKJYpmiUlBZbGt+X8E9j8IAITYQxwsXGNw5ZrW+HHiWtMebCtwucrNayxMcThtmatcrRmAKmQLBAYP+Swj+SwkHLn4W4iIQleM1upWzF3c3ac1IUIRCOHg+A48AdOvTr4nGKpVKxMQiV1cZiZmRcIBcrW6+B4PLm5c3bucubGbnFzMTESlNm5m7tmVlbqWZXTFYrhWMVwPAoIP+Cnj+CnkGcIqYiFXiavGcTiYowRWYLVmrRcyzF9/E8Vy5g1uJRMkyJRdXFxMSqauITFxExeJiaiUTAF0XTr08PF3FpTAqcXSJqZiUXCZJiIYiCIL0c8CC+p3taqVCApNliios3NzZYAFiwuUllllSiWVKlASgAAlSoEsWWbmyypZZZZZSUFgCWWWzt+H8I+c/AAAhNhDBmwbtszHMtYNnLNa0aNGK3E3ZNVuFy2YNceRliaZsQAqSAT+D/lHg/lHd568PwvP8LrrOLxcQGGlYxERCpgi4lctzm9ztcS1NdPDAg/4NWP4NbcdPH8bwe06nUxFXiVXiYkmbrjFzLMru5zUzUVUYVGsp4oPl2zMk1mbm4uJhMSRcBEwIlCYmJiUwlN9ffzHpACE2EOcOFm4YtMy1o5cM1rRhjaLcLNuzWucOTJky43LZvmcgCnwthPySJfkkTZcgtfFj1a9m3gY5QhCUJQpCEICs5zqxyrjwAIP+DFz+DF1dDr03res444qamJqUXSE1E1OOOp59gITicLDxazmigQiCKERGERCJGdc/JrLwACE2EM8Lhwzwt8S1s1w4VrRnmbrcWVq1W4mOVo2xNs2TC3ZgCl0bhPySUfkkpBq16NO6sKSpCUJThjlGoIL+eLv54vB3kuRvKs7mPOeQhOxLi3iRRmnCcEYRjHH0cMOUITYRmbNcmLK2brWmRgyWtGrFotcZMLla2auWTJy4bY8LjGAKeSuD/lKM/lKNc+QVZw48o6+Vz4TjGo5Vy4Y1EQ3fWee9gIP+Di7+Di9Vhz5HXpdLnhcTrcTM5TMTXDfCokCE5GbnxjCMowTlEIRihOEUSMIwijHL3TiAITYQ2aNMOHJkwrcjhywWtHGRotxNWDBa1zNsrJk1cs8LXGAKvQFdg/40uP40uc4mN669PJ5ZbrNXi8TU1MKnCIpUKiYUREQq6qSZmZvK5mZklOZnM3MMZ6eB4ICD/irA/irB8PwvD8Lx/G8PwvD7XiFUxOL4ZxBCYm5ms1kXGZm5m5m0ymbqSLxeJq8TU6RUYiGF8eSD9rw93lJMImJhFzEpqZRKLiJiYmEwmJgTExMTEomJITE1KYJiSZ6+7N+0ITYQwwuHGPE1YLc2ViyWtHONmtc5Grla2bMGzHMxzZmGFqAKpAFQg/4uNP4uN4mM458vB8Dw/C8PFxNzEoVOGJxWFVURBExmJjOJiYmbm7ubm5nMpis8mcCD/hy0/hzDInp4PgdemcI4XqKYEVLFxMc63O2ZllmOM3NpRUzEZgqIppjDlwvAg6iyaiITJcwImLQiYEhEomEExZcE0mJhKESXx9ni94AhNhGHFjZ5srRutatmbda0YZmS1xjYN1uLI2atGjdriY4mQAp2MoP+OjL+OifmO3cBjjMxcTOJicWgkmLqFb0ipIP+FcT+Fc/gM4AdIjUYqMImItxhclzO759u7x64gIPwoZmZiJmsxMzImIzi4vGYATEk78/xZ9QhNhGPLmzOGTLGtxs8uNa0b5nC3EzZM1rfE4bsmjFk3wtcoAo1BYL+YrP5itCC/qGL+oYwgmXsITYQ3y4XLdm1ZLcbTI5WtGrZktcYWjha0buWmJg4zNGuHGAKtQFdg/4I+P4I+Xg+B16dejr0eD4HPl37eL4ni6usyjMSiZKRq9RGMVitVrFTqV3N3mNxlubu5zM7nN2zwz4FZ7CD/hgW/hgXeD4G9b0GcBVwiUTiaqI0qKISXMWuW4vLMzd7lzmeMt0hqtKxGlOycIPpqc3KYkEiZiRVxMSCJVcSEwTUwESQEwuJiYkSJvj4/jz7gCE2EYcmJq2bZca3E4zNVrRhhYLXObMyW43OZm2YOHOVlkyACp0BT4L+kRP6RNlVdliJJDLAJLGWQhDcO5tm7K9885suJZbuc+OD/hgC/hfvrGKjF4zG43WY4xuL69OoeDWbzO83c3U1UYhUVGI1y69HhYjpjtrGMQzXWJ7gg0ETCaurgSEoqEETMzKUXUxJUzVxMTKF4zV1KrWvj4Pj+0AhNhGPJhbsWjRutbYmzBa0ctWS1y3btFrFiycY2ThpicM8QAkCCmwog/4+dv4+dxE9u/gXOJw5TicTM1vCEUJup2CD/i5C/i5DHXpMZxmYzc3a4iMTwvWcIRW+C4PyOMTM3K4lEokVOLiSyZZ4+3PAITYQ2bZmTRllbrW+FviWtGzdwtwucjla0aZWzVlkyYmzfGAKnwFKg/5Dgv5Dkejv2OvTny8HGW4yTFYrWuGtcI1VQlM5XeZmeMcYu5Tmb23u82q6oIP+MJT+MJ/g3o58pjg1WsRqomrleZm5ubmbm7u9x1bzxZkYhipxVaxwrxLog/M86/dvMSRJMTEwmLq4lV1ICJRExMJRJMEwJLvzfRjkITYQzzMHOHK1YrXLTNiWtMmZqtcMnGZa0Z5cTLCzcNXLnKAKpAFKg/40vv40v+PDemcOfLny8fEsiEYYYisVjEcI0ouZi4zd5473ueNzd3NzHHWakIP+L0j+L0nny58nXo48MZ8K8YcKqoglm7tmbmZ23e88d8Z45zMVFY1jFYaqOU+FHKSD+APJjN3aUiUwATEzV1MTACJRMTEpiYlExInPX4BPgAAhNhDlw2cOcmTCtw5WDha0buMa1zibuVuLExzM8Tdjkwt3AAqIATyD/ila/ilbB1dPL5bq4rFVwjhiGN1e2aylmsrmZ2ldTjGfA8PwvBCD/hMK/hMLBwzfhXFVicStdztOW23GbzMTEImppUYjV6iewINwQEpmEk3FkTE1MQiakmSYkRMWu768/F8AITYQ5auMbVm3YrWDDIyWtGjdotxZGjla5Zsm2NvhYYXDbGAKjAE4g/4pMP4pK84zjKJdTMbFVWsY1rFYrCKuMzueN7zvN7zzjwZgg/4ckP4cn+ng+B16OPAacJ5RqKmFzm7zfO+OeN7vK04nhWNa6Tjog/M81MQhRFxKUxJMTF4uIJq4TE4zEWm55+L5PAAhNhGFo1ZsXOFutZuWWVa0aOci3C5zNVuHG0bMG+Nk3zMmIAqhAUiC/wAUGf4AKDTcHj3zTPOVvNDfHeefB3kuJJCWdnVp8OOnczzyWIP+D6z+D6058h2vWtRwvWY4zuczN8/C8PhxPDZznd3MxCKxWqxjo8TXgdOXCDwa68+IhNXOh0Y1RRjFOUUZVhCJCMIwIRBGCcCMpwIRRhEIRhGu3mxdQCE2EOMbRrhbMsq1qxZsVrRs0xrcLbLmWscTNw5cNsjXCwZACpEBQYP+CIT+CJlG8c+G8XTCqjVVVVphiYgRNXEtzxvnfPPNknDWenPpYIP+D+T+D+mdTiqioxFRERFxmZncrnMzeby3d3m7i4mo4NRwqtb7c+CQg/CZi5WmZrNTMTExKCJggCQqRBMTN5ne+PPr8DAhNhGZplZ5srjItYssrVa0xtGC1w4c5lrRs0y4cOXLix4sgApZGIP+CXr+CXmXaZqJi4us4uppriCD/hFC/hE35u11GGpwiU5bV4aFzkWfhhQIIAhI4Y57cPnAITYRkcMWLdvjYLW7Ro1WtGLBitcN3GVaxxs2zRzhws2rJsAKeDCD/hKg/hLBiMXwctYxrFcKnEVlueN875ztzlNxFROs8s9Ag/4Qlv4QecVMSTbM5zxzveeLjW6zV4nEVjUVphi+V7CC8Y7ZZRbBAyyLS1Ytu7vffvQhNhGNw1c5MmNstbt2eFa0Y5si1wwbN1rNw1ctG+XDiaNcQAppKIP+E/7+E/8OvTwfA8fhNZq4m0whhSoieEYY0IP+D4L+D4MDW+l1GFQAiJxdWlvHXOCDjzLvdzNxcEzExMTEgTCV8e/iwCE2EMXGVrizNXK1hjw5VrTKxYrXONk5WtWuNs2ZuGTFwwZACmEdg/4TXv4TXwKmTgxwxWoVl4OufUCE/CL9+EX8DFLPxsNIWnK8ozjeGWM9IIP1PXio1FEs5TJKbnfHwfB8ICE2EYWzZpjYsWK1qwxNVrRtjZrXLZqyWt2LZg1Zt8zlg3ygClYWg/4R9v4R69YxjlOqxek2ncb7gIP+DzD+Dy+s43rnrbNZiVTjG4PoolaZmYm5nj5fg4AhNhGNu4aZmbJitbMWbFa0cZci1zhzZFuZq0bsMzVw2aZWYApiIoP+G2T+G2UAPAmtVwrEYszOZ4647gCC/oMz+gzQA63a95uzNhzzk3CFi0EOdhQEEKCFBCjgjijCGG3J1xaYITYQ0YtmLBk0zLWGVg1WtG+LGtcOGjZaxZNcuHDhY4cuJuAKggEwg/4hYP4ha671xm5mKrFaqodERTExJKbztzi7xnlUgIP+C37+C2fwK8CuU63nPPfHjvPNx241MVisRiMYxjVTMueZ7oTmYY1nWc4hGESBBAjCMYREIynOE43x6cvgICE2EZGbZriZZmK1yxbOFrTDmxLXDhw0W48zJk0ZssTZu4YACoYBMIP+Iyz+Iy3y+VxMqYrVcnCIFxmbnjd5ndXhieE9N+BnAIP+DXL+DXPkjo7ViIu83vN3PGd53PWc3dqrGscI6d+nHDmAhOtij4DgRgRhGEZIyhOUYRhOUScpwinOMZ3nj08gITYQxcMGLDIxyLW7NjhWtGOHItc5WmFazzOMLNwxYNmrhyAKbB6E/EzF+Jl+bHi10nes71jKULSxYMEtFdl5SIP+Cyr+C0HxHHh0rWtcscphm87zeW4zzgCFwmchi2oIIUEMEJDAjgnnwOJhxgAhNhDdgzbssbTKtxNWjVa0Yt8K3ExxZFrdjlcs8bjJmZ5WoAqhAUGE/E2d+JsmrHlwZ4XGBkpgwWlgjaSEbVogkhNXDXDeuHLjw471mtiyatXAxcS0oIT8G634N6dCsMULSwQpOVVY4Z1vW+OuG9645xrCEqYsWDFgpk4GLJqyZLQYb48OHHO+moCD9DU53xzlJImJghNSQuCQVIEhFwXPwH3rxiE2EYWeZmyZZcq3HjytlrRwycrXONo1WuXDJk0YYmzbJjygCQAKiAKoAYL+/Ov787+P4nv03Hnx7c7nebzvC53x3J3gB8PwSXJLFW2aSyjcB8Piq2SoJEglZoHjuGWW5bm5qrbG4B2R2bRcYjx8PLSD/g/U/g/V5c3Lm7d3heH43HlvpnE1xjMZrMS6+F4YB4uts3c3BUVphTNRLp37A8a1Vq5iJLmFpics8e3cDx4ze5jNRELmkxUVp4XfsB418K1jEZLzbMceHg8JsIPhS7TcKqJxMXNxaJBKYIRKLJIuKzVwTBExMTAmJBMRdXUxcJgmBMCYiQiRFwTVwESAIurq4iYupi0Xd+P6tPgoITYQzaYcrXKxyLcLTHhWtMjZotcMGGNawYOcblyxc5G2PMAKpwFYg/5DMv5DQ+3fHA79hz5d+3k8trm4uqrGOGNViopAhKUrguJZjM3O85nM3aU5uS+E4gCD/jWm/jWrq+PQ3oc+RhhqMRUiJTEzM5TK02vabuZu2WWxOI1iq1iIqprnV3uDx8BZ8+7ZTEhImJIkiRMBMARKEwTCYlExKJgmJEp6/Acx7wAhNhGbGzZ4WeFgtaN27ha0w4si3C5YOVuFs5yY8zHLly424AqaAVGD/jyO/jyd6AAHOenm8N3K7pFajGsRyxrGKxhJa5nN3m+N5vbM2m7Xdd4Agv6Iq/oifQADnmZJOTkyJzeWxer27vd73d3uvevOVnM5mZk5J8DiAIPh7GfZmamlRiSZm7kCYmExMSImCYiRCYiUShIJJvfwHmOQITYRiYN22PDkwrWLdvlWtHDJutxY2GFa1zOWuXMzytcjJkAKmAFHg/5AVv5ASdzjc8OIOabzbMxDGK4VWsRiNVTBGbuc5zOZnM3meOc8Xflu8IP+JDT+JEOc8J6degNTioxjGI0Zm9zm5qZXd543zrq3dtphWK5Y6R2eJYCDj2vNVMFzOZkkETNTMTEwESiYITBdTMSEyvPg+vQhNhDJm5aMGTjCtYN8rVa0ZZnC1xkxtFuJnjbtsrdzjZZnAAqzAVmD/jWA/jWB58jwfAO/brqbrMSlMxNRFVTGeXPp17cUJpNTMTKZJF0EymbtMxGJ1nEAg/4kuv4ku+fI58jGfAmMNREKTW5uc3fXwvD4cTu3e53mJmohqKqqxHLwfADxs8MYxEVcxeeHg4ZAg/gLv1ku5uUpgmJiYmJBMCJiJCRF1cQTEwmCYkTEwEzfHyfJdCE2ENmzDLmbNsK3G1cs1rTNiyrcWXDjWtG+PLicN82LMyxADQEaARcBCiwCCm7bsApXFcAhNhDVu2b4W2Nwtx5cmNa0yZMS3DhbYVuRthatGjZu5ZNWQA0AGgAXAApuIYP+B8z+B826Z5Zicb1mM1xq01LFcXB4PgCE/D/5+H/3HiZ+Fj4WHJDJCkZJVvOs8NdPA4sghOQnOMKznOCMIoxThEjGNc/RrDqAITYQ1xMsjLLjxrXLLNhWtGzJitwtsLJbhxuHDJw2aOGjPEAKlwE8hPwnsfhPZ16jLkMuTg2vCaUbMEMFKWpglghRCEEZwrWFa3w1x4c+PPtw4cuEg/4ftv4ft5gzgxnwEcIxihUyzLnne+ud7zc5u5m7mmMa8Ce3JwCEyaJzrVMhOKKME5RhGAhGCIRhGERCKEYRhOeXswj4GCE2EOGWVs4aM3K1pjYtVrTI2YrXGbGzWuWmbNkcYXDfLlwgCQEKwAFcg/49gv49mfE79uvRdJres4nEYrEYiDM3m+vgeDq5VKM+FmNNQm7zfG8kxg8CYikrvr4Xh8MsT4GcUIP+DvD+DvfFXEu06jk1cbvjvjz43zzMMaxjtx4eBcUlPfwvBzu93MRrXTh0jEXO998eDm9yrFeBvXmZjDpM1QCD8jWc3dzJCrWkmJiYmYAiYmJAARMAmJTAAIkm9+H6J8IAITYRmwsszFs2YrWTjCyWtM2XEtcMm2Ja2ZN2+ZtmxN2jjCAKqQFmg/4utv4uw56AB4V1VRRExaN1aZuZ69u4OPDw9ZuY3WcTE1MRkJiMRXTwfAABnGEK5+h4esiD/i8q/i8p3gAOWUSJBExcJExIPD8LrSalSESiUIKukpiQAeB4Pa4R38ryY6iD9rnxvMzNgQklEgBEoRCAtJEgTExMSIkAATAmLje/gG3qACE2EZmmRoxZtMi3DlbY1rTHlxrXONi3Ws8mXEyx4XOVgxbgCQMKqAFIgv7PU/s8Hcbky8ZOb4kibu26Rzst2jqVNl8ZmTk4kkyT5N17hPuWPuU5UgkFa48enXrw4aywZNXA0ZtmC2KUVb3x58unTjx3hBozaM2rBitG9cuPXhwzvgpLVgCE8CQhPwDOUYRnKtEJyhOEUZRjAjCIRhGEYIwIynAhEhEIxv35weCAITYRhcsnDTM4YrW2Jk2WtMzditxOWOFazaY3ONvhb4WrNgA=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pGHAOAgAQdBLQIrAYBEFk4RmHd4dxPl1ejUlQ35QICJAdIEET/AUU1CEgQRP//A0U1CEgQRICAAkU1CUgQRICA/AdFNQQHAzgLZAILZBg2IDIJAJCbAwE3wB5FMwkAkIICAdvFHkU4CAD+AwB7hdI0FDIIAIAUAnaM4kEzCADADAJK8+JBDxISTsCkP9MApD8Sq6rTQamq00EeET6C8dABzr5PlAHr2SgAAAAACQEKsgLGAYP+QUr+QUs6denXwvD8rcRFRmtru20zLMTF1dQVdXFxBEVbp18Lw/CzKCrYmKRNTERU6QkzN3EiYkuJialK4mZ5+Jslz8DwenVw4pld3c3MzdLAgE3FpmokIi6ulVWo7ceHhWCD/ZjfsxzwfA79uvRHCaYzVU1HCeFxVZicZxKITmLzPHN3nr06qu6zCJJTFyCYmYuYujE6mKmBMRKISCLqYmJkhdXTr08fTKZTK4RKJlmJmZpFRUFTGUKQxGJqanHft31dAIPXrPJzcrmQFETEyLmrgmkxMSTF1dXQiSJABVxNXEgAmESESBNSJqQAQmAmJiSJIli4mJibqYki6kIi6mrJCc34/l8cX8GAITYRlbtMzJsyZLXDJswWtMjBqtxNm7Za4b42rRwyascTDEAK2AGPAYP+UDD+UCHuOeIuU3OV3BiqqqpdAPCueFViESi4uE5i5XKJiYRMTcZdfA8F06gBE8Sy4zVsszcTEqiYIwrFcuvQOU8Ag/3OH7nvgO08nSejSpiXG97veerhxAd9ZNxMTEQikRCImIJTEpBETAADwfA8XDdZiZlMXEsZiYIilVSqq6DpxxKD+AtY9u83KYuasTESRIAgRIlEgiQiZgAAABExMATEgVMXUxaJBMAJTPHzfJPOITYQ0YuMmbNlYLWTVuxWtMrhotcMmLZawcYWGTI0atGbDCAKhwE7g/5Tkv5Th+fDj06hu1ymKqsYiqiKiBcZZzed3m7hVR279nbug/3/n8AA/Dv248A4Uw0SuM3GZlNrjec3mcyitVGsRFZwiYP2OHg5vaWZlKYmJTVwiYmAAExWausxx8H2c10AITYQ1cucLJlhcLcrFw5WtM2RstcZm2ZawctWuVpjc4WrXGAKZh+D/lSk/lSleFUajV8M4nDTEYic5nwb59+Yg/4BFP4BFVXz4ccXi+W9b1xxcIiK3ETIhMnQhx84RgEYoxRJzy9GrQAhNhDJw2b4mTDKtx4WbBa0bZGK3CyY5FrTMxZuczDNjctHIAp5LoP+SA7+SAHpiKzjjrjrfLPC+V9I4RWouW87z1vjnJEdJuCD/gD0/gDvuZrjy463res1MZhNpgVMVMTQMTMAhORXgwkhCAlWE0YokSEUYREQjPu1hgAhNhDJk2wtGzVmtyZW+Ra0YtW61y3YsVuXLiYOGGbK1cYcYAqEATOD/kLY/kLZEwZx4Pgebw3nOdzuLRUVSMZxUpNZxHS+mnCE+26+3JyZcmXJlya9WfNpwQjCMaIQghGEYxIRjaMkkJ4s+DLuxoP4S82s7zeUpmUiYCrEhMTExcs9fB8W68QhNhDHE3w5GzNktcMMjRa0bMcK1zmbuFubE5b427XK4asWIAp9LIT8hZn5C3c23ZnzbcGWWOWGWNWNU5oTla0rYKYsWPEQix4gg/4Auv4AretXE1GeHHhmrjOJiIipiTJOeXM8TxUSg/e4b8m8zMxMSmSYmJhJJKUs58nxZjzAITYQ1Y5WDPGxZrc2HGxWtG2LItcOczha4cM27LLkctGLlmAKxAO4AoP+QFr+QGfCrgq6ui6uYWnG4RdRKEJmEoQoqZi01cRETPLnrbhxOnV27+BnDhWMcMcqxqKiIIqcMZiC5mZzGZm6lcXc5iLiau5y3czcTExDNt3NiCC4uJmEBZmUWLubtdRieEKFTiGM4yubrKUxz5eTw4xvN3vfHjvvz69d8eNoxisaxFJ0itY5VwrVKTBVxUYxGKiMTFQ1z5Tgg/0sn6VnF6YrGMavlmpiYxDpvErnjGamIuItebnjm5sukTKayl18Txe3d06nTq7d+lkTUxF1cXETE4mrmJqZxeEozLcTcTCCYmzMJiJghJcTcIvE4mUzCZlmb3ed7zzvc3c4iaqFVFREqmmKjTVxepxMaqVRPTxfE79vD5ZxJMwy3JNIqJuZuEYio4JSuLUhURicSqYRiaJjPDjrMILnxfPJJBdzzKRYtzsCXNm2JZuSiWWJsqbCVLJUpNhZNzvO5s3LAWAlFzYlAlE2SgLAsABcpLAbzvO4udyWbm86kLC2WVLlJZbC5sLLLFzU3Ng3CpZYEolimaJSUFlsa35fwT2PwgAhNhDHCxcY3Dlmtb4ceJa0x5sK3C5ys1rLExxOG2Zq1ytGYAqZAsEBg/5LCP5LCQcufhbiIhCV4zW6lbMXdzdpzUhQhEI4eD4DjwB069OvicYqlUrExCJXVxmJmZFwgFytbr4Hg8ublzdu5y5sZucXMxMRKU2bmbu2ZWVupZldMViuFYxXA8Cgg/4KeP4KeQZwipiIVeJq8ZxOJijBFZgtWatFzLMX38TxXLmDW4lEyTIlF1cXExKpq4hMXETF4mJqJRMAXRdOvTw8XcWlMCpxdImpmJRcJkmIhiIIgvRzwIL6ne1qpUICk2WKKizc3NlgAWLC5SWWWVKJZUqUBKAACVKgSxZZubLKllllllJQWAJZZbO34fwj5z8AACE2EMGbBu2zMcy1g2cs1rRo0YrcTdk1W4XLZg1x5GWJpmxACpIBP4P+UeD+Ud3nrw/C8/wuus4vFxAYaVjEREKmCLiVy3Ob3O1xLU108MCD/g1Y/g1tx08fxvB7TqdTEVeJVeJiSZuuMXMsyu7nNTNRVRhUaynig+XbMyTWZubi4mExJFwETAiUJiYmJTCU319/MekAITYQ5w4Wbhi0zLWjlwzWtGGNotws27Na5w5MmTLjctm+ZyAKfC2E/JIl+SRNlyC18WPVr2beBjlCEJQlCkIQgKznOrHKuPAAg/4MXP4MXV0OvTet6zjjipqYmpRdITUTU446nn2AhOJwsPFrOaKBCIIoREYREIkZ1z8msvAAITYQzwuHDPC3xLWzXDhWtGeZutxZWrVbiY5WjbE2zZMLdmAKXRuE/JJR+SSkGrXo07qwpKkJQlOGOUaggv54u/ni8HeS5G8qzuY855CE7EuLeJFGacJwRhGMcfRww5QhNhGZs1yYsrZutaZGDJa0asWi1xkwuVrZq5ZMnLhtjwuMYAp5K4P+Uoz+Uo1z5BVnDjyjr5XPhOMajlXLhjURDd9Z572Ag/4OLv4OL1WHPkdel0ueFxOtxMzlMxNcN8KiQITkZufGMIyjBOUQhGKE4RRIwjCKMcvdOIAhNhDZo0w4cmTCtyOHLBa0cZGi3E1YMFrXM2ysmTVyzwtcYAo1BYL+YrP5itCC/qGL+oYwgmXsITYQ3y4XLdm1ZLcbTI5WtGrZktcYWjha0buWmJg4zNGuHGAKtQFdg/4I+P4I+Xg+B16dejr0eD4HPl37eL4ni6usyjMSiZKRq9RGMVitVrFTqV3N3mNxlubu5zM7nN2zwz4FZ7CD/hgW/hgXeD4G9b0GcBVwiUTiaqI0qKISXMWuW4vLMzd7lzmeMt0hqtKxGlOycIPpqc3KYkEiZiRVxMSCJVcSEwTUwESQEwuJiYkSJvj4/jz7gCE2EYcmJq2bZca3E4zNVrRhhYLXObMyW43OZm2YOHOVlkyACp0BT4L+kRP6RNlVdliJJDLAJLGWQhDcO5tm7K9885suJZbuc+OD/hgC/hfvrGKjF4zG43WY4xuL69OoeDWbzO83c3U1UYhUVGI1y69HhYjpjtrGMQzXWJ7gg0ETCaurgSEoqEETMzKUXUxJUzVxMTKF4zV1KrWvj4Pj+0AhNhGPJhbsWjRutbYmzBa0ctWS1y3btFrFiycY2ThpicM8QAkCCpEBQYP+CIT+CJlG8c+G8XTCqjVVVVphiYgRNXEtzxvnfPPNknDWenPpYIP+D+T+D+mdTiqioxFRERFxmZncrnMzeby3d3m7i4mo4NRwqtb7c+CQg/CZi5WmZrNTMTExKCJggCQqRBMTN5ne+PPr8DAhNhGZplZ5srjItYssrVa0xtGC1w4c5lrRs0y4cOXLix4sgApZGIP+CXr+CXmXaZqJi4us4uppriCD/hFC/hE35u11GGpwiU5bV4aFzkWfhhQIIAhI4Y57cPnAITYRkcMWLdvjYLW7Ro1WtGLBitcN3GVaxxs2zRzhws2rJsAKeDCD/hKg/hLBiMXwctYxrFcKnEVlueN875ztzlNxFROs8s9Ag/4Qlv4QecVMSTbM5zxzveeLjW6zV4nEVjUVphi+V7CC8Y7ZZRbBAyyLS1Ytu7vffvQhNhGNw1c5MmNstbt2eFa0Y5si1wwbN1rNw1ctG+XDiaNcQAppKIP+E/7+E/8OvTwfA8fhNZq4m0whhSoieEYY0IP+D4L+D4MDW+l1GFQAiJxdWlvHXOCDjzLvdzNxcEzExMTEgTCV8e/iwCE2EMXGVrizNXK1hjw5VrTKxYrXONk5WtWuNs2ZuGTFwwZACmEdg/4TXv4TXwKmTgxwxWoVl4OufUCE/CL9+EX8DFLPxsNIWnK8ozjeGWM9IIP1PXio1FEs5TJKbnfHwfB8ICE2EYWzZpjYsWK1qwxNVrRtjZrXLZqyWt2LZg1Zt8zlg3ygClYWg/4R9v4R69YxjlOqxek2ncb7gIP+DzD+Dy+s43rnrbNZiVTjG4PoolaZmYm5nj5fg4AhNhGNu4aZmbJitbMWbFa0cZci1zhzZFuZq0bsMzVw2aZWYApiIoP+G2T+G2UAPAmtVwrEYszOZ4647gCC/oMz+gzQA63a95uzNhzzk3CFi0EOdhQEEKCFBCjgjijCGG3J1xaYITYQ0YtmLBk0zLWGVg1WtG+LGtcOGjZaxZNcuHDhY4cuJuAKggEwg/4hYP4ha671xm5mKrFaqodERTExJKbztzi7xnlUgIP+C37+C2fwK8CuU63nPPfHjvPNx241MVisRiMYxjVTMueZ7oTmYY1nWc4hGESBBAjCMYREIynOE43x6cvgICE2EZGbZriZZmK1yxbOFrTDmxLXDhw0W48zJk0ZssTZu4YACoYBMIP+Iyz+Iy3y+VxMqYrVcnCIFxmbnjd5ndXhieE9N+BnAIP+DXL+DXPkjo7ViIu83vN3PGd53PWc3dqrGscI6d+nHDmAhOtij4DgRgRhGEZIyhOUYRhOUScpwinOMZ3nj08gITYQxcMGLDIxyLW7NjhWtGOHItc5WmFazzOMLNwxYNmrhyAKbB6E/EzF+Jl+bHi10nes71jKULSxYMEtFdl5SIP+Cyr+C0HxHHh0rWtcscphm87zeW4zzgCFwmchi2oIIUEMEJDAjgnnwOJhxgAhNhDdgzbssbTKtxNWjVa0Yt8K3ExxZFrdjlcs8bjJmZ5WoAqhAUGE/E2d+JsmrHlwZ4XGBkpgwWlgjaSEbVogkhNXDXDeuHLjw471mtiyatXAxcS0oIT8G634N6dCsMULSwQpOVVY4Z1vW+OuG9645xrCEqYsWDFgpk4GLJqyZLQYb48OHHO+moCD9DU53xzlJImJghNSQuCQVIEhFwXPwH3rxiE2EYWeZmyZZcq3HjytlrRwycrXONo1WuXDJk0YYmzbJjygDQEaAQkAFwEKLAIKbtuwClcVwCE2ENW7ZvhbY3C3HlyY1rTJkxLcOFthW5G2Fq0aNm7lk1ZADQAaABcACm4hg/4HzP4HzbpnlmJxvWYzXGrTUsVxcHg+AIT8P/n4f/ceJn4WPhYckMkKRklW86zw108DiyCE5Cc4wrOc4IwijFOESMY1z9GsOoAhNhDXEyyMsuPGtcss2Fa0bMmK3C2wsluHG4cMnDZo4aM8QAqXATyE/Cex+E9nXqMuQy5ODa8JpRswQwUpamCWCFEIQRnCtYVrfDXHhz48+3Dhy4SD/h+2/h+3mDODGfARwjGKFTLMued7653vNzm7mbuaYxrwJ7cnAITJonOtUyE4oowTlGEYCEYIhGEYREIoRhGE55ezCPgYITYQ4ZZWzhozcrWmNi1WtMjZitcZsbNa5aZs2RxhcN8uXCAJAQrAAVyD/j2C/j2Z8Tv269F0mt6zicRisRiIMzeb6+B4OrlUoz4WY01CbvN8byTGDwJiKSu+vheHwyxPgZxQg/4O8P4O98VcS7TqOTVxu+O+PPjfPMwxrGO3Hh4FxSU9/C8HO73cxGtdOHSMRc733x4Ob3KsV4G9eZmMOkzVAIPyNZzd3MkKtaSYmJiZgCJiYkABEwCYlMAAiSb34fonwgAhNhGbCyzMWzZitZOMLJa0zZcS1wybYlrZk3b5m2bE3aOMIAkDCqgBSIL+z1P7PB3G5MvGTm+JIm7tukc7Ldo6lTZfGZk5OJJMk+Tde4T7lj7lOVIJBWuPHp168OGssGTVwNGbZgtilFW98efLp048d4QaM2jNqwYrRvXLj14cM74KS1YAhPAkIT8AzlGEZyrRCcoThFGUYwIwiEYRhGCMCMpwIRIRCMb9+cHggCE2EYXLJw0zOGK1tiZNlrTM3YrcTljhWs2mNzjb4W+FqzYACQEKlQE7g/4uaP4uafBqt1vHGJjOJxHCta1rFVEzM3llmts3ebzLK7jnw3HAg/4VCv4VC5nW+GeE4qMRCoicUmc3vjvjHOczmeN5veERwrh0npnliICE1QjGJNOE4xREZRjKcpyjKAhGE4ThGEUIokazx9WMPAQhNhDVq5yZHDXGtYZsLha0yZMa3Fla5luJkxxsWrLE0yZmQApwKoP+QLL+QLWJhx4ABvWamLhMxKUXrn4F1gCD/iwy/iw/5dejw/CADxL1rHSKpi8yzGXOr3zAhMVIRIRiqmRjAjCMIkIzlFGFY5eqd4AhNhDbIwxtW+FotYZHDRa0Y4cq1yyx5lrZk0x4mWRnix424AqrAViD/jRA/jRL5QianOMhnAdejw6jKSIhERUYiqiKqIiExMzMZSzM5uc3OWbzCJ6XWIP+K47+K6nlmIzqe3i+J37HfsF01NRVaikVMpta7tu7u8wmZTnbjKWkcMMRUU1fCECD1K5vCtKVM2uZJi6lKYlMTAmJhMJgiU1JExMCauExMTLPH4BmPYAhNhDFzmwuczPItYYmzBa0xtca1w0yMlrNoyZOcrfK5b43IAqHATmD/i2o/i2nkug563WURNaVisVVROM1a5vM53OYzUxrv258u4CD/h0q/h098A48A6IxwxGExueM53m73m87vMzMI1HBwjHDr0q6g8cpm5gRKZmaslMTAImEzUoTQmZvPfw+fYAhNhDNi4aMm2VmtaMmzVa0cNGq3FkZt1rFjhZtsTfC3xtmwAqAAT6C/wAVUf4AKqQCzcM1mgDRYqyrm+J3gBnN6IT8Lr34XXwY8TLkx4seLLkZcgAzTwRwJJE4xwww49GkDTo32hpAg+UTMzEpi4mZgREQJXK4EImJhKJhMSmZvw/JoCE2EY8uJphaOMy3E0wtVrTFjZrXLJw3WsWrFs1w5MbZrmZgCv4CnAKD/kKE/kKJqYq6vGQzgA79ufLv28Pwu/bwfA79u/bv28HwPF4JAlFxKYmk6TSJiYlOERUTUyi6uCKVLF1MQImJhSETC4us0TKcpubSmM0mZiVpmCYlE3EyzEzEwRNKmIJi4KuqmkTEShE4FEMMMKImomlTIytcrlaVxMym2bzfGerjYIP+LPj+LQXl4fheL4ng+B16c+Rz5AHHhdTGcTBdTF0KvF0VdREIKsmJQRNJi8XCYuM441IqalWRnG0StaZnMzFyQmLuZiJioTEzFxcIipIq4URETEIhFXqUFIREJxJGcZreLVdTElxMTEEIY3C5TaZuJu2bmbZtM2uZlTFaxHCcTU648oCCnwa22SMst20uIik2WVKAWFlSkpKACWLc2blgAEpLLKlliwqUm5SVLLncsqUJSVLKllCwLAsLAALACwSllJuFhYSgShLNzc2ACi38E/gGfAAhNhDFg1bscLZmtZMsTJa0bY8a1y0YZluNyxcOGLDK2zN2oAqMAT6D/j2O/j2nzrjUxnGYzVxU4rGMVrTVRSM1lebznec8c743m5hXR4jygIP+NLz+NLfny46vGdXhERUIVcTMZqaQVKY3SZTczNzMo3040IP1u9rXMrSSRcTEomCauAETExMSBM8ePrx7gCE2EY2GTJmZucq1kybZFrRxicrXOFg1WtXLFizyuGONk3YACl0ag/4+PP4+N88amMssssyuYhyrQIP+N2L+N1HwfC21nF4qapGY41fGt5CEh2I9ecJRgCJCcJsOnh5gITYRkcNseHC1yLWGbM0WtGmZytw5MuJa1ZN8jlthcsGTnCAKmgFAg/5BSv5BWenh+F11VU1rVYxVVMTec73z57vnfFupiIxhqtYxqtanBG9cY2CD/jgi/jgjeD4Hl43xzxvMFYrUarHSOmOVYqauuK5tulRhFLmZtjr06xzAhOBwr9NACJFCIjCJAhGkRGESMIwiQjCMIkZ14e+HSCE2EYWDNliaMGi1mzxt1rRo1brXOTE1WuGmbE1atcbbEzwgClgVg/5FkP5FkTwIxGNMC3eN9YL/AAsx/gAWZPF7zzAy+NzAhrZCX6AgIGCgYCBQKFiZmTgLoCE2EM2OZjmYYWq1niwtFrRzjbrXGRu1WscrbHjwtWePI0aAClQShPyKZfkUzONKmKkpSjOmWVSD/jdS/jdTOXO4ySzw4xCFzVkGphgihhQwwyy4fB1AITYQ5xMXGFs2bLWzTKzWtMLhytcM3DBa5yN2eJm4atsrJoAKggEtg/5LoP5Ls7iIhMGI1w4Y4Y4TUwnN7zx315893uM8r5aAg/409P409ZrWK1wjGMXWbzPPjzz13x3nOczE4rGuXDHgRrCE5miHfjCMJynAhGCCKESMpyTlFGE0b797iCE2EZmrNsyxtXC1w3ZuFrRnmYrcWRm5W4seVw3xM27HI3agCl8YhPydTfk6pqjOd2VjVhOFoanCwZiE/G3h+NtWeCUZYaXKxXnHHTPm4uCFwWQj0cCKGIgIYY5aY5acLlghNhDFrlxNGbNstxuWbda0wscS3C1atFrfFmw4sWJo5b4mQAqNAS6E/KVB+Up/HlnhnVOMrYMGLFi1WyWxRlCE5xvjrlx58unHhvPSvUCD/jUs/jU9pwxrWuWK4TEzvOd53zvjvjvd7vNZwVrwtdOGAIXLYKDUwRwwQxRxQwwQwQkEMAEEMEKCFHFGr0sEOqAhNhGbM1ctMbLItZ4mLda0xsma3CxzMFuFuzYsGjJhlxZmYAkCCnErg/493P493evQExwhGMRhEavg4R04YYjNzxzXfICD/i/4/i/5mAceHj8txcoSmWZ4ueNxhWKjS8CD8qd7tcESXEwERV4tKbi6mZ6+3NAhNhGNk2yMW2VmtZtGzha0cY2y1y5wsVrPM1YMWjbNhxZHAAqZAT2D/kVE/kVPzFMbrOLjOFYHiZrERKLuMzN2yeLF8dzmDhWtPCuPCIT8X3H4vm40lKE5VlhjWNZ4xy6Za4a1hBKGClKYKaMeLZgxYMWbBSMa4b5csdO2AIP0vC92YuJmCJLgmJiLmEoTF4upiYTFxJFxN583zXYhNhGPG0YtWmPCtZM8uVa0ZMWC1ywc5lrBowbM2OXM2atmIAplHYP+LCb+LCc7d/CvTpPJwvhuLznM8cdQg/4XgP4XgS68Gp3HGN1xq4Uis9pzQITdgrW8UaXlOU4xjCcJwmnn6MaAITYQwxsczhu4yrcbXDlWtGmFwtct2eRazaM2LDHlw5HDbMAKgwE4gv76w/vrnKJm8o+H4NlxJCVbVneD3xbdbJvjNIT8IzH4RZZRXnhrhjlE5cfBhvhnWpG1LWlgpoz5hmtgtixYqTjPHWG8g44LCpqJiYubWmJRKaurgSRMTCJmN9fZnwAhNhDTLiZZsWZktxZmbda0xt2S3DkyYVuRphZuGzVq2c5mIAqIAT+D/kNK/kNh8TwcSZpFVVYqsRSKmUSmJiVxu7zPGueONTFiUXUZg/4WtP4Wv+F6jUYikxuMlwjeM2nMznHGMmUzE4vhep4XU1dRLpuD1i7uZiYkJghEomABAVeJQJlcWu+fp37QITYQ1ZYcrLG1bLcuPMwWtGzRqtcYcrRazYtMzfK2ZsXONgAKuQFfg/40KP40KXPlz5OvQ69Hg+B4ugjl4fheD4HfheJhE1MVMUqGEVBExmt4yuMzlmbZXMpmJGdb1c8Ag/4ldP4ldW9TC6By59sxGcXx8DwfC8PxuJU4uJpcTMReM0tebzOZuZXLMXa6vU4cIiKVEajUOACDxEwTJKYmJRMJiYTAJiUSBARdXEAJTBMEJgSTEzd8efj5+AAhNhGZu1ZNG7HEtyYszBa0zZWC3C5xt1uXC1xZczZi1csWwAkDCm8hg/4IoP4Iub61z6eDwzq9XhqdZ1NRFIrWZsCE/FAl+KCmdcFc09UMEsUbUlLFalrSirfLbXjwgITnauvGSCNYwmnCKEYCMJr7+XLAITYQyzMmzPI2aLWWXCyWtGWHItcssWNayYZMmHDha4muViAKWhiE/Ael+A+vcy5NzBbFSVE07zXnYIL+7jv7uNo7mlSvG876vnCFy2Ag0qFHBBChgQoYZacnLhghNhGbFlx5sblutb4sORa0x5mS1w3y5luZhiatMTTEzbtGIAp+KoT8Egn4JBceGqckISpaGClLUSiqw1rW9Z1jG1eBweAAhPxU2fip72UShipilghKdb4ceHPfDlvPHOM1pWwSyT0VoISngKNe6gVgRRhCKBGU4RhFEinXDwc8ACE2EOcrDK1x48q1riaMlrTJlYrcWRtiWtMrZw3xt8ORrmyACnEkg/4KRv4KPZjNXFxeMtxMRFY1WqqKVvXXAIT8VxH4rYY5ryyxvPbq1t+DXDLOc4QotLEzN0aUhO5bpznCsIwIRhNGMYRjBGMJo1y8+GAhNhDfDky5MWHCtaMGmJa0b5cy3EzbuFrdzlws8rjGybsWYAqHATKD/g6S/g6P5zw74uMrTDEarFaYhWU73ne853F4qsctRyCE/FFp+KMWdsUs1smTJbBC1Y4Z5b48NceOd74b3TipLBaGClo5M+6cwIOPgZ8ApFxUxKYmxEoTVwTBMTKb318PrQAhNhDjFibtmmTItyMGuVa0cMcK3CycOVrliyYsMTNsyc5mwApdFoP+ECD+ECFvOromCJ1LwPB8YIP+K3L+K2PCuDSou93zeC5c+YCGgLyAXaDgoNAwEHAQqFiZeTgroCE2ENW2HLlas2i1vmbNFrTKyzLXOLI3WtGTNu5ctnLjE1ZgCqUBQYP+Ew7+Ew/XfmbvLcw1HTXThy5Y1VWcbuecXa5lk3cswpqo1HLfDECE/Fe5+K93PCclMFMWDBgQTrHLhnl048uPPjw42OMIYMmbNozcJwMGjFqxWlKNa5b5YYZ1woTN1oPBKMYQjCCAnCJGAEIkYQjCMEJoRhGEYRhGKM8fVjDwACE2EZmGVuxat2K1s0aslrRi2yLXLdllWsXORq1xt8jBphZgCpMBOIP+Fq7+FrvO+eN1dIYcNRy1jGqxFFxm93m87bm5tdQ5T4U6oIT8V0H4rt7RhglgpiwYo0jC88OO+vPp068+3HhjbBk3atm7VwsGLNmwYpQjeeOOHTOE8AUl4DjGCcJkIgAEUIyjCMIgEIzjh4e90iE2EZHLfG0yt8y1k1zNFrRjkyrcLZgyWtsjPM0ZYmDluxxACnImg/4YTP4YL8XhE7jq7z1dZzN0qMYxyrVcs9ueMoP+LKD+LKtO24zM1es8Go1w1y4Y4YRueLrjvvKE6WSPdJRhGQnCMJwiRhGEUYp308lqITYQxyOcjPM2yLWbDKwWtGjhotcuW2Va5xZmLFq5c5GTdgAKgAEsg/4aKP4aKc71vVwRE4ZqIjGMa1qIq7dZ553tziMghPxV9firfhbJC1ZTve+OuXLhw5a5YwnipmwZM2jJkxZrYFr1w4SFxGUgzs8MMcJDAAhQwCGKGAEKOvSwwaohNhGLNkZuc2bGtw4WeFa0xMMa1xjxs1rhhkbOczNi0Y5mgA==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Q2HAOAgAQdBJgF/AMBEFk4RmHd4dxPl1ejUlQ35QIDCEgQRP//A0U1BQM4C2QZIDIJAJCbAwE3wB5FMwkAkIICAdvFHkU4CAD+AwB7hdI0Ek7ApD/TAKQ/CpwBS4P9vh+3xN6HDj244uppicTwmJxNZiblmJsmLiZgiYXBms1MzNWOvTyQg/4iiP4iiTnyHft4MVutznOZ3eWavEarEVUVVYxw5cNcNdNYiEZbnne+ed+D27i68ECD4RMiCCbkARMSmUoki8TFXUkxcAmJmAX19249YCE2EN8jBi3bMWy3GzxYlrRg3ZLXDPKzW5W+Zw2buMzfCzbAClQVhPvXPvXSEeJG2DBS1IQw0x1Ag/4gcv4gczt3i4zcjV9LQIXAZqCHVwiAhQqbcXTQITYRizYWWVq2xLW+Fw0WtGOXKtcMs2NblyMMLls4ZtGLJsAKtQFMhPwP+fgfpphztccscbDatpUwYsGSmLBK0IQmw1w48OXDeaVMGY4TFS0IQrO9c8888OGt43th0V0aAIP+Hh7+Hkfox4Twta4cscJqYzfPe+PHj1zzzxu0Tiq4VqsQK5xu7zNrjOJFY1jtPkc9YIP3tezu4iauokiS1xcTEomJiUExMSBCJqYmBMSuLzOe/i8/KCE2ENMjlqyaZG61xhxtVrRi1crXLdniWuc2Ns4ZZGOJziZgCm8jg/4Q1P4Q46zu7vKMzWeE8q7Vy1pUVisRwraD/h4A/h4j6cdRGq4V0xwjg1nGcZiZve858GZ5gITRyndnCNIQlGEpxJwjGICenppAITYQ3ZOXDhplzLcbdi3WtMrNwtwtMrBazctMeNjlZ5GDXCAKURGD/hIk/hI5q4uInFxGeW8Ag/4gMP4gEaudQUzXfXPIhYNdDFr4yCOCmemm2UAhNhDVlhcsmLDEtZMG7Ba0YNcK3C2y41uNvhx4cjdrhcs8wAqNATGD/hOc/hOd6xGZvK4iNY5I6RwVFFXMzm98b55uU9N+E7CE/EC5+IF3iY8VpWSrHDXDXK1zwzrGEbQwWtS2DBilghgnDHhlp3sohdFM1cMM0ckKCFCQiGCEhgQRxRQwIIYo0McNudjg1gAhNhDljlcNWbdmtxNWbFa0c4Wy1yyZYluFu3aY8bVrict2oAp9LYP+HSj+HRu44x14eTy64543UxK1s8r5a5a1y1itMRi9NoT8O+n4eC64r4L7ODoniniUpijipaVo0rDDGt41YWFlhnJgg4picRUxdzdiUESmJJiyUs9fXjkAITYRlzOMjhnkZrWjly2WtGzditctHLJa5buGTPNkzZG+RqAKfi6D/h9c/h9pmauFym6isY1flb1FIlm95453u7hi8cJAg/4gOv4gKetVeoxrDCdzzvvXO9zm5moRGIREVwvXDiCEl3IdO8ycpyRIoRQjKKMEYTlGE4Iq48+2vgIhNhGVjlcN3LNwtZ42+Za0w5G63E2bt1rZtlYOXDhrmxNMoAp/LYP+ITb+ITfw5iYRFMVDsxqNTV5ne87TE4jURw44rICE/EA9+IB/hVpK0ownPDHDlplxzveCVKZMlrYJSnTCvjhnrPKAhHgZDwHeAIwjAEJiNIwkEYxjXDt4LoAhNhDRq3ZsWzHGtcY8Tda0zOGC1xmysFrLJma5HOTIwa5sQAprHoT8S5n4l4cNMcE4zVspSmDJbFgpiviz4NsghPw73fh3LralLUtK15YY47473w3xyz0x4MewhdYi2cCBAQEZDBHBDLPXTFCkITYQ0bMMTlswYLW+VxiWtGjRstxMsuVa4buMeFozYMWGbGAKQwiE/EaR+I0ndXAYgIT8QQH4ggcNpQnqhqKKuYCAgZmOITYQ3YtWGFu4yLcrdi2WtG7JytxZm7ZbjYN8bRvhYNWbLKAKpgFDhPxWofithgjm4PA06MOCMIQjSEpQxUlayUU51w3y314dbLa+SFslKWtSVLSxQtCWeV9Ig/4ffP4ff6iZxnevLxzjnm85luqqNVyrtrHTXDhhjOOLrHWrrhjhjlWoyvOuuc7Ag/Q6e2jCJm5i1wJiYF1KJgiKESmVwmBC4uefq+HXmCE2EZGOTHib5mi1g1xZlrRmxwrXOPGwW4W7Nk2bMsrNplwgCr8BboP9xd+4j5hjPaK1rHDUco5VwrhrljVY1Sb4WmIlc3ElVFZ1lmZTmRnjUyyhmMzaYqoREyuIiFzuuOnMgv7Qu/tCvQ+P4ullyMqvM8y5eFa7bx4nJJdq3jmTNzWyyy2WrJGGV2dWS5GbZ3neeWfCg496Pb4yiBNSmCIRMJTKJmpgmItEwmCJmJIkiQARMSiYQJiUxMC5lvv59+cAITYQ4YOGrlmwzLcrJswWtGDJotcOcjFa2x5crdu2buWeTGAKhQEyhPwA3fgCD1a9WnRp0b8F4xTUhLBClrStLBGUIlZ1nhnhrebDSFSD/iVI/iVNq669PB8Dv2ViuDFVEKvLjed74557zm7hVV0nh4CD6dNkTMZu7kTABMTEwmpiUid+L5b0gCE2EYWOVy3aZHC1s4ZOFrRq4ZLcLnK5WuMbRq0zN2rXK0cACnIqg/36H7+eanU1NDDThPSeF0mcsuMcb5z1jjigg/4ojP4of5xfBwrERc531vrnjN5hM1mIi9RjHKceAIP1ON5vOQEQpMxmVxMCVzMXz83kITYQwY4mGFtjyLcTRqyWtGeJqtcMc2Za1ZZcThnhYYczJwAKey2D/gAO/gAPq4k7wzMIqq4VjWIozHOOOb6urnw445SAg/4r/v4r//H8bwfAK1iNJqy7Tlu56xxmbrPC+E9M45CD+BPLkzzm0IRKUotCYiauLTKZvr58ewAhNhDDIwxtGTVotYZWjVa0csma3EyasFrjNjaYsTZmwwtsoAp3K4P9+1+/hw6xy8HUxMWimmt+VtEJlOczvi8Hh10Ag/4u7v4u/ejNR4BwimNxudz1jdznN5uOMNX0eBHLkIPzvA9WJi03FlXVwSmJiZguYlOb7+KAITYQycOXLBqyYrWjhq1WtGLJstxM8rJaxYs2LTIza4m7diAKYB2D/f2fv5+NXQiY3y54uMxMwreAhPxj3fjH9ZMuQaNPAy4q2hGkZEZY4XiAhLapzjFGEZwTJkYlcPVnHnAhNhDPJkbt8mRktaY2bJa0ytsa3EzyY1uFmyYs3OZq5aZswApiGoP97Z+9tb069MZ1tFzKVb7cagCE/GqV+NUtkyqVyZdU44IQhKaGnBeeMIXUYlGnplhQwQQwQwQwwy15eVogITYQzw5sbnG4arcmHE3WtMLVwtw4ceVaxwuW7Zm3yYsLNiAKWxuD/enfvVcd+wb4WlKRGN658oT8cRH44e8oGQstJCcZuDu35MqFwWUgzaFDHDCjghCFHTnYY9IAITYRkZZW+Niwyrc2JqwWtHDVytcMGLNa5ZOcTRy1yY2rJsAKYRmD/dbfut3HgzjIm5tML5Ty6oT8eDH48Bddrs2fdGlsEqSpNHHXPwcohoK2k48hYWDhUBAwAQMPL08BA4CAITYQwyucrZxmarWjdjjWtMrdwtw5MjZbmzY3DTK5bMs2ZyAKjwE0hPwPjfgff3b92nRvwVrNGS1sUqYI2rKcJwkjSssbLHPGeGlcUISyaYP+JMb+JLfvjPDj4k61UVczubi7jcbzPPO8zmrw1GNNNTJyhOJivhvOs4XtGAhOE4xjCJKFIk53JQhKUoRnXL0Y8wAhNhDDJhaNGmZotwsGbla0a4nC3FmYZFrVjkxssTjLkZOGQAp9LoP+B2T+B3vxPFxG6ytMTisaxw1wqqmZcY4znOc3muPLNUCD/ijM/ijZ5c3JwcI1pETNzu8t53fHc3KkYqMX2muwg6+APH53dpCamYmJkTCJgmLWZvfh9/YAITYQ1cOW7ZsxwrcrdkxWtGzfItxOMbZazYssWJi0zYsbnCAKcCOD/gbK/gbLKvGTvrOt9OvSYFxZWdN6AIT8WPX4se2eGTfuK6K0rXRp1a9l5QhCE6Y8HB0aQIW7IZONAgjRQoYYUaFBCI0stOBwMewAITYRhxNmLPHlzLXDVu1WtGmNktxM2rlbkZs8rVjlzZmTNmAKXhiD/gZS/gZTmJxxxut4zCoq6q4khPxdAfi6ByZc0J5J4p4MKd2vVrxY80SE4FJzqvKsEYopznXbw48YITYRhZ5HDBziZrcjJiyWtM2JmtcOGbBaycsWmPE2bYWTHMAKlgFAg/4Gdv4Gcc6nJx4eD4Hk+R5fTMXMXEqRjWMa1VRNTczMytK44rrxcXjaAIP+Msr+MuHxPJ5XXTwfAujRUVSoBaWYmZuc3u93m5VVViunXleigITFynL2xtK1JIVjeMUYRghFCIAEIwEYIkYRiX4+uHQAITYRhY4XOJhhZLWrdk0WtGjRqtxYWbVbibuXLLE3bs3GFkAKUxSC/lgj+WCTnfeUZZjzyoT8a4X41wzVr4V4QjKa9tvAxoXRYeOKeWGeEQwq8bfDpiE2EMseFq4Ztcq3EwZOFrRw1xrXDNtkW42bPGxyN22JqxbgCpIBRIP+Bjb+Bjd4PgeLq4urxMRKCYuIhhWEYUwlGayE1k5631Z3cc+W4IP+NaT+NaVz5YtCrqaIRipxFZTOYuLTc8XG7zNqmMRiuXg+Bz4RDhntnACD+APD5xOcwJXIAAiZgiRExKJRdSETErzz8/jQITYQyzN8bZy4zLXDTLhWtMzXItxZWuNa1ZscrHHkY4szRyAKYR6D/gWm/gWn8nwN8M8gThcSQxV9LIP+OOz+OO3WOvTwaB4GaqsYSmefDvcghMVJKJ1vOM0IwRlERnffwY8YITYRhxZsjHExZrWGJhhWtMjLMtxM2+Na4cNWLbLkc4WLhmAKeyOE/AuJ+BcUY8TLkx4sMLTlGUUk05YcGfNp0OKAh/HiZ48TRCISiUThkNikHg0BhEAQKAIAgEGmNardcrtSqabAhNmjg3nCCSSMKxjCcIwjGEUpxvl5qQAhNhDZm3a4mGPGtYYmONa0bYcS1xjyMVrJhjy5G7PK2zM8oAqoAUuD/hBY/hBVszh4fhdeng4m7i1QxGKqoioRMWTPPwvD8DjMxMXE1Kxx4c+Xfs8XxExIhPxKLfiUt2adGfM16owshSdownKNI2QlOFa3XTITXtwZLxnGdJ0YGCGLTox4r2Z8zIiAg8cpmYQtNrTUolFxIJgRJExMRMEiYkiS0zu+c78H4CAhNhDdjjYsMmbItbs2uJa0xOW61wxY4luFg0Yt8bZqwzZGwApgGIP+D0j+D1vwOfK6qM8OOMkXETqOIIT8Ucn4o18ubPmz5p4+NlpGk5RjGd8GsITUrGMYkIRRRhOM8PNrwCE2EM8zJw5cNGK1iwYN1rRs0bLcORpkWt2jNi1Y5crjNmwgCpYBRYP+D17+D1/OPF8Tz+2azU0hU9O/SahFTVTUTC6tOLgJu1yTMzzrjXPGNoP+LKr+LKvw/Czi9Xrjw68N0VfbPBVRErjNxK7jM5zc5m1xMXQacHK+GsiD4eFzvMTEQTdpmJRIACYTARMJiYJiyblvn5r4ICE2EZnDVuxY5sK1physlrRw0ZLcONriWtG7Rq2yYsrJqzZgCmYfg/4OvP4OvYkiV6uUTJExUxWenXlzhPxeUfi8pw4DBhZGXiYbKII1XjHPo05s4ITNjrS0JIkZxRRhGMIxnXHvzvAgITYRlZZGzZzlYrW2LI1WtGWbKtxNW7FbmbtMuFqza5MLNoAKlwFIg/4Oyv4Oyw48Lrjw8PWYziYmkRE4lUxCKjfjc1XDr4XFCisrzbxYlapqAIP+M7T+M7UO/bny79uOFRiaRhFRhUptxZ58uMyuK8fV3czEVOldPF7KRy3qAIL8JfgdIrds2wFigEpKAllllqhEiu/P9Px/ECE2EOMjBi3YNHC1szxZVrTNhwrcONyxW4WzRszaZcWFg2xACmsfg/4OFv4OFxnGccYjOs1E4Gt43hCwhfjaA+NnO0qruvxls0ck8UsEteEwuAwOItqrqllAhOFCsYxjOpGCcIxmnGMYIR4OnlAhNhDVyyzYcjRity4cuJa0ZOMK1w1yY1rnI1Y5GuLG2YtG4AqQAUOD/g3e/g3b3WcceHg+B4elkwMVFMMXpEMTGZjIupiVzd3mZmUT4Xg+AIP+OgL+OhOuXh+Fx4ZxwpVUpczKYq9ZubzxnKZmsiUouKmIhGpida2Ag+kEBmZuUkSJJgREwCRF1dXV1KJiSZ3786AhNhGVyxxOWDNutbZcrJa0YNmC1zlxM1rNjmaMmOJy1ZNMYApoG4P+Daz+Da3r0TOM43i4zSavExdMAIbx5zePOeOg4uWi4SFiomGgICAhIAhYiJnbq7XghOBq49YIRghOMUUUYzvn4sdQITYRhcuMeXHjarcOPExWtMjbMtxNWGVbka5sTFq1Y4crBmAKtwFXg/4YtP4YteMbhCsVii+M9bzE1jVQnO+M2jThEMzfGs4nUcMVCJmUomIhcXK0XrfbeJCD/hmI/hmJdo5VjUaquGuGunTliNYxFNY1Vs88895u0RBni57mZxw4VobzvMw4VjVXPHrx57zcQIS3eg8EpyEIoTkhOSMIiMZREpyihGIIyiQjCIRgQiQiIREYz09GLwEAITYQ1aYXGbDmbLcWXJlWtGbXEtcOW+ZbkyY27Fm1yOGeVoAKkAFBg/4e+v4e+w6dV116ePy3iyELqkaqOEYgi1xMoupmd5zfHK6qawCD/iSC/iSDDeni+J37eD4G9RVRieCImIUiUzvOc5zPNxncWqqrDE8JjoCD1rOZpFTBK5TFzEomEwTARMRMImUgQm+/m8+wITYRjZt2bTMybrXLbM2WtMrdotw4mjha2yNcbHLmyuMzFmAKey+D/h4A/h4ZjjjjqIiorFVVY1WIxjKb27zxvnO5mcXwrMCD/ijG/ijFwqMTphpSLm+PHrx3xvjE4vhfKVEQxieAhMhCaaMYxhOU4AIwkhAhFNFFPDt4LvAhNhGPGyyt2WZytbZcWNa0aNcy1wybtluPDjx5GbnMzzMWoAqQATyD/h3S/h3T5uXXp4NTmLJxFKiMYrWMVgi5vbjHGMs25sxmoxOuXECD/i0Y/i0Z7x08PwuPJUYYjF8pqEs3xdW82mUXGYuZzi8RiKamq8CD7bRKYtEImYm5SiamJiJRKhFxMza4mphfh+XfwIAhNhGPG5cN2uVgtzMmeNa0zZGy1y4cNVuJw0yYW+FgyZs8wApWFIP+HdL+HeHoZxrcSuM4i6wAhPxfVfi+jubNvKz4o2nKc2GIhchgs2I4YCFDBPTi8DQAITYQyw4ceFgwZrcOPJiWtG2ZgtcuHDda0x5XDFjkxOWzLGAKnwFOg/4dkP4dke/Zdb069Hg+B37eLqauETCLxMIxDUajCMZRcVNXCOM5u+N7vM5lV8MxAIP+NBD+NBHr0c+XPk8HwF1E6TURUTgiriJuZubuVsrnLa5QqcImEIw1fK6gg+mptayS4WAAExMTEwCJRNXi4uCJIlMWlx8Py594ITYRmyt3LnG1xrcORgxWtHGJgtwt3DBa1Z4seFvjaYmzDMAKcS2C/rSr+tK3wfCAHjzzpNjcsBs0ub6UhPxtrfjbXVoAGbPo08LPScM+7fuxySgsgjGGGK6E4U4zVnGMYowQjCEYRhGCcIiMYCMK4+XXvCE2ENWeJxjxtmS3HiwtFrTNkzLcTloyW5mLJxkx48zBxlagClwXg/4c6v4c60TM1dGcTNTjn4HOAIT8dQ346h3A4PAz5r4J2nJGGGV6XziEtqhO94kUIxirO98u/lAhNhDNllyNGThktYuWGRa0ZY2a3Dhb5lrTC0YZWONw0a5XIAp1I4T8OUH4coQGbOtGMJomHBhwY8WHBjxbdnH4wIfx7pePdMBA4EhiAQRBIFApHPp/OJzOJzPJ7TKbXK7YLCCDx4EXvKCJXMShMRmM5597jUR4wCE2EZXGZlkxOcy3NiY4VrRkyxLcLPFmW4m2FwzbsMzHHhZgCo4BQYP+LH7+LH88HwPD8Ly+GYymFTGIhiMVisRrE1EGZubzbnGbu5tcXjeqsIP+JeL+JeM79s4mGM6nE0xDUwi4lc3vO57uK5TBUToxE4azw1CD8rnsqYSm4uEomQRKLiaCEJExZEiZvPh+e9AhNhDhiyZMWTdotYtcrha0zNsS3C0YuFuZhjZMWDBu3ctMgApkH4P+KyT+KyUHgeC4cdTmrxN1ulxE9JyAg/4pLv4pLwcubW+jr5XXUREUi64xjiCEdrg55xjFSEBBWMYhGuHox2AhNhDTM3YucrJutwssbFa0aYWK3DhzOVrXHkcOGWJlhbOWAApiHIP+K0b+K0dx4BMLq4zWYmI3054whPxZjfizHYsYZs/AnZinirasIVthjMCE4WGE41jOCEIEIzjNWd68evQAITYQ4YsMLZjmcrWWFk0WtHDLItws8OJawZM2rNk1auHLBoAKjQE5g/4qcP4qcefLny69PB8DxdRcIpqK1GKqoipmW44xtxc3GdzcXOuagIP+MQ7+MQ+YmMZxnwM4YTESKqt43njvjxvcccXCJiMTqK05SoCD9jrPG8zMokRcTExMARMIQmpusxNWTc+P5c+wITYRmy4W7NljwrWLLM4WtHDdqtxMHGFa4bOcWNk0yMXORoAKWhuD/isM/isNBx4OuKtExBTW6gCD/jRe/jRfByc/G3icTiYrOr5bSIRijKATjGKJGcryw4+PXtAhNhDTG3bMMLPKtZZHLNa0x4sy1w2ys1uNvixZmLPJkc5mAAqWAT+E/FW5+Kt29jXqx4tOjTo34poVkilJSy0pQlOkYwnCsKxTrCdYzVlWk9HD0IP+OBz+OB3w/COPCYmImYiJrWKxSKzFzLK83PGebN3cIzy3ymmHTwcAg68zju1piZi4kSAmJiUTETAgmYmLiYmbi74+joAhNhDFixZNGrVwtYsMrJa0ZNWS3E2ys1rjHlZuWzRm4at3IAqbAUeE/FTt+Knfg8DfgZN+7fu27NeK2vJG0VFEIQhGCBSsppozjGsppyqjGM4xjFGk8ESD/jtw/jtxupi6mDGek8/I5qkgrOJm423e7ymIqI5eDjl5eImaiKisHDPBAIPHa+ICLSlIJgmJgIAmJRKEwkiVXEze/J8XoCE2EZsWHJhx48y1kxaY1rTG3crXOJmxWtcjPI2YtnLnG0ZACnAahfimi+KZ2UijUUgtswMlWPx2TyWDwQCH8fWXj7Li0NhkLhSGwwiUTVKp1iRzW0WmvV+eT0CGmkBCwsPAwKEg0BAoGBQKDibmAhcCACE2EZWOVu3ZNca1k0xs1rTK5arcWbCyWsGLnC4y4cLhw1zA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wUHAOAgAQdBOQHwAIBEFk4RmHd4dxPl1ejUlQ35QICEghIEESAgAJFNQhIEET//wNFNQUDOAtkGSAyCQCQmwMBN8AeRTMJAJCCAgHbxR5FOAgA/gMAe4XSNBJOwKQ/0wCkPwqoAVeD/kAy/kAzdu4zh4PgeD4Hg108fhdZgljOGJwiFTiaiGJowRBBExK93vPO+ec3Kcx1xmyD/gz+/gz/TA58m9b1x4GJxGJjExETEJRKUpjMXOYzGVs3d7txJiYVOGNOFdK1EIPyErm5m1xIExMTNXCYCYBEkTATAmEXUkSiSJi4tv4D3PYhNhGRzibY2zdutx5mzBa0x5Wa1zjZ5FuZmwxZWzZnhb5MYAqSAT2D/f9fwAJ1N3m7tus6zpU6itYrXKOWq4VqOCpbd57334+Dz8Xj363xxDgAg/39H7/nlMQVNIangxqsRiVzm97vjfPfPjxni3jPKdYx24csdnLk4IPyua7XExESFkki6khAiJqYmozVpXO+/o7rkCE2EZcOTNmcOGK1rjcuFrTFkyrXLNnmWuGbTC1ascmPKzygCpUBOoT8Gf34NF92vVjxNtp1rOcloZmiWCFJQjKcK0wywyxsccOG9bzVpHFXMUCD/eTfvK6mB4kzqsRU1BFs53fe+8953OazFVOoxquFcq8CvG1y8ICD8DzJ9slF1MTUxExMzEkGJREpiUXFxK5mb4+D5NdAITYQxbOcbRoyyLcmFw2WtMuRitc5GbRbixN2rBu5atGLfIAKVROD/gx6/gx758nXpeLi5XrnGoP+C67+C6/OHhK6a6a4KxO8AITjQxxrGMYkYxnl4eOwITYQwZsm7jCzzLWGJiwWtMrBwtxNWuZazc5mjbFjct8jfEAKlQFDg/4ffP4fm/Md+wc+W4qYiEXUymYmIBEohUqmlKXMbmWYmHeE/ACR+AE+iMA0aeFeyUlEIRQwsMaxz5s5ixuDgvO+GsZzQUlSUrUpHRjxMgCD8jlHuomqgmYlMAXi4ReERSYqdxmJi0TF1IXefF8WOQAhNhDly5ctcWPKtYYWTBa0b5WS3C2bNVrbKyxs8rRk1Z43AApDDYL+xIv7EjAHjyCD/fXfvrwB4fhAhMWKeGsZwivwcwAhNhGFm1ZOWmZmtY4szda0wuHK3FkwsVuVy0xZMrnI0aNcgAqwAUuD/iGg/iGhLpznp4viej02m5iVXEzSsY4VwxVRqKxVYiKi7uc56565553nNxzx4fbvUYCD/ezfvZzr0c3LjwmoqqYjTWsYqMs7vjKZmbznOc53nc7zmc4mo4Y4YxweBnwp4aqE3SrC9p2urOaYjETlOkUCMBOUYRhGUVKyjCMoxlESrKqbDny8Gk/AwCE2ENMuHI4y4sa1g1YsFrTE5cLXLPKwWtMOJtlaMsjJgyyACl0Xg/4gpv4gp5QDjjrrJeMzjuCF+C7z4L38Akow+GMZZFhprJpCmDAghc1Fo4IpIoEUKGONGtzs8GUAITYRmzOcjPGxwrWGNu2WtMLFqtws8rha4a5c2NswbY8jZwAKbSSD/kbU/kbTxnhnG+HHG5qwmZq5i11fRjGAg/4NKv4NQazXPlvher8DjwPAjHDGtVMQnOO++PeE5FYVVhcjCZMRjKcIhOe3oo9gITYRja5sOHCwxrcrNxkWtMzdgtwtc2FbmzZmGRs2zZmuVuAJAQovAgxvxu8NTzp6gARAITYQ3zOMebKwarcTdw4WtHDhstcN2rBayYt2TPM4xsMuZsAKayKE+us+vFwZNeobseSeKmCFoWSvWdY1pjtC4IP+Apr+ApmLxkTMWze88Z2TSr1muDkAhNma9ZoyqnUmRlOE4RRhOvB4eDD3ACE2EOcTLK3ZscS1y4cOVrTE5arcOPExWsMmHJhZYmmZhlYACl4Yg/4BXP4BY8KqUbbm2YRqY7WAg/3cH7tPq6TjhqNYxEKjNc+MeKCFyl0UOngjijijihgjiRw04m+PDCE2EN2rVsyYtGi1y4w5VrTE0aLXOHHmWssrTLmct2jlhizACmIig/4KhP4KhekXwvAShU6jDF1m254y5oL+RoP5Gh988yVNzso3ZbbDJb8HsISnWjHvwhACCMIwiEYIz08OmoAhNhDnJmytcbXKtYZsTda0a4mC3E4YtlrDGyZuG7VjiYtXAApdF4P+Cdb+CdfhxdOuN1vHNmZnHGtbhPvIvvI9OhWmiWZmlklCMZTnDGCE4XBhSVISnNeM4zgz8fDHlCE2EM2OHJhyOGi1tibZVrTE0brcLhlmWuXLBozYNWrHK4YACmceg/4K7P4K7fDx0A5VjXLhVVbrPWOunECD/g0G/g0HrjgC53PGbzG+WeHHlx4R1ITN1Me3DhnGMCEZRhNWMazvBh09ACE2ENszFy5x42y3DmaMFrTM0zLcTdjiWuGDnDkasWDDIwZACpcBOYP+CQT+CQXp1TDwU7nd3DlPTHLhrhXCdTNXWcXGZznjnrvfGbjPgRrsg/4LRP4LRbp4PgEcoxWnCOGMcJi99+fg9efW+8c23GtzKK1jFcM+AzyAhNHA6MIUIpxjGCE4RRnCMCUJIISrERIwRRnPHwdcOYAhNhDXDly42zTMtZNmTZa0ZNXC1xkwuFrXG4cMmuLDjZYnAApjHYP+Hvr+HxXyDlquUY4Xq4urqcYvt1u+YIP+AjT+AjvBxxN3m+dcazCpqY4HCISXSw6b3ISSiThVFGNdfFnTiCE2ENsuFu1asMS3G3cN1rRpiZrcTFhkW5mDTFkbNsOPEwYACmEYg/4moP4moYmbjMc8c441N4jTXbaE++Y++ZyZdlbQySySyRpOc8M63YyFuw2RJIIoYIJY444Y4J58fPDqACE2EMGzFwycZG63KyxMVrTKwaLXLRthW4sLFzmw4WuVlmygCkgLg/4f2v4fr8RUYzPPgIP+Dkr+Dm2bi4pPQIWDCRwwxy04fA4gITYQ4xYcOJqzZrWTFgwWtGWHKtxZcjla3wuGrPCzYYXOJuAKkAEwhPxLyfiXJ4YymG873kpbFgzYNUsVJQlOVYYZY56cOfHly1vljhCE/BZx+CzWYtKGSmDFDBCCE61w4cunLpw6a4a1jO04UxWtqlTJIIXRSQ6uGKKGCEgghgQkcCGJAhkhQkMEMMEMEuHy6DYAITYQxyZGOZwwcrWzRg1WtMzJmtxNm+Na4Ztm7fJkZ4mjVmAKXxyD/j9m/j9x4b0ERFxmsylMTwzjQIP+FXb+FYPlz5B2jpXLhgm5zPGuPMCEwdTjqznOMohOExGc8/FvoCE2EM27DC3bZWa1sywsFrTDhyrcOVpmW5GGRllxNMLPHiaACo8BLYT8kUH5Iu7xtfBhtPBDFbBbFglSkpKTlFhrlx58uPPjx3y0vWiE/CkV+FIG+TFixWtaVYY44WOOOuO+m+u+XDhvWUsFMWbBsZsUMACFozjQwCKOWCOKOKGAhQQoIJYoYIYI0EMMcN+dij2QITYRlxsnORo3yLcTNq3WtHLBgtwtMjJblb4cLBjhYsmuRiA=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44HAOAgAQdBKILvgUBEFk4RmHd4dxPl1ejUlQ35QICIQhIEET//wNFNQhIEESAgAJFNQ5IEET/gYAERTVXDQAAAAUDOAtkGSAyCQCQmwMBN8AeRTMJAJCCAgHbxR5FOAgA/gMAe4XSNBJOwKQ/0wCkPwqyAVKD/gVe/gVt6Zxx4ceHft4ut1kkpE4mlIpUUjAxNGGEJxm43W4mJjMcZ416Md956+Dnx4P+ESL+ESeuvTv28HwO/bjiIRERU0qmFKlKdxlbMza7LJmbudzm2p1WMeB4PSXK3DKE5WGa8U05TRIRjKcIoTgRhGEYRhGBGBCMIwCMEYEIwjCMEUIoo8Xlzl4EITYRhYYmrZuwxLcmJg2WtMLJitcOHLhawYtWjDIzZtHDbIAKggE5gv5aI/lp1sXJeXMThkyRk74reeZ2eZ5uzZs1uz4fHucAg/4Evv4Ew4iJpTF6qGJtc3M2mZZrcZbcZzG9TjFajpnhE4CD8bMptaRMzEiJRE1MQhEzEpi4SlM5nr6cUCE2ENWmPM2ytW61plbNVrTFmyLcWRpkW5WzVmxysnDNk2zACoQBOIP+DeL+DePr079vF1XHF1NTpWJxURGLxMJmLm3Gd3mckRGJ4JCD/g8m/g8nzjOJVOs8JxURSEzaebd5cUZRlla6pVcOPKMgg+HC8yhCU2sJq6mrxMJExKJIupSnPX2ZgCE2EOc2NtmctG63Nlxt1rTKyxrcLlqzW5MjRpka4mbjI4cACpABPYP+Dnz+Dn1VnPl4PgeX2ymrxnFMVFVFRSk1JWeGZlxvi6znM9YvnICD/gOs/gOtdehnGcRERVVGp4TVrnM3mZnjO73PGJSiJEMOHB0AhJYIJIKzRqiijCKESE5RgQQQjCIiQijCcI4cfPg7QCE2EMsWJtkaMmK1njZ4VrTK4zLcTRvjWuXLdhiYY2mPKzwgCq8BX4P+IQz+IQ3r0Ac+Rz5HXo79u/bw/C8XUZheLqcXCGFYjhOlQLuMwRU4mrZjd7u97u0sZ6bqpIL+P1P4/V9+gHw/AbhYJZebJZDJwxZVypM2dr3e3zfPdu3VFkk8PEzHpnCD8rc3u8kVFCUkRKJmYkTCSYmJRKJgmAhCYlFkXUxMRNXWcZu98/LX7wAhNhDLG1bM2LdgtZOMuVa0Y5cK1w3cY1uVjkzNGmRq4aYmgAqBATKD/iDC/iDd1KLq4mr1nE4aitVwvkmt441zjN5nM3dc+XGsAIP+CsL+CsNV8N8r1EaxVRERm8zzvje743zcbvMMOEcI7Xrgg9bqsRJNzMyCYEQQiYmZRcSu+d9fD8IhNhDXLjxMMmRitZsWzRa0zOci3E2ZNVrPGzZ5cmJtkytWoApTE4P+IJT+IJXTfgbqmJi63XOQhPwY8fgx50Vx8TPaNq0rJWk8IIL1xbGrre75898gITYQ3xM8TPIyarcWVm2WtGebItwsnLBa4yscuVqxYssWRoAKVhiE/D8t+H5cDNn3VpKy1sEsEcmkg/4Jyv4JywLq5rMTFpuOXcCEdTHy0oUSRRVTNvJrqCE2EOGDZtiat8i1q0ZMlrTNmwrcTLIzW5czhq5bY27LEwZgCrgC/wGD/aqftVQBy5gOXN279OvLn069u/ldaRSJhNZi4tMTKCamEXVzFwmIhSMTEkzMiYiLiJlKZQiCLqwTBcT18bx+3fwtxFXTJ18TxeXN06nTqAAOvTr08XVrlK0TEkWi5mM4mEEriSL1NTFQxKJTcruYilMTy68FAIL/AAwF/gAYDAEoD17evfOmbmy5soSyypVTctwsWWbgZpKLG5mgG5Sbm5blSwCyk3BYlGaEsrNOdAAHjzLylzRYVJsluWywsWJaWzYsVKsQiSxnee/DQIL5uzVuqhKipYRYotSpRKJYspZZYsSgSglEoCbFhcpKAlEolAJsAJRKllyxZZsoCwJQBZLKlmwsABCwqwFi1u9+/7Z+GiE2EZMrhm2xtsq3MwcYVrTDlarcTBo5W5W7hs5xt8uFg1xgCucBmAGC/m/7+cIbs63NXO+Lh4XxvEciYLFmXk5MkzMkzmTOTlRctxLF2LLZY229veuty53m7fL28urddXddbWte93vu+bvnZ8/Pj8iC/rAD+sB4xL48+LneVZcuXJLCXNhZZ3NWbFliw2y1Ky7zs3NbFsCmpsFW3bNZuUWbl5uXLluWSMljN5uevfwc6IOuEpshEkxcSSlMTExMTARKauJiYIlExMJARMTExJEqtEolExKJRMSCJqUJgiSLCSYCakJnPP35oCE2ENWGFiwc4sK1s0xtVrRw3zLXGJhmW5cmTEyxZWeZqzxACvkCiAKD/gdu/gdv48Dnyus4FXVxCYEJQupTUoAmF4mUxYCIuJVcwTF1dF0mA58s44xRMLq4uLiZqSCKKUVMZhcSiSJLqYuhVgABw4h06jW4iYmkxFxBSkVMrnMZq4XFzKdeD4Hg+B37ceFMTjNZm8sphMXjcIP+Ng7+Ng/nyOvTr08XxPH0WRnGZiUTNXEwuBMTGVZik6KTMTMTDCnTwfA79ufLwfA8XUcvD8LwfAc+Qcufbv4m5grFVWJ4XMxmJmZi0zFxcTEpiZmXXwPB8Lw/C8PwvD8DwfC8PhxcuYAAYyG9Dny8GrvObtkmMpq4iIxVKhi5icREY4ceF1V+BEa4Y1TUJTEF4zjjNoL8De2u3bZqWbm5sqbm5ublABZncsudkoABLKlSpUsFlWWAABNlzULBYsAsFgAALKiwLFgBKAFi5spLcsEoSrBYWATYXNXXv8D+fwMAITYQ0ZssLls1zLczVnkWtMLfCtxN3ORazy5XDfG1a48jJyAJAQo7BIP+EBL+EBPGQIT8Non4bRc+YIL5vp6AITYQzyNMOFi0brWTlw4WtGLlitw4mOJbjZtMzdixatm7ZmAKlAK4AYP+D5L+D6Fmt1vhx1nF1cTM3bLMrq8KiqhEEVNE1mpu5m5iZ1OKiCJXjOJxEYisRikVdTEREYaRSKq6icQiKpUsTlebzm8zMzbNZmbSm7nc873c7lmZvPG95m2K7Z8DGoL+q5v6rt53m888881ZUsy8GSUWdlUWEi8MGaS5ZJHNyx0s1m5s2SyxmyNi2tWtWbnnNLN5s07dtpqLLsdrUbklyOXMuSYzvxd15IPl2tcXMZmUri4kmCYmJiYRIRKJImJiYmJiYkATCLqYmJRMiCamFwi6kBMTAAATAESmExMBF1MSRJCYmC4Sz39+L+EgITYQ5bMmOZvkbrcbFm0WtMOJytctG+JbkyOc2XG0b4W7VsAKnQFGg/4HrP4HrXft1xEyjjrdTUxEVQxet4uphUprdXMhNXU1upzFzN8LvACD/hFM/hFNYz4UxiMRFTW8bnN5nqeLN887nKcMcJ4VqOE8jtXDXDGImMzt1h3gg487PXNzFwQRMXWamKVYtMXCUxMTF1KJq4QkJvfm+LHuACE2EZWbbDkZscq1rkysVrRhlcrcWNsyW4m2TLiaOcuXGxZACpcBSYP+Bv7+Bv8HgeC6dVqlSTKZupq+Rz5CJCpqcSG+XN26zNss44zgg/4FBP4FBQb0xl2tVUxETEtuMc7DxazmdyiaimKjDp37OXDXLhwrlvhxuYPxu9zEyqaBMpRMRCpxNWmYzGYmLq4E1cCYJgnd535efEAhNhDnM2ws8zJytatWjZa0YNmi1yyzOFrFzmy427NyzZZmgAkACpoDzgKE/BDh+CHGETVr4GW0ZTlWlZRhBKE5TheEYiNJwhFAQSihBOE0UYQggJxjFGVYQhOECMYsfA4O7HKOXZtyZWTKzZ9WvVr0adWvNn0adVYyhGMpwghCMIRnCMUUpkoxhOEcezbs26NOTKYMIAY8RjxZcm3Zr1b8U4TVhMijGAlGhAghFBNGCJOVSKCMIiMZRjCqQkhAkkhCMr0nGE4wRIynBEgjJCClaI5NuzTo06NerPm06NOjbs22Qro4PA2ygv796/v3v4PhPg+HNlBc2FgllQublTZc2FKQBsmsAbJZSARSUCwss3LAsqWWbJYJUTSFBuWd53hYAEpYWWVASWyTcLFKWbLLKXLLETeblllTbFzUssolSguWLlS3moqXOwUzZSUJc3lZ5evfjoCC5kLNLVsEqWygSiUJSWVKSgsACUlABKASxYmyygAAAAAASpZUpCWCqm5ZYqUJQAACblAAABKAAAAJUoFgLAAAAspLbd7+Eb8wITYQzZNWrdizZrcbnFmWtGObCtc5GjZa4c5GLjC1yt2zZuAJAgqnB8sDhus+62+MhENAoFBoeFhYCFQ6HhIdEoeCjY6LiIGMgYaEgYiBtMR4iwzhjB+DsF0yCgEDDICEgYhBRCFnJ2ur7y9wVgvCmFcNYbxNifE2J8WW8RAwEFCQ0PFRcZFx0bAQMJEw0PBQsQgoSEgoKCgISDgEDAoGAQMMgIKBgCDgYJBwSGgISAgYKEh0HCwsDCwcDAQCAgoCGg4CAgoFDQMEgoCChIGEQBCwELAQcHAQEFBQcEhEDAwEBAQULCQkCgIKEQ0BCQUMhoSAgoCAgkBAoOAgYODg4VEwMHBwEDAwSAg0DDwsLCwsLCwMCIEg0TARMHBwcTCwsfExcbHxMfDxcPGxsPIxcbIx8bFxcTFwcGIBAw0LAkHAwECQKCCCQIgIGCg4KBQMAQMEIKDgIMhYKBICCQUHCQsBAiAhEEgIBAoKDhoCCgIaAhEFBQUFCQsQhoGAQUBAQMFBQEBAQEFCQMAQKBg0AgYSBIFAwaFQMHAwMLAoKHQMPERcLDxEDDQcdACG8S9XiXxgYaFhIGCQEEghAIOAgIOAhIOCQUDDQcJAwiEIJV4WwvhrDeHsP4msYBCQcFAoKDgIOChYCDtcTYnxBiHDWG8KYVwRgm+v6ytoKGUj4CBg0BAwCCg4KBgSDgIEIGBg4CDgYNAwUHAQEBAQEBAggYJAQMIgYGAgYFBoOAg4KBhIGCgIKEg4IgYSHgkHBQcBAoEEDAQMDAIGAQMAgIBAwSAgYCCg4KAgYGCgYCAgYGCg0HBwEPBQMDAoCBgICBQMAEBAEAQEDAkDBwELBQ8FCoNBoEgUCQcFFwULBQqAgUBBwJBoOBgIGAQSCQEAgoCAgIKCgkMQSCgYIhIVAQJAwUDAQcFBwEBCwUHAIFAwEAgUBBwUGgYCDgoGCgYBAIFAQMDCQsIgICBgICAgINCEDBQcBAwYgYCAgIGCg4KDgoFAQsJAQsEgSBQECQEBAwiAgYBAQcEgYCAgYaDgEJBwMDAIFAQMJBwUDCQsJBwsdIiC9fg78A9722hEoWjJSVoWS8qWLssuS5RdzzlLl8bRFmWllSFmypc2AsLFixYqEolLFiyEqVZQAlABFyrLLLKlJRKublJUoLAWLLKllhLLLNmpuLCWXJLmjZsCWWXNCWVKlSpUollllllSgAssssssWBYCyxYFiksWSyhLcqUSkpKAKijZPN+H8EvwgCE2EYWzfG4y4Wa1riYN1rRswarcWXG2W5WGTCyZsGDJw5ZACQAKpwPgAoT8JdX4S6wAAAAABmz4sbNnateTLs25MuTLky5MuTLky6NOrXo06terXmz5s+TLo06NOjTo06NO7fsvOGPZt1a9GnNnxY2LGyZcmXdlkjj4HB0Ty6tezbs26tejTmz6NOLGzZ2TKyZcmVmzsmXJl0aeBlhBGUZRkSiIVRjCcYIoRgQjCcIRQSjCEZRIxgJwijCcIwRgQnBCMkgjCcYRgCMWXRpxY2jTmz7Nuzbq15s+bPky6NPAxwhGEU8ezbo05s+rXsx4dm3NnZs7Nn3XQRhERQjl1a8mUDXhgv7/G/v8cAAAAAAbmazUuaSy5subLmkssoZobhZYuUZoDNAAJc3Nzc2UAAABm5sqagq47wFhYRTNlCKmosWywQAANykbgsVFiyxuAEsoWWURZuAAAAAM0lB8HeiC9ENlUlFqyyyybKCwACVKllSiUJSVKlJQBKAEoAAJQAlACUJQShLKlCUABKAJQSiUSgACUACUAJQlAAlJUoJQAlCUSgAAefw75fg4ITYRmyYcjVxizLWGXDjWtMrlutw427daxaNGDjM0bMsWbKAK1wGDAYP+Jhz+Ji/NbbjcWzFzMzF4VGJjCGrxdRFYjWoxpVKiMRUUE1MRVQmplmYWSExdWzN8bznM3c5txc8555zvc3macrrpIIL+r/P6wDjebGbiJEs5rJclybzctVvKZmzXc7uXLFmzza24yRK7rdpZ2bt7vb2dkSWMY8PDkyOX4u+vFIN0uZhQm0zcESRJNSAmIkQkRIAJqUTCYmJImAETKYuphETExMSiYmJEzCWd+L5sfAQhNhDhqwxZmzjKtxYmeFa0ctnC1y3YuFrHFlZssmRm2bZMwArwAbwBgv7E+/sT9uPPh58Hw/AAAsAAzQFgLuSWFiypSbLLFAlRSWW5VlJcIsoG4AshFKJZYolzZWabm5uWO8Pjg/4vpv4vp3Xo79nXoc+QADp1AA5cw7d3Tq6dTtw49/C8PxOMIiUJmEpgEwiYTSSLhMJgmkTq4ucx1A79gHIxKFl1CoqolMzc2vj4ni9u/bv27+F4fTq8TxTqgp41SyWVS1LAIJQqCUsqBOe0olSyxYsssqFhuVYJNgEqbLCyUCpQAABZYWASgs298/gX4+AhNhDbHjaZWDLKtxs2DNa0YYsq1wzZ4VrbHkbYWmNg2Z5WgAr8AZYBg/4jpv4jt+3i66eX0HTy+kxdZq8bxMXi4TdRdQiteDwImIIgpfCd9u/geD279u/geD4ni+RxReLoQVarmJiZqJqYlMzMgTK5teYusxcWtdsxMXq8doP+LQ7+LRnhxrG9TGcZxnGaTCamEQicXF4mpjn4mZiESibiU8/E48/E8XwvD8Lw/C8Pt36deG0jOJsiUpiYuauJTCJq4TVphMxdTETSEkQmlTWM9t40guYyy3VSwLZZZSgWBYFgEoTZZuWAAAEubNyixuBcoM1LLLKSkost735fwDghNhDJizauWmJqtyY8Tla0b48K3CwcOFuRpmYtnOXNkxYsoAqeAVqD/iES/iETOfI8PwjjwBw49u/jcanEpqIisVFIZm9s3FzM8/C8M5cw7d3TqA7d+XPp14cTwQCC/wAM1f4AGaz4fgO8LAefG574SCNlW2JUlypY3ADNADnc050mgIOqVURMzdriVSEzEkShMTEgAAiQAESBKJTfk+bftCE2EMWTdg3at2S1nly5lrRnharXDRs5Ws2jVs4YMsmJg0xACvwBpwGC/tXb+1dwDz4s2RKls7m87wsmywZvLRdJrLCCWLJuNzZQEsuUrqtRLIEuMoHxfDlRyzLluzqaWXatuOe/U6CD/jYa/jYbAOfLny8XEZmMxcReLpM1cXjOLTMoziIqLha4uaJpOrq4qdZqOnXoA7XVVWMRioxETiZra73d3xmb69Oo8fhu85njN5u4zCYjV6YrCeUYxHbv28TdAIPxszVruZiZgiZJq4QJiSYlEgIkQmJiYkAAESiYki4EXUphMTExKCYmATAAIuriJiSJBF0mLjO/b5vgYCE2ENMzVpkbOXC3CzcNlrRiwcrcWTFjW4WrRvlxuGuNllxACuoBhgGD/iWm/iWn79ufLr079vH4Tc5mVsotLF9L5MRCa41aYmMZ1NRVTURUU0pU1CFTALRaZurVMXFzc5XK5m5ubyzNzbMrzreKkIP+Jkj+Jkm6q4np18bMRU0iKjE4mrrOFTUXi12uMxOs8M4u5ZbRd1uJzmc3ccYu8zm8zxZTETVYRMxa4mIqaiJCEYxHLVco6b6YAIPxvBlEwmJsiUExMTCgXchCIhEwSlKJBEgIlEwQmJiZgEkSgJq1XV1dXEolMTM78vyXqCE2EMmzNizbMGi1vmYYlrRi2yLcWFliWscbljiZ48THCyxACo0BfIP+JYL+JYMAAAAAAAAABy5gAAA4cQ6dTp1AB06jp17XHBaC/v7T+/tQAAAAAAAAAHnwAAADcDNJQAAly7jog9LtE0hExKyYmpiEJiUyCriSQCJTAiYmJEXACakAESCJImYSiYmL5+3PhCE2EYmGRg2Z5sS3C5wslrTE3xrXGZzkW4c2Jy2aMHGLFkwgCrMBYIT8Sun4ldQUqGjTwLylCEoRpNKcU4zRjGE0Y49m3Vr2Ycezbs25s+jTq16tejTo05s+rXux492/NnZMoABrgv7+A/v4EHw/ABl0G8suUkJYbned8ectzc3cs7yzz4s3LNxYNwAAwIPVBczKYmAiYkiZiYmJRMTEomJiYTEwiYlEpRIBEolEzExMxmePqz7gITYRmYZWDdqzcLcrhm5WtGGFytc4sLNbkZNcuVzkw42rZyAKugL+AYP+Jnj+JnkcuYDlzdOvTr4ni+JtU1OLopNXAATcTF1MVdTUrrMKzF1mLTJz8Lw/C8PxNpiYlz8bx/G2icTUwmEqmLq4lMxNTSYIRMTExaJq4iEkSmAVMxcSm4uUzz8Lw+nU5czp16dfAuaiYmLpMImYm4vj4WZqKihMZhE1iIlvPHmAgv8AAEn+AACUfD8ADce/Xnx3neLFKllliXNllm5uWVKJuWG5uNxZYAlSly7gCWUzW4VAEqUABsKlxZYSygUSpYWWFgE2LLLLBLKsLCLAEXFl53J7gvm3e2MgrbVkqWWWWWWCwsSxZVlllSpUsssssoSglAATYABNygATZNygAAAAEoACUAAAAAEoCUSg78P4XeAhNhGJpmcMW7fEtYMMbNa0assy3E0zOFrfHhx5W2FthwsWwArWAW6D/j8g/j8hd+3ixOZ423Ga3VyvMLiWK1FYrVYjWKxwaxGq1GMVw1hyxVREYtF3O8548ePPfXjz48evHj3z3zzznObyw7Y8rl4gg/4b8P4b8XHhMRIm6mlVEIulxOt8LoRKERETV1aU3mLuJmLiV2ibuMtzd3eZmdkKxrhjhjGsT2z25QCD4ex78zKYVEQiZTJKEQiSZSmCrqSLiQiYmJiYmJIkRKBdXVwVdXVgleePvx4QITYQxxuG7lhjYrW7fNmWtGGNwtw5HLBa2YMWmRlhcY27ZuAK5gGLAYL/ABNR/gAmp+D4WecDcAlhWec7OpZfG8l53NzZc1JsXNBE3nWbuNyyFy3NzQJZQli5qWUAB58e/W4AhPxf3fi/vz5mVky5DHiAwYc0Z2laeCckIowjCaMSsYRjCKEECEYTlGcJoTTgnh2YYTlORFj1a9WvVr1a9WvRpyZcmXNn2YVKynj0acmUAGXJnzZcmnQAg+VXMImLTNpETUxNSmJiYkJE1cARIRJEiaupAACYJqQESIkIkiUSi4BN78/xY94hNhGNs5buW2XMta4smRa0xYWK3E0Y5FrfG3yNWbbG0ws8IAruAZwBg/45RP45RQ6denXwM8/E8XxvH8TZicXUXUXi4mpiYmImE1CcRFKROIuKFTF0QVdRkuomIrETF1MkYRELTMXDE0iApGGojE0zNzmZtmN5d+fUgv8ADZX+ABssCzvHed51zvO5cq5uWbm4UlhsjubzubFlBLlilluTcs3NLJYSSssJcsIJUslzcpaWosCb69zyg61MzKYIQSSkAiYTEzE1aJRMTCYmJhMTExMTExMTEhEiJRMTEiJiYmJiQATAACJETEolMJX4vsvCITYRhzMmWNw0crcLFq2WtMeVmtxY2LBa0ZYW+XM0y5GTdiA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4382</TotalTime>
  <Words>2151</Words>
  <Application>Microsoft Office PowerPoint</Application>
  <PresentationFormat>On-screen Show (4:3)</PresentationFormat>
  <Paragraphs>764</Paragraphs>
  <Slides>51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Dark 3410</vt:lpstr>
      <vt:lpstr>Side Bar</vt:lpstr>
      <vt:lpstr>1_Side Bar</vt:lpstr>
      <vt:lpstr>1_Dark 3410</vt:lpstr>
      <vt:lpstr>Arithmetic</vt:lpstr>
      <vt:lpstr>Goals for today</vt:lpstr>
      <vt:lpstr>Binary Addition</vt:lpstr>
      <vt:lpstr>1-bit  Adder</vt:lpstr>
      <vt:lpstr>1-bit Adder with Carry</vt:lpstr>
      <vt:lpstr>4-bit Adder</vt:lpstr>
      <vt:lpstr>4-bit Adder</vt:lpstr>
      <vt:lpstr>Arithmetic with Negative Numbers</vt:lpstr>
      <vt:lpstr>Arithmetic with Negative Numbers</vt:lpstr>
      <vt:lpstr>First Attempt: Sign/Magnitude  Representation</vt:lpstr>
      <vt:lpstr>Two’s Complement Representation</vt:lpstr>
      <vt:lpstr>Two’s Complement</vt:lpstr>
      <vt:lpstr>Two’s Complement</vt:lpstr>
      <vt:lpstr>Two’s Complement Facts</vt:lpstr>
      <vt:lpstr>Sign Extension &amp; Truncation</vt:lpstr>
      <vt:lpstr>Two’s Complement Addition</vt:lpstr>
      <vt:lpstr>Two’s Complement Addition</vt:lpstr>
      <vt:lpstr>Overflow</vt:lpstr>
      <vt:lpstr>Overflow</vt:lpstr>
      <vt:lpstr>Two’s Complement Adder</vt:lpstr>
      <vt:lpstr>Binary Subtraction</vt:lpstr>
      <vt:lpstr>Binary Subtraction</vt:lpstr>
      <vt:lpstr>A Calculator</vt:lpstr>
      <vt:lpstr>A Calculator</vt:lpstr>
      <vt:lpstr>Efficiency and Generality</vt:lpstr>
      <vt:lpstr>Performance</vt:lpstr>
      <vt:lpstr>4-bit Ripple Carry Adder</vt:lpstr>
      <vt:lpstr>Critical Path</vt:lpstr>
      <vt:lpstr>Critical Path</vt:lpstr>
      <vt:lpstr>Critical Path</vt:lpstr>
      <vt:lpstr>Recap</vt:lpstr>
      <vt:lpstr>Administrivia</vt:lpstr>
      <vt:lpstr>Administrivia</vt:lpstr>
      <vt:lpstr>Stateful Components</vt:lpstr>
      <vt:lpstr>How can we store and change values?</vt:lpstr>
      <vt:lpstr>Unstable Devices</vt:lpstr>
      <vt:lpstr>Bistable Devices</vt:lpstr>
      <vt:lpstr>SR Latch</vt:lpstr>
      <vt:lpstr>SR Latch</vt:lpstr>
      <vt:lpstr>Unclocked D Latch</vt:lpstr>
      <vt:lpstr>Unclocked D Latch</vt:lpstr>
      <vt:lpstr>D Latch with Clock</vt:lpstr>
      <vt:lpstr>D Latch with Clock</vt:lpstr>
      <vt:lpstr>D Latch with Clock</vt:lpstr>
      <vt:lpstr>Clocks</vt:lpstr>
      <vt:lpstr>Edge-triggering</vt:lpstr>
      <vt:lpstr>Clock Methodology</vt:lpstr>
      <vt:lpstr>Edge-Triggered D Flip-Flop</vt:lpstr>
      <vt:lpstr>Clock Disciplines</vt:lpstr>
      <vt:lpstr>Registers</vt:lpstr>
      <vt:lpstr>An Example: What will this circuit do?</vt:lpstr>
    </vt:vector>
  </TitlesOfParts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4: State and Finite State Machines</dc:title>
  <dc:creator>Hakim Weatherspoon</dc:creator>
  <cp:lastModifiedBy>Hakim Weatherspoon</cp:lastModifiedBy>
  <cp:revision>414</cp:revision>
  <cp:lastPrinted>2012-02-02T13:37:37Z</cp:lastPrinted>
  <dcterms:created xsi:type="dcterms:W3CDTF">2009-12-06T03:47:15Z</dcterms:created>
  <dcterms:modified xsi:type="dcterms:W3CDTF">2012-02-05T13:43:48Z</dcterms:modified>
</cp:coreProperties>
</file>